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" userId="527d053aa34dd56c" providerId="Windows Live" clId="Web-{0E76D1B9-551A-4A3E-AA66-15F1B9DE02AD}"/>
    <pc:docChg chg="modSld">
      <pc:chgData name="Alex C" userId="527d053aa34dd56c" providerId="Windows Live" clId="Web-{0E76D1B9-551A-4A3E-AA66-15F1B9DE02AD}" dt="2019-04-22T11:46:02.803" v="22" actId="20577"/>
      <pc:docMkLst>
        <pc:docMk/>
      </pc:docMkLst>
      <pc:sldChg chg="modSp">
        <pc:chgData name="Alex C" userId="527d053aa34dd56c" providerId="Windows Live" clId="Web-{0E76D1B9-551A-4A3E-AA66-15F1B9DE02AD}" dt="2019-04-22T11:46:02.803" v="21" actId="20577"/>
        <pc:sldMkLst>
          <pc:docMk/>
          <pc:sldMk cId="0" sldId="256"/>
        </pc:sldMkLst>
        <pc:spChg chg="mod">
          <ac:chgData name="Alex C" userId="527d053aa34dd56c" providerId="Windows Live" clId="Web-{0E76D1B9-551A-4A3E-AA66-15F1B9DE02AD}" dt="2019-04-22T11:46:02.803" v="21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lex C" userId="527d053aa34dd56c" providerId="Windows Live" clId="Web-{0E76D1B9-551A-4A3E-AA66-15F1B9DE02AD}" dt="2019-04-22T11:43:41.115" v="3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22/04/2019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22/04/2019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22/04/2019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22/04/2019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22/04/2019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22/04/2019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22/04/2019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22/04/2019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22/04/2019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22/04/2019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22/04/2019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9C7F-DB54-4AB4-A2EB-6059158D3247}" type="datetimeFigureOut">
              <a:rPr lang="pt-PT" smtClean="0"/>
              <a:t>22/04/2019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97A3-6D52-43B3-A620-28200E012EFD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200" dirty="0">
                <a:solidFill>
                  <a:srgbClr val="0070C0"/>
                </a:solidFill>
                <a:latin typeface="Times New Roman"/>
                <a:cs typeface="Times New Roman"/>
              </a:rPr>
              <a:t>PowerPoint = </a:t>
            </a:r>
            <a:r>
              <a:rPr lang="pt-PT" sz="4200" dirty="0">
                <a:solidFill>
                  <a:srgbClr val="00B050"/>
                </a:solidFill>
                <a:latin typeface="Times New Roman"/>
                <a:cs typeface="Times New Roman"/>
              </a:rPr>
              <a:t>OK</a:t>
            </a:r>
            <a:br>
              <a:rPr lang="pt-PT" sz="4200" dirty="0">
                <a:solidFill>
                  <a:srgbClr val="00B050"/>
                </a:solidFill>
                <a:latin typeface="Times New Roman"/>
                <a:cs typeface="Times New Roman"/>
              </a:rPr>
            </a:br>
            <a:r>
              <a:rPr lang="pt-PT" sz="1400" dirty="0">
                <a:latin typeface="Times New Roman"/>
                <a:cs typeface="Times New Roman"/>
              </a:rPr>
              <a:t>(</a:t>
            </a:r>
            <a:r>
              <a:rPr lang="pt-PT" sz="1400" dirty="0" err="1">
                <a:latin typeface="Times New Roman"/>
                <a:cs typeface="Times New Roman"/>
              </a:rPr>
              <a:t>This</a:t>
            </a:r>
            <a:r>
              <a:rPr lang="pt-PT" sz="1400" dirty="0">
                <a:latin typeface="Times New Roman"/>
                <a:cs typeface="Times New Roman"/>
              </a:rPr>
              <a:t> </a:t>
            </a:r>
            <a:r>
              <a:rPr lang="pt-PT" sz="1400" dirty="0" err="1">
                <a:latin typeface="Times New Roman"/>
                <a:cs typeface="Times New Roman"/>
              </a:rPr>
              <a:t>will</a:t>
            </a:r>
            <a:r>
              <a:rPr lang="pt-PT" sz="1400" dirty="0">
                <a:latin typeface="Times New Roman"/>
                <a:cs typeface="Times New Roman"/>
              </a:rPr>
              <a:t> </a:t>
            </a:r>
            <a:r>
              <a:rPr lang="pt-PT" sz="1400" dirty="0" err="1">
                <a:latin typeface="Times New Roman"/>
                <a:cs typeface="Times New Roman"/>
              </a:rPr>
              <a:t>also</a:t>
            </a:r>
            <a:r>
              <a:rPr lang="pt-PT" sz="1400" dirty="0">
                <a:latin typeface="Times New Roman"/>
                <a:cs typeface="Times New Roman"/>
              </a:rPr>
              <a:t> </a:t>
            </a:r>
            <a:r>
              <a:rPr lang="pt-PT" sz="1400" dirty="0" err="1">
                <a:latin typeface="Times New Roman"/>
                <a:cs typeface="Times New Roman"/>
              </a:rPr>
              <a:t>return</a:t>
            </a:r>
            <a:r>
              <a:rPr lang="pt-PT" sz="1400" dirty="0">
                <a:latin typeface="Times New Roman"/>
                <a:cs typeface="Times New Roman"/>
              </a:rPr>
              <a:t> </a:t>
            </a:r>
            <a:r>
              <a:rPr lang="pt-PT" sz="1400" dirty="0">
                <a:solidFill>
                  <a:srgbClr val="00B050"/>
                </a:solidFill>
                <a:latin typeface="Times New Roman"/>
                <a:cs typeface="Times New Roman"/>
              </a:rPr>
              <a:t>OK</a:t>
            </a:r>
            <a:r>
              <a:rPr lang="pt-PT" sz="1400" dirty="0">
                <a:latin typeface="Times New Roman"/>
                <a:cs typeface="Times New Roman"/>
              </a:rPr>
              <a:t> </a:t>
            </a:r>
            <a:r>
              <a:rPr lang="pt-PT" sz="1400" dirty="0" err="1">
                <a:latin typeface="Times New Roman"/>
                <a:cs typeface="Times New Roman"/>
              </a:rPr>
              <a:t>if</a:t>
            </a:r>
            <a:r>
              <a:rPr lang="pt-PT" sz="1400" dirty="0">
                <a:latin typeface="Times New Roman"/>
                <a:cs typeface="Times New Roman"/>
              </a:rPr>
              <a:t> some </a:t>
            </a:r>
            <a:r>
              <a:rPr lang="pt-PT" sz="1400" dirty="0" err="1">
                <a:latin typeface="Times New Roman"/>
                <a:cs typeface="Times New Roman"/>
              </a:rPr>
              <a:t>program</a:t>
            </a:r>
            <a:r>
              <a:rPr lang="pt-PT" sz="1400" dirty="0">
                <a:latin typeface="Times New Roman"/>
                <a:cs typeface="Times New Roman"/>
              </a:rPr>
              <a:t> </a:t>
            </a:r>
            <a:r>
              <a:rPr lang="pt-PT" sz="1400" dirty="0" err="1">
                <a:latin typeface="Times New Roman"/>
                <a:cs typeface="Times New Roman"/>
              </a:rPr>
              <a:t>other</a:t>
            </a:r>
            <a:r>
              <a:rPr lang="pt-PT" sz="1400" dirty="0">
                <a:latin typeface="Times New Roman"/>
                <a:cs typeface="Times New Roman"/>
              </a:rPr>
              <a:t> </a:t>
            </a:r>
            <a:r>
              <a:rPr lang="pt-PT" sz="1400" dirty="0" err="1">
                <a:latin typeface="Times New Roman"/>
                <a:cs typeface="Times New Roman"/>
              </a:rPr>
              <a:t>than</a:t>
            </a:r>
            <a:r>
              <a:rPr lang="pt-PT" sz="1400" dirty="0">
                <a:latin typeface="Times New Roman"/>
                <a:cs typeface="Times New Roman"/>
              </a:rPr>
              <a:t> Microsoft Office </a:t>
            </a:r>
            <a:r>
              <a:rPr lang="pt-PT" sz="1400" dirty="0" err="1">
                <a:latin typeface="Times New Roman"/>
                <a:cs typeface="Times New Roman"/>
              </a:rPr>
              <a:t>is</a:t>
            </a:r>
            <a:r>
              <a:rPr lang="pt-PT" sz="1400" dirty="0">
                <a:latin typeface="Times New Roman"/>
                <a:cs typeface="Times New Roman"/>
              </a:rPr>
              <a:t> </a:t>
            </a:r>
            <a:r>
              <a:rPr lang="pt-PT" sz="1400" dirty="0" err="1">
                <a:latin typeface="Times New Roman"/>
                <a:cs typeface="Times New Roman"/>
              </a:rPr>
              <a:t>installed</a:t>
            </a:r>
            <a:r>
              <a:rPr lang="pt-PT" sz="1400" dirty="0">
                <a:latin typeface="Times New Roman"/>
                <a:cs typeface="Times New Roman"/>
              </a:rPr>
              <a:t> </a:t>
            </a:r>
            <a:r>
              <a:rPr lang="pt-PT" sz="1400" dirty="0" err="1">
                <a:latin typeface="Times New Roman"/>
                <a:cs typeface="Times New Roman"/>
              </a:rPr>
              <a:t>and</a:t>
            </a:r>
            <a:r>
              <a:rPr lang="pt-PT" sz="1400" dirty="0">
                <a:latin typeface="Times New Roman"/>
                <a:cs typeface="Times New Roman"/>
              </a:rPr>
              <a:t> </a:t>
            </a:r>
            <a:r>
              <a:rPr lang="pt-PT" sz="1400" dirty="0" err="1">
                <a:latin typeface="Times New Roman"/>
                <a:cs typeface="Times New Roman"/>
              </a:rPr>
              <a:t>configured</a:t>
            </a:r>
            <a:r>
              <a:rPr lang="pt-PT" sz="1400" dirty="0">
                <a:latin typeface="Times New Roman"/>
                <a:cs typeface="Times New Roman"/>
              </a:rPr>
              <a:t> to </a:t>
            </a:r>
            <a:r>
              <a:rPr lang="pt-PT" sz="1400">
                <a:latin typeface="Times New Roman"/>
                <a:cs typeface="Times New Roman"/>
              </a:rPr>
              <a:t>open </a:t>
            </a:r>
            <a:r>
              <a:rPr lang="pt-PT" sz="1400" b="1">
                <a:latin typeface="Times New Roman"/>
                <a:cs typeface="Times New Roman"/>
              </a:rPr>
              <a:t>.pptx</a:t>
            </a:r>
            <a:r>
              <a:rPr lang="pt-PT" sz="1400">
                <a:latin typeface="Times New Roman"/>
                <a:cs typeface="Times New Roman"/>
              </a:rPr>
              <a:t> files)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cs typeface="Calibri"/>
            </a:endParaRP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= OK (This will also return OK if some program other than Microsoft Office is installed and configured to open .pptx files)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= OK</dc:title>
  <cp:revision>12</cp:revision>
  <dcterms:created xsi:type="dcterms:W3CDTF">2014-02-15T20:29:43Z</dcterms:created>
  <dcterms:modified xsi:type="dcterms:W3CDTF">2019-04-22T11:46:05Z</dcterms:modified>
</cp:coreProperties>
</file>