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145088" cy="7199313"/>
  <p:notesSz cx="6858000" cy="9144000"/>
  <p:defaultTextStyle>
    <a:defPPr>
      <a:defRPr lang="en-US"/>
    </a:defPPr>
    <a:lvl1pPr marL="0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01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67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34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00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66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35" algn="l" defTabSz="4571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09"/>
  </p:normalViewPr>
  <p:slideViewPr>
    <p:cSldViewPr snapToGrid="0">
      <p:cViewPr>
        <p:scale>
          <a:sx n="106" d="100"/>
          <a:sy n="106" d="100"/>
        </p:scale>
        <p:origin x="2672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83" y="1178222"/>
            <a:ext cx="4373325" cy="2506426"/>
          </a:xfrm>
        </p:spPr>
        <p:txBody>
          <a:bodyPr anchor="b"/>
          <a:lstStyle>
            <a:lvl1pPr algn="ctr">
              <a:defRPr sz="3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3781307"/>
            <a:ext cx="3858816" cy="173816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39" indent="0" algn="ctr">
              <a:buNone/>
              <a:defRPr sz="1126"/>
            </a:lvl2pPr>
            <a:lvl3pPr marL="514480" indent="0" algn="ctr">
              <a:buNone/>
              <a:defRPr sz="1014"/>
            </a:lvl3pPr>
            <a:lvl4pPr marL="771719" indent="0" algn="ctr">
              <a:buNone/>
              <a:defRPr sz="900"/>
            </a:lvl4pPr>
            <a:lvl5pPr marL="1028960" indent="0" algn="ctr">
              <a:buNone/>
              <a:defRPr sz="900"/>
            </a:lvl5pPr>
            <a:lvl6pPr marL="1286199" indent="0" algn="ctr">
              <a:buNone/>
              <a:defRPr sz="900"/>
            </a:lvl6pPr>
            <a:lvl7pPr marL="1543439" indent="0" algn="ctr">
              <a:buNone/>
              <a:defRPr sz="900"/>
            </a:lvl7pPr>
            <a:lvl8pPr marL="1800678" indent="0" algn="ctr">
              <a:buNone/>
              <a:defRPr sz="900"/>
            </a:lvl8pPr>
            <a:lvl9pPr marL="2057919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1955" y="383299"/>
            <a:ext cx="1109411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728" y="383299"/>
            <a:ext cx="326391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7" y="1794831"/>
            <a:ext cx="4437638" cy="2994714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47" y="4817877"/>
            <a:ext cx="4437638" cy="157485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239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2pPr>
            <a:lvl3pPr marL="51448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3pPr>
            <a:lvl4pPr marL="77171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9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61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4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67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91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5" y="1916484"/>
            <a:ext cx="2186662" cy="45678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1916484"/>
            <a:ext cx="2186662" cy="45678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383299"/>
            <a:ext cx="4437638" cy="139153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1764832"/>
            <a:ext cx="2176613" cy="86491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39" indent="0">
              <a:buNone/>
              <a:defRPr sz="1126" b="1"/>
            </a:lvl2pPr>
            <a:lvl3pPr marL="514480" indent="0">
              <a:buNone/>
              <a:defRPr sz="1014" b="1"/>
            </a:lvl3pPr>
            <a:lvl4pPr marL="771719" indent="0">
              <a:buNone/>
              <a:defRPr sz="900" b="1"/>
            </a:lvl4pPr>
            <a:lvl5pPr marL="1028960" indent="0">
              <a:buNone/>
              <a:defRPr sz="900" b="1"/>
            </a:lvl5pPr>
            <a:lvl6pPr marL="1286199" indent="0">
              <a:buNone/>
              <a:defRPr sz="900" b="1"/>
            </a:lvl6pPr>
            <a:lvl7pPr marL="1543439" indent="0">
              <a:buNone/>
              <a:defRPr sz="900" b="1"/>
            </a:lvl7pPr>
            <a:lvl8pPr marL="1800678" indent="0">
              <a:buNone/>
              <a:defRPr sz="900" b="1"/>
            </a:lvl8pPr>
            <a:lvl9pPr marL="2057919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2629749"/>
            <a:ext cx="2176613" cy="38679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1764832"/>
            <a:ext cx="2187334" cy="86491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39" indent="0">
              <a:buNone/>
              <a:defRPr sz="1126" b="1"/>
            </a:lvl2pPr>
            <a:lvl3pPr marL="514480" indent="0">
              <a:buNone/>
              <a:defRPr sz="1014" b="1"/>
            </a:lvl3pPr>
            <a:lvl4pPr marL="771719" indent="0">
              <a:buNone/>
              <a:defRPr sz="900" b="1"/>
            </a:lvl4pPr>
            <a:lvl5pPr marL="1028960" indent="0">
              <a:buNone/>
              <a:defRPr sz="900" b="1"/>
            </a:lvl5pPr>
            <a:lvl6pPr marL="1286199" indent="0">
              <a:buNone/>
              <a:defRPr sz="900" b="1"/>
            </a:lvl6pPr>
            <a:lvl7pPr marL="1543439" indent="0">
              <a:buNone/>
              <a:defRPr sz="900" b="1"/>
            </a:lvl7pPr>
            <a:lvl8pPr marL="1800678" indent="0">
              <a:buNone/>
              <a:defRPr sz="900" b="1"/>
            </a:lvl8pPr>
            <a:lvl9pPr marL="2057919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4701" y="2629749"/>
            <a:ext cx="2187334" cy="38679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1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4" y="479954"/>
            <a:ext cx="1659426" cy="167984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33" y="1036570"/>
            <a:ext cx="2604701" cy="5116177"/>
          </a:xfrm>
        </p:spPr>
        <p:txBody>
          <a:bodyPr/>
          <a:lstStyle>
            <a:lvl1pPr>
              <a:defRPr sz="1801"/>
            </a:lvl1pPr>
            <a:lvl2pPr>
              <a:defRPr sz="1577"/>
            </a:lvl2pPr>
            <a:lvl3pPr>
              <a:defRPr sz="1350"/>
            </a:lvl3pPr>
            <a:lvl4pPr>
              <a:defRPr sz="1126"/>
            </a:lvl4pPr>
            <a:lvl5pPr>
              <a:defRPr sz="1126"/>
            </a:lvl5pPr>
            <a:lvl6pPr>
              <a:defRPr sz="1126"/>
            </a:lvl6pPr>
            <a:lvl7pPr>
              <a:defRPr sz="1126"/>
            </a:lvl7pPr>
            <a:lvl8pPr>
              <a:defRPr sz="1126"/>
            </a:lvl8pPr>
            <a:lvl9pPr>
              <a:defRPr sz="112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4" y="2159795"/>
            <a:ext cx="1659426" cy="4001285"/>
          </a:xfrm>
        </p:spPr>
        <p:txBody>
          <a:bodyPr/>
          <a:lstStyle>
            <a:lvl1pPr marL="0" indent="0">
              <a:buNone/>
              <a:defRPr sz="900"/>
            </a:lvl1pPr>
            <a:lvl2pPr marL="257239" indent="0">
              <a:buNone/>
              <a:defRPr sz="787"/>
            </a:lvl2pPr>
            <a:lvl3pPr marL="514480" indent="0">
              <a:buNone/>
              <a:defRPr sz="675"/>
            </a:lvl3pPr>
            <a:lvl4pPr marL="771719" indent="0">
              <a:buNone/>
              <a:defRPr sz="563"/>
            </a:lvl4pPr>
            <a:lvl5pPr marL="1028960" indent="0">
              <a:buNone/>
              <a:defRPr sz="563"/>
            </a:lvl5pPr>
            <a:lvl6pPr marL="1286199" indent="0">
              <a:buNone/>
              <a:defRPr sz="563"/>
            </a:lvl6pPr>
            <a:lvl7pPr marL="1543439" indent="0">
              <a:buNone/>
              <a:defRPr sz="563"/>
            </a:lvl7pPr>
            <a:lvl8pPr marL="1800678" indent="0">
              <a:buNone/>
              <a:defRPr sz="563"/>
            </a:lvl8pPr>
            <a:lvl9pPr marL="2057919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4" y="479954"/>
            <a:ext cx="1659426" cy="167984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7333" y="1036570"/>
            <a:ext cx="2604701" cy="5116177"/>
          </a:xfrm>
        </p:spPr>
        <p:txBody>
          <a:bodyPr anchor="t"/>
          <a:lstStyle>
            <a:lvl1pPr marL="0" indent="0">
              <a:buNone/>
              <a:defRPr sz="1801"/>
            </a:lvl1pPr>
            <a:lvl2pPr marL="257239" indent="0">
              <a:buNone/>
              <a:defRPr sz="1577"/>
            </a:lvl2pPr>
            <a:lvl3pPr marL="514480" indent="0">
              <a:buNone/>
              <a:defRPr sz="1350"/>
            </a:lvl3pPr>
            <a:lvl4pPr marL="771719" indent="0">
              <a:buNone/>
              <a:defRPr sz="1126"/>
            </a:lvl4pPr>
            <a:lvl5pPr marL="1028960" indent="0">
              <a:buNone/>
              <a:defRPr sz="1126"/>
            </a:lvl5pPr>
            <a:lvl6pPr marL="1286199" indent="0">
              <a:buNone/>
              <a:defRPr sz="1126"/>
            </a:lvl6pPr>
            <a:lvl7pPr marL="1543439" indent="0">
              <a:buNone/>
              <a:defRPr sz="1126"/>
            </a:lvl7pPr>
            <a:lvl8pPr marL="1800678" indent="0">
              <a:buNone/>
              <a:defRPr sz="1126"/>
            </a:lvl8pPr>
            <a:lvl9pPr marL="2057919" indent="0">
              <a:buNone/>
              <a:defRPr sz="112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4" y="2159795"/>
            <a:ext cx="1659426" cy="4001285"/>
          </a:xfrm>
        </p:spPr>
        <p:txBody>
          <a:bodyPr/>
          <a:lstStyle>
            <a:lvl1pPr marL="0" indent="0">
              <a:buNone/>
              <a:defRPr sz="900"/>
            </a:lvl1pPr>
            <a:lvl2pPr marL="257239" indent="0">
              <a:buNone/>
              <a:defRPr sz="787"/>
            </a:lvl2pPr>
            <a:lvl3pPr marL="514480" indent="0">
              <a:buNone/>
              <a:defRPr sz="675"/>
            </a:lvl3pPr>
            <a:lvl4pPr marL="771719" indent="0">
              <a:buNone/>
              <a:defRPr sz="563"/>
            </a:lvl4pPr>
            <a:lvl5pPr marL="1028960" indent="0">
              <a:buNone/>
              <a:defRPr sz="563"/>
            </a:lvl5pPr>
            <a:lvl6pPr marL="1286199" indent="0">
              <a:buNone/>
              <a:defRPr sz="563"/>
            </a:lvl6pPr>
            <a:lvl7pPr marL="1543439" indent="0">
              <a:buNone/>
              <a:defRPr sz="563"/>
            </a:lvl7pPr>
            <a:lvl8pPr marL="1800678" indent="0">
              <a:buNone/>
              <a:defRPr sz="563"/>
            </a:lvl8pPr>
            <a:lvl9pPr marL="2057919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383299"/>
            <a:ext cx="4437638" cy="139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1916484"/>
            <a:ext cx="4437638" cy="456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725" y="6672701"/>
            <a:ext cx="1157645" cy="383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D996-66EE-724C-92B8-CEA3C66D9B8B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4312" y="6672701"/>
            <a:ext cx="1736467" cy="383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3718" y="6672701"/>
            <a:ext cx="1157645" cy="383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9D6A-F4E2-4C4E-A3EB-DBBB81AE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480" rtl="0" eaLnBrk="1" latinLnBrk="0" hangingPunct="1">
        <a:lnSpc>
          <a:spcPct val="90000"/>
        </a:lnSpc>
        <a:spcBef>
          <a:spcPct val="0"/>
        </a:spcBef>
        <a:buNone/>
        <a:defRPr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21" indent="-128621" algn="l" defTabSz="51448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385860" indent="-128621" algn="l" defTabSz="51448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099" indent="-128621" algn="l" defTabSz="51448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340" indent="-128621" algn="l" defTabSz="51448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4pPr>
      <a:lvl5pPr marL="1157579" indent="-128621" algn="l" defTabSz="51448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18" indent="-128621" algn="l" defTabSz="51448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6pPr>
      <a:lvl7pPr marL="1672059" indent="-128621" algn="l" defTabSz="51448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7pPr>
      <a:lvl8pPr marL="1929298" indent="-128621" algn="l" defTabSz="51448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8pPr>
      <a:lvl9pPr marL="2186539" indent="-128621" algn="l" defTabSz="51448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1pPr>
      <a:lvl2pPr marL="257239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514480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3pPr>
      <a:lvl4pPr marL="771719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4pPr>
      <a:lvl5pPr marL="1028960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5pPr>
      <a:lvl6pPr marL="1286199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6pPr>
      <a:lvl7pPr marL="1543439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7pPr>
      <a:lvl8pPr marL="1800678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8pPr>
      <a:lvl9pPr marL="2057919" algn="l" defTabSz="514480" rtl="0" eaLnBrk="1" latinLnBrk="0" hangingPunct="1">
        <a:defRPr sz="10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text, outdoor, building, road&#10;&#10;Description automatically generated">
            <a:extLst>
              <a:ext uri="{FF2B5EF4-FFF2-40B4-BE49-F238E27FC236}">
                <a16:creationId xmlns:a16="http://schemas.microsoft.com/office/drawing/2014/main" id="{E78B587D-D2DA-D477-26FC-094D6D25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145" y="-12033"/>
            <a:ext cx="5477377" cy="73031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79AD83-2850-B5AE-D61D-54A84B73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98698">
            <a:off x="-1326160" y="4632159"/>
            <a:ext cx="1098884" cy="10988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D72B98-B985-1CAD-C396-0C2B0BB3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39875" flipH="1">
            <a:off x="-3349261" y="669702"/>
            <a:ext cx="5145086" cy="34267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7D8EBA-8801-88D9-6CF5-9B225448E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4465" y="-2723300"/>
            <a:ext cx="6296487" cy="62964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5DFAF3-B92D-81A4-C337-5287AF6890C3}"/>
              </a:ext>
            </a:extLst>
          </p:cNvPr>
          <p:cNvSpPr txBox="1"/>
          <p:nvPr/>
        </p:nvSpPr>
        <p:spPr>
          <a:xfrm>
            <a:off x="4160748" y="151668"/>
            <a:ext cx="121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rluo57</a:t>
            </a:r>
          </a:p>
        </p:txBody>
      </p:sp>
    </p:spTree>
    <p:extLst>
      <p:ext uri="{BB962C8B-B14F-4D97-AF65-F5344CB8AC3E}">
        <p14:creationId xmlns:p14="http://schemas.microsoft.com/office/powerpoint/2010/main" val="40423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6 0.12022 C 0.31366 0.05208 0.55498 -0.01649 0.68403 -0.1684 C 0.81424 -0.32248 0.60706 -0.67926 0.72222 -0.84853 C 0.83739 -1.02084 1.18229 -1.17622 1.37732 -1.19314 C 1.57118 -1.2092 1.386 -1.19792 1.89063 -0.95096 C 2.05903 -0.86632 2.24595 -0.70703 2.3779 -0.72613 " pathEditMode="relative" rAng="480000" ptsTypes="AAAA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403" y="-607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41319 0.20226 C 2.9265 0.09549 2.43808 -0.01085 2.18171 -0.04774 C 1.92245 -0.08507 1.97801 -0.00955 1.86227 -0.0217 C 1.74653 -0.03299 1.58044 -0.11198 1.48322 -0.11936 C 1.38773 -0.12674 1.39062 -0.06337 1.29051 -0.06554 C 1.19039 -0.06814 1.00058 -0.12326 0.88252 -0.13412 C 0.7662 -0.14497 0.65914 -0.12109 0.59143 -0.13108 C 0.52373 -0.14106 0.53299 -0.1901 0.47685 -0.19358 C 0.41898 -0.19662 0.35532 -0.15495 0.24768 -0.15191 C 0.14062 -0.14887 -0.00289 -0.17318 -0.16377 -0.17578 C -0.32523 -0.17839 -0.55903 -0.17708 -0.71586 -0.16667 C -0.87269 -0.15625 -1.11632 -0.1454 -1.10417 -0.11328 " pathEditMode="relative" rAng="0" ptsTypes="AAAAAAAAAAAA">
                                      <p:cBhvr>
                                        <p:cTn id="1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68" y="-19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Ryanna Luo</dc:creator>
  <cp:lastModifiedBy>Ryanna Luo</cp:lastModifiedBy>
  <cp:revision>4</cp:revision>
  <dcterms:created xsi:type="dcterms:W3CDTF">2023-04-01T08:16:27Z</dcterms:created>
  <dcterms:modified xsi:type="dcterms:W3CDTF">2023-04-01T09:13:46Z</dcterms:modified>
</cp:coreProperties>
</file>