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86045-757F-46C9-9FE1-B99B1967BA5B}" type="datetimeFigureOut">
              <a:rPr lang="en-US" smtClean="0"/>
              <a:t>2017/12/12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53314-64FA-4753-8F93-0F79D0B14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58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7A03-0C73-46DB-88F2-64398263E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06119-8EBD-4B35-979A-5DF7E9B26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555B6-E5EA-4CDD-BB86-C363C2B6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1E52-368A-4439-BA44-4845F610EE82}" type="datetimeFigureOut">
              <a:rPr lang="en-US" smtClean="0"/>
              <a:t>2017/12/12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B8197-E954-4A2E-BAE3-03F37246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CD16C-F650-4AC1-AA81-51AC0B21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1C7C-2B23-46F2-8BB2-C67503AE7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7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12A1-C5EA-4BC9-8170-F5A0A3DA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99520-3CB0-4223-8EDF-FEC639E49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BC952-428B-4721-844C-A044D254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1E52-368A-4439-BA44-4845F610EE82}" type="datetimeFigureOut">
              <a:rPr lang="en-US" smtClean="0"/>
              <a:t>2017/12/12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5486C-4ED4-48E2-863D-045EE28B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EC593-A422-49B8-9D1D-B75C87D9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1C7C-2B23-46F2-8BB2-C67503AE7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8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F6EC9-8B25-4640-AC59-17126DBB1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AEBAD-4564-4CB2-8EC9-2806D9784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DB650-70A5-43D3-B1A2-7514655E2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1E52-368A-4439-BA44-4845F610EE82}" type="datetimeFigureOut">
              <a:rPr lang="en-US" smtClean="0"/>
              <a:t>2017/12/12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30859-FBF8-49BE-B6BB-9B9C0290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72AC5-E4D4-4A64-B89C-3A081A81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1C7C-2B23-46F2-8BB2-C67503AE7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6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D295-E461-427A-B9E4-4FC36D9E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F5FAA-74CC-4D96-8C05-F663609FD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8C8AC-5125-46D4-86B3-3616AD03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1E52-368A-4439-BA44-4845F610EE82}" type="datetimeFigureOut">
              <a:rPr lang="en-US" smtClean="0"/>
              <a:t>2017/12/12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7FB24-8134-40A5-A33E-B7E79984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059F2-E73E-4042-9CFA-C98411DC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1C7C-2B23-46F2-8BB2-C67503AE7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9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5A94-E6AB-4122-BFF1-CD34C5EB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CB81C-A55D-4A29-A987-72E7DF6E2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7B08D-D568-43EB-9279-64EFE877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1E52-368A-4439-BA44-4845F610EE82}" type="datetimeFigureOut">
              <a:rPr lang="en-US" smtClean="0"/>
              <a:t>2017/12/12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54BC0-927C-444A-AE09-42F96539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376C7-1074-444C-82FA-A4125A98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1C7C-2B23-46F2-8BB2-C67503AE7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9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58C2-1CDE-434C-8D3B-705A77D9B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60C1-90C2-4766-BB57-52EC8D104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8F4B9-478A-4854-9E3B-6A94A2628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26841-A5A0-4FDF-BC19-235B1C6F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1E52-368A-4439-BA44-4845F610EE82}" type="datetimeFigureOut">
              <a:rPr lang="en-US" smtClean="0"/>
              <a:t>2017/12/12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02E1E-EC86-4449-8D14-0D890FCE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2D15F-ABDA-41DA-B540-98B23028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1C7C-2B23-46F2-8BB2-C67503AE7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7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FA44-FBBF-4645-A3C2-D0F31942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A5D65-2160-41EB-BAAA-49A30EC15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30A07-48F8-44C2-85B5-36189F412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747C72-C3FF-4BF2-A740-28EED8088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78300-1CCA-442A-883A-A650F957B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8377C4-618F-4B72-8027-E5E2DA3B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1E52-368A-4439-BA44-4845F610EE82}" type="datetimeFigureOut">
              <a:rPr lang="en-US" smtClean="0"/>
              <a:t>2017/12/12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7BED80-C670-447E-96BD-407CB938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F02E8-8913-45EB-9F98-EADA2962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1C7C-2B23-46F2-8BB2-C67503AE7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6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C1D8-04B6-45BE-82EB-5D0F76EF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4D2B1-249B-41A1-AA73-223E208C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1E52-368A-4439-BA44-4845F610EE82}" type="datetimeFigureOut">
              <a:rPr lang="en-US" smtClean="0"/>
              <a:t>2017/12/12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2BF04-42D3-4AF2-8AFA-32D9C7D0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DAB45-50FD-4842-8113-C2BC54EA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1C7C-2B23-46F2-8BB2-C67503AE7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5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C19CC6-4CAA-4707-B843-579ECED6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1E52-368A-4439-BA44-4845F610EE82}" type="datetimeFigureOut">
              <a:rPr lang="en-US" smtClean="0"/>
              <a:t>2017/12/12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A142A-6ACF-406B-83CE-408FCCBC6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14A45-F804-4658-8B88-90AD44A3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1C7C-2B23-46F2-8BB2-C67503AE7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0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026E-F7D8-4912-91C3-48353186D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D1000-2062-4EAC-B8E6-036E345D0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0C851-CE50-4721-A255-29CC9F55B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E63FE-C629-4072-BEDB-85094134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1E52-368A-4439-BA44-4845F610EE82}" type="datetimeFigureOut">
              <a:rPr lang="en-US" smtClean="0"/>
              <a:t>2017/12/12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25CD6-4799-40C1-9162-84892323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1B4C6-35A5-4BF9-9C0F-04FFA7A9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1C7C-2B23-46F2-8BB2-C67503AE7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0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A7E7-812A-40A0-BAA6-A1C00B7E0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16D2AE-1342-433E-861F-47FAFC912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1D91E-E931-4D01-AD30-5DD0C7AE9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61A91-A11D-45E4-8F50-AB1E1D0E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1E52-368A-4439-BA44-4845F610EE82}" type="datetimeFigureOut">
              <a:rPr lang="en-US" smtClean="0"/>
              <a:t>2017/12/12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D53BA-FEFE-49BE-853E-7C9AA478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FAA3B-0157-48BC-BED0-E57DC6E8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1C7C-2B23-46F2-8BB2-C67503AE7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3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ADE46-C4F6-433B-AFCE-60E73BE9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68E-FC31-4236-BEEE-AB8B62CEA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4ECEF-BC24-4AED-8577-76E8E3392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E1E52-368A-4439-BA44-4845F610EE82}" type="datetimeFigureOut">
              <a:rPr lang="en-US" smtClean="0"/>
              <a:t>2017/12/12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792D7-F663-4AF6-9B69-A229FFE4C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C3BED-4105-4CEC-9A17-34AF5D0E5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61C7C-2B23-46F2-8BB2-C67503AE7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9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A84EA796-D6B4-4A58-BB6D-8E6B3D482DEC}"/>
              </a:ext>
            </a:extLst>
          </p:cNvPr>
          <p:cNvSpPr/>
          <p:nvPr/>
        </p:nvSpPr>
        <p:spPr>
          <a:xfrm>
            <a:off x="183875" y="3760306"/>
            <a:ext cx="1205948" cy="53008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F724A5-031C-46BA-9A1B-53ED01A28E12}"/>
              </a:ext>
            </a:extLst>
          </p:cNvPr>
          <p:cNvSpPr/>
          <p:nvPr/>
        </p:nvSpPr>
        <p:spPr>
          <a:xfrm>
            <a:off x="1602687" y="2458282"/>
            <a:ext cx="1219200" cy="6891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FileRepo</a:t>
            </a:r>
            <a:endParaRPr lang="en-US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RawData</a:t>
            </a:r>
            <a:r>
              <a:rPr lang="en-US" sz="1100" dirty="0"/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5CEDB9-E7FD-436D-9B47-A667E2ACE221}"/>
              </a:ext>
            </a:extLst>
          </p:cNvPr>
          <p:cNvCxnSpPr>
            <a:stCxn id="7" idx="0"/>
            <a:endCxn id="8" idx="1"/>
          </p:cNvCxnSpPr>
          <p:nvPr/>
        </p:nvCxnSpPr>
        <p:spPr>
          <a:xfrm flipV="1">
            <a:off x="786849" y="2802839"/>
            <a:ext cx="815838" cy="95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E6E6B5E-7F2D-4A21-985B-34CF3294846B}"/>
              </a:ext>
            </a:extLst>
          </p:cNvPr>
          <p:cNvSpPr/>
          <p:nvPr/>
        </p:nvSpPr>
        <p:spPr>
          <a:xfrm>
            <a:off x="1596888" y="5134391"/>
            <a:ext cx="1219200" cy="689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</a:t>
            </a:r>
            <a:r>
              <a:rPr lang="en-US" dirty="0" err="1"/>
              <a:t>Api</a:t>
            </a:r>
            <a:endParaRPr lang="en-US" dirty="0"/>
          </a:p>
          <a:p>
            <a:pPr algn="ctr"/>
            <a:r>
              <a:rPr lang="en-US" sz="1100" dirty="0"/>
              <a:t>(.NET)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D1940B-6225-4954-9625-97F5732A2046}"/>
              </a:ext>
            </a:extLst>
          </p:cNvPr>
          <p:cNvCxnSpPr>
            <a:cxnSpLocks/>
            <a:stCxn id="7" idx="4"/>
            <a:endCxn id="13" idx="1"/>
          </p:cNvCxnSpPr>
          <p:nvPr/>
        </p:nvCxnSpPr>
        <p:spPr>
          <a:xfrm>
            <a:off x="786849" y="4290393"/>
            <a:ext cx="810039" cy="1188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1CFC6BB-A9E4-4C34-B6A3-F09F67DC9BF1}"/>
              </a:ext>
            </a:extLst>
          </p:cNvPr>
          <p:cNvSpPr/>
          <p:nvPr/>
        </p:nvSpPr>
        <p:spPr>
          <a:xfrm>
            <a:off x="3963232" y="1446908"/>
            <a:ext cx="6023176" cy="48186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76292DA-B19B-40EE-ABED-4CA3403B3085}"/>
              </a:ext>
            </a:extLst>
          </p:cNvPr>
          <p:cNvSpPr/>
          <p:nvPr/>
        </p:nvSpPr>
        <p:spPr>
          <a:xfrm>
            <a:off x="3733800" y="2458282"/>
            <a:ext cx="997431" cy="7288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Pre-ETL</a:t>
            </a:r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scala</a:t>
            </a:r>
            <a:r>
              <a:rPr lang="en-US" sz="1100" dirty="0"/>
              <a:t>/spark)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D1984B-1BD0-4102-A2DA-88F1CF17A7D9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2821887" y="2802839"/>
            <a:ext cx="911913" cy="1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0BE9E8-F0D5-46F2-B411-A98AF2495056}"/>
              </a:ext>
            </a:extLst>
          </p:cNvPr>
          <p:cNvCxnSpPr>
            <a:cxnSpLocks/>
          </p:cNvCxnSpPr>
          <p:nvPr/>
        </p:nvCxnSpPr>
        <p:spPr>
          <a:xfrm>
            <a:off x="3382572" y="2231528"/>
            <a:ext cx="361549" cy="34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6021EF5-1350-458C-BA5F-BE811C0459EB}"/>
              </a:ext>
            </a:extLst>
          </p:cNvPr>
          <p:cNvSpPr/>
          <p:nvPr/>
        </p:nvSpPr>
        <p:spPr>
          <a:xfrm>
            <a:off x="3705431" y="5123312"/>
            <a:ext cx="1006983" cy="72886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  <a:p>
            <a:pPr algn="ctr"/>
            <a:r>
              <a:rPr lang="en-US" sz="1100" dirty="0"/>
              <a:t>(Kafka)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AE80EE0-B8B8-401B-9636-8844DA2EAF8B}"/>
              </a:ext>
            </a:extLst>
          </p:cNvPr>
          <p:cNvCxnSpPr>
            <a:cxnSpLocks/>
            <a:stCxn id="13" idx="3"/>
            <a:endCxn id="46" idx="1"/>
          </p:cNvCxnSpPr>
          <p:nvPr/>
        </p:nvCxnSpPr>
        <p:spPr>
          <a:xfrm>
            <a:off x="2816088" y="5478948"/>
            <a:ext cx="889343" cy="8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4E8F215-CFAB-482A-88B2-F830A8B75A57}"/>
              </a:ext>
            </a:extLst>
          </p:cNvPr>
          <p:cNvCxnSpPr>
            <a:cxnSpLocks/>
          </p:cNvCxnSpPr>
          <p:nvPr/>
        </p:nvCxnSpPr>
        <p:spPr>
          <a:xfrm flipV="1">
            <a:off x="4731231" y="4396344"/>
            <a:ext cx="1276665" cy="1122719"/>
          </a:xfrm>
          <a:prstGeom prst="bentConnector3">
            <a:avLst>
              <a:gd name="adj1" fmla="val 656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Magnetic Disk 64">
            <a:extLst>
              <a:ext uri="{FF2B5EF4-FFF2-40B4-BE49-F238E27FC236}">
                <a16:creationId xmlns:a16="http://schemas.microsoft.com/office/drawing/2014/main" id="{DBA4115C-E222-46A0-93B1-F6C150807766}"/>
              </a:ext>
            </a:extLst>
          </p:cNvPr>
          <p:cNvSpPr/>
          <p:nvPr/>
        </p:nvSpPr>
        <p:spPr>
          <a:xfrm>
            <a:off x="4341948" y="3611224"/>
            <a:ext cx="1095375" cy="105727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Retention</a:t>
            </a:r>
          </a:p>
          <a:p>
            <a:pPr algn="ctr"/>
            <a:r>
              <a:rPr lang="en-US" sz="1100" dirty="0"/>
              <a:t>(Hive/</a:t>
            </a:r>
            <a:r>
              <a:rPr lang="en-US" sz="1100" dirty="0" err="1"/>
              <a:t>Hbase</a:t>
            </a:r>
            <a:r>
              <a:rPr lang="en-US" sz="1100" dirty="0"/>
              <a:t>)</a:t>
            </a:r>
          </a:p>
        </p:txBody>
      </p:sp>
      <p:sp>
        <p:nvSpPr>
          <p:cNvPr id="70" name="Arrow: Pentagon 69">
            <a:extLst>
              <a:ext uri="{FF2B5EF4-FFF2-40B4-BE49-F238E27FC236}">
                <a16:creationId xmlns:a16="http://schemas.microsoft.com/office/drawing/2014/main" id="{95BD58C8-0F2A-4A73-A216-5620B6CF9E2E}"/>
              </a:ext>
            </a:extLst>
          </p:cNvPr>
          <p:cNvSpPr/>
          <p:nvPr/>
        </p:nvSpPr>
        <p:spPr>
          <a:xfrm>
            <a:off x="6007896" y="4068700"/>
            <a:ext cx="1446478" cy="4078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Analytics </a:t>
            </a:r>
          </a:p>
        </p:txBody>
      </p:sp>
      <p:sp>
        <p:nvSpPr>
          <p:cNvPr id="72" name="Flowchart: Manual Input 71">
            <a:extLst>
              <a:ext uri="{FF2B5EF4-FFF2-40B4-BE49-F238E27FC236}">
                <a16:creationId xmlns:a16="http://schemas.microsoft.com/office/drawing/2014/main" id="{0296C2AF-76CE-417C-AE6E-6ECAA2822F98}"/>
              </a:ext>
            </a:extLst>
          </p:cNvPr>
          <p:cNvSpPr/>
          <p:nvPr/>
        </p:nvSpPr>
        <p:spPr>
          <a:xfrm>
            <a:off x="2320855" y="1285278"/>
            <a:ext cx="1407985" cy="946250"/>
          </a:xfrm>
          <a:prstGeom prst="flowChartManualInput">
            <a:avLst/>
          </a:prstGeom>
          <a:solidFill>
            <a:srgbClr val="7030A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Layout</a:t>
            </a:r>
          </a:p>
          <a:p>
            <a:pPr algn="ctr"/>
            <a:r>
              <a:rPr lang="en-US" dirty="0"/>
              <a:t>Config</a:t>
            </a:r>
          </a:p>
          <a:p>
            <a:pPr algn="ctr"/>
            <a:r>
              <a:rPr lang="en-US" sz="1100" dirty="0"/>
              <a:t>(csv)</a:t>
            </a:r>
          </a:p>
          <a:p>
            <a:pPr algn="ctr"/>
            <a:endParaRPr lang="en-US" dirty="0"/>
          </a:p>
        </p:txBody>
      </p:sp>
      <p:sp>
        <p:nvSpPr>
          <p:cNvPr id="74" name="Flowchart: Punched Tape 73">
            <a:extLst>
              <a:ext uri="{FF2B5EF4-FFF2-40B4-BE49-F238E27FC236}">
                <a16:creationId xmlns:a16="http://schemas.microsoft.com/office/drawing/2014/main" id="{C2C32227-1D63-4F27-9008-FE9325FC2625}"/>
              </a:ext>
            </a:extLst>
          </p:cNvPr>
          <p:cNvSpPr/>
          <p:nvPr/>
        </p:nvSpPr>
        <p:spPr>
          <a:xfrm>
            <a:off x="6684259" y="427859"/>
            <a:ext cx="1018346" cy="706088"/>
          </a:xfrm>
          <a:prstGeom prst="flowChartPunchedTap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FA7C934-9FE6-408D-9DF9-00DBF6AE583C}"/>
              </a:ext>
            </a:extLst>
          </p:cNvPr>
          <p:cNvCxnSpPr>
            <a:cxnSpLocks/>
          </p:cNvCxnSpPr>
          <p:nvPr/>
        </p:nvCxnSpPr>
        <p:spPr>
          <a:xfrm flipH="1">
            <a:off x="7052649" y="978781"/>
            <a:ext cx="10099" cy="250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Magnetic Disk 77">
            <a:extLst>
              <a:ext uri="{FF2B5EF4-FFF2-40B4-BE49-F238E27FC236}">
                <a16:creationId xmlns:a16="http://schemas.microsoft.com/office/drawing/2014/main" id="{94643E0B-FF4B-4CED-93F7-F85ECD440CBF}"/>
              </a:ext>
            </a:extLst>
          </p:cNvPr>
          <p:cNvSpPr/>
          <p:nvPr/>
        </p:nvSpPr>
        <p:spPr>
          <a:xfrm>
            <a:off x="7950836" y="3626545"/>
            <a:ext cx="841927" cy="1289599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  <a:p>
            <a:pPr algn="ctr"/>
            <a:r>
              <a:rPr lang="en-US" sz="1100" dirty="0"/>
              <a:t>Cassandra</a:t>
            </a:r>
          </a:p>
        </p:txBody>
      </p:sp>
      <p:sp>
        <p:nvSpPr>
          <p:cNvPr id="80" name="Flowchart: Predefined Process 79">
            <a:extLst>
              <a:ext uri="{FF2B5EF4-FFF2-40B4-BE49-F238E27FC236}">
                <a16:creationId xmlns:a16="http://schemas.microsoft.com/office/drawing/2014/main" id="{2506C13B-B618-4A78-AB2A-1A14F1C1C53D}"/>
              </a:ext>
            </a:extLst>
          </p:cNvPr>
          <p:cNvSpPr/>
          <p:nvPr/>
        </p:nvSpPr>
        <p:spPr>
          <a:xfrm>
            <a:off x="8946324" y="3636039"/>
            <a:ext cx="1137002" cy="865321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Extract</a:t>
            </a:r>
          </a:p>
          <a:p>
            <a:pPr algn="ctr"/>
            <a:r>
              <a:rPr lang="en-US" dirty="0"/>
              <a:t>Data </a:t>
            </a:r>
            <a:br>
              <a:rPr lang="en-US" dirty="0"/>
            </a:br>
            <a:r>
              <a:rPr lang="en-US" sz="1100" dirty="0"/>
              <a:t>To Legacy System</a:t>
            </a:r>
          </a:p>
        </p:txBody>
      </p:sp>
      <p:sp>
        <p:nvSpPr>
          <p:cNvPr id="81" name="Flowchart: Magnetic Disk 80">
            <a:extLst>
              <a:ext uri="{FF2B5EF4-FFF2-40B4-BE49-F238E27FC236}">
                <a16:creationId xmlns:a16="http://schemas.microsoft.com/office/drawing/2014/main" id="{3A3C76DE-E462-4BCD-840D-C2730AC20E45}"/>
              </a:ext>
            </a:extLst>
          </p:cNvPr>
          <p:cNvSpPr/>
          <p:nvPr/>
        </p:nvSpPr>
        <p:spPr>
          <a:xfrm>
            <a:off x="10360637" y="4555022"/>
            <a:ext cx="904875" cy="92392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sqlserver</a:t>
            </a:r>
            <a:r>
              <a:rPr lang="en-US" sz="1100" dirty="0"/>
              <a:t>)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742586F2-CF94-4F35-BEDC-85C269DE9B82}"/>
              </a:ext>
            </a:extLst>
          </p:cNvPr>
          <p:cNvCxnSpPr>
            <a:cxnSpLocks/>
            <a:stCxn id="80" idx="3"/>
            <a:endCxn id="81" idx="1"/>
          </p:cNvCxnSpPr>
          <p:nvPr/>
        </p:nvCxnSpPr>
        <p:spPr>
          <a:xfrm>
            <a:off x="10083326" y="4068700"/>
            <a:ext cx="729749" cy="4863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6392C6F-A35C-4909-A5C0-414ED58107C9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8658235" y="4068700"/>
            <a:ext cx="288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626A54C4-FC44-4571-AC4E-D6F58AAFBC6B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731231" y="2822717"/>
            <a:ext cx="240818" cy="7885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Multidocument 110">
            <a:extLst>
              <a:ext uri="{FF2B5EF4-FFF2-40B4-BE49-F238E27FC236}">
                <a16:creationId xmlns:a16="http://schemas.microsoft.com/office/drawing/2014/main" id="{7D95F95F-E832-45E6-8B93-E2632521C1F9}"/>
              </a:ext>
            </a:extLst>
          </p:cNvPr>
          <p:cNvSpPr/>
          <p:nvPr/>
        </p:nvSpPr>
        <p:spPr>
          <a:xfrm>
            <a:off x="10374438" y="1366269"/>
            <a:ext cx="1417773" cy="82984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Portal</a:t>
            </a:r>
          </a:p>
        </p:txBody>
      </p:sp>
      <p:sp>
        <p:nvSpPr>
          <p:cNvPr id="119" name="Ribbon: Curved and Tilted Down 118">
            <a:extLst>
              <a:ext uri="{FF2B5EF4-FFF2-40B4-BE49-F238E27FC236}">
                <a16:creationId xmlns:a16="http://schemas.microsoft.com/office/drawing/2014/main" id="{6BD3E10A-90AA-45A7-85AE-1959DE9EB61C}"/>
              </a:ext>
            </a:extLst>
          </p:cNvPr>
          <p:cNvSpPr/>
          <p:nvPr/>
        </p:nvSpPr>
        <p:spPr>
          <a:xfrm>
            <a:off x="4851640" y="5855748"/>
            <a:ext cx="4410075" cy="666769"/>
          </a:xfrm>
          <a:prstGeom prst="ellipseRibb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 Eco Systems</a:t>
            </a:r>
            <a:br>
              <a:rPr lang="en-US" dirty="0"/>
            </a:br>
            <a:r>
              <a:rPr lang="en-US" dirty="0"/>
              <a:t>(HDFS)</a:t>
            </a:r>
          </a:p>
        </p:txBody>
      </p: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AEF5E7AF-C7B7-491A-831B-32B1479549B8}"/>
              </a:ext>
            </a:extLst>
          </p:cNvPr>
          <p:cNvCxnSpPr>
            <a:cxnSpLocks/>
            <a:stCxn id="78" idx="1"/>
          </p:cNvCxnSpPr>
          <p:nvPr/>
        </p:nvCxnSpPr>
        <p:spPr>
          <a:xfrm rot="5400000" flipH="1" flipV="1">
            <a:off x="8794115" y="1829162"/>
            <a:ext cx="1375069" cy="2219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9D01FA7D-30E2-48A6-A273-990FB41FCE07}"/>
              </a:ext>
            </a:extLst>
          </p:cNvPr>
          <p:cNvCxnSpPr>
            <a:cxnSpLocks/>
            <a:stCxn id="81" idx="4"/>
          </p:cNvCxnSpPr>
          <p:nvPr/>
        </p:nvCxnSpPr>
        <p:spPr>
          <a:xfrm flipH="1" flipV="1">
            <a:off x="10931210" y="2151825"/>
            <a:ext cx="334302" cy="2865160"/>
          </a:xfrm>
          <a:prstGeom prst="bentConnector4">
            <a:avLst>
              <a:gd name="adj1" fmla="val -68381"/>
              <a:gd name="adj2" fmla="val 580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Flowchart: Preparation 167">
            <a:extLst>
              <a:ext uri="{FF2B5EF4-FFF2-40B4-BE49-F238E27FC236}">
                <a16:creationId xmlns:a16="http://schemas.microsoft.com/office/drawing/2014/main" id="{E569D255-1684-4DCD-9AC0-7806ED1C1C9F}"/>
              </a:ext>
            </a:extLst>
          </p:cNvPr>
          <p:cNvSpPr/>
          <p:nvPr/>
        </p:nvSpPr>
        <p:spPr>
          <a:xfrm>
            <a:off x="4354087" y="1760999"/>
            <a:ext cx="1303785" cy="55887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  <a:p>
            <a:pPr algn="ctr"/>
            <a:r>
              <a:rPr lang="en-US" sz="1100" dirty="0"/>
              <a:t>(GUI-hue )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E56F239-46D5-4B85-ABB5-FF7DE91B9FF7}"/>
              </a:ext>
            </a:extLst>
          </p:cNvPr>
          <p:cNvCxnSpPr>
            <a:stCxn id="168" idx="2"/>
          </p:cNvCxnSpPr>
          <p:nvPr/>
        </p:nvCxnSpPr>
        <p:spPr>
          <a:xfrm flipH="1">
            <a:off x="5005979" y="2319873"/>
            <a:ext cx="1" cy="13058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Smiley Face 174">
            <a:extLst>
              <a:ext uri="{FF2B5EF4-FFF2-40B4-BE49-F238E27FC236}">
                <a16:creationId xmlns:a16="http://schemas.microsoft.com/office/drawing/2014/main" id="{1AAE1BB3-40F3-4AEC-8617-4C288A3785F0}"/>
              </a:ext>
            </a:extLst>
          </p:cNvPr>
          <p:cNvSpPr/>
          <p:nvPr/>
        </p:nvSpPr>
        <p:spPr>
          <a:xfrm>
            <a:off x="4667250" y="948310"/>
            <a:ext cx="702313" cy="414922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38D8A79A-56D3-4196-92C3-185A2C3A042C}"/>
              </a:ext>
            </a:extLst>
          </p:cNvPr>
          <p:cNvCxnSpPr>
            <a:stCxn id="175" idx="4"/>
            <a:endCxn id="168" idx="0"/>
          </p:cNvCxnSpPr>
          <p:nvPr/>
        </p:nvCxnSpPr>
        <p:spPr>
          <a:xfrm flipH="1">
            <a:off x="5005980" y="1363232"/>
            <a:ext cx="12427" cy="39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Flowchart: Punched Tape 197">
            <a:extLst>
              <a:ext uri="{FF2B5EF4-FFF2-40B4-BE49-F238E27FC236}">
                <a16:creationId xmlns:a16="http://schemas.microsoft.com/office/drawing/2014/main" id="{BB80255C-2D25-456A-915B-3C2B65715E50}"/>
              </a:ext>
            </a:extLst>
          </p:cNvPr>
          <p:cNvSpPr/>
          <p:nvPr/>
        </p:nvSpPr>
        <p:spPr>
          <a:xfrm>
            <a:off x="666134" y="5797403"/>
            <a:ext cx="660536" cy="6096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Auth</a:t>
            </a:r>
            <a:endParaRPr lang="en-US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jwt</a:t>
            </a:r>
            <a:r>
              <a:rPr lang="en-US" sz="1100" dirty="0"/>
              <a:t>)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0C77C3F-B388-42C4-B53D-F73B0A4C1E72}"/>
              </a:ext>
            </a:extLst>
          </p:cNvPr>
          <p:cNvCxnSpPr>
            <a:stCxn id="198" idx="3"/>
          </p:cNvCxnSpPr>
          <p:nvPr/>
        </p:nvCxnSpPr>
        <p:spPr>
          <a:xfrm flipV="1">
            <a:off x="1326670" y="5797403"/>
            <a:ext cx="270218" cy="3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Flowchart: Display 202">
            <a:extLst>
              <a:ext uri="{FF2B5EF4-FFF2-40B4-BE49-F238E27FC236}">
                <a16:creationId xmlns:a16="http://schemas.microsoft.com/office/drawing/2014/main" id="{5665EE71-701E-49C1-9E12-79CF9BF99399}"/>
              </a:ext>
            </a:extLst>
          </p:cNvPr>
          <p:cNvSpPr/>
          <p:nvPr/>
        </p:nvSpPr>
        <p:spPr>
          <a:xfrm>
            <a:off x="3403735" y="353489"/>
            <a:ext cx="1485900" cy="562382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Archive</a:t>
            </a:r>
          </a:p>
          <a:p>
            <a:pPr algn="ctr"/>
            <a:r>
              <a:rPr lang="en-US" dirty="0"/>
              <a:t>Files </a:t>
            </a:r>
            <a:r>
              <a:rPr lang="en-US" sz="1100" dirty="0"/>
              <a:t>(zip)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B25661B-C03D-4F02-9AC0-AB1CF06C1D6C}"/>
              </a:ext>
            </a:extLst>
          </p:cNvPr>
          <p:cNvCxnSpPr/>
          <p:nvPr/>
        </p:nvCxnSpPr>
        <p:spPr>
          <a:xfrm flipV="1">
            <a:off x="4240001" y="915871"/>
            <a:ext cx="36003" cy="154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89C6C267-FD7E-4868-A66F-04C2F80C3C15}"/>
              </a:ext>
            </a:extLst>
          </p:cNvPr>
          <p:cNvSpPr txBox="1"/>
          <p:nvPr/>
        </p:nvSpPr>
        <p:spPr>
          <a:xfrm>
            <a:off x="500357" y="3164896"/>
            <a:ext cx="147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Process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FE83A116-5C9C-4C4D-954A-0560D2CE9AFA}"/>
              </a:ext>
            </a:extLst>
          </p:cNvPr>
          <p:cNvSpPr txBox="1"/>
          <p:nvPr/>
        </p:nvSpPr>
        <p:spPr>
          <a:xfrm>
            <a:off x="500357" y="4564966"/>
            <a:ext cx="184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Real-time Process</a:t>
            </a:r>
          </a:p>
        </p:txBody>
      </p:sp>
      <p:sp>
        <p:nvSpPr>
          <p:cNvPr id="211" name="Arrow: Pentagon 210">
            <a:extLst>
              <a:ext uri="{FF2B5EF4-FFF2-40B4-BE49-F238E27FC236}">
                <a16:creationId xmlns:a16="http://schemas.microsoft.com/office/drawing/2014/main" id="{FBDD459E-218E-4130-ADEF-EB75872DACB7}"/>
              </a:ext>
            </a:extLst>
          </p:cNvPr>
          <p:cNvSpPr/>
          <p:nvPr/>
        </p:nvSpPr>
        <p:spPr>
          <a:xfrm>
            <a:off x="6007896" y="3517609"/>
            <a:ext cx="1491204" cy="46381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Analytics </a:t>
            </a:r>
          </a:p>
          <a:p>
            <a:pPr algn="ctr"/>
            <a:endParaRPr lang="en-US" sz="1100" dirty="0"/>
          </a:p>
        </p:txBody>
      </p:sp>
      <p:sp>
        <p:nvSpPr>
          <p:cNvPr id="226" name="Arrow: Pentagon 225">
            <a:extLst>
              <a:ext uri="{FF2B5EF4-FFF2-40B4-BE49-F238E27FC236}">
                <a16:creationId xmlns:a16="http://schemas.microsoft.com/office/drawing/2014/main" id="{17D08F8B-548C-415C-A6BB-7950D9AB69C9}"/>
              </a:ext>
            </a:extLst>
          </p:cNvPr>
          <p:cNvSpPr/>
          <p:nvPr/>
        </p:nvSpPr>
        <p:spPr>
          <a:xfrm>
            <a:off x="6007896" y="4563823"/>
            <a:ext cx="1446478" cy="4078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Analytics </a:t>
            </a: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D22DE682-DC65-4D1F-A20D-BBB2CBFBBF9A}"/>
              </a:ext>
            </a:extLst>
          </p:cNvPr>
          <p:cNvCxnSpPr>
            <a:stCxn id="65" idx="4"/>
            <a:endCxn id="211" idx="1"/>
          </p:cNvCxnSpPr>
          <p:nvPr/>
        </p:nvCxnSpPr>
        <p:spPr>
          <a:xfrm flipV="1">
            <a:off x="5437323" y="3749516"/>
            <a:ext cx="570573" cy="3903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22AF9313-314A-4C0C-923B-24E888D854FF}"/>
              </a:ext>
            </a:extLst>
          </p:cNvPr>
          <p:cNvCxnSpPr>
            <a:cxnSpLocks/>
          </p:cNvCxnSpPr>
          <p:nvPr/>
        </p:nvCxnSpPr>
        <p:spPr>
          <a:xfrm>
            <a:off x="5447320" y="4139694"/>
            <a:ext cx="570573" cy="2125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3F24AC62-12D1-4CB7-8B6F-C36DC9C73C81}"/>
              </a:ext>
            </a:extLst>
          </p:cNvPr>
          <p:cNvCxnSpPr>
            <a:stCxn id="65" idx="4"/>
            <a:endCxn id="226" idx="1"/>
          </p:cNvCxnSpPr>
          <p:nvPr/>
        </p:nvCxnSpPr>
        <p:spPr>
          <a:xfrm>
            <a:off x="5437323" y="4139859"/>
            <a:ext cx="570573" cy="6278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5F5665C7-D92C-4E2E-BB62-4690E79D4E73}"/>
              </a:ext>
            </a:extLst>
          </p:cNvPr>
          <p:cNvCxnSpPr>
            <a:cxnSpLocks/>
            <a:stCxn id="211" idx="3"/>
            <a:endCxn id="78" idx="2"/>
          </p:cNvCxnSpPr>
          <p:nvPr/>
        </p:nvCxnSpPr>
        <p:spPr>
          <a:xfrm>
            <a:off x="7499100" y="3749516"/>
            <a:ext cx="451736" cy="5218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CC99582D-9A15-45D5-B36E-F1A46D78C1C2}"/>
              </a:ext>
            </a:extLst>
          </p:cNvPr>
          <p:cNvCxnSpPr>
            <a:stCxn id="70" idx="3"/>
            <a:endCxn id="78" idx="2"/>
          </p:cNvCxnSpPr>
          <p:nvPr/>
        </p:nvCxnSpPr>
        <p:spPr>
          <a:xfrm flipV="1">
            <a:off x="7454374" y="4271345"/>
            <a:ext cx="496462" cy="1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3F3903CC-2AB8-493F-95E9-A6B3793F27AF}"/>
              </a:ext>
            </a:extLst>
          </p:cNvPr>
          <p:cNvCxnSpPr>
            <a:stCxn id="226" idx="3"/>
            <a:endCxn id="78" idx="2"/>
          </p:cNvCxnSpPr>
          <p:nvPr/>
        </p:nvCxnSpPr>
        <p:spPr>
          <a:xfrm flipV="1">
            <a:off x="7454374" y="4271345"/>
            <a:ext cx="496462" cy="4964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30359877-984D-49EE-9316-5C6690F1C2F7}"/>
              </a:ext>
            </a:extLst>
          </p:cNvPr>
          <p:cNvSpPr txBox="1"/>
          <p:nvPr/>
        </p:nvSpPr>
        <p:spPr>
          <a:xfrm>
            <a:off x="4548987" y="4640661"/>
            <a:ext cx="972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RF-1</a:t>
            </a:r>
            <a:br>
              <a:rPr lang="en-US" sz="1200" dirty="0"/>
            </a:br>
            <a:r>
              <a:rPr lang="en-US" sz="1200" dirty="0"/>
              <a:t>TTL=6month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16DDEAE-4E7C-4887-96D3-B600A85ABBED}"/>
              </a:ext>
            </a:extLst>
          </p:cNvPr>
          <p:cNvSpPr txBox="1"/>
          <p:nvPr/>
        </p:nvSpPr>
        <p:spPr>
          <a:xfrm>
            <a:off x="8055258" y="494559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RF-3</a:t>
            </a:r>
          </a:p>
        </p:txBody>
      </p:sp>
      <p:sp>
        <p:nvSpPr>
          <p:cNvPr id="246" name="Cube 245">
            <a:extLst>
              <a:ext uri="{FF2B5EF4-FFF2-40B4-BE49-F238E27FC236}">
                <a16:creationId xmlns:a16="http://schemas.microsoft.com/office/drawing/2014/main" id="{E77ABD86-4049-42BD-BD26-E44968A41C30}"/>
              </a:ext>
            </a:extLst>
          </p:cNvPr>
          <p:cNvSpPr/>
          <p:nvPr/>
        </p:nvSpPr>
        <p:spPr>
          <a:xfrm>
            <a:off x="5849333" y="1417906"/>
            <a:ext cx="1015913" cy="501160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Small</a:t>
            </a:r>
            <a:b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</a:p>
        </p:txBody>
      </p:sp>
      <p:cxnSp>
        <p:nvCxnSpPr>
          <p:cNvPr id="252" name="Connector: Elbow 251">
            <a:extLst>
              <a:ext uri="{FF2B5EF4-FFF2-40B4-BE49-F238E27FC236}">
                <a16:creationId xmlns:a16="http://schemas.microsoft.com/office/drawing/2014/main" id="{B556E9D3-2666-4C48-BBAC-6B2ABB731E55}"/>
              </a:ext>
            </a:extLst>
          </p:cNvPr>
          <p:cNvCxnSpPr>
            <a:stCxn id="246" idx="3"/>
          </p:cNvCxnSpPr>
          <p:nvPr/>
        </p:nvCxnSpPr>
        <p:spPr>
          <a:xfrm rot="5400000">
            <a:off x="5443677" y="2666640"/>
            <a:ext cx="1598543" cy="103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Manual Input 1">
            <a:extLst>
              <a:ext uri="{FF2B5EF4-FFF2-40B4-BE49-F238E27FC236}">
                <a16:creationId xmlns:a16="http://schemas.microsoft.com/office/drawing/2014/main" id="{07FEFCF6-09B7-446C-B39C-62A519E07872}"/>
              </a:ext>
            </a:extLst>
          </p:cNvPr>
          <p:cNvSpPr/>
          <p:nvPr/>
        </p:nvSpPr>
        <p:spPr>
          <a:xfrm>
            <a:off x="2155971" y="502245"/>
            <a:ext cx="889233" cy="697382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FITGAP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E2DFBF5-BE09-4173-AAFF-DE9AF5B2C582}"/>
              </a:ext>
            </a:extLst>
          </p:cNvPr>
          <p:cNvCxnSpPr>
            <a:stCxn id="2" idx="2"/>
          </p:cNvCxnSpPr>
          <p:nvPr/>
        </p:nvCxnSpPr>
        <p:spPr>
          <a:xfrm>
            <a:off x="2600588" y="1199627"/>
            <a:ext cx="215500" cy="2182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F8DD0F-AD36-4441-B520-2ABBBC7ECA83}"/>
              </a:ext>
            </a:extLst>
          </p:cNvPr>
          <p:cNvSpPr txBox="1"/>
          <p:nvPr/>
        </p:nvSpPr>
        <p:spPr>
          <a:xfrm>
            <a:off x="1222659" y="4934822"/>
            <a:ext cx="1229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custom data/837 </a:t>
            </a:r>
          </a:p>
        </p:txBody>
      </p:sp>
    </p:spTree>
    <p:extLst>
      <p:ext uri="{BB962C8B-B14F-4D97-AF65-F5344CB8AC3E}">
        <p14:creationId xmlns:p14="http://schemas.microsoft.com/office/powerpoint/2010/main" val="4182380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1586</TotalTime>
  <Words>75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Nguyen</dc:creator>
  <cp:lastModifiedBy>Ryan Nguyen</cp:lastModifiedBy>
  <cp:revision>23</cp:revision>
  <dcterms:created xsi:type="dcterms:W3CDTF">2017-12-11T04:12:43Z</dcterms:created>
  <dcterms:modified xsi:type="dcterms:W3CDTF">2017-12-12T21:09:36Z</dcterms:modified>
</cp:coreProperties>
</file>