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/>
    <p:restoredTop sz="94092"/>
  </p:normalViewPr>
  <p:slideViewPr>
    <p:cSldViewPr snapToGrid="0" snapToObjects="1">
      <p:cViewPr varScale="1">
        <p:scale>
          <a:sx n="72" d="100"/>
          <a:sy n="7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72AB-326F-7342-9C22-31A52C94F3C2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2A19-2B75-5E49-9F0C-C48354063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8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I just played around with different sliding windows until I found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E2A19-2B75-5E49-9F0C-C48354063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E2A19-2B75-5E49-9F0C-C48354063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E2A19-2B75-5E49-9F0C-C48354063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9A5-1D22-5A47-BA59-AABFB94F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0F35-E230-A743-8FE2-80B2EB8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8CA-B688-CC4D-9900-06AA1871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6BD0-451D-9549-869A-86547165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0A479-DD74-E741-967E-417A238B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9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EB1F-E233-8644-B64C-E6E3DE34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813BB-0483-2F4A-B580-83153A51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CEAE-1492-4D44-BBBE-3D8D2562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2F27-115F-A04B-90C8-ECA5F5B6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B15E-A09C-1347-AB0B-A7F1E267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9FDFB-50F2-0742-8A9A-7E07DA7D5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548D-7B4E-D04A-80B3-FC9169F5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62AD-D072-6549-ABC6-125F663A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EA3A-83FC-BD4F-BD61-AEC774A9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7BF8-5A49-9A4E-B926-0B292C01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279E-3AAE-414B-87AF-3540C840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4CE-0B2F-8644-9946-7F7FEBDA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72A9-21FA-C049-B66D-095F1169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9AC9-59A7-3246-B942-8BA5DF7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64E9-C6FA-5142-BE49-47A5B99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D44E-467B-FA4E-9DE4-970B5AF0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1FAEA-7E43-9842-99DA-7C2E66AF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2513-91EB-9543-9D97-898BD6DA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C957D-4990-2342-85F2-C05E74E6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FFD2-216B-1144-A1F0-C3DF25A9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BC0A-B23F-2945-A515-6A0351269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FD1-9E6F-954B-86BF-DE0DEA670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C78C9-CF96-074D-A4C0-1079434B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6479-D39C-E640-959E-F11B3FA6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F454C-40C5-2246-A789-3FE17429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5C9D-D526-8040-BD73-FE387338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F915-1787-5F40-B7AD-ED91DF4B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4374-DA87-7A47-B2A3-52DC58751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5A8E5-D0AA-EE45-B42D-7522C0E0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A883F-81F5-F444-B2FF-B762EFD97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84161-6BB3-2948-BE44-A7BA0D9D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762CC-D291-C14F-90F4-0581153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F443-6FCC-FA40-95FF-C1E8A999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B7C50-7FDF-9B45-A096-E2310CD1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6450-BF7B-104E-B81A-53EB3A3B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02EDE-7370-FE4F-BD3A-60B4FE6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0E6B-9871-FD4A-A1DE-5651642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86F85-23B7-A34A-8EDE-AA2DBF66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50AB8-1ACA-8447-AD98-E7F1668A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6588-7E93-D34D-A66E-53A33708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4A3D-4C83-DE4E-92D6-57E59266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E033-6C3D-A548-B00B-EDB9D5F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9E71-ED2D-4E49-B835-CED6A03D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4B2CD-82A2-3C45-9D87-8BA82123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3216A-F16C-1B49-AF3B-BCFAA749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AEEA-8F44-0946-ACEB-D1FF8615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D0F93-C760-3C4E-B6DB-11142C41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6BA6-2973-F541-8F04-6C9A6287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EE76C-77E8-0646-B3A0-57D0B140F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6AD7-58CA-CE41-AFFC-4BB74A27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B5B4A-407F-D343-A58D-0EE189E3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BC2B6-680B-9D4A-B539-1B94019F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DD35-022B-4F44-A53B-54EB6DE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E5629-B72F-514C-8478-264CC711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7B6E-EB6B-6141-A9DE-3E380905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7B8E-2152-4F47-AC81-BAB49C84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358F4-2137-6B47-BA4D-5DE52AD1912F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69E0-7ACB-4048-8C2E-0871A648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0164-8A32-5B4B-AC08-0F78650A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08FD-E59D-E147-973D-81517C64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DCF03-395A-CE47-956D-8C00F13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30EAA-25A8-B140-956E-B8892889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683"/>
            <a:ext cx="10515600" cy="4351338"/>
          </a:xfrm>
        </p:spPr>
        <p:txBody>
          <a:bodyPr/>
          <a:lstStyle/>
          <a:p>
            <a:r>
              <a:rPr lang="en-US" dirty="0"/>
              <a:t>Question: If Swi6 is supposed to bind DNA, how does it have a </a:t>
            </a:r>
            <a:r>
              <a:rPr lang="en-US" dirty="0" err="1"/>
              <a:t>pI</a:t>
            </a:r>
            <a:r>
              <a:rPr lang="en-US" dirty="0"/>
              <a:t> of 5 when pH of nucleus is ~7?</a:t>
            </a:r>
          </a:p>
          <a:p>
            <a:r>
              <a:rPr lang="en-US" dirty="0"/>
              <a:t>Goal: Analyze isoelectric point of </a:t>
            </a:r>
            <a:r>
              <a:rPr lang="en-US" i="1" dirty="0"/>
              <a:t>swi6 </a:t>
            </a:r>
            <a:r>
              <a:rPr lang="en-US" dirty="0"/>
              <a:t>protein</a:t>
            </a:r>
          </a:p>
          <a:p>
            <a:r>
              <a:rPr lang="en-US" dirty="0"/>
              <a:t>Made program to make sliding window of length </a:t>
            </a:r>
            <a:r>
              <a:rPr lang="en-US" i="1" dirty="0"/>
              <a:t>n </a:t>
            </a:r>
            <a:r>
              <a:rPr lang="en-US" dirty="0"/>
              <a:t>of the protein and analyze isoelectric point of smaller portions of peptide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26850-8B28-D24C-A3BF-4D101C66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19" y="3829782"/>
            <a:ext cx="6932522" cy="231868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7F48A13-BD1C-EA48-B249-63C03FE5E9E3}"/>
              </a:ext>
            </a:extLst>
          </p:cNvPr>
          <p:cNvGrpSpPr/>
          <p:nvPr/>
        </p:nvGrpSpPr>
        <p:grpSpPr>
          <a:xfrm>
            <a:off x="2572872" y="6316383"/>
            <a:ext cx="4616825" cy="546099"/>
            <a:chOff x="2465296" y="6311901"/>
            <a:chExt cx="4616825" cy="5460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44DEBA-2EA1-634B-8CF6-02EC3B433E0D}"/>
                </a:ext>
              </a:extLst>
            </p:cNvPr>
            <p:cNvGrpSpPr/>
            <p:nvPr/>
          </p:nvGrpSpPr>
          <p:grpSpPr>
            <a:xfrm>
              <a:off x="2465296" y="6311901"/>
              <a:ext cx="1909484" cy="546099"/>
              <a:chOff x="2465296" y="6311901"/>
              <a:chExt cx="1909484" cy="546099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806D77CA-D647-FB41-8BC8-FEE07EBDA950}"/>
                  </a:ext>
                </a:extLst>
              </p:cNvPr>
              <p:cNvSpPr/>
              <p:nvPr/>
            </p:nvSpPr>
            <p:spPr>
              <a:xfrm rot="16200000">
                <a:off x="3312834" y="5464363"/>
                <a:ext cx="214408" cy="190948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DAF4B5-CA35-C54D-9AF6-D11F91E7F540}"/>
                  </a:ext>
                </a:extLst>
              </p:cNvPr>
              <p:cNvSpPr txBox="1"/>
              <p:nvPr/>
            </p:nvSpPr>
            <p:spPr>
              <a:xfrm>
                <a:off x="3263153" y="648866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EA5905-8555-A64E-8140-12173EF445BE}"/>
                </a:ext>
              </a:extLst>
            </p:cNvPr>
            <p:cNvGrpSpPr/>
            <p:nvPr/>
          </p:nvGrpSpPr>
          <p:grpSpPr>
            <a:xfrm>
              <a:off x="3748184" y="6311901"/>
              <a:ext cx="1909484" cy="546099"/>
              <a:chOff x="2465296" y="6311901"/>
              <a:chExt cx="1909484" cy="546099"/>
            </a:xfrm>
          </p:grpSpPr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51141E90-DA5D-C849-9B1B-D8B252CB3A4F}"/>
                  </a:ext>
                </a:extLst>
              </p:cNvPr>
              <p:cNvSpPr/>
              <p:nvPr/>
            </p:nvSpPr>
            <p:spPr>
              <a:xfrm rot="16200000">
                <a:off x="3312834" y="5464363"/>
                <a:ext cx="214408" cy="190948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C4DB5-4241-A64E-A8A9-42AF3525BA8E}"/>
                  </a:ext>
                </a:extLst>
              </p:cNvPr>
              <p:cNvSpPr txBox="1"/>
              <p:nvPr/>
            </p:nvSpPr>
            <p:spPr>
              <a:xfrm>
                <a:off x="3263153" y="648866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7EC8C98-8795-FF4F-A3BA-01528DAE5C8E}"/>
                </a:ext>
              </a:extLst>
            </p:cNvPr>
            <p:cNvGrpSpPr/>
            <p:nvPr/>
          </p:nvGrpSpPr>
          <p:grpSpPr>
            <a:xfrm>
              <a:off x="5172637" y="6311901"/>
              <a:ext cx="1909484" cy="546099"/>
              <a:chOff x="2465296" y="6311901"/>
              <a:chExt cx="1909484" cy="546099"/>
            </a:xfrm>
          </p:grpSpPr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EBD46803-D365-EB4D-82DF-C542AA5757FF}"/>
                  </a:ext>
                </a:extLst>
              </p:cNvPr>
              <p:cNvSpPr/>
              <p:nvPr/>
            </p:nvSpPr>
            <p:spPr>
              <a:xfrm rot="16200000">
                <a:off x="3312834" y="5464363"/>
                <a:ext cx="214408" cy="1909484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73B06-DA93-4D45-A057-E48E7B10D4ED}"/>
                  </a:ext>
                </a:extLst>
              </p:cNvPr>
              <p:cNvSpPr txBox="1"/>
              <p:nvPr/>
            </p:nvSpPr>
            <p:spPr>
              <a:xfrm>
                <a:off x="3263153" y="648866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43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099CE-E43E-6848-ADAD-8515A191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11" y="1027906"/>
            <a:ext cx="9295421" cy="5799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7D04F-C317-4249-8DDF-0A3D3F01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80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0F1F7A-D78E-D44B-BF7F-8F9A95044CB0}"/>
              </a:ext>
            </a:extLst>
          </p:cNvPr>
          <p:cNvCxnSpPr>
            <a:cxnSpLocks/>
          </p:cNvCxnSpPr>
          <p:nvPr/>
        </p:nvCxnSpPr>
        <p:spPr>
          <a:xfrm flipH="1" flipV="1">
            <a:off x="7207624" y="2353469"/>
            <a:ext cx="2451694" cy="4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02807F-C8E1-8A46-BD78-CF7E21130883}"/>
              </a:ext>
            </a:extLst>
          </p:cNvPr>
          <p:cNvSpPr txBox="1"/>
          <p:nvPr/>
        </p:nvSpPr>
        <p:spPr>
          <a:xfrm>
            <a:off x="9659317" y="2732799"/>
            <a:ext cx="161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#84</a:t>
            </a:r>
          </a:p>
        </p:txBody>
      </p:sp>
    </p:spTree>
    <p:extLst>
      <p:ext uri="{BB962C8B-B14F-4D97-AF65-F5344CB8AC3E}">
        <p14:creationId xmlns:p14="http://schemas.microsoft.com/office/powerpoint/2010/main" val="12066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4ACE-8414-3E4C-986B-FB1134E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Subset 84 (highlighted) has overlap with Chromo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F573-CB8E-324F-AE3B-9B8DC6E3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29" y="1948595"/>
            <a:ext cx="11528342" cy="22482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23EBA-B905-A149-A26D-F8968D596ED6}"/>
              </a:ext>
            </a:extLst>
          </p:cNvPr>
          <p:cNvCxnSpPr>
            <a:cxnSpLocks/>
          </p:cNvCxnSpPr>
          <p:nvPr/>
        </p:nvCxnSpPr>
        <p:spPr>
          <a:xfrm flipH="1" flipV="1">
            <a:off x="2097741" y="2886636"/>
            <a:ext cx="2943182" cy="2201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31C9A-D578-FF4A-97AC-188688FB0AAE}"/>
              </a:ext>
            </a:extLst>
          </p:cNvPr>
          <p:cNvCxnSpPr>
            <a:cxnSpLocks/>
          </p:cNvCxnSpPr>
          <p:nvPr/>
        </p:nvCxnSpPr>
        <p:spPr>
          <a:xfrm flipV="1">
            <a:off x="7760677" y="2947222"/>
            <a:ext cx="2806918" cy="2140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44074D-3115-C040-90B2-DF21B893D0BC}"/>
              </a:ext>
            </a:extLst>
          </p:cNvPr>
          <p:cNvSpPr txBox="1"/>
          <p:nvPr/>
        </p:nvSpPr>
        <p:spPr>
          <a:xfrm>
            <a:off x="3423139" y="5195488"/>
            <a:ext cx="756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of the Chromo Domain!</a:t>
            </a:r>
          </a:p>
          <a:p>
            <a:r>
              <a:rPr lang="en-US" dirty="0"/>
              <a:t>But the Chromo Domain has an overall </a:t>
            </a:r>
            <a:r>
              <a:rPr lang="en-US" dirty="0" err="1"/>
              <a:t>pI</a:t>
            </a:r>
            <a:r>
              <a:rPr lang="en-US" dirty="0"/>
              <a:t> of ~5 ?? </a:t>
            </a:r>
          </a:p>
          <a:p>
            <a:r>
              <a:rPr lang="en-US" dirty="0"/>
              <a:t>So it must be the other parts of this subset that are driving </a:t>
            </a:r>
            <a:r>
              <a:rPr lang="en-US" dirty="0" err="1"/>
              <a:t>pI</a:t>
            </a:r>
            <a:r>
              <a:rPr lang="en-US" dirty="0"/>
              <a:t> up. Thus, if we look at smaller N, the part that is downstream of the chromo domain but is included in Subset 84 should be included</a:t>
            </a:r>
          </a:p>
        </p:txBody>
      </p:sp>
    </p:spTree>
    <p:extLst>
      <p:ext uri="{BB962C8B-B14F-4D97-AF65-F5344CB8AC3E}">
        <p14:creationId xmlns:p14="http://schemas.microsoft.com/office/powerpoint/2010/main" val="233453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4F83-F924-2844-B4FB-A1158DE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A0653-42B9-6946-8062-56E292A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84" y="1441450"/>
            <a:ext cx="8687669" cy="5416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4F3805-7619-4343-9C04-8241E5BDF298}"/>
              </a:ext>
            </a:extLst>
          </p:cNvPr>
          <p:cNvCxnSpPr>
            <a:cxnSpLocks/>
          </p:cNvCxnSpPr>
          <p:nvPr/>
        </p:nvCxnSpPr>
        <p:spPr>
          <a:xfrm flipH="1" flipV="1">
            <a:off x="8876406" y="2569792"/>
            <a:ext cx="1952959" cy="81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E653B8-4115-2C4B-B9F4-45771FEC07E4}"/>
              </a:ext>
            </a:extLst>
          </p:cNvPr>
          <p:cNvSpPr txBox="1"/>
          <p:nvPr/>
        </p:nvSpPr>
        <p:spPr>
          <a:xfrm>
            <a:off x="10447394" y="3388659"/>
            <a:ext cx="16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 143</a:t>
            </a:r>
          </a:p>
        </p:txBody>
      </p:sp>
    </p:spTree>
    <p:extLst>
      <p:ext uri="{BB962C8B-B14F-4D97-AF65-F5344CB8AC3E}">
        <p14:creationId xmlns:p14="http://schemas.microsoft.com/office/powerpoint/2010/main" val="41884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36B-7EC3-B14D-8F08-F616DD0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Subset 143 is a subset of Subset 84 (sorry that’s a mouthful)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456F0-10F3-9C47-8552-7B49F0C0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2" y="2219569"/>
            <a:ext cx="11269235" cy="19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2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748-223E-2148-88C1-CFE6B75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E64C-FA4A-4C4A-BFD8-384BEF7A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think one of the main drivers of DNA interaction with Swi6 (from a polarity perspective) is directly outside of the chromo domain</a:t>
            </a:r>
          </a:p>
          <a:p>
            <a:r>
              <a:rPr lang="en-US" dirty="0"/>
              <a:t>But then what does that mean for the Chromo shadow domain?? I have </a:t>
            </a:r>
            <a:r>
              <a:rPr lang="en-US"/>
              <a:t>no clue!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9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214</Words>
  <Application>Microsoft Macintosh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N = 80</vt:lpstr>
      <vt:lpstr>Subset 84 (highlighted) has overlap with Chromo Domain</vt:lpstr>
      <vt:lpstr>N = 10</vt:lpstr>
      <vt:lpstr>Subset 143 is a subset of Subset 84 (sorry that’s a mouthful)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Nguyen</dc:creator>
  <cp:lastModifiedBy>Ryan Nguyen</cp:lastModifiedBy>
  <cp:revision>5</cp:revision>
  <dcterms:created xsi:type="dcterms:W3CDTF">2018-09-22T00:26:50Z</dcterms:created>
  <dcterms:modified xsi:type="dcterms:W3CDTF">2018-09-22T01:14:26Z</dcterms:modified>
</cp:coreProperties>
</file>