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5"/>
  </p:normalViewPr>
  <p:slideViewPr>
    <p:cSldViewPr snapToGrid="0">
      <p:cViewPr varScale="1">
        <p:scale>
          <a:sx n="159" d="100"/>
          <a:sy n="159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ec825371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ec825371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ec825371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ec825371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ec825371b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ec825371b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ec825371b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ec825371b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ec825371b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ec825371b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ec825371b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ec825371b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c82537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c82537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ec825371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ec825371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ec825371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ec825371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c825371b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c825371b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ec825371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ec825371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ec825371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ec825371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ec825371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ec825371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ec825371b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ec825371b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ZWKfA7KcMpzxvJoWk0HTim8ITR89fWF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api.mlb.com/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MLB Pitch Prediction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 title="Screen Recording 2024-10-19 at 8.05.36 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625" y="1327700"/>
            <a:ext cx="637274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Deployment (Local)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GitHub Actions for scheduling (simple)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FastAPI for backend (high performance, offers asynchronicity if necessary)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PostgreSQL to store data (reliable, ensures concurrency)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Containerize each application with Docker and orchestrate with Docker Compose (ensures consistent environments across development and production while simplifying deployment and scaling)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JavaScript React for frontend</a:t>
            </a:r>
            <a:endParaRPr sz="7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688" y="3431100"/>
            <a:ext cx="27717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972" y="3473510"/>
            <a:ext cx="1802340" cy="15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47" y="3431097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Deployment (Google Cloud Run)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Airflow for more complex scheduling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Google Cloud Storage and BigQuery to store data 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GCP AI Platform to update models on a monthly basis</a:t>
            </a:r>
            <a:endParaRPr sz="7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Google Cloud Monitoring and Google Cloud Logging to track system performance, manage resources and troubleshoot other issues that may arise</a:t>
            </a:r>
            <a:endParaRPr sz="7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47" y="3515884"/>
            <a:ext cx="1644775" cy="14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972" y="3473510"/>
            <a:ext cx="1802340" cy="15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963" y="3655388"/>
            <a:ext cx="33051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4196" y="3028696"/>
            <a:ext cx="1851525" cy="8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The most difficult aspect of the project was setting up the logic for the data ingestion function. There were a wide variety of in-game scenarios that had to be accounted for in order to ensure that the correct model inputs would be obtained via the API before every pitch.</a:t>
            </a:r>
            <a:endParaRPr sz="7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  </a:t>
            </a:r>
            <a:endParaRPr sz="72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The MLB API has occasional latency issues; the app isn’t always able to update in time. Lowering the time between API calls helped to some extent.</a:t>
            </a:r>
            <a:endParaRPr sz="7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The model doesn’t perform well for every pitcher. Yu Darvish is particularly challenging.</a:t>
            </a:r>
            <a:endParaRPr sz="7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Further Applications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18325" y="1416600"/>
            <a:ext cx="80529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more data points during model training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Come up with new pitch sequence features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Get access to Fangraphs’ Leverage Index to use as a feature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Set up a scheduling pipeline to validate model performance on each pitcher the day before a game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Run experiments to see if different model types perform better for certain classes of pitchers (maybe start with cluster analysis?)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Watch the World Series!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18325" y="1416600"/>
            <a:ext cx="80529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63" y="1522800"/>
            <a:ext cx="4484675" cy="33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Idea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a pitch is thrown, the batter and the coaching staff make a mental calculation to predict what the pitch type will be.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machine learning help them paint a more accurate picture?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train a model on millions of data points and deploy it in an application to provide the team with real-time predictions.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pybaseball Python package allows us to pull data from statcast. For this project, I scraped data from the 2023 and 2024 regular seasons to use in model training, validation and testing.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statsapi.mlb.com/api</a:t>
            </a:r>
            <a:r>
              <a:rPr lang="en"/>
              <a:t> provides us with real-time data to use as model inputs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425" y="27614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Pitch Type Distribution League Wide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459" y="1151100"/>
            <a:ext cx="4165089" cy="369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Pitch Type Distribution for an Individual Pitcher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58" y="1056050"/>
            <a:ext cx="4225490" cy="369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Pitch Type: The pitcher's tendency to repeat certain pitches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Pitch Type: A running rate of all pitch types thrown by the pitcher in the current game, with more recent pitches having greater 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Balls and strikes: The count can influence the pitcher's strategy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Outs: The number of outs can impact the pitcher's approach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runners: The presence of runners can affect pitch selection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Pitcher and batter handedness: Matchups can influence pitch selection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 count: A pitcher's fatigue level can impact their pitch selection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Modeling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a Gradient Boosting Classifier and a Neural 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Cross Validation and Bayesian Optimization for Hyperparameter Tuning (# of boosting stages, learning rate, dropout rate, # of neurons…)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primarily based on Multiclass Log Loss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I trained a separate GBC model for each individual pitcher, and combined it in a Bayesian fashion with the general model to improve performance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64225"/>
            <a:ext cx="33581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25" y="3194499"/>
            <a:ext cx="2314575" cy="18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398" y="3248848"/>
            <a:ext cx="1738125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for General Model (Neural Net performed best)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Baseline (using the overall pitch type distribution):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75" y="1640550"/>
            <a:ext cx="7728450" cy="1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89800" y="3040950"/>
            <a:ext cx="465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Using the best Neural Network Model:</a:t>
            </a:r>
            <a:endParaRPr sz="18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75" y="3502652"/>
            <a:ext cx="6550598" cy="1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for Bayesian (Pitcher-Incorporated)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Baseline (using only player-specific GBC models with 50 estimators):</a:t>
            </a:r>
            <a:endParaRPr sz="7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389800" y="3083713"/>
            <a:ext cx="376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Using the Bayesian Approach:</a:t>
            </a:r>
            <a:endParaRPr sz="18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5" y="1632723"/>
            <a:ext cx="7024927" cy="13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75" y="3545425"/>
            <a:ext cx="6958375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Macintosh PowerPoint</Application>
  <PresentationFormat>On-screen Show (16:9)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Simple Light</vt:lpstr>
      <vt:lpstr>MLB Pitch Prediction</vt:lpstr>
      <vt:lpstr>The Idea</vt:lpstr>
      <vt:lpstr>Data Sources</vt:lpstr>
      <vt:lpstr>Pitch Type Distribution League Wide</vt:lpstr>
      <vt:lpstr>Pitch Type Distribution for an Individual Pitcher</vt:lpstr>
      <vt:lpstr>Feature Selection</vt:lpstr>
      <vt:lpstr>Modeling Approach</vt:lpstr>
      <vt:lpstr>Results for General Model (Neural Net performed best)</vt:lpstr>
      <vt:lpstr>Results for Bayesian (Pitcher-Incorporated) Model</vt:lpstr>
      <vt:lpstr>Deployment (Local)</vt:lpstr>
      <vt:lpstr>Deployment (Google Cloud Run)</vt:lpstr>
      <vt:lpstr>Challenges</vt:lpstr>
      <vt:lpstr>Further Applications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 Bernstein</cp:lastModifiedBy>
  <cp:revision>2</cp:revision>
  <dcterms:modified xsi:type="dcterms:W3CDTF">2024-10-23T03:11:08Z</dcterms:modified>
</cp:coreProperties>
</file>