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80e250f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80e250f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0e250f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0e250f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80e250f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80e250f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0e250f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0e250f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0e250f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0e250f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80e250f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80e250f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0e250f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80e250f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Beautiful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  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driven strategy for price determination</a:t>
            </a:r>
            <a:endParaRPr/>
          </a:p>
        </p:txBody>
      </p:sp>
      <p:pic>
        <p:nvPicPr>
          <p:cNvPr descr="Sugar Loaf Mountain Clipart - Ski Resort Sugarloaf Usa Sugarloaf Mountain  Logo, HD Png Download - kindpng"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075" y="2172225"/>
            <a:ext cx="19621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681737" y="13940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770"/>
              <a:t>Big Mountain wants to optimize their pricing by charging based on the value of their facilities rather than charging based on the market average</a:t>
            </a:r>
            <a:endParaRPr sz="177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0">
              <a:latin typeface="Arial"/>
              <a:ea typeface="Arial"/>
              <a:cs typeface="Arial"/>
              <a:sym typeface="Arial"/>
            </a:endParaRPr>
          </a:p>
          <a:p>
            <a:pPr indent="-3917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0"/>
              <a:buChar char="●"/>
            </a:pPr>
            <a:r>
              <a:rPr lang="en" sz="1770"/>
              <a:t>The resort is uncertain with regards to how important some of its facilities are compared to others</a:t>
            </a:r>
            <a:endParaRPr sz="177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0"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Char char="●"/>
            </a:pPr>
            <a:r>
              <a:rPr lang="en" sz="1750"/>
              <a:t>Can Big Mountain Resort raise ticket prices by a sufficient amount to increase revenue by $1,540,000 this season in order to offset operating costs by adding a run, increasing vertical drop by 150 feet and installing a new chair lift?</a:t>
            </a:r>
            <a:endParaRPr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 that Big Mountain should increase the price of a weekend ticket by between $4.48 and $25.26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that the number of runs, the amount of vertical drop, the amount of snow, and the number of fast runs are the features that correlate highest with ticket price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107450" y="4280650"/>
            <a:ext cx="63216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Distributions of features for Big Mountain Resort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50" y="1048550"/>
            <a:ext cx="8886251" cy="31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0" y="3877225"/>
            <a:ext cx="91440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ranked by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features are fastQuads, Runs, Snow Making_ac and vertical_drop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0888"/>
            <a:ext cx="9144000" cy="3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90500" y="3899650"/>
            <a:ext cx="900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of weekend ticket price for US ski resorts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Big Mountain charges a price that is close to the middle of the distribution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1350"/>
            <a:ext cx="9143999" cy="26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 flipH="1">
            <a:off x="56025" y="4213900"/>
            <a:ext cx="9076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graphed relationship between Runs Closed along with Ticket Price and Revenue, respectively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88" y="1110463"/>
            <a:ext cx="59721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>
                <a:highlight>
                  <a:srgbClr val="FFFFFF"/>
                </a:highlight>
              </a:rPr>
              <a:t>Big Mountain is a high value ticket because it has a large snow making area, a high number of chair lifts, a high amount of skiiable terrain and one of the longest runs out of any resort.</a:t>
            </a:r>
            <a:endParaRPr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>
                <a:highlight>
                  <a:srgbClr val="FFFFFF"/>
                </a:highlight>
              </a:rPr>
              <a:t>Because of this, we recommend that Big Mountain increase the price of a weekend ticket by between $4.48 and $25.26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