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ca890fee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ca890fee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ca890fee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ca890fee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ca890fee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ca890fee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ca890fee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ca890fee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a890fee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ca890fee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a890fee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ca890fee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ca890fee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ca890fee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ca890fee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ca890fee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Adult Income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determines whether an adult will have a high income versus a low income?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15 columns, 48842 rows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9 columns contain categorical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 columns contain numeric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Covers adults from ages 17-90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Target variable is income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Income is separated into two categories: &lt;=50K and &gt;50K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What impact does age have on an individual’s income?</a:t>
            </a:r>
            <a:endParaRPr sz="224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53850"/>
            <a:ext cx="38290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852725" y="4501800"/>
            <a:ext cx="719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is clear that the older an individual is, the more likely they are to be high income. However, every age bracket has more low income individuals than high income individuals.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975" y="1853850"/>
            <a:ext cx="38290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impact does education have on income?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40450" y="4398700"/>
            <a:ext cx="8113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107"/>
              <a:t>We can see that individuals with 13 or more years of education have a much greater chance of being high income earners than individuals with fewer than 13 years of education. Individuals with 15-16 years of education tend to be high income earners.</a:t>
            </a:r>
            <a:endParaRPr sz="1107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4" y="2006250"/>
            <a:ext cx="3247267" cy="22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250" y="2006250"/>
            <a:ext cx="3271440" cy="22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What impact does weekly hours worked have on income?</a:t>
            </a:r>
            <a:endParaRPr sz="2140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452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Individuals who work fewer than 40 hours a week are extremely unlikely to be high income earners. Individuals who work 60+ hours a week are roughly as likely to be high income as they are to be low income earners.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659" y="2006250"/>
            <a:ext cx="3553489" cy="23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006250"/>
            <a:ext cx="3578993" cy="23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6261"/>
              <a:buFont typeface="Arial"/>
              <a:buNone/>
            </a:pPr>
            <a:r>
              <a:rPr lang="en" sz="2140"/>
              <a:t>What impact does type of occupation have on income?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516550" y="4216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Occupation can have a major impact on whether an individual has a high income. For example, Exec-managerial and Prof-speciality tend to have higher incomes than Adm-clerical and Craft-repair.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25" y="2006250"/>
            <a:ext cx="3404331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081" y="2006250"/>
            <a:ext cx="3367328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40"/>
              <a:t>What impact does race have on income?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7650" y="4309050"/>
            <a:ext cx="7811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Whites and Asian-Pac-Islanders are more likely to be high income than Blacks and Amer-Indian-Eskimos. However, regardless of their race, an individual is still at least three times as likely to be low income than high income.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16600"/>
            <a:ext cx="3651039" cy="21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014" y="1916600"/>
            <a:ext cx="3527275" cy="21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40"/>
              <a:t>What impact does gender have on income?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4325475"/>
            <a:ext cx="76887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Males are substantially more likely than females to have high incomes. The low income-high income ratio is ~2.5:1 for men and ~6:1 for women.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75" y="1853850"/>
            <a:ext cx="3393885" cy="23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835" y="1853850"/>
            <a:ext cx="3260791" cy="23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40"/>
              <a:t>What impact does class of work have on income?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438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Individuals that are Self-emp-inc were more likely to be high income than low income. Everyone else was at least twice as likely to be low income than high income.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125" y="2006250"/>
            <a:ext cx="3639879" cy="22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554" y="2006250"/>
            <a:ext cx="3511601" cy="22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