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2C6930-8F46-47FC-94E8-CF2B15CC6938}" v="417" dt="2025-03-31T13:16:11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792" y="3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Garcia" userId="45d086511dae29ac" providerId="LiveId" clId="{A52C6930-8F46-47FC-94E8-CF2B15CC6938}"/>
    <pc:docChg chg="undo redo custSel addSld delSld modSld sldOrd modMainMaster">
      <pc:chgData name="Pablo Garcia" userId="45d086511dae29ac" providerId="LiveId" clId="{A52C6930-8F46-47FC-94E8-CF2B15CC6938}" dt="2025-03-31T13:16:11.746" v="1456"/>
      <pc:docMkLst>
        <pc:docMk/>
      </pc:docMkLst>
      <pc:sldChg chg="del">
        <pc:chgData name="Pablo Garcia" userId="45d086511dae29ac" providerId="LiveId" clId="{A52C6930-8F46-47FC-94E8-CF2B15CC6938}" dt="2025-03-31T12:01:34.233" v="24" actId="47"/>
        <pc:sldMkLst>
          <pc:docMk/>
          <pc:sldMk cId="0" sldId="256"/>
        </pc:sldMkLst>
      </pc:sldChg>
      <pc:sldChg chg="addSp delSp modSp mod modTransition modAnim">
        <pc:chgData name="Pablo Garcia" userId="45d086511dae29ac" providerId="LiveId" clId="{A52C6930-8F46-47FC-94E8-CF2B15CC6938}" dt="2025-03-31T13:06:50.274" v="1311"/>
        <pc:sldMkLst>
          <pc:docMk/>
          <pc:sldMk cId="0" sldId="257"/>
        </pc:sldMkLst>
        <pc:spChg chg="del">
          <ac:chgData name="Pablo Garcia" userId="45d086511dae29ac" providerId="LiveId" clId="{A52C6930-8F46-47FC-94E8-CF2B15CC6938}" dt="2025-03-31T12:06:24.975" v="65" actId="478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Pablo Garcia" userId="45d086511dae29ac" providerId="LiveId" clId="{A52C6930-8F46-47FC-94E8-CF2B15CC6938}" dt="2025-03-31T12:07:38.777" v="121" actId="478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Pablo Garcia" userId="45d086511dae29ac" providerId="LiveId" clId="{A52C6930-8F46-47FC-94E8-CF2B15CC6938}" dt="2025-03-31T12:22:37.170" v="284" actId="20577"/>
          <ac:spMkLst>
            <pc:docMk/>
            <pc:sldMk cId="0" sldId="257"/>
            <ac:spMk id="4" creationId="{7BB3A089-49F3-163C-1EEC-8E420C6AE6C5}"/>
          </ac:spMkLst>
        </pc:spChg>
        <pc:spChg chg="add mod">
          <ac:chgData name="Pablo Garcia" userId="45d086511dae29ac" providerId="LiveId" clId="{A52C6930-8F46-47FC-94E8-CF2B15CC6938}" dt="2025-03-31T12:06:39.972" v="74" actId="14100"/>
          <ac:spMkLst>
            <pc:docMk/>
            <pc:sldMk cId="0" sldId="257"/>
            <ac:spMk id="5" creationId="{4EB43AD1-E5E6-A5DA-8176-C4B60EFAF98D}"/>
          </ac:spMkLst>
        </pc:spChg>
        <pc:spChg chg="add del mod">
          <ac:chgData name="Pablo Garcia" userId="45d086511dae29ac" providerId="LiveId" clId="{A52C6930-8F46-47FC-94E8-CF2B15CC6938}" dt="2025-03-31T12:06:27.932" v="66" actId="478"/>
          <ac:spMkLst>
            <pc:docMk/>
            <pc:sldMk cId="0" sldId="257"/>
            <ac:spMk id="7" creationId="{32E4B960-B81D-E800-E23E-344BF9592F26}"/>
          </ac:spMkLst>
        </pc:spChg>
        <pc:spChg chg="add del mod">
          <ac:chgData name="Pablo Garcia" userId="45d086511dae29ac" providerId="LiveId" clId="{A52C6930-8F46-47FC-94E8-CF2B15CC6938}" dt="2025-03-31T12:07:40.734" v="122" actId="478"/>
          <ac:spMkLst>
            <pc:docMk/>
            <pc:sldMk cId="0" sldId="257"/>
            <ac:spMk id="9" creationId="{635206A5-2E61-DD63-D21B-A813CEDE9D46}"/>
          </ac:spMkLst>
        </pc:spChg>
        <pc:spChg chg="add del mod">
          <ac:chgData name="Pablo Garcia" userId="45d086511dae29ac" providerId="LiveId" clId="{A52C6930-8F46-47FC-94E8-CF2B15CC6938}" dt="2025-03-31T12:09:51.025" v="146" actId="478"/>
          <ac:spMkLst>
            <pc:docMk/>
            <pc:sldMk cId="0" sldId="257"/>
            <ac:spMk id="10" creationId="{CB9CAF99-7B89-C4A6-4A50-5C83B5DC6C76}"/>
          </ac:spMkLst>
        </pc:spChg>
        <pc:spChg chg="add mod">
          <ac:chgData name="Pablo Garcia" userId="45d086511dae29ac" providerId="LiveId" clId="{A52C6930-8F46-47FC-94E8-CF2B15CC6938}" dt="2025-03-31T12:16:38.760" v="255" actId="164"/>
          <ac:spMkLst>
            <pc:docMk/>
            <pc:sldMk cId="0" sldId="257"/>
            <ac:spMk id="11" creationId="{5DDB7B9D-3F7E-39F1-0F0F-49D8C4EB8D75}"/>
          </ac:spMkLst>
        </pc:spChg>
        <pc:spChg chg="add mod ord">
          <ac:chgData name="Pablo Garcia" userId="45d086511dae29ac" providerId="LiveId" clId="{A52C6930-8F46-47FC-94E8-CF2B15CC6938}" dt="2025-03-31T12:16:12.119" v="247" actId="164"/>
          <ac:spMkLst>
            <pc:docMk/>
            <pc:sldMk cId="0" sldId="257"/>
            <ac:spMk id="12" creationId="{F8169AA6-D338-4E8D-7B27-BA03DCCAB211}"/>
          </ac:spMkLst>
        </pc:spChg>
        <pc:spChg chg="add mod ord">
          <ac:chgData name="Pablo Garcia" userId="45d086511dae29ac" providerId="LiveId" clId="{A52C6930-8F46-47FC-94E8-CF2B15CC6938}" dt="2025-03-31T12:15:59.664" v="246" actId="164"/>
          <ac:spMkLst>
            <pc:docMk/>
            <pc:sldMk cId="0" sldId="257"/>
            <ac:spMk id="13" creationId="{7328A1B2-1858-C38F-B858-F47E9914828E}"/>
          </ac:spMkLst>
        </pc:spChg>
        <pc:spChg chg="add del mod">
          <ac:chgData name="Pablo Garcia" userId="45d086511dae29ac" providerId="LiveId" clId="{A52C6930-8F46-47FC-94E8-CF2B15CC6938}" dt="2025-03-31T12:15:13.616" v="223" actId="478"/>
          <ac:spMkLst>
            <pc:docMk/>
            <pc:sldMk cId="0" sldId="257"/>
            <ac:spMk id="17" creationId="{4E1C5286-255E-B8FC-A7C8-AF567916D7C7}"/>
          </ac:spMkLst>
        </pc:spChg>
        <pc:spChg chg="add mod">
          <ac:chgData name="Pablo Garcia" userId="45d086511dae29ac" providerId="LiveId" clId="{A52C6930-8F46-47FC-94E8-CF2B15CC6938}" dt="2025-03-31T12:15:59.664" v="246" actId="164"/>
          <ac:spMkLst>
            <pc:docMk/>
            <pc:sldMk cId="0" sldId="257"/>
            <ac:spMk id="18" creationId="{2AF81E5C-0766-45A4-2A8C-EA884245C71D}"/>
          </ac:spMkLst>
        </pc:spChg>
        <pc:spChg chg="add mod">
          <ac:chgData name="Pablo Garcia" userId="45d086511dae29ac" providerId="LiveId" clId="{A52C6930-8F46-47FC-94E8-CF2B15CC6938}" dt="2025-03-31T12:16:12.119" v="247" actId="164"/>
          <ac:spMkLst>
            <pc:docMk/>
            <pc:sldMk cId="0" sldId="257"/>
            <ac:spMk id="19" creationId="{79031626-520E-536D-9371-62D38F89CB81}"/>
          </ac:spMkLst>
        </pc:spChg>
        <pc:spChg chg="add mod">
          <ac:chgData name="Pablo Garcia" userId="45d086511dae29ac" providerId="LiveId" clId="{A52C6930-8F46-47FC-94E8-CF2B15CC6938}" dt="2025-03-31T12:16:38.760" v="255" actId="164"/>
          <ac:spMkLst>
            <pc:docMk/>
            <pc:sldMk cId="0" sldId="257"/>
            <ac:spMk id="22" creationId="{3FDC12D3-D34B-7CF0-59DA-A743EAB4DC48}"/>
          </ac:spMkLst>
        </pc:spChg>
        <pc:grpChg chg="add mod">
          <ac:chgData name="Pablo Garcia" userId="45d086511dae29ac" providerId="LiveId" clId="{A52C6930-8F46-47FC-94E8-CF2B15CC6938}" dt="2025-03-31T12:15:59.664" v="246" actId="164"/>
          <ac:grpSpMkLst>
            <pc:docMk/>
            <pc:sldMk cId="0" sldId="257"/>
            <ac:grpSpMk id="20" creationId="{575F8551-4D41-1F4B-968D-B86BF0684D01}"/>
          </ac:grpSpMkLst>
        </pc:grpChg>
        <pc:grpChg chg="add mod">
          <ac:chgData name="Pablo Garcia" userId="45d086511dae29ac" providerId="LiveId" clId="{A52C6930-8F46-47FC-94E8-CF2B15CC6938}" dt="2025-03-31T12:16:12.119" v="247" actId="164"/>
          <ac:grpSpMkLst>
            <pc:docMk/>
            <pc:sldMk cId="0" sldId="257"/>
            <ac:grpSpMk id="21" creationId="{F1FC4E23-E75D-B5F8-F100-C0222F2C6A9D}"/>
          </ac:grpSpMkLst>
        </pc:grpChg>
        <pc:grpChg chg="add mod">
          <ac:chgData name="Pablo Garcia" userId="45d086511dae29ac" providerId="LiveId" clId="{A52C6930-8F46-47FC-94E8-CF2B15CC6938}" dt="2025-03-31T12:16:38.760" v="255" actId="164"/>
          <ac:grpSpMkLst>
            <pc:docMk/>
            <pc:sldMk cId="0" sldId="257"/>
            <ac:grpSpMk id="23" creationId="{6D0FD46B-10FB-C54A-62A8-B050F09C729C}"/>
          </ac:grpSpMkLst>
        </pc:grpChg>
        <pc:graphicFrameChg chg="add mod ord modGraphic">
          <ac:chgData name="Pablo Garcia" userId="45d086511dae29ac" providerId="LiveId" clId="{A52C6930-8F46-47FC-94E8-CF2B15CC6938}" dt="2025-03-31T12:12:41.672" v="198" actId="1076"/>
          <ac:graphicFrameMkLst>
            <pc:docMk/>
            <pc:sldMk cId="0" sldId="257"/>
            <ac:graphicFrameMk id="14" creationId="{9F959A5B-FB3E-41A7-F928-6E66A74F68F1}"/>
          </ac:graphicFrameMkLst>
        </pc:graphicFrameChg>
        <pc:picChg chg="add mod ord">
          <ac:chgData name="Pablo Garcia" userId="45d086511dae29ac" providerId="LiveId" clId="{A52C6930-8F46-47FC-94E8-CF2B15CC6938}" dt="2025-03-31T12:16:52.822" v="258" actId="1076"/>
          <ac:picMkLst>
            <pc:docMk/>
            <pc:sldMk cId="0" sldId="257"/>
            <ac:picMk id="16" creationId="{02A349D0-B23E-4CF8-00CD-87BDADBA02A6}"/>
          </ac:picMkLst>
        </pc:picChg>
        <pc:picChg chg="add mod">
          <ac:chgData name="Pablo Garcia" userId="45d086511dae29ac" providerId="LiveId" clId="{A52C6930-8F46-47FC-94E8-CF2B15CC6938}" dt="2025-03-31T13:06:50.274" v="1311"/>
          <ac:picMkLst>
            <pc:docMk/>
            <pc:sldMk cId="0" sldId="257"/>
            <ac:picMk id="24" creationId="{0D428171-D0BD-6E42-754B-2A9990A37C77}"/>
          </ac:picMkLst>
        </pc:picChg>
      </pc:sldChg>
      <pc:sldChg chg="del">
        <pc:chgData name="Pablo Garcia" userId="45d086511dae29ac" providerId="LiveId" clId="{A52C6930-8F46-47FC-94E8-CF2B15CC6938}" dt="2025-03-31T12:21:11.196" v="283" actId="2696"/>
        <pc:sldMkLst>
          <pc:docMk/>
          <pc:sldMk cId="0" sldId="258"/>
        </pc:sldMkLst>
      </pc:sldChg>
      <pc:sldChg chg="del">
        <pc:chgData name="Pablo Garcia" userId="45d086511dae29ac" providerId="LiveId" clId="{A52C6930-8F46-47FC-94E8-CF2B15CC6938}" dt="2025-03-31T12:24:01.056" v="299" actId="47"/>
        <pc:sldMkLst>
          <pc:docMk/>
          <pc:sldMk cId="0" sldId="259"/>
        </pc:sldMkLst>
      </pc:sldChg>
      <pc:sldChg chg="addSp delSp modSp del mod">
        <pc:chgData name="Pablo Garcia" userId="45d086511dae29ac" providerId="LiveId" clId="{A52C6930-8F46-47FC-94E8-CF2B15CC6938}" dt="2025-03-31T12:53:39.398" v="866" actId="47"/>
        <pc:sldMkLst>
          <pc:docMk/>
          <pc:sldMk cId="0" sldId="260"/>
        </pc:sldMkLst>
        <pc:picChg chg="add del mod">
          <ac:chgData name="Pablo Garcia" userId="45d086511dae29ac" providerId="LiveId" clId="{A52C6930-8F46-47FC-94E8-CF2B15CC6938}" dt="2025-03-31T12:50:11.511" v="765" actId="21"/>
          <ac:picMkLst>
            <pc:docMk/>
            <pc:sldMk cId="0" sldId="260"/>
            <ac:picMk id="5" creationId="{C3B5E659-C090-6DD8-10BF-9DDEFC18EB3B}"/>
          </ac:picMkLst>
        </pc:picChg>
      </pc:sldChg>
      <pc:sldChg chg="del">
        <pc:chgData name="Pablo Garcia" userId="45d086511dae29ac" providerId="LiveId" clId="{A52C6930-8F46-47FC-94E8-CF2B15CC6938}" dt="2025-03-31T12:58:16.173" v="1202" actId="47"/>
        <pc:sldMkLst>
          <pc:docMk/>
          <pc:sldMk cId="0" sldId="261"/>
        </pc:sldMkLst>
      </pc:sldChg>
      <pc:sldChg chg="del">
        <pc:chgData name="Pablo Garcia" userId="45d086511dae29ac" providerId="LiveId" clId="{A52C6930-8F46-47FC-94E8-CF2B15CC6938}" dt="2025-03-31T13:01:28.245" v="1259" actId="47"/>
        <pc:sldMkLst>
          <pc:docMk/>
          <pc:sldMk cId="0" sldId="262"/>
        </pc:sldMkLst>
      </pc:sldChg>
      <pc:sldChg chg="del">
        <pc:chgData name="Pablo Garcia" userId="45d086511dae29ac" providerId="LiveId" clId="{A52C6930-8F46-47FC-94E8-CF2B15CC6938}" dt="2025-03-31T13:03:58.030" v="1292" actId="47"/>
        <pc:sldMkLst>
          <pc:docMk/>
          <pc:sldMk cId="0" sldId="263"/>
        </pc:sldMkLst>
      </pc:sldChg>
      <pc:sldChg chg="addSp delSp modSp add mod modTransition setBg">
        <pc:chgData name="Pablo Garcia" userId="45d086511dae29ac" providerId="LiveId" clId="{A52C6930-8F46-47FC-94E8-CF2B15CC6938}" dt="2025-03-31T13:06:54.016" v="1312" actId="478"/>
        <pc:sldMkLst>
          <pc:docMk/>
          <pc:sldMk cId="729058566" sldId="264"/>
        </pc:sldMkLst>
        <pc:spChg chg="mod">
          <ac:chgData name="Pablo Garcia" userId="45d086511dae29ac" providerId="LiveId" clId="{A52C6930-8F46-47FC-94E8-CF2B15CC6938}" dt="2025-03-31T12:01:22.752" v="23" actId="207"/>
          <ac:spMkLst>
            <pc:docMk/>
            <pc:sldMk cId="729058566" sldId="264"/>
            <ac:spMk id="4" creationId="{48538663-F6F2-9714-8C87-F475B15D7081}"/>
          </ac:spMkLst>
        </pc:spChg>
        <pc:spChg chg="mod">
          <ac:chgData name="Pablo Garcia" userId="45d086511dae29ac" providerId="LiveId" clId="{A52C6930-8F46-47FC-94E8-CF2B15CC6938}" dt="2025-03-31T12:01:19.746" v="22" actId="207"/>
          <ac:spMkLst>
            <pc:docMk/>
            <pc:sldMk cId="729058566" sldId="264"/>
            <ac:spMk id="5" creationId="{95915AD5-CD87-AA97-BC01-B5833545867A}"/>
          </ac:spMkLst>
        </pc:spChg>
        <pc:picChg chg="add del mod">
          <ac:chgData name="Pablo Garcia" userId="45d086511dae29ac" providerId="LiveId" clId="{A52C6930-8F46-47FC-94E8-CF2B15CC6938}" dt="2025-03-31T13:06:54.016" v="1312" actId="478"/>
          <ac:picMkLst>
            <pc:docMk/>
            <pc:sldMk cId="729058566" sldId="264"/>
            <ac:picMk id="2" creationId="{BB1CF5A0-F05B-318E-774D-378DD0FE0A92}"/>
          </ac:picMkLst>
        </pc:picChg>
      </pc:sldChg>
      <pc:sldChg chg="addSp modSp add mod modTransition modAnim">
        <pc:chgData name="Pablo Garcia" userId="45d086511dae29ac" providerId="LiveId" clId="{A52C6930-8F46-47FC-94E8-CF2B15CC6938}" dt="2025-03-31T13:06:56.954" v="1313"/>
        <pc:sldMkLst>
          <pc:docMk/>
          <pc:sldMk cId="2574804842" sldId="265"/>
        </pc:sldMkLst>
        <pc:spChg chg="mod">
          <ac:chgData name="Pablo Garcia" userId="45d086511dae29ac" providerId="LiveId" clId="{A52C6930-8F46-47FC-94E8-CF2B15CC6938}" dt="2025-03-31T12:20:57.008" v="282" actId="403"/>
          <ac:spMkLst>
            <pc:docMk/>
            <pc:sldMk cId="2574804842" sldId="265"/>
            <ac:spMk id="4" creationId="{20C0FB63-C9AD-D48F-B89F-47D4DCD82A48}"/>
          </ac:spMkLst>
        </pc:spChg>
        <pc:spChg chg="mod">
          <ac:chgData name="Pablo Garcia" userId="45d086511dae29ac" providerId="LiveId" clId="{A52C6930-8F46-47FC-94E8-CF2B15CC6938}" dt="2025-03-31T12:20:13.211" v="269"/>
          <ac:spMkLst>
            <pc:docMk/>
            <pc:sldMk cId="2574804842" sldId="265"/>
            <ac:spMk id="5" creationId="{A0AB2870-431B-2884-BB05-E145C0128742}"/>
          </ac:spMkLst>
        </pc:spChg>
        <pc:picChg chg="add mod">
          <ac:chgData name="Pablo Garcia" userId="45d086511dae29ac" providerId="LiveId" clId="{A52C6930-8F46-47FC-94E8-CF2B15CC6938}" dt="2025-03-31T13:06:56.954" v="1313"/>
          <ac:picMkLst>
            <pc:docMk/>
            <pc:sldMk cId="2574804842" sldId="265"/>
            <ac:picMk id="2" creationId="{FEE014B9-A453-3DD2-D1E6-4AF157748128}"/>
          </ac:picMkLst>
        </pc:picChg>
      </pc:sldChg>
      <pc:sldChg chg="addSp delSp modSp add mod modTransition delAnim">
        <pc:chgData name="Pablo Garcia" userId="45d086511dae29ac" providerId="LiveId" clId="{A52C6930-8F46-47FC-94E8-CF2B15CC6938}" dt="2025-03-31T13:06:59.759" v="1314"/>
        <pc:sldMkLst>
          <pc:docMk/>
          <pc:sldMk cId="1098983841" sldId="266"/>
        </pc:sldMkLst>
        <pc:spChg chg="mod">
          <ac:chgData name="Pablo Garcia" userId="45d086511dae29ac" providerId="LiveId" clId="{A52C6930-8F46-47FC-94E8-CF2B15CC6938}" dt="2025-03-31T12:25:40.839" v="315" actId="14100"/>
          <ac:spMkLst>
            <pc:docMk/>
            <pc:sldMk cId="1098983841" sldId="266"/>
            <ac:spMk id="4" creationId="{EA9C0D78-18E3-7236-BC5D-76A61E9F4712}"/>
          </ac:spMkLst>
        </pc:spChg>
        <pc:spChg chg="mod">
          <ac:chgData name="Pablo Garcia" userId="45d086511dae29ac" providerId="LiveId" clId="{A52C6930-8F46-47FC-94E8-CF2B15CC6938}" dt="2025-03-31T12:23:10.734" v="289" actId="14100"/>
          <ac:spMkLst>
            <pc:docMk/>
            <pc:sldMk cId="1098983841" sldId="266"/>
            <ac:spMk id="5" creationId="{B41887B4-946F-26DA-FBA1-0AE9F04D2AC7}"/>
          </ac:spMkLst>
        </pc:spChg>
        <pc:grpChg chg="del">
          <ac:chgData name="Pablo Garcia" userId="45d086511dae29ac" providerId="LiveId" clId="{A52C6930-8F46-47FC-94E8-CF2B15CC6938}" dt="2025-03-31T12:23:30.328" v="290" actId="478"/>
          <ac:grpSpMkLst>
            <pc:docMk/>
            <pc:sldMk cId="1098983841" sldId="266"/>
            <ac:grpSpMk id="20" creationId="{91DD6454-7A3B-D6A3-D5AA-7B0C9A60ED0B}"/>
          </ac:grpSpMkLst>
        </pc:grpChg>
        <pc:grpChg chg="del">
          <ac:chgData name="Pablo Garcia" userId="45d086511dae29ac" providerId="LiveId" clId="{A52C6930-8F46-47FC-94E8-CF2B15CC6938}" dt="2025-03-31T12:23:31.406" v="291" actId="478"/>
          <ac:grpSpMkLst>
            <pc:docMk/>
            <pc:sldMk cId="1098983841" sldId="266"/>
            <ac:grpSpMk id="21" creationId="{90FDE467-5371-4DE5-A52C-18389EE192BE}"/>
          </ac:grpSpMkLst>
        </pc:grpChg>
        <pc:grpChg chg="del">
          <ac:chgData name="Pablo Garcia" userId="45d086511dae29ac" providerId="LiveId" clId="{A52C6930-8F46-47FC-94E8-CF2B15CC6938}" dt="2025-03-31T12:23:32.094" v="292" actId="478"/>
          <ac:grpSpMkLst>
            <pc:docMk/>
            <pc:sldMk cId="1098983841" sldId="266"/>
            <ac:grpSpMk id="23" creationId="{BEDB6E26-B01B-3806-EEF4-4D4EABF77513}"/>
          </ac:grpSpMkLst>
        </pc:grpChg>
        <pc:picChg chg="add mod">
          <ac:chgData name="Pablo Garcia" userId="45d086511dae29ac" providerId="LiveId" clId="{A52C6930-8F46-47FC-94E8-CF2B15CC6938}" dt="2025-03-31T13:06:59.759" v="1314"/>
          <ac:picMkLst>
            <pc:docMk/>
            <pc:sldMk cId="1098983841" sldId="266"/>
            <ac:picMk id="2" creationId="{E2072F37-FC3A-BAE9-FA6B-0652AC4D579B}"/>
          </ac:picMkLst>
        </pc:picChg>
      </pc:sldChg>
      <pc:sldChg chg="addSp delSp modSp add mod modTransition delAnim modAnim">
        <pc:chgData name="Pablo Garcia" userId="45d086511dae29ac" providerId="LiveId" clId="{A52C6930-8F46-47FC-94E8-CF2B15CC6938}" dt="2025-03-31T13:16:11.746" v="1456"/>
        <pc:sldMkLst>
          <pc:docMk/>
          <pc:sldMk cId="4220322647" sldId="267"/>
        </pc:sldMkLst>
        <pc:spChg chg="add mod">
          <ac:chgData name="Pablo Garcia" userId="45d086511dae29ac" providerId="LiveId" clId="{A52C6930-8F46-47FC-94E8-CF2B15CC6938}" dt="2025-03-31T12:29:55.079" v="394" actId="1037"/>
          <ac:spMkLst>
            <pc:docMk/>
            <pc:sldMk cId="4220322647" sldId="267"/>
            <ac:spMk id="2" creationId="{3D0BA19B-75B8-4FB5-5672-FC972A61480A}"/>
          </ac:spMkLst>
        </pc:spChg>
        <pc:spChg chg="add mod">
          <ac:chgData name="Pablo Garcia" userId="45d086511dae29ac" providerId="LiveId" clId="{A52C6930-8F46-47FC-94E8-CF2B15CC6938}" dt="2025-03-31T12:29:58.954" v="395" actId="1076"/>
          <ac:spMkLst>
            <pc:docMk/>
            <pc:sldMk cId="4220322647" sldId="267"/>
            <ac:spMk id="3" creationId="{A09E21DE-1A05-A9A8-7FD1-164F3D72920B}"/>
          </ac:spMkLst>
        </pc:spChg>
        <pc:spChg chg="mod">
          <ac:chgData name="Pablo Garcia" userId="45d086511dae29ac" providerId="LiveId" clId="{A52C6930-8F46-47FC-94E8-CF2B15CC6938}" dt="2025-03-31T12:29:45.281" v="371" actId="14100"/>
          <ac:spMkLst>
            <pc:docMk/>
            <pc:sldMk cId="4220322647" sldId="267"/>
            <ac:spMk id="4" creationId="{CD84024F-3861-CE05-917B-B62CFF2FFDE8}"/>
          </ac:spMkLst>
        </pc:spChg>
        <pc:spChg chg="del">
          <ac:chgData name="Pablo Garcia" userId="45d086511dae29ac" providerId="LiveId" clId="{A52C6930-8F46-47FC-94E8-CF2B15CC6938}" dt="2025-03-31T12:24:58.072" v="301" actId="478"/>
          <ac:spMkLst>
            <pc:docMk/>
            <pc:sldMk cId="4220322647" sldId="267"/>
            <ac:spMk id="5" creationId="{4B36F2D9-59DD-5BD5-9888-8F9C5F5E8A0A}"/>
          </ac:spMkLst>
        </pc:spChg>
        <pc:spChg chg="add mod">
          <ac:chgData name="Pablo Garcia" userId="45d086511dae29ac" providerId="LiveId" clId="{A52C6930-8F46-47FC-94E8-CF2B15CC6938}" dt="2025-03-31T12:29:55.079" v="394" actId="1037"/>
          <ac:spMkLst>
            <pc:docMk/>
            <pc:sldMk cId="4220322647" sldId="267"/>
            <ac:spMk id="6" creationId="{5DAAA5C6-A8B0-1B41-24AD-104B9E97711D}"/>
          </ac:spMkLst>
        </pc:spChg>
        <pc:spChg chg="add mod">
          <ac:chgData name="Pablo Garcia" userId="45d086511dae29ac" providerId="LiveId" clId="{A52C6930-8F46-47FC-94E8-CF2B15CC6938}" dt="2025-03-31T12:29:55.079" v="394" actId="1037"/>
          <ac:spMkLst>
            <pc:docMk/>
            <pc:sldMk cId="4220322647" sldId="267"/>
            <ac:spMk id="7" creationId="{1D6EAFFF-067B-824A-29F0-EA8C3E53EB41}"/>
          </ac:spMkLst>
        </pc:spChg>
        <pc:spChg chg="add mod">
          <ac:chgData name="Pablo Garcia" userId="45d086511dae29ac" providerId="LiveId" clId="{A52C6930-8F46-47FC-94E8-CF2B15CC6938}" dt="2025-03-31T12:30:11.876" v="402" actId="1076"/>
          <ac:spMkLst>
            <pc:docMk/>
            <pc:sldMk cId="4220322647" sldId="267"/>
            <ac:spMk id="8" creationId="{162E9985-B16E-D9D1-8B8F-5F5F7DDAC638}"/>
          </ac:spMkLst>
        </pc:spChg>
        <pc:spChg chg="add mod">
          <ac:chgData name="Pablo Garcia" userId="45d086511dae29ac" providerId="LiveId" clId="{A52C6930-8F46-47FC-94E8-CF2B15CC6938}" dt="2025-03-31T12:30:17.626" v="403" actId="571"/>
          <ac:spMkLst>
            <pc:docMk/>
            <pc:sldMk cId="4220322647" sldId="267"/>
            <ac:spMk id="9" creationId="{76A8B0C7-9B66-5EC5-3B51-306ABCAF8B74}"/>
          </ac:spMkLst>
        </pc:spChg>
        <pc:spChg chg="add mod">
          <ac:chgData name="Pablo Garcia" userId="45d086511dae29ac" providerId="LiveId" clId="{A52C6930-8F46-47FC-94E8-CF2B15CC6938}" dt="2025-03-31T12:30:33.017" v="404" actId="571"/>
          <ac:spMkLst>
            <pc:docMk/>
            <pc:sldMk cId="4220322647" sldId="267"/>
            <ac:spMk id="10" creationId="{DF438A0D-7988-65BC-E6BB-87430CA66774}"/>
          </ac:spMkLst>
        </pc:spChg>
        <pc:spChg chg="add mod">
          <ac:chgData name="Pablo Garcia" userId="45d086511dae29ac" providerId="LiveId" clId="{A52C6930-8F46-47FC-94E8-CF2B15CC6938}" dt="2025-03-31T12:30:56.017" v="407" actId="1076"/>
          <ac:spMkLst>
            <pc:docMk/>
            <pc:sldMk cId="4220322647" sldId="267"/>
            <ac:spMk id="11" creationId="{CBD6DA0F-5D56-A1AF-C76E-0259AFB58445}"/>
          </ac:spMkLst>
        </pc:spChg>
        <pc:spChg chg="add mod">
          <ac:chgData name="Pablo Garcia" userId="45d086511dae29ac" providerId="LiveId" clId="{A52C6930-8F46-47FC-94E8-CF2B15CC6938}" dt="2025-03-31T12:32:03.991" v="413" actId="1076"/>
          <ac:spMkLst>
            <pc:docMk/>
            <pc:sldMk cId="4220322647" sldId="267"/>
            <ac:spMk id="12" creationId="{4A63B63F-CF2B-A123-2FA5-F905C6988E07}"/>
          </ac:spMkLst>
        </pc:spChg>
        <pc:spChg chg="add mod">
          <ac:chgData name="Pablo Garcia" userId="45d086511dae29ac" providerId="LiveId" clId="{A52C6930-8F46-47FC-94E8-CF2B15CC6938}" dt="2025-03-31T12:32:23.397" v="416" actId="1076"/>
          <ac:spMkLst>
            <pc:docMk/>
            <pc:sldMk cId="4220322647" sldId="267"/>
            <ac:spMk id="13" creationId="{AD39D56E-60CF-D660-CA55-50AD2FB98E5C}"/>
          </ac:spMkLst>
        </pc:spChg>
        <pc:spChg chg="add mod">
          <ac:chgData name="Pablo Garcia" userId="45d086511dae29ac" providerId="LiveId" clId="{A52C6930-8F46-47FC-94E8-CF2B15CC6938}" dt="2025-03-31T12:33:02.538" v="418" actId="688"/>
          <ac:spMkLst>
            <pc:docMk/>
            <pc:sldMk cId="4220322647" sldId="267"/>
            <ac:spMk id="15" creationId="{90958037-3B5B-B734-0295-09C0914CA993}"/>
          </ac:spMkLst>
        </pc:spChg>
        <pc:spChg chg="add mod">
          <ac:chgData name="Pablo Garcia" userId="45d086511dae29ac" providerId="LiveId" clId="{A52C6930-8F46-47FC-94E8-CF2B15CC6938}" dt="2025-03-31T12:34:17.352" v="425" actId="571"/>
          <ac:spMkLst>
            <pc:docMk/>
            <pc:sldMk cId="4220322647" sldId="267"/>
            <ac:spMk id="17" creationId="{614DAA5E-7E78-42F8-A624-6342208905BF}"/>
          </ac:spMkLst>
        </pc:spChg>
        <pc:spChg chg="add mod">
          <ac:chgData name="Pablo Garcia" userId="45d086511dae29ac" providerId="LiveId" clId="{A52C6930-8F46-47FC-94E8-CF2B15CC6938}" dt="2025-03-31T12:34:49.134" v="432" actId="1076"/>
          <ac:spMkLst>
            <pc:docMk/>
            <pc:sldMk cId="4220322647" sldId="267"/>
            <ac:spMk id="18" creationId="{C6ED085E-8D15-658E-6795-F1C3FB31D227}"/>
          </ac:spMkLst>
        </pc:spChg>
        <pc:spChg chg="add mod">
          <ac:chgData name="Pablo Garcia" userId="45d086511dae29ac" providerId="LiveId" clId="{A52C6930-8F46-47FC-94E8-CF2B15CC6938}" dt="2025-03-31T12:34:46.353" v="431" actId="1076"/>
          <ac:spMkLst>
            <pc:docMk/>
            <pc:sldMk cId="4220322647" sldId="267"/>
            <ac:spMk id="19" creationId="{9E0837CB-9289-0F95-0AC8-88B5FB6E346E}"/>
          </ac:spMkLst>
        </pc:spChg>
        <pc:spChg chg="add mod">
          <ac:chgData name="Pablo Garcia" userId="45d086511dae29ac" providerId="LiveId" clId="{A52C6930-8F46-47FC-94E8-CF2B15CC6938}" dt="2025-03-31T12:34:58.994" v="433" actId="571"/>
          <ac:spMkLst>
            <pc:docMk/>
            <pc:sldMk cId="4220322647" sldId="267"/>
            <ac:spMk id="20" creationId="{F4B05DB7-E079-879E-0187-CCD5020B2BB1}"/>
          </ac:spMkLst>
        </pc:spChg>
        <pc:spChg chg="add mod">
          <ac:chgData name="Pablo Garcia" userId="45d086511dae29ac" providerId="LiveId" clId="{A52C6930-8F46-47FC-94E8-CF2B15CC6938}" dt="2025-03-31T12:34:58.994" v="433" actId="571"/>
          <ac:spMkLst>
            <pc:docMk/>
            <pc:sldMk cId="4220322647" sldId="267"/>
            <ac:spMk id="21" creationId="{6489E6E6-11CF-5F0A-DA7F-BA1BE2A378DD}"/>
          </ac:spMkLst>
        </pc:spChg>
        <pc:spChg chg="add mod">
          <ac:chgData name="Pablo Garcia" userId="45d086511dae29ac" providerId="LiveId" clId="{A52C6930-8F46-47FC-94E8-CF2B15CC6938}" dt="2025-03-31T12:40:25.414" v="699" actId="20577"/>
          <ac:spMkLst>
            <pc:docMk/>
            <pc:sldMk cId="4220322647" sldId="267"/>
            <ac:spMk id="22" creationId="{230D0D60-7071-2C2D-7CDB-DEC4243D1BE5}"/>
          </ac:spMkLst>
        </pc:spChg>
        <pc:spChg chg="add mod">
          <ac:chgData name="Pablo Garcia" userId="45d086511dae29ac" providerId="LiveId" clId="{A52C6930-8F46-47FC-94E8-CF2B15CC6938}" dt="2025-03-31T12:39:35.688" v="646" actId="1076"/>
          <ac:spMkLst>
            <pc:docMk/>
            <pc:sldMk cId="4220322647" sldId="267"/>
            <ac:spMk id="23" creationId="{85955873-DF28-87B5-7486-7B9A3C039B63}"/>
          </ac:spMkLst>
        </pc:spChg>
        <pc:spChg chg="add mod">
          <ac:chgData name="Pablo Garcia" userId="45d086511dae29ac" providerId="LiveId" clId="{A52C6930-8F46-47FC-94E8-CF2B15CC6938}" dt="2025-03-31T12:39:38.454" v="647" actId="1076"/>
          <ac:spMkLst>
            <pc:docMk/>
            <pc:sldMk cId="4220322647" sldId="267"/>
            <ac:spMk id="24" creationId="{3B6AACB2-7666-8C0C-C735-4F3E1D0AD75C}"/>
          </ac:spMkLst>
        </pc:spChg>
        <pc:spChg chg="add mod">
          <ac:chgData name="Pablo Garcia" userId="45d086511dae29ac" providerId="LiveId" clId="{A52C6930-8F46-47FC-94E8-CF2B15CC6938}" dt="2025-03-31T12:39:26.432" v="643" actId="1076"/>
          <ac:spMkLst>
            <pc:docMk/>
            <pc:sldMk cId="4220322647" sldId="267"/>
            <ac:spMk id="25" creationId="{FC275940-EBC6-EE12-DC98-2BEB997417D8}"/>
          </ac:spMkLst>
        </pc:spChg>
        <pc:spChg chg="add mod">
          <ac:chgData name="Pablo Garcia" userId="45d086511dae29ac" providerId="LiveId" clId="{A52C6930-8F46-47FC-94E8-CF2B15CC6938}" dt="2025-03-31T12:40:21.789" v="697" actId="1076"/>
          <ac:spMkLst>
            <pc:docMk/>
            <pc:sldMk cId="4220322647" sldId="267"/>
            <ac:spMk id="26" creationId="{8110AEDB-6F61-B03F-404A-B4BFB04A2EFA}"/>
          </ac:spMkLst>
        </pc:spChg>
        <pc:spChg chg="add del mod">
          <ac:chgData name="Pablo Garcia" userId="45d086511dae29ac" providerId="LiveId" clId="{A52C6930-8F46-47FC-94E8-CF2B15CC6938}" dt="2025-03-31T12:48:04.637" v="742" actId="478"/>
          <ac:spMkLst>
            <pc:docMk/>
            <pc:sldMk cId="4220322647" sldId="267"/>
            <ac:spMk id="27" creationId="{130E7051-C0D8-DD1F-172A-6DAD411C3439}"/>
          </ac:spMkLst>
        </pc:spChg>
        <pc:spChg chg="add mod">
          <ac:chgData name="Pablo Garcia" userId="45d086511dae29ac" providerId="LiveId" clId="{A52C6930-8F46-47FC-94E8-CF2B15CC6938}" dt="2025-03-31T13:09:34.130" v="1409" actId="1076"/>
          <ac:spMkLst>
            <pc:docMk/>
            <pc:sldMk cId="4220322647" sldId="267"/>
            <ac:spMk id="29" creationId="{F365F816-D5EF-8904-6CE7-C1644583AE14}"/>
          </ac:spMkLst>
        </pc:spChg>
        <pc:graphicFrameChg chg="mod">
          <ac:chgData name="Pablo Garcia" userId="45d086511dae29ac" providerId="LiveId" clId="{A52C6930-8F46-47FC-94E8-CF2B15CC6938}" dt="2025-03-31T12:26:16.980" v="324" actId="14100"/>
          <ac:graphicFrameMkLst>
            <pc:docMk/>
            <pc:sldMk cId="4220322647" sldId="267"/>
            <ac:graphicFrameMk id="14" creationId="{BEE79578-C72E-3934-94CB-1DB9A6CDBBA8}"/>
          </ac:graphicFrameMkLst>
        </pc:graphicFrameChg>
        <pc:picChg chg="mod">
          <ac:chgData name="Pablo Garcia" userId="45d086511dae29ac" providerId="LiveId" clId="{A52C6930-8F46-47FC-94E8-CF2B15CC6938}" dt="2025-03-31T12:30:01.423" v="396" actId="1076"/>
          <ac:picMkLst>
            <pc:docMk/>
            <pc:sldMk cId="4220322647" sldId="267"/>
            <ac:picMk id="16" creationId="{6B9C6056-498A-E1EB-7BD3-CC43CB9A2BD7}"/>
          </ac:picMkLst>
        </pc:picChg>
        <pc:picChg chg="add mod">
          <ac:chgData name="Pablo Garcia" userId="45d086511dae29ac" providerId="LiveId" clId="{A52C6930-8F46-47FC-94E8-CF2B15CC6938}" dt="2025-03-31T13:07:10.197" v="1400" actId="1035"/>
          <ac:picMkLst>
            <pc:docMk/>
            <pc:sldMk cId="4220322647" sldId="267"/>
            <ac:picMk id="28" creationId="{A39A411E-44C8-770F-52CD-E602EB99C825}"/>
          </ac:picMkLst>
        </pc:picChg>
      </pc:sldChg>
      <pc:sldChg chg="addSp delSp modSp add mod ord modTransition">
        <pc:chgData name="Pablo Garcia" userId="45d086511dae29ac" providerId="LiveId" clId="{A52C6930-8F46-47FC-94E8-CF2B15CC6938}" dt="2025-03-31T13:07:21.651" v="1402" actId="1076"/>
        <pc:sldMkLst>
          <pc:docMk/>
          <pc:sldMk cId="3978547098" sldId="268"/>
        </pc:sldMkLst>
        <pc:spChg chg="add mod ord">
          <ac:chgData name="Pablo Garcia" userId="45d086511dae29ac" providerId="LiveId" clId="{A52C6930-8F46-47FC-94E8-CF2B15CC6938}" dt="2025-03-31T12:50:59.386" v="779" actId="207"/>
          <ac:spMkLst>
            <pc:docMk/>
            <pc:sldMk cId="3978547098" sldId="268"/>
            <ac:spMk id="3" creationId="{BA490104-A3C7-2FA5-E48B-24DEBD136747}"/>
          </ac:spMkLst>
        </pc:spChg>
        <pc:spChg chg="mod">
          <ac:chgData name="Pablo Garcia" userId="45d086511dae29ac" providerId="LiveId" clId="{A52C6930-8F46-47FC-94E8-CF2B15CC6938}" dt="2025-03-31T12:50:24.683" v="770" actId="404"/>
          <ac:spMkLst>
            <pc:docMk/>
            <pc:sldMk cId="3978547098" sldId="268"/>
            <ac:spMk id="4" creationId="{0BB5D07B-AF4D-BAB2-42FF-9A4862F01594}"/>
          </ac:spMkLst>
        </pc:spChg>
        <pc:spChg chg="mod">
          <ac:chgData name="Pablo Garcia" userId="45d086511dae29ac" providerId="LiveId" clId="{A52C6930-8F46-47FC-94E8-CF2B15CC6938}" dt="2025-03-31T12:49:34.916" v="754" actId="14100"/>
          <ac:spMkLst>
            <pc:docMk/>
            <pc:sldMk cId="3978547098" sldId="268"/>
            <ac:spMk id="5" creationId="{5C070A79-2E10-D4F6-16B1-4A872DD0C448}"/>
          </ac:spMkLst>
        </pc:spChg>
        <pc:spChg chg="add mod">
          <ac:chgData name="Pablo Garcia" userId="45d086511dae29ac" providerId="LiveId" clId="{A52C6930-8F46-47FC-94E8-CF2B15CC6938}" dt="2025-03-31T12:51:37.121" v="798" actId="164"/>
          <ac:spMkLst>
            <pc:docMk/>
            <pc:sldMk cId="3978547098" sldId="268"/>
            <ac:spMk id="6" creationId="{FDD91A1E-B8E2-5341-D719-3F740ECA1AF0}"/>
          </ac:spMkLst>
        </pc:spChg>
        <pc:spChg chg="mod">
          <ac:chgData name="Pablo Garcia" userId="45d086511dae29ac" providerId="LiveId" clId="{A52C6930-8F46-47FC-94E8-CF2B15CC6938}" dt="2025-03-31T12:51:51.669" v="809" actId="20577"/>
          <ac:spMkLst>
            <pc:docMk/>
            <pc:sldMk cId="3978547098" sldId="268"/>
            <ac:spMk id="10" creationId="{9394D89C-5001-A585-611E-18F9703F7CB5}"/>
          </ac:spMkLst>
        </pc:spChg>
        <pc:spChg chg="mod">
          <ac:chgData name="Pablo Garcia" userId="45d086511dae29ac" providerId="LiveId" clId="{A52C6930-8F46-47FC-94E8-CF2B15CC6938}" dt="2025-03-31T12:52:06.198" v="817" actId="20577"/>
          <ac:spMkLst>
            <pc:docMk/>
            <pc:sldMk cId="3978547098" sldId="268"/>
            <ac:spMk id="13" creationId="{0449933F-9B21-4C3E-1117-749D778BCA05}"/>
          </ac:spMkLst>
        </pc:spChg>
        <pc:spChg chg="mod">
          <ac:chgData name="Pablo Garcia" userId="45d086511dae29ac" providerId="LiveId" clId="{A52C6930-8F46-47FC-94E8-CF2B15CC6938}" dt="2025-03-31T12:52:16.901" v="823" actId="20577"/>
          <ac:spMkLst>
            <pc:docMk/>
            <pc:sldMk cId="3978547098" sldId="268"/>
            <ac:spMk id="18" creationId="{3385B647-02E6-4213-F3EC-2BAE602822A4}"/>
          </ac:spMkLst>
        </pc:spChg>
        <pc:spChg chg="mod">
          <ac:chgData name="Pablo Garcia" userId="45d086511dae29ac" providerId="LiveId" clId="{A52C6930-8F46-47FC-94E8-CF2B15CC6938}" dt="2025-03-31T12:52:27.105" v="830" actId="20577"/>
          <ac:spMkLst>
            <pc:docMk/>
            <pc:sldMk cId="3978547098" sldId="268"/>
            <ac:spMk id="21" creationId="{E4844F24-2124-9730-498B-ED0CAE53E5DB}"/>
          </ac:spMkLst>
        </pc:spChg>
        <pc:grpChg chg="add mod">
          <ac:chgData name="Pablo Garcia" userId="45d086511dae29ac" providerId="LiveId" clId="{A52C6930-8F46-47FC-94E8-CF2B15CC6938}" dt="2025-03-31T12:51:37.121" v="798" actId="164"/>
          <ac:grpSpMkLst>
            <pc:docMk/>
            <pc:sldMk cId="3978547098" sldId="268"/>
            <ac:grpSpMk id="7" creationId="{AADD075F-1EEB-7DEA-042D-1FCC8755BFDD}"/>
          </ac:grpSpMkLst>
        </pc:grpChg>
        <pc:grpChg chg="add mod">
          <ac:chgData name="Pablo Garcia" userId="45d086511dae29ac" providerId="LiveId" clId="{A52C6930-8F46-47FC-94E8-CF2B15CC6938}" dt="2025-03-31T12:52:59.901" v="853" actId="1038"/>
          <ac:grpSpMkLst>
            <pc:docMk/>
            <pc:sldMk cId="3978547098" sldId="268"/>
            <ac:grpSpMk id="8" creationId="{D124C940-E74C-2B9F-4D1F-21023B5BB92E}"/>
          </ac:grpSpMkLst>
        </pc:grpChg>
        <pc:grpChg chg="add mod">
          <ac:chgData name="Pablo Garcia" userId="45d086511dae29ac" providerId="LiveId" clId="{A52C6930-8F46-47FC-94E8-CF2B15CC6938}" dt="2025-03-31T12:52:59.901" v="853" actId="1038"/>
          <ac:grpSpMkLst>
            <pc:docMk/>
            <pc:sldMk cId="3978547098" sldId="268"/>
            <ac:grpSpMk id="11" creationId="{6BE51E6C-CD75-0C7E-0B90-4EE8AA7CF1B5}"/>
          </ac:grpSpMkLst>
        </pc:grpChg>
        <pc:grpChg chg="add mod">
          <ac:chgData name="Pablo Garcia" userId="45d086511dae29ac" providerId="LiveId" clId="{A52C6930-8F46-47FC-94E8-CF2B15CC6938}" dt="2025-03-31T12:52:59.901" v="853" actId="1038"/>
          <ac:grpSpMkLst>
            <pc:docMk/>
            <pc:sldMk cId="3978547098" sldId="268"/>
            <ac:grpSpMk id="15" creationId="{0C9EE2EF-CC11-EFFF-2D55-050D91AAD8B3}"/>
          </ac:grpSpMkLst>
        </pc:grpChg>
        <pc:grpChg chg="add mod">
          <ac:chgData name="Pablo Garcia" userId="45d086511dae29ac" providerId="LiveId" clId="{A52C6930-8F46-47FC-94E8-CF2B15CC6938}" dt="2025-03-31T12:52:59.901" v="853" actId="1038"/>
          <ac:grpSpMkLst>
            <pc:docMk/>
            <pc:sldMk cId="3978547098" sldId="268"/>
            <ac:grpSpMk id="19" creationId="{E8871859-E0BA-E6BE-0513-91150B71F06E}"/>
          </ac:grpSpMkLst>
        </pc:grpChg>
        <pc:graphicFrameChg chg="del">
          <ac:chgData name="Pablo Garcia" userId="45d086511dae29ac" providerId="LiveId" clId="{A52C6930-8F46-47FC-94E8-CF2B15CC6938}" dt="2025-03-31T12:49:37.573" v="756" actId="478"/>
          <ac:graphicFrameMkLst>
            <pc:docMk/>
            <pc:sldMk cId="3978547098" sldId="268"/>
            <ac:graphicFrameMk id="14" creationId="{20CCDB59-AFAC-AFA5-609E-AB3BBB35AC4E}"/>
          </ac:graphicFrameMkLst>
        </pc:graphicFrameChg>
        <pc:picChg chg="add mod">
          <ac:chgData name="Pablo Garcia" userId="45d086511dae29ac" providerId="LiveId" clId="{A52C6930-8F46-47FC-94E8-CF2B15CC6938}" dt="2025-03-31T12:51:37.121" v="798" actId="164"/>
          <ac:picMkLst>
            <pc:docMk/>
            <pc:sldMk cId="3978547098" sldId="268"/>
            <ac:picMk id="2" creationId="{C3B5E659-C090-6DD8-10BF-9DDEFC18EB3B}"/>
          </ac:picMkLst>
        </pc:picChg>
        <pc:picChg chg="mod">
          <ac:chgData name="Pablo Garcia" userId="45d086511dae29ac" providerId="LiveId" clId="{A52C6930-8F46-47FC-94E8-CF2B15CC6938}" dt="2025-03-31T12:51:43.621" v="799" actId="571"/>
          <ac:picMkLst>
            <pc:docMk/>
            <pc:sldMk cId="3978547098" sldId="268"/>
            <ac:picMk id="9" creationId="{68BC9857-1878-2BF6-E059-FD5AB500BE10}"/>
          </ac:picMkLst>
        </pc:picChg>
        <pc:picChg chg="mod">
          <ac:chgData name="Pablo Garcia" userId="45d086511dae29ac" providerId="LiveId" clId="{A52C6930-8F46-47FC-94E8-CF2B15CC6938}" dt="2025-03-31T12:51:57.998" v="810" actId="571"/>
          <ac:picMkLst>
            <pc:docMk/>
            <pc:sldMk cId="3978547098" sldId="268"/>
            <ac:picMk id="12" creationId="{086B1E84-451D-18D0-3838-96830CC74695}"/>
          </ac:picMkLst>
        </pc:picChg>
        <pc:picChg chg="del">
          <ac:chgData name="Pablo Garcia" userId="45d086511dae29ac" providerId="LiveId" clId="{A52C6930-8F46-47FC-94E8-CF2B15CC6938}" dt="2025-03-31T12:49:36.541" v="755" actId="478"/>
          <ac:picMkLst>
            <pc:docMk/>
            <pc:sldMk cId="3978547098" sldId="268"/>
            <ac:picMk id="16" creationId="{310A22FA-B8FC-8A79-0100-A757CE6328FA}"/>
          </ac:picMkLst>
        </pc:picChg>
        <pc:picChg chg="mod">
          <ac:chgData name="Pablo Garcia" userId="45d086511dae29ac" providerId="LiveId" clId="{A52C6930-8F46-47FC-94E8-CF2B15CC6938}" dt="2025-03-31T12:52:11.635" v="818" actId="571"/>
          <ac:picMkLst>
            <pc:docMk/>
            <pc:sldMk cId="3978547098" sldId="268"/>
            <ac:picMk id="17" creationId="{9D1AD566-E1C3-F16A-3B34-E376AF86AC2B}"/>
          </ac:picMkLst>
        </pc:picChg>
        <pc:picChg chg="mod">
          <ac:chgData name="Pablo Garcia" userId="45d086511dae29ac" providerId="LiveId" clId="{A52C6930-8F46-47FC-94E8-CF2B15CC6938}" dt="2025-03-31T12:52:21.823" v="824" actId="571"/>
          <ac:picMkLst>
            <pc:docMk/>
            <pc:sldMk cId="3978547098" sldId="268"/>
            <ac:picMk id="20" creationId="{72050024-FCFE-8986-5FBF-AEB345BD6C24}"/>
          </ac:picMkLst>
        </pc:picChg>
        <pc:picChg chg="add mod">
          <ac:chgData name="Pablo Garcia" userId="45d086511dae29ac" providerId="LiveId" clId="{A52C6930-8F46-47FC-94E8-CF2B15CC6938}" dt="2025-03-31T13:07:21.651" v="1402" actId="1076"/>
          <ac:picMkLst>
            <pc:docMk/>
            <pc:sldMk cId="3978547098" sldId="268"/>
            <ac:picMk id="29" creationId="{19567792-0CDC-735D-19F9-64C60654D348}"/>
          </ac:picMkLst>
        </pc:picChg>
        <pc:cxnChg chg="add mod">
          <ac:chgData name="Pablo Garcia" userId="45d086511dae29ac" providerId="LiveId" clId="{A52C6930-8F46-47FC-94E8-CF2B15CC6938}" dt="2025-03-31T12:53:04.667" v="858" actId="1038"/>
          <ac:cxnSpMkLst>
            <pc:docMk/>
            <pc:sldMk cId="3978547098" sldId="268"/>
            <ac:cxnSpMk id="23" creationId="{6ECFBBD4-0713-6BD7-5A40-A7D761A64234}"/>
          </ac:cxnSpMkLst>
        </pc:cxnChg>
        <pc:cxnChg chg="add mod">
          <ac:chgData name="Pablo Garcia" userId="45d086511dae29ac" providerId="LiveId" clId="{A52C6930-8F46-47FC-94E8-CF2B15CC6938}" dt="2025-03-31T12:53:12.433" v="862" actId="1036"/>
          <ac:cxnSpMkLst>
            <pc:docMk/>
            <pc:sldMk cId="3978547098" sldId="268"/>
            <ac:cxnSpMk id="25" creationId="{73B9D5B0-21E0-44FF-D349-9BD345634910}"/>
          </ac:cxnSpMkLst>
        </pc:cxnChg>
        <pc:cxnChg chg="add mod">
          <ac:chgData name="Pablo Garcia" userId="45d086511dae29ac" providerId="LiveId" clId="{A52C6930-8F46-47FC-94E8-CF2B15CC6938}" dt="2025-03-31T12:53:16.636" v="863" actId="571"/>
          <ac:cxnSpMkLst>
            <pc:docMk/>
            <pc:sldMk cId="3978547098" sldId="268"/>
            <ac:cxnSpMk id="26" creationId="{6875C89A-3CCA-A330-B6A8-98749FABBA18}"/>
          </ac:cxnSpMkLst>
        </pc:cxnChg>
        <pc:cxnChg chg="add mod">
          <ac:chgData name="Pablo Garcia" userId="45d086511dae29ac" providerId="LiveId" clId="{A52C6930-8F46-47FC-94E8-CF2B15CC6938}" dt="2025-03-31T12:53:19.245" v="864" actId="571"/>
          <ac:cxnSpMkLst>
            <pc:docMk/>
            <pc:sldMk cId="3978547098" sldId="268"/>
            <ac:cxnSpMk id="27" creationId="{66DD2FE6-DD04-1032-1AD1-9C8644FE55D7}"/>
          </ac:cxnSpMkLst>
        </pc:cxnChg>
        <pc:cxnChg chg="add mod">
          <ac:chgData name="Pablo Garcia" userId="45d086511dae29ac" providerId="LiveId" clId="{A52C6930-8F46-47FC-94E8-CF2B15CC6938}" dt="2025-03-31T12:53:22.026" v="865" actId="571"/>
          <ac:cxnSpMkLst>
            <pc:docMk/>
            <pc:sldMk cId="3978547098" sldId="268"/>
            <ac:cxnSpMk id="28" creationId="{A654D237-7F94-978B-D4C2-D9B66071414B}"/>
          </ac:cxnSpMkLst>
        </pc:cxnChg>
      </pc:sldChg>
      <pc:sldChg chg="addSp modSp add mod ord modTransition">
        <pc:chgData name="Pablo Garcia" userId="45d086511dae29ac" providerId="LiveId" clId="{A52C6930-8F46-47FC-94E8-CF2B15CC6938}" dt="2025-03-31T13:07:27.432" v="1403"/>
        <pc:sldMkLst>
          <pc:docMk/>
          <pc:sldMk cId="1695333056" sldId="269"/>
        </pc:sldMkLst>
        <pc:spChg chg="add mod">
          <ac:chgData name="Pablo Garcia" userId="45d086511dae29ac" providerId="LiveId" clId="{A52C6930-8F46-47FC-94E8-CF2B15CC6938}" dt="2025-03-31T12:58:08.636" v="1201" actId="1037"/>
          <ac:spMkLst>
            <pc:docMk/>
            <pc:sldMk cId="1695333056" sldId="269"/>
            <ac:spMk id="2" creationId="{A03B5C27-2ABD-D5D8-BB2E-B761625D85CF}"/>
          </ac:spMkLst>
        </pc:spChg>
        <pc:spChg chg="mod">
          <ac:chgData name="Pablo Garcia" userId="45d086511dae29ac" providerId="LiveId" clId="{A52C6930-8F46-47FC-94E8-CF2B15CC6938}" dt="2025-03-31T12:56:03.150" v="890" actId="14100"/>
          <ac:spMkLst>
            <pc:docMk/>
            <pc:sldMk cId="1695333056" sldId="269"/>
            <ac:spMk id="4" creationId="{58D1BEDB-5A2E-A1EF-B541-D510F6DF8610}"/>
          </ac:spMkLst>
        </pc:spChg>
        <pc:spChg chg="mod">
          <ac:chgData name="Pablo Garcia" userId="45d086511dae29ac" providerId="LiveId" clId="{A52C6930-8F46-47FC-94E8-CF2B15CC6938}" dt="2025-03-31T12:54:37.227" v="872"/>
          <ac:spMkLst>
            <pc:docMk/>
            <pc:sldMk cId="1695333056" sldId="269"/>
            <ac:spMk id="5" creationId="{0AB0D59C-1579-A386-3DB5-9DB908FEFE5B}"/>
          </ac:spMkLst>
        </pc:spChg>
        <pc:spChg chg="mod">
          <ac:chgData name="Pablo Garcia" userId="45d086511dae29ac" providerId="LiveId" clId="{A52C6930-8F46-47FC-94E8-CF2B15CC6938}" dt="2025-03-31T12:56:32.166" v="896"/>
          <ac:spMkLst>
            <pc:docMk/>
            <pc:sldMk cId="1695333056" sldId="269"/>
            <ac:spMk id="7" creationId="{55A09BC9-F119-86B5-CD4D-7327EE46E317}"/>
          </ac:spMkLst>
        </pc:spChg>
        <pc:spChg chg="mod">
          <ac:chgData name="Pablo Garcia" userId="45d086511dae29ac" providerId="LiveId" clId="{A52C6930-8F46-47FC-94E8-CF2B15CC6938}" dt="2025-03-31T12:56:32.166" v="896"/>
          <ac:spMkLst>
            <pc:docMk/>
            <pc:sldMk cId="1695333056" sldId="269"/>
            <ac:spMk id="10" creationId="{50F12D7E-7A99-2011-1876-969835DF8D82}"/>
          </ac:spMkLst>
        </pc:spChg>
        <pc:spChg chg="mod">
          <ac:chgData name="Pablo Garcia" userId="45d086511dae29ac" providerId="LiveId" clId="{A52C6930-8F46-47FC-94E8-CF2B15CC6938}" dt="2025-03-31T12:56:32.166" v="896"/>
          <ac:spMkLst>
            <pc:docMk/>
            <pc:sldMk cId="1695333056" sldId="269"/>
            <ac:spMk id="13" creationId="{35331489-FAF4-610B-7EFA-7DA17960DBC0}"/>
          </ac:spMkLst>
        </pc:spChg>
        <pc:spChg chg="mod">
          <ac:chgData name="Pablo Garcia" userId="45d086511dae29ac" providerId="LiveId" clId="{A52C6930-8F46-47FC-94E8-CF2B15CC6938}" dt="2025-03-31T12:56:32.166" v="896"/>
          <ac:spMkLst>
            <pc:docMk/>
            <pc:sldMk cId="1695333056" sldId="269"/>
            <ac:spMk id="18" creationId="{5466D1A6-4E2A-05A1-27FF-42EE200D38EE}"/>
          </ac:spMkLst>
        </pc:spChg>
        <pc:spChg chg="mod">
          <ac:chgData name="Pablo Garcia" userId="45d086511dae29ac" providerId="LiveId" clId="{A52C6930-8F46-47FC-94E8-CF2B15CC6938}" dt="2025-03-31T12:56:32.166" v="896"/>
          <ac:spMkLst>
            <pc:docMk/>
            <pc:sldMk cId="1695333056" sldId="269"/>
            <ac:spMk id="21" creationId="{C964A521-FD0B-9E08-2C50-A284E9650346}"/>
          </ac:spMkLst>
        </pc:spChg>
        <pc:grpChg chg="mod">
          <ac:chgData name="Pablo Garcia" userId="45d086511dae29ac" providerId="LiveId" clId="{A52C6930-8F46-47FC-94E8-CF2B15CC6938}" dt="2025-03-31T12:58:08.636" v="1201" actId="1037"/>
          <ac:grpSpMkLst>
            <pc:docMk/>
            <pc:sldMk cId="1695333056" sldId="269"/>
            <ac:grpSpMk id="3" creationId="{F5F503F0-90C0-6529-2FC7-D92F7F8A31AF}"/>
          </ac:grpSpMkLst>
        </pc:grpChg>
        <pc:grpChg chg="mod">
          <ac:chgData name="Pablo Garcia" userId="45d086511dae29ac" providerId="LiveId" clId="{A52C6930-8F46-47FC-94E8-CF2B15CC6938}" dt="2025-03-31T12:58:08.636" v="1201" actId="1037"/>
          <ac:grpSpMkLst>
            <pc:docMk/>
            <pc:sldMk cId="1695333056" sldId="269"/>
            <ac:grpSpMk id="8" creationId="{FA032973-12AF-22D9-86FB-CC8834B0D74B}"/>
          </ac:grpSpMkLst>
        </pc:grpChg>
        <pc:grpChg chg="mod">
          <ac:chgData name="Pablo Garcia" userId="45d086511dae29ac" providerId="LiveId" clId="{A52C6930-8F46-47FC-94E8-CF2B15CC6938}" dt="2025-03-31T12:58:08.636" v="1201" actId="1037"/>
          <ac:grpSpMkLst>
            <pc:docMk/>
            <pc:sldMk cId="1695333056" sldId="269"/>
            <ac:grpSpMk id="11" creationId="{4AE9D949-29DC-F761-AFD8-94608E3B48A0}"/>
          </ac:grpSpMkLst>
        </pc:grpChg>
        <pc:grpChg chg="mod">
          <ac:chgData name="Pablo Garcia" userId="45d086511dae29ac" providerId="LiveId" clId="{A52C6930-8F46-47FC-94E8-CF2B15CC6938}" dt="2025-03-31T12:58:08.636" v="1201" actId="1037"/>
          <ac:grpSpMkLst>
            <pc:docMk/>
            <pc:sldMk cId="1695333056" sldId="269"/>
            <ac:grpSpMk id="15" creationId="{CAFC45DB-B43C-5E56-C457-C7B8BBB216A0}"/>
          </ac:grpSpMkLst>
        </pc:grpChg>
        <pc:grpChg chg="mod">
          <ac:chgData name="Pablo Garcia" userId="45d086511dae29ac" providerId="LiveId" clId="{A52C6930-8F46-47FC-94E8-CF2B15CC6938}" dt="2025-03-31T12:58:08.636" v="1201" actId="1037"/>
          <ac:grpSpMkLst>
            <pc:docMk/>
            <pc:sldMk cId="1695333056" sldId="269"/>
            <ac:grpSpMk id="19" creationId="{AC32381B-5E35-C7E7-E2B6-E62B8C346EFD}"/>
          </ac:grpSpMkLst>
        </pc:grpChg>
        <pc:graphicFrameChg chg="mod modGraphic">
          <ac:chgData name="Pablo Garcia" userId="45d086511dae29ac" providerId="LiveId" clId="{A52C6930-8F46-47FC-94E8-CF2B15CC6938}" dt="2025-03-31T12:56:20.259" v="895" actId="1076"/>
          <ac:graphicFrameMkLst>
            <pc:docMk/>
            <pc:sldMk cId="1695333056" sldId="269"/>
            <ac:graphicFrameMk id="14" creationId="{A8C3730D-5668-BBA7-73F6-AD64ADDCC8EF}"/>
          </ac:graphicFrameMkLst>
        </pc:graphicFrameChg>
        <pc:picChg chg="mod">
          <ac:chgData name="Pablo Garcia" userId="45d086511dae29ac" providerId="LiveId" clId="{A52C6930-8F46-47FC-94E8-CF2B15CC6938}" dt="2025-03-31T12:56:32.166" v="896"/>
          <ac:picMkLst>
            <pc:docMk/>
            <pc:sldMk cId="1695333056" sldId="269"/>
            <ac:picMk id="6" creationId="{89F061B5-484A-21A8-58FE-CB9C9CEED856}"/>
          </ac:picMkLst>
        </pc:picChg>
        <pc:picChg chg="mod">
          <ac:chgData name="Pablo Garcia" userId="45d086511dae29ac" providerId="LiveId" clId="{A52C6930-8F46-47FC-94E8-CF2B15CC6938}" dt="2025-03-31T12:56:32.166" v="896"/>
          <ac:picMkLst>
            <pc:docMk/>
            <pc:sldMk cId="1695333056" sldId="269"/>
            <ac:picMk id="9" creationId="{ADCEC864-72D6-FAB6-E6DA-49A4D094DA0A}"/>
          </ac:picMkLst>
        </pc:picChg>
        <pc:picChg chg="mod">
          <ac:chgData name="Pablo Garcia" userId="45d086511dae29ac" providerId="LiveId" clId="{A52C6930-8F46-47FC-94E8-CF2B15CC6938}" dt="2025-03-31T12:56:32.166" v="896"/>
          <ac:picMkLst>
            <pc:docMk/>
            <pc:sldMk cId="1695333056" sldId="269"/>
            <ac:picMk id="12" creationId="{29A9AFF6-DE14-1B91-CC9F-52D4191A3B6E}"/>
          </ac:picMkLst>
        </pc:picChg>
        <pc:picChg chg="mod">
          <ac:chgData name="Pablo Garcia" userId="45d086511dae29ac" providerId="LiveId" clId="{A52C6930-8F46-47FC-94E8-CF2B15CC6938}" dt="2025-03-31T12:56:05.978" v="891" actId="1076"/>
          <ac:picMkLst>
            <pc:docMk/>
            <pc:sldMk cId="1695333056" sldId="269"/>
            <ac:picMk id="16" creationId="{7B2DDDBC-73F8-00F6-588F-088D5EEEFD3E}"/>
          </ac:picMkLst>
        </pc:picChg>
        <pc:picChg chg="mod">
          <ac:chgData name="Pablo Garcia" userId="45d086511dae29ac" providerId="LiveId" clId="{A52C6930-8F46-47FC-94E8-CF2B15CC6938}" dt="2025-03-31T12:56:32.166" v="896"/>
          <ac:picMkLst>
            <pc:docMk/>
            <pc:sldMk cId="1695333056" sldId="269"/>
            <ac:picMk id="17" creationId="{4D9E1A7E-9F69-5E4E-8E0C-B63C0CC96D4C}"/>
          </ac:picMkLst>
        </pc:picChg>
        <pc:picChg chg="add mod">
          <ac:chgData name="Pablo Garcia" userId="45d086511dae29ac" providerId="LiveId" clId="{A52C6930-8F46-47FC-94E8-CF2B15CC6938}" dt="2025-03-31T13:07:27.432" v="1403"/>
          <ac:picMkLst>
            <pc:docMk/>
            <pc:sldMk cId="1695333056" sldId="269"/>
            <ac:picMk id="33" creationId="{F18C406E-3103-9045-E63C-13F25079E717}"/>
          </ac:picMkLst>
        </pc:picChg>
        <pc:cxnChg chg="mod">
          <ac:chgData name="Pablo Garcia" userId="45d086511dae29ac" providerId="LiveId" clId="{A52C6930-8F46-47FC-94E8-CF2B15CC6938}" dt="2025-03-31T12:57:38.963" v="1093" actId="14100"/>
          <ac:cxnSpMkLst>
            <pc:docMk/>
            <pc:sldMk cId="1695333056" sldId="269"/>
            <ac:cxnSpMk id="22" creationId="{228B06C4-44E4-BE2C-6EAC-497F0AA861B1}"/>
          </ac:cxnSpMkLst>
        </pc:cxnChg>
        <pc:cxnChg chg="mod">
          <ac:chgData name="Pablo Garcia" userId="45d086511dae29ac" providerId="LiveId" clId="{A52C6930-8F46-47FC-94E8-CF2B15CC6938}" dt="2025-03-31T12:58:08.636" v="1201" actId="1037"/>
          <ac:cxnSpMkLst>
            <pc:docMk/>
            <pc:sldMk cId="1695333056" sldId="269"/>
            <ac:cxnSpMk id="23" creationId="{4267D594-5E01-5B30-6693-7D2655FF9207}"/>
          </ac:cxnSpMkLst>
        </pc:cxnChg>
        <pc:cxnChg chg="mod">
          <ac:chgData name="Pablo Garcia" userId="45d086511dae29ac" providerId="LiveId" clId="{A52C6930-8F46-47FC-94E8-CF2B15CC6938}" dt="2025-03-31T12:58:08.636" v="1201" actId="1037"/>
          <ac:cxnSpMkLst>
            <pc:docMk/>
            <pc:sldMk cId="1695333056" sldId="269"/>
            <ac:cxnSpMk id="24" creationId="{2078F725-BE8D-79BE-A6F1-874BE1C37468}"/>
          </ac:cxnSpMkLst>
        </pc:cxnChg>
        <pc:cxnChg chg="mod">
          <ac:chgData name="Pablo Garcia" userId="45d086511dae29ac" providerId="LiveId" clId="{A52C6930-8F46-47FC-94E8-CF2B15CC6938}" dt="2025-03-31T12:58:08.636" v="1201" actId="1037"/>
          <ac:cxnSpMkLst>
            <pc:docMk/>
            <pc:sldMk cId="1695333056" sldId="269"/>
            <ac:cxnSpMk id="25" creationId="{5D470146-4426-FB98-B830-0AB2960B421E}"/>
          </ac:cxnSpMkLst>
        </pc:cxnChg>
        <pc:cxnChg chg="mod">
          <ac:chgData name="Pablo Garcia" userId="45d086511dae29ac" providerId="LiveId" clId="{A52C6930-8F46-47FC-94E8-CF2B15CC6938}" dt="2025-03-31T12:58:08.636" v="1201" actId="1037"/>
          <ac:cxnSpMkLst>
            <pc:docMk/>
            <pc:sldMk cId="1695333056" sldId="269"/>
            <ac:cxnSpMk id="26" creationId="{AF1222F0-9960-FBF9-73D8-AF372CD5AC44}"/>
          </ac:cxnSpMkLst>
        </pc:cxnChg>
      </pc:sldChg>
      <pc:sldChg chg="addSp delSp modSp add mod modTransition">
        <pc:chgData name="Pablo Garcia" userId="45d086511dae29ac" providerId="LiveId" clId="{A52C6930-8F46-47FC-94E8-CF2B15CC6938}" dt="2025-03-31T13:07:32.458" v="1404"/>
        <pc:sldMkLst>
          <pc:docMk/>
          <pc:sldMk cId="3897501453" sldId="270"/>
        </pc:sldMkLst>
        <pc:spChg chg="del">
          <ac:chgData name="Pablo Garcia" userId="45d086511dae29ac" providerId="LiveId" clId="{A52C6930-8F46-47FC-94E8-CF2B15CC6938}" dt="2025-03-31T12:58:33.909" v="1204" actId="478"/>
          <ac:spMkLst>
            <pc:docMk/>
            <pc:sldMk cId="3897501453" sldId="270"/>
            <ac:spMk id="2" creationId="{3A9387EF-36F1-F2DC-B660-AF3E56943A85}"/>
          </ac:spMkLst>
        </pc:spChg>
        <pc:spChg chg="mod">
          <ac:chgData name="Pablo Garcia" userId="45d086511dae29ac" providerId="LiveId" clId="{A52C6930-8F46-47FC-94E8-CF2B15CC6938}" dt="2025-03-31T13:01:19.838" v="1258" actId="20577"/>
          <ac:spMkLst>
            <pc:docMk/>
            <pc:sldMk cId="3897501453" sldId="270"/>
            <ac:spMk id="4" creationId="{C50976AE-5380-9A6D-39C5-EE83B6542534}"/>
          </ac:spMkLst>
        </pc:spChg>
        <pc:spChg chg="mod">
          <ac:chgData name="Pablo Garcia" userId="45d086511dae29ac" providerId="LiveId" clId="{A52C6930-8F46-47FC-94E8-CF2B15CC6938}" dt="2025-03-31T13:00:16.649" v="1214" actId="14100"/>
          <ac:spMkLst>
            <pc:docMk/>
            <pc:sldMk cId="3897501453" sldId="270"/>
            <ac:spMk id="5" creationId="{463A31A9-3490-CBC4-FD5C-F6227108B6C2}"/>
          </ac:spMkLst>
        </pc:spChg>
        <pc:spChg chg="add mod ord">
          <ac:chgData name="Pablo Garcia" userId="45d086511dae29ac" providerId="LiveId" clId="{A52C6930-8F46-47FC-94E8-CF2B15CC6938}" dt="2025-03-31T13:02:25.590" v="1266" actId="2085"/>
          <ac:spMkLst>
            <pc:docMk/>
            <pc:sldMk cId="3897501453" sldId="270"/>
            <ac:spMk id="29" creationId="{6DD4630E-16FF-65DA-42B1-510335F9FFD6}"/>
          </ac:spMkLst>
        </pc:spChg>
        <pc:grpChg chg="del">
          <ac:chgData name="Pablo Garcia" userId="45d086511dae29ac" providerId="LiveId" clId="{A52C6930-8F46-47FC-94E8-CF2B15CC6938}" dt="2025-03-31T12:58:38.159" v="1205" actId="478"/>
          <ac:grpSpMkLst>
            <pc:docMk/>
            <pc:sldMk cId="3897501453" sldId="270"/>
            <ac:grpSpMk id="3" creationId="{5B0E6732-85F5-FE80-FDD1-189E750BD35E}"/>
          </ac:grpSpMkLst>
        </pc:grpChg>
        <pc:grpChg chg="del">
          <ac:chgData name="Pablo Garcia" userId="45d086511dae29ac" providerId="LiveId" clId="{A52C6930-8F46-47FC-94E8-CF2B15CC6938}" dt="2025-03-31T12:58:38.159" v="1205" actId="478"/>
          <ac:grpSpMkLst>
            <pc:docMk/>
            <pc:sldMk cId="3897501453" sldId="270"/>
            <ac:grpSpMk id="8" creationId="{709ED412-444D-F5B0-B8F6-22F1762B9E0B}"/>
          </ac:grpSpMkLst>
        </pc:grpChg>
        <pc:grpChg chg="del">
          <ac:chgData name="Pablo Garcia" userId="45d086511dae29ac" providerId="LiveId" clId="{A52C6930-8F46-47FC-94E8-CF2B15CC6938}" dt="2025-03-31T12:58:38.159" v="1205" actId="478"/>
          <ac:grpSpMkLst>
            <pc:docMk/>
            <pc:sldMk cId="3897501453" sldId="270"/>
            <ac:grpSpMk id="11" creationId="{4089ADD2-A351-F87A-603A-024E7DFD0DAE}"/>
          </ac:grpSpMkLst>
        </pc:grpChg>
        <pc:grpChg chg="del">
          <ac:chgData name="Pablo Garcia" userId="45d086511dae29ac" providerId="LiveId" clId="{A52C6930-8F46-47FC-94E8-CF2B15CC6938}" dt="2025-03-31T12:58:38.159" v="1205" actId="478"/>
          <ac:grpSpMkLst>
            <pc:docMk/>
            <pc:sldMk cId="3897501453" sldId="270"/>
            <ac:grpSpMk id="15" creationId="{7FBAC378-1EB5-04BA-D515-4C8DF72543C5}"/>
          </ac:grpSpMkLst>
        </pc:grpChg>
        <pc:grpChg chg="del">
          <ac:chgData name="Pablo Garcia" userId="45d086511dae29ac" providerId="LiveId" clId="{A52C6930-8F46-47FC-94E8-CF2B15CC6938}" dt="2025-03-31T12:58:38.159" v="1205" actId="478"/>
          <ac:grpSpMkLst>
            <pc:docMk/>
            <pc:sldMk cId="3897501453" sldId="270"/>
            <ac:grpSpMk id="19" creationId="{72D9B01B-BEAA-405C-23E5-47A92F60CB15}"/>
          </ac:grpSpMkLst>
        </pc:grpChg>
        <pc:graphicFrameChg chg="del">
          <ac:chgData name="Pablo Garcia" userId="45d086511dae29ac" providerId="LiveId" clId="{A52C6930-8F46-47FC-94E8-CF2B15CC6938}" dt="2025-03-31T12:58:38.159" v="1205" actId="478"/>
          <ac:graphicFrameMkLst>
            <pc:docMk/>
            <pc:sldMk cId="3897501453" sldId="270"/>
            <ac:graphicFrameMk id="14" creationId="{409E2D14-78F8-C4C6-F291-183A9EC3B736}"/>
          </ac:graphicFrameMkLst>
        </pc:graphicFrameChg>
        <pc:picChg chg="del">
          <ac:chgData name="Pablo Garcia" userId="45d086511dae29ac" providerId="LiveId" clId="{A52C6930-8F46-47FC-94E8-CF2B15CC6938}" dt="2025-03-31T12:58:38.159" v="1205" actId="478"/>
          <ac:picMkLst>
            <pc:docMk/>
            <pc:sldMk cId="3897501453" sldId="270"/>
            <ac:picMk id="16" creationId="{011AD311-1A99-BF86-1E48-85755862544E}"/>
          </ac:picMkLst>
        </pc:picChg>
        <pc:picChg chg="add mod">
          <ac:chgData name="Pablo Garcia" userId="45d086511dae29ac" providerId="LiveId" clId="{A52C6930-8F46-47FC-94E8-CF2B15CC6938}" dt="2025-03-31T13:01:41.479" v="1261" actId="1076"/>
          <ac:picMkLst>
            <pc:docMk/>
            <pc:sldMk cId="3897501453" sldId="270"/>
            <ac:picMk id="28" creationId="{5EA68735-8932-D494-3406-EF74AC5CADDA}"/>
          </ac:picMkLst>
        </pc:picChg>
        <pc:picChg chg="add mod">
          <ac:chgData name="Pablo Garcia" userId="45d086511dae29ac" providerId="LiveId" clId="{A52C6930-8F46-47FC-94E8-CF2B15CC6938}" dt="2025-03-31T13:07:32.458" v="1404"/>
          <ac:picMkLst>
            <pc:docMk/>
            <pc:sldMk cId="3897501453" sldId="270"/>
            <ac:picMk id="30" creationId="{54532FAD-E2A5-0016-6C1A-71C11ED8F7EB}"/>
          </ac:picMkLst>
        </pc:picChg>
        <pc:cxnChg chg="del">
          <ac:chgData name="Pablo Garcia" userId="45d086511dae29ac" providerId="LiveId" clId="{A52C6930-8F46-47FC-94E8-CF2B15CC6938}" dt="2025-03-31T12:58:38.159" v="1205" actId="478"/>
          <ac:cxnSpMkLst>
            <pc:docMk/>
            <pc:sldMk cId="3897501453" sldId="270"/>
            <ac:cxnSpMk id="24" creationId="{76FEED18-3E95-06FD-E718-43616DC742F7}"/>
          </ac:cxnSpMkLst>
        </pc:cxnChg>
        <pc:cxnChg chg="del">
          <ac:chgData name="Pablo Garcia" userId="45d086511dae29ac" providerId="LiveId" clId="{A52C6930-8F46-47FC-94E8-CF2B15CC6938}" dt="2025-03-31T12:58:38.159" v="1205" actId="478"/>
          <ac:cxnSpMkLst>
            <pc:docMk/>
            <pc:sldMk cId="3897501453" sldId="270"/>
            <ac:cxnSpMk id="25" creationId="{2C43A90E-D313-4C04-7C6C-848189FB9E58}"/>
          </ac:cxnSpMkLst>
        </pc:cxnChg>
        <pc:cxnChg chg="del">
          <ac:chgData name="Pablo Garcia" userId="45d086511dae29ac" providerId="LiveId" clId="{A52C6930-8F46-47FC-94E8-CF2B15CC6938}" dt="2025-03-31T12:58:38.159" v="1205" actId="478"/>
          <ac:cxnSpMkLst>
            <pc:docMk/>
            <pc:sldMk cId="3897501453" sldId="270"/>
            <ac:cxnSpMk id="26" creationId="{4C06F0B6-EA44-8CFE-995F-CA78E51A90AF}"/>
          </ac:cxnSpMkLst>
        </pc:cxnChg>
      </pc:sldChg>
      <pc:sldChg chg="addSp delSp modSp add mod modTransition">
        <pc:chgData name="Pablo Garcia" userId="45d086511dae29ac" providerId="LiveId" clId="{A52C6930-8F46-47FC-94E8-CF2B15CC6938}" dt="2025-03-31T13:07:37.880" v="1405"/>
        <pc:sldMkLst>
          <pc:docMk/>
          <pc:sldMk cId="3110357945" sldId="271"/>
        </pc:sldMkLst>
        <pc:spChg chg="mod">
          <ac:chgData name="Pablo Garcia" userId="45d086511dae29ac" providerId="LiveId" clId="{A52C6930-8F46-47FC-94E8-CF2B15CC6938}" dt="2025-03-31T13:03:54.998" v="1291" actId="14100"/>
          <ac:spMkLst>
            <pc:docMk/>
            <pc:sldMk cId="3110357945" sldId="271"/>
            <ac:spMk id="4" creationId="{D6ADAD12-A392-760C-EC66-08071975B08B}"/>
          </ac:spMkLst>
        </pc:spChg>
        <pc:spChg chg="mod">
          <ac:chgData name="Pablo Garcia" userId="45d086511dae29ac" providerId="LiveId" clId="{A52C6930-8F46-47FC-94E8-CF2B15CC6938}" dt="2025-03-31T13:03:44.435" v="1289" actId="1076"/>
          <ac:spMkLst>
            <pc:docMk/>
            <pc:sldMk cId="3110357945" sldId="271"/>
            <ac:spMk id="5" creationId="{A0E4CF8E-005B-A8C3-FEEE-EF80BE9CDF60}"/>
          </ac:spMkLst>
        </pc:spChg>
        <pc:spChg chg="del">
          <ac:chgData name="Pablo Garcia" userId="45d086511dae29ac" providerId="LiveId" clId="{A52C6930-8F46-47FC-94E8-CF2B15CC6938}" dt="2025-03-31T13:03:14.715" v="1271" actId="478"/>
          <ac:spMkLst>
            <pc:docMk/>
            <pc:sldMk cId="3110357945" sldId="271"/>
            <ac:spMk id="29" creationId="{ED04AED2-D80B-7F7A-65FD-87C5EAC8E752}"/>
          </ac:spMkLst>
        </pc:spChg>
        <pc:picChg chg="add mod">
          <ac:chgData name="Pablo Garcia" userId="45d086511dae29ac" providerId="LiveId" clId="{A52C6930-8F46-47FC-94E8-CF2B15CC6938}" dt="2025-03-31T13:07:37.880" v="1405"/>
          <ac:picMkLst>
            <pc:docMk/>
            <pc:sldMk cId="3110357945" sldId="271"/>
            <ac:picMk id="2" creationId="{11A95076-EB4B-EE55-34D2-32077052D18D}"/>
          </ac:picMkLst>
        </pc:picChg>
        <pc:picChg chg="del">
          <ac:chgData name="Pablo Garcia" userId="45d086511dae29ac" providerId="LiveId" clId="{A52C6930-8F46-47FC-94E8-CF2B15CC6938}" dt="2025-03-31T13:03:15.559" v="1272" actId="478"/>
          <ac:picMkLst>
            <pc:docMk/>
            <pc:sldMk cId="3110357945" sldId="271"/>
            <ac:picMk id="28" creationId="{5B6FDD76-5A64-5251-90FB-C1BB6338981B}"/>
          </ac:picMkLst>
        </pc:picChg>
      </pc:sldChg>
      <pc:sldChg chg="modSp add mod ord modTransition">
        <pc:chgData name="Pablo Garcia" userId="45d086511dae29ac" providerId="LiveId" clId="{A52C6930-8F46-47FC-94E8-CF2B15CC6938}" dt="2025-03-31T13:04:21.335" v="1306"/>
        <pc:sldMkLst>
          <pc:docMk/>
          <pc:sldMk cId="885300679" sldId="272"/>
        </pc:sldMkLst>
        <pc:spChg chg="mod">
          <ac:chgData name="Pablo Garcia" userId="45d086511dae29ac" providerId="LiveId" clId="{A52C6930-8F46-47FC-94E8-CF2B15CC6938}" dt="2025-03-31T13:04:13.796" v="1305" actId="20577"/>
          <ac:spMkLst>
            <pc:docMk/>
            <pc:sldMk cId="885300679" sldId="272"/>
            <ac:spMk id="5" creationId="{6F2F6C14-9867-EF9E-DC51-914F83A66C26}"/>
          </ac:spMkLst>
        </pc:spChg>
      </pc:sldChg>
      <pc:sldMasterChg chg="modSp setBg modSldLayout">
        <pc:chgData name="Pablo Garcia" userId="45d086511dae29ac" providerId="LiveId" clId="{A52C6930-8F46-47FC-94E8-CF2B15CC6938}" dt="2025-03-31T12:07:24.827" v="119"/>
        <pc:sldMasterMkLst>
          <pc:docMk/>
          <pc:sldMasterMk cId="2209977519" sldId="2147483648"/>
        </pc:sldMasterMkLst>
        <pc:spChg chg="mod">
          <ac:chgData name="Pablo Garcia" userId="45d086511dae29ac" providerId="LiveId" clId="{A52C6930-8F46-47FC-94E8-CF2B15CC6938}" dt="2025-03-31T11:55:09.672" v="0"/>
          <ac:spMkLst>
            <pc:docMk/>
            <pc:sldMasterMk cId="2209977519" sldId="2147483648"/>
            <ac:spMk id="2" creationId="{00000000-0000-0000-0000-000000000000}"/>
          </ac:spMkLst>
        </pc:spChg>
        <pc:spChg chg="mod">
          <ac:chgData name="Pablo Garcia" userId="45d086511dae29ac" providerId="LiveId" clId="{A52C6930-8F46-47FC-94E8-CF2B15CC6938}" dt="2025-03-31T11:55:09.672" v="0"/>
          <ac:spMkLst>
            <pc:docMk/>
            <pc:sldMasterMk cId="2209977519" sldId="2147483648"/>
            <ac:spMk id="3" creationId="{00000000-0000-0000-0000-000000000000}"/>
          </ac:spMkLst>
        </pc:spChg>
        <pc:spChg chg="mod">
          <ac:chgData name="Pablo Garcia" userId="45d086511dae29ac" providerId="LiveId" clId="{A52C6930-8F46-47FC-94E8-CF2B15CC6938}" dt="2025-03-31T11:55:09.672" v="0"/>
          <ac:spMkLst>
            <pc:docMk/>
            <pc:sldMasterMk cId="2209977519" sldId="2147483648"/>
            <ac:spMk id="4" creationId="{00000000-0000-0000-0000-000000000000}"/>
          </ac:spMkLst>
        </pc:spChg>
        <pc:spChg chg="mod">
          <ac:chgData name="Pablo Garcia" userId="45d086511dae29ac" providerId="LiveId" clId="{A52C6930-8F46-47FC-94E8-CF2B15CC6938}" dt="2025-03-31T11:55:09.672" v="0"/>
          <ac:spMkLst>
            <pc:docMk/>
            <pc:sldMasterMk cId="2209977519" sldId="2147483648"/>
            <ac:spMk id="5" creationId="{00000000-0000-0000-0000-000000000000}"/>
          </ac:spMkLst>
        </pc:spChg>
        <pc:spChg chg="mod">
          <ac:chgData name="Pablo Garcia" userId="45d086511dae29ac" providerId="LiveId" clId="{A52C6930-8F46-47FC-94E8-CF2B15CC6938}" dt="2025-03-31T11:55:09.672" v="0"/>
          <ac:spMkLst>
            <pc:docMk/>
            <pc:sldMasterMk cId="2209977519" sldId="2147483648"/>
            <ac:spMk id="6" creationId="{00000000-0000-0000-0000-000000000000}"/>
          </ac:spMkLst>
        </pc:spChg>
        <pc:sldLayoutChg chg="modSp setBg">
          <pc:chgData name="Pablo Garcia" userId="45d086511dae29ac" providerId="LiveId" clId="{A52C6930-8F46-47FC-94E8-CF2B15CC6938}" dt="2025-03-31T12:07:24.827" v="119"/>
          <pc:sldLayoutMkLst>
            <pc:docMk/>
            <pc:sldMasterMk cId="2209977519" sldId="2147483648"/>
            <pc:sldLayoutMk cId="3168075583" sldId="2147483649"/>
          </pc:sldLayoutMkLst>
          <pc:spChg chg="mod">
            <ac:chgData name="Pablo Garcia" userId="45d086511dae29ac" providerId="LiveId" clId="{A52C6930-8F46-47FC-94E8-CF2B15CC6938}" dt="2025-03-31T11:55:09.672" v="0"/>
            <ac:spMkLst>
              <pc:docMk/>
              <pc:sldMasterMk cId="2209977519" sldId="2147483648"/>
              <pc:sldLayoutMk cId="3168075583" sldId="2147483649"/>
              <ac:spMk id="2" creationId="{00000000-0000-0000-0000-000000000000}"/>
            </ac:spMkLst>
          </pc:spChg>
          <pc:spChg chg="mod">
            <ac:chgData name="Pablo Garcia" userId="45d086511dae29ac" providerId="LiveId" clId="{A52C6930-8F46-47FC-94E8-CF2B15CC6938}" dt="2025-03-31T11:55:09.672" v="0"/>
            <ac:spMkLst>
              <pc:docMk/>
              <pc:sldMasterMk cId="2209977519" sldId="2147483648"/>
              <pc:sldLayoutMk cId="3168075583" sldId="2147483649"/>
              <ac:spMk id="3" creationId="{00000000-0000-0000-0000-000000000000}"/>
            </ac:spMkLst>
          </pc:spChg>
        </pc:sldLayoutChg>
        <pc:sldLayoutChg chg="setBg">
          <pc:chgData name="Pablo Garcia" userId="45d086511dae29ac" providerId="LiveId" clId="{A52C6930-8F46-47FC-94E8-CF2B15CC6938}" dt="2025-03-31T12:07:24.827" v="119"/>
          <pc:sldLayoutMkLst>
            <pc:docMk/>
            <pc:sldMasterMk cId="2209977519" sldId="2147483648"/>
            <pc:sldLayoutMk cId="2614314258" sldId="2147483650"/>
          </pc:sldLayoutMkLst>
        </pc:sldLayoutChg>
        <pc:sldLayoutChg chg="modSp setBg">
          <pc:chgData name="Pablo Garcia" userId="45d086511dae29ac" providerId="LiveId" clId="{A52C6930-8F46-47FC-94E8-CF2B15CC6938}" dt="2025-03-31T12:07:24.827" v="119"/>
          <pc:sldLayoutMkLst>
            <pc:docMk/>
            <pc:sldMasterMk cId="2209977519" sldId="2147483648"/>
            <pc:sldLayoutMk cId="960648375" sldId="2147483651"/>
          </pc:sldLayoutMkLst>
          <pc:spChg chg="mod">
            <ac:chgData name="Pablo Garcia" userId="45d086511dae29ac" providerId="LiveId" clId="{A52C6930-8F46-47FC-94E8-CF2B15CC6938}" dt="2025-03-31T11:55:09.672" v="0"/>
            <ac:spMkLst>
              <pc:docMk/>
              <pc:sldMasterMk cId="2209977519" sldId="2147483648"/>
              <pc:sldLayoutMk cId="960648375" sldId="2147483651"/>
              <ac:spMk id="2" creationId="{00000000-0000-0000-0000-000000000000}"/>
            </ac:spMkLst>
          </pc:spChg>
          <pc:spChg chg="mod">
            <ac:chgData name="Pablo Garcia" userId="45d086511dae29ac" providerId="LiveId" clId="{A52C6930-8F46-47FC-94E8-CF2B15CC6938}" dt="2025-03-31T11:55:09.672" v="0"/>
            <ac:spMkLst>
              <pc:docMk/>
              <pc:sldMasterMk cId="2209977519" sldId="2147483648"/>
              <pc:sldLayoutMk cId="960648375" sldId="2147483651"/>
              <ac:spMk id="3" creationId="{00000000-0000-0000-0000-000000000000}"/>
            </ac:spMkLst>
          </pc:spChg>
        </pc:sldLayoutChg>
        <pc:sldLayoutChg chg="modSp setBg">
          <pc:chgData name="Pablo Garcia" userId="45d086511dae29ac" providerId="LiveId" clId="{A52C6930-8F46-47FC-94E8-CF2B15CC6938}" dt="2025-03-31T12:07:24.827" v="119"/>
          <pc:sldLayoutMkLst>
            <pc:docMk/>
            <pc:sldMasterMk cId="2209977519" sldId="2147483648"/>
            <pc:sldLayoutMk cId="2782244947" sldId="2147483652"/>
          </pc:sldLayoutMkLst>
          <pc:spChg chg="mod">
            <ac:chgData name="Pablo Garcia" userId="45d086511dae29ac" providerId="LiveId" clId="{A52C6930-8F46-47FC-94E8-CF2B15CC6938}" dt="2025-03-31T11:55:09.672" v="0"/>
            <ac:spMkLst>
              <pc:docMk/>
              <pc:sldMasterMk cId="2209977519" sldId="2147483648"/>
              <pc:sldLayoutMk cId="2782244947" sldId="2147483652"/>
              <ac:spMk id="3" creationId="{00000000-0000-0000-0000-000000000000}"/>
            </ac:spMkLst>
          </pc:spChg>
          <pc:spChg chg="mod">
            <ac:chgData name="Pablo Garcia" userId="45d086511dae29ac" providerId="LiveId" clId="{A52C6930-8F46-47FC-94E8-CF2B15CC6938}" dt="2025-03-31T11:55:09.672" v="0"/>
            <ac:spMkLst>
              <pc:docMk/>
              <pc:sldMasterMk cId="2209977519" sldId="2147483648"/>
              <pc:sldLayoutMk cId="2782244947" sldId="2147483652"/>
              <ac:spMk id="4" creationId="{00000000-0000-0000-0000-000000000000}"/>
            </ac:spMkLst>
          </pc:spChg>
        </pc:sldLayoutChg>
        <pc:sldLayoutChg chg="modSp setBg">
          <pc:chgData name="Pablo Garcia" userId="45d086511dae29ac" providerId="LiveId" clId="{A52C6930-8F46-47FC-94E8-CF2B15CC6938}" dt="2025-03-31T12:07:24.827" v="119"/>
          <pc:sldLayoutMkLst>
            <pc:docMk/>
            <pc:sldMasterMk cId="2209977519" sldId="2147483648"/>
            <pc:sldLayoutMk cId="990158736" sldId="2147483653"/>
          </pc:sldLayoutMkLst>
          <pc:spChg chg="mod">
            <ac:chgData name="Pablo Garcia" userId="45d086511dae29ac" providerId="LiveId" clId="{A52C6930-8F46-47FC-94E8-CF2B15CC6938}" dt="2025-03-31T11:55:09.672" v="0"/>
            <ac:spMkLst>
              <pc:docMk/>
              <pc:sldMasterMk cId="2209977519" sldId="2147483648"/>
              <pc:sldLayoutMk cId="990158736" sldId="2147483653"/>
              <ac:spMk id="3" creationId="{00000000-0000-0000-0000-000000000000}"/>
            </ac:spMkLst>
          </pc:spChg>
          <pc:spChg chg="mod">
            <ac:chgData name="Pablo Garcia" userId="45d086511dae29ac" providerId="LiveId" clId="{A52C6930-8F46-47FC-94E8-CF2B15CC6938}" dt="2025-03-31T11:55:09.672" v="0"/>
            <ac:spMkLst>
              <pc:docMk/>
              <pc:sldMasterMk cId="2209977519" sldId="2147483648"/>
              <pc:sldLayoutMk cId="990158736" sldId="2147483653"/>
              <ac:spMk id="4" creationId="{00000000-0000-0000-0000-000000000000}"/>
            </ac:spMkLst>
          </pc:spChg>
          <pc:spChg chg="mod">
            <ac:chgData name="Pablo Garcia" userId="45d086511dae29ac" providerId="LiveId" clId="{A52C6930-8F46-47FC-94E8-CF2B15CC6938}" dt="2025-03-31T11:55:09.672" v="0"/>
            <ac:spMkLst>
              <pc:docMk/>
              <pc:sldMasterMk cId="2209977519" sldId="2147483648"/>
              <pc:sldLayoutMk cId="990158736" sldId="2147483653"/>
              <ac:spMk id="5" creationId="{00000000-0000-0000-0000-000000000000}"/>
            </ac:spMkLst>
          </pc:spChg>
          <pc:spChg chg="mod">
            <ac:chgData name="Pablo Garcia" userId="45d086511dae29ac" providerId="LiveId" clId="{A52C6930-8F46-47FC-94E8-CF2B15CC6938}" dt="2025-03-31T11:55:09.672" v="0"/>
            <ac:spMkLst>
              <pc:docMk/>
              <pc:sldMasterMk cId="2209977519" sldId="2147483648"/>
              <pc:sldLayoutMk cId="990158736" sldId="2147483653"/>
              <ac:spMk id="6" creationId="{00000000-0000-0000-0000-000000000000}"/>
            </ac:spMkLst>
          </pc:spChg>
        </pc:sldLayoutChg>
        <pc:sldLayoutChg chg="setBg">
          <pc:chgData name="Pablo Garcia" userId="45d086511dae29ac" providerId="LiveId" clId="{A52C6930-8F46-47FC-94E8-CF2B15CC6938}" dt="2025-03-31T12:07:24.827" v="119"/>
          <pc:sldLayoutMkLst>
            <pc:docMk/>
            <pc:sldMasterMk cId="2209977519" sldId="2147483648"/>
            <pc:sldLayoutMk cId="727027711" sldId="2147483654"/>
          </pc:sldLayoutMkLst>
        </pc:sldLayoutChg>
        <pc:sldLayoutChg chg="setBg">
          <pc:chgData name="Pablo Garcia" userId="45d086511dae29ac" providerId="LiveId" clId="{A52C6930-8F46-47FC-94E8-CF2B15CC6938}" dt="2025-03-31T12:07:24.827" v="119"/>
          <pc:sldLayoutMkLst>
            <pc:docMk/>
            <pc:sldMasterMk cId="2209977519" sldId="2147483648"/>
            <pc:sldLayoutMk cId="1212999818" sldId="2147483655"/>
          </pc:sldLayoutMkLst>
        </pc:sldLayoutChg>
        <pc:sldLayoutChg chg="modSp setBg">
          <pc:chgData name="Pablo Garcia" userId="45d086511dae29ac" providerId="LiveId" clId="{A52C6930-8F46-47FC-94E8-CF2B15CC6938}" dt="2025-03-31T12:07:24.827" v="119"/>
          <pc:sldLayoutMkLst>
            <pc:docMk/>
            <pc:sldMasterMk cId="2209977519" sldId="2147483648"/>
            <pc:sldLayoutMk cId="1840726560" sldId="2147483656"/>
          </pc:sldLayoutMkLst>
          <pc:spChg chg="mod">
            <ac:chgData name="Pablo Garcia" userId="45d086511dae29ac" providerId="LiveId" clId="{A52C6930-8F46-47FC-94E8-CF2B15CC6938}" dt="2025-03-31T11:55:09.672" v="0"/>
            <ac:spMkLst>
              <pc:docMk/>
              <pc:sldMasterMk cId="2209977519" sldId="2147483648"/>
              <pc:sldLayoutMk cId="1840726560" sldId="2147483656"/>
              <ac:spMk id="2" creationId="{00000000-0000-0000-0000-000000000000}"/>
            </ac:spMkLst>
          </pc:spChg>
          <pc:spChg chg="mod">
            <ac:chgData name="Pablo Garcia" userId="45d086511dae29ac" providerId="LiveId" clId="{A52C6930-8F46-47FC-94E8-CF2B15CC6938}" dt="2025-03-31T11:55:09.672" v="0"/>
            <ac:spMkLst>
              <pc:docMk/>
              <pc:sldMasterMk cId="2209977519" sldId="2147483648"/>
              <pc:sldLayoutMk cId="1840726560" sldId="2147483656"/>
              <ac:spMk id="3" creationId="{00000000-0000-0000-0000-000000000000}"/>
            </ac:spMkLst>
          </pc:spChg>
          <pc:spChg chg="mod">
            <ac:chgData name="Pablo Garcia" userId="45d086511dae29ac" providerId="LiveId" clId="{A52C6930-8F46-47FC-94E8-CF2B15CC6938}" dt="2025-03-31T11:55:09.672" v="0"/>
            <ac:spMkLst>
              <pc:docMk/>
              <pc:sldMasterMk cId="2209977519" sldId="2147483648"/>
              <pc:sldLayoutMk cId="1840726560" sldId="2147483656"/>
              <ac:spMk id="4" creationId="{00000000-0000-0000-0000-000000000000}"/>
            </ac:spMkLst>
          </pc:spChg>
        </pc:sldLayoutChg>
        <pc:sldLayoutChg chg="modSp setBg">
          <pc:chgData name="Pablo Garcia" userId="45d086511dae29ac" providerId="LiveId" clId="{A52C6930-8F46-47FC-94E8-CF2B15CC6938}" dt="2025-03-31T12:07:24.827" v="119"/>
          <pc:sldLayoutMkLst>
            <pc:docMk/>
            <pc:sldMasterMk cId="2209977519" sldId="2147483648"/>
            <pc:sldLayoutMk cId="3889236939" sldId="2147483657"/>
          </pc:sldLayoutMkLst>
          <pc:spChg chg="mod">
            <ac:chgData name="Pablo Garcia" userId="45d086511dae29ac" providerId="LiveId" clId="{A52C6930-8F46-47FC-94E8-CF2B15CC6938}" dt="2025-03-31T11:55:09.672" v="0"/>
            <ac:spMkLst>
              <pc:docMk/>
              <pc:sldMasterMk cId="2209977519" sldId="2147483648"/>
              <pc:sldLayoutMk cId="3889236939" sldId="2147483657"/>
              <ac:spMk id="2" creationId="{00000000-0000-0000-0000-000000000000}"/>
            </ac:spMkLst>
          </pc:spChg>
          <pc:spChg chg="mod">
            <ac:chgData name="Pablo Garcia" userId="45d086511dae29ac" providerId="LiveId" clId="{A52C6930-8F46-47FC-94E8-CF2B15CC6938}" dt="2025-03-31T11:55:09.672" v="0"/>
            <ac:spMkLst>
              <pc:docMk/>
              <pc:sldMasterMk cId="2209977519" sldId="2147483648"/>
              <pc:sldLayoutMk cId="3889236939" sldId="2147483657"/>
              <ac:spMk id="3" creationId="{00000000-0000-0000-0000-000000000000}"/>
            </ac:spMkLst>
          </pc:spChg>
          <pc:spChg chg="mod">
            <ac:chgData name="Pablo Garcia" userId="45d086511dae29ac" providerId="LiveId" clId="{A52C6930-8F46-47FC-94E8-CF2B15CC6938}" dt="2025-03-31T11:55:09.672" v="0"/>
            <ac:spMkLst>
              <pc:docMk/>
              <pc:sldMasterMk cId="2209977519" sldId="2147483648"/>
              <pc:sldLayoutMk cId="3889236939" sldId="2147483657"/>
              <ac:spMk id="4" creationId="{00000000-0000-0000-0000-000000000000}"/>
            </ac:spMkLst>
          </pc:spChg>
        </pc:sldLayoutChg>
        <pc:sldLayoutChg chg="setBg">
          <pc:chgData name="Pablo Garcia" userId="45d086511dae29ac" providerId="LiveId" clId="{A52C6930-8F46-47FC-94E8-CF2B15CC6938}" dt="2025-03-31T12:07:24.827" v="119"/>
          <pc:sldLayoutMkLst>
            <pc:docMk/>
            <pc:sldMasterMk cId="2209977519" sldId="2147483648"/>
            <pc:sldLayoutMk cId="2910927964" sldId="2147483658"/>
          </pc:sldLayoutMkLst>
        </pc:sldLayoutChg>
        <pc:sldLayoutChg chg="modSp setBg">
          <pc:chgData name="Pablo Garcia" userId="45d086511dae29ac" providerId="LiveId" clId="{A52C6930-8F46-47FC-94E8-CF2B15CC6938}" dt="2025-03-31T12:07:24.827" v="119"/>
          <pc:sldLayoutMkLst>
            <pc:docMk/>
            <pc:sldMasterMk cId="2209977519" sldId="2147483648"/>
            <pc:sldLayoutMk cId="3612223792" sldId="2147483659"/>
          </pc:sldLayoutMkLst>
          <pc:spChg chg="mod">
            <ac:chgData name="Pablo Garcia" userId="45d086511dae29ac" providerId="LiveId" clId="{A52C6930-8F46-47FC-94E8-CF2B15CC6938}" dt="2025-03-31T11:55:09.672" v="0"/>
            <ac:spMkLst>
              <pc:docMk/>
              <pc:sldMasterMk cId="2209977519" sldId="2147483648"/>
              <pc:sldLayoutMk cId="3612223792" sldId="2147483659"/>
              <ac:spMk id="2" creationId="{00000000-0000-0000-0000-000000000000}"/>
            </ac:spMkLst>
          </pc:spChg>
          <pc:spChg chg="mod">
            <ac:chgData name="Pablo Garcia" userId="45d086511dae29ac" providerId="LiveId" clId="{A52C6930-8F46-47FC-94E8-CF2B15CC6938}" dt="2025-03-31T11:55:09.672" v="0"/>
            <ac:spMkLst>
              <pc:docMk/>
              <pc:sldMasterMk cId="2209977519" sldId="2147483648"/>
              <pc:sldLayoutMk cId="3612223792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538663-F6F2-9714-8C87-F475B15D7081}"/>
              </a:ext>
            </a:extLst>
          </p:cNvPr>
          <p:cNvSpPr/>
          <p:nvPr/>
        </p:nvSpPr>
        <p:spPr>
          <a:xfrm>
            <a:off x="1880679" y="3429000"/>
            <a:ext cx="8871625" cy="2300591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>
                <a:solidFill>
                  <a:srgbClr val="00FF00"/>
                </a:solidFill>
              </a:rPr>
              <a:t>Téc</a:t>
            </a:r>
            <a:r>
              <a:rPr lang="pt-BR" sz="2800" dirty="0">
                <a:solidFill>
                  <a:srgbClr val="00FF00"/>
                </a:solidFill>
              </a:rPr>
              <a:t> Desenvolvimento de Sistemas</a:t>
            </a:r>
          </a:p>
          <a:p>
            <a:pPr algn="ctr"/>
            <a:r>
              <a:rPr lang="pt-BR" sz="2800" dirty="0">
                <a:solidFill>
                  <a:srgbClr val="00FF00"/>
                </a:solidFill>
              </a:rPr>
              <a:t>Pablo Garcia</a:t>
            </a:r>
          </a:p>
          <a:p>
            <a:pPr algn="ctr"/>
            <a:r>
              <a:rPr lang="pt-BR" sz="2800" dirty="0">
                <a:solidFill>
                  <a:srgbClr val="00FF00"/>
                </a:solidFill>
              </a:rPr>
              <a:t>Padrão de Desenvolvimento MVC</a:t>
            </a:r>
          </a:p>
          <a:p>
            <a:pPr algn="ctr"/>
            <a:r>
              <a:rPr lang="pt-BR" sz="2800" dirty="0">
                <a:solidFill>
                  <a:srgbClr val="00FF00"/>
                </a:solidFill>
              </a:rPr>
              <a:t>Separando responsabilidades no desenvolvimento web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915AD5-CD87-AA97-BC01-B5833545867A}"/>
              </a:ext>
            </a:extLst>
          </p:cNvPr>
          <p:cNvSpPr/>
          <p:nvPr/>
        </p:nvSpPr>
        <p:spPr>
          <a:xfrm>
            <a:off x="1880678" y="1225685"/>
            <a:ext cx="8871625" cy="1731523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ln w="22225">
                  <a:noFill/>
                  <a:prstDash val="solid"/>
                </a:ln>
                <a:solidFill>
                  <a:srgbClr val="00FF00"/>
                </a:solidFill>
              </a:rPr>
              <a:t>Aulas SENAC</a:t>
            </a:r>
          </a:p>
        </p:txBody>
      </p:sp>
    </p:spTree>
    <p:extLst>
      <p:ext uri="{BB962C8B-B14F-4D97-AF65-F5344CB8AC3E}">
        <p14:creationId xmlns:p14="http://schemas.microsoft.com/office/powerpoint/2010/main" val="729058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00A454-6F8B-52C1-145B-80996B8E0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ACA267-A566-DFC1-6E0D-75C067DDAA67}"/>
              </a:ext>
            </a:extLst>
          </p:cNvPr>
          <p:cNvSpPr/>
          <p:nvPr/>
        </p:nvSpPr>
        <p:spPr>
          <a:xfrm>
            <a:off x="1880679" y="3429000"/>
            <a:ext cx="8871625" cy="2300591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>
                <a:solidFill>
                  <a:srgbClr val="00FF00"/>
                </a:solidFill>
              </a:rPr>
              <a:t>Téc</a:t>
            </a:r>
            <a:r>
              <a:rPr lang="pt-BR" sz="2800" dirty="0">
                <a:solidFill>
                  <a:srgbClr val="00FF00"/>
                </a:solidFill>
              </a:rPr>
              <a:t> Desenvolvimento de Sistemas</a:t>
            </a:r>
          </a:p>
          <a:p>
            <a:pPr algn="ctr"/>
            <a:r>
              <a:rPr lang="pt-BR" sz="2800" dirty="0">
                <a:solidFill>
                  <a:srgbClr val="00FF00"/>
                </a:solidFill>
              </a:rPr>
              <a:t>Pablo Garcia</a:t>
            </a:r>
          </a:p>
          <a:p>
            <a:pPr algn="ctr"/>
            <a:r>
              <a:rPr lang="pt-BR" sz="2800" dirty="0">
                <a:solidFill>
                  <a:srgbClr val="00FF00"/>
                </a:solidFill>
              </a:rPr>
              <a:t>Padrão de Desenvolvimento MVC</a:t>
            </a:r>
          </a:p>
          <a:p>
            <a:pPr algn="ctr"/>
            <a:r>
              <a:rPr lang="pt-BR" sz="2800" dirty="0">
                <a:solidFill>
                  <a:srgbClr val="00FF00"/>
                </a:solidFill>
              </a:rPr>
              <a:t>Separando responsabilidades no desenvolvimento web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2F6C14-9867-EF9E-DC51-914F83A66C26}"/>
              </a:ext>
            </a:extLst>
          </p:cNvPr>
          <p:cNvSpPr/>
          <p:nvPr/>
        </p:nvSpPr>
        <p:spPr>
          <a:xfrm>
            <a:off x="1880678" y="1225685"/>
            <a:ext cx="8871625" cy="1731523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ln w="22225">
                  <a:noFill/>
                  <a:prstDash val="solid"/>
                </a:ln>
                <a:solidFill>
                  <a:srgbClr val="00FF00"/>
                </a:solidFill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885300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3D Model 13" descr="Cloud Database">
                <a:extLst>
                  <a:ext uri="{FF2B5EF4-FFF2-40B4-BE49-F238E27FC236}">
                    <a16:creationId xmlns:a16="http://schemas.microsoft.com/office/drawing/2014/main" id="{9F959A5B-FB3E-41A7-F928-6E66A74F68F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92931813"/>
                  </p:ext>
                </p:extLst>
              </p:nvPr>
            </p:nvGraphicFramePr>
            <p:xfrm>
              <a:off x="9601633" y="4305727"/>
              <a:ext cx="2590367" cy="255227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590367" cy="2552273"/>
                    </a:xfrm>
                    <a:prstGeom prst="rect">
                      <a:avLst/>
                    </a:prstGeom>
                  </am3d:spPr>
                  <am3d:camera>
                    <am3d:pos x="0" y="0" z="7533645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9697" d="1000000"/>
                    <am3d:preTrans dx="1147748" dy="-16466351" dz="-955141"/>
                    <am3d:scale>
                      <am3d:sx n="1000000" d="1000000"/>
                      <am3d:sy n="1000000" d="1000000"/>
                      <am3d:sz n="1000000" d="1000000"/>
                    </am3d:scale>
                    <am3d:rot ax="3133647" ay="-3451947" az="-284599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92364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3D Model 13" descr="Cloud Database">
                <a:extLst>
                  <a:ext uri="{FF2B5EF4-FFF2-40B4-BE49-F238E27FC236}">
                    <a16:creationId xmlns:a16="http://schemas.microsoft.com/office/drawing/2014/main" id="{9F959A5B-FB3E-41A7-F928-6E66A74F68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01633" y="4305727"/>
                <a:ext cx="2590367" cy="2552273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B3A089-49F3-163C-1EEC-8E420C6AE6C5}"/>
              </a:ext>
            </a:extLst>
          </p:cNvPr>
          <p:cNvSpPr/>
          <p:nvPr/>
        </p:nvSpPr>
        <p:spPr>
          <a:xfrm>
            <a:off x="378451" y="1719943"/>
            <a:ext cx="6871436" cy="4713513"/>
          </a:xfrm>
          <a:prstGeom prst="roundRect">
            <a:avLst>
              <a:gd name="adj" fmla="val 8274"/>
            </a:avLst>
          </a:prstGeom>
          <a:solidFill>
            <a:schemeClr val="tx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FF00"/>
                </a:solidFill>
              </a:rPr>
              <a:t>MVC (Model-</a:t>
            </a:r>
            <a:r>
              <a:rPr lang="pt-BR" sz="2400" dirty="0" err="1">
                <a:solidFill>
                  <a:srgbClr val="00FF00"/>
                </a:solidFill>
              </a:rPr>
              <a:t>View</a:t>
            </a:r>
            <a:r>
              <a:rPr lang="pt-BR" sz="2400" dirty="0">
                <a:solidFill>
                  <a:srgbClr val="00FF00"/>
                </a:solidFill>
              </a:rPr>
              <a:t>-</a:t>
            </a:r>
            <a:r>
              <a:rPr lang="pt-BR" sz="2400" dirty="0" err="1">
                <a:solidFill>
                  <a:srgbClr val="00FF00"/>
                </a:solidFill>
              </a:rPr>
              <a:t>Controller</a:t>
            </a:r>
            <a:r>
              <a:rPr lang="pt-BR" sz="2400" dirty="0">
                <a:solidFill>
                  <a:srgbClr val="00FF00"/>
                </a:solidFill>
              </a:rPr>
              <a:t>) é um padrão arquitetural que separa a aplicação em três camadas principais.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FF00"/>
                </a:solidFill>
              </a:rPr>
              <a:t>Facilita a manutenção, escalabilidade e reutilização de código.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FF00"/>
                </a:solidFill>
              </a:rPr>
              <a:t>Objetivo: Separar a lógica da aplicação da interface do usuário.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FF00"/>
                </a:solidFill>
              </a:rPr>
              <a:t>Auxilia na </a:t>
            </a:r>
            <a:r>
              <a:rPr lang="pt-BR" sz="2400" dirty="0" err="1">
                <a:solidFill>
                  <a:srgbClr val="00FF00"/>
                </a:solidFill>
              </a:rPr>
              <a:t>multiconstrução</a:t>
            </a:r>
            <a:r>
              <a:rPr lang="pt-BR" sz="2400" dirty="0">
                <a:solidFill>
                  <a:srgbClr val="00FF00"/>
                </a:solidFill>
              </a:rPr>
              <a:t> de código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43AD1-E5E6-A5DA-8176-C4B60EFAF98D}"/>
              </a:ext>
            </a:extLst>
          </p:cNvPr>
          <p:cNvSpPr/>
          <p:nvPr/>
        </p:nvSpPr>
        <p:spPr>
          <a:xfrm>
            <a:off x="378450" y="262647"/>
            <a:ext cx="4618094" cy="940981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b="1" dirty="0">
                <a:ln w="22225">
                  <a:noFill/>
                  <a:prstDash val="solid"/>
                </a:ln>
                <a:solidFill>
                  <a:srgbClr val="00FF00"/>
                </a:solidFill>
              </a:rPr>
              <a:t>O que é MVC?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5F8551-4D41-1F4B-968D-B86BF0684D01}"/>
              </a:ext>
            </a:extLst>
          </p:cNvPr>
          <p:cNvGrpSpPr/>
          <p:nvPr/>
        </p:nvGrpSpPr>
        <p:grpSpPr>
          <a:xfrm>
            <a:off x="8393319" y="3850443"/>
            <a:ext cx="3125451" cy="1410873"/>
            <a:chOff x="8393319" y="3850443"/>
            <a:chExt cx="3125451" cy="141087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328A1B2-1858-C38F-B858-F47E9914828E}"/>
                </a:ext>
              </a:extLst>
            </p:cNvPr>
            <p:cNvSpPr/>
            <p:nvPr/>
          </p:nvSpPr>
          <p:spPr>
            <a:xfrm>
              <a:off x="8393319" y="3850443"/>
              <a:ext cx="2416628" cy="1410873"/>
            </a:xfrm>
            <a:prstGeom prst="roundRect">
              <a:avLst/>
            </a:prstGeom>
            <a:scene3d>
              <a:camera prst="perspectiveHeroicExtremeLeftFacing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/>
                <a:t>Data </a:t>
              </a:r>
              <a:r>
                <a:rPr lang="pt-BR" sz="2800" dirty="0" err="1"/>
                <a:t>Layer</a:t>
              </a:r>
              <a:endParaRPr lang="pt-BR" sz="2800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F81E5C-0766-45A4-2A8C-EA884245C71D}"/>
                </a:ext>
              </a:extLst>
            </p:cNvPr>
            <p:cNvSpPr/>
            <p:nvPr/>
          </p:nvSpPr>
          <p:spPr>
            <a:xfrm>
              <a:off x="10515168" y="3908724"/>
              <a:ext cx="1003602" cy="45528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Model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FC4E23-E75D-B5F8-F100-C0222F2C6A9D}"/>
              </a:ext>
            </a:extLst>
          </p:cNvPr>
          <p:cNvGrpSpPr/>
          <p:nvPr/>
        </p:nvGrpSpPr>
        <p:grpSpPr>
          <a:xfrm>
            <a:off x="7924801" y="2709043"/>
            <a:ext cx="3593969" cy="1538403"/>
            <a:chOff x="7924801" y="2709043"/>
            <a:chExt cx="3593969" cy="153840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8169AA6-D338-4E8D-7B27-BA03DCCAB211}"/>
                </a:ext>
              </a:extLst>
            </p:cNvPr>
            <p:cNvSpPr/>
            <p:nvPr/>
          </p:nvSpPr>
          <p:spPr>
            <a:xfrm>
              <a:off x="7924801" y="2709043"/>
              <a:ext cx="2590367" cy="1538403"/>
            </a:xfrm>
            <a:prstGeom prst="roundRect">
              <a:avLst/>
            </a:prstGeom>
            <a:scene3d>
              <a:camera prst="perspectiveHeroicExtremeLeftFacing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/>
                <a:t>Business </a:t>
              </a:r>
              <a:r>
                <a:rPr lang="pt-BR" sz="2800" dirty="0" err="1"/>
                <a:t>Layer</a:t>
              </a:r>
              <a:endParaRPr lang="pt-BR" sz="2800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9031626-520E-536D-9371-62D38F89CB81}"/>
                </a:ext>
              </a:extLst>
            </p:cNvPr>
            <p:cNvSpPr/>
            <p:nvPr/>
          </p:nvSpPr>
          <p:spPr>
            <a:xfrm>
              <a:off x="10242593" y="2836573"/>
              <a:ext cx="1276177" cy="45528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Controller</a:t>
              </a:r>
              <a:endParaRPr lang="pt-BR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0FD46B-10FB-C54A-62A8-B050F09C729C}"/>
              </a:ext>
            </a:extLst>
          </p:cNvPr>
          <p:cNvGrpSpPr/>
          <p:nvPr/>
        </p:nvGrpSpPr>
        <p:grpSpPr>
          <a:xfrm>
            <a:off x="7249887" y="1548322"/>
            <a:ext cx="3646929" cy="1410873"/>
            <a:chOff x="7249887" y="1548322"/>
            <a:chExt cx="3646929" cy="141087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DDB7B9D-3F7E-39F1-0F0F-49D8C4EB8D75}"/>
                </a:ext>
              </a:extLst>
            </p:cNvPr>
            <p:cNvSpPr/>
            <p:nvPr/>
          </p:nvSpPr>
          <p:spPr>
            <a:xfrm>
              <a:off x="7249887" y="1548322"/>
              <a:ext cx="2940007" cy="1410873"/>
            </a:xfrm>
            <a:prstGeom prst="roundRect">
              <a:avLst/>
            </a:prstGeom>
            <a:scene3d>
              <a:camera prst="perspectiveHeroicExtremeLeftFacing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/>
                <a:t>UI </a:t>
              </a:r>
              <a:r>
                <a:rPr lang="pt-BR" sz="2800" dirty="0" err="1"/>
                <a:t>Layer</a:t>
              </a:r>
              <a:endParaRPr lang="pt-BR" sz="28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FDC12D3-D34B-7CF0-59DA-A743EAB4DC48}"/>
                </a:ext>
              </a:extLst>
            </p:cNvPr>
            <p:cNvSpPr/>
            <p:nvPr/>
          </p:nvSpPr>
          <p:spPr>
            <a:xfrm>
              <a:off x="9893214" y="1790716"/>
              <a:ext cx="1003602" cy="45528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View</a:t>
              </a:r>
              <a:endParaRPr lang="pt-BR" dirty="0"/>
            </a:p>
          </p:txBody>
        </p:sp>
      </p:grpSp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02A349D0-B23E-4CF8-00CD-87BDADBA0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2388" y="233613"/>
            <a:ext cx="1578430" cy="1578430"/>
          </a:xfrm>
          <a:prstGeom prst="rect">
            <a:avLst/>
          </a:prstGeom>
        </p:spPr>
      </p:pic>
      <p:pic>
        <p:nvPicPr>
          <p:cNvPr id="24" name="Picture 23" descr="A blue and orange logo">
            <a:extLst>
              <a:ext uri="{FF2B5EF4-FFF2-40B4-BE49-F238E27FC236}">
                <a16:creationId xmlns:a16="http://schemas.microsoft.com/office/drawing/2014/main" id="{0D428171-D0BD-6E42-754B-2A9990A37C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18003-BEF3-C84E-764E-62AEF591D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3D Model 13" descr="Cloud Database">
                <a:extLst>
                  <a:ext uri="{FF2B5EF4-FFF2-40B4-BE49-F238E27FC236}">
                    <a16:creationId xmlns:a16="http://schemas.microsoft.com/office/drawing/2014/main" id="{1C608DA1-DC1D-8491-A0FC-B89CBF2D55F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601633" y="4305727"/>
              <a:ext cx="2590367" cy="255227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590367" cy="2552273"/>
                    </a:xfrm>
                    <a:prstGeom prst="rect">
                      <a:avLst/>
                    </a:prstGeom>
                  </am3d:spPr>
                  <am3d:camera>
                    <am3d:pos x="0" y="0" z="7533645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9697" d="1000000"/>
                    <am3d:preTrans dx="1147748" dy="-16466351" dz="-955141"/>
                    <am3d:scale>
                      <am3d:sx n="1000000" d="1000000"/>
                      <am3d:sy n="1000000" d="1000000"/>
                      <am3d:sz n="1000000" d="1000000"/>
                    </am3d:scale>
                    <am3d:rot ax="3133647" ay="-3451947" az="-284599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92364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3D Model 13" descr="Cloud Database">
                <a:extLst>
                  <a:ext uri="{FF2B5EF4-FFF2-40B4-BE49-F238E27FC236}">
                    <a16:creationId xmlns:a16="http://schemas.microsoft.com/office/drawing/2014/main" id="{1C608DA1-DC1D-8491-A0FC-B89CBF2D55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01633" y="4305727"/>
                <a:ext cx="2590367" cy="2552273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C0FB63-C9AD-D48F-B89F-47D4DCD82A48}"/>
              </a:ext>
            </a:extLst>
          </p:cNvPr>
          <p:cNvSpPr/>
          <p:nvPr/>
        </p:nvSpPr>
        <p:spPr>
          <a:xfrm>
            <a:off x="344542" y="2018357"/>
            <a:ext cx="6871436" cy="4338899"/>
          </a:xfrm>
          <a:prstGeom prst="roundRect">
            <a:avLst>
              <a:gd name="adj" fmla="val 8274"/>
            </a:avLst>
          </a:prstGeom>
          <a:solidFill>
            <a:schemeClr val="tx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FF00"/>
                </a:solidFill>
              </a:rPr>
              <a:t>Modelo (Model): Gerencia os dados e regras de negócio.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FF00"/>
                </a:solidFill>
              </a:rPr>
              <a:t>Visão (</a:t>
            </a:r>
            <a:r>
              <a:rPr lang="pt-BR" sz="2800" dirty="0" err="1">
                <a:solidFill>
                  <a:srgbClr val="00FF00"/>
                </a:solidFill>
              </a:rPr>
              <a:t>View</a:t>
            </a:r>
            <a:r>
              <a:rPr lang="pt-BR" sz="2800" dirty="0">
                <a:solidFill>
                  <a:srgbClr val="00FF00"/>
                </a:solidFill>
              </a:rPr>
              <a:t>): Responsável pela interface com o usuário.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FF00"/>
                </a:solidFill>
              </a:rPr>
              <a:t>Controlador (</a:t>
            </a:r>
            <a:r>
              <a:rPr lang="pt-BR" sz="2800" dirty="0" err="1">
                <a:solidFill>
                  <a:srgbClr val="00FF00"/>
                </a:solidFill>
              </a:rPr>
              <a:t>Controller</a:t>
            </a:r>
            <a:r>
              <a:rPr lang="pt-BR" sz="2800" dirty="0">
                <a:solidFill>
                  <a:srgbClr val="00FF00"/>
                </a:solidFill>
              </a:rPr>
              <a:t>): Faz a comunicação entre Model e </a:t>
            </a:r>
            <a:r>
              <a:rPr lang="pt-BR" sz="2800" dirty="0" err="1">
                <a:solidFill>
                  <a:srgbClr val="00FF00"/>
                </a:solidFill>
              </a:rPr>
              <a:t>View</a:t>
            </a:r>
            <a:r>
              <a:rPr lang="pt-BR" sz="2800" dirty="0">
                <a:solidFill>
                  <a:srgbClr val="00FF00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AB2870-431B-2884-BB05-E145C0128742}"/>
              </a:ext>
            </a:extLst>
          </p:cNvPr>
          <p:cNvSpPr/>
          <p:nvPr/>
        </p:nvSpPr>
        <p:spPr>
          <a:xfrm>
            <a:off x="378450" y="262647"/>
            <a:ext cx="4618094" cy="940981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b="1" dirty="0">
                <a:ln w="22225">
                  <a:noFill/>
                  <a:prstDash val="solid"/>
                </a:ln>
                <a:solidFill>
                  <a:srgbClr val="00FF00"/>
                </a:solidFill>
              </a:rPr>
              <a:t>Estrutura do MVC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C08F8D-1A48-4D85-475C-595726C9578C}"/>
              </a:ext>
            </a:extLst>
          </p:cNvPr>
          <p:cNvGrpSpPr/>
          <p:nvPr/>
        </p:nvGrpSpPr>
        <p:grpSpPr>
          <a:xfrm>
            <a:off x="8393319" y="3850443"/>
            <a:ext cx="3125451" cy="1410873"/>
            <a:chOff x="8393319" y="3850443"/>
            <a:chExt cx="3125451" cy="141087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99E4598-3D4A-A45C-B2C9-AAE65041DB35}"/>
                </a:ext>
              </a:extLst>
            </p:cNvPr>
            <p:cNvSpPr/>
            <p:nvPr/>
          </p:nvSpPr>
          <p:spPr>
            <a:xfrm>
              <a:off x="8393319" y="3850443"/>
              <a:ext cx="2416628" cy="1410873"/>
            </a:xfrm>
            <a:prstGeom prst="roundRect">
              <a:avLst/>
            </a:prstGeom>
            <a:scene3d>
              <a:camera prst="perspectiveHeroicExtremeLeftFacing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/>
                <a:t>Data </a:t>
              </a:r>
              <a:r>
                <a:rPr lang="pt-BR" sz="2800" dirty="0" err="1"/>
                <a:t>Layer</a:t>
              </a:r>
              <a:endParaRPr lang="pt-BR" sz="2800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2200CE9-EBD5-4B8A-79C1-7344F0BC71A5}"/>
                </a:ext>
              </a:extLst>
            </p:cNvPr>
            <p:cNvSpPr/>
            <p:nvPr/>
          </p:nvSpPr>
          <p:spPr>
            <a:xfrm>
              <a:off x="10515168" y="3908724"/>
              <a:ext cx="1003602" cy="45528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Model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31A463-6821-5852-2B57-12F30B88E54E}"/>
              </a:ext>
            </a:extLst>
          </p:cNvPr>
          <p:cNvGrpSpPr/>
          <p:nvPr/>
        </p:nvGrpSpPr>
        <p:grpSpPr>
          <a:xfrm>
            <a:off x="7924801" y="2709043"/>
            <a:ext cx="3593969" cy="1538403"/>
            <a:chOff x="7924801" y="2709043"/>
            <a:chExt cx="3593969" cy="153840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8A1AAFE-7E0B-F481-BE76-1D00B506BF13}"/>
                </a:ext>
              </a:extLst>
            </p:cNvPr>
            <p:cNvSpPr/>
            <p:nvPr/>
          </p:nvSpPr>
          <p:spPr>
            <a:xfrm>
              <a:off x="7924801" y="2709043"/>
              <a:ext cx="2590367" cy="1538403"/>
            </a:xfrm>
            <a:prstGeom prst="roundRect">
              <a:avLst/>
            </a:prstGeom>
            <a:scene3d>
              <a:camera prst="perspectiveHeroicExtremeLeftFacing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/>
                <a:t>Business </a:t>
              </a:r>
              <a:r>
                <a:rPr lang="pt-BR" sz="2800" dirty="0" err="1"/>
                <a:t>Layer</a:t>
              </a:r>
              <a:endParaRPr lang="pt-BR" sz="2800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97E100E-07EC-1BA4-678E-28036CEB2B71}"/>
                </a:ext>
              </a:extLst>
            </p:cNvPr>
            <p:cNvSpPr/>
            <p:nvPr/>
          </p:nvSpPr>
          <p:spPr>
            <a:xfrm>
              <a:off x="10242593" y="2836573"/>
              <a:ext cx="1276177" cy="45528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Controller</a:t>
              </a:r>
              <a:endParaRPr lang="pt-BR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6DECFB-8097-BFE7-8F5D-0A56FB3213D0}"/>
              </a:ext>
            </a:extLst>
          </p:cNvPr>
          <p:cNvGrpSpPr/>
          <p:nvPr/>
        </p:nvGrpSpPr>
        <p:grpSpPr>
          <a:xfrm>
            <a:off x="7249887" y="1548322"/>
            <a:ext cx="3646929" cy="1410873"/>
            <a:chOff x="7249887" y="1548322"/>
            <a:chExt cx="3646929" cy="141087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B105EB-4B0A-361F-A42E-27AC1C62A8E1}"/>
                </a:ext>
              </a:extLst>
            </p:cNvPr>
            <p:cNvSpPr/>
            <p:nvPr/>
          </p:nvSpPr>
          <p:spPr>
            <a:xfrm>
              <a:off x="7249887" y="1548322"/>
              <a:ext cx="2940007" cy="1410873"/>
            </a:xfrm>
            <a:prstGeom prst="roundRect">
              <a:avLst/>
            </a:prstGeom>
            <a:scene3d>
              <a:camera prst="perspectiveHeroicExtremeLeftFacing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/>
                <a:t>UI </a:t>
              </a:r>
              <a:r>
                <a:rPr lang="pt-BR" sz="2800" dirty="0" err="1"/>
                <a:t>Layer</a:t>
              </a:r>
              <a:endParaRPr lang="pt-BR" sz="28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F00F8CE-B84A-FF49-384E-A00F6547A4E6}"/>
                </a:ext>
              </a:extLst>
            </p:cNvPr>
            <p:cNvSpPr/>
            <p:nvPr/>
          </p:nvSpPr>
          <p:spPr>
            <a:xfrm>
              <a:off x="9893214" y="1790716"/>
              <a:ext cx="1003602" cy="45528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View</a:t>
              </a:r>
              <a:endParaRPr lang="pt-BR" dirty="0"/>
            </a:p>
          </p:txBody>
        </p:sp>
      </p:grpSp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EA8DCE43-04A8-79A6-D2D9-FBA570F08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2388" y="233613"/>
            <a:ext cx="1578430" cy="1578430"/>
          </a:xfrm>
          <a:prstGeom prst="rect">
            <a:avLst/>
          </a:prstGeom>
        </p:spPr>
      </p:pic>
      <p:pic>
        <p:nvPicPr>
          <p:cNvPr id="2" name="Picture 1" descr="A blue and orange logo">
            <a:extLst>
              <a:ext uri="{FF2B5EF4-FFF2-40B4-BE49-F238E27FC236}">
                <a16:creationId xmlns:a16="http://schemas.microsoft.com/office/drawing/2014/main" id="{FEE014B9-A453-3DD2-D1E6-4AF1577481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04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FC976-4901-1ABC-90A7-BE832E129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3D Model 13" descr="Cloud Database">
                <a:extLst>
                  <a:ext uri="{FF2B5EF4-FFF2-40B4-BE49-F238E27FC236}">
                    <a16:creationId xmlns:a16="http://schemas.microsoft.com/office/drawing/2014/main" id="{38156FDC-F6FD-311A-4BAD-4F7E37C1216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601633" y="4305727"/>
              <a:ext cx="2590367" cy="255227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590367" cy="2552273"/>
                    </a:xfrm>
                    <a:prstGeom prst="rect">
                      <a:avLst/>
                    </a:prstGeom>
                  </am3d:spPr>
                  <am3d:camera>
                    <am3d:pos x="0" y="0" z="7533645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9697" d="1000000"/>
                    <am3d:preTrans dx="1147748" dy="-16466351" dz="-955141"/>
                    <am3d:scale>
                      <am3d:sx n="1000000" d="1000000"/>
                      <am3d:sy n="1000000" d="1000000"/>
                      <am3d:sz n="1000000" d="1000000"/>
                    </am3d:scale>
                    <am3d:rot ax="3133647" ay="-3451947" az="-284599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92364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3D Model 13" descr="Cloud Database">
                <a:extLst>
                  <a:ext uri="{FF2B5EF4-FFF2-40B4-BE49-F238E27FC236}">
                    <a16:creationId xmlns:a16="http://schemas.microsoft.com/office/drawing/2014/main" id="{38156FDC-F6FD-311A-4BAD-4F7E37C121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01633" y="4305727"/>
                <a:ext cx="2590367" cy="2552273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9C0D78-18E3-7236-BC5D-76A61E9F4712}"/>
              </a:ext>
            </a:extLst>
          </p:cNvPr>
          <p:cNvSpPr/>
          <p:nvPr/>
        </p:nvSpPr>
        <p:spPr>
          <a:xfrm>
            <a:off x="344541" y="2018357"/>
            <a:ext cx="9550573" cy="4338899"/>
          </a:xfrm>
          <a:prstGeom prst="roundRect">
            <a:avLst>
              <a:gd name="adj" fmla="val 8274"/>
            </a:avLst>
          </a:prstGeom>
          <a:solidFill>
            <a:schemeClr val="tx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pt-BR" sz="2800" dirty="0">
                <a:solidFill>
                  <a:srgbClr val="00FF00"/>
                </a:solidFill>
              </a:rPr>
              <a:t>O usuário interage com a </a:t>
            </a:r>
            <a:r>
              <a:rPr lang="pt-BR" sz="2800" dirty="0" err="1">
                <a:solidFill>
                  <a:srgbClr val="00FF00"/>
                </a:solidFill>
              </a:rPr>
              <a:t>View</a:t>
            </a:r>
            <a:r>
              <a:rPr lang="pt-BR" sz="2800" dirty="0">
                <a:solidFill>
                  <a:srgbClr val="00FF00"/>
                </a:solidFill>
              </a:rPr>
              <a:t> (interface).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pt-BR" sz="2800" dirty="0">
                <a:solidFill>
                  <a:srgbClr val="00FF00"/>
                </a:solidFill>
              </a:rPr>
              <a:t>A </a:t>
            </a:r>
            <a:r>
              <a:rPr lang="pt-BR" sz="2800" dirty="0" err="1">
                <a:solidFill>
                  <a:srgbClr val="00FF00"/>
                </a:solidFill>
              </a:rPr>
              <a:t>View</a:t>
            </a:r>
            <a:r>
              <a:rPr lang="pt-BR" sz="2800" dirty="0">
                <a:solidFill>
                  <a:srgbClr val="00FF00"/>
                </a:solidFill>
              </a:rPr>
              <a:t> envia uma requisição para o </a:t>
            </a:r>
            <a:r>
              <a:rPr lang="pt-BR" sz="2800" dirty="0" err="1">
                <a:solidFill>
                  <a:srgbClr val="00FF00"/>
                </a:solidFill>
              </a:rPr>
              <a:t>Controller</a:t>
            </a:r>
            <a:r>
              <a:rPr lang="pt-BR" sz="2800" dirty="0">
                <a:solidFill>
                  <a:srgbClr val="00FF00"/>
                </a:solidFill>
              </a:rPr>
              <a:t>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pt-BR" sz="2800" dirty="0">
                <a:solidFill>
                  <a:srgbClr val="00FF00"/>
                </a:solidFill>
              </a:rPr>
              <a:t>O </a:t>
            </a:r>
            <a:r>
              <a:rPr lang="pt-BR" sz="2800" dirty="0" err="1">
                <a:solidFill>
                  <a:srgbClr val="00FF00"/>
                </a:solidFill>
              </a:rPr>
              <a:t>Controller</a:t>
            </a:r>
            <a:r>
              <a:rPr lang="pt-BR" sz="2800" dirty="0">
                <a:solidFill>
                  <a:srgbClr val="00FF00"/>
                </a:solidFill>
              </a:rPr>
              <a:t> processa a requisição e interage com o Model.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pt-BR" sz="2800" dirty="0">
                <a:solidFill>
                  <a:srgbClr val="00FF00"/>
                </a:solidFill>
              </a:rPr>
              <a:t>O Model acessa os dados e retorna para o </a:t>
            </a:r>
            <a:r>
              <a:rPr lang="pt-BR" sz="2800" dirty="0" err="1">
                <a:solidFill>
                  <a:srgbClr val="00FF00"/>
                </a:solidFill>
              </a:rPr>
              <a:t>Controller</a:t>
            </a:r>
            <a:r>
              <a:rPr lang="pt-BR" sz="2800" dirty="0">
                <a:solidFill>
                  <a:srgbClr val="00FF00"/>
                </a:solidFill>
              </a:rPr>
              <a:t>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pt-BR" sz="2800" dirty="0">
                <a:solidFill>
                  <a:srgbClr val="00FF00"/>
                </a:solidFill>
              </a:rPr>
              <a:t>O </a:t>
            </a:r>
            <a:r>
              <a:rPr lang="pt-BR" sz="2800" dirty="0" err="1">
                <a:solidFill>
                  <a:srgbClr val="00FF00"/>
                </a:solidFill>
              </a:rPr>
              <a:t>Controller</a:t>
            </a:r>
            <a:r>
              <a:rPr lang="pt-BR" sz="2800" dirty="0">
                <a:solidFill>
                  <a:srgbClr val="00FF00"/>
                </a:solidFill>
              </a:rPr>
              <a:t> repassa os dados para a </a:t>
            </a:r>
            <a:r>
              <a:rPr lang="pt-BR" sz="2800" dirty="0" err="1">
                <a:solidFill>
                  <a:srgbClr val="00FF00"/>
                </a:solidFill>
              </a:rPr>
              <a:t>View</a:t>
            </a:r>
            <a:r>
              <a:rPr lang="pt-BR" sz="2800" dirty="0">
                <a:solidFill>
                  <a:srgbClr val="00FF00"/>
                </a:solidFill>
              </a:rPr>
              <a:t>, que exibe a resposta ao usuário.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1887B4-946F-26DA-FBA1-0AE9F04D2AC7}"/>
              </a:ext>
            </a:extLst>
          </p:cNvPr>
          <p:cNvSpPr/>
          <p:nvPr/>
        </p:nvSpPr>
        <p:spPr>
          <a:xfrm>
            <a:off x="378450" y="262647"/>
            <a:ext cx="6250950" cy="940981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b="1" dirty="0">
                <a:ln w="22225">
                  <a:noFill/>
                  <a:prstDash val="solid"/>
                </a:ln>
                <a:solidFill>
                  <a:srgbClr val="00FF00"/>
                </a:solidFill>
              </a:rPr>
              <a:t>Fluxo de Funcionamento</a:t>
            </a:r>
          </a:p>
        </p:txBody>
      </p:sp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0B571431-D45C-709A-A7DF-D54D82C25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2388" y="233613"/>
            <a:ext cx="1578430" cy="1578430"/>
          </a:xfrm>
          <a:prstGeom prst="rect">
            <a:avLst/>
          </a:prstGeom>
        </p:spPr>
      </p:pic>
      <p:pic>
        <p:nvPicPr>
          <p:cNvPr id="2" name="Picture 1" descr="A blue and orange logo">
            <a:extLst>
              <a:ext uri="{FF2B5EF4-FFF2-40B4-BE49-F238E27FC236}">
                <a16:creationId xmlns:a16="http://schemas.microsoft.com/office/drawing/2014/main" id="{E2072F37-FC3A-BAE9-FA6B-0652AC4D57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83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B32DD-949B-9B35-817A-D7446E819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3D Model 13" descr="Cloud Database">
                <a:extLst>
                  <a:ext uri="{FF2B5EF4-FFF2-40B4-BE49-F238E27FC236}">
                    <a16:creationId xmlns:a16="http://schemas.microsoft.com/office/drawing/2014/main" id="{BEE79578-C72E-3934-94CB-1DB9A6CDBB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2444530"/>
                  </p:ext>
                </p:extLst>
              </p:nvPr>
            </p:nvGraphicFramePr>
            <p:xfrm>
              <a:off x="9433865" y="233614"/>
              <a:ext cx="2413594" cy="237810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413594" cy="2378100"/>
                    </a:xfrm>
                    <a:prstGeom prst="rect">
                      <a:avLst/>
                    </a:prstGeom>
                  </am3d:spPr>
                  <am3d:camera>
                    <am3d:pos x="0" y="0" z="7533645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9697" d="1000000"/>
                    <am3d:preTrans dx="1147748" dy="-16466351" dz="-955141"/>
                    <am3d:scale>
                      <am3d:sx n="1000000" d="1000000"/>
                      <am3d:sy n="1000000" d="1000000"/>
                      <am3d:sz n="1000000" d="1000000"/>
                    </am3d:scale>
                    <am3d:rot ax="3133647" ay="-3451947" az="-284599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53993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3D Model 13" descr="Cloud Database">
                <a:extLst>
                  <a:ext uri="{FF2B5EF4-FFF2-40B4-BE49-F238E27FC236}">
                    <a16:creationId xmlns:a16="http://schemas.microsoft.com/office/drawing/2014/main" id="{BEE79578-C72E-3934-94CB-1DB9A6CDBB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3865" y="233614"/>
                <a:ext cx="2413594" cy="23781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84024F-3861-CE05-917B-B62CFF2FFDE8}"/>
              </a:ext>
            </a:extLst>
          </p:cNvPr>
          <p:cNvSpPr/>
          <p:nvPr/>
        </p:nvSpPr>
        <p:spPr>
          <a:xfrm>
            <a:off x="344541" y="233613"/>
            <a:ext cx="2616373" cy="6199843"/>
          </a:xfrm>
          <a:prstGeom prst="roundRect">
            <a:avLst>
              <a:gd name="adj" fmla="val 8274"/>
            </a:avLst>
          </a:prstGeom>
          <a:solidFill>
            <a:schemeClr val="tx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pt-BR" sz="1600" dirty="0">
                <a:solidFill>
                  <a:srgbClr val="00FF00"/>
                </a:solidFill>
              </a:rPr>
              <a:t>O usuário interage com a </a:t>
            </a:r>
            <a:r>
              <a:rPr lang="pt-BR" sz="1600" dirty="0" err="1">
                <a:solidFill>
                  <a:srgbClr val="00FF00"/>
                </a:solidFill>
              </a:rPr>
              <a:t>View</a:t>
            </a:r>
            <a:r>
              <a:rPr lang="pt-BR" sz="1600" dirty="0">
                <a:solidFill>
                  <a:srgbClr val="00FF00"/>
                </a:solidFill>
              </a:rPr>
              <a:t> (interface).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pt-BR" sz="1600" dirty="0">
                <a:solidFill>
                  <a:srgbClr val="00FF00"/>
                </a:solidFill>
              </a:rPr>
              <a:t>A </a:t>
            </a:r>
            <a:r>
              <a:rPr lang="pt-BR" sz="1600" dirty="0" err="1">
                <a:solidFill>
                  <a:srgbClr val="00FF00"/>
                </a:solidFill>
              </a:rPr>
              <a:t>View</a:t>
            </a:r>
            <a:r>
              <a:rPr lang="pt-BR" sz="1600" dirty="0">
                <a:solidFill>
                  <a:srgbClr val="00FF00"/>
                </a:solidFill>
              </a:rPr>
              <a:t> envia uma requisição para o </a:t>
            </a:r>
            <a:r>
              <a:rPr lang="pt-BR" sz="1600" dirty="0" err="1">
                <a:solidFill>
                  <a:srgbClr val="00FF00"/>
                </a:solidFill>
              </a:rPr>
              <a:t>Controller</a:t>
            </a:r>
            <a:r>
              <a:rPr lang="pt-BR" sz="1600" dirty="0">
                <a:solidFill>
                  <a:srgbClr val="00FF00"/>
                </a:solidFill>
              </a:rPr>
              <a:t>.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pt-BR" sz="1600" dirty="0">
                <a:solidFill>
                  <a:srgbClr val="00FF00"/>
                </a:solidFill>
              </a:rPr>
              <a:t>O </a:t>
            </a:r>
            <a:r>
              <a:rPr lang="pt-BR" sz="1600" dirty="0" err="1">
                <a:solidFill>
                  <a:srgbClr val="00FF00"/>
                </a:solidFill>
              </a:rPr>
              <a:t>Controller</a:t>
            </a:r>
            <a:r>
              <a:rPr lang="pt-BR" sz="1600" dirty="0">
                <a:solidFill>
                  <a:srgbClr val="00FF00"/>
                </a:solidFill>
              </a:rPr>
              <a:t> processa a requisição e interage com o Model.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pt-BR" sz="1600" dirty="0">
                <a:solidFill>
                  <a:srgbClr val="00FF00"/>
                </a:solidFill>
              </a:rPr>
              <a:t>O Model acessa os dados e retorna para o </a:t>
            </a:r>
            <a:r>
              <a:rPr lang="pt-BR" sz="1600" dirty="0" err="1">
                <a:solidFill>
                  <a:srgbClr val="00FF00"/>
                </a:solidFill>
              </a:rPr>
              <a:t>Controller</a:t>
            </a:r>
            <a:r>
              <a:rPr lang="pt-BR" sz="1600" dirty="0">
                <a:solidFill>
                  <a:srgbClr val="00FF00"/>
                </a:solidFill>
              </a:rPr>
              <a:t>.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pt-BR" sz="1600" dirty="0">
                <a:solidFill>
                  <a:srgbClr val="00FF00"/>
                </a:solidFill>
              </a:rPr>
              <a:t>O </a:t>
            </a:r>
            <a:r>
              <a:rPr lang="pt-BR" sz="1600" dirty="0" err="1">
                <a:solidFill>
                  <a:srgbClr val="00FF00"/>
                </a:solidFill>
              </a:rPr>
              <a:t>Controller</a:t>
            </a:r>
            <a:r>
              <a:rPr lang="pt-BR" sz="1600" dirty="0">
                <a:solidFill>
                  <a:srgbClr val="00FF00"/>
                </a:solidFill>
              </a:rPr>
              <a:t> repassa os dados para a </a:t>
            </a:r>
            <a:r>
              <a:rPr lang="pt-BR" sz="1600" dirty="0" err="1">
                <a:solidFill>
                  <a:srgbClr val="00FF00"/>
                </a:solidFill>
              </a:rPr>
              <a:t>View</a:t>
            </a:r>
            <a:r>
              <a:rPr lang="pt-BR" sz="1600" dirty="0">
                <a:solidFill>
                  <a:srgbClr val="00FF00"/>
                </a:solidFill>
              </a:rPr>
              <a:t>, que exibe a resposta ao usuário.</a:t>
            </a:r>
          </a:p>
        </p:txBody>
      </p:sp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6B9C6056-498A-E1EB-7BD3-CC43CB9A2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2122" y="4986730"/>
            <a:ext cx="1578430" cy="157843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0BA19B-75B8-4FB5-5672-FC972A61480A}"/>
              </a:ext>
            </a:extLst>
          </p:cNvPr>
          <p:cNvSpPr/>
          <p:nvPr/>
        </p:nvSpPr>
        <p:spPr>
          <a:xfrm>
            <a:off x="3826328" y="3045063"/>
            <a:ext cx="2514600" cy="892629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>
                <a:solidFill>
                  <a:srgbClr val="00FF00"/>
                </a:solidFill>
              </a:rPr>
              <a:t>View</a:t>
            </a:r>
            <a:endParaRPr lang="pt-BR" sz="4000" dirty="0">
              <a:solidFill>
                <a:srgbClr val="00FF00"/>
              </a:solidFill>
            </a:endParaRP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A09E21DE-1A05-A9A8-7FD1-164F3D72920B}"/>
              </a:ext>
            </a:extLst>
          </p:cNvPr>
          <p:cNvSpPr/>
          <p:nvPr/>
        </p:nvSpPr>
        <p:spPr>
          <a:xfrm rot="19584793">
            <a:off x="6047979" y="4049486"/>
            <a:ext cx="391886" cy="1306286"/>
          </a:xfrm>
          <a:prstGeom prst="upArrow">
            <a:avLst>
              <a:gd name="adj1" fmla="val 31668"/>
              <a:gd name="adj2" fmla="val 50000"/>
            </a:avLst>
          </a:prstGeom>
          <a:solidFill>
            <a:schemeClr val="tx1"/>
          </a:solidFill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AAA5C6-A8B0-1B41-24AD-104B9E97711D}"/>
              </a:ext>
            </a:extLst>
          </p:cNvPr>
          <p:cNvSpPr/>
          <p:nvPr/>
        </p:nvSpPr>
        <p:spPr>
          <a:xfrm>
            <a:off x="8060870" y="3045062"/>
            <a:ext cx="2514600" cy="892629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>
                <a:solidFill>
                  <a:srgbClr val="00FF00"/>
                </a:solidFill>
              </a:rPr>
              <a:t>Controller</a:t>
            </a:r>
            <a:endParaRPr lang="pt-BR" sz="4000" dirty="0">
              <a:solidFill>
                <a:srgbClr val="00FF00"/>
              </a:solidFill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1D6EAFFF-067B-824A-29F0-EA8C3E53EB41}"/>
              </a:ext>
            </a:extLst>
          </p:cNvPr>
          <p:cNvSpPr/>
          <p:nvPr/>
        </p:nvSpPr>
        <p:spPr>
          <a:xfrm rot="5400000">
            <a:off x="7005394" y="3088605"/>
            <a:ext cx="391886" cy="1306286"/>
          </a:xfrm>
          <a:prstGeom prst="upArrow">
            <a:avLst>
              <a:gd name="adj1" fmla="val 31668"/>
              <a:gd name="adj2" fmla="val 50000"/>
            </a:avLst>
          </a:prstGeom>
          <a:solidFill>
            <a:schemeClr val="tx1"/>
          </a:solidFill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2E9985-B16E-D9D1-8B8F-5F5F7DDAC638}"/>
              </a:ext>
            </a:extLst>
          </p:cNvPr>
          <p:cNvSpPr/>
          <p:nvPr/>
        </p:nvSpPr>
        <p:spPr>
          <a:xfrm>
            <a:off x="5797607" y="802178"/>
            <a:ext cx="2514600" cy="892629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rgbClr val="00FF00"/>
                </a:solidFill>
              </a:rPr>
              <a:t>Model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76A8B0C7-9B66-5EC5-3B51-306ABCAF8B74}"/>
              </a:ext>
            </a:extLst>
          </p:cNvPr>
          <p:cNvSpPr/>
          <p:nvPr/>
        </p:nvSpPr>
        <p:spPr>
          <a:xfrm rot="19584793">
            <a:off x="8152543" y="1694160"/>
            <a:ext cx="391886" cy="1306286"/>
          </a:xfrm>
          <a:prstGeom prst="upArrow">
            <a:avLst>
              <a:gd name="adj1" fmla="val 31668"/>
              <a:gd name="adj2" fmla="val 50000"/>
            </a:avLst>
          </a:prstGeom>
          <a:solidFill>
            <a:schemeClr val="tx1"/>
          </a:solidFill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DF438A0D-7988-65BC-E6BB-87430CA66774}"/>
              </a:ext>
            </a:extLst>
          </p:cNvPr>
          <p:cNvSpPr/>
          <p:nvPr/>
        </p:nvSpPr>
        <p:spPr>
          <a:xfrm rot="5400000">
            <a:off x="9122227" y="318549"/>
            <a:ext cx="391886" cy="1306286"/>
          </a:xfrm>
          <a:prstGeom prst="upArrow">
            <a:avLst>
              <a:gd name="adj1" fmla="val 31668"/>
              <a:gd name="adj2" fmla="val 50000"/>
            </a:avLst>
          </a:prstGeom>
          <a:solidFill>
            <a:schemeClr val="tx1"/>
          </a:solidFill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BD6DA0F-5D56-A1AF-C76E-0259AFB58445}"/>
              </a:ext>
            </a:extLst>
          </p:cNvPr>
          <p:cNvSpPr/>
          <p:nvPr/>
        </p:nvSpPr>
        <p:spPr>
          <a:xfrm rot="8688158">
            <a:off x="7627993" y="1777693"/>
            <a:ext cx="391886" cy="1306286"/>
          </a:xfrm>
          <a:prstGeom prst="upArrow">
            <a:avLst>
              <a:gd name="adj1" fmla="val 31668"/>
              <a:gd name="adj2" fmla="val 50000"/>
            </a:avLst>
          </a:prstGeom>
          <a:solidFill>
            <a:schemeClr val="tx1"/>
          </a:solidFill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4A63B63F-CF2B-A123-2FA5-F905C6988E07}"/>
              </a:ext>
            </a:extLst>
          </p:cNvPr>
          <p:cNvSpPr/>
          <p:nvPr/>
        </p:nvSpPr>
        <p:spPr>
          <a:xfrm rot="16200000">
            <a:off x="6963645" y="2696719"/>
            <a:ext cx="391886" cy="1306286"/>
          </a:xfrm>
          <a:prstGeom prst="upArrow">
            <a:avLst>
              <a:gd name="adj1" fmla="val 31668"/>
              <a:gd name="adj2" fmla="val 50000"/>
            </a:avLst>
          </a:prstGeom>
          <a:solidFill>
            <a:schemeClr val="tx1"/>
          </a:solidFill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AD39D56E-60CF-D660-CA55-50AD2FB98E5C}"/>
              </a:ext>
            </a:extLst>
          </p:cNvPr>
          <p:cNvSpPr/>
          <p:nvPr/>
        </p:nvSpPr>
        <p:spPr>
          <a:xfrm rot="8709215">
            <a:off x="5508447" y="4166440"/>
            <a:ext cx="391886" cy="1306286"/>
          </a:xfrm>
          <a:prstGeom prst="upArrow">
            <a:avLst>
              <a:gd name="adj1" fmla="val 31668"/>
              <a:gd name="adj2" fmla="val 50000"/>
            </a:avLst>
          </a:prstGeom>
          <a:solidFill>
            <a:schemeClr val="tx1"/>
          </a:solidFill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90958037-3B5B-B734-0295-09C0914CA993}"/>
              </a:ext>
            </a:extLst>
          </p:cNvPr>
          <p:cNvSpPr/>
          <p:nvPr/>
        </p:nvSpPr>
        <p:spPr>
          <a:xfrm rot="16200000">
            <a:off x="9122227" y="751897"/>
            <a:ext cx="391886" cy="1306286"/>
          </a:xfrm>
          <a:prstGeom prst="upArrow">
            <a:avLst>
              <a:gd name="adj1" fmla="val 31668"/>
              <a:gd name="adj2" fmla="val 50000"/>
            </a:avLst>
          </a:prstGeom>
          <a:solidFill>
            <a:schemeClr val="tx1"/>
          </a:solidFill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C6ED085E-8D15-658E-6795-F1C3FB31D227}"/>
              </a:ext>
            </a:extLst>
          </p:cNvPr>
          <p:cNvSpPr/>
          <p:nvPr/>
        </p:nvSpPr>
        <p:spPr>
          <a:xfrm rot="2690242">
            <a:off x="8563494" y="3927640"/>
            <a:ext cx="391886" cy="1306286"/>
          </a:xfrm>
          <a:prstGeom prst="upArrow">
            <a:avLst>
              <a:gd name="adj1" fmla="val 31668"/>
              <a:gd name="adj2" fmla="val 50000"/>
            </a:avLst>
          </a:prstGeom>
          <a:solidFill>
            <a:schemeClr val="tx1"/>
          </a:solidFill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9E0837CB-9289-0F95-0AC8-88B5FB6E346E}"/>
              </a:ext>
            </a:extLst>
          </p:cNvPr>
          <p:cNvSpPr/>
          <p:nvPr/>
        </p:nvSpPr>
        <p:spPr>
          <a:xfrm rot="13445079">
            <a:off x="7968341" y="3931814"/>
            <a:ext cx="391886" cy="1306286"/>
          </a:xfrm>
          <a:prstGeom prst="upArrow">
            <a:avLst>
              <a:gd name="adj1" fmla="val 31668"/>
              <a:gd name="adj2" fmla="val 50000"/>
            </a:avLst>
          </a:prstGeom>
          <a:solidFill>
            <a:schemeClr val="tx1"/>
          </a:solidFill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F4B05DB7-E079-879E-0187-CCD5020B2BB1}"/>
              </a:ext>
            </a:extLst>
          </p:cNvPr>
          <p:cNvSpPr/>
          <p:nvPr/>
        </p:nvSpPr>
        <p:spPr>
          <a:xfrm rot="2690242">
            <a:off x="5585030" y="1722519"/>
            <a:ext cx="391886" cy="1306286"/>
          </a:xfrm>
          <a:prstGeom prst="upArrow">
            <a:avLst>
              <a:gd name="adj1" fmla="val 31668"/>
              <a:gd name="adj2" fmla="val 50000"/>
            </a:avLst>
          </a:prstGeom>
          <a:solidFill>
            <a:schemeClr val="tx1"/>
          </a:solidFill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6489E6E6-11CF-5F0A-DA7F-BA1BE2A378DD}"/>
              </a:ext>
            </a:extLst>
          </p:cNvPr>
          <p:cNvSpPr/>
          <p:nvPr/>
        </p:nvSpPr>
        <p:spPr>
          <a:xfrm rot="13445079">
            <a:off x="4989877" y="1726693"/>
            <a:ext cx="391886" cy="1306286"/>
          </a:xfrm>
          <a:prstGeom prst="upArrow">
            <a:avLst>
              <a:gd name="adj1" fmla="val 31668"/>
              <a:gd name="adj2" fmla="val 50000"/>
            </a:avLst>
          </a:prstGeom>
          <a:solidFill>
            <a:schemeClr val="tx1"/>
          </a:solidFill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30D0D60-7071-2C2D-7CDB-DEC4243D1BE5}"/>
              </a:ext>
            </a:extLst>
          </p:cNvPr>
          <p:cNvSpPr/>
          <p:nvPr/>
        </p:nvSpPr>
        <p:spPr>
          <a:xfrm>
            <a:off x="3403972" y="827272"/>
            <a:ext cx="1872343" cy="1304992"/>
          </a:xfrm>
          <a:prstGeom prst="round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informs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view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to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change</a:t>
            </a:r>
            <a:r>
              <a:rPr lang="pt-BR" dirty="0">
                <a:solidFill>
                  <a:schemeClr val="tx1"/>
                </a:solidFill>
              </a:rPr>
              <a:t> When it updates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5955873-DF28-87B5-7486-7B9A3C039B63}"/>
              </a:ext>
            </a:extLst>
          </p:cNvPr>
          <p:cNvSpPr/>
          <p:nvPr/>
        </p:nvSpPr>
        <p:spPr>
          <a:xfrm>
            <a:off x="3634744" y="4800488"/>
            <a:ext cx="1872343" cy="442740"/>
          </a:xfrm>
          <a:prstGeom prst="round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interects</a:t>
            </a:r>
            <a:r>
              <a:rPr lang="pt-BR" dirty="0">
                <a:solidFill>
                  <a:schemeClr val="tx1"/>
                </a:solidFill>
              </a:rPr>
              <a:t>/</a:t>
            </a:r>
            <a:r>
              <a:rPr lang="pt-BR" dirty="0" err="1">
                <a:solidFill>
                  <a:schemeClr val="tx1"/>
                </a:solidFill>
              </a:rPr>
              <a:t>sees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B6AACB2-7666-8C0C-C735-4F3E1D0AD75C}"/>
              </a:ext>
            </a:extLst>
          </p:cNvPr>
          <p:cNvSpPr/>
          <p:nvPr/>
        </p:nvSpPr>
        <p:spPr>
          <a:xfrm>
            <a:off x="8873035" y="4672952"/>
            <a:ext cx="1872343" cy="490241"/>
          </a:xfrm>
          <a:prstGeom prst="round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uses/</a:t>
            </a:r>
            <a:r>
              <a:rPr lang="pt-BR" dirty="0" err="1">
                <a:solidFill>
                  <a:schemeClr val="tx1"/>
                </a:solidFill>
              </a:rPr>
              <a:t>gives</a:t>
            </a:r>
            <a:r>
              <a:rPr lang="pt-BR" dirty="0">
                <a:solidFill>
                  <a:schemeClr val="tx1"/>
                </a:solidFill>
              </a:rPr>
              <a:t> input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C275940-EBC6-EE12-DC98-2BEB997417D8}"/>
              </a:ext>
            </a:extLst>
          </p:cNvPr>
          <p:cNvSpPr/>
          <p:nvPr/>
        </p:nvSpPr>
        <p:spPr>
          <a:xfrm>
            <a:off x="8492881" y="290798"/>
            <a:ext cx="1478432" cy="438039"/>
          </a:xfrm>
          <a:prstGeom prst="round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operations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10AEDB-6F61-B03F-404A-B4BFB04A2EFA}"/>
              </a:ext>
            </a:extLst>
          </p:cNvPr>
          <p:cNvSpPr/>
          <p:nvPr/>
        </p:nvSpPr>
        <p:spPr>
          <a:xfrm>
            <a:off x="9281991" y="2278120"/>
            <a:ext cx="1872343" cy="667187"/>
          </a:xfrm>
          <a:prstGeom prst="round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manipulates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and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retrieves</a:t>
            </a:r>
            <a:r>
              <a:rPr lang="pt-BR" dirty="0">
                <a:solidFill>
                  <a:schemeClr val="tx1"/>
                </a:solidFill>
              </a:rPr>
              <a:t> data</a:t>
            </a:r>
          </a:p>
        </p:txBody>
      </p:sp>
      <p:pic>
        <p:nvPicPr>
          <p:cNvPr id="28" name="Picture 27" descr="A blue and orange logo">
            <a:extLst>
              <a:ext uri="{FF2B5EF4-FFF2-40B4-BE49-F238E27FC236}">
                <a16:creationId xmlns:a16="http://schemas.microsoft.com/office/drawing/2014/main" id="{A39A411E-44C8-770F-52CD-E602EB99C8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5867396"/>
            <a:ext cx="1429966" cy="986828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F365F816-D5EF-8904-6CE7-C1644583AE14}"/>
              </a:ext>
            </a:extLst>
          </p:cNvPr>
          <p:cNvSpPr/>
          <p:nvPr/>
        </p:nvSpPr>
        <p:spPr>
          <a:xfrm>
            <a:off x="472082" y="1148796"/>
            <a:ext cx="256244" cy="256244"/>
          </a:xfrm>
          <a:prstGeom prst="ellipse">
            <a:avLst/>
          </a:prstGeom>
          <a:solidFill>
            <a:srgbClr val="FF0000"/>
          </a:solidFill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322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00169 0.14607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0.14607 L 0.00078 0.29653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29653 L 0.0026 0.46158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46157 L 0.0026 0.62986 " pathEditMode="relative" rAng="0" ptsTypes="AA">
                                      <p:cBhvr>
                                        <p:cTn id="5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CED09-F5E1-8023-468A-EA26E63F7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A490104-A3C7-2FA5-E48B-24DEBD136747}"/>
              </a:ext>
            </a:extLst>
          </p:cNvPr>
          <p:cNvSpPr/>
          <p:nvPr/>
        </p:nvSpPr>
        <p:spPr>
          <a:xfrm>
            <a:off x="6716486" y="715160"/>
            <a:ext cx="4767943" cy="5732977"/>
          </a:xfrm>
          <a:prstGeom prst="roundRect">
            <a:avLst>
              <a:gd name="adj" fmla="val 2968"/>
            </a:avLst>
          </a:prstGeom>
          <a:solidFill>
            <a:schemeClr val="bg1"/>
          </a:solidFill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B5D07B-AF4D-BAB2-42FF-9A4862F01594}"/>
              </a:ext>
            </a:extLst>
          </p:cNvPr>
          <p:cNvSpPr/>
          <p:nvPr/>
        </p:nvSpPr>
        <p:spPr>
          <a:xfrm>
            <a:off x="344542" y="1561157"/>
            <a:ext cx="5860315" cy="4338899"/>
          </a:xfrm>
          <a:prstGeom prst="roundRect">
            <a:avLst>
              <a:gd name="adj" fmla="val 8274"/>
            </a:avLst>
          </a:prstGeom>
          <a:solidFill>
            <a:schemeClr val="tx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00FF00"/>
                </a:solidFill>
              </a:rPr>
              <a:t>Controller</a:t>
            </a:r>
            <a:r>
              <a:rPr lang="pt-BR" sz="2000" dirty="0">
                <a:solidFill>
                  <a:srgbClr val="00FF00"/>
                </a:solidFill>
              </a:rPr>
              <a:t>: Processa as requisições e faz a ponte entre Model e </a:t>
            </a:r>
            <a:r>
              <a:rPr lang="pt-BR" sz="2000" dirty="0" err="1">
                <a:solidFill>
                  <a:srgbClr val="00FF00"/>
                </a:solidFill>
              </a:rPr>
              <a:t>View</a:t>
            </a:r>
            <a:r>
              <a:rPr lang="pt-BR" sz="2000" dirty="0">
                <a:solidFill>
                  <a:srgbClr val="00FF00"/>
                </a:solidFill>
              </a:rPr>
              <a:t>.</a:t>
            </a:r>
          </a:p>
          <a:p>
            <a:pPr marL="514350" indent="-5143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FF00"/>
                </a:solidFill>
              </a:rPr>
              <a:t>DAO (Data Access </a:t>
            </a:r>
            <a:r>
              <a:rPr lang="pt-BR" sz="2000" dirty="0" err="1">
                <a:solidFill>
                  <a:srgbClr val="00FF00"/>
                </a:solidFill>
              </a:rPr>
              <a:t>Object</a:t>
            </a:r>
            <a:r>
              <a:rPr lang="pt-BR" sz="2000" dirty="0">
                <a:solidFill>
                  <a:srgbClr val="00FF00"/>
                </a:solidFill>
              </a:rPr>
              <a:t>): Responsável pela comunicação com o banco de dados.</a:t>
            </a:r>
          </a:p>
          <a:p>
            <a:pPr marL="514350" indent="-5143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FF00"/>
                </a:solidFill>
              </a:rPr>
              <a:t>Model: Representa os dados e a lógica da aplicação.</a:t>
            </a:r>
          </a:p>
          <a:p>
            <a:pPr marL="514350" indent="-5143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00FF00"/>
                </a:solidFill>
              </a:rPr>
              <a:t>View</a:t>
            </a:r>
            <a:r>
              <a:rPr lang="pt-BR" sz="2000" dirty="0">
                <a:solidFill>
                  <a:srgbClr val="00FF00"/>
                </a:solidFill>
              </a:rPr>
              <a:t>: Exibe as informações para o usuário.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070A79-2E10-D4F6-16B1-4A872DD0C448}"/>
              </a:ext>
            </a:extLst>
          </p:cNvPr>
          <p:cNvSpPr/>
          <p:nvPr/>
        </p:nvSpPr>
        <p:spPr>
          <a:xfrm>
            <a:off x="378450" y="262647"/>
            <a:ext cx="5260350" cy="940981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b="1" dirty="0">
                <a:ln w="22225">
                  <a:noFill/>
                  <a:prstDash val="solid"/>
                </a:ln>
                <a:solidFill>
                  <a:srgbClr val="00FF00"/>
                </a:solidFill>
              </a:rPr>
              <a:t>As Pastas do Projeto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DD075F-1EEB-7DEA-042D-1FCC8755BFDD}"/>
              </a:ext>
            </a:extLst>
          </p:cNvPr>
          <p:cNvGrpSpPr/>
          <p:nvPr/>
        </p:nvGrpSpPr>
        <p:grpSpPr>
          <a:xfrm>
            <a:off x="7282543" y="987303"/>
            <a:ext cx="2681184" cy="928583"/>
            <a:chOff x="7282543" y="987303"/>
            <a:chExt cx="2681184" cy="928583"/>
          </a:xfrm>
        </p:grpSpPr>
        <p:pic>
          <p:nvPicPr>
            <p:cNvPr id="2" name="Graphic 1" descr="Open folder with solid fill">
              <a:extLst>
                <a:ext uri="{FF2B5EF4-FFF2-40B4-BE49-F238E27FC236}">
                  <a16:creationId xmlns:a16="http://schemas.microsoft.com/office/drawing/2014/main" id="{C3B5E659-C090-6DD8-10BF-9DDEFC18E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82543" y="987303"/>
              <a:ext cx="928583" cy="92858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D91A1E-B8E2-5341-D719-3F740ECA1AF0}"/>
                </a:ext>
              </a:extLst>
            </p:cNvPr>
            <p:cNvSpPr txBox="1"/>
            <p:nvPr/>
          </p:nvSpPr>
          <p:spPr>
            <a:xfrm>
              <a:off x="8134927" y="130628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APP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124C940-E74C-2B9F-4D1F-21023B5BB92E}"/>
              </a:ext>
            </a:extLst>
          </p:cNvPr>
          <p:cNvGrpSpPr/>
          <p:nvPr/>
        </p:nvGrpSpPr>
        <p:grpSpPr>
          <a:xfrm>
            <a:off x="8010241" y="1931272"/>
            <a:ext cx="2681184" cy="928583"/>
            <a:chOff x="7282543" y="987303"/>
            <a:chExt cx="2681184" cy="928583"/>
          </a:xfrm>
        </p:grpSpPr>
        <p:pic>
          <p:nvPicPr>
            <p:cNvPr id="9" name="Graphic 8" descr="Open folder with solid fill">
              <a:extLst>
                <a:ext uri="{FF2B5EF4-FFF2-40B4-BE49-F238E27FC236}">
                  <a16:creationId xmlns:a16="http://schemas.microsoft.com/office/drawing/2014/main" id="{68BC9857-1878-2BF6-E059-FD5AB500B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82543" y="987303"/>
              <a:ext cx="928583" cy="92858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94D89C-5001-A585-611E-18F9703F7CB5}"/>
                </a:ext>
              </a:extLst>
            </p:cNvPr>
            <p:cNvSpPr txBox="1"/>
            <p:nvPr/>
          </p:nvSpPr>
          <p:spPr>
            <a:xfrm>
              <a:off x="8134927" y="130628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Controller</a:t>
              </a:r>
              <a:endParaRPr lang="pt-BR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E51E6C-CD75-0C7E-0B90-4EE8AA7CF1B5}"/>
              </a:ext>
            </a:extLst>
          </p:cNvPr>
          <p:cNvGrpSpPr/>
          <p:nvPr/>
        </p:nvGrpSpPr>
        <p:grpSpPr>
          <a:xfrm>
            <a:off x="8010241" y="2895809"/>
            <a:ext cx="2681184" cy="928583"/>
            <a:chOff x="7282543" y="987303"/>
            <a:chExt cx="2681184" cy="928583"/>
          </a:xfrm>
        </p:grpSpPr>
        <p:pic>
          <p:nvPicPr>
            <p:cNvPr id="12" name="Graphic 11" descr="Open folder with solid fill">
              <a:extLst>
                <a:ext uri="{FF2B5EF4-FFF2-40B4-BE49-F238E27FC236}">
                  <a16:creationId xmlns:a16="http://schemas.microsoft.com/office/drawing/2014/main" id="{086B1E84-451D-18D0-3838-96830CC74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82543" y="987303"/>
              <a:ext cx="928583" cy="92858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49933F-9B21-4C3E-1117-749D778BCA05}"/>
                </a:ext>
              </a:extLst>
            </p:cNvPr>
            <p:cNvSpPr txBox="1"/>
            <p:nvPr/>
          </p:nvSpPr>
          <p:spPr>
            <a:xfrm>
              <a:off x="8134927" y="130628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DAO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9EE2EF-CC11-EFFF-2D55-050D91AAD8B3}"/>
              </a:ext>
            </a:extLst>
          </p:cNvPr>
          <p:cNvGrpSpPr/>
          <p:nvPr/>
        </p:nvGrpSpPr>
        <p:grpSpPr>
          <a:xfrm>
            <a:off x="8010241" y="3930657"/>
            <a:ext cx="2681184" cy="928583"/>
            <a:chOff x="7282543" y="987303"/>
            <a:chExt cx="2681184" cy="928583"/>
          </a:xfrm>
        </p:grpSpPr>
        <p:pic>
          <p:nvPicPr>
            <p:cNvPr id="17" name="Graphic 16" descr="Open folder with solid fill">
              <a:extLst>
                <a:ext uri="{FF2B5EF4-FFF2-40B4-BE49-F238E27FC236}">
                  <a16:creationId xmlns:a16="http://schemas.microsoft.com/office/drawing/2014/main" id="{9D1AD566-E1C3-F16A-3B34-E376AF86A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82543" y="987303"/>
              <a:ext cx="928583" cy="92858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85B647-02E6-4213-F3EC-2BAE602822A4}"/>
                </a:ext>
              </a:extLst>
            </p:cNvPr>
            <p:cNvSpPr txBox="1"/>
            <p:nvPr/>
          </p:nvSpPr>
          <p:spPr>
            <a:xfrm>
              <a:off x="8134927" y="130628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Model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871859-E0BA-E6BE-0513-91150B71F06E}"/>
              </a:ext>
            </a:extLst>
          </p:cNvPr>
          <p:cNvGrpSpPr/>
          <p:nvPr/>
        </p:nvGrpSpPr>
        <p:grpSpPr>
          <a:xfrm>
            <a:off x="8010241" y="4942114"/>
            <a:ext cx="2681184" cy="928583"/>
            <a:chOff x="7282543" y="987303"/>
            <a:chExt cx="2681184" cy="928583"/>
          </a:xfrm>
        </p:grpSpPr>
        <p:pic>
          <p:nvPicPr>
            <p:cNvPr id="20" name="Graphic 19" descr="Open folder with solid fill">
              <a:extLst>
                <a:ext uri="{FF2B5EF4-FFF2-40B4-BE49-F238E27FC236}">
                  <a16:creationId xmlns:a16="http://schemas.microsoft.com/office/drawing/2014/main" id="{72050024-FCFE-8986-5FBF-AEB345BD6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82543" y="987303"/>
              <a:ext cx="928583" cy="92858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844F24-2124-9730-498B-ED0CAE53E5DB}"/>
                </a:ext>
              </a:extLst>
            </p:cNvPr>
            <p:cNvSpPr txBox="1"/>
            <p:nvPr/>
          </p:nvSpPr>
          <p:spPr>
            <a:xfrm>
              <a:off x="8134927" y="130628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View</a:t>
              </a:r>
              <a:endParaRPr lang="pt-BR" dirty="0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CFBBD4-0713-6BD7-5A40-A7D761A64234}"/>
              </a:ext>
            </a:extLst>
          </p:cNvPr>
          <p:cNvCxnSpPr/>
          <p:nvPr/>
        </p:nvCxnSpPr>
        <p:spPr>
          <a:xfrm>
            <a:off x="7696201" y="1807029"/>
            <a:ext cx="0" cy="37446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B9D5B0-21E0-44FF-D349-9BD345634910}"/>
              </a:ext>
            </a:extLst>
          </p:cNvPr>
          <p:cNvCxnSpPr/>
          <p:nvPr/>
        </p:nvCxnSpPr>
        <p:spPr>
          <a:xfrm>
            <a:off x="7746834" y="2456692"/>
            <a:ext cx="2634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75C89A-3CCA-A330-B6A8-98749FABBA18}"/>
              </a:ext>
            </a:extLst>
          </p:cNvPr>
          <p:cNvCxnSpPr/>
          <p:nvPr/>
        </p:nvCxnSpPr>
        <p:spPr>
          <a:xfrm>
            <a:off x="7746834" y="3399457"/>
            <a:ext cx="2634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6DD2FE6-DD04-1032-1AD1-9C8644FE55D7}"/>
              </a:ext>
            </a:extLst>
          </p:cNvPr>
          <p:cNvCxnSpPr/>
          <p:nvPr/>
        </p:nvCxnSpPr>
        <p:spPr>
          <a:xfrm>
            <a:off x="7746834" y="4434305"/>
            <a:ext cx="2634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654D237-7F94-978B-D4C2-D9B66071414B}"/>
              </a:ext>
            </a:extLst>
          </p:cNvPr>
          <p:cNvCxnSpPr/>
          <p:nvPr/>
        </p:nvCxnSpPr>
        <p:spPr>
          <a:xfrm>
            <a:off x="7746834" y="5406405"/>
            <a:ext cx="2634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Picture 28" descr="A blue and orange logo">
            <a:extLst>
              <a:ext uri="{FF2B5EF4-FFF2-40B4-BE49-F238E27FC236}">
                <a16:creationId xmlns:a16="http://schemas.microsoft.com/office/drawing/2014/main" id="{19567792-0CDC-735D-19F9-64C60654D3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-7412" y="5870697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47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FE814-44A5-8945-267A-50CD6F4D6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3D Model 13" descr="Cloud Database">
                <a:extLst>
                  <a:ext uri="{FF2B5EF4-FFF2-40B4-BE49-F238E27FC236}">
                    <a16:creationId xmlns:a16="http://schemas.microsoft.com/office/drawing/2014/main" id="{A8C3730D-5668-BBA7-73F6-AD64ADDCC8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61183683"/>
                  </p:ext>
                </p:extLst>
              </p:nvPr>
            </p:nvGraphicFramePr>
            <p:xfrm>
              <a:off x="8523731" y="5302880"/>
              <a:ext cx="1356817" cy="139477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56817" cy="1394770"/>
                    </a:xfrm>
                    <a:prstGeom prst="rect">
                      <a:avLst/>
                    </a:prstGeom>
                  </am3d:spPr>
                  <am3d:camera>
                    <am3d:pos x="0" y="0" z="7533645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9697" d="1000000"/>
                    <am3d:preTrans dx="1147748" dy="-16466351" dz="-955141"/>
                    <am3d:scale>
                      <am3d:sx n="1000000" d="1000000"/>
                      <am3d:sy n="1000000" d="1000000"/>
                      <am3d:sz n="1000000" d="1000000"/>
                    </am3d:scale>
                    <am3d:rot ax="4198029" ay="-3366675" az="-3977226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1158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3D Model 13" descr="Cloud Database">
                <a:extLst>
                  <a:ext uri="{FF2B5EF4-FFF2-40B4-BE49-F238E27FC236}">
                    <a16:creationId xmlns:a16="http://schemas.microsoft.com/office/drawing/2014/main" id="{A8C3730D-5668-BBA7-73F6-AD64ADDCC8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3731" y="5302880"/>
                <a:ext cx="1356817" cy="139477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D1BEDB-5A2E-A1EF-B541-D510F6DF8610}"/>
              </a:ext>
            </a:extLst>
          </p:cNvPr>
          <p:cNvSpPr/>
          <p:nvPr/>
        </p:nvSpPr>
        <p:spPr>
          <a:xfrm>
            <a:off x="344542" y="2018357"/>
            <a:ext cx="5751458" cy="4338899"/>
          </a:xfrm>
          <a:prstGeom prst="roundRect">
            <a:avLst>
              <a:gd name="adj" fmla="val 8274"/>
            </a:avLst>
          </a:prstGeom>
          <a:solidFill>
            <a:schemeClr val="tx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pt-BR" sz="2400" dirty="0">
                <a:solidFill>
                  <a:srgbClr val="00FF00"/>
                </a:solidFill>
              </a:rPr>
              <a:t>O usuário preenche um formulário (</a:t>
            </a:r>
            <a:r>
              <a:rPr lang="pt-BR" sz="2400" dirty="0" err="1">
                <a:solidFill>
                  <a:srgbClr val="00FF00"/>
                </a:solidFill>
              </a:rPr>
              <a:t>View</a:t>
            </a:r>
            <a:r>
              <a:rPr lang="pt-BR" sz="2400" dirty="0">
                <a:solidFill>
                  <a:srgbClr val="00FF00"/>
                </a:solidFill>
              </a:rPr>
              <a:t>).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pt-BR" sz="2400" dirty="0">
                <a:solidFill>
                  <a:srgbClr val="00FF00"/>
                </a:solidFill>
              </a:rPr>
              <a:t>O </a:t>
            </a:r>
            <a:r>
              <a:rPr lang="pt-BR" sz="2400" dirty="0" err="1">
                <a:solidFill>
                  <a:srgbClr val="00FF00"/>
                </a:solidFill>
              </a:rPr>
              <a:t>Controller</a:t>
            </a:r>
            <a:r>
              <a:rPr lang="pt-BR" sz="2400" dirty="0">
                <a:solidFill>
                  <a:srgbClr val="00FF00"/>
                </a:solidFill>
              </a:rPr>
              <a:t> recebe os dados e aciona o Model.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pt-BR" sz="2400" dirty="0">
                <a:solidFill>
                  <a:srgbClr val="00FF00"/>
                </a:solidFill>
              </a:rPr>
              <a:t>O Model utiliza o DAO para salvar no banco de dados.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pt-BR" sz="2400" dirty="0">
                <a:solidFill>
                  <a:srgbClr val="00FF00"/>
                </a:solidFill>
              </a:rPr>
              <a:t>A </a:t>
            </a:r>
            <a:r>
              <a:rPr lang="pt-BR" sz="2400" dirty="0" err="1">
                <a:solidFill>
                  <a:srgbClr val="00FF00"/>
                </a:solidFill>
              </a:rPr>
              <a:t>View</a:t>
            </a:r>
            <a:r>
              <a:rPr lang="pt-BR" sz="2400" dirty="0">
                <a:solidFill>
                  <a:srgbClr val="00FF00"/>
                </a:solidFill>
              </a:rPr>
              <a:t> exibe uma mensagem de sucesso.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B0D59C-1579-A386-3DB5-9DB908FEFE5B}"/>
              </a:ext>
            </a:extLst>
          </p:cNvPr>
          <p:cNvSpPr/>
          <p:nvPr/>
        </p:nvSpPr>
        <p:spPr>
          <a:xfrm>
            <a:off x="378450" y="262647"/>
            <a:ext cx="6250950" cy="940981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b="1" dirty="0">
                <a:ln w="22225">
                  <a:noFill/>
                  <a:prstDash val="solid"/>
                </a:ln>
                <a:solidFill>
                  <a:srgbClr val="00FF00"/>
                </a:solidFill>
              </a:rPr>
              <a:t>Exemplo Prático - CRUD </a:t>
            </a:r>
          </a:p>
        </p:txBody>
      </p:sp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7B2DDDBC-73F8-00F6-588F-088D5EEEF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731" y="-136502"/>
            <a:ext cx="1578430" cy="157843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03B5C27-2ABD-D5D8-BB2E-B761625D85CF}"/>
              </a:ext>
            </a:extLst>
          </p:cNvPr>
          <p:cNvSpPr/>
          <p:nvPr/>
        </p:nvSpPr>
        <p:spPr>
          <a:xfrm>
            <a:off x="7514853" y="1517324"/>
            <a:ext cx="3664775" cy="3686046"/>
          </a:xfrm>
          <a:prstGeom prst="roundRect">
            <a:avLst>
              <a:gd name="adj" fmla="val 2968"/>
            </a:avLst>
          </a:prstGeom>
          <a:solidFill>
            <a:schemeClr val="bg1"/>
          </a:solidFill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F503F0-90C0-6529-2FC7-D92F7F8A31AF}"/>
              </a:ext>
            </a:extLst>
          </p:cNvPr>
          <p:cNvGrpSpPr/>
          <p:nvPr/>
        </p:nvGrpSpPr>
        <p:grpSpPr>
          <a:xfrm>
            <a:off x="7859485" y="1567541"/>
            <a:ext cx="1763486" cy="609601"/>
            <a:chOff x="7282543" y="987303"/>
            <a:chExt cx="2681184" cy="928583"/>
          </a:xfrm>
        </p:grpSpPr>
        <p:pic>
          <p:nvPicPr>
            <p:cNvPr id="6" name="Graphic 5" descr="Open folder with solid fill">
              <a:extLst>
                <a:ext uri="{FF2B5EF4-FFF2-40B4-BE49-F238E27FC236}">
                  <a16:creationId xmlns:a16="http://schemas.microsoft.com/office/drawing/2014/main" id="{89F061B5-484A-21A8-58FE-CB9C9CEED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82543" y="987303"/>
              <a:ext cx="928583" cy="92858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A09BC9-F119-86B5-CD4D-7327EE46E317}"/>
                </a:ext>
              </a:extLst>
            </p:cNvPr>
            <p:cNvSpPr txBox="1"/>
            <p:nvPr/>
          </p:nvSpPr>
          <p:spPr>
            <a:xfrm>
              <a:off x="8134927" y="130628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APP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A032973-12AF-22D9-86FB-CC8834B0D74B}"/>
              </a:ext>
            </a:extLst>
          </p:cNvPr>
          <p:cNvGrpSpPr/>
          <p:nvPr/>
        </p:nvGrpSpPr>
        <p:grpSpPr>
          <a:xfrm>
            <a:off x="8587183" y="2282907"/>
            <a:ext cx="1763486" cy="609601"/>
            <a:chOff x="7282543" y="987303"/>
            <a:chExt cx="2681184" cy="928583"/>
          </a:xfrm>
        </p:grpSpPr>
        <p:pic>
          <p:nvPicPr>
            <p:cNvPr id="9" name="Graphic 8" descr="Open folder with solid fill">
              <a:extLst>
                <a:ext uri="{FF2B5EF4-FFF2-40B4-BE49-F238E27FC236}">
                  <a16:creationId xmlns:a16="http://schemas.microsoft.com/office/drawing/2014/main" id="{ADCEC864-72D6-FAB6-E6DA-49A4D094D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82543" y="987303"/>
              <a:ext cx="928583" cy="92858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F12D7E-7A99-2011-1876-969835DF8D82}"/>
                </a:ext>
              </a:extLst>
            </p:cNvPr>
            <p:cNvSpPr txBox="1"/>
            <p:nvPr/>
          </p:nvSpPr>
          <p:spPr>
            <a:xfrm>
              <a:off x="8134927" y="130628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Controller</a:t>
              </a:r>
              <a:endParaRPr lang="pt-BR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E9D949-29DC-F761-AFD8-94608E3B48A0}"/>
              </a:ext>
            </a:extLst>
          </p:cNvPr>
          <p:cNvGrpSpPr/>
          <p:nvPr/>
        </p:nvGrpSpPr>
        <p:grpSpPr>
          <a:xfrm>
            <a:off x="8587183" y="3062389"/>
            <a:ext cx="1763486" cy="609601"/>
            <a:chOff x="7282543" y="987303"/>
            <a:chExt cx="2681184" cy="928583"/>
          </a:xfrm>
        </p:grpSpPr>
        <p:pic>
          <p:nvPicPr>
            <p:cNvPr id="12" name="Graphic 11" descr="Open folder with solid fill">
              <a:extLst>
                <a:ext uri="{FF2B5EF4-FFF2-40B4-BE49-F238E27FC236}">
                  <a16:creationId xmlns:a16="http://schemas.microsoft.com/office/drawing/2014/main" id="{29A9AFF6-DE14-1B91-CC9F-52D4191A3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82543" y="987303"/>
              <a:ext cx="928583" cy="92858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331489-FAF4-610B-7EFA-7DA17960DBC0}"/>
                </a:ext>
              </a:extLst>
            </p:cNvPr>
            <p:cNvSpPr txBox="1"/>
            <p:nvPr/>
          </p:nvSpPr>
          <p:spPr>
            <a:xfrm>
              <a:off x="8134927" y="130628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DAO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AFC45DB-B43C-5E56-C457-C7B8BBB216A0}"/>
              </a:ext>
            </a:extLst>
          </p:cNvPr>
          <p:cNvGrpSpPr/>
          <p:nvPr/>
        </p:nvGrpSpPr>
        <p:grpSpPr>
          <a:xfrm>
            <a:off x="8587183" y="3781551"/>
            <a:ext cx="1763486" cy="609601"/>
            <a:chOff x="7282543" y="987303"/>
            <a:chExt cx="2681184" cy="928583"/>
          </a:xfrm>
        </p:grpSpPr>
        <p:pic>
          <p:nvPicPr>
            <p:cNvPr id="17" name="Graphic 16" descr="Open folder with solid fill">
              <a:extLst>
                <a:ext uri="{FF2B5EF4-FFF2-40B4-BE49-F238E27FC236}">
                  <a16:creationId xmlns:a16="http://schemas.microsoft.com/office/drawing/2014/main" id="{4D9E1A7E-9F69-5E4E-8E0C-B63C0CC96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82543" y="987303"/>
              <a:ext cx="928583" cy="92858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66D1A6-4E2A-05A1-27FF-42EE200D38EE}"/>
                </a:ext>
              </a:extLst>
            </p:cNvPr>
            <p:cNvSpPr txBox="1"/>
            <p:nvPr/>
          </p:nvSpPr>
          <p:spPr>
            <a:xfrm>
              <a:off x="8134927" y="130628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Model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32381B-5E35-C7E7-E2B6-E62B8C346EFD}"/>
              </a:ext>
            </a:extLst>
          </p:cNvPr>
          <p:cNvGrpSpPr/>
          <p:nvPr/>
        </p:nvGrpSpPr>
        <p:grpSpPr>
          <a:xfrm>
            <a:off x="8587183" y="4455550"/>
            <a:ext cx="1763486" cy="609601"/>
            <a:chOff x="7282543" y="987303"/>
            <a:chExt cx="2681184" cy="928583"/>
          </a:xfrm>
        </p:grpSpPr>
        <p:pic>
          <p:nvPicPr>
            <p:cNvPr id="20" name="Graphic 19" descr="Open folder with solid fill">
              <a:extLst>
                <a:ext uri="{FF2B5EF4-FFF2-40B4-BE49-F238E27FC236}">
                  <a16:creationId xmlns:a16="http://schemas.microsoft.com/office/drawing/2014/main" id="{3F0A7B08-260D-9A5F-49DB-E81B84D22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82543" y="987303"/>
              <a:ext cx="928583" cy="92858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64A521-FD0B-9E08-2C50-A284E9650346}"/>
                </a:ext>
              </a:extLst>
            </p:cNvPr>
            <p:cNvSpPr txBox="1"/>
            <p:nvPr/>
          </p:nvSpPr>
          <p:spPr>
            <a:xfrm>
              <a:off x="8134927" y="130628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View</a:t>
              </a:r>
              <a:endParaRPr lang="pt-BR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8B06C4-44E4-BE2C-6EAC-497F0AA861B1}"/>
              </a:ext>
            </a:extLst>
          </p:cNvPr>
          <p:cNvCxnSpPr>
            <a:cxnSpLocks/>
          </p:cNvCxnSpPr>
          <p:nvPr/>
        </p:nvCxnSpPr>
        <p:spPr>
          <a:xfrm>
            <a:off x="8273143" y="2068285"/>
            <a:ext cx="0" cy="29968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67D594-5E01-5B30-6693-7D2655FF9207}"/>
              </a:ext>
            </a:extLst>
          </p:cNvPr>
          <p:cNvCxnSpPr>
            <a:cxnSpLocks/>
          </p:cNvCxnSpPr>
          <p:nvPr/>
        </p:nvCxnSpPr>
        <p:spPr>
          <a:xfrm>
            <a:off x="8323776" y="2587316"/>
            <a:ext cx="2634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78F725-BE8D-79BE-A6F1-874BE1C37468}"/>
              </a:ext>
            </a:extLst>
          </p:cNvPr>
          <p:cNvCxnSpPr>
            <a:cxnSpLocks/>
          </p:cNvCxnSpPr>
          <p:nvPr/>
        </p:nvCxnSpPr>
        <p:spPr>
          <a:xfrm>
            <a:off x="8323776" y="3388569"/>
            <a:ext cx="2634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470146-4426-FB98-B830-0AB2960B421E}"/>
              </a:ext>
            </a:extLst>
          </p:cNvPr>
          <p:cNvCxnSpPr>
            <a:cxnSpLocks/>
          </p:cNvCxnSpPr>
          <p:nvPr/>
        </p:nvCxnSpPr>
        <p:spPr>
          <a:xfrm>
            <a:off x="8323776" y="4107729"/>
            <a:ext cx="2634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1222F0-9960-FBF9-73D8-AF372CD5AC44}"/>
              </a:ext>
            </a:extLst>
          </p:cNvPr>
          <p:cNvCxnSpPr>
            <a:cxnSpLocks/>
          </p:cNvCxnSpPr>
          <p:nvPr/>
        </p:nvCxnSpPr>
        <p:spPr>
          <a:xfrm>
            <a:off x="8323776" y="4764147"/>
            <a:ext cx="2634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3" name="Picture 32" descr="A blue and orange logo">
            <a:extLst>
              <a:ext uri="{FF2B5EF4-FFF2-40B4-BE49-F238E27FC236}">
                <a16:creationId xmlns:a16="http://schemas.microsoft.com/office/drawing/2014/main" id="{F18C406E-3103-9045-E63C-13F25079E7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33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2C63A-7A3D-F80B-3EAA-D4D9053DD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DD4630E-16FF-65DA-42B1-510335F9FFD6}"/>
              </a:ext>
            </a:extLst>
          </p:cNvPr>
          <p:cNvSpPr/>
          <p:nvPr/>
        </p:nvSpPr>
        <p:spPr>
          <a:xfrm>
            <a:off x="7641771" y="1203628"/>
            <a:ext cx="2873829" cy="4674658"/>
          </a:xfrm>
          <a:prstGeom prst="roundRect">
            <a:avLst>
              <a:gd name="adj" fmla="val 5682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0976AE-5380-9A6D-39C5-EE83B6542534}"/>
              </a:ext>
            </a:extLst>
          </p:cNvPr>
          <p:cNvSpPr/>
          <p:nvPr/>
        </p:nvSpPr>
        <p:spPr>
          <a:xfrm>
            <a:off x="344542" y="2018357"/>
            <a:ext cx="5751458" cy="4338899"/>
          </a:xfrm>
          <a:prstGeom prst="roundRect">
            <a:avLst>
              <a:gd name="adj" fmla="val 8274"/>
            </a:avLst>
          </a:prstGeom>
          <a:solidFill>
            <a:schemeClr val="tx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800"/>
              </a:spcBef>
            </a:pPr>
            <a:r>
              <a:rPr lang="pt-BR" sz="2400" dirty="0">
                <a:solidFill>
                  <a:srgbClr val="00FF00"/>
                </a:solidFill>
              </a:rPr>
              <a:t>✅ Padrão de mercado aceito</a:t>
            </a:r>
          </a:p>
          <a:p>
            <a:pPr>
              <a:spcBef>
                <a:spcPts val="1800"/>
              </a:spcBef>
            </a:pPr>
            <a:r>
              <a:rPr lang="pt-BR" sz="2400" dirty="0">
                <a:solidFill>
                  <a:srgbClr val="00FF00"/>
                </a:solidFill>
              </a:rPr>
              <a:t>✅ Código organizado e modularizado</a:t>
            </a:r>
          </a:p>
          <a:p>
            <a:pPr>
              <a:spcBef>
                <a:spcPts val="1800"/>
              </a:spcBef>
            </a:pPr>
            <a:r>
              <a:rPr lang="pt-BR" sz="2400" dirty="0">
                <a:solidFill>
                  <a:srgbClr val="00FF00"/>
                </a:solidFill>
              </a:rPr>
              <a:t>✅ Separação de responsabilidades</a:t>
            </a:r>
          </a:p>
          <a:p>
            <a:pPr>
              <a:spcBef>
                <a:spcPts val="1800"/>
              </a:spcBef>
            </a:pPr>
            <a:r>
              <a:rPr lang="pt-BR" sz="2400" dirty="0">
                <a:solidFill>
                  <a:srgbClr val="00FF00"/>
                </a:solidFill>
              </a:rPr>
              <a:t>✅ Facilita testes e manutenção</a:t>
            </a:r>
          </a:p>
          <a:p>
            <a:pPr>
              <a:spcBef>
                <a:spcPts val="1800"/>
              </a:spcBef>
            </a:pPr>
            <a:r>
              <a:rPr lang="pt-BR" sz="2400" dirty="0">
                <a:solidFill>
                  <a:srgbClr val="00FF00"/>
                </a:solidFill>
              </a:rPr>
              <a:t>✅ Maior escalabilidade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3A31A9-3490-CBC4-FD5C-F6227108B6C2}"/>
              </a:ext>
            </a:extLst>
          </p:cNvPr>
          <p:cNvSpPr/>
          <p:nvPr/>
        </p:nvSpPr>
        <p:spPr>
          <a:xfrm>
            <a:off x="378450" y="262647"/>
            <a:ext cx="5238579" cy="940981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b="1" dirty="0">
                <a:ln w="22225">
                  <a:noFill/>
                  <a:prstDash val="solid"/>
                </a:ln>
                <a:solidFill>
                  <a:srgbClr val="00FF00"/>
                </a:solidFill>
              </a:rPr>
              <a:t>Benefícios do MVC</a:t>
            </a:r>
          </a:p>
        </p:txBody>
      </p:sp>
      <p:pic>
        <p:nvPicPr>
          <p:cNvPr id="28" name="Graphic 27" descr="Dollar with solid fill">
            <a:extLst>
              <a:ext uri="{FF2B5EF4-FFF2-40B4-BE49-F238E27FC236}">
                <a16:creationId xmlns:a16="http://schemas.microsoft.com/office/drawing/2014/main" id="{5EA68735-8932-D494-3406-EF74AC5CA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5086" y="1328058"/>
            <a:ext cx="4256314" cy="4256314"/>
          </a:xfrm>
          <a:prstGeom prst="rect">
            <a:avLst/>
          </a:prstGeom>
        </p:spPr>
      </p:pic>
      <p:pic>
        <p:nvPicPr>
          <p:cNvPr id="30" name="Picture 29" descr="A blue and orange logo">
            <a:extLst>
              <a:ext uri="{FF2B5EF4-FFF2-40B4-BE49-F238E27FC236}">
                <a16:creationId xmlns:a16="http://schemas.microsoft.com/office/drawing/2014/main" id="{54532FAD-E2A5-0016-6C1A-71C11ED8F7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01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D9249-C888-810C-F895-9467E84D4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ADAD12-A392-760C-EC66-08071975B08B}"/>
              </a:ext>
            </a:extLst>
          </p:cNvPr>
          <p:cNvSpPr/>
          <p:nvPr/>
        </p:nvSpPr>
        <p:spPr>
          <a:xfrm>
            <a:off x="522514" y="1778871"/>
            <a:ext cx="11146972" cy="4338899"/>
          </a:xfrm>
          <a:prstGeom prst="roundRect">
            <a:avLst>
              <a:gd name="adj" fmla="val 8274"/>
            </a:avLst>
          </a:prstGeom>
          <a:solidFill>
            <a:schemeClr val="tx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00FF00"/>
                </a:solidFill>
              </a:rPr>
              <a:t>O MVC é um padrão essencial para desenvolvimento organizado e escalável.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00FF00"/>
                </a:solidFill>
              </a:rPr>
              <a:t>A separação entre Model, </a:t>
            </a:r>
            <a:r>
              <a:rPr lang="pt-BR" sz="3200" dirty="0" err="1">
                <a:solidFill>
                  <a:srgbClr val="00FF00"/>
                </a:solidFill>
              </a:rPr>
              <a:t>View</a:t>
            </a:r>
            <a:r>
              <a:rPr lang="pt-BR" sz="3200" dirty="0">
                <a:solidFill>
                  <a:srgbClr val="00FF00"/>
                </a:solidFill>
              </a:rPr>
              <a:t> e </a:t>
            </a:r>
            <a:r>
              <a:rPr lang="pt-BR" sz="3200" dirty="0" err="1">
                <a:solidFill>
                  <a:srgbClr val="00FF00"/>
                </a:solidFill>
              </a:rPr>
              <a:t>Controller</a:t>
            </a:r>
            <a:r>
              <a:rPr lang="pt-BR" sz="3200" dirty="0">
                <a:solidFill>
                  <a:srgbClr val="00FF00"/>
                </a:solidFill>
              </a:rPr>
              <a:t> permite um código mais limpo e reutilizável.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00FF00"/>
                </a:solidFill>
              </a:rPr>
              <a:t>Em aplicações maiores, o uso de DAO ajuda na organização da camada de acesso a dados.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E4CF8E-005B-A8C3-FEEE-EF80BE9CDF60}"/>
              </a:ext>
            </a:extLst>
          </p:cNvPr>
          <p:cNvSpPr/>
          <p:nvPr/>
        </p:nvSpPr>
        <p:spPr>
          <a:xfrm>
            <a:off x="4187641" y="502133"/>
            <a:ext cx="3816718" cy="940981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ln w="22225">
                  <a:noFill/>
                  <a:prstDash val="solid"/>
                </a:ln>
                <a:solidFill>
                  <a:srgbClr val="00FF00"/>
                </a:solidFill>
              </a:rPr>
              <a:t>Conclusão</a:t>
            </a:r>
          </a:p>
        </p:txBody>
      </p:sp>
      <p:pic>
        <p:nvPicPr>
          <p:cNvPr id="2" name="Picture 1" descr="A blue and orange logo">
            <a:extLst>
              <a:ext uri="{FF2B5EF4-FFF2-40B4-BE49-F238E27FC236}">
                <a16:creationId xmlns:a16="http://schemas.microsoft.com/office/drawing/2014/main" id="{11A95076-EB4B-EE55-34D2-32077052D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57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452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Pablo Garcia</cp:lastModifiedBy>
  <cp:revision>1</cp:revision>
  <dcterms:created xsi:type="dcterms:W3CDTF">2013-01-27T09:14:16Z</dcterms:created>
  <dcterms:modified xsi:type="dcterms:W3CDTF">2025-03-31T13:16:17Z</dcterms:modified>
  <cp:category/>
</cp:coreProperties>
</file>