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12CA-045A-4962-A3A0-D6EC619C2686}" v="15" dt="2025-04-22T02:30:0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049F12CA-045A-4962-A3A0-D6EC619C2686}"/>
    <pc:docChg chg="undo custSel addSld modSld sldOrd">
      <pc:chgData name="Pablo Garcia" userId="45d086511dae29ac" providerId="LiveId" clId="{049F12CA-045A-4962-A3A0-D6EC619C2686}" dt="2025-04-22T02:30:07.651" v="2154"/>
      <pc:docMkLst>
        <pc:docMk/>
      </pc:docMkLst>
      <pc:sldChg chg="addSp delSp modSp mod">
        <pc:chgData name="Pablo Garcia" userId="45d086511dae29ac" providerId="LiveId" clId="{049F12CA-045A-4962-A3A0-D6EC619C2686}" dt="2025-04-22T02:30:03.160" v="2152"/>
        <pc:sldMkLst>
          <pc:docMk/>
          <pc:sldMk cId="4039381978" sldId="268"/>
        </pc:sldMkLst>
        <pc:picChg chg="add mod">
          <ac:chgData name="Pablo Garcia" userId="45d086511dae29ac" providerId="LiveId" clId="{049F12CA-045A-4962-A3A0-D6EC619C2686}" dt="2025-04-22T02:30:03.160" v="2152"/>
          <ac:picMkLst>
            <pc:docMk/>
            <pc:sldMk cId="4039381978" sldId="268"/>
            <ac:picMk id="2" creationId="{12C268F8-8C6D-3C0B-A03B-6F83CE3EA0D2}"/>
          </ac:picMkLst>
        </pc:picChg>
        <pc:picChg chg="del">
          <ac:chgData name="Pablo Garcia" userId="45d086511dae29ac" providerId="LiveId" clId="{049F12CA-045A-4962-A3A0-D6EC619C2686}" dt="2025-04-22T02:29:57.061" v="2151" actId="478"/>
          <ac:picMkLst>
            <pc:docMk/>
            <pc:sldMk cId="4039381978" sldId="268"/>
            <ac:picMk id="7" creationId="{E794FDB9-B26A-4B91-9F9E-82C767CB621B}"/>
          </ac:picMkLst>
        </pc:picChg>
      </pc:sldChg>
      <pc:sldChg chg="addSp delSp modSp mod">
        <pc:chgData name="Pablo Garcia" userId="45d086511dae29ac" providerId="LiveId" clId="{049F12CA-045A-4962-A3A0-D6EC619C2686}" dt="2025-04-22T02:30:05.440" v="2153"/>
        <pc:sldMkLst>
          <pc:docMk/>
          <pc:sldMk cId="2346022637" sldId="269"/>
        </pc:sldMkLst>
        <pc:picChg chg="add mod">
          <ac:chgData name="Pablo Garcia" userId="45d086511dae29ac" providerId="LiveId" clId="{049F12CA-045A-4962-A3A0-D6EC619C2686}" dt="2025-04-22T02:30:05.440" v="2153"/>
          <ac:picMkLst>
            <pc:docMk/>
            <pc:sldMk cId="2346022637" sldId="269"/>
            <ac:picMk id="3" creationId="{65021DE9-6220-4E77-BA9E-13E023BF2707}"/>
          </ac:picMkLst>
        </pc:picChg>
        <pc:picChg chg="del">
          <ac:chgData name="Pablo Garcia" userId="45d086511dae29ac" providerId="LiveId" clId="{049F12CA-045A-4962-A3A0-D6EC619C2686}" dt="2025-04-22T02:29:55.150" v="2150" actId="478"/>
          <ac:picMkLst>
            <pc:docMk/>
            <pc:sldMk cId="2346022637" sldId="269"/>
            <ac:picMk id="7" creationId="{62D9203E-1C4D-1E6A-B7EB-5B1C5596C65D}"/>
          </ac:picMkLst>
        </pc:picChg>
      </pc:sldChg>
      <pc:sldChg chg="addSp delSp modSp mod">
        <pc:chgData name="Pablo Garcia" userId="45d086511dae29ac" providerId="LiveId" clId="{049F12CA-045A-4962-A3A0-D6EC619C2686}" dt="2025-04-22T02:30:07.651" v="2154"/>
        <pc:sldMkLst>
          <pc:docMk/>
          <pc:sldMk cId="3018632005" sldId="270"/>
        </pc:sldMkLst>
        <pc:picChg chg="add mod">
          <ac:chgData name="Pablo Garcia" userId="45d086511dae29ac" providerId="LiveId" clId="{049F12CA-045A-4962-A3A0-D6EC619C2686}" dt="2025-04-22T02:30:07.651" v="2154"/>
          <ac:picMkLst>
            <pc:docMk/>
            <pc:sldMk cId="3018632005" sldId="270"/>
            <ac:picMk id="2" creationId="{E34C9F2D-3F91-41FB-18F5-E60C46D8DCF9}"/>
          </ac:picMkLst>
        </pc:picChg>
        <pc:picChg chg="del">
          <ac:chgData name="Pablo Garcia" userId="45d086511dae29ac" providerId="LiveId" clId="{049F12CA-045A-4962-A3A0-D6EC619C2686}" dt="2025-04-22T02:29:52.780" v="2149" actId="478"/>
          <ac:picMkLst>
            <pc:docMk/>
            <pc:sldMk cId="3018632005" sldId="270"/>
            <ac:picMk id="7" creationId="{8B0D6C69-0C50-3A04-65FE-0A5DE9451BF5}"/>
          </ac:picMkLst>
        </pc:picChg>
      </pc:sldChg>
      <pc:sldChg chg="addSp delSp modSp mod">
        <pc:chgData name="Pablo Garcia" userId="45d086511dae29ac" providerId="LiveId" clId="{049F12CA-045A-4962-A3A0-D6EC619C2686}" dt="2025-04-22T02:29:40.181" v="2148" actId="1035"/>
        <pc:sldMkLst>
          <pc:docMk/>
          <pc:sldMk cId="1940330625" sldId="273"/>
        </pc:sldMkLst>
        <pc:picChg chg="add mod ord">
          <ac:chgData name="Pablo Garcia" userId="45d086511dae29ac" providerId="LiveId" clId="{049F12CA-045A-4962-A3A0-D6EC619C2686}" dt="2025-04-22T02:28:54.211" v="2116" actId="167"/>
          <ac:picMkLst>
            <pc:docMk/>
            <pc:sldMk cId="1940330625" sldId="273"/>
            <ac:picMk id="5" creationId="{63DE348B-4E81-FED0-C8CA-E4965D2EC1F8}"/>
          </ac:picMkLst>
        </pc:picChg>
        <pc:picChg chg="del">
          <ac:chgData name="Pablo Garcia" userId="45d086511dae29ac" providerId="LiveId" clId="{049F12CA-045A-4962-A3A0-D6EC619C2686}" dt="2025-04-22T02:28:37.621" v="2114" actId="478"/>
          <ac:picMkLst>
            <pc:docMk/>
            <pc:sldMk cId="1940330625" sldId="273"/>
            <ac:picMk id="7" creationId="{78106149-4A64-E4CF-97CD-B3A834BD8944}"/>
          </ac:picMkLst>
        </pc:picChg>
        <pc:cxnChg chg="mod">
          <ac:chgData name="Pablo Garcia" userId="45d086511dae29ac" providerId="LiveId" clId="{049F12CA-045A-4962-A3A0-D6EC619C2686}" dt="2025-04-22T02:29:17.016" v="2132" actId="1038"/>
          <ac:cxnSpMkLst>
            <pc:docMk/>
            <pc:sldMk cId="1940330625" sldId="273"/>
            <ac:cxnSpMk id="2" creationId="{3046EFFC-D00E-937B-02E4-12EBBFACDF37}"/>
          </ac:cxnSpMkLst>
        </pc:cxnChg>
        <pc:cxnChg chg="add mod">
          <ac:chgData name="Pablo Garcia" userId="45d086511dae29ac" providerId="LiveId" clId="{049F12CA-045A-4962-A3A0-D6EC619C2686}" dt="2025-04-22T02:29:25.031" v="2135" actId="14100"/>
          <ac:cxnSpMkLst>
            <pc:docMk/>
            <pc:sldMk cId="1940330625" sldId="273"/>
            <ac:cxnSpMk id="9" creationId="{D095862D-34C7-C36B-F309-56D7D9470C28}"/>
          </ac:cxnSpMkLst>
        </pc:cxnChg>
        <pc:cxnChg chg="add mod">
          <ac:chgData name="Pablo Garcia" userId="45d086511dae29ac" providerId="LiveId" clId="{049F12CA-045A-4962-A3A0-D6EC619C2686}" dt="2025-04-22T02:29:31.921" v="2138" actId="14100"/>
          <ac:cxnSpMkLst>
            <pc:docMk/>
            <pc:sldMk cId="1940330625" sldId="273"/>
            <ac:cxnSpMk id="11" creationId="{42FBB137-5E0C-90FC-45B0-21CB0164F20F}"/>
          </ac:cxnSpMkLst>
        </pc:cxnChg>
        <pc:cxnChg chg="add mod">
          <ac:chgData name="Pablo Garcia" userId="45d086511dae29ac" providerId="LiveId" clId="{049F12CA-045A-4962-A3A0-D6EC619C2686}" dt="2025-04-22T02:29:40.181" v="2148" actId="1035"/>
          <ac:cxnSpMkLst>
            <pc:docMk/>
            <pc:sldMk cId="1940330625" sldId="273"/>
            <ac:cxnSpMk id="13" creationId="{F175CD3D-471F-9916-8A8F-C7C64A5B456D}"/>
          </ac:cxnSpMkLst>
        </pc:cxnChg>
      </pc:sldChg>
      <pc:sldChg chg="addSp delSp modSp mod">
        <pc:chgData name="Pablo Garcia" userId="45d086511dae29ac" providerId="LiveId" clId="{049F12CA-045A-4962-A3A0-D6EC619C2686}" dt="2025-04-22T02:28:57.471" v="2117"/>
        <pc:sldMkLst>
          <pc:docMk/>
          <pc:sldMk cId="280808433" sldId="274"/>
        </pc:sldMkLst>
        <pc:picChg chg="add mod">
          <ac:chgData name="Pablo Garcia" userId="45d086511dae29ac" providerId="LiveId" clId="{049F12CA-045A-4962-A3A0-D6EC619C2686}" dt="2025-04-22T02:28:57.471" v="2117"/>
          <ac:picMkLst>
            <pc:docMk/>
            <pc:sldMk cId="280808433" sldId="274"/>
            <ac:picMk id="3" creationId="{B101A2C0-36E2-CCB5-F461-6A8D471E8F7C}"/>
          </ac:picMkLst>
        </pc:picChg>
        <pc:picChg chg="del">
          <ac:chgData name="Pablo Garcia" userId="45d086511dae29ac" providerId="LiveId" clId="{049F12CA-045A-4962-A3A0-D6EC619C2686}" dt="2025-04-22T02:28:34.506" v="2113" actId="478"/>
          <ac:picMkLst>
            <pc:docMk/>
            <pc:sldMk cId="280808433" sldId="274"/>
            <ac:picMk id="7" creationId="{8D1AE1F4-C6DF-B8B4-AC80-2ECCBCDB5EA3}"/>
          </ac:picMkLst>
        </pc:picChg>
      </pc:sldChg>
      <pc:sldChg chg="addSp delSp modSp add mod">
        <pc:chgData name="Pablo Garcia" userId="45d086511dae29ac" providerId="LiveId" clId="{049F12CA-045A-4962-A3A0-D6EC619C2686}" dt="2025-04-21T19:23:03.493" v="148" actId="14100"/>
        <pc:sldMkLst>
          <pc:docMk/>
          <pc:sldMk cId="679873324" sldId="275"/>
        </pc:sldMkLst>
        <pc:spChg chg="mod">
          <ac:chgData name="Pablo Garcia" userId="45d086511dae29ac" providerId="LiveId" clId="{049F12CA-045A-4962-A3A0-D6EC619C2686}" dt="2025-04-21T19:21:52.674" v="145" actId="14100"/>
          <ac:spMkLst>
            <pc:docMk/>
            <pc:sldMk cId="679873324" sldId="275"/>
            <ac:spMk id="16" creationId="{2188D567-3D81-31C4-1968-EC94DE9973CC}"/>
          </ac:spMkLst>
        </pc:spChg>
        <pc:picChg chg="add mod ord">
          <ac:chgData name="Pablo Garcia" userId="45d086511dae29ac" providerId="LiveId" clId="{049F12CA-045A-4962-A3A0-D6EC619C2686}" dt="2025-04-21T19:20:07.932" v="127" actId="1037"/>
          <ac:picMkLst>
            <pc:docMk/>
            <pc:sldMk cId="679873324" sldId="275"/>
            <ac:picMk id="4" creationId="{7B05667E-F491-56E1-1BF1-0A93D38B0B1F}"/>
          </ac:picMkLst>
        </pc:picChg>
        <pc:picChg chg="mod">
          <ac:chgData name="Pablo Garcia" userId="45d086511dae29ac" providerId="LiveId" clId="{049F12CA-045A-4962-A3A0-D6EC619C2686}" dt="2025-04-21T19:19:17.146" v="112" actId="1076"/>
          <ac:picMkLst>
            <pc:docMk/>
            <pc:sldMk cId="679873324" sldId="275"/>
            <ac:picMk id="7" creationId="{8AFE6F7D-FEA7-3270-C46B-1C4E394E0846}"/>
          </ac:picMkLst>
        </pc:picChg>
        <pc:picChg chg="del">
          <ac:chgData name="Pablo Garcia" userId="45d086511dae29ac" providerId="LiveId" clId="{049F12CA-045A-4962-A3A0-D6EC619C2686}" dt="2025-04-21T19:15:45.142" v="3" actId="478"/>
          <ac:picMkLst>
            <pc:docMk/>
            <pc:sldMk cId="679873324" sldId="275"/>
            <ac:picMk id="8" creationId="{0CF691AF-A49B-9576-4D16-82382B3D8B53}"/>
          </ac:picMkLst>
        </pc:picChg>
        <pc:cxnChg chg="mod">
          <ac:chgData name="Pablo Garcia" userId="45d086511dae29ac" providerId="LiveId" clId="{049F12CA-045A-4962-A3A0-D6EC619C2686}" dt="2025-04-21T19:20:12.065" v="128" actId="14100"/>
          <ac:cxnSpMkLst>
            <pc:docMk/>
            <pc:sldMk cId="679873324" sldId="275"/>
            <ac:cxnSpMk id="9" creationId="{0CBAB8A3-5FFA-C49F-CD41-71987166527F}"/>
          </ac:cxnSpMkLst>
        </pc:cxnChg>
        <pc:cxnChg chg="del">
          <ac:chgData name="Pablo Garcia" userId="45d086511dae29ac" providerId="LiveId" clId="{049F12CA-045A-4962-A3A0-D6EC619C2686}" dt="2025-04-21T19:15:54.004" v="21" actId="478"/>
          <ac:cxnSpMkLst>
            <pc:docMk/>
            <pc:sldMk cId="679873324" sldId="275"/>
            <ac:cxnSpMk id="10" creationId="{1B69544E-07A7-9893-DBC9-C13D66A89AAA}"/>
          </ac:cxnSpMkLst>
        </pc:cxnChg>
        <pc:cxnChg chg="add mod">
          <ac:chgData name="Pablo Garcia" userId="45d086511dae29ac" providerId="LiveId" clId="{049F12CA-045A-4962-A3A0-D6EC619C2686}" dt="2025-04-21T19:23:03.493" v="148" actId="14100"/>
          <ac:cxnSpMkLst>
            <pc:docMk/>
            <pc:sldMk cId="679873324" sldId="275"/>
            <ac:cxnSpMk id="12" creationId="{89027480-0D95-77F1-8072-F9EFCD91F9B6}"/>
          </ac:cxnSpMkLst>
        </pc:cxnChg>
      </pc:sldChg>
      <pc:sldChg chg="addSp delSp modSp add mod">
        <pc:chgData name="Pablo Garcia" userId="45d086511dae29ac" providerId="LiveId" clId="{049F12CA-045A-4962-A3A0-D6EC619C2686}" dt="2025-04-22T02:29:00.971" v="2118"/>
        <pc:sldMkLst>
          <pc:docMk/>
          <pc:sldMk cId="3274388616" sldId="276"/>
        </pc:sldMkLst>
        <pc:spChg chg="add del mod">
          <ac:chgData name="Pablo Garcia" userId="45d086511dae29ac" providerId="LiveId" clId="{049F12CA-045A-4962-A3A0-D6EC619C2686}" dt="2025-04-21T19:27:51.853" v="562" actId="113"/>
          <ac:spMkLst>
            <pc:docMk/>
            <pc:sldMk cId="3274388616" sldId="276"/>
            <ac:spMk id="16" creationId="{73A69D14-DC96-4500-7FD8-66479F5B5E81}"/>
          </ac:spMkLst>
        </pc:spChg>
        <pc:picChg chg="add mod">
          <ac:chgData name="Pablo Garcia" userId="45d086511dae29ac" providerId="LiveId" clId="{049F12CA-045A-4962-A3A0-D6EC619C2686}" dt="2025-04-22T02:29:00.971" v="2118"/>
          <ac:picMkLst>
            <pc:docMk/>
            <pc:sldMk cId="3274388616" sldId="276"/>
            <ac:picMk id="3" creationId="{900693EB-FE9C-A55C-22EC-C64D69937E26}"/>
          </ac:picMkLst>
        </pc:picChg>
        <pc:picChg chg="del">
          <ac:chgData name="Pablo Garcia" userId="45d086511dae29ac" providerId="LiveId" clId="{049F12CA-045A-4962-A3A0-D6EC619C2686}" dt="2025-04-22T02:28:28.800" v="2112" actId="478"/>
          <ac:picMkLst>
            <pc:docMk/>
            <pc:sldMk cId="3274388616" sldId="276"/>
            <ac:picMk id="7" creationId="{06B9C6C0-53AE-F2D9-2CA7-7748EBFE346F}"/>
          </ac:picMkLst>
        </pc:picChg>
        <pc:cxnChg chg="add mod">
          <ac:chgData name="Pablo Garcia" userId="45d086511dae29ac" providerId="LiveId" clId="{049F12CA-045A-4962-A3A0-D6EC619C2686}" dt="2025-04-21T19:24:21.393" v="191" actId="1035"/>
          <ac:cxnSpMkLst>
            <pc:docMk/>
            <pc:sldMk cId="3274388616" sldId="276"/>
            <ac:cxnSpMk id="3" creationId="{741827CF-78D7-E601-2E2B-ADA480BD7464}"/>
          </ac:cxnSpMkLst>
        </pc:cxnChg>
        <pc:cxnChg chg="add mod">
          <ac:chgData name="Pablo Garcia" userId="45d086511dae29ac" providerId="LiveId" clId="{049F12CA-045A-4962-A3A0-D6EC619C2686}" dt="2025-04-21T19:24:33.220" v="222" actId="14100"/>
          <ac:cxnSpMkLst>
            <pc:docMk/>
            <pc:sldMk cId="3274388616" sldId="276"/>
            <ac:cxnSpMk id="5" creationId="{0EB32072-7BD4-C36D-F905-3BEE81344090}"/>
          </ac:cxnSpMkLst>
        </pc:cxnChg>
      </pc:sldChg>
      <pc:sldChg chg="addSp delSp modSp add mod ord">
        <pc:chgData name="Pablo Garcia" userId="45d086511dae29ac" providerId="LiveId" clId="{049F12CA-045A-4962-A3A0-D6EC619C2686}" dt="2025-04-21T19:33:16.093" v="749" actId="14100"/>
        <pc:sldMkLst>
          <pc:docMk/>
          <pc:sldMk cId="2848890713" sldId="277"/>
        </pc:sldMkLst>
        <pc:spChg chg="mod">
          <ac:chgData name="Pablo Garcia" userId="45d086511dae29ac" providerId="LiveId" clId="{049F12CA-045A-4962-A3A0-D6EC619C2686}" dt="2025-04-21T19:32:07.542" v="580" actId="14100"/>
          <ac:spMkLst>
            <pc:docMk/>
            <pc:sldMk cId="2848890713" sldId="277"/>
            <ac:spMk id="6" creationId="{AF834D7B-F810-C19B-04A3-BF72E5AB07B4}"/>
          </ac:spMkLst>
        </pc:spChg>
        <pc:spChg chg="add del mod">
          <ac:chgData name="Pablo Garcia" userId="45d086511dae29ac" providerId="LiveId" clId="{049F12CA-045A-4962-A3A0-D6EC619C2686}" dt="2025-04-21T19:33:16.093" v="749" actId="14100"/>
          <ac:spMkLst>
            <pc:docMk/>
            <pc:sldMk cId="2848890713" sldId="277"/>
            <ac:spMk id="11" creationId="{80EC1F67-BA5B-F5D9-DA86-E038A73D0970}"/>
          </ac:spMkLst>
        </pc:spChg>
        <pc:spChg chg="mod">
          <ac:chgData name="Pablo Garcia" userId="45d086511dae29ac" providerId="LiveId" clId="{049F12CA-045A-4962-A3A0-D6EC619C2686}" dt="2025-04-21T19:32:08.055" v="581" actId="1076"/>
          <ac:spMkLst>
            <pc:docMk/>
            <pc:sldMk cId="2848890713" sldId="277"/>
            <ac:spMk id="13" creationId="{28EEDAB7-0EFC-362C-C71F-0CF1943A7C93}"/>
          </ac:spMkLst>
        </pc:spChg>
        <pc:picChg chg="add del">
          <ac:chgData name="Pablo Garcia" userId="45d086511dae29ac" providerId="LiveId" clId="{049F12CA-045A-4962-A3A0-D6EC619C2686}" dt="2025-04-21T19:32:10.024" v="584" actId="478"/>
          <ac:picMkLst>
            <pc:docMk/>
            <pc:sldMk cId="2848890713" sldId="277"/>
            <ac:picMk id="10" creationId="{A62BD1CB-ACA3-C181-CE05-5D6B03B8EC6E}"/>
          </ac:picMkLst>
        </pc:picChg>
        <pc:cxnChg chg="add del mod">
          <ac:chgData name="Pablo Garcia" userId="45d086511dae29ac" providerId="LiveId" clId="{049F12CA-045A-4962-A3A0-D6EC619C2686}" dt="2025-04-21T19:32:33.424" v="586" actId="14100"/>
          <ac:cxnSpMkLst>
            <pc:docMk/>
            <pc:sldMk cId="2848890713" sldId="277"/>
            <ac:cxnSpMk id="3" creationId="{129E8A2E-4131-402E-C607-BDB033F97FE7}"/>
          </ac:cxnSpMkLst>
        </pc:cxnChg>
        <pc:cxnChg chg="add del">
          <ac:chgData name="Pablo Garcia" userId="45d086511dae29ac" providerId="LiveId" clId="{049F12CA-045A-4962-A3A0-D6EC619C2686}" dt="2025-04-21T19:32:27.663" v="585" actId="478"/>
          <ac:cxnSpMkLst>
            <pc:docMk/>
            <pc:sldMk cId="2848890713" sldId="277"/>
            <ac:cxnSpMk id="4" creationId="{1AA85E8F-0043-010D-1626-28E7EB9D31B4}"/>
          </ac:cxnSpMkLst>
        </pc:cxnChg>
        <pc:cxnChg chg="add del mod">
          <ac:chgData name="Pablo Garcia" userId="45d086511dae29ac" providerId="LiveId" clId="{049F12CA-045A-4962-A3A0-D6EC619C2686}" dt="2025-04-21T19:32:38.864" v="644" actId="1038"/>
          <ac:cxnSpMkLst>
            <pc:docMk/>
            <pc:sldMk cId="2848890713" sldId="277"/>
            <ac:cxnSpMk id="9" creationId="{03ECB8D7-BAEC-1453-4AA2-E4754A8A8E3C}"/>
          </ac:cxnSpMkLst>
        </pc:cxnChg>
      </pc:sldChg>
      <pc:sldChg chg="addSp delSp modSp add mod">
        <pc:chgData name="Pablo Garcia" userId="45d086511dae29ac" providerId="LiveId" clId="{049F12CA-045A-4962-A3A0-D6EC619C2686}" dt="2025-04-21T19:38:03.724" v="1131" actId="113"/>
        <pc:sldMkLst>
          <pc:docMk/>
          <pc:sldMk cId="1667122831" sldId="278"/>
        </pc:sldMkLst>
        <pc:spChg chg="mod">
          <ac:chgData name="Pablo Garcia" userId="45d086511dae29ac" providerId="LiveId" clId="{049F12CA-045A-4962-A3A0-D6EC619C2686}" dt="2025-04-21T19:36:33.034" v="931" actId="313"/>
          <ac:spMkLst>
            <pc:docMk/>
            <pc:sldMk cId="1667122831" sldId="278"/>
            <ac:spMk id="11" creationId="{7E6164FD-B1CC-C28B-8B71-B92E5AABA76E}"/>
          </ac:spMkLst>
        </pc:spChg>
        <pc:spChg chg="mod">
          <ac:chgData name="Pablo Garcia" userId="45d086511dae29ac" providerId="LiveId" clId="{049F12CA-045A-4962-A3A0-D6EC619C2686}" dt="2025-04-21T19:38:03.724" v="1131" actId="113"/>
          <ac:spMkLst>
            <pc:docMk/>
            <pc:sldMk cId="1667122831" sldId="278"/>
            <ac:spMk id="13" creationId="{BE795982-7418-1163-E7F6-7E124FF6A2F2}"/>
          </ac:spMkLst>
        </pc:spChg>
        <pc:picChg chg="add mod ord modCrop">
          <ac:chgData name="Pablo Garcia" userId="45d086511dae29ac" providerId="LiveId" clId="{049F12CA-045A-4962-A3A0-D6EC619C2686}" dt="2025-04-21T19:35:10.024" v="758" actId="167"/>
          <ac:picMkLst>
            <pc:docMk/>
            <pc:sldMk cId="1667122831" sldId="278"/>
            <ac:picMk id="4" creationId="{7EA50D91-456F-FEFD-5E0B-05552D4054B5}"/>
          </ac:picMkLst>
        </pc:picChg>
        <pc:picChg chg="del">
          <ac:chgData name="Pablo Garcia" userId="45d086511dae29ac" providerId="LiveId" clId="{049F12CA-045A-4962-A3A0-D6EC619C2686}" dt="2025-04-21T19:33:26.093" v="751" actId="478"/>
          <ac:picMkLst>
            <pc:docMk/>
            <pc:sldMk cId="1667122831" sldId="278"/>
            <ac:picMk id="10" creationId="{C1C7DBE2-0667-5B23-9965-EE61FEE2C125}"/>
          </ac:picMkLst>
        </pc:picChg>
        <pc:cxnChg chg="mod">
          <ac:chgData name="Pablo Garcia" userId="45d086511dae29ac" providerId="LiveId" clId="{049F12CA-045A-4962-A3A0-D6EC619C2686}" dt="2025-04-21T19:35:38.934" v="821" actId="14100"/>
          <ac:cxnSpMkLst>
            <pc:docMk/>
            <pc:sldMk cId="1667122831" sldId="278"/>
            <ac:cxnSpMk id="3" creationId="{4B048138-92F8-A4A6-FD61-E97A745FEFF2}"/>
          </ac:cxnSpMkLst>
        </pc:cxnChg>
        <pc:cxnChg chg="mod">
          <ac:chgData name="Pablo Garcia" userId="45d086511dae29ac" providerId="LiveId" clId="{049F12CA-045A-4962-A3A0-D6EC619C2686}" dt="2025-04-21T19:35:49.594" v="862" actId="1037"/>
          <ac:cxnSpMkLst>
            <pc:docMk/>
            <pc:sldMk cId="1667122831" sldId="278"/>
            <ac:cxnSpMk id="9" creationId="{CC454617-88A3-16D3-C549-5EEEC014F973}"/>
          </ac:cxnSpMkLst>
        </pc:cxnChg>
      </pc:sldChg>
      <pc:sldChg chg="addSp delSp modSp add mod">
        <pc:chgData name="Pablo Garcia" userId="45d086511dae29ac" providerId="LiveId" clId="{049F12CA-045A-4962-A3A0-D6EC619C2686}" dt="2025-04-21T19:44:58.773" v="1292" actId="208"/>
        <pc:sldMkLst>
          <pc:docMk/>
          <pc:sldMk cId="2206471426" sldId="279"/>
        </pc:sldMkLst>
        <pc:spChg chg="mod">
          <ac:chgData name="Pablo Garcia" userId="45d086511dae29ac" providerId="LiveId" clId="{049F12CA-045A-4962-A3A0-D6EC619C2686}" dt="2025-04-21T19:40:24.934" v="1205" actId="20577"/>
          <ac:spMkLst>
            <pc:docMk/>
            <pc:sldMk cId="2206471426" sldId="279"/>
            <ac:spMk id="11" creationId="{CC17BE9A-892E-2603-1D00-F579CAC50760}"/>
          </ac:spMkLst>
        </pc:spChg>
        <pc:spChg chg="mod">
          <ac:chgData name="Pablo Garcia" userId="45d086511dae29ac" providerId="LiveId" clId="{049F12CA-045A-4962-A3A0-D6EC619C2686}" dt="2025-04-21T19:41:13.724" v="1285" actId="1076"/>
          <ac:spMkLst>
            <pc:docMk/>
            <pc:sldMk cId="2206471426" sldId="279"/>
            <ac:spMk id="13" creationId="{4F793269-73C2-BC1F-3A20-24C8934C2E7E}"/>
          </ac:spMkLst>
        </pc:spChg>
        <pc:picChg chg="del">
          <ac:chgData name="Pablo Garcia" userId="45d086511dae29ac" providerId="LiveId" clId="{049F12CA-045A-4962-A3A0-D6EC619C2686}" dt="2025-04-21T19:38:30.094" v="1133" actId="478"/>
          <ac:picMkLst>
            <pc:docMk/>
            <pc:sldMk cId="2206471426" sldId="279"/>
            <ac:picMk id="4" creationId="{5D2F2B0B-EDDD-E07F-4395-4CCF98AB6A2F}"/>
          </ac:picMkLst>
        </pc:picChg>
        <pc:picChg chg="add mod ord">
          <ac:chgData name="Pablo Garcia" userId="45d086511dae29ac" providerId="LiveId" clId="{049F12CA-045A-4962-A3A0-D6EC619C2686}" dt="2025-04-21T19:44:58.773" v="1292" actId="208"/>
          <ac:picMkLst>
            <pc:docMk/>
            <pc:sldMk cId="2206471426" sldId="279"/>
            <ac:picMk id="5" creationId="{3ACA1CFF-A608-CC2D-E1FE-5AD1A2FE2AA1}"/>
          </ac:picMkLst>
        </pc:picChg>
        <pc:cxnChg chg="mod">
          <ac:chgData name="Pablo Garcia" userId="45d086511dae29ac" providerId="LiveId" clId="{049F12CA-045A-4962-A3A0-D6EC619C2686}" dt="2025-04-21T19:39:46.454" v="1139" actId="14100"/>
          <ac:cxnSpMkLst>
            <pc:docMk/>
            <pc:sldMk cId="2206471426" sldId="279"/>
            <ac:cxnSpMk id="3" creationId="{37227BF3-7D52-E9FA-8B8B-17BF4E934DEB}"/>
          </ac:cxnSpMkLst>
        </pc:cxnChg>
      </pc:sldChg>
      <pc:sldChg chg="addSp delSp modSp add mod">
        <pc:chgData name="Pablo Garcia" userId="45d086511dae29ac" providerId="LiveId" clId="{049F12CA-045A-4962-A3A0-D6EC619C2686}" dt="2025-04-22T02:28:11.181" v="2111" actId="14100"/>
        <pc:sldMkLst>
          <pc:docMk/>
          <pc:sldMk cId="2118981089" sldId="280"/>
        </pc:sldMkLst>
        <pc:spChg chg="mod">
          <ac:chgData name="Pablo Garcia" userId="45d086511dae29ac" providerId="LiveId" clId="{049F12CA-045A-4962-A3A0-D6EC619C2686}" dt="2025-04-22T02:28:11.181" v="2111" actId="14100"/>
          <ac:spMkLst>
            <pc:docMk/>
            <pc:sldMk cId="2118981089" sldId="280"/>
            <ac:spMk id="11" creationId="{B6D2A21C-57A7-FDB5-C1F0-776BEDB50D4D}"/>
          </ac:spMkLst>
        </pc:spChg>
        <pc:spChg chg="mod">
          <ac:chgData name="Pablo Garcia" userId="45d086511dae29ac" providerId="LiveId" clId="{049F12CA-045A-4962-A3A0-D6EC619C2686}" dt="2025-04-21T19:46:22.283" v="1449" actId="113"/>
          <ac:spMkLst>
            <pc:docMk/>
            <pc:sldMk cId="2118981089" sldId="280"/>
            <ac:spMk id="13" creationId="{83A8DAAD-0BAE-423D-9C7F-2AC566C13F76}"/>
          </ac:spMkLst>
        </pc:spChg>
        <pc:picChg chg="add mod ord">
          <ac:chgData name="Pablo Garcia" userId="45d086511dae29ac" providerId="LiveId" clId="{049F12CA-045A-4962-A3A0-D6EC619C2686}" dt="2025-04-21T19:45:05.864" v="1293" actId="208"/>
          <ac:picMkLst>
            <pc:docMk/>
            <pc:sldMk cId="2118981089" sldId="280"/>
            <ac:picMk id="4" creationId="{DF53EE60-ED1A-E0FC-EE61-28F46D095949}"/>
          </ac:picMkLst>
        </pc:picChg>
        <pc:picChg chg="del">
          <ac:chgData name="Pablo Garcia" userId="45d086511dae29ac" providerId="LiveId" clId="{049F12CA-045A-4962-A3A0-D6EC619C2686}" dt="2025-04-21T19:44:37.254" v="1287" actId="478"/>
          <ac:picMkLst>
            <pc:docMk/>
            <pc:sldMk cId="2118981089" sldId="280"/>
            <ac:picMk id="5" creationId="{76EAD238-8780-5D42-B11E-B465E6BBB1E0}"/>
          </ac:picMkLst>
        </pc:picChg>
        <pc:cxnChg chg="mod">
          <ac:chgData name="Pablo Garcia" userId="45d086511dae29ac" providerId="LiveId" clId="{049F12CA-045A-4962-A3A0-D6EC619C2686}" dt="2025-04-21T19:45:12.063" v="1294" actId="14100"/>
          <ac:cxnSpMkLst>
            <pc:docMk/>
            <pc:sldMk cId="2118981089" sldId="280"/>
            <ac:cxnSpMk id="3" creationId="{F9A6F134-FB8E-E5A6-E1B8-777309226078}"/>
          </ac:cxnSpMkLst>
        </pc:cxnChg>
      </pc:sldChg>
      <pc:sldChg chg="addSp delSp modSp add mod">
        <pc:chgData name="Pablo Garcia" userId="45d086511dae29ac" providerId="LiveId" clId="{049F12CA-045A-4962-A3A0-D6EC619C2686}" dt="2025-04-21T19:50:33.888" v="1729" actId="208"/>
        <pc:sldMkLst>
          <pc:docMk/>
          <pc:sldMk cId="3924417813" sldId="281"/>
        </pc:sldMkLst>
        <pc:spChg chg="mod">
          <ac:chgData name="Pablo Garcia" userId="45d086511dae29ac" providerId="LiveId" clId="{049F12CA-045A-4962-A3A0-D6EC619C2686}" dt="2025-04-21T19:48:33.734" v="1584" actId="14100"/>
          <ac:spMkLst>
            <pc:docMk/>
            <pc:sldMk cId="3924417813" sldId="281"/>
            <ac:spMk id="11" creationId="{1C46FD8C-395B-268C-E272-1C2305702643}"/>
          </ac:spMkLst>
        </pc:spChg>
        <pc:spChg chg="mod">
          <ac:chgData name="Pablo Garcia" userId="45d086511dae29ac" providerId="LiveId" clId="{049F12CA-045A-4962-A3A0-D6EC619C2686}" dt="2025-04-21T19:49:16.037" v="1724" actId="1035"/>
          <ac:spMkLst>
            <pc:docMk/>
            <pc:sldMk cId="3924417813" sldId="281"/>
            <ac:spMk id="13" creationId="{01E750CF-0554-C390-D6E3-7E41D0757787}"/>
          </ac:spMkLst>
        </pc:spChg>
        <pc:picChg chg="del">
          <ac:chgData name="Pablo Garcia" userId="45d086511dae29ac" providerId="LiveId" clId="{049F12CA-045A-4962-A3A0-D6EC619C2686}" dt="2025-04-21T19:47:00.044" v="1451" actId="478"/>
          <ac:picMkLst>
            <pc:docMk/>
            <pc:sldMk cId="3924417813" sldId="281"/>
            <ac:picMk id="4" creationId="{605E3770-7698-AEE4-A11A-713F791BDB56}"/>
          </ac:picMkLst>
        </pc:picChg>
        <pc:picChg chg="add mod ord">
          <ac:chgData name="Pablo Garcia" userId="45d086511dae29ac" providerId="LiveId" clId="{049F12CA-045A-4962-A3A0-D6EC619C2686}" dt="2025-04-21T19:50:33.888" v="1729" actId="208"/>
          <ac:picMkLst>
            <pc:docMk/>
            <pc:sldMk cId="3924417813" sldId="281"/>
            <ac:picMk id="5" creationId="{A807A218-4DF3-3297-CF88-F7389FFFB226}"/>
          </ac:picMkLst>
        </pc:picChg>
        <pc:cxnChg chg="mod">
          <ac:chgData name="Pablo Garcia" userId="45d086511dae29ac" providerId="LiveId" clId="{049F12CA-045A-4962-A3A0-D6EC619C2686}" dt="2025-04-21T19:48:04.196" v="1486" actId="14100"/>
          <ac:cxnSpMkLst>
            <pc:docMk/>
            <pc:sldMk cId="3924417813" sldId="281"/>
            <ac:cxnSpMk id="3" creationId="{AB5E520E-FEFF-6520-98E2-E83D7BC964D7}"/>
          </ac:cxnSpMkLst>
        </pc:cxnChg>
        <pc:cxnChg chg="mod">
          <ac:chgData name="Pablo Garcia" userId="45d086511dae29ac" providerId="LiveId" clId="{049F12CA-045A-4962-A3A0-D6EC619C2686}" dt="2025-04-21T19:48:08.230" v="1515" actId="1037"/>
          <ac:cxnSpMkLst>
            <pc:docMk/>
            <pc:sldMk cId="3924417813" sldId="281"/>
            <ac:cxnSpMk id="9" creationId="{8FFE0744-0B8B-7103-5467-41FBA017079A}"/>
          </ac:cxnSpMkLst>
        </pc:cxnChg>
      </pc:sldChg>
      <pc:sldChg chg="addSp delSp modSp add mod">
        <pc:chgData name="Pablo Garcia" userId="45d086511dae29ac" providerId="LiveId" clId="{049F12CA-045A-4962-A3A0-D6EC619C2686}" dt="2025-04-22T02:27:56.855" v="2110" actId="20577"/>
        <pc:sldMkLst>
          <pc:docMk/>
          <pc:sldMk cId="1295827785" sldId="282"/>
        </pc:sldMkLst>
        <pc:spChg chg="mod">
          <ac:chgData name="Pablo Garcia" userId="45d086511dae29ac" providerId="LiveId" clId="{049F12CA-045A-4962-A3A0-D6EC619C2686}" dt="2025-04-22T02:27:56.855" v="2110" actId="20577"/>
          <ac:spMkLst>
            <pc:docMk/>
            <pc:sldMk cId="1295827785" sldId="282"/>
            <ac:spMk id="11" creationId="{55FE7C32-F1A1-598E-7240-F5EBA6DC19BA}"/>
          </ac:spMkLst>
        </pc:spChg>
        <pc:spChg chg="mod">
          <ac:chgData name="Pablo Garcia" userId="45d086511dae29ac" providerId="LiveId" clId="{049F12CA-045A-4962-A3A0-D6EC619C2686}" dt="2025-04-21T19:55:55.624" v="1976" actId="20577"/>
          <ac:spMkLst>
            <pc:docMk/>
            <pc:sldMk cId="1295827785" sldId="282"/>
            <ac:spMk id="13" creationId="{2B9A8F9E-FF01-A6D6-CD8B-9F8FAE810D49}"/>
          </ac:spMkLst>
        </pc:spChg>
        <pc:picChg chg="add mod ord">
          <ac:chgData name="Pablo Garcia" userId="45d086511dae29ac" providerId="LiveId" clId="{049F12CA-045A-4962-A3A0-D6EC619C2686}" dt="2025-04-21T19:50:56.923" v="1769" actId="1038"/>
          <ac:picMkLst>
            <pc:docMk/>
            <pc:sldMk cId="1295827785" sldId="282"/>
            <ac:picMk id="4" creationId="{86E9AAE7-824A-A15A-23B8-0C6B9E5F36B0}"/>
          </ac:picMkLst>
        </pc:picChg>
        <pc:picChg chg="del">
          <ac:chgData name="Pablo Garcia" userId="45d086511dae29ac" providerId="LiveId" clId="{049F12CA-045A-4962-A3A0-D6EC619C2686}" dt="2025-04-21T19:50:26.194" v="1726" actId="478"/>
          <ac:picMkLst>
            <pc:docMk/>
            <pc:sldMk cId="1295827785" sldId="282"/>
            <ac:picMk id="5" creationId="{EF62DB40-FCCE-88E1-A555-DEA1FEA888BE}"/>
          </ac:picMkLst>
        </pc:picChg>
        <pc:cxnChg chg="mod">
          <ac:chgData name="Pablo Garcia" userId="45d086511dae29ac" providerId="LiveId" clId="{049F12CA-045A-4962-A3A0-D6EC619C2686}" dt="2025-04-21T19:51:05.715" v="1771" actId="14100"/>
          <ac:cxnSpMkLst>
            <pc:docMk/>
            <pc:sldMk cId="1295827785" sldId="282"/>
            <ac:cxnSpMk id="3" creationId="{BB3E33F4-8354-002F-53F0-B594B75E66E6}"/>
          </ac:cxnSpMkLst>
        </pc:cxnChg>
      </pc:sldChg>
      <pc:sldChg chg="addSp delSp modSp add mod">
        <pc:chgData name="Pablo Garcia" userId="45d086511dae29ac" providerId="LiveId" clId="{049F12CA-045A-4962-A3A0-D6EC619C2686}" dt="2025-04-21T19:58:04.543" v="2097" actId="20577"/>
        <pc:sldMkLst>
          <pc:docMk/>
          <pc:sldMk cId="2955784540" sldId="283"/>
        </pc:sldMkLst>
        <pc:spChg chg="add">
          <ac:chgData name="Pablo Garcia" userId="45d086511dae29ac" providerId="LiveId" clId="{049F12CA-045A-4962-A3A0-D6EC619C2686}" dt="2025-04-21T19:57:25.964" v="2093"/>
          <ac:spMkLst>
            <pc:docMk/>
            <pc:sldMk cId="2955784540" sldId="283"/>
            <ac:spMk id="10" creationId="{BEA42CA5-F777-5962-38EE-B5CBB9EDA3A5}"/>
          </ac:spMkLst>
        </pc:spChg>
        <pc:spChg chg="mod">
          <ac:chgData name="Pablo Garcia" userId="45d086511dae29ac" providerId="LiveId" clId="{049F12CA-045A-4962-A3A0-D6EC619C2686}" dt="2025-04-21T19:57:16.816" v="2092" actId="14100"/>
          <ac:spMkLst>
            <pc:docMk/>
            <pc:sldMk cId="2955784540" sldId="283"/>
            <ac:spMk id="11" creationId="{071EED84-CB89-3A5D-0E3D-667DA122A8BD}"/>
          </ac:spMkLst>
        </pc:spChg>
        <pc:spChg chg="mod">
          <ac:chgData name="Pablo Garcia" userId="45d086511dae29ac" providerId="LiveId" clId="{049F12CA-045A-4962-A3A0-D6EC619C2686}" dt="2025-04-21T19:58:04.543" v="2097" actId="20577"/>
          <ac:spMkLst>
            <pc:docMk/>
            <pc:sldMk cId="2955784540" sldId="283"/>
            <ac:spMk id="13" creationId="{238A552F-9C0D-93F1-8E50-41D7267086B0}"/>
          </ac:spMkLst>
        </pc:spChg>
        <pc:picChg chg="del">
          <ac:chgData name="Pablo Garcia" userId="45d086511dae29ac" providerId="LiveId" clId="{049F12CA-045A-4962-A3A0-D6EC619C2686}" dt="2025-04-21T19:56:03.746" v="1978" actId="478"/>
          <ac:picMkLst>
            <pc:docMk/>
            <pc:sldMk cId="2955784540" sldId="283"/>
            <ac:picMk id="4" creationId="{5018E9C4-F1E7-C410-178D-DBBC704F7F6E}"/>
          </ac:picMkLst>
        </pc:picChg>
        <pc:picChg chg="add mod ord">
          <ac:chgData name="Pablo Garcia" userId="45d086511dae29ac" providerId="LiveId" clId="{049F12CA-045A-4962-A3A0-D6EC619C2686}" dt="2025-04-21T19:56:18.604" v="1982" actId="167"/>
          <ac:picMkLst>
            <pc:docMk/>
            <pc:sldMk cId="2955784540" sldId="283"/>
            <ac:picMk id="5" creationId="{F5CFE4E3-AE0B-2640-A1CE-CA0392DBF1F3}"/>
          </ac:picMkLst>
        </pc:picChg>
        <pc:cxnChg chg="mod">
          <ac:chgData name="Pablo Garcia" userId="45d086511dae29ac" providerId="LiveId" clId="{049F12CA-045A-4962-A3A0-D6EC619C2686}" dt="2025-04-21T19:56:38.704" v="2028" actId="14100"/>
          <ac:cxnSpMkLst>
            <pc:docMk/>
            <pc:sldMk cId="2955784540" sldId="283"/>
            <ac:cxnSpMk id="3" creationId="{0237AF29-09D4-C4BB-8F3A-149DD5812435}"/>
          </ac:cxnSpMkLst>
        </pc:cxnChg>
        <pc:cxnChg chg="mod">
          <ac:chgData name="Pablo Garcia" userId="45d086511dae29ac" providerId="LiveId" clId="{049F12CA-045A-4962-A3A0-D6EC619C2686}" dt="2025-04-21T19:56:25.034" v="1994" actId="1036"/>
          <ac:cxnSpMkLst>
            <pc:docMk/>
            <pc:sldMk cId="2955784540" sldId="283"/>
            <ac:cxnSpMk id="9" creationId="{1020A585-84FC-6972-0A40-212A565B9DD1}"/>
          </ac:cxnSpMkLst>
        </pc:cxnChg>
      </pc:sldChg>
      <pc:sldChg chg="modSp add mod ord">
        <pc:chgData name="Pablo Garcia" userId="45d086511dae29ac" providerId="LiveId" clId="{049F12CA-045A-4962-A3A0-D6EC619C2686}" dt="2025-04-21T19:58:44.074" v="2108" actId="20577"/>
        <pc:sldMkLst>
          <pc:docMk/>
          <pc:sldMk cId="3040957617" sldId="284"/>
        </pc:sldMkLst>
        <pc:spChg chg="mod">
          <ac:chgData name="Pablo Garcia" userId="45d086511dae29ac" providerId="LiveId" clId="{049F12CA-045A-4962-A3A0-D6EC619C2686}" dt="2025-04-21T19:58:44.074" v="2108" actId="20577"/>
          <ac:spMkLst>
            <pc:docMk/>
            <pc:sldMk cId="3040957617" sldId="284"/>
            <ac:spMk id="6" creationId="{F28F61BA-18D5-E5E5-7610-0FCE7D6D38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CA48-37EB-4AF8-46F9-96890B46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BBB-5EE5-C277-7897-ADBACF46E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E889-E07E-926E-7E91-500FAF5A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CFCC-6C96-8A10-6448-E2F5352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BB5F-5837-F6E4-9A76-9FAA4613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76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A1A9-BDD8-E644-D7AA-6F6D92D3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55104-106D-F35D-259C-05D9B3F2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78EFB-0FF7-9372-BAC8-DBC130DC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DEBE-2D16-C311-23A8-EBCA5F37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DD60-B9FF-C0BA-6A8B-481F486A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08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AA86-4380-4A13-05E7-A839DCAD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9F307-D757-5ADB-5FAC-24F4C2C1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90DD-1FD5-EFE1-6B00-4DCF0AF3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7959-98CA-535D-B0AC-23958CA4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1968-F55A-74EB-01B3-7B993B1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92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F317-C7F4-0407-F8EB-648C20B5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A20E-2E2A-8546-7F54-75AA6D3F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FD45-99A8-E015-2C9C-F3D5CE3A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511E-9B97-3AC5-3A2C-53C4F9E5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A164-CAA9-BF0B-F1FC-57FE010D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99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F1C1-1E0E-49F7-A25B-DFE70A4C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69C6-F5EE-442A-A80E-2008D1B0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C2AF-697D-D6E7-8971-EB843DA9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D15D-75BC-66AE-F71C-886BCEC1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E8D5-88A6-50D4-4470-DFFAD129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7D84-B2ED-FB4B-EB4A-39AA8FC9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F9D1-F8C8-F3DB-92AE-B1D4456F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F710-1E1F-5549-89C6-B06E0B93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302B2-060F-6BB8-FE2B-E30EC983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EF63-7626-159F-B1C3-21746863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DA49F-756A-D8FE-071E-AE569B85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46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55C1-3DB7-B5CD-2F0E-4E32B3AF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395C-D4BD-8DAC-16CD-DE27F914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A2F6-A7FB-16F0-B988-18BB6869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39A2C-C0AA-D76A-C36E-8BBA07FD3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7C95-B756-85E1-ACFA-54F62B4A8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8C6B8-343B-F6CA-5DFA-AF0D84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424C4-956E-7939-0B7C-137DAF2F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A98CB-E584-FB2B-7F98-FB8AE6D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6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5353-CD12-1798-DB30-6551B92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DF8E0-AB52-CF07-1EBC-EC3019C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EFEF6-9B61-A9BD-83B4-5EEFD766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1BB4-2253-2582-4DE7-B9A0E6D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19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F468-871E-9565-5B66-722F6862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4A3D5-D9EE-E37D-6643-16867C8E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A1590-6092-158A-A7E1-EED3A9FB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43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FDD7-5D2F-543C-7090-6EA435A6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E54-8E43-7931-2A88-C12C09B3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D9CFD-98D5-3A0C-FBE1-413C7E23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2DD3-AFEB-7F89-CFEA-C03E62C5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B4D5-84FA-3D78-6AB3-744E167B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93DF-DD6D-7BFE-BBC5-2AB24912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1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1643-9417-7EAF-755C-C0CDB872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3DC02-A824-5795-6251-DCB089F56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71CE8-E2F4-AF6A-7657-21C888088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8BDC-83AB-FC7D-FE7E-82521AB0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3F0DD-8031-DB0E-AA51-C60FDB14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7034-7CBA-28F3-819E-14836634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19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81557-DD3A-8F36-31F4-CD772F1A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E253-2A01-76B5-B010-730F7C73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84E9-5F75-9B2B-342C-80B4A196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563A-464F-4104-1781-3D99E7037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10EA-59BE-7169-D0F1-654C55F3A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etcompos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75222B-54D6-F2BE-F653-B0E3083A51CB}"/>
              </a:ext>
            </a:extLst>
          </p:cNvPr>
          <p:cNvSpPr/>
          <p:nvPr/>
        </p:nvSpPr>
        <p:spPr>
          <a:xfrm>
            <a:off x="1379935" y="3820886"/>
            <a:ext cx="6686379" cy="157842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Téc</a:t>
            </a:r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 Desenvolvimento de Sistemas</a:t>
            </a:r>
          </a:p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Pablo Garcia</a:t>
            </a:r>
          </a:p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957A00-66F1-5677-32FB-0D577A823FC5}"/>
              </a:ext>
            </a:extLst>
          </p:cNvPr>
          <p:cNvSpPr/>
          <p:nvPr/>
        </p:nvSpPr>
        <p:spPr>
          <a:xfrm>
            <a:off x="1379934" y="1563142"/>
            <a:ext cx="8871625" cy="1731523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Aulas SENAC</a:t>
            </a: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2F13EDD3-FF40-C6FB-E2B0-9B531B8B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46" y="3755572"/>
            <a:ext cx="2506499" cy="25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05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7FCC7-9B3D-8699-4377-0AE1A620D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D08BD3-29E3-0119-2A38-79282E7ABFED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EFF515CD-4CBE-E225-961D-624A48F9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6524741B-F9A6-1DA5-1CFA-3A01E725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664363-EBD6-04EF-FF1D-1D0D283D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6454B8-F805-AC39-6CAC-8CB9E156AA05}"/>
              </a:ext>
            </a:extLst>
          </p:cNvPr>
          <p:cNvCxnSpPr>
            <a:cxnSpLocks/>
          </p:cNvCxnSpPr>
          <p:nvPr/>
        </p:nvCxnSpPr>
        <p:spPr>
          <a:xfrm>
            <a:off x="9644743" y="2450387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FF94E6-BDC2-15DF-8F4C-D2DF246A5F0B}"/>
              </a:ext>
            </a:extLst>
          </p:cNvPr>
          <p:cNvCxnSpPr/>
          <p:nvPr/>
        </p:nvCxnSpPr>
        <p:spPr>
          <a:xfrm>
            <a:off x="10374086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2DA9C5-4DDC-4E25-50BA-1A46055C2D2B}"/>
              </a:ext>
            </a:extLst>
          </p:cNvPr>
          <p:cNvSpPr/>
          <p:nvPr/>
        </p:nvSpPr>
        <p:spPr>
          <a:xfrm>
            <a:off x="8756283" y="3290271"/>
            <a:ext cx="3250660" cy="976126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Versão do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que quero instalar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274F38-2109-9CBE-C8C4-CAA622D2AF01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queira instalar a última versão não colocar nada aqui e ir direto para o nome do arquivo</a:t>
            </a:r>
          </a:p>
        </p:txBody>
      </p:sp>
    </p:spTree>
    <p:extLst>
      <p:ext uri="{BB962C8B-B14F-4D97-AF65-F5344CB8AC3E}">
        <p14:creationId xmlns:p14="http://schemas.microsoft.com/office/powerpoint/2010/main" val="3237287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05026-E520-7924-991F-3B422E6D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5F9CB9-83F4-B264-0439-B5F696759643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0A4D4BBA-47BA-CEE2-529C-2EB4D141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9B17B648-4DD8-8903-6397-44AF9287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50AC0-1D87-6171-46E1-90A5B796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9DE360-4E74-8E1C-157B-FA184E6E4190}"/>
              </a:ext>
            </a:extLst>
          </p:cNvPr>
          <p:cNvCxnSpPr>
            <a:cxnSpLocks/>
          </p:cNvCxnSpPr>
          <p:nvPr/>
        </p:nvCxnSpPr>
        <p:spPr>
          <a:xfrm>
            <a:off x="11103429" y="2450387"/>
            <a:ext cx="402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4EB9E-5EC7-074F-D3E8-D85596137897}"/>
              </a:ext>
            </a:extLst>
          </p:cNvPr>
          <p:cNvCxnSpPr/>
          <p:nvPr/>
        </p:nvCxnSpPr>
        <p:spPr>
          <a:xfrm>
            <a:off x="11299373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868F37-82ED-4564-D1B8-90DDBA79F3C0}"/>
              </a:ext>
            </a:extLst>
          </p:cNvPr>
          <p:cNvSpPr/>
          <p:nvPr/>
        </p:nvSpPr>
        <p:spPr>
          <a:xfrm>
            <a:off x="8756283" y="3290271"/>
            <a:ext cx="3250660" cy="207338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./ indica que a instalação do Laravel deve ocorrer na pasta especificada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984FB-33D7-B221-0205-8E6204BB2FC6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Se colocarmos um nome ali, o Laravel criará mais um nível de pasta e será instalado lá dentro</a:t>
            </a:r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93738-072B-9BEB-B2F6-FA424241DC38}"/>
              </a:ext>
            </a:extLst>
          </p:cNvPr>
          <p:cNvCxnSpPr>
            <a:cxnSpLocks/>
          </p:cNvCxnSpPr>
          <p:nvPr/>
        </p:nvCxnSpPr>
        <p:spPr>
          <a:xfrm>
            <a:off x="1066806" y="2450383"/>
            <a:ext cx="5116280" cy="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20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4D54B5-17F0-0426-2CF5-FE90FC2AC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C511E03-8144-3A8B-359E-07F58E0E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7A819-421E-9BFF-B3E7-6A08D9CE04C3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47DE6685-BCEE-C15A-2BA5-988F0A4C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1F187C-1F15-D018-A53A-336A497B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350" y="748215"/>
            <a:ext cx="2732650" cy="371360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6F7C1-02B5-EA8E-8ED1-4765CDF92CC7}"/>
              </a:ext>
            </a:extLst>
          </p:cNvPr>
          <p:cNvCxnSpPr/>
          <p:nvPr/>
        </p:nvCxnSpPr>
        <p:spPr>
          <a:xfrm>
            <a:off x="1121229" y="846612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EF695B-221C-6FA6-2026-438E5194D2E5}"/>
              </a:ext>
            </a:extLst>
          </p:cNvPr>
          <p:cNvSpPr/>
          <p:nvPr/>
        </p:nvSpPr>
        <p:spPr>
          <a:xfrm>
            <a:off x="6326820" y="803970"/>
            <a:ext cx="3815102" cy="319990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App: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400" dirty="0"/>
              <a:t>A pasta 'app' contém a maioria dos arquivos de código de sua aplicação, organizados em subpastas para facilitar o desenvolvimento.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421A7-187B-02A6-9CA5-B7808C7DCA43}"/>
              </a:ext>
            </a:extLst>
          </p:cNvPr>
          <p:cNvCxnSpPr>
            <a:cxnSpLocks/>
          </p:cNvCxnSpPr>
          <p:nvPr/>
        </p:nvCxnSpPr>
        <p:spPr>
          <a:xfrm>
            <a:off x="3505200" y="1054323"/>
            <a:ext cx="1937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12C268F8-8C6D-3C0B-A03B-6F83CE3EA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9B07F-B367-6DF4-4CDD-E3EC48536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956030-27D5-33D3-F1B3-46B5A1F4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0" y="748215"/>
            <a:ext cx="2732650" cy="37136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DEDF36-EB8A-AB8D-F0B6-5E237C16410B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C85D6289-F6F4-148F-6CE0-62273AFE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7C3D15-4257-88D0-FBD4-A7BD3BFC28F4}"/>
              </a:ext>
            </a:extLst>
          </p:cNvPr>
          <p:cNvSpPr/>
          <p:nvPr/>
        </p:nvSpPr>
        <p:spPr>
          <a:xfrm>
            <a:off x="6326820" y="803970"/>
            <a:ext cx="3815102" cy="319990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Http: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400" dirty="0"/>
              <a:t>A subpasta 'Http' contém os controladores e middleware, responsáveis por gerenciar as requisições e respostas da aplicação.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26F77-29BF-BBB8-BAF8-24C01A96798B}"/>
              </a:ext>
            </a:extLst>
          </p:cNvPr>
          <p:cNvCxnSpPr>
            <a:cxnSpLocks/>
          </p:cNvCxnSpPr>
          <p:nvPr/>
        </p:nvCxnSpPr>
        <p:spPr>
          <a:xfrm>
            <a:off x="3940629" y="2285206"/>
            <a:ext cx="1208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892A04-9C92-ED55-9E71-9F5D6D54D4E9}"/>
              </a:ext>
            </a:extLst>
          </p:cNvPr>
          <p:cNvCxnSpPr>
            <a:cxnSpLocks/>
          </p:cNvCxnSpPr>
          <p:nvPr/>
        </p:nvCxnSpPr>
        <p:spPr>
          <a:xfrm>
            <a:off x="3918859" y="3210492"/>
            <a:ext cx="1208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68216A-A371-D26F-3C88-168235D141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5BF3F8-A3F4-82F3-FA07-83708269DB17}"/>
              </a:ext>
            </a:extLst>
          </p:cNvPr>
          <p:cNvCxnSpPr/>
          <p:nvPr/>
        </p:nvCxnSpPr>
        <p:spPr>
          <a:xfrm>
            <a:off x="1121229" y="846612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FCDF0B-C6AE-6892-7005-163CD7B028FD}"/>
              </a:ext>
            </a:extLst>
          </p:cNvPr>
          <p:cNvCxnSpPr>
            <a:cxnSpLocks/>
          </p:cNvCxnSpPr>
          <p:nvPr/>
        </p:nvCxnSpPr>
        <p:spPr>
          <a:xfrm>
            <a:off x="3505200" y="1054323"/>
            <a:ext cx="1937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65021DE9-6220-4E77-BA9E-13E023BF2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2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B78AF-C823-D8B2-A9E9-A7011685E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0880B-2A8D-6B4E-94AA-F2D9AD7EF03F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62C60C89-63E0-8B04-0E62-1BDDFF9C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68B7D5-CBD9-25A2-EBC7-BB4BA9784588}"/>
              </a:ext>
            </a:extLst>
          </p:cNvPr>
          <p:cNvSpPr/>
          <p:nvPr/>
        </p:nvSpPr>
        <p:spPr>
          <a:xfrm>
            <a:off x="6326820" y="803970"/>
            <a:ext cx="3815102" cy="319990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Models: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400" dirty="0"/>
              <a:t>A subpasta 'Models' é onde você define as classes do modelo, que representam os dados da sua aplicação e sua lógica de negócios.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7FE94-A2D8-E428-4B2F-4313995C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D9D82-0D0F-ED13-5CE6-7E0DC2C59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350" y="748215"/>
            <a:ext cx="2732650" cy="371360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F791B0-4C29-7FCF-9FDA-618F17AD74BC}"/>
              </a:ext>
            </a:extLst>
          </p:cNvPr>
          <p:cNvCxnSpPr/>
          <p:nvPr/>
        </p:nvCxnSpPr>
        <p:spPr>
          <a:xfrm>
            <a:off x="1121229" y="846612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8D3F4-C30D-2195-AA40-6E0E3F325CF0}"/>
              </a:ext>
            </a:extLst>
          </p:cNvPr>
          <p:cNvCxnSpPr>
            <a:cxnSpLocks/>
          </p:cNvCxnSpPr>
          <p:nvPr/>
        </p:nvCxnSpPr>
        <p:spPr>
          <a:xfrm>
            <a:off x="3505200" y="3819819"/>
            <a:ext cx="12898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E34C9F2D-3F91-41FB-18F5-E60C46D8DC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3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98559-52F1-1E0C-93AC-9FDF60C2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5667E-F491-56E1-1BF1-0A93D38B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33" y="678463"/>
            <a:ext cx="7029302" cy="3199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5260F-6F41-8B60-D33C-607E6511FC00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AFE6F7D-FEA7-3270-C46B-1C4E394E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3CD2E039-3B34-88ED-D7D6-84515EC5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88D567-3D81-31C4-1968-EC94DE9973CC}"/>
              </a:ext>
            </a:extLst>
          </p:cNvPr>
          <p:cNvSpPr/>
          <p:nvPr/>
        </p:nvSpPr>
        <p:spPr>
          <a:xfrm>
            <a:off x="3227832" y="3976240"/>
            <a:ext cx="7534201" cy="271037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Migrations</a:t>
            </a:r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</a:p>
          <a:p>
            <a:endParaRPr lang="pt-BR" sz="20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Com as </a:t>
            </a:r>
            <a:r>
              <a:rPr lang="pt-BR" sz="20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migrations</a:t>
            </a:r>
            <a:r>
              <a:rPr lang="pt-BR" sz="2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, você pode criar novas tabelas, modificar ou alterar tabelas existentes, adicionar colunas e até mesmo preencher o banco de dados com dados iniciais.</a:t>
            </a:r>
          </a:p>
          <a:p>
            <a:pPr marL="0" lvl="1" indent="0">
              <a:buNone/>
            </a:pPr>
            <a:endParaRPr lang="pt-BR" sz="20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0" lvl="1" indent="0">
              <a:buNone/>
            </a:pPr>
            <a:r>
              <a:rPr lang="pt-BR" sz="2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Isso elimina a necessidade de configurar manualmente o banco de dados e reduz significativamente as chances de erros.</a:t>
            </a: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88F52-F739-2D52-4196-EE1BC137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BAB8A3-5FFA-C49F-CD41-71987166527F}"/>
              </a:ext>
            </a:extLst>
          </p:cNvPr>
          <p:cNvCxnSpPr>
            <a:cxnSpLocks/>
          </p:cNvCxnSpPr>
          <p:nvPr/>
        </p:nvCxnSpPr>
        <p:spPr>
          <a:xfrm flipV="1">
            <a:off x="1471961" y="869795"/>
            <a:ext cx="1962615" cy="82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027480-0D95-77F1-8072-F9EFCD91F9B6}"/>
              </a:ext>
            </a:extLst>
          </p:cNvPr>
          <p:cNvCxnSpPr>
            <a:cxnSpLocks/>
          </p:cNvCxnSpPr>
          <p:nvPr/>
        </p:nvCxnSpPr>
        <p:spPr>
          <a:xfrm>
            <a:off x="3568390" y="1694103"/>
            <a:ext cx="17953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7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9C20B-CE29-D243-8BD1-05C0390DD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E287A9-6AF4-BCA0-4432-4FA184CA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FBC02F-F257-F3E4-AE21-C9007E58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69" y="2374918"/>
            <a:ext cx="2489542" cy="18851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63142C-7F4A-4009-D08F-3553733C476C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9FF652A8-9BFE-6B75-6625-0CF148819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F3F94125-317C-D8C5-C90C-DF29C98A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B341A-2352-2D79-4243-0285074CCA73}"/>
              </a:ext>
            </a:extLst>
          </p:cNvPr>
          <p:cNvCxnSpPr>
            <a:cxnSpLocks/>
          </p:cNvCxnSpPr>
          <p:nvPr/>
        </p:nvCxnSpPr>
        <p:spPr>
          <a:xfrm>
            <a:off x="1273629" y="2512392"/>
            <a:ext cx="20249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640F61-1772-493A-C5D4-7C6015E0D89A}"/>
              </a:ext>
            </a:extLst>
          </p:cNvPr>
          <p:cNvSpPr/>
          <p:nvPr/>
        </p:nvSpPr>
        <p:spPr>
          <a:xfrm>
            <a:off x="5954150" y="880290"/>
            <a:ext cx="5487001" cy="4360783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routes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No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, a pasta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routes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contém todos os arquivos de definição de rotas da aplicação. Esses arquivos são responsáveis por mapear URLs para funções específicas ou controladores que lidam com as requisições HTTP. A pasta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routes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geralmente inclui os seguintes arquivos principais:</a:t>
            </a:r>
          </a:p>
        </p:txBody>
      </p:sp>
    </p:spTree>
    <p:extLst>
      <p:ext uri="{BB962C8B-B14F-4D97-AF65-F5344CB8AC3E}">
        <p14:creationId xmlns:p14="http://schemas.microsoft.com/office/powerpoint/2010/main" val="76285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C0928-4361-B023-968D-7D2B32755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">
            <a:extLst>
              <a:ext uri="{FF2B5EF4-FFF2-40B4-BE49-F238E27FC236}">
                <a16:creationId xmlns:a16="http://schemas.microsoft.com/office/drawing/2014/main" id="{63DE348B-4E81-FED0-C8CA-E4965D2EC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56F31D-8957-BC62-789D-68A61991E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EF1C06-3322-A994-95A9-DA0EAAA81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8569" y="2374918"/>
            <a:ext cx="2489542" cy="18851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3B2697-6E0F-BE39-7303-C5A733F357BC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83ADE057-4F8A-2FDD-7C51-E5DB5539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537AF8-3CC2-6D77-8E2C-68C1F2B509C8}"/>
              </a:ext>
            </a:extLst>
          </p:cNvPr>
          <p:cNvCxnSpPr>
            <a:cxnSpLocks/>
          </p:cNvCxnSpPr>
          <p:nvPr/>
        </p:nvCxnSpPr>
        <p:spPr>
          <a:xfrm>
            <a:off x="1273629" y="2512392"/>
            <a:ext cx="20249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F171C2-8636-A00A-95A5-9C1868695236}"/>
              </a:ext>
            </a:extLst>
          </p:cNvPr>
          <p:cNvSpPr/>
          <p:nvPr/>
        </p:nvSpPr>
        <p:spPr>
          <a:xfrm>
            <a:off x="5954150" y="880290"/>
            <a:ext cx="5487001" cy="5252882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api.php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Define as rotas para a API da aplicação. </a:t>
            </a:r>
            <a:r>
              <a:rPr lang="pt-BR" sz="2200" dirty="0"/>
              <a:t>As rotas definidas em </a:t>
            </a:r>
            <a:r>
              <a:rPr lang="pt-BR" sz="2200" dirty="0" err="1"/>
              <a:t>api.php</a:t>
            </a:r>
            <a:r>
              <a:rPr lang="pt-BR" sz="2200" dirty="0"/>
              <a:t> são sem estado (não mantêm informações de sessão entre as requisições).</a:t>
            </a:r>
            <a:endParaRPr lang="pt-BR" sz="22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channels.php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Define todos os canais de transmissão de eventos que a aplicação pode usar.</a:t>
            </a:r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console.php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Define todas as rotas baseadas em console (comandos </a:t>
            </a:r>
            <a:r>
              <a:rPr lang="pt-BR" sz="22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Artisan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).</a:t>
            </a:r>
          </a:p>
          <a:p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web.php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 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Define as rotas para a interface web da aplicação. </a:t>
            </a:r>
          </a:p>
          <a:p>
            <a:endParaRPr lang="pt-BR" sz="22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46EFFC-D00E-937B-02E4-12EBBFACDF37}"/>
              </a:ext>
            </a:extLst>
          </p:cNvPr>
          <p:cNvCxnSpPr>
            <a:cxnSpLocks/>
          </p:cNvCxnSpPr>
          <p:nvPr/>
        </p:nvCxnSpPr>
        <p:spPr>
          <a:xfrm>
            <a:off x="3757430" y="3072694"/>
            <a:ext cx="14894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5862D-34C7-C36B-F309-56D7D9470C28}"/>
              </a:ext>
            </a:extLst>
          </p:cNvPr>
          <p:cNvCxnSpPr>
            <a:cxnSpLocks/>
          </p:cNvCxnSpPr>
          <p:nvPr/>
        </p:nvCxnSpPr>
        <p:spPr>
          <a:xfrm>
            <a:off x="3757430" y="3464580"/>
            <a:ext cx="18051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FBB137-5E0C-90FC-45B0-21CB0164F20F}"/>
              </a:ext>
            </a:extLst>
          </p:cNvPr>
          <p:cNvCxnSpPr>
            <a:cxnSpLocks/>
          </p:cNvCxnSpPr>
          <p:nvPr/>
        </p:nvCxnSpPr>
        <p:spPr>
          <a:xfrm>
            <a:off x="3757430" y="3823808"/>
            <a:ext cx="170719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75CD3D-471F-9916-8A8F-C7C64A5B456D}"/>
              </a:ext>
            </a:extLst>
          </p:cNvPr>
          <p:cNvCxnSpPr>
            <a:cxnSpLocks/>
          </p:cNvCxnSpPr>
          <p:nvPr/>
        </p:nvCxnSpPr>
        <p:spPr>
          <a:xfrm>
            <a:off x="3757430" y="4172974"/>
            <a:ext cx="14894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3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2AE5C-C191-C00E-01F1-97476C7C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D9190-5858-FCEE-8EE7-C5A287F9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A126F-07B9-6F5A-FD83-D9BA5A8546C2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E85DC888-C2FE-6134-83AE-A384DCD9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0F290-DA94-F804-804E-75FBE0BE9F92}"/>
              </a:ext>
            </a:extLst>
          </p:cNvPr>
          <p:cNvCxnSpPr/>
          <p:nvPr/>
        </p:nvCxnSpPr>
        <p:spPr>
          <a:xfrm>
            <a:off x="1128663" y="3881214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34BB74-16D4-CC50-EDB2-9DEE5766D453}"/>
              </a:ext>
            </a:extLst>
          </p:cNvPr>
          <p:cNvSpPr/>
          <p:nvPr/>
        </p:nvSpPr>
        <p:spPr>
          <a:xfrm>
            <a:off x="3371566" y="1100216"/>
            <a:ext cx="5448868" cy="5235436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.</a:t>
            </a:r>
            <a:r>
              <a:rPr lang="pt-BR" sz="20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env</a:t>
            </a:r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</a:p>
          <a:p>
            <a:endParaRPr lang="pt-BR" sz="20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000" dirty="0"/>
              <a:t>O arquivo .</a:t>
            </a:r>
            <a:r>
              <a:rPr lang="pt-BR" sz="2000" dirty="0" err="1"/>
              <a:t>env</a:t>
            </a:r>
            <a:r>
              <a:rPr lang="pt-BR" sz="2000" dirty="0"/>
              <a:t> é essencial para definir variáveis de ambiente em aplicações, ajudando na configuração adequada do ambiente de desenvolvimento.</a:t>
            </a:r>
          </a:p>
          <a:p>
            <a:pPr marL="0" lvl="1" indent="0">
              <a:buNone/>
            </a:pPr>
            <a:endParaRPr lang="pt-BR" sz="2000" dirty="0"/>
          </a:p>
          <a:p>
            <a:pPr marL="0" lvl="1"/>
            <a:r>
              <a:rPr lang="pt-BR" sz="2000" dirty="0"/>
              <a:t>Gerenciar dados sensíveis como credenciais de banco de dados no arquivo .</a:t>
            </a:r>
            <a:r>
              <a:rPr lang="pt-BR" sz="2000" dirty="0" err="1"/>
              <a:t>env</a:t>
            </a:r>
            <a:r>
              <a:rPr lang="pt-BR" sz="2000" dirty="0"/>
              <a:t> permite maior segurança e proteção contra vazamentos de informação.</a:t>
            </a:r>
          </a:p>
          <a:p>
            <a:pPr marL="0" lvl="1" indent="0">
              <a:buNone/>
            </a:pPr>
            <a:endParaRPr lang="pt-BR" sz="2000" dirty="0"/>
          </a:p>
          <a:p>
            <a:pPr marL="0" lvl="1"/>
            <a:r>
              <a:rPr lang="pt-BR" sz="2000" dirty="0"/>
              <a:t>Uma configuração eficiente do arquivo .</a:t>
            </a:r>
            <a:r>
              <a:rPr lang="pt-BR" sz="2000" dirty="0" err="1"/>
              <a:t>env</a:t>
            </a:r>
            <a:r>
              <a:rPr lang="pt-BR" sz="2000" dirty="0"/>
              <a:t> pode simplificar o desenvolvimento e a implementação de aplicações, facilitando a colaboração em equipe.</a:t>
            </a:r>
          </a:p>
        </p:txBody>
      </p:sp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B101A2C0-36E2-CCB5-F461-6A8D471E8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06E5B-4A66-C242-7851-8DF3785B6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3D618-9B24-B2A0-33E5-5D19371D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8AE7F4-7007-4D12-2262-AF59431EDDD1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17045F81-467B-2B9B-6F45-354182BE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45D91-DBC1-2216-A44B-FC3F034A66CC}"/>
              </a:ext>
            </a:extLst>
          </p:cNvPr>
          <p:cNvCxnSpPr/>
          <p:nvPr/>
        </p:nvCxnSpPr>
        <p:spPr>
          <a:xfrm>
            <a:off x="1128663" y="3881214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A69D14-DC96-4500-7FD8-66479F5B5E81}"/>
              </a:ext>
            </a:extLst>
          </p:cNvPr>
          <p:cNvSpPr/>
          <p:nvPr/>
        </p:nvSpPr>
        <p:spPr>
          <a:xfrm>
            <a:off x="3371566" y="2497875"/>
            <a:ext cx="5448868" cy="2440118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0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000" dirty="0"/>
              <a:t>Lembrar de apagar estas pastas para compartilhar projetos PHP/</a:t>
            </a:r>
            <a:r>
              <a:rPr lang="pt-BR" sz="2000" dirty="0" err="1"/>
              <a:t>Laravel</a:t>
            </a:r>
            <a:r>
              <a:rPr lang="pt-BR" sz="2000" dirty="0"/>
              <a:t>.</a:t>
            </a:r>
          </a:p>
          <a:p>
            <a:pPr marL="0" lvl="1" indent="0">
              <a:buNone/>
            </a:pPr>
            <a:endParaRPr lang="pt-BR" sz="2000" dirty="0"/>
          </a:p>
          <a:p>
            <a:pPr marL="0" lvl="1" indent="0">
              <a:buNone/>
            </a:pPr>
            <a:r>
              <a:rPr lang="pt-BR" sz="2000" dirty="0"/>
              <a:t>A pasta </a:t>
            </a:r>
            <a:r>
              <a:rPr lang="pt-BR" sz="2000" b="1" dirty="0" err="1"/>
              <a:t>vendor</a:t>
            </a:r>
            <a:r>
              <a:rPr lang="pt-BR" sz="2000" dirty="0"/>
              <a:t> e o </a:t>
            </a:r>
            <a:r>
              <a:rPr lang="pt-BR" sz="2000" b="1" dirty="0"/>
              <a:t>.</a:t>
            </a:r>
            <a:r>
              <a:rPr lang="pt-BR" sz="2000" b="1" dirty="0" err="1"/>
              <a:t>env</a:t>
            </a:r>
            <a:r>
              <a:rPr lang="pt-BR" sz="2000" dirty="0"/>
              <a:t> já estão listados no .</a:t>
            </a:r>
            <a:r>
              <a:rPr lang="pt-BR" sz="2000" dirty="0" err="1"/>
              <a:t>gitignore</a:t>
            </a:r>
            <a:r>
              <a:rPr lang="pt-BR" sz="2000" dirty="0"/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32072-7BD4-C36D-F905-3BEE81344090}"/>
              </a:ext>
            </a:extLst>
          </p:cNvPr>
          <p:cNvCxnSpPr>
            <a:cxnSpLocks/>
          </p:cNvCxnSpPr>
          <p:nvPr/>
        </p:nvCxnSpPr>
        <p:spPr>
          <a:xfrm>
            <a:off x="1281063" y="3353393"/>
            <a:ext cx="20754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ue and orange logo">
            <a:extLst>
              <a:ext uri="{FF2B5EF4-FFF2-40B4-BE49-F238E27FC236}">
                <a16:creationId xmlns:a16="http://schemas.microsoft.com/office/drawing/2014/main" id="{900693EB-FE9C-A55C-22EC-C64D69937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8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D89C5-69C1-DB35-E0AE-CB85B5CEB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418D58-0668-3559-0187-2A4640E9A9BE}"/>
              </a:ext>
            </a:extLst>
          </p:cNvPr>
          <p:cNvSpPr/>
          <p:nvPr/>
        </p:nvSpPr>
        <p:spPr>
          <a:xfrm>
            <a:off x="607048" y="1556657"/>
            <a:ext cx="9364266" cy="466997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🟥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é um framework PHP de código aberto para desenvolvimento web que fornece um ecossistema completo para a criação de aplicações web.</a:t>
            </a:r>
          </a:p>
          <a:p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🟥 Ele segue o padrão MVC (Model-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View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Controller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) e é conhecido por sua sintaxe expressiva e elegante.</a:t>
            </a:r>
          </a:p>
          <a:p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🟥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oferece uma variedade de recursos poderosos, como injeção de dependência, uma camada de abstração de banco de dados expressiva, filas e trabalhos agendados, testes unitários e de integração, entre outros.</a:t>
            </a:r>
            <a:endParaRPr lang="pt-BR" sz="24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7F8FDE-1BC4-859B-BF05-6CAF09AFE647}"/>
              </a:ext>
            </a:extLst>
          </p:cNvPr>
          <p:cNvSpPr/>
          <p:nvPr/>
        </p:nvSpPr>
        <p:spPr>
          <a:xfrm>
            <a:off x="607048" y="493414"/>
            <a:ext cx="3681924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O que é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DF77286-20F1-958D-EA77-C11FBC5A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F96B5ADE-09ED-E942-7739-FA4C40E4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7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AD0F5-B96C-5DE6-6457-85F7109C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834D7B-F810-C19B-04A3-BF72E5AB07B4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7DBE0910-09DE-9303-3545-622240EB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706985EE-1F09-0B7D-6D68-5DFB3C59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BD1CB-ACA3-C181-CE05-5D6B03B8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E8A2E-4131-402E-C607-BDB033F97FE7}"/>
              </a:ext>
            </a:extLst>
          </p:cNvPr>
          <p:cNvCxnSpPr>
            <a:cxnSpLocks/>
          </p:cNvCxnSpPr>
          <p:nvPr/>
        </p:nvCxnSpPr>
        <p:spPr>
          <a:xfrm>
            <a:off x="6255834" y="2450387"/>
            <a:ext cx="52503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ECB8D7-BAEC-1453-4AA2-E4754A8A8E3C}"/>
              </a:ext>
            </a:extLst>
          </p:cNvPr>
          <p:cNvCxnSpPr/>
          <p:nvPr/>
        </p:nvCxnSpPr>
        <p:spPr>
          <a:xfrm>
            <a:off x="8913013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EC1F67-BA5B-F5D9-DA86-E038A73D0970}"/>
              </a:ext>
            </a:extLst>
          </p:cNvPr>
          <p:cNvSpPr/>
          <p:nvPr/>
        </p:nvSpPr>
        <p:spPr>
          <a:xfrm>
            <a:off x="7284320" y="3290271"/>
            <a:ext cx="3250660" cy="1287299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Criar um projeto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Laravel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na pasta indicada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EEDAB7-0EFC-362C-C71F-0CF1943A7C93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Se colocarmos um nome ali, o Laravel criará mais um nível de pasta e será instalado lá dentro</a:t>
            </a:r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90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41F44-6F73-DDB4-5730-26EAAD227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A50D91-456F-FEFD-5E0B-05552D40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16" b="18628"/>
          <a:stretch/>
        </p:blipFill>
        <p:spPr>
          <a:xfrm>
            <a:off x="685799" y="1561170"/>
            <a:ext cx="11045284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BDA34-F2EF-FA14-5FC0-8DDF4B353023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30C95FD7-9513-A822-C0D2-2B580DBD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3BD69C7F-034F-499A-C30F-341F0A9B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048138-92F8-A4A6-FD61-E97A745FEFF2}"/>
              </a:ext>
            </a:extLst>
          </p:cNvPr>
          <p:cNvCxnSpPr>
            <a:cxnSpLocks/>
          </p:cNvCxnSpPr>
          <p:nvPr/>
        </p:nvCxnSpPr>
        <p:spPr>
          <a:xfrm>
            <a:off x="8709102" y="2673410"/>
            <a:ext cx="22952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454617-88A3-16D3-C549-5EEEC014F973}"/>
              </a:ext>
            </a:extLst>
          </p:cNvPr>
          <p:cNvCxnSpPr/>
          <p:nvPr/>
        </p:nvCxnSpPr>
        <p:spPr>
          <a:xfrm>
            <a:off x="9894317" y="2673410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6164FD-B1CC-C28B-8B71-B92E5AABA76E}"/>
              </a:ext>
            </a:extLst>
          </p:cNvPr>
          <p:cNvSpPr/>
          <p:nvPr/>
        </p:nvSpPr>
        <p:spPr>
          <a:xfrm>
            <a:off x="7817005" y="3513294"/>
            <a:ext cx="4147898" cy="1471301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Atualiza/instala dependências necessárias em um projeto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Laravel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795982-7418-1163-E7F6-7E124FF6A2F2}"/>
              </a:ext>
            </a:extLst>
          </p:cNvPr>
          <p:cNvSpPr/>
          <p:nvPr/>
        </p:nvSpPr>
        <p:spPr>
          <a:xfrm>
            <a:off x="325635" y="3778334"/>
            <a:ext cx="6320491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Cada vez que baixamos um projeto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, de algum lugar ou repositório, devemos dar um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composer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install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, para que a pasta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vendor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e outras dependências sejam instaladas.</a:t>
            </a:r>
          </a:p>
        </p:txBody>
      </p:sp>
    </p:spTree>
    <p:extLst>
      <p:ext uri="{BB962C8B-B14F-4D97-AF65-F5344CB8AC3E}">
        <p14:creationId xmlns:p14="http://schemas.microsoft.com/office/powerpoint/2010/main" val="166712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9B60-7D98-5F8B-25DC-C78D4D229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A1CFF-A608-CC2D-E1FE-5AD1A2FE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7" y="1476298"/>
            <a:ext cx="10751745" cy="26050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22EEF8-3F95-734B-2498-53367422C45F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4CE9ACA-96DB-52E6-17FB-17A49E7E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9217DE67-74CA-335A-1002-B9424447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227BF3-7D52-E9FA-8B8B-17BF4E934DEB}"/>
              </a:ext>
            </a:extLst>
          </p:cNvPr>
          <p:cNvCxnSpPr>
            <a:cxnSpLocks/>
          </p:cNvCxnSpPr>
          <p:nvPr/>
        </p:nvCxnSpPr>
        <p:spPr>
          <a:xfrm>
            <a:off x="8564137" y="2673410"/>
            <a:ext cx="24402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5D814-50F5-7CEC-3FD1-B70B6C7F9DEA}"/>
              </a:ext>
            </a:extLst>
          </p:cNvPr>
          <p:cNvCxnSpPr/>
          <p:nvPr/>
        </p:nvCxnSpPr>
        <p:spPr>
          <a:xfrm>
            <a:off x="9894317" y="2673410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17BE9A-892E-2603-1D00-F579CAC50760}"/>
              </a:ext>
            </a:extLst>
          </p:cNvPr>
          <p:cNvSpPr/>
          <p:nvPr/>
        </p:nvSpPr>
        <p:spPr>
          <a:xfrm>
            <a:off x="7817005" y="3513294"/>
            <a:ext cx="4147898" cy="1471301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Inicia um servidor embutido no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php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para teste da aplicação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793269-73C2-BC1F-3A20-24C8934C2E7E}"/>
              </a:ext>
            </a:extLst>
          </p:cNvPr>
          <p:cNvSpPr/>
          <p:nvPr/>
        </p:nvSpPr>
        <p:spPr>
          <a:xfrm>
            <a:off x="227097" y="4728117"/>
            <a:ext cx="6320491" cy="1832782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Para parar o servidor tem que apertar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Ctrl+c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no terminal.</a:t>
            </a:r>
          </a:p>
        </p:txBody>
      </p:sp>
    </p:spTree>
    <p:extLst>
      <p:ext uri="{BB962C8B-B14F-4D97-AF65-F5344CB8AC3E}">
        <p14:creationId xmlns:p14="http://schemas.microsoft.com/office/powerpoint/2010/main" val="2206471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78CF8-EA03-199E-D50C-F9A66306F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3EE60-ED1A-E0FC-EE61-28F46D09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8" y="1490137"/>
            <a:ext cx="11317700" cy="14713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AC731D-90EA-D207-28F4-5CF1740F51F1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DD985BD1-F54C-60BA-DFCB-2A9571C3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10A2028D-4131-31D3-A4AA-641CC64F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A6F134-FB8E-E5A6-E1B8-777309226078}"/>
              </a:ext>
            </a:extLst>
          </p:cNvPr>
          <p:cNvCxnSpPr>
            <a:cxnSpLocks/>
          </p:cNvCxnSpPr>
          <p:nvPr/>
        </p:nvCxnSpPr>
        <p:spPr>
          <a:xfrm>
            <a:off x="8564137" y="2673410"/>
            <a:ext cx="310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50968A-89D2-B7A6-63D1-9FB304CCC2AB}"/>
              </a:ext>
            </a:extLst>
          </p:cNvPr>
          <p:cNvCxnSpPr/>
          <p:nvPr/>
        </p:nvCxnSpPr>
        <p:spPr>
          <a:xfrm>
            <a:off x="9894317" y="2673410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2A21C-57A7-FDB5-C1F0-776BEDB50D4D}"/>
              </a:ext>
            </a:extLst>
          </p:cNvPr>
          <p:cNvSpPr/>
          <p:nvPr/>
        </p:nvSpPr>
        <p:spPr>
          <a:xfrm>
            <a:off x="7817005" y="3513294"/>
            <a:ext cx="4147898" cy="986829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Faz a migração das tabelas para o banco de dados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A8DAAD-0BAE-423D-9C7F-2AC566C13F76}"/>
              </a:ext>
            </a:extLst>
          </p:cNvPr>
          <p:cNvSpPr/>
          <p:nvPr/>
        </p:nvSpPr>
        <p:spPr>
          <a:xfrm>
            <a:off x="227097" y="4728117"/>
            <a:ext cx="6909683" cy="1832782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o banco de dados configurado na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.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env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não exista, o banco de dados também é criado.</a:t>
            </a:r>
          </a:p>
        </p:txBody>
      </p:sp>
    </p:spTree>
    <p:extLst>
      <p:ext uri="{BB962C8B-B14F-4D97-AF65-F5344CB8AC3E}">
        <p14:creationId xmlns:p14="http://schemas.microsoft.com/office/powerpoint/2010/main" val="2118981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740F3-9117-4AC4-A77A-481649CB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7A218-4DF3-3297-CF88-F7389FFF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8" y="1442393"/>
            <a:ext cx="11057128" cy="13766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DE55DF-3BC7-205A-36B2-251A771B5221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EB380DDE-CE54-95D1-76FB-A4F1D4B96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038C760E-CA70-D53F-2D72-B6E3498B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5E520E-FEFF-6520-98E2-E83D7BC964D7}"/>
              </a:ext>
            </a:extLst>
          </p:cNvPr>
          <p:cNvCxnSpPr>
            <a:cxnSpLocks/>
          </p:cNvCxnSpPr>
          <p:nvPr/>
        </p:nvCxnSpPr>
        <p:spPr>
          <a:xfrm>
            <a:off x="7917368" y="2550749"/>
            <a:ext cx="35683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FE0744-0B8B-7103-5467-41FBA017079A}"/>
              </a:ext>
            </a:extLst>
          </p:cNvPr>
          <p:cNvCxnSpPr/>
          <p:nvPr/>
        </p:nvCxnSpPr>
        <p:spPr>
          <a:xfrm>
            <a:off x="9671294" y="2550749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46FD8C-395B-268C-E272-1C2305702643}"/>
              </a:ext>
            </a:extLst>
          </p:cNvPr>
          <p:cNvSpPr/>
          <p:nvPr/>
        </p:nvSpPr>
        <p:spPr>
          <a:xfrm>
            <a:off x="7593977" y="3390634"/>
            <a:ext cx="4147898" cy="1081006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Atualiza as tabelas do banco de dados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E750CF-0554-C390-D6E3-7E41D0757787}"/>
              </a:ext>
            </a:extLst>
          </p:cNvPr>
          <p:cNvSpPr/>
          <p:nvPr/>
        </p:nvSpPr>
        <p:spPr>
          <a:xfrm>
            <a:off x="227097" y="4148255"/>
            <a:ext cx="6909683" cy="1958498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já haja um banco de dados, com dados e que não queiramos perder, somente alterar ou acrescentar uma tabela,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392441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0165E-3966-6D62-C8C0-EDE070F9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9AAE7-824A-A15A-23B8-0C6B9E5F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6" y="1529379"/>
            <a:ext cx="11936153" cy="11803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965C2A-EEF3-173B-EFFE-54D6143A140B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18997802-8405-380F-6230-A6AAD893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29124234-0652-708F-61F0-EADB3832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3E33F4-8354-002F-53F0-B594B75E66E6}"/>
              </a:ext>
            </a:extLst>
          </p:cNvPr>
          <p:cNvCxnSpPr>
            <a:cxnSpLocks/>
          </p:cNvCxnSpPr>
          <p:nvPr/>
        </p:nvCxnSpPr>
        <p:spPr>
          <a:xfrm>
            <a:off x="6233532" y="2550749"/>
            <a:ext cx="57428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F80CC8-85D6-FDF9-D767-42B8F3F0DE39}"/>
              </a:ext>
            </a:extLst>
          </p:cNvPr>
          <p:cNvCxnSpPr/>
          <p:nvPr/>
        </p:nvCxnSpPr>
        <p:spPr>
          <a:xfrm>
            <a:off x="9671294" y="2550749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FE7C32-F1A1-598E-7240-F5EBA6DC19BA}"/>
              </a:ext>
            </a:extLst>
          </p:cNvPr>
          <p:cNvSpPr/>
          <p:nvPr/>
        </p:nvSpPr>
        <p:spPr>
          <a:xfrm>
            <a:off x="7593977" y="3390633"/>
            <a:ext cx="4147898" cy="1761229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Cria uma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controller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já com o nome especificado, sua classe e funções básicas, ligadas a rotas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api.php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9A8F9E-FF01-A6D6-CD8B-9F8FAE810D49}"/>
              </a:ext>
            </a:extLst>
          </p:cNvPr>
          <p:cNvSpPr/>
          <p:nvPr/>
        </p:nvSpPr>
        <p:spPr>
          <a:xfrm>
            <a:off x="227097" y="4148255"/>
            <a:ext cx="6909683" cy="1958498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não queira as funções padrões, basta não colocar o --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resource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ao final.</a:t>
            </a:r>
          </a:p>
        </p:txBody>
      </p:sp>
    </p:spTree>
    <p:extLst>
      <p:ext uri="{BB962C8B-B14F-4D97-AF65-F5344CB8AC3E}">
        <p14:creationId xmlns:p14="http://schemas.microsoft.com/office/powerpoint/2010/main" val="129582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C7118-4E54-251C-D5AE-FCD73A03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FE4E3-AE0B-2640-A1CE-CA0392DB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7" y="1636220"/>
            <a:ext cx="11478411" cy="12872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9ED7A2-7DA2-EBFB-5381-E7108D3E5A07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6D1DE249-2A9A-C37A-BA51-75A63772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2BA5E4EF-B07D-4D32-B452-CF4E67E6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37AF29-09D4-C4BB-8F3A-149DD5812435}"/>
              </a:ext>
            </a:extLst>
          </p:cNvPr>
          <p:cNvCxnSpPr>
            <a:cxnSpLocks/>
          </p:cNvCxnSpPr>
          <p:nvPr/>
        </p:nvCxnSpPr>
        <p:spPr>
          <a:xfrm>
            <a:off x="7214839" y="2684561"/>
            <a:ext cx="4761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20A585-84FC-6972-0A40-212A565B9DD1}"/>
              </a:ext>
            </a:extLst>
          </p:cNvPr>
          <p:cNvCxnSpPr/>
          <p:nvPr/>
        </p:nvCxnSpPr>
        <p:spPr>
          <a:xfrm>
            <a:off x="9671294" y="2684561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EED84-CB89-3A5D-0E3D-667DA122A8BD}"/>
              </a:ext>
            </a:extLst>
          </p:cNvPr>
          <p:cNvSpPr/>
          <p:nvPr/>
        </p:nvSpPr>
        <p:spPr>
          <a:xfrm>
            <a:off x="7593977" y="3569055"/>
            <a:ext cx="4147898" cy="1287299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Cria model,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migration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e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controller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juntas e com os nomes coerentes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8A552F-9C0D-93F1-8E50-41D7267086B0}"/>
              </a:ext>
            </a:extLst>
          </p:cNvPr>
          <p:cNvSpPr/>
          <p:nvPr/>
        </p:nvSpPr>
        <p:spPr>
          <a:xfrm>
            <a:off x="227097" y="3826226"/>
            <a:ext cx="6909683" cy="253836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-m para criar uma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migration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.</a:t>
            </a: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-c para criar um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controller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.</a:t>
            </a: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-r para indicar que 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controller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gerado deve ser um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controller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 recurso.</a:t>
            </a:r>
          </a:p>
        </p:txBody>
      </p:sp>
    </p:spTree>
    <p:extLst>
      <p:ext uri="{BB962C8B-B14F-4D97-AF65-F5344CB8AC3E}">
        <p14:creationId xmlns:p14="http://schemas.microsoft.com/office/powerpoint/2010/main" val="2955784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28888-E4DE-0F32-CE13-1C12C96CD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3EFFB8-30F5-2503-650F-DC2586BFAFBB}"/>
              </a:ext>
            </a:extLst>
          </p:cNvPr>
          <p:cNvSpPr/>
          <p:nvPr/>
        </p:nvSpPr>
        <p:spPr>
          <a:xfrm>
            <a:off x="1379935" y="3820886"/>
            <a:ext cx="6686379" cy="157842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Téc</a:t>
            </a:r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 Desenvolvimento de Sistemas</a:t>
            </a:r>
          </a:p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Pablo Garcia</a:t>
            </a:r>
          </a:p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8F61BA-18D5-E5E5-7610-0FCE7D6D38D5}"/>
              </a:ext>
            </a:extLst>
          </p:cNvPr>
          <p:cNvSpPr/>
          <p:nvPr/>
        </p:nvSpPr>
        <p:spPr>
          <a:xfrm>
            <a:off x="1379934" y="1563142"/>
            <a:ext cx="8871625" cy="1731523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Obrigado</a:t>
            </a: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7C58A599-4BFC-30A3-1B47-CE0B4174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46" y="3755572"/>
            <a:ext cx="2506499" cy="25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5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CCBA2-80DE-0784-ED09-00FA3A4D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7A870A-CCF0-393F-D456-16709FAD4B74}"/>
              </a:ext>
            </a:extLst>
          </p:cNvPr>
          <p:cNvSpPr/>
          <p:nvPr/>
        </p:nvSpPr>
        <p:spPr>
          <a:xfrm>
            <a:off x="607048" y="1556657"/>
            <a:ext cx="9364266" cy="466997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l">
              <a:buFont typeface="+mj-lt"/>
              <a:buAutoNum type="arabicPeriod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Sintaxe Elegante e Expressiva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é conhecido por sua sintaxe limpa e legível, o que facilita a escrita e manutenção do código.</a:t>
            </a:r>
          </a:p>
          <a:p>
            <a:pPr marL="457200" indent="-457200" algn="l">
              <a:buFont typeface="+mj-lt"/>
              <a:buAutoNum type="arabicPeriod"/>
            </a:pPr>
            <a:endParaRPr lang="pt-BR" sz="24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Arquitetura MVC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A arquitetura Model-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View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Controller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(MVC)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ajuda a organizar o código de maneira eficiente, separando a lógica de negócios da apresentação.</a:t>
            </a:r>
          </a:p>
          <a:p>
            <a:pPr marL="457200" indent="-457200" algn="l">
              <a:buFont typeface="+mj-lt"/>
              <a:buAutoNum type="arabicPeriod"/>
            </a:pPr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2400" b="1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Eloquent</a:t>
            </a: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ORM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Eloquent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ORM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facilita a interação com o banco de dados, permitindo que você trabalhe com modelos e relacionamentos de maneira intuitiva.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D953AF-3E03-6554-51CD-BB0DBEED597D}"/>
              </a:ext>
            </a:extLst>
          </p:cNvPr>
          <p:cNvSpPr/>
          <p:nvPr/>
        </p:nvSpPr>
        <p:spPr>
          <a:xfrm>
            <a:off x="607048" y="493414"/>
            <a:ext cx="9745266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Quais o principais benefícios de  usar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F68107F8-5988-68B3-94FB-44015FB8B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74CB740F-E357-FB63-3DC3-569147DB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9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74839-0D54-41F0-CFA2-33634285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B6A0C8-A8BE-E405-D3F8-2F86FCD8A996}"/>
              </a:ext>
            </a:extLst>
          </p:cNvPr>
          <p:cNvSpPr/>
          <p:nvPr/>
        </p:nvSpPr>
        <p:spPr>
          <a:xfrm>
            <a:off x="607048" y="1556657"/>
            <a:ext cx="9364266" cy="466997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l">
              <a:buFont typeface="+mj-lt"/>
              <a:buAutoNum type="arabicPeriod" startAt="4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Segurança Integrada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possui várias funcionalidades de segurança integradas, como proteção contra injeção de SQL e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cross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-site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scripting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(XSS).</a:t>
            </a:r>
          </a:p>
          <a:p>
            <a:pPr marL="457200" indent="-457200" algn="l">
              <a:buFont typeface="+mj-lt"/>
              <a:buAutoNum type="arabicPeriod" startAt="4"/>
            </a:pPr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pt-BR" sz="2400" b="1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Artisan</a:t>
            </a: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CLI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A linha de comando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Artisan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oferece várias ferramentas úteis para automatizar tarefas comuns de desenvolvimento.</a:t>
            </a:r>
          </a:p>
          <a:p>
            <a:pPr marL="457200" indent="-457200" algn="l">
              <a:buFont typeface="+mj-lt"/>
              <a:buAutoNum type="arabicPeriod" startAt="4"/>
            </a:pPr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Migrações de Banco de Dados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As migrações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fornecem um sistema de controle de versão para a estrutura do banco de dados, facilitando a definição e o compartilhamento de alterações.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BC272B-A67B-DADD-84D8-E9E6AA629971}"/>
              </a:ext>
            </a:extLst>
          </p:cNvPr>
          <p:cNvSpPr/>
          <p:nvPr/>
        </p:nvSpPr>
        <p:spPr>
          <a:xfrm>
            <a:off x="607048" y="493414"/>
            <a:ext cx="9745266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Quais o principais benefícios de  usar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A4762364-21B3-7961-EB12-70695CD63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A663E1BC-9EF3-FA3D-C641-EE02E484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4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0878-295E-3322-C8C1-FAF60801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462900-039A-C098-2945-871EB3D4323A}"/>
              </a:ext>
            </a:extLst>
          </p:cNvPr>
          <p:cNvSpPr/>
          <p:nvPr/>
        </p:nvSpPr>
        <p:spPr>
          <a:xfrm>
            <a:off x="607048" y="2586394"/>
            <a:ext cx="3170295" cy="3335435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indent="0">
              <a:buNone/>
            </a:pPr>
            <a:r>
              <a:rPr lang="pt-BR" sz="2400" dirty="0"/>
              <a:t>O Composer é um gerenciador de dependências popular que facilita a instalação e atualização de bibliotecas PHP, como o </a:t>
            </a:r>
            <a:r>
              <a:rPr lang="pt-BR" sz="2400" dirty="0" err="1"/>
              <a:t>Laravel</a:t>
            </a:r>
            <a:r>
              <a:rPr lang="pt-BR" sz="2400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E78EE2-AB3E-1983-2CF4-824345151CAC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Instalação de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FC5104EC-7C1A-47B3-4118-771FFEC20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31701D64-B889-281B-6EDF-5C06401F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7AB3AC-9AE5-88C4-45CA-2AE07C023E91}"/>
              </a:ext>
            </a:extLst>
          </p:cNvPr>
          <p:cNvSpPr/>
          <p:nvPr/>
        </p:nvSpPr>
        <p:spPr>
          <a:xfrm>
            <a:off x="607048" y="1539904"/>
            <a:ext cx="7796723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Composer - </a:t>
            </a:r>
            <a:r>
              <a:rPr lang="pt-BR" sz="3600" dirty="0">
                <a:hlinkClick r:id="rId4"/>
              </a:rPr>
              <a:t>https://getcomposer.org</a:t>
            </a:r>
            <a:r>
              <a:rPr lang="pt-BR" sz="3600" dirty="0"/>
              <a:t> 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C6990-B418-75C2-BC77-EB06B7BB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294" y="2586394"/>
            <a:ext cx="2994668" cy="40390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C12D4-BEB0-6302-C77F-03CE80696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277" y="2586394"/>
            <a:ext cx="4366589" cy="35705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F486C8-564B-B5E8-7D41-C70C5E549907}"/>
              </a:ext>
            </a:extLst>
          </p:cNvPr>
          <p:cNvCxnSpPr/>
          <p:nvPr/>
        </p:nvCxnSpPr>
        <p:spPr>
          <a:xfrm flipH="1">
            <a:off x="6302829" y="4393423"/>
            <a:ext cx="370114" cy="622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2142F-C4DC-F8A0-55B4-794E5FF6FA41}"/>
              </a:ext>
            </a:extLst>
          </p:cNvPr>
          <p:cNvCxnSpPr/>
          <p:nvPr/>
        </p:nvCxnSpPr>
        <p:spPr>
          <a:xfrm flipH="1">
            <a:off x="8334055" y="3024025"/>
            <a:ext cx="370114" cy="622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69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13928-412F-173B-C992-C1D77A8C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19E7B6-A9B0-850F-CF21-E542DC944D36}"/>
              </a:ext>
            </a:extLst>
          </p:cNvPr>
          <p:cNvSpPr/>
          <p:nvPr/>
        </p:nvSpPr>
        <p:spPr>
          <a:xfrm>
            <a:off x="607048" y="2586394"/>
            <a:ext cx="3170295" cy="281292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indent="0">
              <a:buNone/>
            </a:pPr>
            <a:r>
              <a:rPr lang="pt-BR" sz="2400" dirty="0"/>
              <a:t>Após a instalação, precisamos verificar se o Composer foi instalado corretamente para avançar com o </a:t>
            </a:r>
            <a:r>
              <a:rPr lang="pt-BR" sz="2400" dirty="0" err="1"/>
              <a:t>Laravel</a:t>
            </a:r>
            <a:r>
              <a:rPr lang="pt-BR" sz="2400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5BF45-D602-C65B-9C41-3FF84E8CAE70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Instalação de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99F9FFF6-1B93-F738-43D4-BD01D744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17C3AF0B-F0F2-5157-B5F2-2C8BC4CF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24FA9-CABA-4E7A-F275-0D66C5B847D6}"/>
              </a:ext>
            </a:extLst>
          </p:cNvPr>
          <p:cNvSpPr/>
          <p:nvPr/>
        </p:nvSpPr>
        <p:spPr>
          <a:xfrm>
            <a:off x="607049" y="1539904"/>
            <a:ext cx="5565152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Composer – </a:t>
            </a:r>
            <a:r>
              <a:rPr lang="pt-BR" sz="3600" dirty="0" err="1"/>
              <a:t>composer</a:t>
            </a:r>
            <a:r>
              <a:rPr lang="pt-BR" sz="3600" dirty="0"/>
              <a:t> -v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246BD-76F6-DB3E-3792-433F3D002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904" y="2586394"/>
            <a:ext cx="6513035" cy="35465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A6E1D-904F-8364-AB5E-648C4A7C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113" r="77709" b="79736"/>
          <a:stretch/>
        </p:blipFill>
        <p:spPr>
          <a:xfrm>
            <a:off x="6592901" y="1626231"/>
            <a:ext cx="3879157" cy="5828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4238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45058-B074-65D7-673E-7113F6DAC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1614B4-C265-DDEB-F82E-3A5ECCFB32C5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7219C1D3-7641-19D2-1856-FD42993E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8D75274D-F1C4-8625-89F5-9D29E3B5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10521F-12C7-9B1C-1A04-0B481F61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848" y="1560737"/>
            <a:ext cx="8686784" cy="13931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D5071-B5CE-490D-FA4D-4A9A499E5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30" y="4112678"/>
            <a:ext cx="10507020" cy="11721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CF73D1-F1F0-A72B-7DE7-789D5FF219F6}"/>
              </a:ext>
            </a:extLst>
          </p:cNvPr>
          <p:cNvSpPr/>
          <p:nvPr/>
        </p:nvSpPr>
        <p:spPr>
          <a:xfrm>
            <a:off x="2562309" y="3166417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⬆️ Documentação – Como Fazemos ⬇️</a:t>
            </a:r>
          </a:p>
        </p:txBody>
      </p:sp>
    </p:spTree>
    <p:extLst>
      <p:ext uri="{BB962C8B-B14F-4D97-AF65-F5344CB8AC3E}">
        <p14:creationId xmlns:p14="http://schemas.microsoft.com/office/powerpoint/2010/main" val="123224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AFE12-1970-C177-6E03-2DF52E38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3B9E9A-0067-C81A-AAB5-1ECA1D74BF3B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192A42DA-A999-5B45-AB76-5FD2F5E9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93D8BACC-DFF5-ADC5-7D54-DD90CDA7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457CAA-10A0-AEB1-043C-2EF03830D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6BF87-C68B-AE52-C307-D33F9B61DC7B}"/>
              </a:ext>
            </a:extLst>
          </p:cNvPr>
          <p:cNvCxnSpPr>
            <a:cxnSpLocks/>
          </p:cNvCxnSpPr>
          <p:nvPr/>
        </p:nvCxnSpPr>
        <p:spPr>
          <a:xfrm>
            <a:off x="443762" y="2471057"/>
            <a:ext cx="57719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0D6F5-8A20-E110-26B6-9072A404E61D}"/>
              </a:ext>
            </a:extLst>
          </p:cNvPr>
          <p:cNvCxnSpPr/>
          <p:nvPr/>
        </p:nvCxnSpPr>
        <p:spPr>
          <a:xfrm>
            <a:off x="3135086" y="2460171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92FA0D-10B3-015F-0B6C-33A0876FF688}"/>
              </a:ext>
            </a:extLst>
          </p:cNvPr>
          <p:cNvSpPr/>
          <p:nvPr/>
        </p:nvSpPr>
        <p:spPr>
          <a:xfrm>
            <a:off x="2181310" y="3300055"/>
            <a:ext cx="1907551" cy="478971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Caminho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634C7-63E2-0CA2-E03A-13963DB87185}"/>
              </a:ext>
            </a:extLst>
          </p:cNvPr>
          <p:cNvSpPr/>
          <p:nvPr/>
        </p:nvSpPr>
        <p:spPr>
          <a:xfrm>
            <a:off x="326349" y="4378538"/>
            <a:ext cx="3815102" cy="1929196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Pasta sempre deve estar vazia</a:t>
            </a:r>
          </a:p>
        </p:txBody>
      </p:sp>
    </p:spTree>
    <p:extLst>
      <p:ext uri="{BB962C8B-B14F-4D97-AF65-F5344CB8AC3E}">
        <p14:creationId xmlns:p14="http://schemas.microsoft.com/office/powerpoint/2010/main" val="148946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1C65-CE6F-6643-8366-CF1BFEF1D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FDED6-83F7-1663-B4BF-3E6F01827CF4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3989C73B-AABF-1479-8700-11B24CC4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4D229542-EE26-468F-43BC-F001CD16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49C61-47D2-0A3C-EC4C-4D2286F25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8240-5E70-2BBD-BC10-16C8F5BF9F0E}"/>
              </a:ext>
            </a:extLst>
          </p:cNvPr>
          <p:cNvCxnSpPr>
            <a:cxnSpLocks/>
          </p:cNvCxnSpPr>
          <p:nvPr/>
        </p:nvCxnSpPr>
        <p:spPr>
          <a:xfrm>
            <a:off x="6305142" y="2460171"/>
            <a:ext cx="3263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2A506-66E7-A114-48DF-8FFBE71FDD8E}"/>
              </a:ext>
            </a:extLst>
          </p:cNvPr>
          <p:cNvCxnSpPr/>
          <p:nvPr/>
        </p:nvCxnSpPr>
        <p:spPr>
          <a:xfrm>
            <a:off x="7990115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399568-AE8C-9C8F-B4F2-623B9F7A850C}"/>
              </a:ext>
            </a:extLst>
          </p:cNvPr>
          <p:cNvSpPr/>
          <p:nvPr/>
        </p:nvSpPr>
        <p:spPr>
          <a:xfrm>
            <a:off x="6143713" y="3290271"/>
            <a:ext cx="3707858" cy="976126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Criando uma instalação local do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622426-DECF-1FFB-7CFA-3C8071C20957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Se usarmos o comando: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new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meu-app, geramos um instalação global do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6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1106</Words>
  <Application>Microsoft Office PowerPoint</Application>
  <PresentationFormat>Widescreen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2025-04-21T15:29:36Z</dcterms:created>
  <dcterms:modified xsi:type="dcterms:W3CDTF">2025-04-22T02:30:16Z</dcterms:modified>
</cp:coreProperties>
</file>