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4C66"/>
    <a:srgbClr val="A1DC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1386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blo Garcia" userId="45d086511dae29ac" providerId="LiveId" clId="{1376277C-58F3-4213-92C7-8FB60F6ADFAE}"/>
    <pc:docChg chg="undo redo custSel modSld">
      <pc:chgData name="Pablo Garcia" userId="45d086511dae29ac" providerId="LiveId" clId="{1376277C-58F3-4213-92C7-8FB60F6ADFAE}" dt="2025-03-09T21:43:39.410" v="9"/>
      <pc:docMkLst>
        <pc:docMk/>
      </pc:docMkLst>
      <pc:sldChg chg="modSp mod">
        <pc:chgData name="Pablo Garcia" userId="45d086511dae29ac" providerId="LiveId" clId="{1376277C-58F3-4213-92C7-8FB60F6ADFAE}" dt="2025-03-09T21:43:27.010" v="4"/>
        <pc:sldMkLst>
          <pc:docMk/>
          <pc:sldMk cId="2492585442" sldId="256"/>
        </pc:sldMkLst>
        <pc:spChg chg="mod">
          <ac:chgData name="Pablo Garcia" userId="45d086511dae29ac" providerId="LiveId" clId="{1376277C-58F3-4213-92C7-8FB60F6ADFAE}" dt="2025-03-09T21:43:27.010" v="4"/>
          <ac:spMkLst>
            <pc:docMk/>
            <pc:sldMk cId="2492585442" sldId="256"/>
            <ac:spMk id="4" creationId="{A930B5E0-9C63-73C1-A695-F4D67937BF17}"/>
          </ac:spMkLst>
        </pc:spChg>
      </pc:sldChg>
      <pc:sldChg chg="modSp mod">
        <pc:chgData name="Pablo Garcia" userId="45d086511dae29ac" providerId="LiveId" clId="{1376277C-58F3-4213-92C7-8FB60F6ADFAE}" dt="2025-03-09T21:43:39.410" v="9"/>
        <pc:sldMkLst>
          <pc:docMk/>
          <pc:sldMk cId="2644933230" sldId="266"/>
        </pc:sldMkLst>
        <pc:spChg chg="mod">
          <ac:chgData name="Pablo Garcia" userId="45d086511dae29ac" providerId="LiveId" clId="{1376277C-58F3-4213-92C7-8FB60F6ADFAE}" dt="2025-03-09T21:43:39.410" v="9"/>
          <ac:spMkLst>
            <pc:docMk/>
            <pc:sldMk cId="2644933230" sldId="266"/>
            <ac:spMk id="4" creationId="{9106B0C4-DE74-1CD6-CD2E-D8FC31B78FD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AF2E1-FBBC-E005-A147-AEB42E45F1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DF2B55-31E1-8D1B-0173-633446415E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529B0A-962D-B480-1088-54C0D2A8A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8600E-C83A-4354-A67D-18D9232BCE34}" type="datetimeFigureOut">
              <a:rPr lang="pt-BR" smtClean="0"/>
              <a:t>09/03/2025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651FA3-9BFB-C1E4-97D0-BD098690F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B5A36-7019-4F36-99AD-521D103E5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B0710-656D-44E3-8EF5-307AD3B320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3477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549B9-CFAE-78B3-BD09-BD43166A4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3417B7-6534-A52B-8525-879D1AC13D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FD6AD0-0579-A343-79E1-42931F37E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8600E-C83A-4354-A67D-18D9232BCE34}" type="datetimeFigureOut">
              <a:rPr lang="pt-BR" smtClean="0"/>
              <a:t>09/03/2025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8024CF-7FDF-051B-9331-906880DD2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EC927D-D51E-C8A6-5A86-B93E5400A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B0710-656D-44E3-8EF5-307AD3B320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5441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060683-D4E7-D2C8-AF44-299C76E7FA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759395-12F9-B633-66D0-E3976EC32C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F440E-0589-3BF1-6C29-0115E5526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8600E-C83A-4354-A67D-18D9232BCE34}" type="datetimeFigureOut">
              <a:rPr lang="pt-BR" smtClean="0"/>
              <a:t>09/03/2025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C333AC-5EBD-447E-31AC-99175695D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65683A-C354-E9D1-17F7-7BEC8B2A0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B0710-656D-44E3-8EF5-307AD3B320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0467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93E14-D4E2-66DB-49A5-649B576EB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24F63-FE61-9A8A-2A8B-FF51950089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30BE53-6DFF-49D8-0609-E6B2B5561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8600E-C83A-4354-A67D-18D9232BCE34}" type="datetimeFigureOut">
              <a:rPr lang="pt-BR" smtClean="0"/>
              <a:t>09/03/2025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BAE4CA-7C8A-265A-56B8-12201B48E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5A870-C66B-2934-404F-0ADC5A356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B0710-656D-44E3-8EF5-307AD3B320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2821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AF7D8-2514-E086-7477-381AD5500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DEC09A-B5D0-AC7A-A46E-462BFDB4DF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E9B8BC-B599-0FF0-A13D-9B6A337F2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8600E-C83A-4354-A67D-18D9232BCE34}" type="datetimeFigureOut">
              <a:rPr lang="pt-BR" smtClean="0"/>
              <a:t>09/03/2025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6761BF-01F4-AB05-0DE9-E8ECC7C9E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8413B2-E252-FB9A-4605-7A7E69CC4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B0710-656D-44E3-8EF5-307AD3B320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6737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78DF0-75D5-D226-8301-84E56E722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3DCF4-6C2C-1750-6F12-D59EF06BB3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01B52B-3A14-763D-6586-DE967258B0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5F4924-62A3-C6AE-41C2-5ABA16AF5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8600E-C83A-4354-A67D-18D9232BCE34}" type="datetimeFigureOut">
              <a:rPr lang="pt-BR" smtClean="0"/>
              <a:t>09/03/2025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F580A4-47F2-72C9-ED0E-DD91A97C7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C32D19-597E-6432-D194-E52B1D42B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B0710-656D-44E3-8EF5-307AD3B320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1455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7D0F2-71CC-219E-5A1E-293517AB0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1AB368-ADD6-FABC-8809-A455D622E1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684AC1-82FB-5755-59D6-23F895774F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E3B0AA-DC1E-57AB-D87E-09A7C69F0D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0FF77E-E90F-8A26-6AA7-FD2B6157CC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455046-C52B-D6F9-0AC4-509CAC643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8600E-C83A-4354-A67D-18D9232BCE34}" type="datetimeFigureOut">
              <a:rPr lang="pt-BR" smtClean="0"/>
              <a:t>09/03/2025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86D2B3-A2D4-7839-971B-E69982F59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6DDA62-E167-ED9E-6BEF-42CE5B8BB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B0710-656D-44E3-8EF5-307AD3B320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0757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CDD09-74BF-8DDF-FD7C-1026A83AF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1FF106-CD02-3D44-B74F-607F89C37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8600E-C83A-4354-A67D-18D9232BCE34}" type="datetimeFigureOut">
              <a:rPr lang="pt-BR" smtClean="0"/>
              <a:t>09/03/2025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4CC13A-AE0A-F39F-993A-F4038E87E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3456B6-B7A1-15EF-D678-76F8F8DEA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B0710-656D-44E3-8EF5-307AD3B320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33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A381B7-F907-D6AE-9745-18213C5D0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8600E-C83A-4354-A67D-18D9232BCE34}" type="datetimeFigureOut">
              <a:rPr lang="pt-BR" smtClean="0"/>
              <a:t>09/03/2025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EA419F-F8E0-ACA4-B21C-8D0C1AE79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E682F7-B6F4-411D-0383-7DA568DD5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B0710-656D-44E3-8EF5-307AD3B320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3641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D2E4F-6E51-CDE9-BA97-A438C5824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369A5-0DD1-50B2-EF32-07AE24594B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458147-C634-4108-8F37-C72047017E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72EC4F-7516-E3B6-62F4-6AEBA9470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8600E-C83A-4354-A67D-18D9232BCE34}" type="datetimeFigureOut">
              <a:rPr lang="pt-BR" smtClean="0"/>
              <a:t>09/03/2025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B4F133-BCEE-C834-EF57-32F836035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76F823-3A29-9165-9EBF-A30ED7B6A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B0710-656D-44E3-8EF5-307AD3B320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7445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F6CB4-B681-0CBA-3B19-DFCB5CFC6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3D830D-C9D9-EED2-9975-FCD39432FE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85CDF6-BA1E-1A5E-364A-3B1E68A03A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856D15-4DD4-530D-CDDB-065E0B0A9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8600E-C83A-4354-A67D-18D9232BCE34}" type="datetimeFigureOut">
              <a:rPr lang="pt-BR" smtClean="0"/>
              <a:t>09/03/2025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575F92-99F6-E5B3-ADAC-69F6BE7CC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8760D8-2DFD-1499-08A5-916CEA8A6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B0710-656D-44E3-8EF5-307AD3B320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9982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812128-F546-CB81-6F4A-9ACA99236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486ECA-39E9-BDE4-1D4D-89C2B4C08B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9E93FA-744A-6527-030D-17BD70376A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058600E-C83A-4354-A67D-18D9232BCE34}" type="datetimeFigureOut">
              <a:rPr lang="pt-BR" smtClean="0"/>
              <a:t>09/03/2025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B72ADD-3140-3305-8A7C-881F775712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5E376-0331-A897-834F-7EFBB1C043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96B0710-656D-44E3-8EF5-307AD3B320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9188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930B5E0-9C63-73C1-A695-F4D67937BF17}"/>
              </a:ext>
            </a:extLst>
          </p:cNvPr>
          <p:cNvSpPr/>
          <p:nvPr/>
        </p:nvSpPr>
        <p:spPr>
          <a:xfrm>
            <a:off x="1880679" y="3998068"/>
            <a:ext cx="8871625" cy="1731523"/>
          </a:xfrm>
          <a:prstGeom prst="roundRect">
            <a:avLst/>
          </a:prstGeom>
          <a:solidFill>
            <a:srgbClr val="184C66"/>
          </a:solidFill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Téc</a:t>
            </a:r>
            <a:r>
              <a:rPr lang="pt-BR" sz="28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Desenvolvimento de Sistemas</a:t>
            </a:r>
          </a:p>
          <a:p>
            <a:pPr algn="ctr"/>
            <a:r>
              <a:rPr lang="pt-BR" sz="28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Pablo Garcia</a:t>
            </a:r>
          </a:p>
          <a:p>
            <a:pPr algn="ctr"/>
            <a:r>
              <a:rPr lang="pt-BR" sz="28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Back </a:t>
            </a:r>
            <a:r>
              <a:rPr lang="pt-BR" sz="2800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end</a:t>
            </a:r>
            <a:r>
              <a:rPr lang="pt-BR" sz="28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– API </a:t>
            </a:r>
            <a:r>
              <a:rPr lang="pt-BR" sz="2800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Postman</a:t>
            </a:r>
            <a:endParaRPr lang="pt-BR" sz="28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1FBE06B-E235-BABC-753C-005653B57C5D}"/>
              </a:ext>
            </a:extLst>
          </p:cNvPr>
          <p:cNvSpPr/>
          <p:nvPr/>
        </p:nvSpPr>
        <p:spPr>
          <a:xfrm>
            <a:off x="1880678" y="1225685"/>
            <a:ext cx="8871625" cy="1731523"/>
          </a:xfrm>
          <a:prstGeom prst="roundRect">
            <a:avLst/>
          </a:prstGeom>
          <a:solidFill>
            <a:srgbClr val="184C66"/>
          </a:solidFill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66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Aulas SENAC</a:t>
            </a:r>
          </a:p>
        </p:txBody>
      </p:sp>
    </p:spTree>
    <p:extLst>
      <p:ext uri="{BB962C8B-B14F-4D97-AF65-F5344CB8AC3E}">
        <p14:creationId xmlns:p14="http://schemas.microsoft.com/office/powerpoint/2010/main" val="24925854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5000"/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74B4F16-6C4F-128F-AA48-27CD994B3A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6254C4E-1280-9BC3-95AC-9C27F5AD0A3F}"/>
              </a:ext>
            </a:extLst>
          </p:cNvPr>
          <p:cNvSpPr/>
          <p:nvPr/>
        </p:nvSpPr>
        <p:spPr>
          <a:xfrm>
            <a:off x="372891" y="330741"/>
            <a:ext cx="10804190" cy="924127"/>
          </a:xfrm>
          <a:prstGeom prst="roundRect">
            <a:avLst/>
          </a:prstGeom>
          <a:solidFill>
            <a:srgbClr val="184C66"/>
          </a:solidFill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Interface </a:t>
            </a:r>
            <a:r>
              <a:rPr lang="pt-BR" sz="4400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Postman</a:t>
            </a:r>
            <a:r>
              <a:rPr lang="pt-BR" sz="4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– Delete</a:t>
            </a:r>
          </a:p>
        </p:txBody>
      </p:sp>
      <p:pic>
        <p:nvPicPr>
          <p:cNvPr id="2" name="Picture 1" descr="A blue and orange logo">
            <a:extLst>
              <a:ext uri="{FF2B5EF4-FFF2-40B4-BE49-F238E27FC236}">
                <a16:creationId xmlns:a16="http://schemas.microsoft.com/office/drawing/2014/main" id="{730567E1-2F90-E042-FE47-3F46BF66F0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990"/>
          <a:stretch/>
        </p:blipFill>
        <p:spPr>
          <a:xfrm>
            <a:off x="10762034" y="5871172"/>
            <a:ext cx="1429966" cy="986828"/>
          </a:xfrm>
          <a:prstGeom prst="rect">
            <a:avLst/>
          </a:prstGeom>
        </p:spPr>
      </p:pic>
      <p:pic>
        <p:nvPicPr>
          <p:cNvPr id="8" name="Picture 7" descr="A logo of a person in a suit&#10;&#10;Description automatically generated">
            <a:extLst>
              <a:ext uri="{FF2B5EF4-FFF2-40B4-BE49-F238E27FC236}">
                <a16:creationId xmlns:a16="http://schemas.microsoft.com/office/drawing/2014/main" id="{2C4A30EC-F70B-3128-10C3-0BDF43A012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9151" y="4742855"/>
            <a:ext cx="1027887" cy="9241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4EC232E-EF60-F635-38C3-9C1FE6433E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2891" y="2015134"/>
            <a:ext cx="9255760" cy="4141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2608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93D6B9-6E09-D0EA-4A45-54A8C3B927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106B0C4-DE74-1CD6-CD2E-D8FC31B78FD7}"/>
              </a:ext>
            </a:extLst>
          </p:cNvPr>
          <p:cNvSpPr/>
          <p:nvPr/>
        </p:nvSpPr>
        <p:spPr>
          <a:xfrm>
            <a:off x="1880679" y="3998068"/>
            <a:ext cx="8871625" cy="1731523"/>
          </a:xfrm>
          <a:prstGeom prst="roundRect">
            <a:avLst/>
          </a:prstGeom>
          <a:solidFill>
            <a:srgbClr val="184C66"/>
          </a:solidFill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Téc</a:t>
            </a:r>
            <a:r>
              <a:rPr lang="pt-BR" sz="28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Desenvolvimento de Sistemas</a:t>
            </a:r>
          </a:p>
          <a:p>
            <a:pPr algn="ctr"/>
            <a:r>
              <a:rPr lang="pt-BR" sz="28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Pablo Garcia</a:t>
            </a:r>
          </a:p>
          <a:p>
            <a:pPr algn="ctr"/>
            <a:r>
              <a:rPr lang="pt-BR" sz="28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Back </a:t>
            </a:r>
            <a:r>
              <a:rPr lang="pt-BR" sz="2800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end</a:t>
            </a:r>
            <a:r>
              <a:rPr lang="pt-BR" sz="28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– API </a:t>
            </a:r>
            <a:r>
              <a:rPr lang="pt-BR" sz="2800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Postman</a:t>
            </a:r>
            <a:endParaRPr lang="pt-BR" sz="28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2198AE8-34EE-34B1-465D-C85514F460A8}"/>
              </a:ext>
            </a:extLst>
          </p:cNvPr>
          <p:cNvSpPr/>
          <p:nvPr/>
        </p:nvSpPr>
        <p:spPr>
          <a:xfrm>
            <a:off x="1880678" y="1225685"/>
            <a:ext cx="8871625" cy="1731523"/>
          </a:xfrm>
          <a:prstGeom prst="roundRect">
            <a:avLst/>
          </a:prstGeom>
          <a:solidFill>
            <a:srgbClr val="184C66"/>
          </a:solidFill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66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OBRIGADO</a:t>
            </a:r>
          </a:p>
        </p:txBody>
      </p:sp>
    </p:spTree>
    <p:extLst>
      <p:ext uri="{BB962C8B-B14F-4D97-AF65-F5344CB8AC3E}">
        <p14:creationId xmlns:p14="http://schemas.microsoft.com/office/powerpoint/2010/main" val="26449332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5000"/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5B93342-DC23-EDD9-5638-303D5DC549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0213C0E-2E41-5F92-8FDF-73F01F4D160B}"/>
              </a:ext>
            </a:extLst>
          </p:cNvPr>
          <p:cNvSpPr/>
          <p:nvPr/>
        </p:nvSpPr>
        <p:spPr>
          <a:xfrm>
            <a:off x="372892" y="1697477"/>
            <a:ext cx="6485108" cy="4722778"/>
          </a:xfrm>
          <a:prstGeom prst="roundRect">
            <a:avLst>
              <a:gd name="adj" fmla="val 7060"/>
            </a:avLst>
          </a:prstGeom>
          <a:solidFill>
            <a:srgbClr val="184C66"/>
          </a:solidFill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Postman</a:t>
            </a:r>
            <a:r>
              <a:rPr lang="pt-BR" sz="28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é uma ferramenta utilizada para testar APIs (interfaces de programação de aplicativos).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8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Tem importante função em desenvolvimento e depuração de aplicações, facilita o envio de requisições HTTP sem a necessidade de criar código imediatamente.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8F325B8-6380-00AA-44E0-6CDD612BDDA1}"/>
              </a:ext>
            </a:extLst>
          </p:cNvPr>
          <p:cNvSpPr/>
          <p:nvPr/>
        </p:nvSpPr>
        <p:spPr>
          <a:xfrm>
            <a:off x="372891" y="330741"/>
            <a:ext cx="6203007" cy="924127"/>
          </a:xfrm>
          <a:prstGeom prst="roundRect">
            <a:avLst/>
          </a:prstGeom>
          <a:solidFill>
            <a:srgbClr val="184C66"/>
          </a:solidFill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O que é e por que usá-lo</a:t>
            </a:r>
          </a:p>
        </p:txBody>
      </p:sp>
      <p:pic>
        <p:nvPicPr>
          <p:cNvPr id="2" name="Picture 1" descr="A blue and orange logo">
            <a:extLst>
              <a:ext uri="{FF2B5EF4-FFF2-40B4-BE49-F238E27FC236}">
                <a16:creationId xmlns:a16="http://schemas.microsoft.com/office/drawing/2014/main" id="{D128247C-1DBB-28AB-24E9-FD23FFD51F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990"/>
          <a:stretch/>
        </p:blipFill>
        <p:spPr>
          <a:xfrm>
            <a:off x="10762034" y="5871172"/>
            <a:ext cx="1429966" cy="986828"/>
          </a:xfrm>
          <a:prstGeom prst="rect">
            <a:avLst/>
          </a:prstGeom>
        </p:spPr>
      </p:pic>
      <p:pic>
        <p:nvPicPr>
          <p:cNvPr id="9" name="Picture 8" descr="A logo of a person in a suit&#10;&#10;Description automatically generated">
            <a:extLst>
              <a:ext uri="{FF2B5EF4-FFF2-40B4-BE49-F238E27FC236}">
                <a16:creationId xmlns:a16="http://schemas.microsoft.com/office/drawing/2014/main" id="{7E157EBE-2F8C-2C87-EE94-EC77C87F20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5750" y="1870841"/>
            <a:ext cx="3466219" cy="3116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6586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5000"/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BB890AD-7FA5-7C74-1571-0EF055F85F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1696CEC-30DB-E9E3-AC86-7EF0EAB8D3E4}"/>
              </a:ext>
            </a:extLst>
          </p:cNvPr>
          <p:cNvSpPr/>
          <p:nvPr/>
        </p:nvSpPr>
        <p:spPr>
          <a:xfrm>
            <a:off x="372891" y="1624518"/>
            <a:ext cx="6485108" cy="2412459"/>
          </a:xfrm>
          <a:prstGeom prst="roundRect">
            <a:avLst>
              <a:gd name="adj" fmla="val 7060"/>
            </a:avLst>
          </a:prstGeom>
          <a:solidFill>
            <a:srgbClr val="184C66"/>
          </a:solidFill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GET: Para buscar dados.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POST: Para enviar dados.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PUT/PATCH: Para atualizar dados.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DELETE: Para remover dados.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FE00862-7E11-C58D-EC56-2192E3058E53}"/>
              </a:ext>
            </a:extLst>
          </p:cNvPr>
          <p:cNvSpPr/>
          <p:nvPr/>
        </p:nvSpPr>
        <p:spPr>
          <a:xfrm>
            <a:off x="372891" y="330741"/>
            <a:ext cx="10804190" cy="924127"/>
          </a:xfrm>
          <a:prstGeom prst="roundRect">
            <a:avLst/>
          </a:prstGeom>
          <a:solidFill>
            <a:srgbClr val="184C66"/>
          </a:solidFill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Conceitos básicos de APIs e métodos HTTP</a:t>
            </a:r>
          </a:p>
        </p:txBody>
      </p:sp>
      <p:pic>
        <p:nvPicPr>
          <p:cNvPr id="2" name="Picture 1" descr="A blue and orange logo">
            <a:extLst>
              <a:ext uri="{FF2B5EF4-FFF2-40B4-BE49-F238E27FC236}">
                <a16:creationId xmlns:a16="http://schemas.microsoft.com/office/drawing/2014/main" id="{E7A2F918-E1C6-7BB1-679E-C680B0B6E0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990"/>
          <a:stretch/>
        </p:blipFill>
        <p:spPr>
          <a:xfrm>
            <a:off x="10762034" y="5871172"/>
            <a:ext cx="1429966" cy="986828"/>
          </a:xfrm>
          <a:prstGeom prst="rect">
            <a:avLst/>
          </a:prstGeom>
        </p:spPr>
      </p:pic>
      <p:pic>
        <p:nvPicPr>
          <p:cNvPr id="9" name="Picture 8" descr="A logo of a person in a suit&#10;&#10;Description automatically generated">
            <a:extLst>
              <a:ext uri="{FF2B5EF4-FFF2-40B4-BE49-F238E27FC236}">
                <a16:creationId xmlns:a16="http://schemas.microsoft.com/office/drawing/2014/main" id="{48797D61-5A31-6341-002F-6821A5D516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5515" y="1863953"/>
            <a:ext cx="2150692" cy="19335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CB7A3B5-70BF-098B-0809-E41D7D2802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43048" y="4197815"/>
            <a:ext cx="4922530" cy="2522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8839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5000"/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BC7530F-A7F2-3678-06FF-70ED34688B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5977944-24B6-557C-31D7-AD8A3AA0591B}"/>
              </a:ext>
            </a:extLst>
          </p:cNvPr>
          <p:cNvSpPr/>
          <p:nvPr/>
        </p:nvSpPr>
        <p:spPr>
          <a:xfrm>
            <a:off x="372891" y="330741"/>
            <a:ext cx="10804190" cy="924127"/>
          </a:xfrm>
          <a:prstGeom prst="roundRect">
            <a:avLst/>
          </a:prstGeom>
          <a:solidFill>
            <a:srgbClr val="184C66"/>
          </a:solidFill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Interface </a:t>
            </a:r>
            <a:r>
              <a:rPr lang="pt-BR" sz="4400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Postman</a:t>
            </a:r>
            <a:endParaRPr lang="pt-BR" sz="44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2" name="Picture 1" descr="A blue and orange logo">
            <a:extLst>
              <a:ext uri="{FF2B5EF4-FFF2-40B4-BE49-F238E27FC236}">
                <a16:creationId xmlns:a16="http://schemas.microsoft.com/office/drawing/2014/main" id="{E175B0D1-E165-214A-6CDE-C5907EAC6A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990"/>
          <a:stretch/>
        </p:blipFill>
        <p:spPr>
          <a:xfrm>
            <a:off x="10762034" y="5871172"/>
            <a:ext cx="1429966" cy="9868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6A79C0E-685C-CE21-9DC4-00247C3DCA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891" y="1723684"/>
            <a:ext cx="9692640" cy="4640902"/>
          </a:xfrm>
          <a:prstGeom prst="rect">
            <a:avLst/>
          </a:prstGeom>
        </p:spPr>
      </p:pic>
      <p:pic>
        <p:nvPicPr>
          <p:cNvPr id="8" name="Picture 7" descr="A logo of a person in a suit&#10;&#10;Description automatically generated">
            <a:extLst>
              <a:ext uri="{FF2B5EF4-FFF2-40B4-BE49-F238E27FC236}">
                <a16:creationId xmlns:a16="http://schemas.microsoft.com/office/drawing/2014/main" id="{6FDCE64F-8DF1-DEA5-7789-4CA73B79ECA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9151" y="4742855"/>
            <a:ext cx="1027887" cy="924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5430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5000"/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BB7BBF3-DD3C-0C25-E585-84C7185B30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40A3591-7E68-576D-1B9C-DB17476644FB}"/>
              </a:ext>
            </a:extLst>
          </p:cNvPr>
          <p:cNvSpPr/>
          <p:nvPr/>
        </p:nvSpPr>
        <p:spPr>
          <a:xfrm>
            <a:off x="372891" y="330741"/>
            <a:ext cx="10804190" cy="924127"/>
          </a:xfrm>
          <a:prstGeom prst="roundRect">
            <a:avLst/>
          </a:prstGeom>
          <a:solidFill>
            <a:srgbClr val="184C66"/>
          </a:solidFill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Interface </a:t>
            </a:r>
            <a:r>
              <a:rPr lang="pt-BR" sz="4400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Postman</a:t>
            </a:r>
            <a:r>
              <a:rPr lang="pt-BR" sz="4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– </a:t>
            </a:r>
            <a:r>
              <a:rPr lang="pt-BR" sz="4400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Config</a:t>
            </a:r>
            <a:r>
              <a:rPr lang="pt-BR" sz="4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Requisições</a:t>
            </a:r>
          </a:p>
        </p:txBody>
      </p:sp>
      <p:pic>
        <p:nvPicPr>
          <p:cNvPr id="2" name="Picture 1" descr="A blue and orange logo">
            <a:extLst>
              <a:ext uri="{FF2B5EF4-FFF2-40B4-BE49-F238E27FC236}">
                <a16:creationId xmlns:a16="http://schemas.microsoft.com/office/drawing/2014/main" id="{62E66C28-EEF8-1A5E-F66A-237DDCA418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990"/>
          <a:stretch/>
        </p:blipFill>
        <p:spPr>
          <a:xfrm>
            <a:off x="10762034" y="5871172"/>
            <a:ext cx="1429966" cy="9868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BAFCFAF-A2A4-435B-90D5-D4BED6B6DBE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8971" b="43028"/>
          <a:stretch/>
        </p:blipFill>
        <p:spPr>
          <a:xfrm>
            <a:off x="318761" y="1723684"/>
            <a:ext cx="9746770" cy="3743261"/>
          </a:xfrm>
          <a:prstGeom prst="rect">
            <a:avLst/>
          </a:prstGeom>
        </p:spPr>
      </p:pic>
      <p:pic>
        <p:nvPicPr>
          <p:cNvPr id="8" name="Picture 7" descr="A logo of a person in a suit&#10;&#10;Description automatically generated">
            <a:extLst>
              <a:ext uri="{FF2B5EF4-FFF2-40B4-BE49-F238E27FC236}">
                <a16:creationId xmlns:a16="http://schemas.microsoft.com/office/drawing/2014/main" id="{55671342-3AFF-8CA1-AFC0-55DF6193FDA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9151" y="4742855"/>
            <a:ext cx="1027887" cy="924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7431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5000"/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3F4B790-43D9-5E6D-31C6-357F00747E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24F8F3F-01B8-1A29-17D7-7C755C2621FF}"/>
              </a:ext>
            </a:extLst>
          </p:cNvPr>
          <p:cNvSpPr/>
          <p:nvPr/>
        </p:nvSpPr>
        <p:spPr>
          <a:xfrm>
            <a:off x="372891" y="330741"/>
            <a:ext cx="10804190" cy="924127"/>
          </a:xfrm>
          <a:prstGeom prst="roundRect">
            <a:avLst/>
          </a:prstGeom>
          <a:solidFill>
            <a:srgbClr val="184C66"/>
          </a:solidFill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Interface </a:t>
            </a:r>
            <a:r>
              <a:rPr lang="pt-BR" sz="4400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Postman</a:t>
            </a:r>
            <a:r>
              <a:rPr lang="pt-BR" sz="4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– Resposta Requisições</a:t>
            </a:r>
          </a:p>
        </p:txBody>
      </p:sp>
      <p:pic>
        <p:nvPicPr>
          <p:cNvPr id="2" name="Picture 1" descr="A blue and orange logo">
            <a:extLst>
              <a:ext uri="{FF2B5EF4-FFF2-40B4-BE49-F238E27FC236}">
                <a16:creationId xmlns:a16="http://schemas.microsoft.com/office/drawing/2014/main" id="{872C9248-4D9C-50D7-C02F-C330A59573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990"/>
          <a:stretch/>
        </p:blipFill>
        <p:spPr>
          <a:xfrm>
            <a:off x="10762034" y="5871172"/>
            <a:ext cx="1429966" cy="9868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30553E0-FDFD-1C51-95CD-9724257DAB3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9473" t="53829"/>
          <a:stretch/>
        </p:blipFill>
        <p:spPr>
          <a:xfrm>
            <a:off x="343479" y="3317132"/>
            <a:ext cx="9722052" cy="3047454"/>
          </a:xfrm>
          <a:prstGeom prst="rect">
            <a:avLst/>
          </a:prstGeom>
        </p:spPr>
      </p:pic>
      <p:pic>
        <p:nvPicPr>
          <p:cNvPr id="8" name="Picture 7" descr="A logo of a person in a suit&#10;&#10;Description automatically generated">
            <a:extLst>
              <a:ext uri="{FF2B5EF4-FFF2-40B4-BE49-F238E27FC236}">
                <a16:creationId xmlns:a16="http://schemas.microsoft.com/office/drawing/2014/main" id="{72EE5687-AB8D-1BC1-8801-23FCC8B7F3A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9151" y="4742855"/>
            <a:ext cx="1027887" cy="924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1428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5000"/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21A0DD7-FA05-2E02-7CDF-C68D0E8066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0230ADB-A230-AAFE-A0B1-31199A616BF4}"/>
              </a:ext>
            </a:extLst>
          </p:cNvPr>
          <p:cNvSpPr/>
          <p:nvPr/>
        </p:nvSpPr>
        <p:spPr>
          <a:xfrm>
            <a:off x="372891" y="330741"/>
            <a:ext cx="10804190" cy="924127"/>
          </a:xfrm>
          <a:prstGeom prst="roundRect">
            <a:avLst/>
          </a:prstGeom>
          <a:solidFill>
            <a:srgbClr val="184C66"/>
          </a:solidFill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Interface </a:t>
            </a:r>
            <a:r>
              <a:rPr lang="pt-BR" sz="4400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Postman</a:t>
            </a:r>
            <a:r>
              <a:rPr lang="pt-BR" sz="4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– Organiza Requisições</a:t>
            </a:r>
          </a:p>
        </p:txBody>
      </p:sp>
      <p:pic>
        <p:nvPicPr>
          <p:cNvPr id="2" name="Picture 1" descr="A blue and orange logo">
            <a:extLst>
              <a:ext uri="{FF2B5EF4-FFF2-40B4-BE49-F238E27FC236}">
                <a16:creationId xmlns:a16="http://schemas.microsoft.com/office/drawing/2014/main" id="{82CB7C58-AB48-54EB-DF16-1969F2A9AD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990"/>
          <a:stretch/>
        </p:blipFill>
        <p:spPr>
          <a:xfrm>
            <a:off x="10762034" y="5871172"/>
            <a:ext cx="1429966" cy="9868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B3183C3-34A1-1E65-8966-D6CFAC8C097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69122" b="17036"/>
          <a:stretch/>
        </p:blipFill>
        <p:spPr>
          <a:xfrm>
            <a:off x="372891" y="1723684"/>
            <a:ext cx="3887824" cy="5001590"/>
          </a:xfrm>
          <a:prstGeom prst="rect">
            <a:avLst/>
          </a:prstGeom>
        </p:spPr>
      </p:pic>
      <p:pic>
        <p:nvPicPr>
          <p:cNvPr id="8" name="Picture 7" descr="A logo of a person in a suit&#10;&#10;Description automatically generated">
            <a:extLst>
              <a:ext uri="{FF2B5EF4-FFF2-40B4-BE49-F238E27FC236}">
                <a16:creationId xmlns:a16="http://schemas.microsoft.com/office/drawing/2014/main" id="{C1F74D73-653F-B500-C406-F35850E0595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9151" y="4742855"/>
            <a:ext cx="1027887" cy="924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7239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5000"/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87E19FC-BE89-594A-AB0E-BC9E3E328E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7D9DE35-CD13-343C-A4D8-6C8EAB196B50}"/>
              </a:ext>
            </a:extLst>
          </p:cNvPr>
          <p:cNvSpPr/>
          <p:nvPr/>
        </p:nvSpPr>
        <p:spPr>
          <a:xfrm>
            <a:off x="372891" y="330741"/>
            <a:ext cx="10804190" cy="924127"/>
          </a:xfrm>
          <a:prstGeom prst="roundRect">
            <a:avLst/>
          </a:prstGeom>
          <a:solidFill>
            <a:srgbClr val="184C66"/>
          </a:solidFill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Interface </a:t>
            </a:r>
            <a:r>
              <a:rPr lang="pt-BR" sz="4400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Postman</a:t>
            </a:r>
            <a:r>
              <a:rPr lang="pt-BR" sz="4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– GET</a:t>
            </a:r>
          </a:p>
        </p:txBody>
      </p:sp>
      <p:pic>
        <p:nvPicPr>
          <p:cNvPr id="2" name="Picture 1" descr="A blue and orange logo">
            <a:extLst>
              <a:ext uri="{FF2B5EF4-FFF2-40B4-BE49-F238E27FC236}">
                <a16:creationId xmlns:a16="http://schemas.microsoft.com/office/drawing/2014/main" id="{1624DEC5-0BA5-30CE-0B43-A882729CFB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990"/>
          <a:stretch/>
        </p:blipFill>
        <p:spPr>
          <a:xfrm>
            <a:off x="10762034" y="5871172"/>
            <a:ext cx="1429966" cy="9868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0738AD8-1224-7F84-72EC-AC78AFA7E74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7850" t="1" b="33402"/>
          <a:stretch/>
        </p:blipFill>
        <p:spPr>
          <a:xfrm>
            <a:off x="164962" y="1723684"/>
            <a:ext cx="9900569" cy="4375665"/>
          </a:xfrm>
          <a:prstGeom prst="rect">
            <a:avLst/>
          </a:prstGeom>
        </p:spPr>
      </p:pic>
      <p:pic>
        <p:nvPicPr>
          <p:cNvPr id="8" name="Picture 7" descr="A logo of a person in a suit&#10;&#10;Description automatically generated">
            <a:extLst>
              <a:ext uri="{FF2B5EF4-FFF2-40B4-BE49-F238E27FC236}">
                <a16:creationId xmlns:a16="http://schemas.microsoft.com/office/drawing/2014/main" id="{E0263E11-C5FF-A30E-D1E8-894C2A5B100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9151" y="4742855"/>
            <a:ext cx="1027887" cy="924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9827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5000"/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BC8D549-62E4-B978-8B52-0E4BA1B8EA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3D696C8-38FA-3DD6-EB26-E36310A7878A}"/>
              </a:ext>
            </a:extLst>
          </p:cNvPr>
          <p:cNvSpPr/>
          <p:nvPr/>
        </p:nvSpPr>
        <p:spPr>
          <a:xfrm>
            <a:off x="372891" y="330741"/>
            <a:ext cx="10804190" cy="924127"/>
          </a:xfrm>
          <a:prstGeom prst="roundRect">
            <a:avLst/>
          </a:prstGeom>
          <a:solidFill>
            <a:srgbClr val="184C66"/>
          </a:solidFill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Interface </a:t>
            </a:r>
            <a:r>
              <a:rPr lang="pt-BR" sz="4400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Postman</a:t>
            </a:r>
            <a:r>
              <a:rPr lang="pt-BR" sz="4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– POST</a:t>
            </a:r>
          </a:p>
        </p:txBody>
      </p:sp>
      <p:pic>
        <p:nvPicPr>
          <p:cNvPr id="2" name="Picture 1" descr="A blue and orange logo">
            <a:extLst>
              <a:ext uri="{FF2B5EF4-FFF2-40B4-BE49-F238E27FC236}">
                <a16:creationId xmlns:a16="http://schemas.microsoft.com/office/drawing/2014/main" id="{01F85F4B-D51E-119B-D270-2C314C01F8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990"/>
          <a:stretch/>
        </p:blipFill>
        <p:spPr>
          <a:xfrm>
            <a:off x="10762034" y="5871172"/>
            <a:ext cx="1429966" cy="986828"/>
          </a:xfrm>
          <a:prstGeom prst="rect">
            <a:avLst/>
          </a:prstGeom>
        </p:spPr>
      </p:pic>
      <p:pic>
        <p:nvPicPr>
          <p:cNvPr id="8" name="Picture 7" descr="A logo of a person in a suit&#10;&#10;Description automatically generated">
            <a:extLst>
              <a:ext uri="{FF2B5EF4-FFF2-40B4-BE49-F238E27FC236}">
                <a16:creationId xmlns:a16="http://schemas.microsoft.com/office/drawing/2014/main" id="{36F93CA2-350F-3FF5-9DB4-17BDE70BD5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9151" y="4742855"/>
            <a:ext cx="1027887" cy="92412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0EA0577-FE9D-AD9D-A2B5-D4EEAB3D51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7040" y="1457757"/>
            <a:ext cx="9743440" cy="5325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8967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133</Words>
  <Application>Microsoft Office PowerPoint</Application>
  <PresentationFormat>Widescreen</PresentationFormat>
  <Paragraphs>24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Pablo Garcia</dc:creator>
  <cp:lastModifiedBy>Pablo Garcia</cp:lastModifiedBy>
  <cp:revision>1</cp:revision>
  <dcterms:created xsi:type="dcterms:W3CDTF">2024-12-04T12:16:11Z</dcterms:created>
  <dcterms:modified xsi:type="dcterms:W3CDTF">2025-03-09T21:43:40Z</dcterms:modified>
</cp:coreProperties>
</file>