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9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9D7CF5-5817-4F8F-B9CC-223650E30125}" v="37" dt="2025-03-25T03:23:34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38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Garcia" userId="45d086511dae29ac" providerId="LiveId" clId="{189D7CF5-5817-4F8F-B9CC-223650E30125}"/>
    <pc:docChg chg="undo custSel addSld modSld sldOrd modMainMaster">
      <pc:chgData name="Pablo Garcia" userId="45d086511dae29ac" providerId="LiveId" clId="{189D7CF5-5817-4F8F-B9CC-223650E30125}" dt="2025-03-25T03:23:34.367" v="299"/>
      <pc:docMkLst>
        <pc:docMk/>
      </pc:docMkLst>
      <pc:sldChg chg="modSp mod setBg">
        <pc:chgData name="Pablo Garcia" userId="45d086511dae29ac" providerId="LiveId" clId="{189D7CF5-5817-4F8F-B9CC-223650E30125}" dt="2025-03-25T03:01:28.280" v="123" actId="20577"/>
        <pc:sldMkLst>
          <pc:docMk/>
          <pc:sldMk cId="729058566" sldId="256"/>
        </pc:sldMkLst>
        <pc:spChg chg="mod">
          <ac:chgData name="Pablo Garcia" userId="45d086511dae29ac" providerId="LiveId" clId="{189D7CF5-5817-4F8F-B9CC-223650E30125}" dt="2025-03-25T03:01:28.280" v="123" actId="20577"/>
          <ac:spMkLst>
            <pc:docMk/>
            <pc:sldMk cId="729058566" sldId="256"/>
            <ac:spMk id="4" creationId="{48538663-F6F2-9714-8C87-F475B15D7081}"/>
          </ac:spMkLst>
        </pc:spChg>
        <pc:spChg chg="mod">
          <ac:chgData name="Pablo Garcia" userId="45d086511dae29ac" providerId="LiveId" clId="{189D7CF5-5817-4F8F-B9CC-223650E30125}" dt="2025-03-25T02:31:33.488" v="21" actId="207"/>
          <ac:spMkLst>
            <pc:docMk/>
            <pc:sldMk cId="729058566" sldId="256"/>
            <ac:spMk id="5" creationId="{95915AD5-CD87-AA97-BC01-B5833545867A}"/>
          </ac:spMkLst>
        </pc:spChg>
      </pc:sldChg>
      <pc:sldChg chg="addSp delSp modSp add mod">
        <pc:chgData name="Pablo Garcia" userId="45d086511dae29ac" providerId="LiveId" clId="{189D7CF5-5817-4F8F-B9CC-223650E30125}" dt="2025-03-25T02:36:11.886" v="34" actId="1076"/>
        <pc:sldMkLst>
          <pc:docMk/>
          <pc:sldMk cId="1408622559" sldId="257"/>
        </pc:sldMkLst>
        <pc:spChg chg="del mod">
          <ac:chgData name="Pablo Garcia" userId="45d086511dae29ac" providerId="LiveId" clId="{189D7CF5-5817-4F8F-B9CC-223650E30125}" dt="2025-03-25T02:34:06.534" v="28" actId="478"/>
          <ac:spMkLst>
            <pc:docMk/>
            <pc:sldMk cId="1408622559" sldId="257"/>
            <ac:spMk id="4" creationId="{76528434-245B-B13A-2BE5-57983233C558}"/>
          </ac:spMkLst>
        </pc:spChg>
        <pc:spChg chg="del">
          <ac:chgData name="Pablo Garcia" userId="45d086511dae29ac" providerId="LiveId" clId="{189D7CF5-5817-4F8F-B9CC-223650E30125}" dt="2025-03-25T02:34:04.064" v="26" actId="478"/>
          <ac:spMkLst>
            <pc:docMk/>
            <pc:sldMk cId="1408622559" sldId="257"/>
            <ac:spMk id="5" creationId="{95D0790D-6A96-52AE-6B16-7AF1B9126875}"/>
          </ac:spMkLst>
        </pc:spChg>
        <pc:picChg chg="add">
          <ac:chgData name="Pablo Garcia" userId="45d086511dae29ac" providerId="LiveId" clId="{189D7CF5-5817-4F8F-B9CC-223650E30125}" dt="2025-03-25T02:34:57.094" v="29" actId="22"/>
          <ac:picMkLst>
            <pc:docMk/>
            <pc:sldMk cId="1408622559" sldId="257"/>
            <ac:picMk id="3" creationId="{41289483-9F23-2F7D-602B-12DB898D5A86}"/>
          </ac:picMkLst>
        </pc:picChg>
        <pc:picChg chg="add mod">
          <ac:chgData name="Pablo Garcia" userId="45d086511dae29ac" providerId="LiveId" clId="{189D7CF5-5817-4F8F-B9CC-223650E30125}" dt="2025-03-25T02:35:32.599" v="31" actId="1076"/>
          <ac:picMkLst>
            <pc:docMk/>
            <pc:sldMk cId="1408622559" sldId="257"/>
            <ac:picMk id="7" creationId="{9EF8C2A3-9E58-2BBD-928E-B6688935CE4B}"/>
          </ac:picMkLst>
        </pc:picChg>
        <pc:picChg chg="add mod">
          <ac:chgData name="Pablo Garcia" userId="45d086511dae29ac" providerId="LiveId" clId="{189D7CF5-5817-4F8F-B9CC-223650E30125}" dt="2025-03-25T02:36:11.886" v="34" actId="1076"/>
          <ac:picMkLst>
            <pc:docMk/>
            <pc:sldMk cId="1408622559" sldId="257"/>
            <ac:picMk id="8" creationId="{8B00F3E2-8D08-C31E-571B-D6C9A59FDCF6}"/>
          </ac:picMkLst>
        </pc:picChg>
      </pc:sldChg>
      <pc:sldChg chg="addSp delSp modSp add mod">
        <pc:chgData name="Pablo Garcia" userId="45d086511dae29ac" providerId="LiveId" clId="{189D7CF5-5817-4F8F-B9CC-223650E30125}" dt="2025-03-25T02:38:30.643" v="38" actId="167"/>
        <pc:sldMkLst>
          <pc:docMk/>
          <pc:sldMk cId="3478769220" sldId="258"/>
        </pc:sldMkLst>
        <pc:picChg chg="del">
          <ac:chgData name="Pablo Garcia" userId="45d086511dae29ac" providerId="LiveId" clId="{189D7CF5-5817-4F8F-B9CC-223650E30125}" dt="2025-03-25T02:37:59.069" v="36" actId="478"/>
          <ac:picMkLst>
            <pc:docMk/>
            <pc:sldMk cId="3478769220" sldId="258"/>
            <ac:picMk id="3" creationId="{513228DA-44FD-58A2-803C-BA1D63B44444}"/>
          </ac:picMkLst>
        </pc:picChg>
        <pc:picChg chg="add ord">
          <ac:chgData name="Pablo Garcia" userId="45d086511dae29ac" providerId="LiveId" clId="{189D7CF5-5817-4F8F-B9CC-223650E30125}" dt="2025-03-25T02:38:30.643" v="38" actId="167"/>
          <ac:picMkLst>
            <pc:docMk/>
            <pc:sldMk cId="3478769220" sldId="258"/>
            <ac:picMk id="4" creationId="{3A89ACFE-AC92-12D4-B8B3-D6B5CC5309E7}"/>
          </ac:picMkLst>
        </pc:picChg>
      </pc:sldChg>
      <pc:sldChg chg="addSp delSp modSp add mod">
        <pc:chgData name="Pablo Garcia" userId="45d086511dae29ac" providerId="LiveId" clId="{189D7CF5-5817-4F8F-B9CC-223650E30125}" dt="2025-03-25T02:39:49.186" v="42" actId="167"/>
        <pc:sldMkLst>
          <pc:docMk/>
          <pc:sldMk cId="2734709117" sldId="259"/>
        </pc:sldMkLst>
        <pc:picChg chg="add ord">
          <ac:chgData name="Pablo Garcia" userId="45d086511dae29ac" providerId="LiveId" clId="{189D7CF5-5817-4F8F-B9CC-223650E30125}" dt="2025-03-25T02:39:49.186" v="42" actId="167"/>
          <ac:picMkLst>
            <pc:docMk/>
            <pc:sldMk cId="2734709117" sldId="259"/>
            <ac:picMk id="3" creationId="{81DD50D7-0EDA-8E52-FEBA-E3D596BAA08D}"/>
          </ac:picMkLst>
        </pc:picChg>
        <pc:picChg chg="del">
          <ac:chgData name="Pablo Garcia" userId="45d086511dae29ac" providerId="LiveId" clId="{189D7CF5-5817-4F8F-B9CC-223650E30125}" dt="2025-03-25T02:38:58.350" v="40" actId="478"/>
          <ac:picMkLst>
            <pc:docMk/>
            <pc:sldMk cId="2734709117" sldId="259"/>
            <ac:picMk id="4" creationId="{49240DDF-8C95-B2BF-3DD1-22C0E65BEEF8}"/>
          </ac:picMkLst>
        </pc:picChg>
      </pc:sldChg>
      <pc:sldChg chg="addSp delSp modSp add mod ord">
        <pc:chgData name="Pablo Garcia" userId="45d086511dae29ac" providerId="LiveId" clId="{189D7CF5-5817-4F8F-B9CC-223650E30125}" dt="2025-03-25T02:44:16.837" v="50" actId="1076"/>
        <pc:sldMkLst>
          <pc:docMk/>
          <pc:sldMk cId="4207633414" sldId="260"/>
        </pc:sldMkLst>
        <pc:picChg chg="del">
          <ac:chgData name="Pablo Garcia" userId="45d086511dae29ac" providerId="LiveId" clId="{189D7CF5-5817-4F8F-B9CC-223650E30125}" dt="2025-03-25T02:40:01.574" v="44" actId="478"/>
          <ac:picMkLst>
            <pc:docMk/>
            <pc:sldMk cId="4207633414" sldId="260"/>
            <ac:picMk id="3" creationId="{9204483D-DCCF-DA82-0064-CBFEF3A803C9}"/>
          </ac:picMkLst>
        </pc:picChg>
        <pc:picChg chg="add ord">
          <ac:chgData name="Pablo Garcia" userId="45d086511dae29ac" providerId="LiveId" clId="{189D7CF5-5817-4F8F-B9CC-223650E30125}" dt="2025-03-25T02:43:57.375" v="48" actId="167"/>
          <ac:picMkLst>
            <pc:docMk/>
            <pc:sldMk cId="4207633414" sldId="260"/>
            <ac:picMk id="4" creationId="{4800E7F7-6902-4F41-CED8-1E4EC2ADAE77}"/>
          </ac:picMkLst>
        </pc:picChg>
        <pc:picChg chg="add mod">
          <ac:chgData name="Pablo Garcia" userId="45d086511dae29ac" providerId="LiveId" clId="{189D7CF5-5817-4F8F-B9CC-223650E30125}" dt="2025-03-25T02:44:16.837" v="50" actId="1076"/>
          <ac:picMkLst>
            <pc:docMk/>
            <pc:sldMk cId="4207633414" sldId="260"/>
            <ac:picMk id="6" creationId="{213180EE-4575-E6A5-2FBF-4F9A5051DE1C}"/>
          </ac:picMkLst>
        </pc:picChg>
      </pc:sldChg>
      <pc:sldChg chg="addSp delSp modSp add mod ord">
        <pc:chgData name="Pablo Garcia" userId="45d086511dae29ac" providerId="LiveId" clId="{189D7CF5-5817-4F8F-B9CC-223650E30125}" dt="2025-03-25T02:45:03.850" v="56" actId="167"/>
        <pc:sldMkLst>
          <pc:docMk/>
          <pc:sldMk cId="3799338691" sldId="261"/>
        </pc:sldMkLst>
        <pc:picChg chg="add ord">
          <ac:chgData name="Pablo Garcia" userId="45d086511dae29ac" providerId="LiveId" clId="{189D7CF5-5817-4F8F-B9CC-223650E30125}" dt="2025-03-25T02:45:03.850" v="56" actId="167"/>
          <ac:picMkLst>
            <pc:docMk/>
            <pc:sldMk cId="3799338691" sldId="261"/>
            <ac:picMk id="3" creationId="{50445175-9088-B17B-6D73-C76FD31A3916}"/>
          </ac:picMkLst>
        </pc:picChg>
        <pc:picChg chg="del">
          <ac:chgData name="Pablo Garcia" userId="45d086511dae29ac" providerId="LiveId" clId="{189D7CF5-5817-4F8F-B9CC-223650E30125}" dt="2025-03-25T02:44:40.718" v="54" actId="478"/>
          <ac:picMkLst>
            <pc:docMk/>
            <pc:sldMk cId="3799338691" sldId="261"/>
            <ac:picMk id="4" creationId="{D662BDC5-5E5E-F529-AFD0-543CCA0F1AB2}"/>
          </ac:picMkLst>
        </pc:picChg>
      </pc:sldChg>
      <pc:sldChg chg="addSp delSp modSp add mod">
        <pc:chgData name="Pablo Garcia" userId="45d086511dae29ac" providerId="LiveId" clId="{189D7CF5-5817-4F8F-B9CC-223650E30125}" dt="2025-03-25T02:47:27.902" v="62" actId="14100"/>
        <pc:sldMkLst>
          <pc:docMk/>
          <pc:sldMk cId="3493726914" sldId="262"/>
        </pc:sldMkLst>
        <pc:picChg chg="del">
          <ac:chgData name="Pablo Garcia" userId="45d086511dae29ac" providerId="LiveId" clId="{189D7CF5-5817-4F8F-B9CC-223650E30125}" dt="2025-03-25T02:46:06.839" v="58" actId="478"/>
          <ac:picMkLst>
            <pc:docMk/>
            <pc:sldMk cId="3493726914" sldId="262"/>
            <ac:picMk id="3" creationId="{E30D28F9-85F3-8AD6-936B-10A2874587BE}"/>
          </ac:picMkLst>
        </pc:picChg>
        <pc:picChg chg="add mod ord">
          <ac:chgData name="Pablo Garcia" userId="45d086511dae29ac" providerId="LiveId" clId="{189D7CF5-5817-4F8F-B9CC-223650E30125}" dt="2025-03-25T02:47:27.902" v="62" actId="14100"/>
          <ac:picMkLst>
            <pc:docMk/>
            <pc:sldMk cId="3493726914" sldId="262"/>
            <ac:picMk id="4" creationId="{388F9A54-0115-0121-C546-8B37DE5162DA}"/>
          </ac:picMkLst>
        </pc:picChg>
      </pc:sldChg>
      <pc:sldChg chg="addSp delSp modSp add mod">
        <pc:chgData name="Pablo Garcia" userId="45d086511dae29ac" providerId="LiveId" clId="{189D7CF5-5817-4F8F-B9CC-223650E30125}" dt="2025-03-25T02:48:53.357" v="68" actId="14100"/>
        <pc:sldMkLst>
          <pc:docMk/>
          <pc:sldMk cId="1324348857" sldId="263"/>
        </pc:sldMkLst>
        <pc:picChg chg="add mod ord">
          <ac:chgData name="Pablo Garcia" userId="45d086511dae29ac" providerId="LiveId" clId="{189D7CF5-5817-4F8F-B9CC-223650E30125}" dt="2025-03-25T02:48:53.357" v="68" actId="14100"/>
          <ac:picMkLst>
            <pc:docMk/>
            <pc:sldMk cId="1324348857" sldId="263"/>
            <ac:picMk id="3" creationId="{AC4FFAB6-0E84-1608-4B36-A9BD86DABB2A}"/>
          </ac:picMkLst>
        </pc:picChg>
        <pc:picChg chg="del">
          <ac:chgData name="Pablo Garcia" userId="45d086511dae29ac" providerId="LiveId" clId="{189D7CF5-5817-4F8F-B9CC-223650E30125}" dt="2025-03-25T02:47:48.918" v="64" actId="478"/>
          <ac:picMkLst>
            <pc:docMk/>
            <pc:sldMk cId="1324348857" sldId="263"/>
            <ac:picMk id="4" creationId="{C62AC2EB-D9F0-22B5-6904-F599A17A5C59}"/>
          </ac:picMkLst>
        </pc:picChg>
        <pc:picChg chg="del">
          <ac:chgData name="Pablo Garcia" userId="45d086511dae29ac" providerId="LiveId" clId="{189D7CF5-5817-4F8F-B9CC-223650E30125}" dt="2025-03-25T02:48:17.731" v="65" actId="478"/>
          <ac:picMkLst>
            <pc:docMk/>
            <pc:sldMk cId="1324348857" sldId="263"/>
            <ac:picMk id="7" creationId="{3A97055B-289B-FA56-8B58-F3D838AF1579}"/>
          </ac:picMkLst>
        </pc:picChg>
      </pc:sldChg>
      <pc:sldChg chg="addSp delSp modSp add mod ord">
        <pc:chgData name="Pablo Garcia" userId="45d086511dae29ac" providerId="LiveId" clId="{189D7CF5-5817-4F8F-B9CC-223650E30125}" dt="2025-03-25T02:49:51.386" v="74" actId="167"/>
        <pc:sldMkLst>
          <pc:docMk/>
          <pc:sldMk cId="3399143119" sldId="264"/>
        </pc:sldMkLst>
        <pc:picChg chg="add ord">
          <ac:chgData name="Pablo Garcia" userId="45d086511dae29ac" providerId="LiveId" clId="{189D7CF5-5817-4F8F-B9CC-223650E30125}" dt="2025-03-25T02:49:51.386" v="74" actId="167"/>
          <ac:picMkLst>
            <pc:docMk/>
            <pc:sldMk cId="3399143119" sldId="264"/>
            <ac:picMk id="3" creationId="{1C81ABD5-ED86-A2B0-1E43-FAD13E24686C}"/>
          </ac:picMkLst>
        </pc:picChg>
        <pc:picChg chg="del">
          <ac:chgData name="Pablo Garcia" userId="45d086511dae29ac" providerId="LiveId" clId="{189D7CF5-5817-4F8F-B9CC-223650E30125}" dt="2025-03-25T02:49:23.638" v="72" actId="478"/>
          <ac:picMkLst>
            <pc:docMk/>
            <pc:sldMk cId="3399143119" sldId="264"/>
            <ac:picMk id="4" creationId="{274AAF66-91CB-4BD0-8AE9-E45D29DCA826}"/>
          </ac:picMkLst>
        </pc:picChg>
      </pc:sldChg>
      <pc:sldChg chg="addSp delSp modSp add mod ord">
        <pc:chgData name="Pablo Garcia" userId="45d086511dae29ac" providerId="LiveId" clId="{189D7CF5-5817-4F8F-B9CC-223650E30125}" dt="2025-03-25T02:51:51.248" v="84" actId="170"/>
        <pc:sldMkLst>
          <pc:docMk/>
          <pc:sldMk cId="1595025692" sldId="265"/>
        </pc:sldMkLst>
        <pc:picChg chg="del">
          <ac:chgData name="Pablo Garcia" userId="45d086511dae29ac" providerId="LiveId" clId="{189D7CF5-5817-4F8F-B9CC-223650E30125}" dt="2025-03-25T02:50:13.449" v="78" actId="478"/>
          <ac:picMkLst>
            <pc:docMk/>
            <pc:sldMk cId="1595025692" sldId="265"/>
            <ac:picMk id="3" creationId="{82A92C4E-7E79-9DE1-8CAD-6FF0CE69E942}"/>
          </ac:picMkLst>
        </pc:picChg>
        <pc:picChg chg="add ord">
          <ac:chgData name="Pablo Garcia" userId="45d086511dae29ac" providerId="LiveId" clId="{189D7CF5-5817-4F8F-B9CC-223650E30125}" dt="2025-03-25T02:50:56.341" v="80" actId="167"/>
          <ac:picMkLst>
            <pc:docMk/>
            <pc:sldMk cId="1595025692" sldId="265"/>
            <ac:picMk id="4" creationId="{DAB751BF-73C8-4F38-00D1-259FA0C8338D}"/>
          </ac:picMkLst>
        </pc:picChg>
        <pc:picChg chg="add mod">
          <ac:chgData name="Pablo Garcia" userId="45d086511dae29ac" providerId="LiveId" clId="{189D7CF5-5817-4F8F-B9CC-223650E30125}" dt="2025-03-25T02:51:23.810" v="82" actId="1076"/>
          <ac:picMkLst>
            <pc:docMk/>
            <pc:sldMk cId="1595025692" sldId="265"/>
            <ac:picMk id="5" creationId="{90AFB71B-4A16-590E-6311-3B9A1392A91E}"/>
          </ac:picMkLst>
        </pc:picChg>
        <pc:picChg chg="ord">
          <ac:chgData name="Pablo Garcia" userId="45d086511dae29ac" providerId="LiveId" clId="{189D7CF5-5817-4F8F-B9CC-223650E30125}" dt="2025-03-25T02:51:51.248" v="84" actId="170"/>
          <ac:picMkLst>
            <pc:docMk/>
            <pc:sldMk cId="1595025692" sldId="265"/>
            <ac:picMk id="8" creationId="{794DFD6D-91C0-507E-E35F-6C1151F58213}"/>
          </ac:picMkLst>
        </pc:picChg>
      </pc:sldChg>
      <pc:sldChg chg="addSp delSp modSp add mod ord">
        <pc:chgData name="Pablo Garcia" userId="45d086511dae29ac" providerId="LiveId" clId="{189D7CF5-5817-4F8F-B9CC-223650E30125}" dt="2025-03-25T02:53:06.597" v="92" actId="14100"/>
        <pc:sldMkLst>
          <pc:docMk/>
          <pc:sldMk cId="2112575048" sldId="266"/>
        </pc:sldMkLst>
        <pc:picChg chg="del">
          <ac:chgData name="Pablo Garcia" userId="45d086511dae29ac" providerId="LiveId" clId="{189D7CF5-5817-4F8F-B9CC-223650E30125}" dt="2025-03-25T02:52:31.592" v="88" actId="478"/>
          <ac:picMkLst>
            <pc:docMk/>
            <pc:sldMk cId="2112575048" sldId="266"/>
            <ac:picMk id="3" creationId="{C410357A-A351-F46B-F6DB-69ED43D5D925}"/>
          </ac:picMkLst>
        </pc:picChg>
        <pc:picChg chg="add mod ord">
          <ac:chgData name="Pablo Garcia" userId="45d086511dae29ac" providerId="LiveId" clId="{189D7CF5-5817-4F8F-B9CC-223650E30125}" dt="2025-03-25T02:53:06.597" v="92" actId="14100"/>
          <ac:picMkLst>
            <pc:docMk/>
            <pc:sldMk cId="2112575048" sldId="266"/>
            <ac:picMk id="4" creationId="{8E2BEFD6-6207-E51A-0624-0984183489EE}"/>
          </ac:picMkLst>
        </pc:picChg>
      </pc:sldChg>
      <pc:sldChg chg="addSp delSp modSp add mod">
        <pc:chgData name="Pablo Garcia" userId="45d086511dae29ac" providerId="LiveId" clId="{189D7CF5-5817-4F8F-B9CC-223650E30125}" dt="2025-03-25T02:54:14.698" v="98" actId="14100"/>
        <pc:sldMkLst>
          <pc:docMk/>
          <pc:sldMk cId="4241535857" sldId="267"/>
        </pc:sldMkLst>
        <pc:picChg chg="add mod ord">
          <ac:chgData name="Pablo Garcia" userId="45d086511dae29ac" providerId="LiveId" clId="{189D7CF5-5817-4F8F-B9CC-223650E30125}" dt="2025-03-25T02:54:14.698" v="98" actId="14100"/>
          <ac:picMkLst>
            <pc:docMk/>
            <pc:sldMk cId="4241535857" sldId="267"/>
            <ac:picMk id="3" creationId="{2B5FE3BA-55FA-A146-FC63-E468794B50F5}"/>
          </ac:picMkLst>
        </pc:picChg>
        <pc:picChg chg="del">
          <ac:chgData name="Pablo Garcia" userId="45d086511dae29ac" providerId="LiveId" clId="{189D7CF5-5817-4F8F-B9CC-223650E30125}" dt="2025-03-25T02:53:36.098" v="94" actId="478"/>
          <ac:picMkLst>
            <pc:docMk/>
            <pc:sldMk cId="4241535857" sldId="267"/>
            <ac:picMk id="4" creationId="{60282D00-EDC9-23BF-C987-C75EA62915C8}"/>
          </ac:picMkLst>
        </pc:picChg>
      </pc:sldChg>
      <pc:sldChg chg="modSp add mod ord">
        <pc:chgData name="Pablo Garcia" userId="45d086511dae29ac" providerId="LiveId" clId="{189D7CF5-5817-4F8F-B9CC-223650E30125}" dt="2025-03-25T02:54:46.745" v="111" actId="20577"/>
        <pc:sldMkLst>
          <pc:docMk/>
          <pc:sldMk cId="2407083564" sldId="268"/>
        </pc:sldMkLst>
        <pc:spChg chg="mod">
          <ac:chgData name="Pablo Garcia" userId="45d086511dae29ac" providerId="LiveId" clId="{189D7CF5-5817-4F8F-B9CC-223650E30125}" dt="2025-03-25T02:54:46.745" v="111" actId="20577"/>
          <ac:spMkLst>
            <pc:docMk/>
            <pc:sldMk cId="2407083564" sldId="268"/>
            <ac:spMk id="5" creationId="{132BFDEF-7F58-307F-0379-A8AC3FA5313A}"/>
          </ac:spMkLst>
        </pc:spChg>
      </pc:sldChg>
      <pc:sldChg chg="addSp delSp modSp add mod modAnim">
        <pc:chgData name="Pablo Garcia" userId="45d086511dae29ac" providerId="LiveId" clId="{189D7CF5-5817-4F8F-B9CC-223650E30125}" dt="2025-03-25T03:23:34.367" v="299"/>
        <pc:sldMkLst>
          <pc:docMk/>
          <pc:sldMk cId="1779606429" sldId="269"/>
        </pc:sldMkLst>
        <pc:spChg chg="add mod">
          <ac:chgData name="Pablo Garcia" userId="45d086511dae29ac" providerId="LiveId" clId="{189D7CF5-5817-4F8F-B9CC-223650E30125}" dt="2025-03-25T03:14:24.182" v="166" actId="1076"/>
          <ac:spMkLst>
            <pc:docMk/>
            <pc:sldMk cId="1779606429" sldId="269"/>
            <ac:spMk id="10" creationId="{289603EE-2882-2A94-2416-2FE0BCE7A879}"/>
          </ac:spMkLst>
        </pc:spChg>
        <pc:spChg chg="add mod">
          <ac:chgData name="Pablo Garcia" userId="45d086511dae29ac" providerId="LiveId" clId="{189D7CF5-5817-4F8F-B9CC-223650E30125}" dt="2025-03-25T03:15:03.168" v="215" actId="20577"/>
          <ac:spMkLst>
            <pc:docMk/>
            <pc:sldMk cId="1779606429" sldId="269"/>
            <ac:spMk id="11" creationId="{254ECB28-06F0-801D-54C9-271930462027}"/>
          </ac:spMkLst>
        </pc:spChg>
        <pc:spChg chg="add mod">
          <ac:chgData name="Pablo Garcia" userId="45d086511dae29ac" providerId="LiveId" clId="{189D7CF5-5817-4F8F-B9CC-223650E30125}" dt="2025-03-25T03:15:28.371" v="224" actId="20577"/>
          <ac:spMkLst>
            <pc:docMk/>
            <pc:sldMk cId="1779606429" sldId="269"/>
            <ac:spMk id="12" creationId="{E30E1412-12D4-80CA-9DED-0BF8FB13427F}"/>
          </ac:spMkLst>
        </pc:spChg>
        <pc:spChg chg="add mod">
          <ac:chgData name="Pablo Garcia" userId="45d086511dae29ac" providerId="LiveId" clId="{189D7CF5-5817-4F8F-B9CC-223650E30125}" dt="2025-03-25T03:15:53.825" v="232" actId="20577"/>
          <ac:spMkLst>
            <pc:docMk/>
            <pc:sldMk cId="1779606429" sldId="269"/>
            <ac:spMk id="13" creationId="{1014BF41-0C3E-C769-608D-296F322304C3}"/>
          </ac:spMkLst>
        </pc:spChg>
        <pc:spChg chg="add mod">
          <ac:chgData name="Pablo Garcia" userId="45d086511dae29ac" providerId="LiveId" clId="{189D7CF5-5817-4F8F-B9CC-223650E30125}" dt="2025-03-25T03:16:35.513" v="244" actId="20577"/>
          <ac:spMkLst>
            <pc:docMk/>
            <pc:sldMk cId="1779606429" sldId="269"/>
            <ac:spMk id="14" creationId="{49A4DD33-DACC-B9FD-12DE-8A655C5CBDDA}"/>
          </ac:spMkLst>
        </pc:spChg>
        <pc:spChg chg="add mod">
          <ac:chgData name="Pablo Garcia" userId="45d086511dae29ac" providerId="LiveId" clId="{189D7CF5-5817-4F8F-B9CC-223650E30125}" dt="2025-03-25T03:20:06.147" v="257" actId="20577"/>
          <ac:spMkLst>
            <pc:docMk/>
            <pc:sldMk cId="1779606429" sldId="269"/>
            <ac:spMk id="15" creationId="{58322ADB-EC34-89B3-1254-F8458E493739}"/>
          </ac:spMkLst>
        </pc:spChg>
        <pc:spChg chg="add mod">
          <ac:chgData name="Pablo Garcia" userId="45d086511dae29ac" providerId="LiveId" clId="{189D7CF5-5817-4F8F-B9CC-223650E30125}" dt="2025-03-25T03:20:37.694" v="275" actId="20577"/>
          <ac:spMkLst>
            <pc:docMk/>
            <pc:sldMk cId="1779606429" sldId="269"/>
            <ac:spMk id="16" creationId="{FA612E6F-4B0D-60ED-0857-9ACCE96134C4}"/>
          </ac:spMkLst>
        </pc:spChg>
        <pc:spChg chg="add mod">
          <ac:chgData name="Pablo Garcia" userId="45d086511dae29ac" providerId="LiveId" clId="{189D7CF5-5817-4F8F-B9CC-223650E30125}" dt="2025-03-25T03:22:41.772" v="290" actId="20577"/>
          <ac:spMkLst>
            <pc:docMk/>
            <pc:sldMk cId="1779606429" sldId="269"/>
            <ac:spMk id="17" creationId="{5F31FE16-FE31-16DF-ABCE-713C33109823}"/>
          </ac:spMkLst>
        </pc:spChg>
        <pc:picChg chg="add mod">
          <ac:chgData name="Pablo Garcia" userId="45d086511dae29ac" providerId="LiveId" clId="{189D7CF5-5817-4F8F-B9CC-223650E30125}" dt="2025-03-25T03:12:20.641" v="134" actId="1036"/>
          <ac:picMkLst>
            <pc:docMk/>
            <pc:sldMk cId="1779606429" sldId="269"/>
            <ac:picMk id="3" creationId="{7F4D8EE8-949B-DD38-4608-41350D5E1B33}"/>
          </ac:picMkLst>
        </pc:picChg>
        <pc:picChg chg="del">
          <ac:chgData name="Pablo Garcia" userId="45d086511dae29ac" providerId="LiveId" clId="{189D7CF5-5817-4F8F-B9CC-223650E30125}" dt="2025-03-25T03:11:17.972" v="125" actId="478"/>
          <ac:picMkLst>
            <pc:docMk/>
            <pc:sldMk cId="1779606429" sldId="269"/>
            <ac:picMk id="4" creationId="{0525D63C-3230-1A7E-F856-5AAB18C79B06}"/>
          </ac:picMkLst>
        </pc:picChg>
        <pc:picChg chg="mod modCrop">
          <ac:chgData name="Pablo Garcia" userId="45d086511dae29ac" providerId="LiveId" clId="{189D7CF5-5817-4F8F-B9CC-223650E30125}" dt="2025-03-25T03:11:33.878" v="127" actId="732"/>
          <ac:picMkLst>
            <pc:docMk/>
            <pc:sldMk cId="1779606429" sldId="269"/>
            <ac:picMk id="6" creationId="{D456D44E-2E7D-A124-8B1F-9EA44DFFBD7B}"/>
          </ac:picMkLst>
        </pc:picChg>
        <pc:picChg chg="add mod">
          <ac:chgData name="Pablo Garcia" userId="45d086511dae29ac" providerId="LiveId" clId="{189D7CF5-5817-4F8F-B9CC-223650E30125}" dt="2025-03-25T03:13:17.794" v="141" actId="14100"/>
          <ac:picMkLst>
            <pc:docMk/>
            <pc:sldMk cId="1779606429" sldId="269"/>
            <ac:picMk id="9" creationId="{126543B8-5AB1-8675-8804-C7B0E2808773}"/>
          </ac:picMkLst>
        </pc:picChg>
      </pc:sldChg>
      <pc:sldMasterChg chg="setBg modSldLayout">
        <pc:chgData name="Pablo Garcia" userId="45d086511dae29ac" providerId="LiveId" clId="{189D7CF5-5817-4F8F-B9CC-223650E30125}" dt="2025-03-25T02:30:46.373" v="18"/>
        <pc:sldMasterMkLst>
          <pc:docMk/>
          <pc:sldMasterMk cId="2503436170" sldId="2147483648"/>
        </pc:sldMasterMkLst>
        <pc:sldLayoutChg chg="setBg">
          <pc:chgData name="Pablo Garcia" userId="45d086511dae29ac" providerId="LiveId" clId="{189D7CF5-5817-4F8F-B9CC-223650E30125}" dt="2025-03-25T02:30:46.373" v="18"/>
          <pc:sldLayoutMkLst>
            <pc:docMk/>
            <pc:sldMasterMk cId="2503436170" sldId="2147483648"/>
            <pc:sldLayoutMk cId="2623921001" sldId="2147483649"/>
          </pc:sldLayoutMkLst>
        </pc:sldLayoutChg>
        <pc:sldLayoutChg chg="setBg">
          <pc:chgData name="Pablo Garcia" userId="45d086511dae29ac" providerId="LiveId" clId="{189D7CF5-5817-4F8F-B9CC-223650E30125}" dt="2025-03-25T02:30:46.373" v="18"/>
          <pc:sldLayoutMkLst>
            <pc:docMk/>
            <pc:sldMasterMk cId="2503436170" sldId="2147483648"/>
            <pc:sldLayoutMk cId="4289195138" sldId="2147483650"/>
          </pc:sldLayoutMkLst>
        </pc:sldLayoutChg>
        <pc:sldLayoutChg chg="setBg">
          <pc:chgData name="Pablo Garcia" userId="45d086511dae29ac" providerId="LiveId" clId="{189D7CF5-5817-4F8F-B9CC-223650E30125}" dt="2025-03-25T02:30:46.373" v="18"/>
          <pc:sldLayoutMkLst>
            <pc:docMk/>
            <pc:sldMasterMk cId="2503436170" sldId="2147483648"/>
            <pc:sldLayoutMk cId="1209669284" sldId="2147483651"/>
          </pc:sldLayoutMkLst>
        </pc:sldLayoutChg>
        <pc:sldLayoutChg chg="setBg">
          <pc:chgData name="Pablo Garcia" userId="45d086511dae29ac" providerId="LiveId" clId="{189D7CF5-5817-4F8F-B9CC-223650E30125}" dt="2025-03-25T02:30:46.373" v="18"/>
          <pc:sldLayoutMkLst>
            <pc:docMk/>
            <pc:sldMasterMk cId="2503436170" sldId="2147483648"/>
            <pc:sldLayoutMk cId="2489904692" sldId="2147483652"/>
          </pc:sldLayoutMkLst>
        </pc:sldLayoutChg>
        <pc:sldLayoutChg chg="setBg">
          <pc:chgData name="Pablo Garcia" userId="45d086511dae29ac" providerId="LiveId" clId="{189D7CF5-5817-4F8F-B9CC-223650E30125}" dt="2025-03-25T02:30:46.373" v="18"/>
          <pc:sldLayoutMkLst>
            <pc:docMk/>
            <pc:sldMasterMk cId="2503436170" sldId="2147483648"/>
            <pc:sldLayoutMk cId="2473294017" sldId="2147483653"/>
          </pc:sldLayoutMkLst>
        </pc:sldLayoutChg>
        <pc:sldLayoutChg chg="setBg">
          <pc:chgData name="Pablo Garcia" userId="45d086511dae29ac" providerId="LiveId" clId="{189D7CF5-5817-4F8F-B9CC-223650E30125}" dt="2025-03-25T02:30:46.373" v="18"/>
          <pc:sldLayoutMkLst>
            <pc:docMk/>
            <pc:sldMasterMk cId="2503436170" sldId="2147483648"/>
            <pc:sldLayoutMk cId="3417546176" sldId="2147483654"/>
          </pc:sldLayoutMkLst>
        </pc:sldLayoutChg>
        <pc:sldLayoutChg chg="setBg">
          <pc:chgData name="Pablo Garcia" userId="45d086511dae29ac" providerId="LiveId" clId="{189D7CF5-5817-4F8F-B9CC-223650E30125}" dt="2025-03-25T02:30:46.373" v="18"/>
          <pc:sldLayoutMkLst>
            <pc:docMk/>
            <pc:sldMasterMk cId="2503436170" sldId="2147483648"/>
            <pc:sldLayoutMk cId="1964753161" sldId="2147483655"/>
          </pc:sldLayoutMkLst>
        </pc:sldLayoutChg>
        <pc:sldLayoutChg chg="setBg">
          <pc:chgData name="Pablo Garcia" userId="45d086511dae29ac" providerId="LiveId" clId="{189D7CF5-5817-4F8F-B9CC-223650E30125}" dt="2025-03-25T02:30:46.373" v="18"/>
          <pc:sldLayoutMkLst>
            <pc:docMk/>
            <pc:sldMasterMk cId="2503436170" sldId="2147483648"/>
            <pc:sldLayoutMk cId="1094246285" sldId="2147483656"/>
          </pc:sldLayoutMkLst>
        </pc:sldLayoutChg>
        <pc:sldLayoutChg chg="setBg">
          <pc:chgData name="Pablo Garcia" userId="45d086511dae29ac" providerId="LiveId" clId="{189D7CF5-5817-4F8F-B9CC-223650E30125}" dt="2025-03-25T02:30:46.373" v="18"/>
          <pc:sldLayoutMkLst>
            <pc:docMk/>
            <pc:sldMasterMk cId="2503436170" sldId="2147483648"/>
            <pc:sldLayoutMk cId="2135398450" sldId="2147483657"/>
          </pc:sldLayoutMkLst>
        </pc:sldLayoutChg>
        <pc:sldLayoutChg chg="setBg">
          <pc:chgData name="Pablo Garcia" userId="45d086511dae29ac" providerId="LiveId" clId="{189D7CF5-5817-4F8F-B9CC-223650E30125}" dt="2025-03-25T02:30:46.373" v="18"/>
          <pc:sldLayoutMkLst>
            <pc:docMk/>
            <pc:sldMasterMk cId="2503436170" sldId="2147483648"/>
            <pc:sldLayoutMk cId="3977381406" sldId="2147483658"/>
          </pc:sldLayoutMkLst>
        </pc:sldLayoutChg>
        <pc:sldLayoutChg chg="setBg">
          <pc:chgData name="Pablo Garcia" userId="45d086511dae29ac" providerId="LiveId" clId="{189D7CF5-5817-4F8F-B9CC-223650E30125}" dt="2025-03-25T02:30:46.373" v="18"/>
          <pc:sldLayoutMkLst>
            <pc:docMk/>
            <pc:sldMasterMk cId="2503436170" sldId="2147483648"/>
            <pc:sldLayoutMk cId="2932658213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E4D0D-DEF8-2F14-8B5E-117405B251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71173F-4DC6-998E-6FB7-04358D3BBF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C64C-6395-13BC-949F-6B221071C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6D4F-512B-47F6-9B45-EABD102E96B9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3D70F-725D-312E-2640-8AC79D750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28134-03A5-CD62-20DC-4BB966D55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AF91-245E-47BC-B202-8B08F3F93E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921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BB0A-AB3B-2D30-5A6E-50C91146A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B62576-9571-D675-BF39-F4CDC0B79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056AD-BAC3-F88B-159E-DE2DD10F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6D4F-512B-47F6-9B45-EABD102E96B9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1BE4C-8F66-B88B-C4D6-2727CFF21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D665A-43E5-ED67-1D6E-CEEC4075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AF91-245E-47BC-B202-8B08F3F93E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38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41BFE-78CD-946D-0BE2-C145730BA2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20C1E-C556-407D-4B02-995A83ED8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9845A-DD2F-D421-AE2B-079A941E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6D4F-512B-47F6-9B45-EABD102E96B9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58624-629A-0BF5-8AD3-DC594EBF1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BE3A6-AB43-26DC-2391-DFCB5A6C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AF91-245E-47BC-B202-8B08F3F93E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65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2C3A2-0A52-D5A3-D7EA-C19785FE0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B344-5B98-EC79-A37F-CDC41C415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D3DDF-CFB6-5E09-73B7-27C18651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6D4F-512B-47F6-9B45-EABD102E96B9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A3921-496E-201A-8AC8-328F024D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7F973-67DC-198A-3A83-634563C6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AF91-245E-47BC-B202-8B08F3F93E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19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C4F1-17BC-A270-118F-8F978702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C54581-01C7-F3D2-E00C-30415CF86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EAD83-A7D2-048D-7D47-F1B667D54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6D4F-512B-47F6-9B45-EABD102E96B9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A5865-B2D1-0009-698A-4B1F0A610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31B96-8F05-9940-A59F-69CBC9E1D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AF91-245E-47BC-B202-8B08F3F93E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66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49BC3-B650-F62E-CDFB-F6642906C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5826B-9346-C026-5B35-363FFF661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213144-FEA7-A55B-67DB-782EEDBE5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3D5B3-2492-7968-5C8A-00134EF82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6D4F-512B-47F6-9B45-EABD102E96B9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EF8C0-E1D5-4921-3019-6E4A464D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2E271-BCF1-3813-63CD-26F2D1F9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AF91-245E-47BC-B202-8B08F3F93E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990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04C18-E2A6-19A3-C71D-FE9609AA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BFA33-725B-3ED4-7CBE-7E46FBD70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12E6F8-F32A-BBC0-D279-547D0FD9D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FBBC4E-A688-05CF-8E78-F7A0088E4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F1A04-22D4-98A2-15D6-3ADC89E8D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6A4678-EF4F-AC34-BFD9-CB8E39E3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6D4F-512B-47F6-9B45-EABD102E96B9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50985-3B95-170E-9744-B2CE6085B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FEA552-3404-412E-05B3-09CE73E8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AF91-245E-47BC-B202-8B08F3F93E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29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1B41-7ABC-A67A-8845-84D0B6A0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8387E9-670A-CEF7-3741-345A47C6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6D4F-512B-47F6-9B45-EABD102E96B9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08B62-CF7B-8B22-A3B7-F5F20CE73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A6F37-96C8-7105-7225-2D8C4657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AF91-245E-47BC-B202-8B08F3F93E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546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970E6F-300A-F6D3-42CF-21B97F0E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6D4F-512B-47F6-9B45-EABD102E96B9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E689B-F64D-6ADC-712E-9AD31B4A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0FE07-327A-2D91-D0F8-A75E5FD4F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AF91-245E-47BC-B202-8B08F3F93E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75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1E48-A135-17EB-F6CD-C91F941F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B01D-2C25-D6A8-D6EE-CEC0089C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553C5-1339-E65F-B552-29DBCFED7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4D3359-B065-8363-AE4D-DA41C0933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6D4F-512B-47F6-9B45-EABD102E96B9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67526-E217-E435-73E0-1519EA61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F4142-F400-E1F7-DCA9-0B112FEF1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AF91-245E-47BC-B202-8B08F3F93E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24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A87C-0A46-10A7-BC0E-C81BC4D4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CC26F-360D-4D61-0377-E8A568920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1DDAF-FDD6-A3BB-CB8E-B50CD43D6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FB936-06E3-58FA-57F6-F5BADD61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6D4F-512B-47F6-9B45-EABD102E96B9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1ADA0-16CF-D515-0466-157FCCC86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A0D71-F47D-7D37-7533-4C815E9A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CAF91-245E-47BC-B202-8B08F3F93E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398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5000" r="-15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B46827-C7C8-3FB5-1876-3C82B4EB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1DF78-85D7-37BE-6297-A3DEE0E07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29C0-33AE-CF51-9704-E59585793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56D4F-512B-47F6-9B45-EABD102E96B9}" type="datetimeFigureOut">
              <a:rPr lang="pt-BR" smtClean="0"/>
              <a:t>25/03/2025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2C83B-1444-3B1E-966D-9C7D44938A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545BB-655E-EED0-7B08-4BCFA521C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1CAF91-245E-47BC-B202-8B08F3F93EC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436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538663-F6F2-9714-8C87-F475B15D7081}"/>
              </a:ext>
            </a:extLst>
          </p:cNvPr>
          <p:cNvSpPr/>
          <p:nvPr/>
        </p:nvSpPr>
        <p:spPr>
          <a:xfrm>
            <a:off x="1880679" y="3998068"/>
            <a:ext cx="8871625" cy="173152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>
                <a:solidFill>
                  <a:srgbClr val="00FFFF"/>
                </a:solidFill>
              </a:rPr>
              <a:t>Téc</a:t>
            </a:r>
            <a:r>
              <a:rPr lang="pt-BR" sz="2800" dirty="0">
                <a:solidFill>
                  <a:srgbClr val="00FFFF"/>
                </a:solidFill>
              </a:rPr>
              <a:t> Desenvolvimento de Sistemas</a:t>
            </a:r>
          </a:p>
          <a:p>
            <a:pPr algn="ctr"/>
            <a:r>
              <a:rPr lang="pt-BR" sz="2800" dirty="0">
                <a:solidFill>
                  <a:srgbClr val="00FFFF"/>
                </a:solidFill>
              </a:rPr>
              <a:t>Pablo Garcia</a:t>
            </a:r>
          </a:p>
          <a:p>
            <a:pPr algn="ctr"/>
            <a:r>
              <a:rPr lang="pt-BR" sz="2800" dirty="0">
                <a:solidFill>
                  <a:srgbClr val="00FFFF"/>
                </a:solidFill>
              </a:rPr>
              <a:t>Banco de Dados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15AD5-CD87-AA97-BC01-B5833545867A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ln w="22225">
                  <a:noFill/>
                  <a:prstDash val="solid"/>
                </a:ln>
                <a:solidFill>
                  <a:srgbClr val="00FFFF"/>
                </a:solidFill>
              </a:rPr>
              <a:t>Aulas SENAC</a:t>
            </a:r>
          </a:p>
        </p:txBody>
      </p:sp>
    </p:spTree>
    <p:extLst>
      <p:ext uri="{BB962C8B-B14F-4D97-AF65-F5344CB8AC3E}">
        <p14:creationId xmlns:p14="http://schemas.microsoft.com/office/powerpoint/2010/main" val="729058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EDA9A-347F-18B3-4E7B-288D4B13F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B751BF-73C8-4F38-00D1-259FA0C833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12"/>
            <a:ext cx="12192000" cy="68437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9FDF49-E919-E835-1B38-8E131B655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66053"/>
            <a:ext cx="2524477" cy="1181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AFB71B-4A16-590E-6311-3B9A1392A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523" y="0"/>
            <a:ext cx="2524477" cy="1181265"/>
          </a:xfrm>
          <a:prstGeom prst="rect">
            <a:avLst/>
          </a:prstGeom>
        </p:spPr>
      </p:pic>
      <p:pic>
        <p:nvPicPr>
          <p:cNvPr id="8" name="Picture 7" descr="A blue and orange logo">
            <a:extLst>
              <a:ext uri="{FF2B5EF4-FFF2-40B4-BE49-F238E27FC236}">
                <a16:creationId xmlns:a16="http://schemas.microsoft.com/office/drawing/2014/main" id="{794DFD6D-91C0-507E-E35F-6C1151F582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25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33F29-B321-60A4-B1F0-EBB16700C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456D44E-2E7D-A124-8B1F-9EA44DFFBD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683"/>
          <a:stretch/>
        </p:blipFill>
        <p:spPr>
          <a:xfrm>
            <a:off x="0" y="1"/>
            <a:ext cx="12192000" cy="68473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2802EA-6609-1896-EBE7-18EDFDBD1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523" y="0"/>
            <a:ext cx="2524477" cy="1181265"/>
          </a:xfrm>
          <a:prstGeom prst="rect">
            <a:avLst/>
          </a:prstGeom>
        </p:spPr>
      </p:pic>
      <p:pic>
        <p:nvPicPr>
          <p:cNvPr id="8" name="Picture 7" descr="A blue and orange logo">
            <a:extLst>
              <a:ext uri="{FF2B5EF4-FFF2-40B4-BE49-F238E27FC236}">
                <a16:creationId xmlns:a16="http://schemas.microsoft.com/office/drawing/2014/main" id="{46AD3B02-065B-67AA-7DED-356EE061D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4D8EE8-949B-DD38-4608-41350D5E1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680"/>
            <a:ext cx="5110318" cy="1502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6543B8-5AB1-8675-8804-C7B0E28087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87" y="1061623"/>
            <a:ext cx="5218259" cy="5360947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9603EE-2882-2A94-2416-2FE0BCE7A879}"/>
              </a:ext>
            </a:extLst>
          </p:cNvPr>
          <p:cNvSpPr/>
          <p:nvPr/>
        </p:nvSpPr>
        <p:spPr>
          <a:xfrm>
            <a:off x="5935173" y="1008600"/>
            <a:ext cx="3428922" cy="59300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PK = Primary Key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54ECB28-06F0-801D-54C9-271930462027}"/>
              </a:ext>
            </a:extLst>
          </p:cNvPr>
          <p:cNvSpPr/>
          <p:nvPr/>
        </p:nvSpPr>
        <p:spPr>
          <a:xfrm>
            <a:off x="5956941" y="1727057"/>
            <a:ext cx="3428922" cy="59300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NN = </a:t>
            </a:r>
            <a:r>
              <a:rPr lang="pt-BR" sz="2400" dirty="0" err="1"/>
              <a:t>Not</a:t>
            </a:r>
            <a:r>
              <a:rPr lang="pt-BR" sz="2400" dirty="0"/>
              <a:t> </a:t>
            </a:r>
            <a:r>
              <a:rPr lang="pt-BR" sz="2400" dirty="0" err="1"/>
              <a:t>Null</a:t>
            </a:r>
            <a:endParaRPr lang="pt-BR" sz="2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0E1412-12D4-80CA-9DED-0BF8FB13427F}"/>
              </a:ext>
            </a:extLst>
          </p:cNvPr>
          <p:cNvSpPr/>
          <p:nvPr/>
        </p:nvSpPr>
        <p:spPr>
          <a:xfrm>
            <a:off x="5935173" y="2445514"/>
            <a:ext cx="3428922" cy="59300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UQ = Unique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14BF41-0C3E-C769-608D-296F322304C3}"/>
              </a:ext>
            </a:extLst>
          </p:cNvPr>
          <p:cNvSpPr/>
          <p:nvPr/>
        </p:nvSpPr>
        <p:spPr>
          <a:xfrm>
            <a:off x="5935173" y="3163971"/>
            <a:ext cx="3428922" cy="59300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B = </a:t>
            </a:r>
            <a:r>
              <a:rPr lang="pt-BR" sz="2400" dirty="0" err="1"/>
              <a:t>Binary</a:t>
            </a:r>
            <a:endParaRPr lang="pt-BR" sz="2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9A4DD33-DACC-B9FD-12DE-8A655C5CBDDA}"/>
              </a:ext>
            </a:extLst>
          </p:cNvPr>
          <p:cNvSpPr/>
          <p:nvPr/>
        </p:nvSpPr>
        <p:spPr>
          <a:xfrm>
            <a:off x="5956941" y="3881023"/>
            <a:ext cx="3428922" cy="59300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UN = </a:t>
            </a:r>
            <a:r>
              <a:rPr lang="pt-BR" sz="2400" dirty="0" err="1"/>
              <a:t>Unsigned</a:t>
            </a:r>
            <a:endParaRPr lang="pt-BR" sz="2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322ADB-EC34-89B3-1254-F8458E493739}"/>
              </a:ext>
            </a:extLst>
          </p:cNvPr>
          <p:cNvSpPr/>
          <p:nvPr/>
        </p:nvSpPr>
        <p:spPr>
          <a:xfrm>
            <a:off x="5956941" y="4598075"/>
            <a:ext cx="3428922" cy="59300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ZF = Zero </a:t>
            </a:r>
            <a:r>
              <a:rPr lang="pt-BR" sz="2400" dirty="0" err="1"/>
              <a:t>Fill</a:t>
            </a:r>
            <a:endParaRPr lang="pt-BR" sz="2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A612E6F-4B0D-60ED-0857-9ACCE96134C4}"/>
              </a:ext>
            </a:extLst>
          </p:cNvPr>
          <p:cNvSpPr/>
          <p:nvPr/>
        </p:nvSpPr>
        <p:spPr>
          <a:xfrm>
            <a:off x="5956941" y="5315127"/>
            <a:ext cx="3428922" cy="59300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AI = Auto </a:t>
            </a:r>
            <a:r>
              <a:rPr lang="pt-BR" sz="2400" dirty="0" err="1"/>
              <a:t>Increment</a:t>
            </a:r>
            <a:endParaRPr lang="pt-BR" sz="2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F31FE16-FE31-16DF-ABCE-713C33109823}"/>
              </a:ext>
            </a:extLst>
          </p:cNvPr>
          <p:cNvSpPr/>
          <p:nvPr/>
        </p:nvSpPr>
        <p:spPr>
          <a:xfrm>
            <a:off x="5956941" y="6032179"/>
            <a:ext cx="3428922" cy="59300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/>
              <a:t>G = </a:t>
            </a:r>
            <a:r>
              <a:rPr lang="pt-BR" sz="2400" dirty="0" err="1"/>
              <a:t>Generated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779606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A7CCE-5B2C-9C60-5B7E-3F708111D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2BEFD6-6207-E51A-0624-098418348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5FDDEC-03CA-939F-2705-20ADECBA4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207" y="0"/>
            <a:ext cx="2276793" cy="1467055"/>
          </a:xfrm>
          <a:prstGeom prst="rect">
            <a:avLst/>
          </a:prstGeom>
        </p:spPr>
      </p:pic>
      <p:pic>
        <p:nvPicPr>
          <p:cNvPr id="8" name="Picture 7" descr="A blue and orange logo">
            <a:extLst>
              <a:ext uri="{FF2B5EF4-FFF2-40B4-BE49-F238E27FC236}">
                <a16:creationId xmlns:a16="http://schemas.microsoft.com/office/drawing/2014/main" id="{42D03DD6-4291-1CDD-D66F-98D2C65BA5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64EAF5-E673-C1BC-1A62-2BB7AFA40F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66053"/>
            <a:ext cx="2524477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57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B59B5-DE58-356C-8FD2-B85D3290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5FE3BA-55FA-A146-FC63-E468794B5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EF705-CF17-CFB2-AC75-BF6BCB349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207" y="0"/>
            <a:ext cx="2276793" cy="1467055"/>
          </a:xfrm>
          <a:prstGeom prst="rect">
            <a:avLst/>
          </a:prstGeom>
        </p:spPr>
      </p:pic>
      <p:pic>
        <p:nvPicPr>
          <p:cNvPr id="8" name="Picture 7" descr="A blue and orange logo">
            <a:extLst>
              <a:ext uri="{FF2B5EF4-FFF2-40B4-BE49-F238E27FC236}">
                <a16:creationId xmlns:a16="http://schemas.microsoft.com/office/drawing/2014/main" id="{836487FB-F653-456E-E64D-96B689B1E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FB3D87-896D-67E0-7FD0-8D28F4584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66053"/>
            <a:ext cx="2524477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535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441BA-3E41-BF7F-E4B5-507BB7655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83DFD2-E91A-4A87-0EA4-42BE7A70658A}"/>
              </a:ext>
            </a:extLst>
          </p:cNvPr>
          <p:cNvSpPr/>
          <p:nvPr/>
        </p:nvSpPr>
        <p:spPr>
          <a:xfrm>
            <a:off x="1880679" y="3998068"/>
            <a:ext cx="8871625" cy="173152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>
                <a:solidFill>
                  <a:srgbClr val="00FFFF"/>
                </a:solidFill>
              </a:rPr>
              <a:t>Téc</a:t>
            </a:r>
            <a:r>
              <a:rPr lang="pt-BR" sz="2800" dirty="0">
                <a:solidFill>
                  <a:srgbClr val="00FFFF"/>
                </a:solidFill>
              </a:rPr>
              <a:t> Desenvolvimento de Sistemas</a:t>
            </a:r>
          </a:p>
          <a:p>
            <a:pPr algn="ctr"/>
            <a:r>
              <a:rPr lang="pt-BR" sz="2800" dirty="0">
                <a:solidFill>
                  <a:srgbClr val="00FFFF"/>
                </a:solidFill>
              </a:rPr>
              <a:t>Pablo Garcia</a:t>
            </a:r>
          </a:p>
          <a:p>
            <a:pPr algn="ctr"/>
            <a:r>
              <a:rPr lang="pt-BR" sz="2800" dirty="0">
                <a:solidFill>
                  <a:srgbClr val="00FFFF"/>
                </a:solidFill>
              </a:rPr>
              <a:t>Banco de Dados - Modelagem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2BFDEF-7F58-307F-0379-A8AC3FA5313A}"/>
              </a:ext>
            </a:extLst>
          </p:cNvPr>
          <p:cNvSpPr/>
          <p:nvPr/>
        </p:nvSpPr>
        <p:spPr>
          <a:xfrm>
            <a:off x="1880678" y="1225685"/>
            <a:ext cx="8871625" cy="1731523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 w="28575">
            <a:solidFill>
              <a:srgbClr val="00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ln w="22225">
                  <a:noFill/>
                  <a:prstDash val="solid"/>
                </a:ln>
                <a:solidFill>
                  <a:srgbClr val="00FFFF"/>
                </a:solidFill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240708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291D8-B763-F2FF-50C4-72B8A1DB1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289483-9F23-2F7D-602B-12DB898D5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26"/>
            <a:ext cx="12192000" cy="68493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F8C2A3-9E58-2BBD-928E-B6688935C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207" y="0"/>
            <a:ext cx="2276793" cy="1467055"/>
          </a:xfrm>
          <a:prstGeom prst="rect">
            <a:avLst/>
          </a:prstGeom>
        </p:spPr>
      </p:pic>
      <p:pic>
        <p:nvPicPr>
          <p:cNvPr id="8" name="Picture 7" descr="A blue and orange logo">
            <a:extLst>
              <a:ext uri="{FF2B5EF4-FFF2-40B4-BE49-F238E27FC236}">
                <a16:creationId xmlns:a16="http://schemas.microsoft.com/office/drawing/2014/main" id="{8B00F3E2-8D08-C31E-571B-D6C9A59FDC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2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E3E1B-2CFB-10F0-AB3E-BDABF0EDB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89ACFE-AC92-12D4-B8B3-D6B5CC530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55"/>
            <a:ext cx="12192000" cy="6825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46F21-CD58-6623-C14F-AEE72C27A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207" y="0"/>
            <a:ext cx="2276793" cy="1467055"/>
          </a:xfrm>
          <a:prstGeom prst="rect">
            <a:avLst/>
          </a:prstGeom>
        </p:spPr>
      </p:pic>
      <p:pic>
        <p:nvPicPr>
          <p:cNvPr id="8" name="Picture 7" descr="A blue and orange logo">
            <a:extLst>
              <a:ext uri="{FF2B5EF4-FFF2-40B4-BE49-F238E27FC236}">
                <a16:creationId xmlns:a16="http://schemas.microsoft.com/office/drawing/2014/main" id="{DF4FA369-D90F-572F-E1FF-BB134CCBF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69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734CE-945A-2933-269E-4CA1F5AAF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800E7F7-6902-4F41-CED8-1E4EC2ADA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2"/>
            <a:ext cx="12192000" cy="6836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973BAA-30CB-80DE-3B85-061F3AF04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207" y="0"/>
            <a:ext cx="2276793" cy="1467055"/>
          </a:xfrm>
          <a:prstGeom prst="rect">
            <a:avLst/>
          </a:prstGeom>
        </p:spPr>
      </p:pic>
      <p:pic>
        <p:nvPicPr>
          <p:cNvPr id="8" name="Picture 7" descr="A blue and orange logo">
            <a:extLst>
              <a:ext uri="{FF2B5EF4-FFF2-40B4-BE49-F238E27FC236}">
                <a16:creationId xmlns:a16="http://schemas.microsoft.com/office/drawing/2014/main" id="{AD50476B-A9A1-023B-80EB-050F23A172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3180EE-4575-E6A5-2FBF-4F9A5051D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66053"/>
            <a:ext cx="2524477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3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65C97-1ABF-4F74-DBDD-E702BDF4A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DD50D7-0EDA-8E52-FEBA-E3D596BAA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2"/>
            <a:ext cx="12192000" cy="6836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A58364-07D2-6B7B-BCBC-7A04D2F88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207" y="0"/>
            <a:ext cx="2276793" cy="1467055"/>
          </a:xfrm>
          <a:prstGeom prst="rect">
            <a:avLst/>
          </a:prstGeom>
        </p:spPr>
      </p:pic>
      <p:pic>
        <p:nvPicPr>
          <p:cNvPr id="8" name="Picture 7" descr="A blue and orange logo">
            <a:extLst>
              <a:ext uri="{FF2B5EF4-FFF2-40B4-BE49-F238E27FC236}">
                <a16:creationId xmlns:a16="http://schemas.microsoft.com/office/drawing/2014/main" id="{D2D66FD6-9BD6-C039-8802-F09F6C0B7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709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BB853C-1692-0DBE-2691-3421B9DC2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445175-9088-B17B-6D73-C76FD31A3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71B383-A260-0BAB-A0D0-0798B766E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207" y="0"/>
            <a:ext cx="2276793" cy="1467055"/>
          </a:xfrm>
          <a:prstGeom prst="rect">
            <a:avLst/>
          </a:prstGeom>
        </p:spPr>
      </p:pic>
      <p:pic>
        <p:nvPicPr>
          <p:cNvPr id="8" name="Picture 7" descr="A blue and orange logo">
            <a:extLst>
              <a:ext uri="{FF2B5EF4-FFF2-40B4-BE49-F238E27FC236}">
                <a16:creationId xmlns:a16="http://schemas.microsoft.com/office/drawing/2014/main" id="{1A2416CE-D92C-8F55-ED58-F12671AA5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0EF605-7022-DE79-50F8-81EA043E03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66053"/>
            <a:ext cx="2524477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3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09B83-A82E-B9A8-F901-14E897559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8F9A54-0115-0121-C546-8B37DE516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8" y="0"/>
            <a:ext cx="1218797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2C4654-96EC-5C3F-2FA7-8FA8F58C01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207" y="0"/>
            <a:ext cx="2276793" cy="1467055"/>
          </a:xfrm>
          <a:prstGeom prst="rect">
            <a:avLst/>
          </a:prstGeom>
        </p:spPr>
      </p:pic>
      <p:pic>
        <p:nvPicPr>
          <p:cNvPr id="8" name="Picture 7" descr="A blue and orange logo">
            <a:extLst>
              <a:ext uri="{FF2B5EF4-FFF2-40B4-BE49-F238E27FC236}">
                <a16:creationId xmlns:a16="http://schemas.microsoft.com/office/drawing/2014/main" id="{D9F39EB6-3C4A-D0C9-7330-629285256B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0F6AB8-D9F7-6948-7AC3-E7B71898FD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66053"/>
            <a:ext cx="2524477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726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F2185-3D0F-ACD9-454C-8D8F8A03A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4FFAB6-0E84-1608-4B36-A9BD86DAB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4308" cy="6858000"/>
          </a:xfrm>
          <a:prstGeom prst="rect">
            <a:avLst/>
          </a:prstGeom>
        </p:spPr>
      </p:pic>
      <p:pic>
        <p:nvPicPr>
          <p:cNvPr id="8" name="Picture 7" descr="A blue and orange logo">
            <a:extLst>
              <a:ext uri="{FF2B5EF4-FFF2-40B4-BE49-F238E27FC236}">
                <a16:creationId xmlns:a16="http://schemas.microsoft.com/office/drawing/2014/main" id="{CFFE4EF7-31DD-CFF0-8A7E-3C83730C0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C59BDC-3E3B-1B2B-A57D-B21B77397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666053"/>
            <a:ext cx="2524477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34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4ECEE-545E-197F-55C9-ACA977F2D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81ABD5-ED86-A2B0-1E43-FAD13E246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3"/>
            <a:ext cx="12192000" cy="6852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84F298-4C5C-E471-5F25-304357B76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207" y="0"/>
            <a:ext cx="2276793" cy="1467055"/>
          </a:xfrm>
          <a:prstGeom prst="rect">
            <a:avLst/>
          </a:prstGeom>
        </p:spPr>
      </p:pic>
      <p:pic>
        <p:nvPicPr>
          <p:cNvPr id="8" name="Picture 7" descr="A blue and orange logo">
            <a:extLst>
              <a:ext uri="{FF2B5EF4-FFF2-40B4-BE49-F238E27FC236}">
                <a16:creationId xmlns:a16="http://schemas.microsoft.com/office/drawing/2014/main" id="{62D5CC9C-80B9-6EF5-19FB-4E35838525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8988F8-2087-ACA0-4726-9A0D0D7C2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666053"/>
            <a:ext cx="2524477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4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51</Words>
  <Application>Microsoft Office PowerPoint</Application>
  <PresentationFormat>Widescreen</PresentationFormat>
  <Paragraphs>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Garcia</dc:creator>
  <cp:lastModifiedBy>Pablo Garcia</cp:lastModifiedBy>
  <cp:revision>1</cp:revision>
  <dcterms:created xsi:type="dcterms:W3CDTF">2025-03-25T02:26:05Z</dcterms:created>
  <dcterms:modified xsi:type="dcterms:W3CDTF">2025-03-25T03:23:35Z</dcterms:modified>
</cp:coreProperties>
</file>