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9" r:id="rId3"/>
    <p:sldId id="270" r:id="rId4"/>
    <p:sldId id="26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05C0E-13DC-4382-B82F-4B6E46123163}" v="5" dt="2025-03-25T03:25:43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8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FFE05C0E-13DC-4382-B82F-4B6E46123163}"/>
    <pc:docChg chg="undo custSel addSld delSld modSld">
      <pc:chgData name="Pablo Garcia" userId="45d086511dae29ac" providerId="LiveId" clId="{FFE05C0E-13DC-4382-B82F-4B6E46123163}" dt="2025-03-25T03:27:14.148" v="230" actId="1582"/>
      <pc:docMkLst>
        <pc:docMk/>
      </pc:docMkLst>
      <pc:sldChg chg="modSp mod">
        <pc:chgData name="Pablo Garcia" userId="45d086511dae29ac" providerId="LiveId" clId="{FFE05C0E-13DC-4382-B82F-4B6E46123163}" dt="2025-03-25T03:01:02.272" v="31" actId="20577"/>
        <pc:sldMkLst>
          <pc:docMk/>
          <pc:sldMk cId="729058566" sldId="256"/>
        </pc:sldMkLst>
        <pc:spChg chg="mod">
          <ac:chgData name="Pablo Garcia" userId="45d086511dae29ac" providerId="LiveId" clId="{FFE05C0E-13DC-4382-B82F-4B6E46123163}" dt="2025-03-25T03:01:02.272" v="31" actId="20577"/>
          <ac:spMkLst>
            <pc:docMk/>
            <pc:sldMk cId="729058566" sldId="256"/>
            <ac:spMk id="4" creationId="{48538663-F6F2-9714-8C87-F475B15D7081}"/>
          </ac:spMkLst>
        </pc:spChg>
      </pc:sldChg>
      <pc:sldChg chg="del">
        <pc:chgData name="Pablo Garcia" userId="45d086511dae29ac" providerId="LiveId" clId="{FFE05C0E-13DC-4382-B82F-4B6E46123163}" dt="2025-03-25T03:00:42.256" v="0" actId="47"/>
        <pc:sldMkLst>
          <pc:docMk/>
          <pc:sldMk cId="1408622559" sldId="257"/>
        </pc:sldMkLst>
      </pc:sldChg>
      <pc:sldChg chg="del">
        <pc:chgData name="Pablo Garcia" userId="45d086511dae29ac" providerId="LiveId" clId="{FFE05C0E-13DC-4382-B82F-4B6E46123163}" dt="2025-03-25T03:00:42.256" v="0" actId="47"/>
        <pc:sldMkLst>
          <pc:docMk/>
          <pc:sldMk cId="3478769220" sldId="258"/>
        </pc:sldMkLst>
      </pc:sldChg>
      <pc:sldChg chg="del">
        <pc:chgData name="Pablo Garcia" userId="45d086511dae29ac" providerId="LiveId" clId="{FFE05C0E-13DC-4382-B82F-4B6E46123163}" dt="2025-03-25T03:00:42.256" v="0" actId="47"/>
        <pc:sldMkLst>
          <pc:docMk/>
          <pc:sldMk cId="2734709117" sldId="259"/>
        </pc:sldMkLst>
      </pc:sldChg>
      <pc:sldChg chg="del">
        <pc:chgData name="Pablo Garcia" userId="45d086511dae29ac" providerId="LiveId" clId="{FFE05C0E-13DC-4382-B82F-4B6E46123163}" dt="2025-03-25T03:00:42.256" v="0" actId="47"/>
        <pc:sldMkLst>
          <pc:docMk/>
          <pc:sldMk cId="4207633414" sldId="260"/>
        </pc:sldMkLst>
      </pc:sldChg>
      <pc:sldChg chg="del">
        <pc:chgData name="Pablo Garcia" userId="45d086511dae29ac" providerId="LiveId" clId="{FFE05C0E-13DC-4382-B82F-4B6E46123163}" dt="2025-03-25T03:00:42.256" v="0" actId="47"/>
        <pc:sldMkLst>
          <pc:docMk/>
          <pc:sldMk cId="3799338691" sldId="261"/>
        </pc:sldMkLst>
      </pc:sldChg>
      <pc:sldChg chg="del">
        <pc:chgData name="Pablo Garcia" userId="45d086511dae29ac" providerId="LiveId" clId="{FFE05C0E-13DC-4382-B82F-4B6E46123163}" dt="2025-03-25T03:00:42.256" v="0" actId="47"/>
        <pc:sldMkLst>
          <pc:docMk/>
          <pc:sldMk cId="3493726914" sldId="262"/>
        </pc:sldMkLst>
      </pc:sldChg>
      <pc:sldChg chg="del">
        <pc:chgData name="Pablo Garcia" userId="45d086511dae29ac" providerId="LiveId" clId="{FFE05C0E-13DC-4382-B82F-4B6E46123163}" dt="2025-03-25T03:00:42.256" v="0" actId="47"/>
        <pc:sldMkLst>
          <pc:docMk/>
          <pc:sldMk cId="1324348857" sldId="263"/>
        </pc:sldMkLst>
      </pc:sldChg>
      <pc:sldChg chg="del">
        <pc:chgData name="Pablo Garcia" userId="45d086511dae29ac" providerId="LiveId" clId="{FFE05C0E-13DC-4382-B82F-4B6E46123163}" dt="2025-03-25T03:00:42.256" v="0" actId="47"/>
        <pc:sldMkLst>
          <pc:docMk/>
          <pc:sldMk cId="3399143119" sldId="264"/>
        </pc:sldMkLst>
      </pc:sldChg>
      <pc:sldChg chg="del">
        <pc:chgData name="Pablo Garcia" userId="45d086511dae29ac" providerId="LiveId" clId="{FFE05C0E-13DC-4382-B82F-4B6E46123163}" dt="2025-03-25T03:00:42.256" v="0" actId="47"/>
        <pc:sldMkLst>
          <pc:docMk/>
          <pc:sldMk cId="1595025692" sldId="265"/>
        </pc:sldMkLst>
      </pc:sldChg>
      <pc:sldChg chg="del">
        <pc:chgData name="Pablo Garcia" userId="45d086511dae29ac" providerId="LiveId" clId="{FFE05C0E-13DC-4382-B82F-4B6E46123163}" dt="2025-03-25T03:00:42.256" v="0" actId="47"/>
        <pc:sldMkLst>
          <pc:docMk/>
          <pc:sldMk cId="2112575048" sldId="266"/>
        </pc:sldMkLst>
      </pc:sldChg>
      <pc:sldChg chg="del">
        <pc:chgData name="Pablo Garcia" userId="45d086511dae29ac" providerId="LiveId" clId="{FFE05C0E-13DC-4382-B82F-4B6E46123163}" dt="2025-03-25T03:00:42.256" v="0" actId="47"/>
        <pc:sldMkLst>
          <pc:docMk/>
          <pc:sldMk cId="4241535857" sldId="267"/>
        </pc:sldMkLst>
      </pc:sldChg>
      <pc:sldChg chg="addSp delSp modSp add mod">
        <pc:chgData name="Pablo Garcia" userId="45d086511dae29ac" providerId="LiveId" clId="{FFE05C0E-13DC-4382-B82F-4B6E46123163}" dt="2025-03-25T03:07:33.577" v="172" actId="20577"/>
        <pc:sldMkLst>
          <pc:docMk/>
          <pc:sldMk cId="2828037767" sldId="269"/>
        </pc:sldMkLst>
        <pc:spChg chg="add mod">
          <ac:chgData name="Pablo Garcia" userId="45d086511dae29ac" providerId="LiveId" clId="{FFE05C0E-13DC-4382-B82F-4B6E46123163}" dt="2025-03-25T03:06:27.366" v="108" actId="20577"/>
          <ac:spMkLst>
            <pc:docMk/>
            <pc:sldMk cId="2828037767" sldId="269"/>
            <ac:spMk id="2" creationId="{FFA9367D-0923-8877-BA10-1AB2BFCB7147}"/>
          </ac:spMkLst>
        </pc:spChg>
        <pc:spChg chg="add mod">
          <ac:chgData name="Pablo Garcia" userId="45d086511dae29ac" providerId="LiveId" clId="{FFE05C0E-13DC-4382-B82F-4B6E46123163}" dt="2025-03-25T03:07:02.463" v="134" actId="14100"/>
          <ac:spMkLst>
            <pc:docMk/>
            <pc:sldMk cId="2828037767" sldId="269"/>
            <ac:spMk id="3" creationId="{28AD71A4-95AF-BE04-E866-77588660B024}"/>
          </ac:spMkLst>
        </pc:spChg>
        <pc:spChg chg="mod">
          <ac:chgData name="Pablo Garcia" userId="45d086511dae29ac" providerId="LiveId" clId="{FFE05C0E-13DC-4382-B82F-4B6E46123163}" dt="2025-03-25T03:04:23.099" v="79" actId="14100"/>
          <ac:spMkLst>
            <pc:docMk/>
            <pc:sldMk cId="2828037767" sldId="269"/>
            <ac:spMk id="4" creationId="{841D601C-7098-03B1-DAF7-AF6C9761525E}"/>
          </ac:spMkLst>
        </pc:spChg>
        <pc:spChg chg="add del mod">
          <ac:chgData name="Pablo Garcia" userId="45d086511dae29ac" providerId="LiveId" clId="{FFE05C0E-13DC-4382-B82F-4B6E46123163}" dt="2025-03-25T03:02:48.959" v="59" actId="14100"/>
          <ac:spMkLst>
            <pc:docMk/>
            <pc:sldMk cId="2828037767" sldId="269"/>
            <ac:spMk id="5" creationId="{3A4D870E-CB9B-85D8-9B6F-65728A706A76}"/>
          </ac:spMkLst>
        </pc:spChg>
        <pc:spChg chg="add mod">
          <ac:chgData name="Pablo Garcia" userId="45d086511dae29ac" providerId="LiveId" clId="{FFE05C0E-13DC-4382-B82F-4B6E46123163}" dt="2025-03-25T03:07:33.577" v="172" actId="20577"/>
          <ac:spMkLst>
            <pc:docMk/>
            <pc:sldMk cId="2828037767" sldId="269"/>
            <ac:spMk id="6" creationId="{6AF8631E-9E5D-03FE-96D3-4CFB40933180}"/>
          </ac:spMkLst>
        </pc:spChg>
      </pc:sldChg>
      <pc:sldChg chg="addSp delSp modSp add mod">
        <pc:chgData name="Pablo Garcia" userId="45d086511dae29ac" providerId="LiveId" clId="{FFE05C0E-13DC-4382-B82F-4B6E46123163}" dt="2025-03-25T03:27:14.148" v="230" actId="1582"/>
        <pc:sldMkLst>
          <pc:docMk/>
          <pc:sldMk cId="1004178188" sldId="270"/>
        </pc:sldMkLst>
        <pc:spChg chg="del">
          <ac:chgData name="Pablo Garcia" userId="45d086511dae29ac" providerId="LiveId" clId="{FFE05C0E-13DC-4382-B82F-4B6E46123163}" dt="2025-03-25T03:07:53.665" v="176" actId="478"/>
          <ac:spMkLst>
            <pc:docMk/>
            <pc:sldMk cId="1004178188" sldId="270"/>
            <ac:spMk id="2" creationId="{CDEF3B1F-E15E-ECC2-016C-B55BF62957CC}"/>
          </ac:spMkLst>
        </pc:spChg>
        <pc:spChg chg="del">
          <ac:chgData name="Pablo Garcia" userId="45d086511dae29ac" providerId="LiveId" clId="{FFE05C0E-13DC-4382-B82F-4B6E46123163}" dt="2025-03-25T03:07:52.868" v="175" actId="478"/>
          <ac:spMkLst>
            <pc:docMk/>
            <pc:sldMk cId="1004178188" sldId="270"/>
            <ac:spMk id="3" creationId="{1F3CD8DC-2C75-FF0D-8A83-B7C6B6105C01}"/>
          </ac:spMkLst>
        </pc:spChg>
        <pc:spChg chg="mod">
          <ac:chgData name="Pablo Garcia" userId="45d086511dae29ac" providerId="LiveId" clId="{FFE05C0E-13DC-4382-B82F-4B6E46123163}" dt="2025-03-25T03:26:26.317" v="223" actId="14100"/>
          <ac:spMkLst>
            <pc:docMk/>
            <pc:sldMk cId="1004178188" sldId="270"/>
            <ac:spMk id="4" creationId="{EC4B8AB5-0966-E9AC-E3DF-D4986352D410}"/>
          </ac:spMkLst>
        </pc:spChg>
        <pc:spChg chg="del">
          <ac:chgData name="Pablo Garcia" userId="45d086511dae29ac" providerId="LiveId" clId="{FFE05C0E-13DC-4382-B82F-4B6E46123163}" dt="2025-03-25T03:07:52.134" v="174" actId="478"/>
          <ac:spMkLst>
            <pc:docMk/>
            <pc:sldMk cId="1004178188" sldId="270"/>
            <ac:spMk id="6" creationId="{7D738A3B-B4A6-9BE2-6F7B-EDA2A563DD1F}"/>
          </ac:spMkLst>
        </pc:spChg>
        <pc:spChg chg="add mod">
          <ac:chgData name="Pablo Garcia" userId="45d086511dae29ac" providerId="LiveId" clId="{FFE05C0E-13DC-4382-B82F-4B6E46123163}" dt="2025-03-25T03:26:22.237" v="222" actId="14100"/>
          <ac:spMkLst>
            <pc:docMk/>
            <pc:sldMk cId="1004178188" sldId="270"/>
            <ac:spMk id="7" creationId="{D3159F5B-4032-3F0B-FDFD-09CE6ACAB6C1}"/>
          </ac:spMkLst>
        </pc:spChg>
        <pc:picChg chg="add mod">
          <ac:chgData name="Pablo Garcia" userId="45d086511dae29ac" providerId="LiveId" clId="{FFE05C0E-13DC-4382-B82F-4B6E46123163}" dt="2025-03-25T03:27:14.148" v="230" actId="1582"/>
          <ac:picMkLst>
            <pc:docMk/>
            <pc:sldMk cId="1004178188" sldId="270"/>
            <ac:picMk id="8" creationId="{8C211259-B4F7-FF76-2BAC-D1EBFD3D96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9475C-1E13-475A-945C-7B9078973C6B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74B48-13DC-4F3A-84D4-CB57B20697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4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74B48-13DC-4F3A-84D4-CB57B206970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261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C29A6-D639-7F24-D016-DDD52BDC3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946352-6D90-7726-D97D-502E56F8D2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4C7A24-7EA8-036D-1381-DF4AE5146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2A02A-170A-CF07-9665-055657CA2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74B48-13DC-4F3A-84D4-CB57B206970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2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4D0D-DEF8-2F14-8B5E-117405B25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1173F-4DC6-998E-6FB7-04358D3BB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C64C-6395-13BC-949F-6B221071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3D70F-725D-312E-2640-8AC79D75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8134-03A5-CD62-20DC-4BB966D5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92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BB0A-AB3B-2D30-5A6E-50C91146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62576-9571-D675-BF39-F4CDC0B79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056AD-BAC3-F88B-159E-DE2DD10F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BE4C-8F66-B88B-C4D6-2727CFF2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665A-43E5-ED67-1D6E-CEEC4075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3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41BFE-78CD-946D-0BE2-C145730BA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20C1E-C556-407D-4B02-995A83ED8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845A-DD2F-D421-AE2B-079A941E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58624-629A-0BF5-8AD3-DC594EBF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E3A6-AB43-26DC-2391-DFCB5A6C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65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C3A2-0A52-D5A3-D7EA-C19785FE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B344-5B98-EC79-A37F-CDC41C41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D3DDF-CFB6-5E09-73B7-27C18651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3921-496E-201A-8AC8-328F024D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F973-67DC-198A-3A83-634563C6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9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C4F1-17BC-A270-118F-8F978702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54581-01C7-F3D2-E00C-30415CF86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AD83-A7D2-048D-7D47-F1B667D5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5865-B2D1-0009-698A-4B1F0A61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31B96-8F05-9940-A59F-69CBC9E1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66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9BC3-B650-F62E-CDFB-F6642906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826B-9346-C026-5B35-363FFF661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13144-FEA7-A55B-67DB-782EEDBE5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3D5B3-2492-7968-5C8A-00134EF8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EF8C0-E1D5-4921-3019-6E4A464D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2E271-BCF1-3813-63CD-26F2D1F9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90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4C18-E2A6-19A3-C71D-FE9609AA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BFA33-725B-3ED4-7CBE-7E46FBD70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2E6F8-F32A-BBC0-D279-547D0FD9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BBC4E-A688-05CF-8E78-F7A0088E4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F1A04-22D4-98A2-15D6-3ADC89E8D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A4678-EF4F-AC34-BFD9-CB8E39E3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50985-3B95-170E-9744-B2CE6085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EA552-3404-412E-05B3-09CE73E8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2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1B41-7ABC-A67A-8845-84D0B6A0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387E9-670A-CEF7-3741-345A47C6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08B62-CF7B-8B22-A3B7-F5F20CE7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A6F37-96C8-7105-7225-2D8C4657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54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70E6F-300A-F6D3-42CF-21B97F0E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689B-F64D-6ADC-712E-9AD31B4A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0FE07-327A-2D91-D0F8-A75E5FD4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75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1E48-A135-17EB-F6CD-C91F941F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B01D-2C25-D6A8-D6EE-CEC0089C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553C5-1339-E65F-B552-29DBCFED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D3359-B065-8363-AE4D-DA41C09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67526-E217-E435-73E0-1519EA61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F4142-F400-E1F7-DCA9-0B112FEF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24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87C-0A46-10A7-BC0E-C81BC4D4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CC26F-360D-4D61-0377-E8A568920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1DDAF-FDD6-A3BB-CB8E-B50CD43D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FB936-06E3-58FA-57F6-F5BADD61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1ADA0-16CF-D515-0466-157FCCC8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0D71-F47D-7D37-7533-4C815E9A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9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5000" r="-15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46827-C7C8-3FB5-1876-3C82B4EB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1DF78-85D7-37BE-6297-A3DEE0E0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29C0-33AE-CF51-9704-E59585793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56D4F-512B-47F6-9B45-EABD102E96B9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2C83B-1444-3B1E-966D-9C7D44938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545BB-655E-EED0-7B08-4BCFA521C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43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538663-F6F2-9714-8C87-F475B15D7081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>
                <a:solidFill>
                  <a:srgbClr val="00FFFF"/>
                </a:solidFill>
              </a:rPr>
              <a:t>Téc</a:t>
            </a:r>
            <a:r>
              <a:rPr lang="pt-BR" sz="2800" dirty="0">
                <a:solidFill>
                  <a:srgbClr val="00FFFF"/>
                </a:solidFill>
              </a:rPr>
              <a:t> Desenvolvimento de Sistemas</a:t>
            </a:r>
          </a:p>
          <a:p>
            <a:pPr algn="ctr"/>
            <a:r>
              <a:rPr lang="pt-BR" sz="2800" dirty="0">
                <a:solidFill>
                  <a:srgbClr val="00FFFF"/>
                </a:solidFill>
              </a:rPr>
              <a:t>Pablo Garcia</a:t>
            </a:r>
          </a:p>
          <a:p>
            <a:pPr algn="ctr"/>
            <a:r>
              <a:rPr lang="pt-BR" sz="2800" dirty="0">
                <a:solidFill>
                  <a:srgbClr val="00FFFF"/>
                </a:solidFill>
              </a:rPr>
              <a:t>Exercício – Modelagem de Dados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15AD5-CD87-AA97-BC01-B5833545867A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ln w="22225">
                  <a:noFill/>
                  <a:prstDash val="solid"/>
                </a:ln>
                <a:solidFill>
                  <a:srgbClr val="00FFFF"/>
                </a:solidFill>
              </a:rPr>
              <a:t>Aulas SENAC</a:t>
            </a:r>
          </a:p>
        </p:txBody>
      </p:sp>
    </p:spTree>
    <p:extLst>
      <p:ext uri="{BB962C8B-B14F-4D97-AF65-F5344CB8AC3E}">
        <p14:creationId xmlns:p14="http://schemas.microsoft.com/office/powerpoint/2010/main" val="72905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A8ADD-D4AE-5085-1EAF-7B68546D0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1D601C-7098-03B1-DAF7-AF6C9761525E}"/>
              </a:ext>
            </a:extLst>
          </p:cNvPr>
          <p:cNvSpPr/>
          <p:nvPr/>
        </p:nvSpPr>
        <p:spPr>
          <a:xfrm>
            <a:off x="3154307" y="2027754"/>
            <a:ext cx="8871625" cy="1227076"/>
          </a:xfrm>
          <a:prstGeom prst="roundRect">
            <a:avLst>
              <a:gd name="adj" fmla="val 4396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rgbClr val="00FFFF"/>
                </a:solidFill>
              </a:rPr>
              <a:t>Uma escola precisa salvar os dados de suas turmas.</a:t>
            </a:r>
          </a:p>
          <a:p>
            <a:r>
              <a:rPr lang="pt-BR" sz="2800" dirty="0">
                <a:solidFill>
                  <a:srgbClr val="00FFFF"/>
                </a:solidFill>
              </a:rPr>
              <a:t>Para isto precisamos modelar o banco de dados.</a:t>
            </a:r>
          </a:p>
          <a:p>
            <a:endParaRPr lang="pt-BR" sz="2800" dirty="0">
              <a:solidFill>
                <a:srgbClr val="00FFFF"/>
              </a:solidFill>
            </a:endParaRPr>
          </a:p>
          <a:p>
            <a:endParaRPr lang="pt-BR" sz="2800" dirty="0">
              <a:solidFill>
                <a:srgbClr val="00FFF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4D870E-CB9B-85D8-9B6F-65728A706A76}"/>
              </a:ext>
            </a:extLst>
          </p:cNvPr>
          <p:cNvSpPr/>
          <p:nvPr/>
        </p:nvSpPr>
        <p:spPr>
          <a:xfrm>
            <a:off x="258707" y="262648"/>
            <a:ext cx="6152979" cy="107629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n w="22225">
                  <a:noFill/>
                  <a:prstDash val="solid"/>
                </a:ln>
                <a:solidFill>
                  <a:srgbClr val="00FFFF"/>
                </a:solidFill>
              </a:rPr>
              <a:t>Exercício 1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A9367D-0923-8877-BA10-1AB2BFCB7147}"/>
              </a:ext>
            </a:extLst>
          </p:cNvPr>
          <p:cNvSpPr/>
          <p:nvPr/>
        </p:nvSpPr>
        <p:spPr>
          <a:xfrm>
            <a:off x="487308" y="3802125"/>
            <a:ext cx="2136150" cy="2065275"/>
          </a:xfrm>
          <a:prstGeom prst="roundRect">
            <a:avLst>
              <a:gd name="adj" fmla="val 4396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rgbClr val="00FFFF"/>
                </a:solidFill>
              </a:rPr>
              <a:t>Alunos: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FFFF"/>
                </a:solidFill>
              </a:rPr>
              <a:t>Nome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FFFF"/>
                </a:solidFill>
              </a:rPr>
              <a:t>CPF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FFFF"/>
                </a:solidFill>
              </a:rPr>
              <a:t>Ativo</a:t>
            </a:r>
          </a:p>
          <a:p>
            <a:endParaRPr lang="pt-BR" sz="2800" dirty="0">
              <a:solidFill>
                <a:srgbClr val="00FFFF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AD71A4-95AF-BE04-E866-77588660B024}"/>
              </a:ext>
            </a:extLst>
          </p:cNvPr>
          <p:cNvSpPr/>
          <p:nvPr/>
        </p:nvSpPr>
        <p:spPr>
          <a:xfrm>
            <a:off x="3459107" y="3802124"/>
            <a:ext cx="2528035" cy="2065275"/>
          </a:xfrm>
          <a:prstGeom prst="roundRect">
            <a:avLst>
              <a:gd name="adj" fmla="val 4396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rgbClr val="00FFFF"/>
                </a:solidFill>
              </a:rPr>
              <a:t>Professores: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FFFF"/>
                </a:solidFill>
              </a:rPr>
              <a:t>Nome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FFFF"/>
                </a:solidFill>
              </a:rPr>
              <a:t>CPF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FFFF"/>
                </a:solidFill>
              </a:rPr>
              <a:t>Especialidade</a:t>
            </a:r>
          </a:p>
          <a:p>
            <a:endParaRPr lang="pt-BR" sz="2800" dirty="0">
              <a:solidFill>
                <a:srgbClr val="00FFFF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F8631E-9E5D-03FE-96D3-4CFB40933180}"/>
              </a:ext>
            </a:extLst>
          </p:cNvPr>
          <p:cNvSpPr/>
          <p:nvPr/>
        </p:nvSpPr>
        <p:spPr>
          <a:xfrm>
            <a:off x="6822791" y="3802124"/>
            <a:ext cx="2528035" cy="2065275"/>
          </a:xfrm>
          <a:prstGeom prst="roundRect">
            <a:avLst>
              <a:gd name="adj" fmla="val 4396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rgbClr val="00FFFF"/>
                </a:solidFill>
              </a:rPr>
              <a:t>Turmas: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FFFF"/>
                </a:solidFill>
              </a:rPr>
              <a:t>Nome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FFFF"/>
                </a:solidFill>
              </a:rPr>
              <a:t>Data de Início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00FFFF"/>
                </a:solidFill>
              </a:rPr>
              <a:t>Data de Término</a:t>
            </a:r>
          </a:p>
          <a:p>
            <a:endParaRPr lang="pt-BR" sz="2800" dirty="0">
              <a:solidFill>
                <a:srgbClr val="00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03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4AF1A-8041-FC69-1224-F5746A9C2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4B8AB5-0966-E9AC-E3DF-D4986352D410}"/>
              </a:ext>
            </a:extLst>
          </p:cNvPr>
          <p:cNvSpPr/>
          <p:nvPr/>
        </p:nvSpPr>
        <p:spPr>
          <a:xfrm>
            <a:off x="258707" y="1864468"/>
            <a:ext cx="7034722" cy="1564532"/>
          </a:xfrm>
          <a:prstGeom prst="roundRect">
            <a:avLst>
              <a:gd name="adj" fmla="val 4396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rgbClr val="00FFFF"/>
                </a:solidFill>
              </a:rPr>
              <a:t>1) Criar uma planilha no Google para mapear todos os campos necessários para criar o banco de dados.</a:t>
            </a:r>
          </a:p>
          <a:p>
            <a:endParaRPr lang="pt-BR" sz="2800" dirty="0">
              <a:solidFill>
                <a:srgbClr val="00FFF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D9343E6-8934-94D2-EB1F-7AEFCEC474D4}"/>
              </a:ext>
            </a:extLst>
          </p:cNvPr>
          <p:cNvSpPr/>
          <p:nvPr/>
        </p:nvSpPr>
        <p:spPr>
          <a:xfrm>
            <a:off x="258707" y="262648"/>
            <a:ext cx="6152979" cy="107629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b="1" dirty="0">
                <a:ln w="22225">
                  <a:noFill/>
                  <a:prstDash val="solid"/>
                </a:ln>
                <a:solidFill>
                  <a:srgbClr val="00FFFF"/>
                </a:solidFill>
              </a:rPr>
              <a:t>Exercício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159F5B-4032-3F0B-FDFD-09CE6ACAB6C1}"/>
              </a:ext>
            </a:extLst>
          </p:cNvPr>
          <p:cNvSpPr/>
          <p:nvPr/>
        </p:nvSpPr>
        <p:spPr>
          <a:xfrm>
            <a:off x="258707" y="4063383"/>
            <a:ext cx="7034722" cy="1564532"/>
          </a:xfrm>
          <a:prstGeom prst="roundRect">
            <a:avLst>
              <a:gd name="adj" fmla="val 4396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800" dirty="0">
                <a:solidFill>
                  <a:srgbClr val="00FFFF"/>
                </a:solidFill>
              </a:rPr>
              <a:t>2) Criar o modelo ER no draw.io para representar o banco de dados e</a:t>
            </a:r>
          </a:p>
          <a:p>
            <a:r>
              <a:rPr lang="pt-BR" sz="2800" dirty="0">
                <a:solidFill>
                  <a:srgbClr val="00FFFF"/>
                </a:solidFill>
              </a:rPr>
              <a:t>seus relacionamentos.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11259-B4F7-FF76-2BAC-D1EBFD3D9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232" y="1727357"/>
            <a:ext cx="3998061" cy="4107385"/>
          </a:xfrm>
          <a:prstGeom prst="roundRect">
            <a:avLst>
              <a:gd name="adj" fmla="val 6048"/>
            </a:avLst>
          </a:prstGeom>
          <a:ln w="28575">
            <a:solidFill>
              <a:srgbClr val="00FFFF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0417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441BA-3E41-BF7F-E4B5-507BB7655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83DFD2-E91A-4A87-0EA4-42BE7A70658A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>
                <a:solidFill>
                  <a:srgbClr val="00FFFF"/>
                </a:solidFill>
              </a:rPr>
              <a:t>Téc</a:t>
            </a:r>
            <a:r>
              <a:rPr lang="pt-BR" sz="2800" dirty="0">
                <a:solidFill>
                  <a:srgbClr val="00FFFF"/>
                </a:solidFill>
              </a:rPr>
              <a:t> Desenvolvimento de Sistemas</a:t>
            </a:r>
          </a:p>
          <a:p>
            <a:pPr algn="ctr"/>
            <a:r>
              <a:rPr lang="pt-BR" sz="2800" dirty="0">
                <a:solidFill>
                  <a:srgbClr val="00FFFF"/>
                </a:solidFill>
              </a:rPr>
              <a:t>Pablo Garcia</a:t>
            </a:r>
          </a:p>
          <a:p>
            <a:pPr algn="ctr"/>
            <a:r>
              <a:rPr lang="pt-BR" sz="2800" dirty="0">
                <a:solidFill>
                  <a:srgbClr val="00FFFF"/>
                </a:solidFill>
              </a:rPr>
              <a:t>Banco de Dados - Modelagem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2BFDEF-7F58-307F-0379-A8AC3FA5313A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ln w="22225">
                  <a:noFill/>
                  <a:prstDash val="solid"/>
                </a:ln>
                <a:solidFill>
                  <a:srgbClr val="00FFFF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40708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109</Words>
  <Application>Microsoft Office PowerPoint</Application>
  <PresentationFormat>Widescreen</PresentationFormat>
  <Paragraphs>29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2</cp:revision>
  <dcterms:created xsi:type="dcterms:W3CDTF">2025-03-25T02:26:05Z</dcterms:created>
  <dcterms:modified xsi:type="dcterms:W3CDTF">2025-03-25T03:27:22Z</dcterms:modified>
</cp:coreProperties>
</file>