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F35BE-B687-56EC-3D7A-E5C7D1783329}" v="16" dt="2025-04-15T14:43:51.013"/>
    <p1510:client id="{118D0213-BBE1-43AE-8253-9124B8E7D4B8}" v="254" dt="2025-04-15T05:09:09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Garcia" userId="45d086511dae29ac" providerId="Windows Live" clId="Web-{0DCF35BE-B687-56EC-3D7A-E5C7D1783329}"/>
    <pc:docChg chg="modSld">
      <pc:chgData name="Pablo Garcia" userId="45d086511dae29ac" providerId="Windows Live" clId="Web-{0DCF35BE-B687-56EC-3D7A-E5C7D1783329}" dt="2025-04-15T14:43:47.169" v="13" actId="20577"/>
      <pc:docMkLst>
        <pc:docMk/>
      </pc:docMkLst>
      <pc:sldChg chg="delSp">
        <pc:chgData name="Pablo Garcia" userId="45d086511dae29ac" providerId="Windows Live" clId="Web-{0DCF35BE-B687-56EC-3D7A-E5C7D1783329}" dt="2025-04-15T13:52:01.137" v="0"/>
        <pc:sldMkLst>
          <pc:docMk/>
          <pc:sldMk cId="1105843425" sldId="256"/>
        </pc:sldMkLst>
        <pc:picChg chg="del">
          <ac:chgData name="Pablo Garcia" userId="45d086511dae29ac" providerId="Windows Live" clId="Web-{0DCF35BE-B687-56EC-3D7A-E5C7D1783329}" dt="2025-04-15T13:52:01.137" v="0"/>
          <ac:picMkLst>
            <pc:docMk/>
            <pc:sldMk cId="1105843425" sldId="256"/>
            <ac:picMk id="1026" creationId="{397AB7D3-67EB-0283-3B4F-3D9D9724650D}"/>
          </ac:picMkLst>
        </pc:picChg>
      </pc:sldChg>
      <pc:sldChg chg="delSp modSp">
        <pc:chgData name="Pablo Garcia" userId="45d086511dae29ac" providerId="Windows Live" clId="Web-{0DCF35BE-B687-56EC-3D7A-E5C7D1783329}" dt="2025-04-15T14:43:47.169" v="13" actId="20577"/>
        <pc:sldMkLst>
          <pc:docMk/>
          <pc:sldMk cId="1380885082" sldId="274"/>
        </pc:sldMkLst>
        <pc:spChg chg="mod">
          <ac:chgData name="Pablo Garcia" userId="45d086511dae29ac" providerId="Windows Live" clId="Web-{0DCF35BE-B687-56EC-3D7A-E5C7D1783329}" dt="2025-04-15T14:43:47.169" v="13" actId="20577"/>
          <ac:spMkLst>
            <pc:docMk/>
            <pc:sldMk cId="1380885082" sldId="274"/>
            <ac:spMk id="9" creationId="{A0585E35-55FD-3AFC-91A4-20092E5EF954}"/>
          </ac:spMkLst>
        </pc:spChg>
        <pc:spChg chg="mod">
          <ac:chgData name="Pablo Garcia" userId="45d086511dae29ac" providerId="Windows Live" clId="Web-{0DCF35BE-B687-56EC-3D7A-E5C7D1783329}" dt="2025-04-15T14:41:58.618" v="1" actId="1076"/>
          <ac:spMkLst>
            <pc:docMk/>
            <pc:sldMk cId="1380885082" sldId="274"/>
            <ac:spMk id="10" creationId="{4C02BBEA-4BE8-11D3-D94A-F68D90935909}"/>
          </ac:spMkLst>
        </pc:spChg>
        <pc:picChg chg="del">
          <ac:chgData name="Pablo Garcia" userId="45d086511dae29ac" providerId="Windows Live" clId="Web-{0DCF35BE-B687-56EC-3D7A-E5C7D1783329}" dt="2025-04-15T14:43:02.996" v="5"/>
          <ac:picMkLst>
            <pc:docMk/>
            <pc:sldMk cId="1380885082" sldId="274"/>
            <ac:picMk id="1026" creationId="{DD453FCA-F26F-2052-111B-ED81BBC9A8BD}"/>
          </ac:picMkLst>
        </pc:picChg>
      </pc:sldChg>
    </pc:docChg>
  </pc:docChgLst>
  <pc:docChgLst>
    <pc:chgData name="Pablo Garcia" userId="45d086511dae29ac" providerId="LiveId" clId="{118D0213-BBE1-43AE-8253-9124B8E7D4B8}"/>
    <pc:docChg chg="undo redo custSel addSld delSld modSld">
      <pc:chgData name="Pablo Garcia" userId="45d086511dae29ac" providerId="LiveId" clId="{118D0213-BBE1-43AE-8253-9124B8E7D4B8}" dt="2025-04-15T05:09:14.771" v="307" actId="20577"/>
      <pc:docMkLst>
        <pc:docMk/>
      </pc:docMkLst>
      <pc:sldChg chg="del">
        <pc:chgData name="Pablo Garcia" userId="45d086511dae29ac" providerId="LiveId" clId="{118D0213-BBE1-43AE-8253-9124B8E7D4B8}" dt="2025-04-15T04:43:17.110" v="13" actId="2696"/>
        <pc:sldMkLst>
          <pc:docMk/>
          <pc:sldMk cId="3672280936" sldId="260"/>
        </pc:sldMkLst>
      </pc:sldChg>
      <pc:sldChg chg="del">
        <pc:chgData name="Pablo Garcia" userId="45d086511dae29ac" providerId="LiveId" clId="{118D0213-BBE1-43AE-8253-9124B8E7D4B8}" dt="2025-04-15T04:46:16.841" v="29" actId="2696"/>
        <pc:sldMkLst>
          <pc:docMk/>
          <pc:sldMk cId="2485911528" sldId="261"/>
        </pc:sldMkLst>
      </pc:sldChg>
      <pc:sldChg chg="del">
        <pc:chgData name="Pablo Garcia" userId="45d086511dae29ac" providerId="LiveId" clId="{118D0213-BBE1-43AE-8253-9124B8E7D4B8}" dt="2025-04-15T04:51:49.340" v="96" actId="2696"/>
        <pc:sldMkLst>
          <pc:docMk/>
          <pc:sldMk cId="2333953395" sldId="262"/>
        </pc:sldMkLst>
      </pc:sldChg>
      <pc:sldChg chg="del">
        <pc:chgData name="Pablo Garcia" userId="45d086511dae29ac" providerId="LiveId" clId="{118D0213-BBE1-43AE-8253-9124B8E7D4B8}" dt="2025-04-15T04:58:44.572" v="164" actId="2696"/>
        <pc:sldMkLst>
          <pc:docMk/>
          <pc:sldMk cId="3935512018" sldId="263"/>
        </pc:sldMkLst>
      </pc:sldChg>
      <pc:sldChg chg="del">
        <pc:chgData name="Pablo Garcia" userId="45d086511dae29ac" providerId="LiveId" clId="{118D0213-BBE1-43AE-8253-9124B8E7D4B8}" dt="2025-04-15T05:04:07.547" v="265" actId="2696"/>
        <pc:sldMkLst>
          <pc:docMk/>
          <pc:sldMk cId="2068707277" sldId="264"/>
        </pc:sldMkLst>
      </pc:sldChg>
      <pc:sldChg chg="del">
        <pc:chgData name="Pablo Garcia" userId="45d086511dae29ac" providerId="LiveId" clId="{118D0213-BBE1-43AE-8253-9124B8E7D4B8}" dt="2025-04-15T05:09:00.116" v="298" actId="2696"/>
        <pc:sldMkLst>
          <pc:docMk/>
          <pc:sldMk cId="1136745323" sldId="265"/>
        </pc:sldMkLst>
      </pc:sldChg>
      <pc:sldChg chg="modSp add del mod modAnim">
        <pc:chgData name="Pablo Garcia" userId="45d086511dae29ac" providerId="LiveId" clId="{118D0213-BBE1-43AE-8253-9124B8E7D4B8}" dt="2025-04-15T04:46:07.328" v="28" actId="14100"/>
        <pc:sldMkLst>
          <pc:docMk/>
          <pc:sldMk cId="3970045461" sldId="271"/>
        </pc:sldMkLst>
        <pc:spChg chg="mod">
          <ac:chgData name="Pablo Garcia" userId="45d086511dae29ac" providerId="LiveId" clId="{118D0213-BBE1-43AE-8253-9124B8E7D4B8}" dt="2025-04-15T04:46:01.264" v="26" actId="403"/>
          <ac:spMkLst>
            <pc:docMk/>
            <pc:sldMk cId="3970045461" sldId="271"/>
            <ac:spMk id="8" creationId="{409C6FF9-9CD2-87A0-D181-94959C3C721B}"/>
          </ac:spMkLst>
        </pc:spChg>
        <pc:spChg chg="mod">
          <ac:chgData name="Pablo Garcia" userId="45d086511dae29ac" providerId="LiveId" clId="{118D0213-BBE1-43AE-8253-9124B8E7D4B8}" dt="2025-04-15T04:45:54.117" v="24" actId="14100"/>
          <ac:spMkLst>
            <pc:docMk/>
            <pc:sldMk cId="3970045461" sldId="271"/>
            <ac:spMk id="9" creationId="{F77875F4-484E-1974-E445-6ED09EFB17E7}"/>
          </ac:spMkLst>
        </pc:spChg>
        <pc:spChg chg="mod">
          <ac:chgData name="Pablo Garcia" userId="45d086511dae29ac" providerId="LiveId" clId="{118D0213-BBE1-43AE-8253-9124B8E7D4B8}" dt="2025-04-15T04:46:07.328" v="28" actId="14100"/>
          <ac:spMkLst>
            <pc:docMk/>
            <pc:sldMk cId="3970045461" sldId="271"/>
            <ac:spMk id="10" creationId="{4860D06A-5B07-EABD-EE5E-79085626FD76}"/>
          </ac:spMkLst>
        </pc:spChg>
      </pc:sldChg>
      <pc:sldChg chg="modSp add mod">
        <pc:chgData name="Pablo Garcia" userId="45d086511dae29ac" providerId="LiveId" clId="{118D0213-BBE1-43AE-8253-9124B8E7D4B8}" dt="2025-04-15T04:51:13.869" v="95" actId="20577"/>
        <pc:sldMkLst>
          <pc:docMk/>
          <pc:sldMk cId="3673864048" sldId="272"/>
        </pc:sldMkLst>
        <pc:spChg chg="mod">
          <ac:chgData name="Pablo Garcia" userId="45d086511dae29ac" providerId="LiveId" clId="{118D0213-BBE1-43AE-8253-9124B8E7D4B8}" dt="2025-04-15T04:47:08.077" v="33"/>
          <ac:spMkLst>
            <pc:docMk/>
            <pc:sldMk cId="3673864048" sldId="272"/>
            <ac:spMk id="8" creationId="{D03E804D-0601-8090-CAE7-5BBC7B0D2AFD}"/>
          </ac:spMkLst>
        </pc:spChg>
        <pc:spChg chg="mod">
          <ac:chgData name="Pablo Garcia" userId="45d086511dae29ac" providerId="LiveId" clId="{118D0213-BBE1-43AE-8253-9124B8E7D4B8}" dt="2025-04-15T04:51:13.869" v="95" actId="20577"/>
          <ac:spMkLst>
            <pc:docMk/>
            <pc:sldMk cId="3673864048" sldId="272"/>
            <ac:spMk id="9" creationId="{A9105879-F50F-22DB-EDB4-CC84E2F28E98}"/>
          </ac:spMkLst>
        </pc:spChg>
        <pc:spChg chg="mod">
          <ac:chgData name="Pablo Garcia" userId="45d086511dae29ac" providerId="LiveId" clId="{118D0213-BBE1-43AE-8253-9124B8E7D4B8}" dt="2025-04-15T04:48:34.456" v="35" actId="14100"/>
          <ac:spMkLst>
            <pc:docMk/>
            <pc:sldMk cId="3673864048" sldId="272"/>
            <ac:spMk id="10" creationId="{879148E7-EA70-AF08-F0BC-3EF6E601E23E}"/>
          </ac:spMkLst>
        </pc:spChg>
      </pc:sldChg>
      <pc:sldChg chg="modSp add mod">
        <pc:chgData name="Pablo Garcia" userId="45d086511dae29ac" providerId="LiveId" clId="{118D0213-BBE1-43AE-8253-9124B8E7D4B8}" dt="2025-04-15T04:58:36.827" v="163" actId="20577"/>
        <pc:sldMkLst>
          <pc:docMk/>
          <pc:sldMk cId="3062636380" sldId="273"/>
        </pc:sldMkLst>
        <pc:spChg chg="mod">
          <ac:chgData name="Pablo Garcia" userId="45d086511dae29ac" providerId="LiveId" clId="{118D0213-BBE1-43AE-8253-9124B8E7D4B8}" dt="2025-04-15T04:52:35.150" v="101" actId="14100"/>
          <ac:spMkLst>
            <pc:docMk/>
            <pc:sldMk cId="3062636380" sldId="273"/>
            <ac:spMk id="8" creationId="{E644F10E-2ECA-52B1-A78E-4F0F505AAE73}"/>
          </ac:spMkLst>
        </pc:spChg>
        <pc:spChg chg="mod">
          <ac:chgData name="Pablo Garcia" userId="45d086511dae29ac" providerId="LiveId" clId="{118D0213-BBE1-43AE-8253-9124B8E7D4B8}" dt="2025-04-15T04:58:36.827" v="163" actId="20577"/>
          <ac:spMkLst>
            <pc:docMk/>
            <pc:sldMk cId="3062636380" sldId="273"/>
            <ac:spMk id="9" creationId="{0F6361A0-15B7-835A-2676-E40D5303F87C}"/>
          </ac:spMkLst>
        </pc:spChg>
        <pc:spChg chg="mod">
          <ac:chgData name="Pablo Garcia" userId="45d086511dae29ac" providerId="LiveId" clId="{118D0213-BBE1-43AE-8253-9124B8E7D4B8}" dt="2025-04-15T04:58:04.144" v="104" actId="1076"/>
          <ac:spMkLst>
            <pc:docMk/>
            <pc:sldMk cId="3062636380" sldId="273"/>
            <ac:spMk id="10" creationId="{53C4B147-B355-3A68-5845-E603A14CB4D6}"/>
          </ac:spMkLst>
        </pc:spChg>
      </pc:sldChg>
      <pc:sldChg chg="addSp modSp add mod">
        <pc:chgData name="Pablo Garcia" userId="45d086511dae29ac" providerId="LiveId" clId="{118D0213-BBE1-43AE-8253-9124B8E7D4B8}" dt="2025-04-15T05:03:51.594" v="264" actId="20577"/>
        <pc:sldMkLst>
          <pc:docMk/>
          <pc:sldMk cId="1380885082" sldId="274"/>
        </pc:sldMkLst>
        <pc:spChg chg="mod">
          <ac:chgData name="Pablo Garcia" userId="45d086511dae29ac" providerId="LiveId" clId="{118D0213-BBE1-43AE-8253-9124B8E7D4B8}" dt="2025-04-15T04:59:13.209" v="172" actId="14100"/>
          <ac:spMkLst>
            <pc:docMk/>
            <pc:sldMk cId="1380885082" sldId="274"/>
            <ac:spMk id="8" creationId="{80A20FEF-E4EE-7CB8-9711-4E93A2B5B035}"/>
          </ac:spMkLst>
        </pc:spChg>
        <pc:spChg chg="mod">
          <ac:chgData name="Pablo Garcia" userId="45d086511dae29ac" providerId="LiveId" clId="{118D0213-BBE1-43AE-8253-9124B8E7D4B8}" dt="2025-04-15T05:03:51.594" v="264" actId="20577"/>
          <ac:spMkLst>
            <pc:docMk/>
            <pc:sldMk cId="1380885082" sldId="274"/>
            <ac:spMk id="9" creationId="{A0585E35-55FD-3AFC-91A4-20092E5EF954}"/>
          </ac:spMkLst>
        </pc:spChg>
        <pc:spChg chg="mod">
          <ac:chgData name="Pablo Garcia" userId="45d086511dae29ac" providerId="LiveId" clId="{118D0213-BBE1-43AE-8253-9124B8E7D4B8}" dt="2025-04-15T05:02:31.927" v="195" actId="14100"/>
          <ac:spMkLst>
            <pc:docMk/>
            <pc:sldMk cId="1380885082" sldId="274"/>
            <ac:spMk id="10" creationId="{4C02BBEA-4BE8-11D3-D94A-F68D90935909}"/>
          </ac:spMkLst>
        </pc:spChg>
        <pc:picChg chg="add mod">
          <ac:chgData name="Pablo Garcia" userId="45d086511dae29ac" providerId="LiveId" clId="{118D0213-BBE1-43AE-8253-9124B8E7D4B8}" dt="2025-04-15T04:59:30.053" v="187" actId="1038"/>
          <ac:picMkLst>
            <pc:docMk/>
            <pc:sldMk cId="1380885082" sldId="274"/>
            <ac:picMk id="2" creationId="{B4476956-3F2E-4ACF-E686-8D9C708BA2F3}"/>
          </ac:picMkLst>
        </pc:picChg>
      </pc:sldChg>
      <pc:sldChg chg="addSp delSp modSp add mod">
        <pc:chgData name="Pablo Garcia" userId="45d086511dae29ac" providerId="LiveId" clId="{118D0213-BBE1-43AE-8253-9124B8E7D4B8}" dt="2025-04-15T05:08:50.843" v="297" actId="6549"/>
        <pc:sldMkLst>
          <pc:docMk/>
          <pc:sldMk cId="1584454898" sldId="275"/>
        </pc:sldMkLst>
        <pc:spChg chg="add">
          <ac:chgData name="Pablo Garcia" userId="45d086511dae29ac" providerId="LiveId" clId="{118D0213-BBE1-43AE-8253-9124B8E7D4B8}" dt="2025-04-15T05:07:38.040" v="276"/>
          <ac:spMkLst>
            <pc:docMk/>
            <pc:sldMk cId="1584454898" sldId="275"/>
            <ac:spMk id="3" creationId="{E2A3225C-9750-0BE1-7D5C-BB45931F2B52}"/>
          </ac:spMkLst>
        </pc:spChg>
        <pc:spChg chg="add">
          <ac:chgData name="Pablo Garcia" userId="45d086511dae29ac" providerId="LiveId" clId="{118D0213-BBE1-43AE-8253-9124B8E7D4B8}" dt="2025-04-15T05:07:44.937" v="280"/>
          <ac:spMkLst>
            <pc:docMk/>
            <pc:sldMk cId="1584454898" sldId="275"/>
            <ac:spMk id="4" creationId="{51434716-F240-9673-BF30-FA6D4836DC87}"/>
          </ac:spMkLst>
        </pc:spChg>
        <pc:spChg chg="mod">
          <ac:chgData name="Pablo Garcia" userId="45d086511dae29ac" providerId="LiveId" clId="{118D0213-BBE1-43AE-8253-9124B8E7D4B8}" dt="2025-04-15T05:04:34.088" v="271"/>
          <ac:spMkLst>
            <pc:docMk/>
            <pc:sldMk cId="1584454898" sldId="275"/>
            <ac:spMk id="8" creationId="{9A47A989-D4C0-AFC0-248A-B78DB1D1F80B}"/>
          </ac:spMkLst>
        </pc:spChg>
        <pc:spChg chg="mod">
          <ac:chgData name="Pablo Garcia" userId="45d086511dae29ac" providerId="LiveId" clId="{118D0213-BBE1-43AE-8253-9124B8E7D4B8}" dt="2025-04-15T05:08:50.843" v="297" actId="6549"/>
          <ac:spMkLst>
            <pc:docMk/>
            <pc:sldMk cId="1584454898" sldId="275"/>
            <ac:spMk id="9" creationId="{D7E0292F-9641-F63A-5275-9D496B304A41}"/>
          </ac:spMkLst>
        </pc:spChg>
        <pc:spChg chg="mod">
          <ac:chgData name="Pablo Garcia" userId="45d086511dae29ac" providerId="LiveId" clId="{118D0213-BBE1-43AE-8253-9124B8E7D4B8}" dt="2025-04-15T05:06:03.858" v="274" actId="14100"/>
          <ac:spMkLst>
            <pc:docMk/>
            <pc:sldMk cId="1584454898" sldId="275"/>
            <ac:spMk id="10" creationId="{B5BC5840-784D-C378-11D1-B904117B6A63}"/>
          </ac:spMkLst>
        </pc:spChg>
        <pc:picChg chg="del">
          <ac:chgData name="Pablo Garcia" userId="45d086511dae29ac" providerId="LiveId" clId="{118D0213-BBE1-43AE-8253-9124B8E7D4B8}" dt="2025-04-15T05:04:48.283" v="272" actId="478"/>
          <ac:picMkLst>
            <pc:docMk/>
            <pc:sldMk cId="1584454898" sldId="275"/>
            <ac:picMk id="2" creationId="{9A209580-2109-031F-4A9E-E138B76B7656}"/>
          </ac:picMkLst>
        </pc:picChg>
      </pc:sldChg>
      <pc:sldChg chg="modSp add mod">
        <pc:chgData name="Pablo Garcia" userId="45d086511dae29ac" providerId="LiveId" clId="{118D0213-BBE1-43AE-8253-9124B8E7D4B8}" dt="2025-04-15T05:09:14.771" v="307" actId="20577"/>
        <pc:sldMkLst>
          <pc:docMk/>
          <pc:sldMk cId="2954230464" sldId="276"/>
        </pc:sldMkLst>
        <pc:spChg chg="mod">
          <ac:chgData name="Pablo Garcia" userId="45d086511dae29ac" providerId="LiveId" clId="{118D0213-BBE1-43AE-8253-9124B8E7D4B8}" dt="2025-04-15T05:09:14.771" v="307" actId="20577"/>
          <ac:spMkLst>
            <pc:docMk/>
            <pc:sldMk cId="2954230464" sldId="276"/>
            <ac:spMk id="5" creationId="{3A9722E7-B9F3-6A8D-10E8-20DA964F41D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DFB8-77F5-AA94-D2AE-ACAF1DE14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574FF-3203-D031-B17A-5C6ED4CFF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13192-821D-2053-D359-6A0DECBA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F556B-ED17-433C-0D57-C9C2A860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3BA90-54B2-17D5-F6B6-A1607C0C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4180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4A0D-17EE-4653-BB51-FDA6C8B97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97ABC-E149-E565-79A4-8E9C61FA6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3EA96-E25C-A81D-66E6-2D0A6DCF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5AF3A-771B-6244-61E7-29D7A532C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F044B6-3967-D23A-42CA-140BF5B2F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380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20E200-13D4-BA54-6C39-6A854262E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C05A0-94C5-EC06-7D83-01A9DB026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2528-1AB7-A10D-E04F-4742685E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CCEF1-B00B-74E9-8E20-52EF475F1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3F64D-1F70-37CC-6E01-B3019960C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040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E275-527F-7714-3138-DD8BD42D0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5EE1E-729A-03D2-363D-2ECE45AAE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6BF4-0E72-30D4-A855-D352A2CA5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F33AD-109A-8F14-E2BA-37E49336B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01F41-5D1E-8673-8BF5-F21B4F59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0601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549A-22F0-5AE0-EADE-95B3C3E9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E118-5676-548D-2508-4CA3902F4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55151-43C1-CC05-9630-2D466E95A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ECE60-6182-F3F7-C0D1-7AB7B523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22D8E-022D-0DA7-A50F-8BFB3757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657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FBE35-9B13-1DF5-5699-9589CADB9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DC8A4-5275-FE70-E842-539D9BF83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E871E-BC4A-87A6-B723-46478ACBE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44AB5-1322-13B1-476B-A42D2FAB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FF443-CBCF-269B-57CF-625AB9642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16818A-9A19-7A3C-E24D-0CE03067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67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D01D-731C-0A80-626B-BFBF193D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7FE7-0FDB-3006-3DE4-267877C09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77614-CB6B-9BE8-4D5A-DFD87AD50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A26086-CE8A-8946-BB37-520ABDD50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5F7FC1-A719-C993-5B43-94E7ACDC1A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3F7407-E95A-46B6-7227-DC56A0B8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8AD595-8D28-89F9-1B39-473D941C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42BA1-1D02-172D-1ABC-BCC3380CB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426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B587-7DE3-6FBA-0F76-64E63B9A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67DB4-98CA-FDAC-5C95-62365059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4A8C5-02F4-42E8-3E0B-B8E6A2BC6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8F0DB-E3A9-1AA8-E55F-808D057B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2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ADF77-AB90-BBAB-D27C-69CA1970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3D949-05F3-934A-F234-20A49EEE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050C7-D0AC-9ACA-0130-3A7B2873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8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198A-A5CF-525B-A5DD-65729A3B3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88336-C2FD-52D5-8F0B-BC168EB17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2CF5-A4F3-CE5F-1BF6-5D9E86B4E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3572A-28D7-E1F8-6778-01AAF0B1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64781-3544-9115-CE1C-616028F05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7D96CE-9630-C537-5CAE-F0A784C3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697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5E10-3634-FCB0-1AAB-CFDBC4A0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5C8B0A-97EE-B589-067D-2A8132CD4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95675-AC21-D278-CD43-0A1F58199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805E2-EC28-0673-FFBB-65005FC5C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66BDA-C711-D9F1-C516-87BC31AC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AA811-0A51-EC4B-F454-23C231C5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19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3BF208-0383-D3DB-ACA9-869805B5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24CBBC-D343-8095-FE83-EA19FDD53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54E1-9047-774C-A60B-914F136E0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3BB54-C334-454D-9C3D-939B71087B90}" type="datetimeFigureOut">
              <a:rPr lang="pt-BR" smtClean="0"/>
              <a:t>15/04/2025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D4F8E-F6E1-34CD-450E-BE0EA51AE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85DE-B122-CE5D-541F-C57EC6F82B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759A3D-F238-493B-A572-E38852D25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2072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244AEC-F204-95AF-E24D-FF6AD4A53C06}"/>
              </a:ext>
            </a:extLst>
          </p:cNvPr>
          <p:cNvSpPr/>
          <p:nvPr/>
        </p:nvSpPr>
        <p:spPr>
          <a:xfrm>
            <a:off x="255930" y="4615544"/>
            <a:ext cx="7995441" cy="182879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Téc</a:t>
            </a:r>
            <a:r>
              <a:rPr lang="pt-BR" sz="24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 Desenvolvimento de Sistemas - Pablo Garcia</a:t>
            </a:r>
          </a:p>
          <a:p>
            <a:pPr algn="ctr"/>
            <a:r>
              <a:rPr lang="pt-BR" sz="2400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Teste de Lógica</a:t>
            </a:r>
            <a:br>
              <a:rPr lang="pt-BR" sz="2400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Preparação para entrevistas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CCE5A4-74B3-C146-C5FC-167D25D53804}"/>
              </a:ext>
            </a:extLst>
          </p:cNvPr>
          <p:cNvSpPr/>
          <p:nvPr/>
        </p:nvSpPr>
        <p:spPr>
          <a:xfrm>
            <a:off x="255930" y="1697477"/>
            <a:ext cx="7091927" cy="1731523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Aulas SENAC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3AC401B1-AAF3-91C9-4BDF-DAA34BEB7C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2050" name="Picture 2" descr="Meme Nazaré Tedesco pensando on Make a GIF">
            <a:extLst>
              <a:ext uri="{FF2B5EF4-FFF2-40B4-BE49-F238E27FC236}">
                <a16:creationId xmlns:a16="http://schemas.microsoft.com/office/drawing/2014/main" id="{941B4081-8E4C-5950-0F23-891F9AF39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50" y="1595769"/>
            <a:ext cx="4236628" cy="27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8530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A7063-C281-2E1A-FBD5-F23C5CB74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E6565BFE-C858-77B1-78F3-65F223D4C90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20FEF-E4EE-7CB8-9711-4E93A2B5B035}"/>
              </a:ext>
            </a:extLst>
          </p:cNvPr>
          <p:cNvSpPr/>
          <p:nvPr/>
        </p:nvSpPr>
        <p:spPr>
          <a:xfrm>
            <a:off x="476250" y="261256"/>
            <a:ext cx="9971315" cy="3940629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9</a:t>
            </a:r>
          </a:p>
          <a:p>
            <a:r>
              <a:rPr lang="pt-BR" dirty="0"/>
              <a:t>Observe a seguinte sequência de formas geométricas que segue um padrão.</a:t>
            </a:r>
          </a:p>
          <a:p>
            <a:endParaRPr lang="pt-BR" dirty="0"/>
          </a:p>
          <a:p>
            <a:r>
              <a:rPr lang="pt-BR" dirty="0"/>
              <a:t>                                        </a:t>
            </a:r>
          </a:p>
          <a:p>
            <a:r>
              <a:rPr lang="pt-BR" dirty="0"/>
              <a:t>Da esquerda para a direita, o sétimo elemento é o triângulo novamente e, assim, a sequência continua a se repetir. Pode-se afirmar que o 117º elemento desta sequência é da cor</a:t>
            </a:r>
          </a:p>
          <a:p>
            <a:r>
              <a:rPr lang="pt-BR" dirty="0"/>
              <a:t>a) vermelha.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preta.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amarela.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azul.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585E35-55FD-3AFC-91A4-20092E5EF954}"/>
              </a:ext>
            </a:extLst>
          </p:cNvPr>
          <p:cNvSpPr/>
          <p:nvPr/>
        </p:nvSpPr>
        <p:spPr>
          <a:xfrm>
            <a:off x="476250" y="4376057"/>
            <a:ext cx="9971315" cy="2351315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pt-BR" sz="1400" dirty="0"/>
              <a:t>117/6 = 19 com resto 3, então o elemento de número 117 é o terceiro.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C02BBEA-4BE8-11D3-D94A-F68D90935909}"/>
              </a:ext>
            </a:extLst>
          </p:cNvPr>
          <p:cNvSpPr/>
          <p:nvPr/>
        </p:nvSpPr>
        <p:spPr>
          <a:xfrm>
            <a:off x="571501" y="2971801"/>
            <a:ext cx="1257300" cy="566057"/>
          </a:xfrm>
          <a:custGeom>
            <a:avLst/>
            <a:gdLst>
              <a:gd name="connsiteX0" fmla="*/ 0 w 1257300"/>
              <a:gd name="connsiteY0" fmla="*/ 94345 h 566057"/>
              <a:gd name="connsiteX1" fmla="*/ 94345 w 1257300"/>
              <a:gd name="connsiteY1" fmla="*/ 0 h 566057"/>
              <a:gd name="connsiteX2" fmla="*/ 1162955 w 1257300"/>
              <a:gd name="connsiteY2" fmla="*/ 0 h 566057"/>
              <a:gd name="connsiteX3" fmla="*/ 1257300 w 1257300"/>
              <a:gd name="connsiteY3" fmla="*/ 94345 h 566057"/>
              <a:gd name="connsiteX4" fmla="*/ 1257300 w 1257300"/>
              <a:gd name="connsiteY4" fmla="*/ 471712 h 566057"/>
              <a:gd name="connsiteX5" fmla="*/ 1162955 w 1257300"/>
              <a:gd name="connsiteY5" fmla="*/ 566057 h 566057"/>
              <a:gd name="connsiteX6" fmla="*/ 94345 w 1257300"/>
              <a:gd name="connsiteY6" fmla="*/ 566057 h 566057"/>
              <a:gd name="connsiteX7" fmla="*/ 0 w 1257300"/>
              <a:gd name="connsiteY7" fmla="*/ 471712 h 566057"/>
              <a:gd name="connsiteX8" fmla="*/ 0 w 1257300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57300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410471" y="61491"/>
                  <a:pt x="663698" y="-216"/>
                  <a:pt x="1162955" y="0"/>
                </a:cubicBezTo>
                <a:cubicBezTo>
                  <a:pt x="1211757" y="1104"/>
                  <a:pt x="1252880" y="47467"/>
                  <a:pt x="1257300" y="94345"/>
                </a:cubicBezTo>
                <a:cubicBezTo>
                  <a:pt x="1284052" y="158250"/>
                  <a:pt x="1230100" y="286622"/>
                  <a:pt x="1257300" y="471712"/>
                </a:cubicBezTo>
                <a:cubicBezTo>
                  <a:pt x="1257988" y="523163"/>
                  <a:pt x="1220053" y="566386"/>
                  <a:pt x="1162955" y="566057"/>
                </a:cubicBezTo>
                <a:cubicBezTo>
                  <a:pt x="966856" y="562818"/>
                  <a:pt x="568223" y="507912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Picture 3" descr="Sequência de formas geométricas coloridas.">
            <a:extLst>
              <a:ext uri="{FF2B5EF4-FFF2-40B4-BE49-F238E27FC236}">
                <a16:creationId xmlns:a16="http://schemas.microsoft.com/office/drawing/2014/main" id="{B4476956-3F2E-4ACF-E686-8D9C708BA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186" y="932398"/>
            <a:ext cx="3508717" cy="48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17A6B-DE70-1EC8-074A-FBB0E0C6D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obre 10">
            <a:extLst>
              <a:ext uri="{FF2B5EF4-FFF2-40B4-BE49-F238E27FC236}">
                <a16:creationId xmlns:a16="http://schemas.microsoft.com/office/drawing/2014/main" id="{2222C18F-773D-E31A-023B-4C65E6D7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-5584825"/>
            <a:ext cx="266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5E209C6B-E11E-307E-6544-8E85A69CC7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47A989-D4C0-AFC0-248A-B78DB1D1F80B}"/>
              </a:ext>
            </a:extLst>
          </p:cNvPr>
          <p:cNvSpPr/>
          <p:nvPr/>
        </p:nvSpPr>
        <p:spPr>
          <a:xfrm>
            <a:off x="476250" y="261256"/>
            <a:ext cx="9971315" cy="3940629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10</a:t>
            </a:r>
          </a:p>
          <a:p>
            <a:r>
              <a:rPr lang="pt-BR" dirty="0"/>
              <a:t>Considere três conjuntos, A, B e C, respectivamente com 13, 17 e 19 elementos. Há 5 elementos comuns aos três conjuntos, 8 elementos estão exclusivamente no conjunto B, a intersecção entre A e B possui 8 elementos e entre A e C, 7 elementos. É possível afirmar que</a:t>
            </a:r>
          </a:p>
          <a:p>
            <a:r>
              <a:rPr lang="pt-BR" dirty="0"/>
              <a:t>a) há oito elementos que pertencem à intersecção entre A e B, onde nenhum destes também pertencem à C.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A e C são disjuntos.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o número de elementos que estão, pelo menos, em mais de um conjunto, é igual ao número de elementos no conjunto 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o total da união entre A, B e C é igual a 33 elementos.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7E0292F-9641-F63A-5275-9D496B304A41}"/>
              </a:ext>
            </a:extLst>
          </p:cNvPr>
          <p:cNvSpPr/>
          <p:nvPr/>
        </p:nvSpPr>
        <p:spPr>
          <a:xfrm>
            <a:off x="476250" y="4376057"/>
            <a:ext cx="9971315" cy="2351315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/>
              <a:t>A intersecção entre A e C tem 7 elementos, e entre A e B tem 8 elementos, com 5 elementos comuns aos três conjuntos.</a:t>
            </a:r>
          </a:p>
          <a:p>
            <a:endParaRPr lang="pt-BR" sz="1400" dirty="0"/>
          </a:p>
          <a:p>
            <a:r>
              <a:rPr lang="pt-BR" sz="1400" dirty="0"/>
              <a:t>Usando a fórmula da inclusão-exclusão, calculamos o total de elementos na união A∪B∪C:</a:t>
            </a:r>
          </a:p>
          <a:p>
            <a:r>
              <a:rPr lang="pt-BR" sz="1400" dirty="0"/>
              <a:t>∣A∪B∪C∣=13+17+19−8−7−5+5=33</a:t>
            </a:r>
          </a:p>
          <a:p>
            <a:endParaRPr lang="pt-BR" sz="1400" dirty="0"/>
          </a:p>
          <a:p>
            <a:endParaRPr lang="pt-BR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BC5840-784D-C378-11D1-B904117B6A63}"/>
              </a:ext>
            </a:extLst>
          </p:cNvPr>
          <p:cNvSpPr/>
          <p:nvPr/>
        </p:nvSpPr>
        <p:spPr>
          <a:xfrm>
            <a:off x="342900" y="3516087"/>
            <a:ext cx="5753100" cy="566057"/>
          </a:xfrm>
          <a:custGeom>
            <a:avLst/>
            <a:gdLst>
              <a:gd name="connsiteX0" fmla="*/ 0 w 5753100"/>
              <a:gd name="connsiteY0" fmla="*/ 94345 h 566057"/>
              <a:gd name="connsiteX1" fmla="*/ 94345 w 5753100"/>
              <a:gd name="connsiteY1" fmla="*/ 0 h 566057"/>
              <a:gd name="connsiteX2" fmla="*/ 5658755 w 5753100"/>
              <a:gd name="connsiteY2" fmla="*/ 0 h 566057"/>
              <a:gd name="connsiteX3" fmla="*/ 5753100 w 5753100"/>
              <a:gd name="connsiteY3" fmla="*/ 94345 h 566057"/>
              <a:gd name="connsiteX4" fmla="*/ 5753100 w 5753100"/>
              <a:gd name="connsiteY4" fmla="*/ 471712 h 566057"/>
              <a:gd name="connsiteX5" fmla="*/ 5658755 w 5753100"/>
              <a:gd name="connsiteY5" fmla="*/ 566057 h 566057"/>
              <a:gd name="connsiteX6" fmla="*/ 94345 w 5753100"/>
              <a:gd name="connsiteY6" fmla="*/ 566057 h 566057"/>
              <a:gd name="connsiteX7" fmla="*/ 0 w 5753100"/>
              <a:gd name="connsiteY7" fmla="*/ 471712 h 566057"/>
              <a:gd name="connsiteX8" fmla="*/ 0 w 5753100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753100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1997951" y="-60713"/>
                  <a:pt x="4764103" y="61072"/>
                  <a:pt x="5658755" y="0"/>
                </a:cubicBezTo>
                <a:cubicBezTo>
                  <a:pt x="5707557" y="1104"/>
                  <a:pt x="5748680" y="47467"/>
                  <a:pt x="5753100" y="94345"/>
                </a:cubicBezTo>
                <a:cubicBezTo>
                  <a:pt x="5779852" y="158250"/>
                  <a:pt x="5725900" y="286622"/>
                  <a:pt x="5753100" y="471712"/>
                </a:cubicBezTo>
                <a:cubicBezTo>
                  <a:pt x="5753788" y="523163"/>
                  <a:pt x="5715853" y="566386"/>
                  <a:pt x="5658755" y="566057"/>
                </a:cubicBezTo>
                <a:cubicBezTo>
                  <a:pt x="4655621" y="492286"/>
                  <a:pt x="1132033" y="410174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45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E9F16-6799-547B-AADE-4ACEA377E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79AA3B-9860-532C-A393-8F3D869D1215}"/>
              </a:ext>
            </a:extLst>
          </p:cNvPr>
          <p:cNvSpPr/>
          <p:nvPr/>
        </p:nvSpPr>
        <p:spPr>
          <a:xfrm>
            <a:off x="255930" y="4615544"/>
            <a:ext cx="7995441" cy="1828798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 err="1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Téc</a:t>
            </a:r>
            <a:r>
              <a:rPr lang="pt-BR" sz="24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 Desenvolvimento de Sistemas - Pablo Garcia</a:t>
            </a:r>
          </a:p>
          <a:p>
            <a:pPr algn="ctr"/>
            <a:r>
              <a:rPr lang="pt-BR" sz="2400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Teste de Lógica</a:t>
            </a:r>
            <a:br>
              <a:rPr lang="pt-BR" sz="2400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</a:br>
            <a:r>
              <a:rPr lang="pt-BR" sz="2400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Preparação para entrevistas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9722E7-B9F3-6A8D-10E8-20DA964F41D3}"/>
              </a:ext>
            </a:extLst>
          </p:cNvPr>
          <p:cNvSpPr/>
          <p:nvPr/>
        </p:nvSpPr>
        <p:spPr>
          <a:xfrm>
            <a:off x="255930" y="1697477"/>
            <a:ext cx="7091927" cy="1731523"/>
          </a:xfrm>
          <a:prstGeom prst="roundRect">
            <a:avLst/>
          </a:prstGeom>
          <a:solidFill>
            <a:schemeClr val="bg2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600" b="1" dirty="0">
                <a:ln w="22225">
                  <a:noFill/>
                  <a:prstDash val="solid"/>
                </a:ln>
                <a:solidFill>
                  <a:schemeClr val="accent1">
                    <a:lumMod val="50000"/>
                  </a:schemeClr>
                </a:solidFill>
              </a:rPr>
              <a:t>Obrigado</a:t>
            </a:r>
          </a:p>
        </p:txBody>
      </p:sp>
      <p:pic>
        <p:nvPicPr>
          <p:cNvPr id="2" name="Picture 1" descr="A blue and orange logo">
            <a:extLst>
              <a:ext uri="{FF2B5EF4-FFF2-40B4-BE49-F238E27FC236}">
                <a16:creationId xmlns:a16="http://schemas.microsoft.com/office/drawing/2014/main" id="{1E5E4EB1-3BBE-1CA9-AE18-6F3AC9C45E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pic>
        <p:nvPicPr>
          <p:cNvPr id="2050" name="Picture 2" descr="Meme Nazaré Tedesco pensando on Make a GIF">
            <a:extLst>
              <a:ext uri="{FF2B5EF4-FFF2-40B4-BE49-F238E27FC236}">
                <a16:creationId xmlns:a16="http://schemas.microsoft.com/office/drawing/2014/main" id="{8F9631D7-C8CC-D316-9DAC-1A96DBCEF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750" y="1595769"/>
            <a:ext cx="4236628" cy="278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4230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723278A9-38C4-B6BD-5FAF-EB44CCF6AD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2012143-32EC-5C83-066A-2E00C10344BE}"/>
              </a:ext>
            </a:extLst>
          </p:cNvPr>
          <p:cNvSpPr/>
          <p:nvPr/>
        </p:nvSpPr>
        <p:spPr>
          <a:xfrm>
            <a:off x="476250" y="261257"/>
            <a:ext cx="9971315" cy="3461658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1</a:t>
            </a:r>
          </a:p>
          <a:p>
            <a:r>
              <a:rPr lang="pt-BR" dirty="0"/>
              <a:t>Em um edifício comercial, há sete escritórios para serem alugados, todos no mesmo lado de um corredor. De quantos modos diferentes, três estarão abertos e quatro fechados? </a:t>
            </a:r>
          </a:p>
          <a:p>
            <a:endParaRPr lang="pt-BR" dirty="0"/>
          </a:p>
          <a:p>
            <a:r>
              <a:rPr lang="pt-BR" dirty="0"/>
              <a:t>a) 35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12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28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24</a:t>
            </a:r>
          </a:p>
          <a:p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4C4604D-07F8-48A4-10CC-98857D16739C}"/>
              </a:ext>
            </a:extLst>
          </p:cNvPr>
          <p:cNvSpPr/>
          <p:nvPr/>
        </p:nvSpPr>
        <p:spPr>
          <a:xfrm>
            <a:off x="476250" y="3831772"/>
            <a:ext cx="9971315" cy="2895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None/>
            </a:pPr>
            <a:r>
              <a:rPr lang="pt-BR" sz="1400" dirty="0"/>
              <a:t>Resposta 1</a:t>
            </a:r>
          </a:p>
          <a:p>
            <a:pPr>
              <a:buNone/>
            </a:pPr>
            <a:r>
              <a:rPr lang="pt-BR" sz="1400" dirty="0"/>
              <a:t>Mas o problema fixa que </a:t>
            </a:r>
            <a:r>
              <a:rPr lang="pt-BR" sz="1400" b="1" dirty="0"/>
              <a:t>exatamente 3 devem estar abertos</a:t>
            </a:r>
            <a:r>
              <a:rPr lang="pt-BR" sz="1400" dirty="0"/>
              <a:t>. Então, na prática, você está apenas escolhendo </a:t>
            </a:r>
            <a:r>
              <a:rPr lang="pt-BR" sz="1400" b="1" dirty="0"/>
              <a:t>quais 3 dos 7</a:t>
            </a:r>
            <a:r>
              <a:rPr lang="pt-BR" sz="1400" dirty="0"/>
              <a:t> ficarão abertos. Os restantes serão fechados.</a:t>
            </a:r>
          </a:p>
          <a:p>
            <a:pPr>
              <a:buNone/>
            </a:pPr>
            <a:r>
              <a:rPr lang="pt-BR" sz="1400" dirty="0"/>
              <a:t>Então, a pergunta se resume a:</a:t>
            </a:r>
          </a:p>
          <a:p>
            <a:pPr>
              <a:buNone/>
            </a:pPr>
            <a:r>
              <a:rPr lang="pt-BR" sz="1400" b="1" dirty="0"/>
              <a:t>“De quantas formas posso escolher 3 escritórios em um grupo de 7?”</a:t>
            </a:r>
            <a:endParaRPr lang="pt-BR" sz="1400" dirty="0"/>
          </a:p>
          <a:p>
            <a:pPr>
              <a:buNone/>
            </a:pPr>
            <a:r>
              <a:rPr lang="pt-BR" sz="1400" dirty="0"/>
              <a:t>Imagine, por exemplo: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Se os escritórios fossem nomeados A, B, C, D, E, F, 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Você escolhe 3 qualquer: </a:t>
            </a:r>
            <a:r>
              <a:rPr lang="pt-BR" sz="1400" b="1" dirty="0"/>
              <a:t>A, B, C</a:t>
            </a:r>
            <a:r>
              <a:rPr lang="pt-BR" sz="1400" dirty="0"/>
              <a:t> (uma possibilidade).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Ou </a:t>
            </a:r>
            <a:r>
              <a:rPr lang="pt-BR" sz="1400" b="1" dirty="0"/>
              <a:t>A, C, D</a:t>
            </a:r>
            <a:r>
              <a:rPr lang="pt-BR" sz="1400" dirty="0"/>
              <a:t> (outra possibilidade).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Ou </a:t>
            </a:r>
            <a:r>
              <a:rPr lang="pt-BR" sz="1400" b="1" dirty="0"/>
              <a:t>D, E, G</a:t>
            </a:r>
            <a:r>
              <a:rPr lang="pt-BR" sz="1400" dirty="0"/>
              <a:t>... e assim por diante.</a:t>
            </a:r>
          </a:p>
          <a:p>
            <a:r>
              <a:rPr lang="pt-BR" sz="1400" dirty="0"/>
              <a:t>O número total de combinações é o número de grupos que você pode formar com </a:t>
            </a:r>
            <a:r>
              <a:rPr lang="pt-BR" sz="1400" b="1" dirty="0"/>
              <a:t>3 elementos dentro de um total de 7</a:t>
            </a:r>
            <a:r>
              <a:rPr lang="pt-BR" sz="1400" dirty="0"/>
              <a:t>.</a:t>
            </a:r>
          </a:p>
          <a:p>
            <a:endParaRPr lang="pt-BR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16F9BA9-4D88-9E17-BFF5-A641C052C184}"/>
              </a:ext>
            </a:extLst>
          </p:cNvPr>
          <p:cNvSpPr/>
          <p:nvPr/>
        </p:nvSpPr>
        <p:spPr>
          <a:xfrm>
            <a:off x="345622" y="1317172"/>
            <a:ext cx="887186" cy="566057"/>
          </a:xfrm>
          <a:custGeom>
            <a:avLst/>
            <a:gdLst>
              <a:gd name="connsiteX0" fmla="*/ 0 w 887186"/>
              <a:gd name="connsiteY0" fmla="*/ 94345 h 566057"/>
              <a:gd name="connsiteX1" fmla="*/ 94345 w 887186"/>
              <a:gd name="connsiteY1" fmla="*/ 0 h 566057"/>
              <a:gd name="connsiteX2" fmla="*/ 792841 w 887186"/>
              <a:gd name="connsiteY2" fmla="*/ 0 h 566057"/>
              <a:gd name="connsiteX3" fmla="*/ 887186 w 887186"/>
              <a:gd name="connsiteY3" fmla="*/ 94345 h 566057"/>
              <a:gd name="connsiteX4" fmla="*/ 887186 w 887186"/>
              <a:gd name="connsiteY4" fmla="*/ 471712 h 566057"/>
              <a:gd name="connsiteX5" fmla="*/ 792841 w 887186"/>
              <a:gd name="connsiteY5" fmla="*/ 566057 h 566057"/>
              <a:gd name="connsiteX6" fmla="*/ 94345 w 887186"/>
              <a:gd name="connsiteY6" fmla="*/ 566057 h 566057"/>
              <a:gd name="connsiteX7" fmla="*/ 0 w 887186"/>
              <a:gd name="connsiteY7" fmla="*/ 471712 h 566057"/>
              <a:gd name="connsiteX8" fmla="*/ 0 w 887186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7186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168388" y="12868"/>
                  <a:pt x="569739" y="21153"/>
                  <a:pt x="792841" y="0"/>
                </a:cubicBezTo>
                <a:cubicBezTo>
                  <a:pt x="841643" y="1104"/>
                  <a:pt x="882766" y="47467"/>
                  <a:pt x="887186" y="94345"/>
                </a:cubicBezTo>
                <a:cubicBezTo>
                  <a:pt x="913938" y="158250"/>
                  <a:pt x="859986" y="286622"/>
                  <a:pt x="887186" y="471712"/>
                </a:cubicBezTo>
                <a:cubicBezTo>
                  <a:pt x="887874" y="523163"/>
                  <a:pt x="849939" y="566386"/>
                  <a:pt x="792841" y="566057"/>
                </a:cubicBezTo>
                <a:cubicBezTo>
                  <a:pt x="447132" y="508639"/>
                  <a:pt x="294483" y="507670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84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710B8-31F4-0F38-64C7-BD0036F8F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obre 10">
            <a:extLst>
              <a:ext uri="{FF2B5EF4-FFF2-40B4-BE49-F238E27FC236}">
                <a16:creationId xmlns:a16="http://schemas.microsoft.com/office/drawing/2014/main" id="{9235993B-BF6D-7FDE-737B-F7DE68000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-5584825"/>
            <a:ext cx="266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156EDA45-E37E-B91F-0B9B-939D5D0EDCD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8BB718-131B-976B-2C58-29DB4F7AECC0}"/>
              </a:ext>
            </a:extLst>
          </p:cNvPr>
          <p:cNvSpPr/>
          <p:nvPr/>
        </p:nvSpPr>
        <p:spPr>
          <a:xfrm>
            <a:off x="476250" y="261257"/>
            <a:ext cx="9971315" cy="3461658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2</a:t>
            </a:r>
          </a:p>
          <a:p>
            <a:r>
              <a:rPr lang="pt-BR" dirty="0"/>
              <a:t>Nasci 11 anos depois do meu irmão. Nossa mãe, que está com 39 anos, é seis anos mais nova que meu pai. Se o primeiro filho do meu pai nasceu em seu aniversário de 26 anos, atualmente tenho</a:t>
            </a:r>
          </a:p>
          <a:p>
            <a:r>
              <a:rPr lang="pt-BR" dirty="0"/>
              <a:t>a) 19 anos.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8 anos.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11 anos.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15 anos.</a:t>
            </a:r>
          </a:p>
          <a:p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F1B9F6-44F4-C287-99E4-A573AD80AAAF}"/>
              </a:ext>
            </a:extLst>
          </p:cNvPr>
          <p:cNvSpPr/>
          <p:nvPr/>
        </p:nvSpPr>
        <p:spPr>
          <a:xfrm>
            <a:off x="476250" y="3831772"/>
            <a:ext cx="9971315" cy="2895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buFont typeface="+mj-lt"/>
              <a:buAutoNum type="arabicPeriod"/>
            </a:pPr>
            <a:r>
              <a:rPr lang="pt-BR" sz="1400" b="1" dirty="0"/>
              <a:t>Idade do pai:</a:t>
            </a:r>
            <a:br>
              <a:rPr lang="pt-BR" sz="1400" dirty="0"/>
            </a:br>
            <a:r>
              <a:rPr lang="pt-BR" sz="1400" dirty="0"/>
              <a:t>Se a mãe tem 39 anos e é 6 anos mais nova que o pai:</a:t>
            </a:r>
          </a:p>
          <a:p>
            <a:pPr>
              <a:buNone/>
            </a:pPr>
            <a:r>
              <a:rPr lang="pt-BR" sz="1400" dirty="0"/>
              <a:t>Idade do pai=39+6=45 anos</a:t>
            </a:r>
          </a:p>
          <a:p>
            <a:pPr>
              <a:buNone/>
            </a:pPr>
            <a:endParaRPr lang="pt-BR" sz="1400" dirty="0"/>
          </a:p>
          <a:p>
            <a:pPr>
              <a:buFont typeface="+mj-lt"/>
              <a:buAutoNum type="arabicPeriod" startAt="2"/>
            </a:pPr>
            <a:r>
              <a:rPr lang="pt-BR" sz="1400" b="1" dirty="0"/>
              <a:t>Idade do irmão:</a:t>
            </a:r>
            <a:br>
              <a:rPr lang="pt-BR" sz="1400" dirty="0"/>
            </a:br>
            <a:r>
              <a:rPr lang="pt-BR" sz="1400" dirty="0"/>
              <a:t>Se o pai tinha 26 anos quando o primeiro filho nasceu, e hoje ele tem 45:</a:t>
            </a:r>
          </a:p>
          <a:p>
            <a:pPr>
              <a:buNone/>
            </a:pPr>
            <a:r>
              <a:rPr lang="pt-BR" sz="1400" dirty="0"/>
              <a:t>Idade do irmão=45−26=19 anos</a:t>
            </a:r>
          </a:p>
          <a:p>
            <a:pPr>
              <a:buNone/>
            </a:pPr>
            <a:endParaRPr lang="pt-BR" sz="1400" dirty="0"/>
          </a:p>
          <a:p>
            <a:pPr>
              <a:buFont typeface="+mj-lt"/>
              <a:buAutoNum type="arabicPeriod" startAt="3"/>
            </a:pPr>
            <a:r>
              <a:rPr lang="pt-BR" sz="1400" b="1" dirty="0"/>
              <a:t>Sua idade:</a:t>
            </a:r>
            <a:br>
              <a:rPr lang="pt-BR" sz="1400" dirty="0"/>
            </a:br>
            <a:r>
              <a:rPr lang="pt-BR" sz="1400" dirty="0"/>
              <a:t>Você nasceu 11 anos depois do seu irmão:</a:t>
            </a:r>
          </a:p>
          <a:p>
            <a:pPr>
              <a:buNone/>
            </a:pPr>
            <a:r>
              <a:rPr lang="pt-BR" sz="1400" dirty="0"/>
              <a:t>Sua idade=19−11=8 anos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D7CE567-E336-A4FD-7120-46267BD404C4}"/>
              </a:ext>
            </a:extLst>
          </p:cNvPr>
          <p:cNvSpPr/>
          <p:nvPr/>
        </p:nvSpPr>
        <p:spPr>
          <a:xfrm>
            <a:off x="378279" y="1611086"/>
            <a:ext cx="1366155" cy="566057"/>
          </a:xfrm>
          <a:custGeom>
            <a:avLst/>
            <a:gdLst>
              <a:gd name="connsiteX0" fmla="*/ 0 w 1366155"/>
              <a:gd name="connsiteY0" fmla="*/ 94345 h 566057"/>
              <a:gd name="connsiteX1" fmla="*/ 94345 w 1366155"/>
              <a:gd name="connsiteY1" fmla="*/ 0 h 566057"/>
              <a:gd name="connsiteX2" fmla="*/ 1271810 w 1366155"/>
              <a:gd name="connsiteY2" fmla="*/ 0 h 566057"/>
              <a:gd name="connsiteX3" fmla="*/ 1366155 w 1366155"/>
              <a:gd name="connsiteY3" fmla="*/ 94345 h 566057"/>
              <a:gd name="connsiteX4" fmla="*/ 1366155 w 1366155"/>
              <a:gd name="connsiteY4" fmla="*/ 471712 h 566057"/>
              <a:gd name="connsiteX5" fmla="*/ 1271810 w 1366155"/>
              <a:gd name="connsiteY5" fmla="*/ 566057 h 566057"/>
              <a:gd name="connsiteX6" fmla="*/ 94345 w 1366155"/>
              <a:gd name="connsiteY6" fmla="*/ 566057 h 566057"/>
              <a:gd name="connsiteX7" fmla="*/ 0 w 1366155"/>
              <a:gd name="connsiteY7" fmla="*/ 471712 h 566057"/>
              <a:gd name="connsiteX8" fmla="*/ 0 w 1366155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155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346585" y="-24076"/>
                  <a:pt x="748132" y="3170"/>
                  <a:pt x="1271810" y="0"/>
                </a:cubicBezTo>
                <a:cubicBezTo>
                  <a:pt x="1320612" y="1104"/>
                  <a:pt x="1361735" y="47467"/>
                  <a:pt x="1366155" y="94345"/>
                </a:cubicBezTo>
                <a:cubicBezTo>
                  <a:pt x="1392907" y="158250"/>
                  <a:pt x="1338955" y="286622"/>
                  <a:pt x="1366155" y="471712"/>
                </a:cubicBezTo>
                <a:cubicBezTo>
                  <a:pt x="1366843" y="523163"/>
                  <a:pt x="1328908" y="566386"/>
                  <a:pt x="1271810" y="566057"/>
                </a:cubicBezTo>
                <a:cubicBezTo>
                  <a:pt x="869938" y="495179"/>
                  <a:pt x="428017" y="579807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0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15AB3-8B59-FD73-9878-225B675C6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obre 10">
            <a:extLst>
              <a:ext uri="{FF2B5EF4-FFF2-40B4-BE49-F238E27FC236}">
                <a16:creationId xmlns:a16="http://schemas.microsoft.com/office/drawing/2014/main" id="{FC819E31-8AD5-2762-2C63-2C40C63A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-5584825"/>
            <a:ext cx="266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E5C736CE-0D75-59F2-F922-9B1CC2E9FA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5E2CB9B-4019-3361-39F5-A1C6B59CF1A6}"/>
              </a:ext>
            </a:extLst>
          </p:cNvPr>
          <p:cNvSpPr/>
          <p:nvPr/>
        </p:nvSpPr>
        <p:spPr>
          <a:xfrm>
            <a:off x="476250" y="261257"/>
            <a:ext cx="9971315" cy="3461658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3</a:t>
            </a:r>
          </a:p>
          <a:p>
            <a:r>
              <a:rPr lang="pt-BR" dirty="0"/>
              <a:t>Um concurso foi realizado em uma escola com turmas do 1º ano do ensino fundamental ao 3° do ensino médio. A probabilidade de um aluno do 1° ano do médio ser sorteado é 1/4, um aluno do 2° do médio, 1/6, e um aluno do 3° do médio, 1/5. Sabendo que há nove séries no ensino fundamental, a probabilidade mais próxima de que o aluno sorteado seja do ensino fundamental é</a:t>
            </a:r>
          </a:p>
          <a:p>
            <a:r>
              <a:rPr lang="pt-BR" dirty="0"/>
              <a:t>a) 38,4%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61,6%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 40%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80%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A3583FA-A8AE-F51A-B0E4-0B268186F784}"/>
              </a:ext>
            </a:extLst>
          </p:cNvPr>
          <p:cNvSpPr/>
          <p:nvPr/>
        </p:nvSpPr>
        <p:spPr>
          <a:xfrm>
            <a:off x="476250" y="3831772"/>
            <a:ext cx="9971315" cy="2895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/>
              <a:t>¼ = 25%</a:t>
            </a:r>
            <a:br>
              <a:rPr lang="pt-BR" sz="1400" dirty="0"/>
            </a:br>
            <a:endParaRPr lang="pt-BR" sz="1400" dirty="0"/>
          </a:p>
          <a:p>
            <a:r>
              <a:rPr lang="pt-BR" sz="1400" dirty="0"/>
              <a:t>1/6 = 16,66%</a:t>
            </a:r>
          </a:p>
          <a:p>
            <a:endParaRPr lang="pt-BR" sz="1400" dirty="0"/>
          </a:p>
          <a:p>
            <a:r>
              <a:rPr lang="pt-BR" sz="1400" dirty="0"/>
              <a:t>1/5 = 20%</a:t>
            </a:r>
          </a:p>
          <a:p>
            <a:endParaRPr lang="pt-BR" sz="1400" dirty="0"/>
          </a:p>
          <a:p>
            <a:r>
              <a:rPr lang="pt-BR" sz="1400" dirty="0"/>
              <a:t>25 + 16,66 + 20 – 100 = 38,34%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494FCBB-768A-0F3C-6194-C2EB5B808753}"/>
              </a:ext>
            </a:extLst>
          </p:cNvPr>
          <p:cNvSpPr/>
          <p:nvPr/>
        </p:nvSpPr>
        <p:spPr>
          <a:xfrm>
            <a:off x="378279" y="1611086"/>
            <a:ext cx="1366155" cy="566057"/>
          </a:xfrm>
          <a:custGeom>
            <a:avLst/>
            <a:gdLst>
              <a:gd name="connsiteX0" fmla="*/ 0 w 1366155"/>
              <a:gd name="connsiteY0" fmla="*/ 94345 h 566057"/>
              <a:gd name="connsiteX1" fmla="*/ 94345 w 1366155"/>
              <a:gd name="connsiteY1" fmla="*/ 0 h 566057"/>
              <a:gd name="connsiteX2" fmla="*/ 1271810 w 1366155"/>
              <a:gd name="connsiteY2" fmla="*/ 0 h 566057"/>
              <a:gd name="connsiteX3" fmla="*/ 1366155 w 1366155"/>
              <a:gd name="connsiteY3" fmla="*/ 94345 h 566057"/>
              <a:gd name="connsiteX4" fmla="*/ 1366155 w 1366155"/>
              <a:gd name="connsiteY4" fmla="*/ 471712 h 566057"/>
              <a:gd name="connsiteX5" fmla="*/ 1271810 w 1366155"/>
              <a:gd name="connsiteY5" fmla="*/ 566057 h 566057"/>
              <a:gd name="connsiteX6" fmla="*/ 94345 w 1366155"/>
              <a:gd name="connsiteY6" fmla="*/ 566057 h 566057"/>
              <a:gd name="connsiteX7" fmla="*/ 0 w 1366155"/>
              <a:gd name="connsiteY7" fmla="*/ 471712 h 566057"/>
              <a:gd name="connsiteX8" fmla="*/ 0 w 1366155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6155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346585" y="-24076"/>
                  <a:pt x="748132" y="3170"/>
                  <a:pt x="1271810" y="0"/>
                </a:cubicBezTo>
                <a:cubicBezTo>
                  <a:pt x="1320612" y="1104"/>
                  <a:pt x="1361735" y="47467"/>
                  <a:pt x="1366155" y="94345"/>
                </a:cubicBezTo>
                <a:cubicBezTo>
                  <a:pt x="1392907" y="158250"/>
                  <a:pt x="1338955" y="286622"/>
                  <a:pt x="1366155" y="471712"/>
                </a:cubicBezTo>
                <a:cubicBezTo>
                  <a:pt x="1366843" y="523163"/>
                  <a:pt x="1328908" y="566386"/>
                  <a:pt x="1271810" y="566057"/>
                </a:cubicBezTo>
                <a:cubicBezTo>
                  <a:pt x="869938" y="495179"/>
                  <a:pt x="428017" y="579807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7809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6BBC2-D0B2-575A-CA3E-225F94832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obre 10">
            <a:extLst>
              <a:ext uri="{FF2B5EF4-FFF2-40B4-BE49-F238E27FC236}">
                <a16:creationId xmlns:a16="http://schemas.microsoft.com/office/drawing/2014/main" id="{65D2DE7A-4F4F-9AAD-19CD-AFDCDC141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-5584825"/>
            <a:ext cx="266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3DA184D1-A71C-6AC7-EB50-0836CA37BE7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324DB32-399D-2646-5755-09046BED9018}"/>
              </a:ext>
            </a:extLst>
          </p:cNvPr>
          <p:cNvSpPr/>
          <p:nvPr/>
        </p:nvSpPr>
        <p:spPr>
          <a:xfrm>
            <a:off x="476250" y="261257"/>
            <a:ext cx="9971315" cy="3461658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4</a:t>
            </a:r>
          </a:p>
          <a:p>
            <a:r>
              <a:rPr lang="pt-BR" dirty="0"/>
              <a:t>Um dos três princípios fundamentais que compõem o pensamento lógico é o do terceiro excluído, que diz que uma declaração só pode assumir o valor verdadeiro ou falso, nenhum outro. Desta forma, pode-se classificar como uma proposição lógica a seguinte opção:</a:t>
            </a:r>
          </a:p>
          <a:p>
            <a:r>
              <a:rPr lang="pt-BR" dirty="0"/>
              <a:t>a) Os dançarinos chegaram!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A coreografia está muito bem ensaiada. 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Estejam preparados para o sinal de início da apresentação.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Nossos lugares foram reservados?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8E5854-86D4-33E5-0B5B-41826638E25A}"/>
              </a:ext>
            </a:extLst>
          </p:cNvPr>
          <p:cNvSpPr/>
          <p:nvPr/>
        </p:nvSpPr>
        <p:spPr>
          <a:xfrm>
            <a:off x="476250" y="3831772"/>
            <a:ext cx="9971315" cy="2895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b="1" dirty="0"/>
              <a:t>a) Os dançarinos chegaram!</a:t>
            </a:r>
            <a:endParaRPr lang="pt-BR" sz="1400" dirty="0"/>
          </a:p>
          <a:p>
            <a:r>
              <a:rPr lang="pt-BR" sz="1400" dirty="0"/>
              <a:t>Porque é uma sentença afirmativa que, analisando a situação, só pode ser verdadeira ou falsa.</a:t>
            </a:r>
          </a:p>
          <a:p>
            <a:r>
              <a:rPr lang="pt-BR" sz="1400" dirty="0"/>
              <a:t>Se quiser, posso também te ajudar a montar um resumo visual (tipo um diagrama) sobre como identificar proposições lógicas!</a:t>
            </a:r>
          </a:p>
          <a:p>
            <a:endParaRPr lang="pt-BR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998E82-39E0-F05F-D805-E901CD6EA813}"/>
              </a:ext>
            </a:extLst>
          </p:cNvPr>
          <p:cNvSpPr/>
          <p:nvPr/>
        </p:nvSpPr>
        <p:spPr>
          <a:xfrm>
            <a:off x="342900" y="1328057"/>
            <a:ext cx="3347357" cy="566057"/>
          </a:xfrm>
          <a:custGeom>
            <a:avLst/>
            <a:gdLst>
              <a:gd name="connsiteX0" fmla="*/ 0 w 3347357"/>
              <a:gd name="connsiteY0" fmla="*/ 94345 h 566057"/>
              <a:gd name="connsiteX1" fmla="*/ 94345 w 3347357"/>
              <a:gd name="connsiteY1" fmla="*/ 0 h 566057"/>
              <a:gd name="connsiteX2" fmla="*/ 3253012 w 3347357"/>
              <a:gd name="connsiteY2" fmla="*/ 0 h 566057"/>
              <a:gd name="connsiteX3" fmla="*/ 3347357 w 3347357"/>
              <a:gd name="connsiteY3" fmla="*/ 94345 h 566057"/>
              <a:gd name="connsiteX4" fmla="*/ 3347357 w 3347357"/>
              <a:gd name="connsiteY4" fmla="*/ 471712 h 566057"/>
              <a:gd name="connsiteX5" fmla="*/ 3253012 w 3347357"/>
              <a:gd name="connsiteY5" fmla="*/ 566057 h 566057"/>
              <a:gd name="connsiteX6" fmla="*/ 94345 w 3347357"/>
              <a:gd name="connsiteY6" fmla="*/ 566057 h 566057"/>
              <a:gd name="connsiteX7" fmla="*/ 0 w 3347357"/>
              <a:gd name="connsiteY7" fmla="*/ 471712 h 566057"/>
              <a:gd name="connsiteX8" fmla="*/ 0 w 3347357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47357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880615" y="-60713"/>
                  <a:pt x="1876798" y="61072"/>
                  <a:pt x="3253012" y="0"/>
                </a:cubicBezTo>
                <a:cubicBezTo>
                  <a:pt x="3301814" y="1104"/>
                  <a:pt x="3342937" y="47467"/>
                  <a:pt x="3347357" y="94345"/>
                </a:cubicBezTo>
                <a:cubicBezTo>
                  <a:pt x="3374109" y="158250"/>
                  <a:pt x="3320157" y="286622"/>
                  <a:pt x="3347357" y="471712"/>
                </a:cubicBezTo>
                <a:cubicBezTo>
                  <a:pt x="3348045" y="523163"/>
                  <a:pt x="3310110" y="566386"/>
                  <a:pt x="3253012" y="566057"/>
                </a:cubicBezTo>
                <a:cubicBezTo>
                  <a:pt x="1865544" y="492286"/>
                  <a:pt x="814003" y="410174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7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0DA37-164F-0DBB-BCEF-01D4455F2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obre 10">
            <a:extLst>
              <a:ext uri="{FF2B5EF4-FFF2-40B4-BE49-F238E27FC236}">
                <a16:creationId xmlns:a16="http://schemas.microsoft.com/office/drawing/2014/main" id="{271E4E4D-ACA8-58CB-1A94-F7C2646B6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-5584825"/>
            <a:ext cx="266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B189B7DE-EC94-C6BB-32A0-97C49EC0D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C444F33-46AC-BCC8-030A-564D75217AAA}"/>
              </a:ext>
            </a:extLst>
          </p:cNvPr>
          <p:cNvSpPr/>
          <p:nvPr/>
        </p:nvSpPr>
        <p:spPr>
          <a:xfrm>
            <a:off x="476250" y="261257"/>
            <a:ext cx="9971315" cy="3461658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5</a:t>
            </a:r>
          </a:p>
          <a:p>
            <a:r>
              <a:rPr lang="pt-BR" dirty="0"/>
              <a:t>Considere que a seguinte afirmação seja falsa.</a:t>
            </a:r>
          </a:p>
          <a:p>
            <a:r>
              <a:rPr lang="pt-BR" dirty="0"/>
              <a:t>Se João vai à praia, então gosta de comprar na feira.</a:t>
            </a:r>
          </a:p>
          <a:p>
            <a:r>
              <a:rPr lang="pt-BR" dirty="0"/>
              <a:t>É correto afirmar que</a:t>
            </a:r>
          </a:p>
          <a:p>
            <a:r>
              <a:rPr lang="pt-BR" dirty="0"/>
              <a:t>a) Não vai à praia e não gosta de comprar na feira.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Não vai à praia e gosta de comprar na feira.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Vai à praia e gosta de comprar na feira.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Vai à praia e não gosta de comprar na feira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6B88E80-FE89-66D2-88A6-228872253A0A}"/>
              </a:ext>
            </a:extLst>
          </p:cNvPr>
          <p:cNvSpPr/>
          <p:nvPr/>
        </p:nvSpPr>
        <p:spPr>
          <a:xfrm>
            <a:off x="476250" y="3831772"/>
            <a:ext cx="9971315" cy="28956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/>
              <a:t>questão de lógica condicional! Vamos resolver juntos:</a:t>
            </a:r>
          </a:p>
          <a:p>
            <a:r>
              <a:rPr lang="pt-BR" sz="1400" dirty="0"/>
              <a:t>A afirmação é:</a:t>
            </a:r>
          </a:p>
          <a:p>
            <a:r>
              <a:rPr lang="pt-BR" sz="1400" dirty="0"/>
              <a:t>👉 </a:t>
            </a:r>
            <a:r>
              <a:rPr lang="pt-BR" sz="1400" b="1" dirty="0"/>
              <a:t>"Se João vai à praia, então gosta de comprar na feira."</a:t>
            </a:r>
            <a:endParaRPr lang="pt-BR" sz="1400" dirty="0"/>
          </a:p>
          <a:p>
            <a:r>
              <a:rPr lang="pt-BR" sz="1400" dirty="0"/>
              <a:t>E a questão diz que </a:t>
            </a:r>
            <a:r>
              <a:rPr lang="pt-BR" sz="1400" b="1" dirty="0"/>
              <a:t>essa afirmação é falsa</a:t>
            </a:r>
            <a:r>
              <a:rPr lang="pt-BR" sz="1400" dirty="0"/>
              <a:t>.</a:t>
            </a:r>
          </a:p>
          <a:p>
            <a:r>
              <a:rPr lang="pt-BR" sz="1400" dirty="0"/>
              <a:t>💡 Na lógica condicional, a frase "Se P, então Q" só é </a:t>
            </a:r>
            <a:r>
              <a:rPr lang="pt-BR" sz="1400" b="1" dirty="0"/>
              <a:t>falsa</a:t>
            </a:r>
            <a:r>
              <a:rPr lang="pt-BR" sz="1400" dirty="0"/>
              <a:t> quando:</a:t>
            </a:r>
          </a:p>
          <a:p>
            <a:r>
              <a:rPr lang="pt-BR" sz="1400" b="1" dirty="0"/>
              <a:t>P é verdadeira</a:t>
            </a:r>
            <a:r>
              <a:rPr lang="pt-BR" sz="1400" dirty="0"/>
              <a:t> (João vai à praia)</a:t>
            </a:r>
          </a:p>
          <a:p>
            <a:r>
              <a:rPr lang="pt-BR" sz="1400" b="1" dirty="0"/>
              <a:t>Q é falsa</a:t>
            </a:r>
            <a:r>
              <a:rPr lang="pt-BR" sz="1400" dirty="0"/>
              <a:t> (João não gosta de comprar na feira)</a:t>
            </a:r>
          </a:p>
          <a:p>
            <a:r>
              <a:rPr lang="pt-BR" sz="1400" dirty="0"/>
              <a:t>Então, para que a afirmação seja falsa:</a:t>
            </a:r>
          </a:p>
          <a:p>
            <a:r>
              <a:rPr lang="pt-BR" sz="1400" dirty="0"/>
              <a:t>✅ João </a:t>
            </a:r>
            <a:r>
              <a:rPr lang="pt-BR" sz="1400" b="1" dirty="0"/>
              <a:t>vai à praia</a:t>
            </a:r>
            <a:br>
              <a:rPr lang="pt-BR" sz="1400" dirty="0"/>
            </a:br>
            <a:r>
              <a:rPr lang="pt-BR" sz="1400" dirty="0"/>
              <a:t>✅ João </a:t>
            </a:r>
            <a:r>
              <a:rPr lang="pt-BR" sz="1400" b="1" dirty="0"/>
              <a:t>não gosta de comprar na feira</a:t>
            </a:r>
            <a:endParaRPr lang="pt-BR" sz="1400" dirty="0"/>
          </a:p>
          <a:p>
            <a:endParaRPr lang="pt-BR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9613BEB-E556-C818-A8FB-EC5254229FF4}"/>
              </a:ext>
            </a:extLst>
          </p:cNvPr>
          <p:cNvSpPr/>
          <p:nvPr/>
        </p:nvSpPr>
        <p:spPr>
          <a:xfrm>
            <a:off x="342900" y="2950029"/>
            <a:ext cx="5023757" cy="566057"/>
          </a:xfrm>
          <a:custGeom>
            <a:avLst/>
            <a:gdLst>
              <a:gd name="connsiteX0" fmla="*/ 0 w 5023757"/>
              <a:gd name="connsiteY0" fmla="*/ 94345 h 566057"/>
              <a:gd name="connsiteX1" fmla="*/ 94345 w 5023757"/>
              <a:gd name="connsiteY1" fmla="*/ 0 h 566057"/>
              <a:gd name="connsiteX2" fmla="*/ 4929412 w 5023757"/>
              <a:gd name="connsiteY2" fmla="*/ 0 h 566057"/>
              <a:gd name="connsiteX3" fmla="*/ 5023757 w 5023757"/>
              <a:gd name="connsiteY3" fmla="*/ 94345 h 566057"/>
              <a:gd name="connsiteX4" fmla="*/ 5023757 w 5023757"/>
              <a:gd name="connsiteY4" fmla="*/ 471712 h 566057"/>
              <a:gd name="connsiteX5" fmla="*/ 4929412 w 5023757"/>
              <a:gd name="connsiteY5" fmla="*/ 566057 h 566057"/>
              <a:gd name="connsiteX6" fmla="*/ 94345 w 5023757"/>
              <a:gd name="connsiteY6" fmla="*/ 566057 h 566057"/>
              <a:gd name="connsiteX7" fmla="*/ 0 w 5023757"/>
              <a:gd name="connsiteY7" fmla="*/ 471712 h 566057"/>
              <a:gd name="connsiteX8" fmla="*/ 0 w 5023757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3757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1191488" y="-60713"/>
                  <a:pt x="3980150" y="61072"/>
                  <a:pt x="4929412" y="0"/>
                </a:cubicBezTo>
                <a:cubicBezTo>
                  <a:pt x="4978214" y="1104"/>
                  <a:pt x="5019337" y="47467"/>
                  <a:pt x="5023757" y="94345"/>
                </a:cubicBezTo>
                <a:cubicBezTo>
                  <a:pt x="5050509" y="158250"/>
                  <a:pt x="4996557" y="286622"/>
                  <a:pt x="5023757" y="471712"/>
                </a:cubicBezTo>
                <a:cubicBezTo>
                  <a:pt x="5024445" y="523163"/>
                  <a:pt x="4986510" y="566386"/>
                  <a:pt x="4929412" y="566057"/>
                </a:cubicBezTo>
                <a:cubicBezTo>
                  <a:pt x="3727777" y="492286"/>
                  <a:pt x="1070568" y="410174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11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EF4-1228-8E25-4609-A0071A1E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obre 10">
            <a:extLst>
              <a:ext uri="{FF2B5EF4-FFF2-40B4-BE49-F238E27FC236}">
                <a16:creationId xmlns:a16="http://schemas.microsoft.com/office/drawing/2014/main" id="{E7432458-2332-B102-DE80-8E0808E4F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-5584825"/>
            <a:ext cx="266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4760832A-4CC5-595E-EE32-8B1DEF4667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09C6FF9-9CD2-87A0-D181-94959C3C721B}"/>
              </a:ext>
            </a:extLst>
          </p:cNvPr>
          <p:cNvSpPr/>
          <p:nvPr/>
        </p:nvSpPr>
        <p:spPr>
          <a:xfrm>
            <a:off x="476250" y="261257"/>
            <a:ext cx="9971315" cy="4060372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6</a:t>
            </a:r>
          </a:p>
          <a:p>
            <a:r>
              <a:rPr lang="pt-BR" dirty="0"/>
              <a:t>Considere as afirmações:</a:t>
            </a:r>
          </a:p>
          <a:p>
            <a:r>
              <a:rPr lang="pt-BR" dirty="0"/>
              <a:t>I. Todo crocodilo é um réptil.</a:t>
            </a:r>
            <a:br>
              <a:rPr lang="pt-BR" dirty="0"/>
            </a:br>
            <a:r>
              <a:rPr lang="pt-BR" dirty="0"/>
              <a:t>II. Todo réptil é um animal.</a:t>
            </a:r>
            <a:br>
              <a:rPr lang="pt-BR" dirty="0"/>
            </a:br>
            <a:r>
              <a:rPr lang="pt-BR" dirty="0"/>
              <a:t>III. Todo animal é um ser vivo. </a:t>
            </a:r>
          </a:p>
          <a:p>
            <a:r>
              <a:rPr lang="pt-BR" dirty="0"/>
              <a:t>Deste modo, é correta a afirmação:</a:t>
            </a:r>
          </a:p>
          <a:p>
            <a:r>
              <a:rPr lang="pt-BR" dirty="0"/>
              <a:t>a) Os animais são répteis, portanto, seres vivos e, ainda, os crocodilos são animais.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Há crocodilos que, embora sejam animais, não são répteis, mas são seres vivos.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Há crocodilos que, sendo seres vivos, são animais não répteis.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Entre os animais há seres vivos répteis que não são crocodilos.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77875F4-484E-1974-E445-6ED09EFB17E7}"/>
              </a:ext>
            </a:extLst>
          </p:cNvPr>
          <p:cNvSpPr/>
          <p:nvPr/>
        </p:nvSpPr>
        <p:spPr>
          <a:xfrm>
            <a:off x="476250" y="4659086"/>
            <a:ext cx="9971315" cy="2068286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/>
              <a:t>💡 A cadeia de raciocínio correta é:</a:t>
            </a:r>
          </a:p>
          <a:p>
            <a:r>
              <a:rPr lang="pt-BR" sz="1400" b="1" dirty="0"/>
              <a:t>Crocodilo → Réptil → Animal → Ser vivo</a:t>
            </a:r>
            <a:endParaRPr lang="pt-BR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60D06A-5B07-EABD-EE5E-79085626FD76}"/>
              </a:ext>
            </a:extLst>
          </p:cNvPr>
          <p:cNvSpPr/>
          <p:nvPr/>
        </p:nvSpPr>
        <p:spPr>
          <a:xfrm>
            <a:off x="342900" y="3516086"/>
            <a:ext cx="6928757" cy="566057"/>
          </a:xfrm>
          <a:custGeom>
            <a:avLst/>
            <a:gdLst>
              <a:gd name="connsiteX0" fmla="*/ 0 w 6928757"/>
              <a:gd name="connsiteY0" fmla="*/ 94345 h 566057"/>
              <a:gd name="connsiteX1" fmla="*/ 94345 w 6928757"/>
              <a:gd name="connsiteY1" fmla="*/ 0 h 566057"/>
              <a:gd name="connsiteX2" fmla="*/ 6834412 w 6928757"/>
              <a:gd name="connsiteY2" fmla="*/ 0 h 566057"/>
              <a:gd name="connsiteX3" fmla="*/ 6928757 w 6928757"/>
              <a:gd name="connsiteY3" fmla="*/ 94345 h 566057"/>
              <a:gd name="connsiteX4" fmla="*/ 6928757 w 6928757"/>
              <a:gd name="connsiteY4" fmla="*/ 471712 h 566057"/>
              <a:gd name="connsiteX5" fmla="*/ 6834412 w 6928757"/>
              <a:gd name="connsiteY5" fmla="*/ 566057 h 566057"/>
              <a:gd name="connsiteX6" fmla="*/ 94345 w 6928757"/>
              <a:gd name="connsiteY6" fmla="*/ 566057 h 566057"/>
              <a:gd name="connsiteX7" fmla="*/ 0 w 6928757"/>
              <a:gd name="connsiteY7" fmla="*/ 471712 h 566057"/>
              <a:gd name="connsiteX8" fmla="*/ 0 w 6928757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28757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3344801" y="-60713"/>
                  <a:pt x="4134102" y="61072"/>
                  <a:pt x="6834412" y="0"/>
                </a:cubicBezTo>
                <a:cubicBezTo>
                  <a:pt x="6883214" y="1104"/>
                  <a:pt x="6924337" y="47467"/>
                  <a:pt x="6928757" y="94345"/>
                </a:cubicBezTo>
                <a:cubicBezTo>
                  <a:pt x="6955509" y="158250"/>
                  <a:pt x="6901557" y="286622"/>
                  <a:pt x="6928757" y="471712"/>
                </a:cubicBezTo>
                <a:cubicBezTo>
                  <a:pt x="6929445" y="523163"/>
                  <a:pt x="6891510" y="566386"/>
                  <a:pt x="6834412" y="566057"/>
                </a:cubicBezTo>
                <a:cubicBezTo>
                  <a:pt x="4807304" y="492286"/>
                  <a:pt x="2273645" y="410174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04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3AD47-A407-BB39-971F-3F49978AD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obre 10">
            <a:extLst>
              <a:ext uri="{FF2B5EF4-FFF2-40B4-BE49-F238E27FC236}">
                <a16:creationId xmlns:a16="http://schemas.microsoft.com/office/drawing/2014/main" id="{DE645248-B45B-6D7C-CDCE-4A02DE26D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-5584825"/>
            <a:ext cx="266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6E261330-3422-E4B7-F9D9-68345910A3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3E804D-0601-8090-CAE7-5BBC7B0D2AFD}"/>
              </a:ext>
            </a:extLst>
          </p:cNvPr>
          <p:cNvSpPr/>
          <p:nvPr/>
        </p:nvSpPr>
        <p:spPr>
          <a:xfrm>
            <a:off x="476250" y="261257"/>
            <a:ext cx="9971315" cy="4060372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7</a:t>
            </a:r>
          </a:p>
          <a:p>
            <a:r>
              <a:rPr lang="pt-BR" dirty="0"/>
              <a:t>Considere falsa a seguinte declaração:</a:t>
            </a:r>
          </a:p>
          <a:p>
            <a:r>
              <a:rPr lang="pt-BR" dirty="0"/>
              <a:t>Se hoje é um dia ensolarado, então os pássaros cantam.</a:t>
            </a:r>
          </a:p>
          <a:p>
            <a:r>
              <a:rPr lang="pt-BR" dirty="0"/>
              <a:t>Deste modo, na declaração seguinte: </a:t>
            </a:r>
          </a:p>
          <a:p>
            <a:r>
              <a:rPr lang="pt-BR" dirty="0"/>
              <a:t>Hoje é um dia de verão se, e somente se, os pássaros não cantam. </a:t>
            </a:r>
          </a:p>
          <a:p>
            <a:r>
              <a:rPr lang="pt-BR" dirty="0"/>
              <a:t>Os valores lógicos de "Hoje é um dia de verão" e "os pássaros não cantam", para que a segunda declaração seja verdadeira, devem ser, respectivamente:</a:t>
            </a:r>
          </a:p>
          <a:p>
            <a:r>
              <a:rPr lang="pt-BR" dirty="0"/>
              <a:t>a) Verdadeiro e falso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Falso e falso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Verdadeiro e verdadeiro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Falso e verdadeiro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105879-F50F-22DB-EDB4-CC84E2F28E98}"/>
              </a:ext>
            </a:extLst>
          </p:cNvPr>
          <p:cNvSpPr/>
          <p:nvPr/>
        </p:nvSpPr>
        <p:spPr>
          <a:xfrm>
            <a:off x="476250" y="4659086"/>
            <a:ext cx="9971315" cy="2068286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/>
              <a:t>1️⃣ </a:t>
            </a:r>
            <a:r>
              <a:rPr lang="pt-BR" sz="1400" b="1" dirty="0"/>
              <a:t>Primeira declaração (condicional): </a:t>
            </a:r>
            <a:r>
              <a:rPr lang="pt-BR" sz="1400" b="1" dirty="0" err="1"/>
              <a:t>True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False</a:t>
            </a:r>
          </a:p>
          <a:p>
            <a:endParaRPr lang="pt-BR" sz="1400" b="1" dirty="0"/>
          </a:p>
          <a:p>
            <a:r>
              <a:rPr lang="pt-BR" sz="1400" dirty="0"/>
              <a:t>2️⃣ </a:t>
            </a:r>
            <a:r>
              <a:rPr lang="pt-BR" sz="1400" b="1" dirty="0"/>
              <a:t>Segunda declaração (</a:t>
            </a:r>
            <a:r>
              <a:rPr lang="pt-BR" sz="1400" b="1" dirty="0" err="1"/>
              <a:t>bicondicional</a:t>
            </a:r>
            <a:r>
              <a:rPr lang="pt-BR" sz="1400" b="1" dirty="0"/>
              <a:t>): </a:t>
            </a:r>
            <a:r>
              <a:rPr lang="pt-BR" sz="1400" b="1" dirty="0" err="1"/>
              <a:t>True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True</a:t>
            </a:r>
            <a:r>
              <a:rPr lang="pt-BR" sz="1400" b="1" dirty="0"/>
              <a:t> || False </a:t>
            </a:r>
            <a:r>
              <a:rPr lang="pt-BR" sz="1400" b="1" dirty="0" err="1"/>
              <a:t>and</a:t>
            </a:r>
            <a:r>
              <a:rPr lang="pt-BR" sz="1400" b="1" dirty="0"/>
              <a:t> False</a:t>
            </a:r>
            <a:endParaRPr lang="pt-BR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9148E7-EA70-AF08-F0BC-3EF6E601E23E}"/>
              </a:ext>
            </a:extLst>
          </p:cNvPr>
          <p:cNvSpPr/>
          <p:nvPr/>
        </p:nvSpPr>
        <p:spPr>
          <a:xfrm>
            <a:off x="211664" y="3276600"/>
            <a:ext cx="3402393" cy="566057"/>
          </a:xfrm>
          <a:custGeom>
            <a:avLst/>
            <a:gdLst>
              <a:gd name="connsiteX0" fmla="*/ 0 w 3402393"/>
              <a:gd name="connsiteY0" fmla="*/ 94345 h 566057"/>
              <a:gd name="connsiteX1" fmla="*/ 94345 w 3402393"/>
              <a:gd name="connsiteY1" fmla="*/ 0 h 566057"/>
              <a:gd name="connsiteX2" fmla="*/ 3308048 w 3402393"/>
              <a:gd name="connsiteY2" fmla="*/ 0 h 566057"/>
              <a:gd name="connsiteX3" fmla="*/ 3402393 w 3402393"/>
              <a:gd name="connsiteY3" fmla="*/ 94345 h 566057"/>
              <a:gd name="connsiteX4" fmla="*/ 3402393 w 3402393"/>
              <a:gd name="connsiteY4" fmla="*/ 471712 h 566057"/>
              <a:gd name="connsiteX5" fmla="*/ 3308048 w 3402393"/>
              <a:gd name="connsiteY5" fmla="*/ 566057 h 566057"/>
              <a:gd name="connsiteX6" fmla="*/ 94345 w 3402393"/>
              <a:gd name="connsiteY6" fmla="*/ 566057 h 566057"/>
              <a:gd name="connsiteX7" fmla="*/ 0 w 3402393"/>
              <a:gd name="connsiteY7" fmla="*/ 471712 h 566057"/>
              <a:gd name="connsiteX8" fmla="*/ 0 w 3402393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2393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454436" y="-60713"/>
                  <a:pt x="2445193" y="61072"/>
                  <a:pt x="3308048" y="0"/>
                </a:cubicBezTo>
                <a:cubicBezTo>
                  <a:pt x="3356850" y="1104"/>
                  <a:pt x="3397973" y="47467"/>
                  <a:pt x="3402393" y="94345"/>
                </a:cubicBezTo>
                <a:cubicBezTo>
                  <a:pt x="3429145" y="158250"/>
                  <a:pt x="3375193" y="286622"/>
                  <a:pt x="3402393" y="471712"/>
                </a:cubicBezTo>
                <a:cubicBezTo>
                  <a:pt x="3403081" y="523163"/>
                  <a:pt x="3365146" y="566386"/>
                  <a:pt x="3308048" y="566057"/>
                </a:cubicBezTo>
                <a:cubicBezTo>
                  <a:pt x="2197337" y="492286"/>
                  <a:pt x="559303" y="410174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386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A0FC5-CCEB-550D-9807-03ABB1C9C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 sobre 10">
            <a:extLst>
              <a:ext uri="{FF2B5EF4-FFF2-40B4-BE49-F238E27FC236}">
                <a16:creationId xmlns:a16="http://schemas.microsoft.com/office/drawing/2014/main" id="{56519EE1-612F-1B0C-2ECE-96C65C45E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-5584825"/>
            <a:ext cx="266700" cy="33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blue and orange logo">
            <a:extLst>
              <a:ext uri="{FF2B5EF4-FFF2-40B4-BE49-F238E27FC236}">
                <a16:creationId xmlns:a16="http://schemas.microsoft.com/office/drawing/2014/main" id="{5FE11BE7-36AA-F182-0769-8919C15452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990"/>
          <a:stretch/>
        </p:blipFill>
        <p:spPr>
          <a:xfrm>
            <a:off x="10762034" y="0"/>
            <a:ext cx="1429966" cy="98682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44F10E-2ECA-52B1-A78E-4F0F505AAE73}"/>
              </a:ext>
            </a:extLst>
          </p:cNvPr>
          <p:cNvSpPr/>
          <p:nvPr/>
        </p:nvSpPr>
        <p:spPr>
          <a:xfrm>
            <a:off x="476250" y="261257"/>
            <a:ext cx="9971315" cy="3581400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dirty="0"/>
              <a:t>Questão 8</a:t>
            </a:r>
          </a:p>
          <a:p>
            <a:r>
              <a:rPr lang="pt-BR" dirty="0"/>
              <a:t>A seguinte sequência numérica segue um determinado padrão.</a:t>
            </a:r>
          </a:p>
          <a:p>
            <a:r>
              <a:rPr lang="pt-BR" dirty="0"/>
              <a:t>... , 18, 9, 54, 27, 162, ...</a:t>
            </a:r>
          </a:p>
          <a:p>
            <a:r>
              <a:rPr lang="pt-BR" dirty="0"/>
              <a:t>Desta forma, obedecendo às mesmas leis que a criaram, o número que antecede o 18 e o número que sucede o 162 são, respectivamente:</a:t>
            </a:r>
          </a:p>
          <a:p>
            <a:r>
              <a:rPr lang="pt-BR" dirty="0"/>
              <a:t>a) 6 e 60.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b) 3 e 81.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c) 3 e 60.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d) 6 e 81.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F6361A0-15B7-835A-2676-E40D5303F87C}"/>
              </a:ext>
            </a:extLst>
          </p:cNvPr>
          <p:cNvSpPr/>
          <p:nvPr/>
        </p:nvSpPr>
        <p:spPr>
          <a:xfrm>
            <a:off x="476250" y="4005943"/>
            <a:ext cx="9971315" cy="2721429"/>
          </a:xfrm>
          <a:prstGeom prst="roundRect">
            <a:avLst>
              <a:gd name="adj" fmla="val 47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t-BR" sz="1400" dirty="0"/>
              <a:t>Divide /2</a:t>
            </a:r>
          </a:p>
          <a:p>
            <a:endParaRPr lang="pt-BR" sz="1400" dirty="0"/>
          </a:p>
          <a:p>
            <a:r>
              <a:rPr lang="pt-BR" sz="1400" dirty="0"/>
              <a:t>Multiplica *6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C4B147-B355-3A68-5845-E603A14CB4D6}"/>
              </a:ext>
            </a:extLst>
          </p:cNvPr>
          <p:cNvSpPr/>
          <p:nvPr/>
        </p:nvSpPr>
        <p:spPr>
          <a:xfrm>
            <a:off x="342900" y="2198914"/>
            <a:ext cx="3402393" cy="566057"/>
          </a:xfrm>
          <a:custGeom>
            <a:avLst/>
            <a:gdLst>
              <a:gd name="connsiteX0" fmla="*/ 0 w 3402393"/>
              <a:gd name="connsiteY0" fmla="*/ 94345 h 566057"/>
              <a:gd name="connsiteX1" fmla="*/ 94345 w 3402393"/>
              <a:gd name="connsiteY1" fmla="*/ 0 h 566057"/>
              <a:gd name="connsiteX2" fmla="*/ 3308048 w 3402393"/>
              <a:gd name="connsiteY2" fmla="*/ 0 h 566057"/>
              <a:gd name="connsiteX3" fmla="*/ 3402393 w 3402393"/>
              <a:gd name="connsiteY3" fmla="*/ 94345 h 566057"/>
              <a:gd name="connsiteX4" fmla="*/ 3402393 w 3402393"/>
              <a:gd name="connsiteY4" fmla="*/ 471712 h 566057"/>
              <a:gd name="connsiteX5" fmla="*/ 3308048 w 3402393"/>
              <a:gd name="connsiteY5" fmla="*/ 566057 h 566057"/>
              <a:gd name="connsiteX6" fmla="*/ 94345 w 3402393"/>
              <a:gd name="connsiteY6" fmla="*/ 566057 h 566057"/>
              <a:gd name="connsiteX7" fmla="*/ 0 w 3402393"/>
              <a:gd name="connsiteY7" fmla="*/ 471712 h 566057"/>
              <a:gd name="connsiteX8" fmla="*/ 0 w 3402393"/>
              <a:gd name="connsiteY8" fmla="*/ 94345 h 566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02393" h="566057" extrusionOk="0">
                <a:moveTo>
                  <a:pt x="0" y="94345"/>
                </a:moveTo>
                <a:cubicBezTo>
                  <a:pt x="-915" y="43845"/>
                  <a:pt x="37775" y="-1844"/>
                  <a:pt x="94345" y="0"/>
                </a:cubicBezTo>
                <a:cubicBezTo>
                  <a:pt x="454436" y="-60713"/>
                  <a:pt x="2445193" y="61072"/>
                  <a:pt x="3308048" y="0"/>
                </a:cubicBezTo>
                <a:cubicBezTo>
                  <a:pt x="3356850" y="1104"/>
                  <a:pt x="3397973" y="47467"/>
                  <a:pt x="3402393" y="94345"/>
                </a:cubicBezTo>
                <a:cubicBezTo>
                  <a:pt x="3429145" y="158250"/>
                  <a:pt x="3375193" y="286622"/>
                  <a:pt x="3402393" y="471712"/>
                </a:cubicBezTo>
                <a:cubicBezTo>
                  <a:pt x="3403081" y="523163"/>
                  <a:pt x="3365146" y="566386"/>
                  <a:pt x="3308048" y="566057"/>
                </a:cubicBezTo>
                <a:cubicBezTo>
                  <a:pt x="2197337" y="492286"/>
                  <a:pt x="559303" y="410174"/>
                  <a:pt x="94345" y="566057"/>
                </a:cubicBezTo>
                <a:cubicBezTo>
                  <a:pt x="46511" y="566676"/>
                  <a:pt x="-830" y="523438"/>
                  <a:pt x="0" y="471712"/>
                </a:cubicBezTo>
                <a:cubicBezTo>
                  <a:pt x="-6323" y="303966"/>
                  <a:pt x="25928" y="244945"/>
                  <a:pt x="0" y="94345"/>
                </a:cubicBezTo>
                <a:close/>
              </a:path>
            </a:pathLst>
          </a:custGeom>
          <a:noFill/>
          <a:ln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636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1425</Words>
  <Application>Microsoft Office PowerPoint</Application>
  <PresentationFormat>Widescreen</PresentationFormat>
  <Paragraphs>159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Garcia</dc:creator>
  <cp:lastModifiedBy>Pablo Garcia</cp:lastModifiedBy>
  <cp:revision>9</cp:revision>
  <dcterms:created xsi:type="dcterms:W3CDTF">2025-04-15T04:01:42Z</dcterms:created>
  <dcterms:modified xsi:type="dcterms:W3CDTF">2025-04-15T14:43:51Z</dcterms:modified>
</cp:coreProperties>
</file>