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2KuVpouypZBT6Gxs/5RR4T8n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Velocímetro</a:t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7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ogebra.org/m/qwrvwwuq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/>
              <a:t>RESOLUÇÃO DIFERENCIAL DE PROBLEMAS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810001" y="5280847"/>
            <a:ext cx="10572000" cy="143034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1900"/>
              <a:t>DERIVADAS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77"/>
              </a:spcBef>
              <a:spcAft>
                <a:spcPts val="0"/>
              </a:spcAft>
              <a:buSzPct val="100000"/>
              <a:buNone/>
            </a:pPr>
            <a:r>
              <a:rPr lang="pt-BR" sz="1500"/>
              <a:t>Prof. Pedro Girotto.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2617" y="146807"/>
            <a:ext cx="1409382" cy="192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DERIVADAS LATERAIS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Como o conceito de derivada surge de limite, podemos estudar seu comportamento em relação aos limites laterais.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Uma função é derivável em um ponto, quando as derivadas à direita e à esquerda nesse ponto existem e são iguais.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Quando as derivadas laterais são diferentes em um ponto, dizemos que este é o </a:t>
            </a:r>
            <a:r>
              <a:rPr i="1" lang="pt-BR" sz="2000"/>
              <a:t>ponto anguloso.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DERIVADAS LATERAIS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pt-BR" sz="7200"/>
              <a:t>OBRIGADO!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RETA TANGENTE</a:t>
            </a:r>
            <a:endParaRPr/>
          </a:p>
        </p:txBody>
      </p:sp>
      <p:pic>
        <p:nvPicPr>
          <p:cNvPr descr="Diagrama, Desenho técnico&#10;&#10;Descrição gerada automaticamente" id="127" name="Google Shape;127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438" y="3024531"/>
            <a:ext cx="2913062" cy="2493276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4330699" y="2413000"/>
            <a:ext cx="7052700" cy="3632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RETA TANGENTE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RETA TANGENTE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VELOCIDADE E ACELERAÇÃO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VELOCIDADE E ACELERAÇÃO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VELOCIDADE E ACELERAÇÃO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VELOCIDADE E ACELERAÇÃO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25835" y="447188"/>
            <a:ext cx="1195431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DERIVADA DE UMA FUNÇÃO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125835" y="2222287"/>
            <a:ext cx="11954312" cy="45308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2021-10-06T21:00:52Z</dcterms:created>
  <dc:creator>Pedro Girotto</dc:creator>
</cp:coreProperties>
</file>