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79" autoAdjust="0"/>
  </p:normalViewPr>
  <p:slideViewPr>
    <p:cSldViewPr snapToGrid="0">
      <p:cViewPr varScale="1">
        <p:scale>
          <a:sx n="40" d="100"/>
          <a:sy n="40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FDC2B-4711-4E93-B3D3-D789AE0FC333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019B2-263D-43F2-B4DA-7F6686892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37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a prova e depois mostrar no </a:t>
            </a:r>
            <a:r>
              <a:rPr lang="pt-BR" dirty="0" err="1"/>
              <a:t>python</a:t>
            </a:r>
            <a:r>
              <a:rPr lang="pt-BR" dirty="0"/>
              <a:t> as derivadas de constantes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05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4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43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96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25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0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0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29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51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019B2-263D-43F2-B4DA-7F6686892A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9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F27FE-206F-4D7A-BDC3-FC84C5A7B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DEF70-BA1D-45F7-8354-8FE4EC4A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30346"/>
          </a:xfrm>
        </p:spPr>
        <p:txBody>
          <a:bodyPr>
            <a:normAutofit fontScale="92500" lnSpcReduction="20000"/>
          </a:bodyPr>
          <a:lstStyle/>
          <a:p>
            <a:r>
              <a:rPr lang="pt-BR" sz="1900" dirty="0"/>
              <a:t>REGRAS DE DERIVAÇÃO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1500" dirty="0"/>
              <a:t>Prof. Pedro Girotto.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F762C6-6EFE-4562-A410-84E3D2F1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762" y="146807"/>
            <a:ext cx="1500237" cy="20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1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Derivada de um quociente:</a:t>
                </a:r>
              </a:p>
              <a:p>
                <a:pPr lvl="1" algn="just"/>
                <a:r>
                  <a:rPr lang="pt-BR" sz="2000" dirty="0"/>
                  <a:t>Sejam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2000" dirty="0"/>
                  <a:t> duas funções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sz="2000" dirty="0"/>
                  <a:t> a função definida por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, então: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 algn="just"/>
                <a:r>
                  <a:rPr lang="pt-BR" sz="2000" b="1" i="1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pt-BR" sz="200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pt-BR" sz="2000" dirty="0"/>
              </a:p>
              <a:p>
                <a:pPr lvl="1" algn="just"/>
                <a:r>
                  <a:rPr lang="pt-BR" sz="2000" dirty="0"/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000" dirty="0"/>
                  <a:t> onde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 é um numero inteiro positivo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sz="2000" dirty="0"/>
                  <a:t>, então: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49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380DD-F095-41EF-9BCF-8908A38A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2222287"/>
            <a:ext cx="11954312" cy="4530851"/>
          </a:xfrm>
        </p:spPr>
        <p:txBody>
          <a:bodyPr anchor="t">
            <a:normAutofit/>
          </a:bodyPr>
          <a:lstStyle/>
          <a:p>
            <a:pPr algn="just"/>
            <a:endParaRPr lang="pt-BR" sz="20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9DAE238-9C80-400D-8A23-F1A96A2A8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9525"/>
              </p:ext>
            </p:extLst>
          </p:nvPr>
        </p:nvGraphicFramePr>
        <p:xfrm>
          <a:off x="4570677" y="2315874"/>
          <a:ext cx="3064627" cy="434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0677" y="2315874"/>
                        <a:ext cx="3064627" cy="434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74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298859-81E8-4C29-8956-3C23CA2B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7200" dirty="0"/>
              <a:t>OBRIGADO!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C714D2-51D7-4BFC-92BF-5B6720E21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20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dirty="0"/>
                  <a:t>As regras de derivação nos permitem determinar as derivadas das funções sem utilizar a definição de derivada.</a:t>
                </a:r>
              </a:p>
              <a:p>
                <a:pPr algn="just"/>
                <a:r>
                  <a:rPr lang="pt-BR" sz="2000" b="1" i="1" dirty="0"/>
                  <a:t>Derivada de uma constante:</a:t>
                </a:r>
              </a:p>
              <a:p>
                <a:pPr lvl="1" algn="just"/>
                <a:r>
                  <a:rPr lang="pt-BR" sz="2000" dirty="0"/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2000" dirty="0"/>
                  <a:t> é uma constante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2000" dirty="0"/>
                  <a:t> para todo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, então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63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Regra da potência:</a:t>
                </a:r>
              </a:p>
              <a:p>
                <a:pPr lvl="1" algn="just"/>
                <a:r>
                  <a:rPr lang="pt-BR" sz="2000" dirty="0"/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 é um número inteiro positivo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000" dirty="0"/>
                  <a:t>, então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  <a:p>
                <a:pPr lvl="1" algn="just"/>
                <a:r>
                  <a:rPr lang="pt-BR" sz="2000" b="1" i="1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pt-BR" sz="200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200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9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Derivada do produto de uma constante por uma função:</a:t>
                </a:r>
              </a:p>
              <a:p>
                <a:pPr lvl="1" algn="just"/>
                <a:r>
                  <a:rPr lang="pt-BR" sz="2000" dirty="0"/>
                  <a:t>Sejam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uma função,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2000" dirty="0"/>
                  <a:t> uma constante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2000" dirty="0"/>
                  <a:t> a função por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, temos: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lvl="1" algn="just"/>
                <a:r>
                  <a:rPr lang="pt-BR" sz="2000" b="1" i="1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000" b="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lit/>
                      </m:rP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Derivada da função seno e cosseno:</a:t>
                </a:r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temos: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/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temos: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24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Derivada da função exponencial:</a:t>
                </a:r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000" dirty="0"/>
                  <a:t>,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pt-BR" sz="2000" dirty="0"/>
                  <a:t>, temos: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/>
              </a:p>
              <a:p>
                <a:pPr lvl="1" algn="just"/>
                <a:r>
                  <a:rPr lang="pt-BR" sz="2000" dirty="0"/>
                  <a:t>Para o caso particular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000" dirty="0"/>
                  <a:t>, temos: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2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Exemplo:</a:t>
                </a:r>
              </a:p>
              <a:p>
                <a:pPr lvl="1" algn="just"/>
                <a:r>
                  <a:rPr lang="pt-BR" sz="2000" dirty="0"/>
                  <a:t>Um móvel desloca-se sobre uma reta obedecendo à equação horária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sz="2000" dirty="0"/>
                  <a:t>. Determinar:</a:t>
                </a:r>
              </a:p>
              <a:p>
                <a:pPr lvl="2" algn="just"/>
                <a:r>
                  <a:rPr lang="pt-BR" sz="2000" dirty="0"/>
                  <a:t>Sua velocidade no instante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lvl="2" algn="just"/>
                <a:r>
                  <a:rPr lang="pt-BR" sz="2000" dirty="0"/>
                  <a:t>Sua aceleração no instante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lvl="2" algn="just"/>
                <a:r>
                  <a:rPr lang="pt-BR" sz="2000" dirty="0"/>
                  <a:t>Em que instante sua velocidade é 108 m/s.</a:t>
                </a:r>
              </a:p>
              <a:p>
                <a:pPr lvl="2" algn="just"/>
                <a:r>
                  <a:rPr lang="pt-BR" sz="2000" dirty="0"/>
                  <a:t>Em que instante sua aceleração é 48 m/s.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9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Derivada da soma:</a:t>
                </a:r>
              </a:p>
              <a:p>
                <a:pPr lvl="1" algn="just"/>
                <a:r>
                  <a:rPr lang="pt-BR" sz="2000" dirty="0"/>
                  <a:t>Sejam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2000" dirty="0"/>
                  <a:t> duas funções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sz="2000" dirty="0"/>
                  <a:t> a função definida por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, então: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lvl="1" algn="just"/>
                <a:r>
                  <a:rPr lang="pt-BR" sz="2000" b="1" i="1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pt-BR" sz="200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8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F70B-C9E6-4B4A-AA5D-9C29D31B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447188"/>
            <a:ext cx="11954312" cy="970450"/>
          </a:xfrm>
        </p:spPr>
        <p:txBody>
          <a:bodyPr anchor="ctr"/>
          <a:lstStyle/>
          <a:p>
            <a:pPr algn="just"/>
            <a:r>
              <a:rPr lang="pt-BR" dirty="0"/>
              <a:t>REGRAS DE DERIVAÇÃO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pt-BR" sz="2000" b="1" i="1" dirty="0"/>
                  <a:t>Derivada de um produto:</a:t>
                </a:r>
              </a:p>
              <a:p>
                <a:pPr lvl="1" algn="just"/>
                <a:r>
                  <a:rPr lang="pt-BR" sz="2000" dirty="0"/>
                  <a:t>Sejam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2000" dirty="0"/>
                  <a:t> duas funções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BR" sz="2000" dirty="0"/>
                  <a:t> a função definida por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, então: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lvl="1" algn="just"/>
                <a:r>
                  <a:rPr lang="pt-BR" sz="2000" b="1" i="1" dirty="0"/>
                  <a:t>Exemplos: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pt-BR" sz="200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C380DD-F095-41EF-9BCF-8908A38A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835" y="2222287"/>
                <a:ext cx="11954312" cy="45308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68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301</TotalTime>
  <Words>520</Words>
  <Application>Microsoft Office PowerPoint</Application>
  <PresentationFormat>Widescreen</PresentationFormat>
  <Paragraphs>81</Paragraphs>
  <Slides>12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Century Gothic</vt:lpstr>
      <vt:lpstr>Wingdings 2</vt:lpstr>
      <vt:lpstr>Citável</vt:lpstr>
      <vt:lpstr>PDF</vt:lpstr>
      <vt:lpstr>RESOLUÇÃO DIFERENCIAL DE PROBLEMAS</vt:lpstr>
      <vt:lpstr>REGRAS DE DERIVAÇÃO</vt:lpstr>
      <vt:lpstr>REGRAS DE DERIVAÇÃO</vt:lpstr>
      <vt:lpstr>REGRAS DE DERIVAÇÃO</vt:lpstr>
      <vt:lpstr>REGRAS DE DERIVAÇÃO</vt:lpstr>
      <vt:lpstr>REGRAS DE DERIVAÇÃO</vt:lpstr>
      <vt:lpstr>REGRAS DE DERIVAÇÃO</vt:lpstr>
      <vt:lpstr>REGRAS DE DERIVAÇÃO</vt:lpstr>
      <vt:lpstr>REGRAS DE DERIVAÇÃO</vt:lpstr>
      <vt:lpstr>REGRAS DE DERIVAÇÃO</vt:lpstr>
      <vt:lpstr>REGRAS DE DERIVAÇÃO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Girotto</dc:creator>
  <cp:lastModifiedBy>Pedro Girotto</cp:lastModifiedBy>
  <cp:revision>22</cp:revision>
  <dcterms:created xsi:type="dcterms:W3CDTF">2021-10-06T21:00:52Z</dcterms:created>
  <dcterms:modified xsi:type="dcterms:W3CDTF">2021-11-03T20:06:39Z</dcterms:modified>
</cp:coreProperties>
</file>