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515CD-7F6F-4958-8188-EA5C80DBE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just"/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FC5A1-59C5-457E-8AE5-462E729F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REGRA DA CADEIA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26612C4-6EFC-46C2-A149-15E65930D0CB}"/>
              </a:ext>
            </a:extLst>
          </p:cNvPr>
          <p:cNvSpPr txBox="1">
            <a:spLocks/>
          </p:cNvSpPr>
          <p:nvPr/>
        </p:nvSpPr>
        <p:spPr>
          <a:xfrm>
            <a:off x="581191" y="58375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cap="none" dirty="0"/>
              <a:t>Prof. Pedro Girotto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762C6-6EFE-4562-A410-84E3D2F1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28" y="651840"/>
            <a:ext cx="1711109" cy="23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7A0-F968-474F-B1CD-7F3368E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dirty="0"/>
              <a:t>Derivada de função composta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Considerando duas funções deriváveis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 onde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algn="just"/>
                <a:r>
                  <a:rPr lang="pt-BR" sz="2000" dirty="0"/>
                  <a:t>Para todo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tal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 está no domínio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, podemos escrever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000" dirty="0"/>
                  <a:t>, isto é, podemos considerar a função composta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  <a:p>
                <a:pPr algn="just"/>
                <a:r>
                  <a:rPr lang="pt-BR" sz="2000" dirty="0"/>
                  <a:t>Exemplo:</a:t>
                </a:r>
              </a:p>
              <a:p>
                <a:pPr marL="324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  <a:blipFill>
                <a:blip r:embed="rId2"/>
                <a:stretch>
                  <a:fillRect l="-276" t="-625" r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8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7A0-F968-474F-B1CD-7F3368E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dirty="0"/>
              <a:t>Derivada de função composta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 e as derivadas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sz="2000" dirty="0"/>
                  <a:t> existem, então a função composta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000" dirty="0"/>
                  <a:t> tem derivada que é dada por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  <a:p>
                <a:pPr algn="just"/>
                <a:r>
                  <a:rPr lang="pt-BR" sz="2000" dirty="0"/>
                  <a:t>Exemplos:</a:t>
                </a:r>
              </a:p>
              <a:p>
                <a:pPr lvl="1" algn="just"/>
                <a:r>
                  <a:rPr lang="pt-BR" sz="2000" dirty="0"/>
                  <a:t>Dada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BR" sz="2000" dirty="0"/>
                  <a:t>, determinar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sz="2000" dirty="0"/>
                  <a:t>.</a:t>
                </a:r>
              </a:p>
              <a:p>
                <a:pPr lvl="1" algn="just"/>
                <a:r>
                  <a:rPr lang="pt-BR" sz="2000" dirty="0"/>
                  <a:t>Dada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t-BR" sz="2000" dirty="0"/>
                  <a:t>, determinar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  <a:blipFill>
                <a:blip r:embed="rId2"/>
                <a:stretch>
                  <a:fillRect l="-276" t="-13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7A0-F968-474F-B1CD-7F3368E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dirty="0"/>
              <a:t>Derivada de função composta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BEA78-F540-4EA3-ABCD-CD5853DD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3967"/>
            <a:ext cx="11029615" cy="4874003"/>
          </a:xfrm>
        </p:spPr>
        <p:txBody>
          <a:bodyPr anchor="t">
            <a:normAutofit/>
          </a:bodyPr>
          <a:lstStyle/>
          <a:p>
            <a:pPr algn="just"/>
            <a:endParaRPr lang="pt-BR" sz="18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5E434B4-499D-47F6-BBB8-C7AC693E5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61769"/>
              </p:ext>
            </p:extLst>
          </p:nvPr>
        </p:nvGraphicFramePr>
        <p:xfrm>
          <a:off x="4354610" y="1853967"/>
          <a:ext cx="3482777" cy="493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4610" y="1853967"/>
                        <a:ext cx="3482777" cy="493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6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7A0-F968-474F-B1CD-7F3368E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dirty="0"/>
              <a:t>Derivada de função composta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</p:spPr>
            <p:txBody>
              <a:bodyPr anchor="t">
                <a:noAutofit/>
              </a:bodyPr>
              <a:lstStyle/>
              <a:p>
                <a:pPr algn="just"/>
                <a:r>
                  <a:rPr lang="pt-BR" sz="2000" dirty="0"/>
                  <a:t>Exemplos:</a:t>
                </a:r>
              </a:p>
              <a:p>
                <a:pPr lvl="1" algn="just"/>
                <a:r>
                  <a:rPr lang="pt-BR" sz="2000" dirty="0"/>
                  <a:t>Dada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</m:oMath>
                </a14:m>
                <a:r>
                  <a:rPr lang="pt-BR" sz="2000" dirty="0"/>
                  <a:t>, determinar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000" dirty="0"/>
              </a:p>
              <a:p>
                <a:pPr lvl="1" algn="just"/>
                <a:r>
                  <a:rPr lang="pt-BR" sz="2000" dirty="0"/>
                  <a:t>Determinar a derivada da 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sz="2000" dirty="0"/>
                  <a:t>.</a:t>
                </a:r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  <a:blipFill>
                <a:blip r:embed="rId2"/>
                <a:stretch>
                  <a:fillRect l="-276" t="-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2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7A0-F968-474F-B1CD-7F3368E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dirty="0"/>
              <a:t>derivada da função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</p:spPr>
            <p:txBody>
              <a:bodyPr anchor="t">
                <a:noAutofit/>
              </a:bodyPr>
              <a:lstStyle/>
              <a:p>
                <a:pPr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 uma função definida em um intervalo aberto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sz="2000" dirty="0"/>
                  <a:t>. Suponhamos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 admita uma função inversa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sz="2000" dirty="0"/>
                  <a:t> contínua.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 existe e é diferente de zero para qualquer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sz="2000" dirty="0"/>
                  <a:t>, então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000" dirty="0"/>
                  <a:t> é derivável e vale: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algn="just"/>
                <a:r>
                  <a:rPr lang="pt-BR" sz="2000" dirty="0"/>
                  <a:t>Exemplos:</a:t>
                </a:r>
              </a:p>
              <a:p>
                <a:pPr lvl="1" algn="just"/>
                <a:r>
                  <a:rPr lang="pt-BR" sz="2000" dirty="0"/>
                  <a:t>Calcule a derivada da função inversa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000" dirty="0"/>
                  <a:t>, calcule a derivada da sua inversa.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7BEA78-F540-4EA3-ABCD-CD5853DD1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3967"/>
                <a:ext cx="11029615" cy="4874003"/>
              </a:xfrm>
              <a:blipFill>
                <a:blip r:embed="rId2"/>
                <a:stretch>
                  <a:fillRect l="-276" t="-625" r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9927373-BC2C-464F-AD4C-6907082E0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972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72</TotalTime>
  <Words>274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Cambria Math</vt:lpstr>
      <vt:lpstr>Gill Sans MT</vt:lpstr>
      <vt:lpstr>Wingdings 2</vt:lpstr>
      <vt:lpstr>Dividendo</vt:lpstr>
      <vt:lpstr>PDF</vt:lpstr>
      <vt:lpstr>RESOLUÇÃO DIFERENCIAL DE PROBLEMAS</vt:lpstr>
      <vt:lpstr>Derivada de função composta</vt:lpstr>
      <vt:lpstr>Derivada de função composta</vt:lpstr>
      <vt:lpstr>Derivada de função composta</vt:lpstr>
      <vt:lpstr>Derivada de função composta</vt:lpstr>
      <vt:lpstr>derivada da função inversa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DIFERENCIAL DE PROBLEMAS</dc:title>
  <dc:creator>Pedro Girotto</dc:creator>
  <cp:lastModifiedBy>Pedro Girotto</cp:lastModifiedBy>
  <cp:revision>8</cp:revision>
  <dcterms:created xsi:type="dcterms:W3CDTF">2021-10-25T23:59:22Z</dcterms:created>
  <dcterms:modified xsi:type="dcterms:W3CDTF">2021-11-03T20:06:50Z</dcterms:modified>
</cp:coreProperties>
</file>