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CB556-39B4-4AD8-AC8A-22EDE133A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71E7A-14E5-46F5-BE2F-01D9846E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7"/>
            <a:ext cx="11506200" cy="284558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DERIVAÇÃO IMPLICITA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400" dirty="0"/>
              <a:t>Prof. Pedro Girotto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F762C6-6EFE-4562-A410-84E3D2F1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08" y="170917"/>
            <a:ext cx="1157052" cy="15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C81E-FF0F-4CA3-99C4-3F0865A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284176"/>
            <a:ext cx="11400638" cy="1508760"/>
          </a:xfrm>
        </p:spPr>
        <p:txBody>
          <a:bodyPr/>
          <a:lstStyle/>
          <a:p>
            <a:pPr algn="just"/>
            <a:r>
              <a:rPr lang="pt-BR" dirty="0"/>
              <a:t>Derivadas sucessivas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/>
                  <a:t> uma função derivável num certo intervalo. A sua derivada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 também é uma função, definida no mesmo intervalo. Podemos, portanto, pensar na derivada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Definição:</a:t>
                </a:r>
              </a:p>
              <a:p>
                <a:pPr marL="0" indent="0" algn="ctr">
                  <a:buNone/>
                </a:pPr>
                <a:r>
                  <a:rPr lang="pt-BR" i="1" dirty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i="1" dirty="0"/>
                  <a:t> uma função derivável.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i="1" dirty="0"/>
                  <a:t> também for derivável, então a sua derivada é chamada de derivada segunda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i="1" dirty="0"/>
                  <a:t> e é representada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pt-BR" i="1" dirty="0"/>
                  <a:t> ou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i="1" dirty="0"/>
              </a:p>
              <a:p>
                <a:pPr algn="just"/>
                <a:r>
                  <a:rPr lang="pt-BR" dirty="0"/>
                  <a:t>Exemplos: Calcular a derivada segunda das funções abaixo.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22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200" b="0" i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  <a:blipFill>
                <a:blip r:embed="rId2"/>
                <a:stretch>
                  <a:fillRect l="-588" t="-1375" r="-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C81E-FF0F-4CA3-99C4-3F0865A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284176"/>
            <a:ext cx="11400638" cy="1508760"/>
          </a:xfrm>
        </p:spPr>
        <p:txBody>
          <a:bodyPr/>
          <a:lstStyle/>
          <a:p>
            <a:pPr algn="just"/>
            <a:r>
              <a:rPr lang="pt-BR" dirty="0"/>
              <a:t>Derivadas sucessivas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 é uma função derivável, sua derivada, representada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chamada </a:t>
                </a:r>
                <a:r>
                  <a:rPr lang="pt-BR" i="1" dirty="0"/>
                  <a:t>derivada terceira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A derivada 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ou </a:t>
                </a:r>
                <a:r>
                  <a:rPr lang="pt-BR" i="1" dirty="0" err="1"/>
                  <a:t>n-ésima</a:t>
                </a:r>
                <a:r>
                  <a:rPr lang="pt-BR" dirty="0"/>
                  <a:t> derivada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/>
                  <a:t>, representada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é obtida derivando-se a derivada 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Exemplos: Calcular as derivadas sucessivas das funções abaixo.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2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pt-BR" sz="22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  <a:blipFill>
                <a:blip r:embed="rId2"/>
                <a:stretch>
                  <a:fillRect l="-588" t="-1375" r="-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C81E-FF0F-4CA3-99C4-3F0865A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284176"/>
            <a:ext cx="11400638" cy="1508760"/>
          </a:xfrm>
        </p:spPr>
        <p:txBody>
          <a:bodyPr/>
          <a:lstStyle/>
          <a:p>
            <a:pPr algn="just"/>
            <a:r>
              <a:rPr lang="pt-BR" dirty="0"/>
              <a:t>derivação implícita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Considerando a equação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algn="just"/>
                <a:r>
                  <a:rPr lang="pt-BR" dirty="0"/>
                  <a:t>Dizemos que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definida implicitamente pela equação acima se, ao substituirmos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a equação se transforma numa identidade.</a:t>
                </a:r>
              </a:p>
              <a:p>
                <a:pPr algn="just"/>
                <a:r>
                  <a:rPr lang="pt-BR" dirty="0"/>
                  <a:t>Exemplo: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  <a:blipFill>
                <a:blip r:embed="rId2"/>
                <a:stretch>
                  <a:fillRect l="-588" t="-1500" r="-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C81E-FF0F-4CA3-99C4-3F0865AE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284176"/>
            <a:ext cx="11400638" cy="1508760"/>
          </a:xfrm>
        </p:spPr>
        <p:txBody>
          <a:bodyPr/>
          <a:lstStyle/>
          <a:p>
            <a:pPr algn="just"/>
            <a:r>
              <a:rPr lang="pt-BR" dirty="0"/>
              <a:t>derivação implícita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Nem sempre é possível encontrar a forma explícita de uma função definida implicitamente.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algn="just"/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define implicitamente uma função derivável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 Podemos utilizar a regra da cadeia para determinar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sem explicitar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Exemplos: Determine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sz="22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sz="2200" dirty="0"/>
              </a:p>
              <a:p>
                <a:pPr lvl="1" algn="just"/>
                <a:r>
                  <a:rPr lang="pt-BR" sz="2200" dirty="0"/>
                  <a:t>Determinar a equação da reta tangente à curva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pt-BR" sz="2200" dirty="0"/>
                  <a:t> no ponto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(−1,0)</m:t>
                    </m:r>
                  </m:oMath>
                </a14:m>
                <a:r>
                  <a:rPr lang="pt-BR" sz="22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69B448-91AF-4C69-8AE3-70E73F745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2" y="1879135"/>
                <a:ext cx="11400638" cy="4874004"/>
              </a:xfrm>
              <a:blipFill>
                <a:blip r:embed="rId2"/>
                <a:stretch>
                  <a:fillRect l="-588" t="-1500" r="-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C5DEC-38C5-4E54-97B1-7B90866D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EFEC1-A6C6-4D26-BCDD-55F657F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944" y="2398460"/>
            <a:ext cx="8457055" cy="2061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FE5347A-FA7D-42D7-9A54-F9DCB34A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11" y="2559327"/>
            <a:ext cx="7778913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AEC845-8466-4D9E-8FD7-CFCE293B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685" y="2559328"/>
            <a:ext cx="3094526" cy="16936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59"/>
            <a:ext cx="316952" cy="2061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C2E91D-0B18-42F2-A01D-6FF12C20A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59540"/>
            <a:ext cx="316952" cy="32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D31EF-5F83-48D8-AB79-F62689A2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945" y="4459540"/>
            <a:ext cx="8457055" cy="32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56</TotalTime>
  <Words>328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Cambria Math</vt:lpstr>
      <vt:lpstr>Corbel</vt:lpstr>
      <vt:lpstr>Wingdings</vt:lpstr>
      <vt:lpstr>Em Tiras</vt:lpstr>
      <vt:lpstr>resolução diferencial de problemas</vt:lpstr>
      <vt:lpstr>Derivadas sucessivas</vt:lpstr>
      <vt:lpstr>Derivadas sucessivas</vt:lpstr>
      <vt:lpstr>derivação implícita</vt:lpstr>
      <vt:lpstr>derivação implícita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Girotto</dc:creator>
  <cp:lastModifiedBy>Pedro Girotto</cp:lastModifiedBy>
  <cp:revision>5</cp:revision>
  <dcterms:created xsi:type="dcterms:W3CDTF">2021-11-03T20:09:09Z</dcterms:created>
  <dcterms:modified xsi:type="dcterms:W3CDTF">2021-11-03T21:06:03Z</dcterms:modified>
</cp:coreProperties>
</file>