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77A7-84D9-4302-849A-53F92E3D0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A3985-2AD8-4A2C-B7FF-610A22DEE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TAXA DE VARIAÇÃO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400" dirty="0"/>
              <a:t>Prof. Pedro Girotto</a:t>
            </a:r>
          </a:p>
        </p:txBody>
      </p:sp>
    </p:spTree>
    <p:extLst>
      <p:ext uri="{BB962C8B-B14F-4D97-AF65-F5344CB8AC3E}">
        <p14:creationId xmlns:p14="http://schemas.microsoft.com/office/powerpoint/2010/main" val="200788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Custo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b="0" dirty="0"/>
                  <a:t>Denotando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𝐶𝑀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BR" sz="2200" b="0" dirty="0"/>
                  <a:t> como o custo total, temos: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BR" sz="2200" b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Receita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b="0" dirty="0"/>
                  <a:t>Analogamente, denotando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BR" sz="2200" b="0" dirty="0"/>
                  <a:t> como a receita total obtida com a comercialização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 unidades de um produto: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BR" sz="2200" b="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É</a:t>
                </a:r>
                <a:r>
                  <a:rPr lang="pt-BR" sz="2200" b="0" dirty="0"/>
                  <a:t> o acréscimo ocorrido na receita total quando a demanda aumenta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 para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 unidades.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 receita marginal é a taxa de variação instantânea da receita total por unidade de variação da demanda, quando este se encontra num nível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200" b="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Se a função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BR" sz="2200" b="0" dirty="0"/>
                  <a:t> é derivada em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, denotando a receita marginal por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𝑅𝑀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t-BR" sz="2200" b="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𝑅𝑀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BR" sz="2200" b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9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elasticidade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Dada uma função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200" b="0" dirty="0"/>
                  <a:t>, a elasticidade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200" b="0" dirty="0"/>
                  <a:t> em relação 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b="0" dirty="0"/>
                  <a:t> é definida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Representa a taxa de variaç</a:t>
                </a:r>
                <a:r>
                  <a:rPr lang="pt-BR" dirty="0"/>
                  <a:t>ão percentual da variável dependente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200" b="0" dirty="0"/>
                  <a:t> em relação à variação na variável independente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b="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 elasticidade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200" b="0" dirty="0"/>
                  <a:t> mede a tendência de resposta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200" b="0" dirty="0"/>
                  <a:t> a pequenas variações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b="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200" b="0" dirty="0"/>
                  <a:t> é positiva, um aumento percentual em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b="0" dirty="0"/>
                  <a:t> acarretará uma variação positiva em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200" b="0" dirty="0"/>
                  <a:t>. </a:t>
                </a: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negativa, um aumento percentual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acarretará uma variação negativa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Em situações práticas, geralmente, usa-se uma aproximação: sejam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2200" b="0" dirty="0"/>
                  <a:t> o acréscimo percentual da variável independente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b="0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sz="2200" b="0" dirty="0"/>
                  <a:t> a variação percentual correspondente em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200" b="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pt-BR" sz="2200" b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82BC9-6F05-47EF-9886-44459FD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12021"/>
            <a:ext cx="10997966" cy="49159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Supondo que o gerente de uma empresa de transporte coletivo deva decidir se oferece uma viagem diária a mais numa determinada linha.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b="0" dirty="0"/>
              <a:t>Essa decisão deve ser tomada numa base financeira, isto é, a viagem extra só será implementada se ela gerar lucro para 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Se a empresa realiza 12 viagens diárias nessa linha, qual deve ser a decisão do gerente, se ele usar como informação os gráficos da receita total e do custo total dados abaixo?</a:t>
            </a:r>
            <a:endParaRPr lang="pt-BR" sz="2200"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90FACF-C2BB-4BB2-8D13-E0302663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4179691"/>
            <a:ext cx="817359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A </a:t>
                </a:r>
                <a:r>
                  <a:rPr lang="pt-BR" dirty="0"/>
                  <a:t>quantidade de televisores demandada numa cidade X, num determinado período, é função de seu preço e é expressa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=300−0,1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200" b="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b="0" dirty="0"/>
                  <a:t>Calcular e interpretar o valor da elasticidade para um nível de preço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pt-BR" sz="2200" b="0" dirty="0"/>
                  <a:t> unidades monetárias.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BF2D27-EDC2-4824-973A-54049BF2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75000" sy="7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B30433-276D-492A-B93F-459A1F6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spc="100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49AAFC-A144-4A87-82D3-5F93FF48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9802" y="965864"/>
            <a:ext cx="7006998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1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Taxa de variação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Vimos que, quando um corpo se move em linha reta de acordo com a equação do movimento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, a sua velocidade é dada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 velocidade representa a razão de variação do deslocamento por unidade de variação do tempo.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O mesmo ocorre com a aceleração que é dada pro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Taxa de variação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Toda derivada pode ser interpretada como uma taxa de variação.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Dada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quando a variável independente varia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, a correspondente variação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será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O quociente representa a taxa média de variação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 derivada é a taxa instantânea de variação ou simplesmente taxa de variação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82BC9-6F05-47EF-9886-44459FD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12021"/>
            <a:ext cx="10997966" cy="49159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Sabemos que a área de um quadrado é função de seu lado. Determinar: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200" dirty="0"/>
              <a:t>A taxa de variação média da área de um quadrado em relação ao lado quando este varia de 2,5 a 3m.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200" dirty="0"/>
              <a:t>A taxa de variação da área em relação ao lado quando este mede 4m.</a:t>
            </a:r>
          </a:p>
        </p:txBody>
      </p:sp>
    </p:spTree>
    <p:extLst>
      <p:ext uri="{BB962C8B-B14F-4D97-AF65-F5344CB8AC3E}">
        <p14:creationId xmlns:p14="http://schemas.microsoft.com/office/powerpoint/2010/main" val="13915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Uma cidade X é atingida por uma moléstia epidêmica. Os setores de saúde calculam que o número de pessoas atingidas pela moléstia depois de um tempo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(medido em dias a partir do primeiro dia da epidemia) é, aproximadamente, dado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Qual a razão da expansão da epidemia no tempo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sz="2200" dirty="0"/>
                  <a:t>?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Qual a razão da expansão da epidemia no tempo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pt-BR" sz="2200" dirty="0"/>
                  <a:t>?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Quantas pessoas serão atingidas pela epidemia no 5º dia?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88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Um quadrado de lado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2200" dirty="0"/>
                  <a:t> está se expandindo segundo 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200" dirty="0"/>
                  <a:t>, onde a variável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200" dirty="0"/>
                  <a:t> representa o tempo. Determinar a taxa de variação da área desse quadrado no tempo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22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7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Um ponto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/>
                  <a:t> se move ao longo do gráfico da função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2200" dirty="0"/>
                  <a:t>. Se a abscissa varia à razão de 4 unidades por segundo, qual é a taxa de variação da ordenada quando a abscissa é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sz="2200" dirty="0"/>
                  <a:t>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2439" t="-11524" r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36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análise marginal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82BC9-6F05-47EF-9886-44459FD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12021"/>
            <a:ext cx="10997966" cy="49159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dirty="0"/>
              <a:t>A interpretação da derivada como uma taxa de variação é amplamente utilizada em Economia, englobando os conceitos de custo marginal, receita marginal, elasticidade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 denominação “marginal” utilizada pelos economistas indica uma variação “na margem”, significando que é considerada como um limite.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2465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EC76-D1AB-4A17-9A51-A1D4EAB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830510"/>
            <a:ext cx="10997967" cy="922789"/>
          </a:xfrm>
        </p:spPr>
        <p:txBody>
          <a:bodyPr/>
          <a:lstStyle/>
          <a:p>
            <a:r>
              <a:rPr lang="pt-BR" dirty="0"/>
              <a:t>Custo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sz="2200" dirty="0"/>
                  <a:t>Supondo que o custo total para produzir e comercializar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dirty="0"/>
                  <a:t> unidades de um produto é dado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Aumentando a produção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dirty="0"/>
                  <a:t> para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dirty="0"/>
                  <a:t>, o acréscimo correspondente no custo total é dado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 taxa média de acrescimento no custo, por unidade acrescida na produção, é dada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pt-BR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O custo marginal é definido como o limite: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200" b="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Representa a taxa de variação instantânea do custo total, por unidade de variação da quantidade produzida, quando este se encontra num nível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b="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382BC9-6F05-47EF-9886-44459FDF2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4" y="1812021"/>
                <a:ext cx="10997966" cy="4915949"/>
              </a:xfrm>
              <a:blipFill>
                <a:blip r:embed="rId2"/>
                <a:stretch>
                  <a:fillRect l="-1053" t="-1487" r="-1109" b="-1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957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Tw Cen MT</vt:lpstr>
      <vt:lpstr>Tw Cen MT Condensed</vt:lpstr>
      <vt:lpstr>Wingdings 3</vt:lpstr>
      <vt:lpstr>Integral</vt:lpstr>
      <vt:lpstr>resolução diferencial de problemas</vt:lpstr>
      <vt:lpstr>Taxa de variação</vt:lpstr>
      <vt:lpstr>Taxa de variação</vt:lpstr>
      <vt:lpstr>Exemplo</vt:lpstr>
      <vt:lpstr>Exemplo</vt:lpstr>
      <vt:lpstr>Exemplo</vt:lpstr>
      <vt:lpstr>Exemplo</vt:lpstr>
      <vt:lpstr>análise marginal</vt:lpstr>
      <vt:lpstr>Custo marginal</vt:lpstr>
      <vt:lpstr>Custo marginal</vt:lpstr>
      <vt:lpstr>Receita marginal</vt:lpstr>
      <vt:lpstr>elasticidade</vt:lpstr>
      <vt:lpstr>Exemplo</vt:lpstr>
      <vt:lpstr>Exemplo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diferencial de problemas</dc:title>
  <dc:creator>Pedro Girotto</dc:creator>
  <cp:lastModifiedBy>Pedro Girotto</cp:lastModifiedBy>
  <cp:revision>6</cp:revision>
  <dcterms:created xsi:type="dcterms:W3CDTF">2021-11-09T01:16:42Z</dcterms:created>
  <dcterms:modified xsi:type="dcterms:W3CDTF">2021-11-09T02:06:34Z</dcterms:modified>
</cp:coreProperties>
</file>