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265" r:id="rId12"/>
    <p:sldId id="280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Roboto Slab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5B28A3-0836-4766-B520-FDA09E35981A}">
  <a:tblStyle styleId="{4B5B28A3-0836-4766-B520-FDA09E359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142" d="100"/>
          <a:sy n="142" d="100"/>
        </p:scale>
        <p:origin x="7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768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47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64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Plotar, achar a raiz e verificar se esta correto fazendo a substituição do valor na função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82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3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9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86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6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2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1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53448" y="1831366"/>
            <a:ext cx="619531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noProof="0" dirty="0"/>
              <a:t>RESOLUÇÃO DIFERENCIAL DE PROBLEMAS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987" y="127353"/>
            <a:ext cx="1231807" cy="169471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82221" y="3476066"/>
            <a:ext cx="5537771" cy="148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</a:rPr>
              <a:t>Função Modular, Função Exponencial e Função Logarítmica</a:t>
            </a: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</a:rPr>
              <a:t>Prof. Pedro Girotto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APLICAÇÕES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82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C2745"/>
                </a:solidFill>
                <a:latin typeface="Verdana" panose="020B0604030504040204" pitchFamily="34" charset="0"/>
              </a:rPr>
              <a:t>Crescimento Populacional: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C2745"/>
                </a:solidFill>
                <a:latin typeface="Verdana" panose="020B0604030504040204" pitchFamily="34" charset="0"/>
              </a:rPr>
              <a:t>Usando esses dados, obter uma previsão para a população no ano 2000.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B6D0AC2-48EC-4E6F-8A51-6C749915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60" y="2199864"/>
            <a:ext cx="361047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503762" y="243266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noProof="0" dirty="0"/>
              <a:t>OBRIGADO!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Presentation template by </a:t>
            </a:r>
            <a:r>
              <a:rPr lang="e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 dirty="0"/>
              <a:t>Photographs by </a:t>
            </a:r>
            <a:r>
              <a:rPr lang="en" u="sng" dirty="0">
                <a:hlinkClick r:id="rId4"/>
              </a:rPr>
              <a:t>Unsplash</a:t>
            </a:r>
            <a:endParaRPr lang="en" sz="2400" u="sng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MODULARES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Definição: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A função módulo é definida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, sendo:</a:t>
                </a:r>
              </a:p>
              <a:p>
                <a:pPr marL="5334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Então o valor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sempre será zero ou positivo.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Exemplo: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 err="1">
                    <a:solidFill>
                      <a:srgbClr val="0C2745"/>
                    </a:solidFill>
                    <a:latin typeface="Verdana" panose="020B0604030504040204" pitchFamily="34" charset="0"/>
                  </a:rPr>
                  <a:t>Plot</a:t>
                </a: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o gráfico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 err="1">
                    <a:solidFill>
                      <a:srgbClr val="0C2745"/>
                    </a:solidFill>
                    <a:latin typeface="Verdana" panose="020B0604030504040204" pitchFamily="34" charset="0"/>
                  </a:rPr>
                  <a:t>Plot</a:t>
                </a: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o gráfico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91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</a:t>
            </a:r>
            <a:r>
              <a:rPr lang="pt-BR" sz="3000" dirty="0"/>
              <a:t>EXPONENCIAIS</a:t>
            </a:r>
            <a:endParaRPr lang="pt-BR" sz="3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Definição: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Chamamos de função exponencial de base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C27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que associa a cada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real o número real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, sendo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um número real,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533400" lvl="1" indent="0" algn="just">
                  <a:buNone/>
                </a:pPr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  <a:p>
                <a:pPr marL="5334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solidFill>
                            <a:srgbClr val="0C274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 r="-8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0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</a:t>
            </a:r>
            <a:r>
              <a:rPr lang="pt-BR" sz="3000" dirty="0"/>
              <a:t>EXPONENCIAIS</a:t>
            </a:r>
            <a:endParaRPr lang="pt-BR" sz="30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Gráfico: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Com relação ao gráfico da função exponencial, podemos afirmar: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A curva está acima do eixo das abscissas (eixo x).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Corta o eixo das ordenadas (eixo y) no ponto (0,1).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O gráfico é crescente se </a:t>
                </a:r>
                <a14:m>
                  <m:oMath xmlns:m="http://schemas.openxmlformats.org/officeDocument/2006/math">
                    <m:r>
                      <a:rPr lang="pt-BR" sz="19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9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e decrescente se </a:t>
                </a:r>
                <a14:m>
                  <m:oMath xmlns:m="http://schemas.openxmlformats.org/officeDocument/2006/math">
                    <m:r>
                      <a:rPr lang="pt-BR" sz="19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sz="19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9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sz="19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 r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8E2E3FD-7BFB-41E9-B5AF-8F46C09F8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81" y="3438287"/>
            <a:ext cx="439163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</a:t>
            </a:r>
            <a:r>
              <a:rPr lang="pt-BR" sz="3000" dirty="0"/>
              <a:t>EXPONENCIAIS</a:t>
            </a:r>
            <a:endParaRPr lang="pt-BR" sz="3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Exemplo: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Plot o gráfico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 err="1">
                    <a:solidFill>
                      <a:srgbClr val="0C2745"/>
                    </a:solidFill>
                    <a:latin typeface="Verdana" panose="020B0604030504040204" pitchFamily="34" charset="0"/>
                  </a:rPr>
                  <a:t>Plot</a:t>
                </a: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o gráfico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20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</a:t>
            </a:r>
            <a:r>
              <a:rPr lang="pt-BR" sz="3000" dirty="0"/>
              <a:t>LOGARÍTMICA</a:t>
            </a:r>
            <a:endParaRPr lang="pt-BR" sz="3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Definição: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Dado um número real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 (0&lt;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, chamados função logarítmica de base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a função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C27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que se associa a cada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o número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533400" lvl="1" indent="0" algn="just">
                  <a:buNone/>
                </a:pPr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  <a:p>
                <a:pPr marL="5334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pt-BR" sz="2000" b="0" i="0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C274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  <m:t>,   0&lt;</m:t>
                          </m:r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b="0" i="1" smtClean="0">
                              <a:solidFill>
                                <a:srgbClr val="0C274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  <a:p>
                <a:pPr marL="533400" lvl="1" indent="0" algn="just">
                  <a:buNone/>
                </a:pPr>
                <a:endParaRPr lang="pt-BR" sz="2000" dirty="0">
                  <a:solidFill>
                    <a:srgbClr val="0C2745"/>
                  </a:solidFill>
                  <a:latin typeface="Verdana" panose="020B0604030504040204" pitchFamily="34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A função logarítmica é a inversa da função exponencial.</a:t>
                </a: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 r="-8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2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</a:t>
            </a:r>
            <a:r>
              <a:rPr lang="pt-BR" sz="3000" dirty="0"/>
              <a:t>LOGARÍTMICA</a:t>
            </a:r>
            <a:endParaRPr lang="pt-BR" sz="3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Gráfico: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Com relação ao gráfico da função logarítmica, podemos afirmar: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Está toda à direita do eixo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Corta o eixo das abscissas no ponto (1,0).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O gráfico é crescente se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7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e decrescente se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sz="17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7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990600" lvl="1" indent="-457200" algn="just">
                  <a:buSzPct val="90000"/>
                  <a:buFont typeface="+mj-lt"/>
                  <a:buAutoNum type="arabicPeriod"/>
                </a:pPr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É simétrico ao gráfico da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7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7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7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17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 r="-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EA84D61-87C2-4468-BD78-461BEF723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39" y="3123185"/>
            <a:ext cx="409632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FUNÇÕES </a:t>
            </a:r>
            <a:r>
              <a:rPr lang="pt-BR" sz="3000" dirty="0"/>
              <a:t>EXPONENCIAIS</a:t>
            </a:r>
            <a:endParaRPr lang="pt-BR" sz="3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Exemplo: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Plot o gráfico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000" dirty="0" err="1">
                    <a:solidFill>
                      <a:srgbClr val="0C2745"/>
                    </a:solidFill>
                    <a:latin typeface="Verdana" panose="020B0604030504040204" pitchFamily="34" charset="0"/>
                  </a:rPr>
                  <a:t>Plot</a:t>
                </a:r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 o gráfico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solidFill>
                          <a:srgbClr val="0C2745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C2745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sub>
                        </m:sSub>
                      </m:fName>
                      <m:e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000" b="0" i="1" smtClean="0">
                            <a:solidFill>
                              <a:srgbClr val="0C274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rgbClr val="0C274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010720"/>
                <a:ext cx="7571700" cy="3824580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0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noProof="0" dirty="0"/>
              <a:t>APLICAÇÕES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79077" y="1010720"/>
            <a:ext cx="7994276" cy="382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C2745"/>
                </a:solidFill>
                <a:latin typeface="Verdana" panose="020B0604030504040204" pitchFamily="34" charset="0"/>
              </a:rPr>
              <a:t>Crescimento Populacional: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C2745"/>
                </a:solidFill>
                <a:latin typeface="Verdana" panose="020B0604030504040204" pitchFamily="34" charset="0"/>
              </a:rPr>
              <a:t>Para prever a população de um dado país numa data futura, muitas vezes é usado um modelo de crescimento exponencial.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C2745"/>
                </a:solidFill>
                <a:latin typeface="Verdana" panose="020B0604030504040204" pitchFamily="34" charset="0"/>
              </a:rPr>
              <a:t>Para isso, observa-se o valor real da população em intervalos de tempo iguais, por um dado período de tempo. Calcula-se, a seguir, a razão entre a população observada em períodos consecutivos. Se a razão for aproximadamente constante, em cada observação, a população é dada pela população anterior multiplicada por essa razão, que é chamada fator de crescimento.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1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484</Words>
  <Application>Microsoft Office PowerPoint</Application>
  <PresentationFormat>Apresentação na tela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Roboto Slab</vt:lpstr>
      <vt:lpstr>Source Sans Pro</vt:lpstr>
      <vt:lpstr>Cambria Math</vt:lpstr>
      <vt:lpstr>Verdana</vt:lpstr>
      <vt:lpstr>Arial</vt:lpstr>
      <vt:lpstr>Cordelia template</vt:lpstr>
      <vt:lpstr>RESOLUÇÃO DIFERENCIAL DE PROBLEMAS</vt:lpstr>
      <vt:lpstr>FUNÇÕES MODULARES</vt:lpstr>
      <vt:lpstr>FUNÇÕES EXPONENCIAIS</vt:lpstr>
      <vt:lpstr>FUNÇÕES EXPONENCIAIS</vt:lpstr>
      <vt:lpstr>FUNÇÕES EXPONENCIAIS</vt:lpstr>
      <vt:lpstr>FUNÇÕES LOGARÍTMICA</vt:lpstr>
      <vt:lpstr>FUNÇÕES LOGARÍTMICA</vt:lpstr>
      <vt:lpstr>FUNÇÕES EXPONENCIAIS</vt:lpstr>
      <vt:lpstr>APLICAÇÕES</vt:lpstr>
      <vt:lpstr>APLICAÇÕES</vt:lpstr>
      <vt:lpstr>OBRIGADO!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AUTÔMATOS E COMPILADORES</dc:title>
  <cp:lastModifiedBy>Pedro Girotto</cp:lastModifiedBy>
  <cp:revision>47</cp:revision>
  <dcterms:modified xsi:type="dcterms:W3CDTF">2021-08-12T12:36:49Z</dcterms:modified>
</cp:coreProperties>
</file>