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9" r:id="rId6"/>
    <p:sldId id="270" r:id="rId7"/>
    <p:sldId id="271" r:id="rId8"/>
    <p:sldId id="272" r:id="rId9"/>
    <p:sldId id="279" r:id="rId10"/>
    <p:sldId id="273" r:id="rId11"/>
    <p:sldId id="278" r:id="rId12"/>
    <p:sldId id="274" r:id="rId13"/>
    <p:sldId id="276" r:id="rId14"/>
    <p:sldId id="275"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7" name="Author" initials="A" lastIdx="2" clrIdx="2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00"/>
    <a:srgbClr val="242424"/>
    <a:srgbClr val="3B3B3B"/>
    <a:srgbClr val="353534"/>
    <a:srgbClr val="706F6F"/>
    <a:srgbClr val="3B3B3A"/>
    <a:srgbClr val="000000"/>
    <a:srgbClr val="767171"/>
    <a:srgbClr val="020A0A"/>
    <a:srgbClr val="87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A9940-2B8F-0E16-CADA-FD899C6F36FD}" v="157" dt="2021-01-26T15:32:49.781"/>
    <p1510:client id="{21DE3C2A-8B9C-0A6B-ED93-254F1946AAB2}" v="8" dt="2022-07-27T14:56:35.161"/>
    <p1510:client id="{544FFFBF-BAC6-B3C9-EAA5-E5D3CF108F8F}" v="94" dt="2021-05-13T10:30:08.766"/>
    <p1510:client id="{548A72BB-A329-D39F-7D6A-6A455CB05586}" v="9" dt="2022-03-31T10:44:47.310"/>
    <p1510:client id="{61A477E4-FFCC-2D61-96FC-DCF2D0867FEB}" v="1" dt="2022-03-23T14:32:00.082"/>
    <p1510:client id="{6A2EF38D-758E-D513-20EA-CA50D95F861A}" v="50" dt="2020-09-09T08:08:13.531"/>
    <p1510:client id="{D2EEC8E7-076B-431A-93D8-64569AA67087}" v="3" dt="2020-09-09T08:41:43.205"/>
    <p1510:client id="{ECD60CEF-9B97-6E72-023C-4EBB2F428C30}" v="1" dt="2021-05-13T10:31:36.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89729" autoAdjust="0"/>
  </p:normalViewPr>
  <p:slideViewPr>
    <p:cSldViewPr snapToGrid="0" showGuides="1">
      <p:cViewPr varScale="1">
        <p:scale>
          <a:sx n="93" d="100"/>
          <a:sy n="93" d="100"/>
        </p:scale>
        <p:origin x="259"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C7790-D535-458E-8DC0-FD907105D8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67E78A-9725-438B-A67C-F19FFB321C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5836C2-F367-47C5-89F3-05C8C623ABBF}" type="datetimeFigureOut">
              <a:rPr lang="en-GB" smtClean="0"/>
              <a:t>11/12/2022</a:t>
            </a:fld>
            <a:endParaRPr lang="en-GB"/>
          </a:p>
        </p:txBody>
      </p:sp>
      <p:sp>
        <p:nvSpPr>
          <p:cNvPr id="4" name="Footer Placeholder 3">
            <a:extLst>
              <a:ext uri="{FF2B5EF4-FFF2-40B4-BE49-F238E27FC236}">
                <a16:creationId xmlns:a16="http://schemas.microsoft.com/office/drawing/2014/main" id="{CCB08C60-AB09-4D8A-A490-E18883266B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12DF301-FCE3-4F40-BA86-96C946EB4C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F635CC-DA45-4B64-86D1-58CD7687F474}" type="slidenum">
              <a:rPr lang="en-GB" smtClean="0"/>
              <a:t>‹#›</a:t>
            </a:fld>
            <a:endParaRPr lang="en-GB"/>
          </a:p>
        </p:txBody>
      </p:sp>
    </p:spTree>
    <p:extLst>
      <p:ext uri="{BB962C8B-B14F-4D97-AF65-F5344CB8AC3E}">
        <p14:creationId xmlns:p14="http://schemas.microsoft.com/office/powerpoint/2010/main" val="358666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CEE4E-0458-4E24-ABA7-94DA47B0B860}" type="datetimeFigureOut">
              <a:rPr lang="en-GB" smtClean="0"/>
              <a:t>11/12/2022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6010B-DC66-44E8-8EA4-61BFC2EC3DA8}" type="slidenum">
              <a:rPr lang="en-GB" smtClean="0"/>
              <a:t>‹#›</a:t>
            </a:fld>
            <a:endParaRPr lang="en-GB"/>
          </a:p>
        </p:txBody>
      </p:sp>
    </p:spTree>
    <p:extLst>
      <p:ext uri="{BB962C8B-B14F-4D97-AF65-F5344CB8AC3E}">
        <p14:creationId xmlns:p14="http://schemas.microsoft.com/office/powerpoint/2010/main" val="323967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sp>
        <p:nvSpPr>
          <p:cNvPr id="107" name="Freeform: Shape 106">
            <a:extLst>
              <a:ext uri="{FF2B5EF4-FFF2-40B4-BE49-F238E27FC236}">
                <a16:creationId xmlns:a16="http://schemas.microsoft.com/office/drawing/2014/main" id="{219E4E22-9625-469E-860A-4828E65CBCDC}"/>
              </a:ext>
            </a:extLst>
          </p:cNvPr>
          <p:cNvSpPr/>
          <p:nvPr userDrawn="1"/>
        </p:nvSpPr>
        <p:spPr>
          <a:xfrm rot="5400000">
            <a:off x="1043941" y="-1043942"/>
            <a:ext cx="6858000" cy="8945884"/>
          </a:xfrm>
          <a:custGeom>
            <a:avLst/>
            <a:gdLst>
              <a:gd name="connsiteX0" fmla="*/ 0 w 6858000"/>
              <a:gd name="connsiteY0" fmla="*/ 8945884 h 8945884"/>
              <a:gd name="connsiteX1" fmla="*/ 0 w 6858000"/>
              <a:gd name="connsiteY1" fmla="*/ 7931132 h 8945884"/>
              <a:gd name="connsiteX2" fmla="*/ 3429000 w 6858000"/>
              <a:gd name="connsiteY2" fmla="*/ 0 h 8945884"/>
              <a:gd name="connsiteX3" fmla="*/ 6858000 w 6858000"/>
              <a:gd name="connsiteY3" fmla="*/ 7931132 h 8945884"/>
              <a:gd name="connsiteX4" fmla="*/ 6858000 w 6858000"/>
              <a:gd name="connsiteY4" fmla="*/ 8945884 h 8945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8945884">
                <a:moveTo>
                  <a:pt x="0" y="8945884"/>
                </a:moveTo>
                <a:lnTo>
                  <a:pt x="0" y="7931132"/>
                </a:lnTo>
                <a:lnTo>
                  <a:pt x="3429000" y="0"/>
                </a:lnTo>
                <a:lnTo>
                  <a:pt x="6858000" y="7931132"/>
                </a:lnTo>
                <a:lnTo>
                  <a:pt x="6858000" y="8945884"/>
                </a:lnTo>
                <a:close/>
              </a:path>
            </a:pathLst>
          </a:custGeom>
          <a:solidFill>
            <a:srgbClr val="E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spcBef>
                <a:spcPts val="0"/>
              </a:spcBef>
              <a:spcAft>
                <a:spcPts val="600"/>
              </a:spcAft>
            </a:pPr>
            <a:endParaRPr lang="en-GB" dirty="0">
              <a:solidFill>
                <a:schemeClr val="tx1"/>
              </a:solidFill>
            </a:endParaRPr>
          </a:p>
        </p:txBody>
      </p:sp>
      <p:pic>
        <p:nvPicPr>
          <p:cNvPr id="38" name="Graphic 37">
            <a:extLst>
              <a:ext uri="{FF2B5EF4-FFF2-40B4-BE49-F238E27FC236}">
                <a16:creationId xmlns:a16="http://schemas.microsoft.com/office/drawing/2014/main" id="{F4A148AA-0A4F-41D0-9151-FDD8D561934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963682" y="5642971"/>
            <a:ext cx="3681859" cy="673100"/>
          </a:xfrm>
          <a:prstGeom prst="rect">
            <a:avLst/>
          </a:prstGeom>
        </p:spPr>
      </p:pic>
      <p:grpSp>
        <p:nvGrpSpPr>
          <p:cNvPr id="39" name="Group 38">
            <a:extLst>
              <a:ext uri="{FF2B5EF4-FFF2-40B4-BE49-F238E27FC236}">
                <a16:creationId xmlns:a16="http://schemas.microsoft.com/office/drawing/2014/main" id="{A093DEE5-BE39-47B3-A2BD-1AC0EAFCE0BD}"/>
              </a:ext>
            </a:extLst>
          </p:cNvPr>
          <p:cNvGrpSpPr/>
          <p:nvPr userDrawn="1"/>
        </p:nvGrpSpPr>
        <p:grpSpPr>
          <a:xfrm>
            <a:off x="-3715523" y="0"/>
            <a:ext cx="3507558" cy="4930218"/>
            <a:chOff x="3977323" y="1216058"/>
            <a:chExt cx="3507558" cy="4930218"/>
          </a:xfrm>
          <a:solidFill>
            <a:schemeClr val="tx1"/>
          </a:solidFill>
        </p:grpSpPr>
        <p:grpSp>
          <p:nvGrpSpPr>
            <p:cNvPr id="40" name="Group 39">
              <a:extLst>
                <a:ext uri="{FF2B5EF4-FFF2-40B4-BE49-F238E27FC236}">
                  <a16:creationId xmlns:a16="http://schemas.microsoft.com/office/drawing/2014/main" id="{B56CB359-138F-4639-8508-12C26BA46D7F}"/>
                </a:ext>
              </a:extLst>
            </p:cNvPr>
            <p:cNvGrpSpPr/>
            <p:nvPr/>
          </p:nvGrpSpPr>
          <p:grpSpPr>
            <a:xfrm>
              <a:off x="3977323" y="1216058"/>
              <a:ext cx="3507558" cy="4930218"/>
              <a:chOff x="838199" y="1150070"/>
              <a:chExt cx="3507558" cy="4930218"/>
            </a:xfrm>
            <a:grpFill/>
          </p:grpSpPr>
          <p:sp>
            <p:nvSpPr>
              <p:cNvPr id="43" name="Rectangle 42">
                <a:extLst>
                  <a:ext uri="{FF2B5EF4-FFF2-40B4-BE49-F238E27FC236}">
                    <a16:creationId xmlns:a16="http://schemas.microsoft.com/office/drawing/2014/main" id="{6562C2B3-93C1-49A7-ACF6-883B447E7108}"/>
                  </a:ext>
                </a:extLst>
              </p:cNvPr>
              <p:cNvSpPr/>
              <p:nvPr/>
            </p:nvSpPr>
            <p:spPr>
              <a:xfrm>
                <a:off x="838200" y="1150070"/>
                <a:ext cx="3507557" cy="493021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4" name="TextBox 43">
                <a:extLst>
                  <a:ext uri="{FF2B5EF4-FFF2-40B4-BE49-F238E27FC236}">
                    <a16:creationId xmlns:a16="http://schemas.microsoft.com/office/drawing/2014/main" id="{4688CB29-DD1E-439F-B5A1-E2F9231B5973}"/>
                  </a:ext>
                </a:extLst>
              </p:cNvPr>
              <p:cNvSpPr txBox="1"/>
              <p:nvPr/>
            </p:nvSpPr>
            <p:spPr>
              <a:xfrm>
                <a:off x="838200" y="1169750"/>
                <a:ext cx="3507557" cy="646331"/>
              </a:xfrm>
              <a:prstGeom prst="rect">
                <a:avLst/>
              </a:prstGeom>
              <a:noFill/>
            </p:spPr>
            <p:txBody>
              <a:bodyPr wrap="square" rtlCol="0">
                <a:spAutoFit/>
              </a:bodyPr>
              <a:lstStyle/>
              <a:p>
                <a:pPr algn="ctr"/>
                <a:r>
                  <a:rPr lang="en-GB">
                    <a:solidFill>
                      <a:srgbClr val="333333"/>
                    </a:solidFill>
                    <a:latin typeface="+mj-lt"/>
                  </a:rPr>
                  <a:t>How to customise </a:t>
                </a:r>
                <a:br>
                  <a:rPr lang="en-GB">
                    <a:solidFill>
                      <a:srgbClr val="333333"/>
                    </a:solidFill>
                    <a:latin typeface="+mj-lt"/>
                  </a:rPr>
                </a:br>
                <a:r>
                  <a:rPr lang="en-GB">
                    <a:solidFill>
                      <a:srgbClr val="333333"/>
                    </a:solidFill>
                    <a:latin typeface="+mj-lt"/>
                  </a:rPr>
                  <a:t>your background</a:t>
                </a:r>
              </a:p>
            </p:txBody>
          </p:sp>
          <p:sp>
            <p:nvSpPr>
              <p:cNvPr id="45" name="Rectangle 44">
                <a:extLst>
                  <a:ext uri="{FF2B5EF4-FFF2-40B4-BE49-F238E27FC236}">
                    <a16:creationId xmlns:a16="http://schemas.microsoft.com/office/drawing/2014/main" id="{7D5DA402-FF8F-4593-8C42-BEC828778879}"/>
                  </a:ext>
                </a:extLst>
              </p:cNvPr>
              <p:cNvSpPr/>
              <p:nvPr/>
            </p:nvSpPr>
            <p:spPr>
              <a:xfrm>
                <a:off x="838200" y="180599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bg1"/>
                  </a:solidFill>
                </a:endParaRPr>
              </a:p>
            </p:txBody>
          </p:sp>
          <p:sp>
            <p:nvSpPr>
              <p:cNvPr id="46" name="TextBox 45">
                <a:extLst>
                  <a:ext uri="{FF2B5EF4-FFF2-40B4-BE49-F238E27FC236}">
                    <a16:creationId xmlns:a16="http://schemas.microsoft.com/office/drawing/2014/main" id="{63AE5050-F6EF-45AC-8F1D-511B5F1AA18A}"/>
                  </a:ext>
                </a:extLst>
              </p:cNvPr>
              <p:cNvSpPr txBox="1"/>
              <p:nvPr/>
            </p:nvSpPr>
            <p:spPr>
              <a:xfrm>
                <a:off x="838199" y="1867808"/>
                <a:ext cx="3507557" cy="523220"/>
              </a:xfrm>
              <a:prstGeom prst="rect">
                <a:avLst/>
              </a:prstGeom>
              <a:noFill/>
            </p:spPr>
            <p:txBody>
              <a:bodyPr wrap="square" rtlCol="0">
                <a:spAutoFit/>
              </a:bodyPr>
              <a:lstStyle/>
              <a:p>
                <a:r>
                  <a:rPr lang="en-GB" sz="1400" b="1">
                    <a:solidFill>
                      <a:srgbClr val="333333"/>
                    </a:solidFill>
                  </a:rPr>
                  <a:t>1. </a:t>
                </a:r>
                <a:r>
                  <a:rPr lang="en-GB" sz="1400">
                    <a:solidFill>
                      <a:srgbClr val="333333"/>
                    </a:solidFill>
                  </a:rPr>
                  <a:t>Right click on your slide and click </a:t>
                </a:r>
                <a:r>
                  <a:rPr lang="en-GB" sz="1400" b="1">
                    <a:solidFill>
                      <a:srgbClr val="333333"/>
                    </a:solidFill>
                  </a:rPr>
                  <a:t>Format Background</a:t>
                </a:r>
                <a:r>
                  <a:rPr lang="en-GB" sz="1400">
                    <a:solidFill>
                      <a:srgbClr val="333333"/>
                    </a:solidFill>
                  </a:rPr>
                  <a:t>.</a:t>
                </a:r>
              </a:p>
            </p:txBody>
          </p:sp>
          <p:sp>
            <p:nvSpPr>
              <p:cNvPr id="47" name="TextBox 46">
                <a:extLst>
                  <a:ext uri="{FF2B5EF4-FFF2-40B4-BE49-F238E27FC236}">
                    <a16:creationId xmlns:a16="http://schemas.microsoft.com/office/drawing/2014/main" id="{4B29E7CB-F522-41F6-825D-A82382A05486}"/>
                  </a:ext>
                </a:extLst>
              </p:cNvPr>
              <p:cNvSpPr txBox="1"/>
              <p:nvPr/>
            </p:nvSpPr>
            <p:spPr>
              <a:xfrm>
                <a:off x="838199" y="3638084"/>
                <a:ext cx="3507557" cy="738664"/>
              </a:xfrm>
              <a:prstGeom prst="rect">
                <a:avLst/>
              </a:prstGeom>
              <a:noFill/>
            </p:spPr>
            <p:txBody>
              <a:bodyPr wrap="square" rtlCol="0">
                <a:spAutoFit/>
              </a:bodyPr>
              <a:lstStyle/>
              <a:p>
                <a:r>
                  <a:rPr lang="en-GB" sz="1400" b="1">
                    <a:solidFill>
                      <a:srgbClr val="333333"/>
                    </a:solidFill>
                  </a:rPr>
                  <a:t>3. </a:t>
                </a:r>
                <a:r>
                  <a:rPr lang="en-GB" sz="1400">
                    <a:solidFill>
                      <a:srgbClr val="333333"/>
                    </a:solidFill>
                  </a:rPr>
                  <a:t>Click on </a:t>
                </a:r>
                <a:r>
                  <a:rPr lang="en-GB" sz="1400" b="1">
                    <a:solidFill>
                      <a:srgbClr val="333333"/>
                    </a:solidFill>
                  </a:rPr>
                  <a:t>Fill</a:t>
                </a:r>
                <a:r>
                  <a:rPr lang="en-GB" sz="1400">
                    <a:solidFill>
                      <a:srgbClr val="333333"/>
                    </a:solidFill>
                  </a:rPr>
                  <a:t> then </a:t>
                </a:r>
                <a:r>
                  <a:rPr lang="en-GB" sz="1400" b="1">
                    <a:solidFill>
                      <a:srgbClr val="333333"/>
                    </a:solidFill>
                  </a:rPr>
                  <a:t>Picture or Texture Fill</a:t>
                </a:r>
                <a:r>
                  <a:rPr lang="en-GB" sz="1400">
                    <a:solidFill>
                      <a:srgbClr val="333333"/>
                    </a:solidFill>
                  </a:rPr>
                  <a:t> and choose the image from your computer.</a:t>
                </a:r>
              </a:p>
            </p:txBody>
          </p:sp>
          <p:sp>
            <p:nvSpPr>
              <p:cNvPr id="48" name="TextBox 47">
                <a:extLst>
                  <a:ext uri="{FF2B5EF4-FFF2-40B4-BE49-F238E27FC236}">
                    <a16:creationId xmlns:a16="http://schemas.microsoft.com/office/drawing/2014/main" id="{C0E0C755-BD3C-4D24-AC52-55873B5297A1}"/>
                  </a:ext>
                </a:extLst>
              </p:cNvPr>
              <p:cNvSpPr txBox="1"/>
              <p:nvPr/>
            </p:nvSpPr>
            <p:spPr>
              <a:xfrm>
                <a:off x="838199" y="4418687"/>
                <a:ext cx="3507557" cy="523220"/>
              </a:xfrm>
              <a:prstGeom prst="rect">
                <a:avLst/>
              </a:prstGeom>
              <a:noFill/>
            </p:spPr>
            <p:txBody>
              <a:bodyPr wrap="square" rtlCol="0">
                <a:spAutoFit/>
              </a:bodyPr>
              <a:lstStyle/>
              <a:p>
                <a:r>
                  <a:rPr lang="en-GB" sz="1400" b="1">
                    <a:solidFill>
                      <a:srgbClr val="333333"/>
                    </a:solidFill>
                  </a:rPr>
                  <a:t>4. </a:t>
                </a:r>
                <a:r>
                  <a:rPr lang="en-GB" sz="1400">
                    <a:solidFill>
                      <a:srgbClr val="333333"/>
                    </a:solidFill>
                  </a:rPr>
                  <a:t>Click </a:t>
                </a:r>
                <a:r>
                  <a:rPr lang="en-GB" sz="1400" b="1">
                    <a:solidFill>
                      <a:srgbClr val="333333"/>
                    </a:solidFill>
                  </a:rPr>
                  <a:t>Picture</a:t>
                </a:r>
                <a:r>
                  <a:rPr lang="en-GB" sz="1400">
                    <a:solidFill>
                      <a:srgbClr val="333333"/>
                    </a:solidFill>
                  </a:rPr>
                  <a:t> on the Format Background Menu to alter your image.</a:t>
                </a:r>
              </a:p>
            </p:txBody>
          </p:sp>
          <p:sp>
            <p:nvSpPr>
              <p:cNvPr id="49" name="TextBox 48">
                <a:extLst>
                  <a:ext uri="{FF2B5EF4-FFF2-40B4-BE49-F238E27FC236}">
                    <a16:creationId xmlns:a16="http://schemas.microsoft.com/office/drawing/2014/main" id="{B3DEEFB7-21CD-411E-9699-088A3204494D}"/>
                  </a:ext>
                </a:extLst>
              </p:cNvPr>
              <p:cNvSpPr txBox="1"/>
              <p:nvPr/>
            </p:nvSpPr>
            <p:spPr>
              <a:xfrm>
                <a:off x="838199" y="4960553"/>
                <a:ext cx="3507557" cy="523220"/>
              </a:xfrm>
              <a:prstGeom prst="rect">
                <a:avLst/>
              </a:prstGeom>
              <a:noFill/>
            </p:spPr>
            <p:txBody>
              <a:bodyPr wrap="square" rtlCol="0">
                <a:spAutoFit/>
              </a:bodyPr>
              <a:lstStyle/>
              <a:p>
                <a:r>
                  <a:rPr lang="en-GB" sz="1400" b="1">
                    <a:solidFill>
                      <a:srgbClr val="333333"/>
                    </a:solidFill>
                  </a:rPr>
                  <a:t>5. </a:t>
                </a:r>
                <a:r>
                  <a:rPr lang="en-GB" sz="1400">
                    <a:solidFill>
                      <a:srgbClr val="333333"/>
                    </a:solidFill>
                  </a:rPr>
                  <a:t>Choose </a:t>
                </a:r>
                <a:r>
                  <a:rPr lang="en-GB" sz="1400" b="1">
                    <a:solidFill>
                      <a:srgbClr val="333333"/>
                    </a:solidFill>
                  </a:rPr>
                  <a:t>Picture Colour</a:t>
                </a:r>
                <a:r>
                  <a:rPr lang="en-GB" sz="1400">
                    <a:solidFill>
                      <a:srgbClr val="333333"/>
                    </a:solidFill>
                  </a:rPr>
                  <a:t> to adjust the Saturation, Tone, and Colour.</a:t>
                </a:r>
              </a:p>
            </p:txBody>
          </p:sp>
          <p:sp>
            <p:nvSpPr>
              <p:cNvPr id="50" name="TextBox 49">
                <a:extLst>
                  <a:ext uri="{FF2B5EF4-FFF2-40B4-BE49-F238E27FC236}">
                    <a16:creationId xmlns:a16="http://schemas.microsoft.com/office/drawing/2014/main" id="{3EF03CA6-67B8-4C89-A3A0-72268EA14E95}"/>
                  </a:ext>
                </a:extLst>
              </p:cNvPr>
              <p:cNvSpPr txBox="1"/>
              <p:nvPr/>
            </p:nvSpPr>
            <p:spPr>
              <a:xfrm>
                <a:off x="838199" y="5486564"/>
                <a:ext cx="3507557" cy="523220"/>
              </a:xfrm>
              <a:prstGeom prst="rect">
                <a:avLst/>
              </a:prstGeom>
              <a:noFill/>
            </p:spPr>
            <p:txBody>
              <a:bodyPr wrap="square" rtlCol="0">
                <a:spAutoFit/>
              </a:bodyPr>
              <a:lstStyle/>
              <a:p>
                <a:r>
                  <a:rPr lang="en-GB" sz="1400" b="1" dirty="0">
                    <a:solidFill>
                      <a:srgbClr val="333333"/>
                    </a:solidFill>
                  </a:rPr>
                  <a:t>6. </a:t>
                </a:r>
                <a:r>
                  <a:rPr lang="en-GB" sz="1400" dirty="0">
                    <a:solidFill>
                      <a:srgbClr val="333333"/>
                    </a:solidFill>
                  </a:rPr>
                  <a:t>Choose </a:t>
                </a:r>
                <a:r>
                  <a:rPr lang="en-GB" sz="1400" b="1" dirty="0">
                    <a:solidFill>
                      <a:srgbClr val="333333"/>
                    </a:solidFill>
                  </a:rPr>
                  <a:t>Picture Correction</a:t>
                </a:r>
                <a:r>
                  <a:rPr lang="en-GB" sz="1400" dirty="0">
                    <a:solidFill>
                      <a:srgbClr val="333333"/>
                    </a:solidFill>
                  </a:rPr>
                  <a:t> to adjust the Sharpness, Brightness, and Contrast.</a:t>
                </a:r>
              </a:p>
            </p:txBody>
          </p:sp>
          <p:sp>
            <p:nvSpPr>
              <p:cNvPr id="51" name="TextBox 50">
                <a:extLst>
                  <a:ext uri="{FF2B5EF4-FFF2-40B4-BE49-F238E27FC236}">
                    <a16:creationId xmlns:a16="http://schemas.microsoft.com/office/drawing/2014/main" id="{84D2D178-5470-4652-BE11-2D0C2FAD987A}"/>
                  </a:ext>
                </a:extLst>
              </p:cNvPr>
              <p:cNvSpPr txBox="1"/>
              <p:nvPr/>
            </p:nvSpPr>
            <p:spPr>
              <a:xfrm>
                <a:off x="838199" y="2776121"/>
                <a:ext cx="3507557" cy="523220"/>
              </a:xfrm>
              <a:prstGeom prst="rect">
                <a:avLst/>
              </a:prstGeom>
              <a:noFill/>
            </p:spPr>
            <p:txBody>
              <a:bodyPr wrap="square" rtlCol="0">
                <a:spAutoFit/>
              </a:bodyPr>
              <a:lstStyle/>
              <a:p>
                <a:r>
                  <a:rPr lang="en-GB" sz="1400" b="1">
                    <a:solidFill>
                      <a:srgbClr val="333333"/>
                    </a:solidFill>
                  </a:rPr>
                  <a:t>2. </a:t>
                </a:r>
                <a:r>
                  <a:rPr lang="en-GB" sz="1400">
                    <a:solidFill>
                      <a:srgbClr val="333333"/>
                    </a:solidFill>
                  </a:rPr>
                  <a:t>Click </a:t>
                </a:r>
                <a:r>
                  <a:rPr lang="en-GB" sz="1400" b="1">
                    <a:solidFill>
                      <a:srgbClr val="333333"/>
                    </a:solidFill>
                  </a:rPr>
                  <a:t>Solid Fill </a:t>
                </a:r>
                <a:r>
                  <a:rPr lang="en-GB" sz="1400">
                    <a:solidFill>
                      <a:srgbClr val="333333"/>
                    </a:solidFill>
                  </a:rPr>
                  <a:t>then choose your colour from the palette.</a:t>
                </a:r>
              </a:p>
            </p:txBody>
          </p:sp>
        </p:grpSp>
        <p:sp>
          <p:nvSpPr>
            <p:cNvPr id="41" name="Rectangle 40">
              <a:extLst>
                <a:ext uri="{FF2B5EF4-FFF2-40B4-BE49-F238E27FC236}">
                  <a16:creationId xmlns:a16="http://schemas.microsoft.com/office/drawing/2014/main" id="{975B650B-F773-4BF0-9193-64E7405338E9}"/>
                </a:ext>
              </a:extLst>
            </p:cNvPr>
            <p:cNvSpPr/>
            <p:nvPr/>
          </p:nvSpPr>
          <p:spPr>
            <a:xfrm>
              <a:off x="3977323" y="2529527"/>
              <a:ext cx="3507557" cy="260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b="1" dirty="0">
                  <a:solidFill>
                    <a:schemeClr val="bg1"/>
                  </a:solidFill>
                </a:rPr>
                <a:t>Solid Colour Background</a:t>
              </a:r>
            </a:p>
          </p:txBody>
        </p:sp>
        <p:sp>
          <p:nvSpPr>
            <p:cNvPr id="42" name="Rectangle 41">
              <a:extLst>
                <a:ext uri="{FF2B5EF4-FFF2-40B4-BE49-F238E27FC236}">
                  <a16:creationId xmlns:a16="http://schemas.microsoft.com/office/drawing/2014/main" id="{BD0887FA-F9F0-4C64-BBEE-C53142BD3428}"/>
                </a:ext>
              </a:extLst>
            </p:cNvPr>
            <p:cNvSpPr/>
            <p:nvPr/>
          </p:nvSpPr>
          <p:spPr>
            <a:xfrm>
              <a:off x="3977323" y="3392503"/>
              <a:ext cx="3507557" cy="2608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b="1">
                  <a:solidFill>
                    <a:schemeClr val="bg1"/>
                  </a:solidFill>
                </a:rPr>
                <a:t>Image Background</a:t>
              </a:r>
            </a:p>
          </p:txBody>
        </p:sp>
      </p:grpSp>
      <p:grpSp>
        <p:nvGrpSpPr>
          <p:cNvPr id="69" name="Group 68">
            <a:extLst>
              <a:ext uri="{FF2B5EF4-FFF2-40B4-BE49-F238E27FC236}">
                <a16:creationId xmlns:a16="http://schemas.microsoft.com/office/drawing/2014/main" id="{B8760C4C-F4A6-46DC-97AC-88915A43BDEC}"/>
              </a:ext>
            </a:extLst>
          </p:cNvPr>
          <p:cNvGrpSpPr/>
          <p:nvPr userDrawn="1"/>
        </p:nvGrpSpPr>
        <p:grpSpPr>
          <a:xfrm>
            <a:off x="-3715523" y="5078929"/>
            <a:ext cx="3507558" cy="2979221"/>
            <a:chOff x="838199" y="1150072"/>
            <a:chExt cx="3507558" cy="2048080"/>
          </a:xfrm>
        </p:grpSpPr>
        <p:sp>
          <p:nvSpPr>
            <p:cNvPr id="70" name="Rectangle 69">
              <a:extLst>
                <a:ext uri="{FF2B5EF4-FFF2-40B4-BE49-F238E27FC236}">
                  <a16:creationId xmlns:a16="http://schemas.microsoft.com/office/drawing/2014/main" id="{6F216256-B718-40B7-A918-38BBEC1B6964}"/>
                </a:ext>
              </a:extLst>
            </p:cNvPr>
            <p:cNvSpPr/>
            <p:nvPr/>
          </p:nvSpPr>
          <p:spPr>
            <a:xfrm>
              <a:off x="838200" y="1150072"/>
              <a:ext cx="3507557" cy="204808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71" name="TextBox 70">
              <a:extLst>
                <a:ext uri="{FF2B5EF4-FFF2-40B4-BE49-F238E27FC236}">
                  <a16:creationId xmlns:a16="http://schemas.microsoft.com/office/drawing/2014/main" id="{70EF4A48-E48F-41B4-93F6-1F53451394D9}"/>
                </a:ext>
              </a:extLst>
            </p:cNvPr>
            <p:cNvSpPr txBox="1"/>
            <p:nvPr/>
          </p:nvSpPr>
          <p:spPr>
            <a:xfrm>
              <a:off x="838200" y="1177010"/>
              <a:ext cx="3507557" cy="646331"/>
            </a:xfrm>
            <a:prstGeom prst="rect">
              <a:avLst/>
            </a:prstGeom>
            <a:noFill/>
          </p:spPr>
          <p:txBody>
            <a:bodyPr wrap="square" rtlCol="0">
              <a:spAutoFit/>
            </a:bodyPr>
            <a:lstStyle/>
            <a:p>
              <a:pPr algn="ctr"/>
              <a:r>
                <a:rPr lang="en-GB" dirty="0">
                  <a:solidFill>
                    <a:srgbClr val="333333"/>
                  </a:solidFill>
                  <a:latin typeface="+mj-lt"/>
                </a:rPr>
                <a:t>How to insert an image </a:t>
              </a:r>
              <a:br>
                <a:rPr lang="en-GB" dirty="0">
                  <a:solidFill>
                    <a:srgbClr val="333333"/>
                  </a:solidFill>
                  <a:latin typeface="+mj-lt"/>
                </a:rPr>
              </a:br>
              <a:r>
                <a:rPr lang="en-GB" dirty="0">
                  <a:solidFill>
                    <a:srgbClr val="333333"/>
                  </a:solidFill>
                  <a:latin typeface="+mj-lt"/>
                </a:rPr>
                <a:t>and change saturation</a:t>
              </a:r>
            </a:p>
          </p:txBody>
        </p:sp>
        <p:sp>
          <p:nvSpPr>
            <p:cNvPr id="72" name="Rectangle 71">
              <a:extLst>
                <a:ext uri="{FF2B5EF4-FFF2-40B4-BE49-F238E27FC236}">
                  <a16:creationId xmlns:a16="http://schemas.microsoft.com/office/drawing/2014/main" id="{8326E17C-8DD2-46D5-99FE-FBDF53F5ADDA}"/>
                </a:ext>
              </a:extLst>
            </p:cNvPr>
            <p:cNvSpPr/>
            <p:nvPr/>
          </p:nvSpPr>
          <p:spPr>
            <a:xfrm>
              <a:off x="838200" y="1639408"/>
              <a:ext cx="3507557" cy="24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73" name="TextBox 72">
              <a:extLst>
                <a:ext uri="{FF2B5EF4-FFF2-40B4-BE49-F238E27FC236}">
                  <a16:creationId xmlns:a16="http://schemas.microsoft.com/office/drawing/2014/main" id="{D1A247C7-1F10-4787-B555-AFE22E68B80B}"/>
                </a:ext>
              </a:extLst>
            </p:cNvPr>
            <p:cNvSpPr txBox="1"/>
            <p:nvPr/>
          </p:nvSpPr>
          <p:spPr>
            <a:xfrm>
              <a:off x="838200" y="1734006"/>
              <a:ext cx="3410736" cy="359690"/>
            </a:xfrm>
            <a:prstGeom prst="rect">
              <a:avLst/>
            </a:prstGeom>
            <a:noFill/>
          </p:spPr>
          <p:txBody>
            <a:bodyPr wrap="square" rtlCol="0">
              <a:spAutoFit/>
            </a:bodyPr>
            <a:lstStyle/>
            <a:p>
              <a:r>
                <a:rPr lang="en-GB" sz="1400" b="1" dirty="0">
                  <a:solidFill>
                    <a:srgbClr val="333333"/>
                  </a:solidFill>
                </a:rPr>
                <a:t>1. </a:t>
              </a:r>
              <a:r>
                <a:rPr lang="en-GB" sz="1400" dirty="0">
                  <a:solidFill>
                    <a:srgbClr val="333333"/>
                  </a:solidFill>
                </a:rPr>
                <a:t>Right click on the edge of your slide and click </a:t>
              </a:r>
              <a:r>
                <a:rPr lang="en-GB" sz="1400" b="1" dirty="0">
                  <a:solidFill>
                    <a:srgbClr val="333333"/>
                  </a:solidFill>
                </a:rPr>
                <a:t>‘Format Background’  </a:t>
              </a:r>
            </a:p>
          </p:txBody>
        </p:sp>
        <p:sp>
          <p:nvSpPr>
            <p:cNvPr id="74" name="TextBox 73">
              <a:extLst>
                <a:ext uri="{FF2B5EF4-FFF2-40B4-BE49-F238E27FC236}">
                  <a16:creationId xmlns:a16="http://schemas.microsoft.com/office/drawing/2014/main" id="{DCE502D6-E80B-4454-AF27-0CBFEB4B2806}"/>
                </a:ext>
              </a:extLst>
            </p:cNvPr>
            <p:cNvSpPr txBox="1"/>
            <p:nvPr/>
          </p:nvSpPr>
          <p:spPr>
            <a:xfrm>
              <a:off x="838200" y="2090207"/>
              <a:ext cx="3348810" cy="359690"/>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the </a:t>
              </a:r>
              <a:r>
                <a:rPr lang="en-GB" sz="1400" b="1" dirty="0">
                  <a:solidFill>
                    <a:srgbClr val="333333"/>
                  </a:solidFill>
                </a:rPr>
                <a:t>Format Picture </a:t>
              </a:r>
              <a:r>
                <a:rPr lang="en-GB" sz="1400" dirty="0">
                  <a:solidFill>
                    <a:srgbClr val="333333"/>
                  </a:solidFill>
                </a:rPr>
                <a:t>tab in the on the right hand slide</a:t>
              </a:r>
            </a:p>
          </p:txBody>
        </p:sp>
        <p:sp>
          <p:nvSpPr>
            <p:cNvPr id="75" name="TextBox 74">
              <a:extLst>
                <a:ext uri="{FF2B5EF4-FFF2-40B4-BE49-F238E27FC236}">
                  <a16:creationId xmlns:a16="http://schemas.microsoft.com/office/drawing/2014/main" id="{50B5F33A-D233-4581-AF15-7DE7133A6153}"/>
                </a:ext>
              </a:extLst>
            </p:cNvPr>
            <p:cNvSpPr txBox="1"/>
            <p:nvPr/>
          </p:nvSpPr>
          <p:spPr>
            <a:xfrm>
              <a:off x="838199" y="2464960"/>
              <a:ext cx="3507557" cy="359690"/>
            </a:xfrm>
            <a:prstGeom prst="rect">
              <a:avLst/>
            </a:prstGeom>
            <a:noFill/>
          </p:spPr>
          <p:txBody>
            <a:bodyPr wrap="square" rtlCol="0">
              <a:spAutoFit/>
            </a:bodyPr>
            <a:lstStyle/>
            <a:p>
              <a:r>
                <a:rPr lang="en-GB" sz="1400" b="1" dirty="0">
                  <a:solidFill>
                    <a:srgbClr val="333333"/>
                  </a:solidFill>
                </a:rPr>
                <a:t>3. </a:t>
              </a:r>
              <a:r>
                <a:rPr lang="en-GB" sz="1400" b="0" dirty="0">
                  <a:solidFill>
                    <a:srgbClr val="333333"/>
                  </a:solidFill>
                </a:rPr>
                <a:t>Then click colour tone drop down menu  </a:t>
              </a:r>
            </a:p>
          </p:txBody>
        </p:sp>
        <p:sp>
          <p:nvSpPr>
            <p:cNvPr id="76" name="TextBox 75">
              <a:extLst>
                <a:ext uri="{FF2B5EF4-FFF2-40B4-BE49-F238E27FC236}">
                  <a16:creationId xmlns:a16="http://schemas.microsoft.com/office/drawing/2014/main" id="{89A0DF8F-A198-4783-A99B-4024DBD3D67F}"/>
                </a:ext>
              </a:extLst>
            </p:cNvPr>
            <p:cNvSpPr txBox="1"/>
            <p:nvPr/>
          </p:nvSpPr>
          <p:spPr>
            <a:xfrm>
              <a:off x="838199" y="2812028"/>
              <a:ext cx="3507557" cy="35969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Choose </a:t>
              </a:r>
              <a:r>
                <a:rPr lang="en-GB" sz="1400" b="1" dirty="0">
                  <a:solidFill>
                    <a:srgbClr val="333333"/>
                  </a:solidFill>
                </a:rPr>
                <a:t>Colour Tone</a:t>
              </a:r>
              <a:r>
                <a:rPr lang="en-GB" sz="1400" dirty="0">
                  <a:solidFill>
                    <a:srgbClr val="333333"/>
                  </a:solidFill>
                </a:rPr>
                <a:t> to adjust the Saturation to 0.</a:t>
              </a:r>
            </a:p>
          </p:txBody>
        </p:sp>
      </p:grpSp>
      <p:sp>
        <p:nvSpPr>
          <p:cNvPr id="12" name="Title 11">
            <a:extLst>
              <a:ext uri="{FF2B5EF4-FFF2-40B4-BE49-F238E27FC236}">
                <a16:creationId xmlns:a16="http://schemas.microsoft.com/office/drawing/2014/main" id="{6BF83B3C-2919-4588-9CB4-F8F762FC73D5}"/>
              </a:ext>
            </a:extLst>
          </p:cNvPr>
          <p:cNvSpPr>
            <a:spLocks noGrp="1"/>
          </p:cNvSpPr>
          <p:nvPr>
            <p:ph type="title" hasCustomPrompt="1"/>
          </p:nvPr>
        </p:nvSpPr>
        <p:spPr>
          <a:xfrm>
            <a:off x="407988" y="2076450"/>
            <a:ext cx="5200969" cy="1330966"/>
          </a:xfrm>
        </p:spPr>
        <p:txBody>
          <a:bodyPr anchor="b"/>
          <a:lstStyle>
            <a:lvl1pPr>
              <a:defRPr sz="3200" b="1" i="1"/>
            </a:lvl1pPr>
          </a:lstStyle>
          <a:p>
            <a:r>
              <a:rPr lang="en-US" dirty="0"/>
              <a:t>Enter title here</a:t>
            </a:r>
            <a:endParaRPr lang="en-GB" dirty="0"/>
          </a:p>
        </p:txBody>
      </p:sp>
      <p:sp>
        <p:nvSpPr>
          <p:cNvPr id="3" name="Date Placeholder 2">
            <a:extLst>
              <a:ext uri="{FF2B5EF4-FFF2-40B4-BE49-F238E27FC236}">
                <a16:creationId xmlns:a16="http://schemas.microsoft.com/office/drawing/2014/main" id="{8CEBE164-1E71-4C00-A5F0-24F1A4031EC6}"/>
              </a:ext>
            </a:extLst>
          </p:cNvPr>
          <p:cNvSpPr>
            <a:spLocks noGrp="1"/>
          </p:cNvSpPr>
          <p:nvPr>
            <p:ph type="dt" sz="half" idx="15"/>
          </p:nvPr>
        </p:nvSpPr>
        <p:spPr>
          <a:xfrm>
            <a:off x="410369" y="4498009"/>
            <a:ext cx="1731940" cy="361705"/>
          </a:xfrm>
        </p:spPr>
        <p:txBody>
          <a:bodyPr/>
          <a:lstStyle>
            <a:lvl1pPr>
              <a:defRPr sz="2400">
                <a:solidFill>
                  <a:schemeClr val="tx1"/>
                </a:solidFill>
              </a:defRPr>
            </a:lvl1pPr>
          </a:lstStyle>
          <a:p>
            <a:fld id="{F154FAEB-C024-4D3C-83B7-E924CDB450D3}" type="datetime1">
              <a:rPr lang="en-GB" smtClean="0"/>
              <a:t>11/12/2022</a:t>
            </a:fld>
            <a:endParaRPr lang="en-GB" dirty="0"/>
          </a:p>
        </p:txBody>
      </p:sp>
      <p:sp>
        <p:nvSpPr>
          <p:cNvPr id="11" name="Text Placeholder 10">
            <a:extLst>
              <a:ext uri="{FF2B5EF4-FFF2-40B4-BE49-F238E27FC236}">
                <a16:creationId xmlns:a16="http://schemas.microsoft.com/office/drawing/2014/main" id="{787947C4-23EE-4DBF-A3A6-637B2C9ABEFF}"/>
              </a:ext>
            </a:extLst>
          </p:cNvPr>
          <p:cNvSpPr>
            <a:spLocks noGrp="1"/>
          </p:cNvSpPr>
          <p:nvPr>
            <p:ph type="body" sz="quarter" idx="17" hasCustomPrompt="1"/>
          </p:nvPr>
        </p:nvSpPr>
        <p:spPr>
          <a:xfrm>
            <a:off x="407988" y="3831446"/>
            <a:ext cx="5179369" cy="430992"/>
          </a:xfrm>
        </p:spPr>
        <p:txBody>
          <a:bodyPr/>
          <a:lstStyle>
            <a:lvl1pPr>
              <a:defRPr sz="2800" cap="all" baseline="0"/>
            </a:lvl1pPr>
          </a:lstStyle>
          <a:p>
            <a:pPr lvl="0"/>
            <a:r>
              <a:rPr lang="en-US" dirty="0"/>
              <a:t>Presented by </a:t>
            </a:r>
            <a:r>
              <a:rPr lang="en-US" dirty="0" err="1"/>
              <a:t>mr</a:t>
            </a:r>
            <a:r>
              <a:rPr lang="en-US" dirty="0"/>
              <a:t> a example</a:t>
            </a:r>
          </a:p>
        </p:txBody>
      </p:sp>
      <p:sp>
        <p:nvSpPr>
          <p:cNvPr id="61" name="Text Placeholder 60">
            <a:extLst>
              <a:ext uri="{FF2B5EF4-FFF2-40B4-BE49-F238E27FC236}">
                <a16:creationId xmlns:a16="http://schemas.microsoft.com/office/drawing/2014/main" id="{970DC669-9A38-430A-BA50-498E7E125EE1}"/>
              </a:ext>
            </a:extLst>
          </p:cNvPr>
          <p:cNvSpPr>
            <a:spLocks noGrp="1"/>
          </p:cNvSpPr>
          <p:nvPr>
            <p:ph type="body" sz="quarter" idx="18" hasCustomPrompt="1"/>
          </p:nvPr>
        </p:nvSpPr>
        <p:spPr>
          <a:xfrm>
            <a:off x="504825" y="3561521"/>
            <a:ext cx="2808000" cy="58876"/>
          </a:xfrm>
          <a:custGeom>
            <a:avLst/>
            <a:gdLst>
              <a:gd name="connsiteX0" fmla="*/ 0 w 2808000"/>
              <a:gd name="connsiteY0" fmla="*/ 0 h 58876"/>
              <a:gd name="connsiteX1" fmla="*/ 2808000 w 2808000"/>
              <a:gd name="connsiteY1" fmla="*/ 0 h 58876"/>
              <a:gd name="connsiteX2" fmla="*/ 2808000 w 2808000"/>
              <a:gd name="connsiteY2" fmla="*/ 58876 h 58876"/>
              <a:gd name="connsiteX3" fmla="*/ 0 w 2808000"/>
              <a:gd name="connsiteY3" fmla="*/ 58876 h 58876"/>
            </a:gdLst>
            <a:ahLst/>
            <a:cxnLst>
              <a:cxn ang="0">
                <a:pos x="connsiteX0" y="connsiteY0"/>
              </a:cxn>
              <a:cxn ang="0">
                <a:pos x="connsiteX1" y="connsiteY1"/>
              </a:cxn>
              <a:cxn ang="0">
                <a:pos x="connsiteX2" y="connsiteY2"/>
              </a:cxn>
              <a:cxn ang="0">
                <a:pos x="connsiteX3" y="connsiteY3"/>
              </a:cxn>
            </a:cxnLst>
            <a:rect l="l" t="t" r="r" b="b"/>
            <a:pathLst>
              <a:path w="2808000" h="58876">
                <a:moveTo>
                  <a:pt x="0" y="0"/>
                </a:moveTo>
                <a:lnTo>
                  <a:pt x="2808000" y="0"/>
                </a:lnTo>
                <a:lnTo>
                  <a:pt x="2808000" y="58876"/>
                </a:lnTo>
                <a:lnTo>
                  <a:pt x="0" y="58876"/>
                </a:lnTo>
                <a:close/>
              </a:path>
            </a:pathLst>
          </a:custGeom>
          <a:solidFill>
            <a:schemeClr val="tx1"/>
          </a:solidFill>
        </p:spPr>
        <p:txBody>
          <a:bodyPr wrap="square">
            <a:noAutofit/>
          </a:bodyPr>
          <a:lstStyle/>
          <a:p>
            <a:pPr lvl="0"/>
            <a:r>
              <a:rPr lang="en-GB" dirty="0"/>
              <a:t> </a:t>
            </a:r>
          </a:p>
        </p:txBody>
      </p:sp>
      <p:grpSp>
        <p:nvGrpSpPr>
          <p:cNvPr id="17" name="Group 16">
            <a:extLst>
              <a:ext uri="{FF2B5EF4-FFF2-40B4-BE49-F238E27FC236}">
                <a16:creationId xmlns:a16="http://schemas.microsoft.com/office/drawing/2014/main" id="{19E4EACB-62A9-4C4F-A6F5-0939F2F7B435}"/>
              </a:ext>
            </a:extLst>
          </p:cNvPr>
          <p:cNvGrpSpPr/>
          <p:nvPr userDrawn="1"/>
        </p:nvGrpSpPr>
        <p:grpSpPr>
          <a:xfrm>
            <a:off x="12409453" y="0"/>
            <a:ext cx="3507559" cy="3319463"/>
            <a:chOff x="12409453" y="0"/>
            <a:chExt cx="3507559" cy="3319463"/>
          </a:xfrm>
        </p:grpSpPr>
        <p:grpSp>
          <p:nvGrpSpPr>
            <p:cNvPr id="63" name="Group 62">
              <a:extLst>
                <a:ext uri="{FF2B5EF4-FFF2-40B4-BE49-F238E27FC236}">
                  <a16:creationId xmlns:a16="http://schemas.microsoft.com/office/drawing/2014/main" id="{4F2C5431-5244-4087-9068-92692AF0B633}"/>
                </a:ext>
              </a:extLst>
            </p:cNvPr>
            <p:cNvGrpSpPr/>
            <p:nvPr userDrawn="1"/>
          </p:nvGrpSpPr>
          <p:grpSpPr>
            <a:xfrm>
              <a:off x="12409453" y="0"/>
              <a:ext cx="3507559" cy="3319463"/>
              <a:chOff x="838198" y="1150070"/>
              <a:chExt cx="3507559" cy="3319463"/>
            </a:xfrm>
          </p:grpSpPr>
          <p:sp>
            <p:nvSpPr>
              <p:cNvPr id="64" name="Rectangle 63">
                <a:extLst>
                  <a:ext uri="{FF2B5EF4-FFF2-40B4-BE49-F238E27FC236}">
                    <a16:creationId xmlns:a16="http://schemas.microsoft.com/office/drawing/2014/main" id="{F7D46338-F1D4-41D9-8CE3-6C3A7A806961}"/>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65" name="TextBox 64">
                <a:extLst>
                  <a:ext uri="{FF2B5EF4-FFF2-40B4-BE49-F238E27FC236}">
                    <a16:creationId xmlns:a16="http://schemas.microsoft.com/office/drawing/2014/main" id="{6F32BC2F-A69B-4DA4-ABC9-C691CD5E4F4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66" name="Rectangle 65">
                <a:extLst>
                  <a:ext uri="{FF2B5EF4-FFF2-40B4-BE49-F238E27FC236}">
                    <a16:creationId xmlns:a16="http://schemas.microsoft.com/office/drawing/2014/main" id="{50918563-268B-403A-8406-3ACB91580F84}"/>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67" name="TextBox 66">
                <a:extLst>
                  <a:ext uri="{FF2B5EF4-FFF2-40B4-BE49-F238E27FC236}">
                    <a16:creationId xmlns:a16="http://schemas.microsoft.com/office/drawing/2014/main" id="{6B5FDC6E-D748-452A-8A4A-9F7D0E458D45}"/>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68" name="TextBox 67">
                <a:extLst>
                  <a:ext uri="{FF2B5EF4-FFF2-40B4-BE49-F238E27FC236}">
                    <a16:creationId xmlns:a16="http://schemas.microsoft.com/office/drawing/2014/main" id="{349CB050-0DB5-405D-B5B7-F306CE6CFF24}"/>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77" name="TextBox 76">
                <a:extLst>
                  <a:ext uri="{FF2B5EF4-FFF2-40B4-BE49-F238E27FC236}">
                    <a16:creationId xmlns:a16="http://schemas.microsoft.com/office/drawing/2014/main" id="{538024FD-7DB8-43D2-82F2-2E948E67A7F7}"/>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104" name="TextBox 103">
                <a:extLst>
                  <a:ext uri="{FF2B5EF4-FFF2-40B4-BE49-F238E27FC236}">
                    <a16:creationId xmlns:a16="http://schemas.microsoft.com/office/drawing/2014/main" id="{F530B33E-9A4A-42E1-BFD8-E5DEC466A6B9}"/>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6" name="Picture 15">
              <a:extLst>
                <a:ext uri="{FF2B5EF4-FFF2-40B4-BE49-F238E27FC236}">
                  <a16:creationId xmlns:a16="http://schemas.microsoft.com/office/drawing/2014/main" id="{3451EFC7-E560-4052-A563-3DD85DAB93DB}"/>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Tree>
    <p:extLst>
      <p:ext uri="{BB962C8B-B14F-4D97-AF65-F5344CB8AC3E}">
        <p14:creationId xmlns:p14="http://schemas.microsoft.com/office/powerpoint/2010/main" val="302425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85710-BAB0-434E-B467-F7D7A6E3EF53}"/>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20" name="Group 19">
            <a:extLst>
              <a:ext uri="{FF2B5EF4-FFF2-40B4-BE49-F238E27FC236}">
                <a16:creationId xmlns:a16="http://schemas.microsoft.com/office/drawing/2014/main" id="{C4CAD8AF-81A9-497A-BD66-3008CE88BB1B}"/>
              </a:ext>
            </a:extLst>
          </p:cNvPr>
          <p:cNvGrpSpPr/>
          <p:nvPr userDrawn="1"/>
        </p:nvGrpSpPr>
        <p:grpSpPr>
          <a:xfrm>
            <a:off x="12409453" y="0"/>
            <a:ext cx="3507559" cy="3319463"/>
            <a:chOff x="12409453" y="0"/>
            <a:chExt cx="3507559" cy="3319463"/>
          </a:xfrm>
        </p:grpSpPr>
        <p:grpSp>
          <p:nvGrpSpPr>
            <p:cNvPr id="21" name="Group 20">
              <a:extLst>
                <a:ext uri="{FF2B5EF4-FFF2-40B4-BE49-F238E27FC236}">
                  <a16:creationId xmlns:a16="http://schemas.microsoft.com/office/drawing/2014/main" id="{CF649C06-0F29-4AD5-85FF-B844901FCF6C}"/>
                </a:ext>
              </a:extLst>
            </p:cNvPr>
            <p:cNvGrpSpPr/>
            <p:nvPr userDrawn="1"/>
          </p:nvGrpSpPr>
          <p:grpSpPr>
            <a:xfrm>
              <a:off x="12409453" y="0"/>
              <a:ext cx="3507559" cy="3319463"/>
              <a:chOff x="838198" y="1150070"/>
              <a:chExt cx="3507559" cy="3319463"/>
            </a:xfrm>
          </p:grpSpPr>
          <p:sp>
            <p:nvSpPr>
              <p:cNvPr id="23" name="Rectangle 22">
                <a:extLst>
                  <a:ext uri="{FF2B5EF4-FFF2-40B4-BE49-F238E27FC236}">
                    <a16:creationId xmlns:a16="http://schemas.microsoft.com/office/drawing/2014/main" id="{28D45D81-ABD4-463D-8CCF-1056A6C72DD8}"/>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24" name="TextBox 23">
                <a:extLst>
                  <a:ext uri="{FF2B5EF4-FFF2-40B4-BE49-F238E27FC236}">
                    <a16:creationId xmlns:a16="http://schemas.microsoft.com/office/drawing/2014/main" id="{EF60012B-B623-44CB-9F8D-2B3D44733D5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5" name="Rectangle 24">
                <a:extLst>
                  <a:ext uri="{FF2B5EF4-FFF2-40B4-BE49-F238E27FC236}">
                    <a16:creationId xmlns:a16="http://schemas.microsoft.com/office/drawing/2014/main" id="{1F6B0C8C-EA5E-4268-9FA8-826C8C0E58EA}"/>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6" name="TextBox 25">
                <a:extLst>
                  <a:ext uri="{FF2B5EF4-FFF2-40B4-BE49-F238E27FC236}">
                    <a16:creationId xmlns:a16="http://schemas.microsoft.com/office/drawing/2014/main" id="{409C26AD-198F-4332-AA03-C1BB059762B5}"/>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7" name="TextBox 26">
                <a:extLst>
                  <a:ext uri="{FF2B5EF4-FFF2-40B4-BE49-F238E27FC236}">
                    <a16:creationId xmlns:a16="http://schemas.microsoft.com/office/drawing/2014/main" id="{08FD0E0A-3FA6-4978-A716-1FA6F40743E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8" name="TextBox 27">
                <a:extLst>
                  <a:ext uri="{FF2B5EF4-FFF2-40B4-BE49-F238E27FC236}">
                    <a16:creationId xmlns:a16="http://schemas.microsoft.com/office/drawing/2014/main" id="{603F2174-8368-4E0A-B78F-55B333C9C32C}"/>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9" name="TextBox 28">
                <a:extLst>
                  <a:ext uri="{FF2B5EF4-FFF2-40B4-BE49-F238E27FC236}">
                    <a16:creationId xmlns:a16="http://schemas.microsoft.com/office/drawing/2014/main" id="{066B7D8F-5C69-4E5C-8EFF-109D08253213}"/>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22" name="Picture 21">
              <a:extLst>
                <a:ext uri="{FF2B5EF4-FFF2-40B4-BE49-F238E27FC236}">
                  <a16:creationId xmlns:a16="http://schemas.microsoft.com/office/drawing/2014/main" id="{E15D91DC-D2BB-4E7F-A742-5F9A49025B10}"/>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30" name="Rectangle 29">
            <a:extLst>
              <a:ext uri="{FF2B5EF4-FFF2-40B4-BE49-F238E27FC236}">
                <a16:creationId xmlns:a16="http://schemas.microsoft.com/office/drawing/2014/main" id="{AF9638BF-EA31-4D8C-B88A-3AEF4678ADBB}"/>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3" name="TextBox 32">
            <a:extLst>
              <a:ext uri="{FF2B5EF4-FFF2-40B4-BE49-F238E27FC236}">
                <a16:creationId xmlns:a16="http://schemas.microsoft.com/office/drawing/2014/main" id="{DD6F0FE7-45C7-4DE0-9E8E-CED00DF65FC5}"/>
              </a:ext>
            </a:extLst>
          </p:cNvPr>
          <p:cNvSpPr txBox="1"/>
          <p:nvPr userDrawn="1"/>
        </p:nvSpPr>
        <p:spPr>
          <a:xfrm>
            <a:off x="4687461" y="6403200"/>
            <a:ext cx="5383639" cy="389485"/>
          </a:xfrm>
          <a:prstGeom prst="rect">
            <a:avLst/>
          </a:prstGeom>
          <a:noFill/>
        </p:spPr>
        <p:txBody>
          <a:bodyPr wrap="square" tIns="28800" rtlCol="0" anchor="t">
            <a:noAutofit/>
          </a:bodyPr>
          <a:lstStyle/>
          <a:p>
            <a:pPr lvl="0" algn="l"/>
            <a:r>
              <a:rPr lang="en-US" sz="1000" dirty="0">
                <a:solidFill>
                  <a:schemeClr val="bg1"/>
                </a:solidFill>
              </a:rPr>
              <a:t>This content is copyright of Firebrand Training Ltd – 2020. All rights reserved. For full terms and conditions please refer to https://firebrand.training/uk/terms-and-conditions</a:t>
            </a:r>
          </a:p>
        </p:txBody>
      </p:sp>
      <p:sp>
        <p:nvSpPr>
          <p:cNvPr id="4" name="Date Placeholder 3">
            <a:extLst>
              <a:ext uri="{FF2B5EF4-FFF2-40B4-BE49-F238E27FC236}">
                <a16:creationId xmlns:a16="http://schemas.microsoft.com/office/drawing/2014/main" id="{5786980F-5CBD-4166-BC16-0FDD51C3E1E5}"/>
              </a:ext>
            </a:extLst>
          </p:cNvPr>
          <p:cNvSpPr>
            <a:spLocks noGrp="1"/>
          </p:cNvSpPr>
          <p:nvPr>
            <p:ph type="dt" sz="half" idx="10"/>
          </p:nvPr>
        </p:nvSpPr>
        <p:spPr/>
        <p:txBody>
          <a:bodyPr/>
          <a:lstStyle/>
          <a:p>
            <a:fld id="{21B11331-8C3F-4756-9067-5814D9FF21AB}" type="datetime1">
              <a:rPr lang="en-GB" smtClean="0"/>
              <a:pPr/>
              <a:t>11/12/2022</a:t>
            </a:fld>
            <a:endParaRPr lang="en-GB" dirty="0"/>
          </a:p>
        </p:txBody>
      </p:sp>
      <p:sp>
        <p:nvSpPr>
          <p:cNvPr id="7" name="Footer Placeholder 6">
            <a:extLst>
              <a:ext uri="{FF2B5EF4-FFF2-40B4-BE49-F238E27FC236}">
                <a16:creationId xmlns:a16="http://schemas.microsoft.com/office/drawing/2014/main" id="{C2EF9CD4-BCB8-4BA6-BAF6-035C40F7094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E371897-CDE8-48B5-A70D-A4B4D8F86881}"/>
              </a:ext>
            </a:extLst>
          </p:cNvPr>
          <p:cNvSpPr>
            <a:spLocks noGrp="1"/>
          </p:cNvSpPr>
          <p:nvPr>
            <p:ph type="sldNum" sz="quarter" idx="12"/>
          </p:nvPr>
        </p:nvSpPr>
        <p:spPr/>
        <p:txBody>
          <a:bodyPr/>
          <a:lstStyle/>
          <a:p>
            <a:fld id="{61BF9F4B-7B7E-4673-BA0F-365E23C359A3}" type="slidenum">
              <a:rPr lang="en-GB" smtClean="0"/>
              <a:pPr/>
              <a:t>‹#›</a:t>
            </a:fld>
            <a:endParaRPr lang="en-GB" dirty="0"/>
          </a:p>
        </p:txBody>
      </p:sp>
    </p:spTree>
    <p:extLst>
      <p:ext uri="{BB962C8B-B14F-4D97-AF65-F5344CB8AC3E}">
        <p14:creationId xmlns:p14="http://schemas.microsoft.com/office/powerpoint/2010/main" val="11158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45D916-1880-465A-B7BB-90481D46A972}"/>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15" name="Group 14">
            <a:extLst>
              <a:ext uri="{FF2B5EF4-FFF2-40B4-BE49-F238E27FC236}">
                <a16:creationId xmlns:a16="http://schemas.microsoft.com/office/drawing/2014/main" id="{BE594F1D-7E52-417B-B572-AAD1A5692480}"/>
              </a:ext>
            </a:extLst>
          </p:cNvPr>
          <p:cNvGrpSpPr/>
          <p:nvPr userDrawn="1"/>
        </p:nvGrpSpPr>
        <p:grpSpPr>
          <a:xfrm>
            <a:off x="12409453" y="0"/>
            <a:ext cx="3507559" cy="3319463"/>
            <a:chOff x="12409453" y="0"/>
            <a:chExt cx="3507559" cy="3319463"/>
          </a:xfrm>
        </p:grpSpPr>
        <p:grpSp>
          <p:nvGrpSpPr>
            <p:cNvPr id="16" name="Group 15">
              <a:extLst>
                <a:ext uri="{FF2B5EF4-FFF2-40B4-BE49-F238E27FC236}">
                  <a16:creationId xmlns:a16="http://schemas.microsoft.com/office/drawing/2014/main" id="{883C1D51-DC68-41F0-8D4E-4643AB2C0C94}"/>
                </a:ext>
              </a:extLst>
            </p:cNvPr>
            <p:cNvGrpSpPr/>
            <p:nvPr userDrawn="1"/>
          </p:nvGrpSpPr>
          <p:grpSpPr>
            <a:xfrm>
              <a:off x="12409453" y="0"/>
              <a:ext cx="3507559" cy="3319463"/>
              <a:chOff x="838198" y="1150070"/>
              <a:chExt cx="3507559" cy="3319463"/>
            </a:xfrm>
          </p:grpSpPr>
          <p:sp>
            <p:nvSpPr>
              <p:cNvPr id="18" name="Rectangle 17">
                <a:extLst>
                  <a:ext uri="{FF2B5EF4-FFF2-40B4-BE49-F238E27FC236}">
                    <a16:creationId xmlns:a16="http://schemas.microsoft.com/office/drawing/2014/main" id="{8A343AA4-88DA-42EC-88EA-C37F67BFA913}"/>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19" name="TextBox 18">
                <a:extLst>
                  <a:ext uri="{FF2B5EF4-FFF2-40B4-BE49-F238E27FC236}">
                    <a16:creationId xmlns:a16="http://schemas.microsoft.com/office/drawing/2014/main" id="{28A794A7-E963-42EE-B08D-8BBB66FB3A6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0" name="Rectangle 19">
                <a:extLst>
                  <a:ext uri="{FF2B5EF4-FFF2-40B4-BE49-F238E27FC236}">
                    <a16:creationId xmlns:a16="http://schemas.microsoft.com/office/drawing/2014/main" id="{D03D8BE8-9734-4BED-804C-5E8EBE97B8BF}"/>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1" name="TextBox 20">
                <a:extLst>
                  <a:ext uri="{FF2B5EF4-FFF2-40B4-BE49-F238E27FC236}">
                    <a16:creationId xmlns:a16="http://schemas.microsoft.com/office/drawing/2014/main" id="{FC1A7A57-1497-4DE6-96E3-2882E02B6208}"/>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2" name="TextBox 21">
                <a:extLst>
                  <a:ext uri="{FF2B5EF4-FFF2-40B4-BE49-F238E27FC236}">
                    <a16:creationId xmlns:a16="http://schemas.microsoft.com/office/drawing/2014/main" id="{947B706F-100A-49DF-9999-AC8098A97E1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3" name="TextBox 22">
                <a:extLst>
                  <a:ext uri="{FF2B5EF4-FFF2-40B4-BE49-F238E27FC236}">
                    <a16:creationId xmlns:a16="http://schemas.microsoft.com/office/drawing/2014/main" id="{70929890-9DE9-4E96-B550-8B5C42DF9FC3}"/>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4" name="TextBox 23">
                <a:extLst>
                  <a:ext uri="{FF2B5EF4-FFF2-40B4-BE49-F238E27FC236}">
                    <a16:creationId xmlns:a16="http://schemas.microsoft.com/office/drawing/2014/main" id="{4AD3E1CA-7ADE-44F1-BB3D-17B725BB3C44}"/>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7" name="Picture 16">
              <a:extLst>
                <a:ext uri="{FF2B5EF4-FFF2-40B4-BE49-F238E27FC236}">
                  <a16:creationId xmlns:a16="http://schemas.microsoft.com/office/drawing/2014/main" id="{2ED57D89-7E07-4099-9B5D-424D9F59C309}"/>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6" name="Text Placeholder 6">
            <a:extLst>
              <a:ext uri="{FF2B5EF4-FFF2-40B4-BE49-F238E27FC236}">
                <a16:creationId xmlns:a16="http://schemas.microsoft.com/office/drawing/2014/main" id="{344179DE-3A3A-43B9-9636-25F439D3BE83}"/>
              </a:ext>
            </a:extLst>
          </p:cNvPr>
          <p:cNvSpPr>
            <a:spLocks noGrp="1"/>
          </p:cNvSpPr>
          <p:nvPr>
            <p:ph type="body" sz="quarter" idx="16" hasCustomPrompt="1"/>
          </p:nvPr>
        </p:nvSpPr>
        <p:spPr>
          <a:xfrm>
            <a:off x="200023" y="1375337"/>
            <a:ext cx="11586372" cy="4717666"/>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Box 28">
            <a:extLst>
              <a:ext uri="{FF2B5EF4-FFF2-40B4-BE49-F238E27FC236}">
                <a16:creationId xmlns:a16="http://schemas.microsoft.com/office/drawing/2014/main" id="{B329A29B-71A2-48DA-A1CE-A67A2467DD37}"/>
              </a:ext>
            </a:extLst>
          </p:cNvPr>
          <p:cNvSpPr txBox="1"/>
          <p:nvPr userDrawn="1"/>
        </p:nvSpPr>
        <p:spPr>
          <a:xfrm>
            <a:off x="4687461" y="6403200"/>
            <a:ext cx="5383639" cy="387213"/>
          </a:xfrm>
          <a:prstGeom prst="rect">
            <a:avLst/>
          </a:prstGeom>
          <a:noFill/>
        </p:spPr>
        <p:txBody>
          <a:bodyPr wrap="square" tIns="28800" rtlCol="0" anchor="t">
            <a:noAutofit/>
          </a:bodyPr>
          <a:lstStyle/>
          <a:p>
            <a:pPr lvl="0" algn="l"/>
            <a:r>
              <a:rPr lang="en-US" sz="1000" dirty="0">
                <a:solidFill>
                  <a:schemeClr val="bg1"/>
                </a:solidFill>
              </a:rPr>
              <a:t>This content is copyright of Firebrand Training Ltd – 2020. All rights reserved. For full terms and conditions please refer to https://firebrand.training/uk/terms-and-conditions</a:t>
            </a:r>
          </a:p>
        </p:txBody>
      </p:sp>
      <p:sp>
        <p:nvSpPr>
          <p:cNvPr id="2" name="Date Placeholder 1">
            <a:extLst>
              <a:ext uri="{FF2B5EF4-FFF2-40B4-BE49-F238E27FC236}">
                <a16:creationId xmlns:a16="http://schemas.microsoft.com/office/drawing/2014/main" id="{E7D620FE-03E7-46BB-BEC3-F438169BBFF7}"/>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4" name="Footer Placeholder 3">
            <a:extLst>
              <a:ext uri="{FF2B5EF4-FFF2-40B4-BE49-F238E27FC236}">
                <a16:creationId xmlns:a16="http://schemas.microsoft.com/office/drawing/2014/main" id="{C01DFFC9-7D0F-41D5-A55E-81EF03ABCA2D}"/>
              </a:ext>
            </a:extLst>
          </p:cNvPr>
          <p:cNvSpPr>
            <a:spLocks noGrp="1"/>
          </p:cNvSpPr>
          <p:nvPr>
            <p:ph type="ftr" sz="quarter" idx="18"/>
          </p:nvPr>
        </p:nvSpPr>
        <p:spPr/>
        <p:txBody>
          <a:bodyPr/>
          <a:lstStyle/>
          <a:p>
            <a:endParaRPr lang="en-GB" dirty="0"/>
          </a:p>
        </p:txBody>
      </p:sp>
      <p:sp>
        <p:nvSpPr>
          <p:cNvPr id="8" name="Slide Number Placeholder 7">
            <a:extLst>
              <a:ext uri="{FF2B5EF4-FFF2-40B4-BE49-F238E27FC236}">
                <a16:creationId xmlns:a16="http://schemas.microsoft.com/office/drawing/2014/main" id="{9501265B-1711-4828-899E-1C51C8FE4DB8}"/>
              </a:ext>
            </a:extLst>
          </p:cNvPr>
          <p:cNvSpPr>
            <a:spLocks noGrp="1"/>
          </p:cNvSpPr>
          <p:nvPr>
            <p:ph type="sldNum" sz="quarter" idx="19"/>
          </p:nvPr>
        </p:nvSpPr>
        <p:spPr/>
        <p:txBody>
          <a:bodyPr/>
          <a:lstStyle/>
          <a:p>
            <a:fld id="{61BF9F4B-7B7E-4673-BA0F-365E23C359A3}" type="slidenum">
              <a:rPr lang="en-GB" smtClean="0"/>
              <a:pPr/>
              <a:t>‹#›</a:t>
            </a:fld>
            <a:endParaRPr lang="en-GB" dirty="0"/>
          </a:p>
        </p:txBody>
      </p:sp>
      <p:sp>
        <p:nvSpPr>
          <p:cNvPr id="30" name="Rectangle 29">
            <a:extLst>
              <a:ext uri="{FF2B5EF4-FFF2-40B4-BE49-F238E27FC236}">
                <a16:creationId xmlns:a16="http://schemas.microsoft.com/office/drawing/2014/main" id="{DC56FC8F-9680-4C05-A298-89E045BF5988}"/>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 name="Rectangle 2">
            <a:extLst>
              <a:ext uri="{FF2B5EF4-FFF2-40B4-BE49-F238E27FC236}">
                <a16:creationId xmlns:a16="http://schemas.microsoft.com/office/drawing/2014/main" id="{5D0E6E75-E430-884D-B989-D4CB5569A4FA}"/>
              </a:ext>
            </a:extLst>
          </p:cNvPr>
          <p:cNvSpPr/>
          <p:nvPr userDrawn="1"/>
        </p:nvSpPr>
        <p:spPr>
          <a:xfrm>
            <a:off x="-4813540" y="0"/>
            <a:ext cx="3899140" cy="448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US" dirty="0">
                <a:solidFill>
                  <a:schemeClr val="bg1"/>
                </a:solidFill>
              </a:rPr>
              <a:t>Custom bullet points</a:t>
            </a:r>
          </a:p>
        </p:txBody>
      </p:sp>
      <p:sp>
        <p:nvSpPr>
          <p:cNvPr id="25" name="Rectangle 24">
            <a:extLst>
              <a:ext uri="{FF2B5EF4-FFF2-40B4-BE49-F238E27FC236}">
                <a16:creationId xmlns:a16="http://schemas.microsoft.com/office/drawing/2014/main" id="{1D5C40D8-4F50-FC4C-96D1-840DDE872F0A}"/>
              </a:ext>
            </a:extLst>
          </p:cNvPr>
          <p:cNvSpPr/>
          <p:nvPr userDrawn="1"/>
        </p:nvSpPr>
        <p:spPr>
          <a:xfrm>
            <a:off x="-4813540" y="456422"/>
            <a:ext cx="3881887" cy="30286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lnSpc>
                <a:spcPct val="90000"/>
              </a:lnSpc>
              <a:spcBef>
                <a:spcPts val="0"/>
              </a:spcBef>
              <a:spcAft>
                <a:spcPts val="600"/>
              </a:spcAft>
            </a:pPr>
            <a:r>
              <a:rPr lang="en-US" dirty="0">
                <a:solidFill>
                  <a:schemeClr val="tx1"/>
                </a:solidFill>
              </a:rPr>
              <a:t>In order to add a custom bullet point to your text, simply click the indent button in your ribbon. </a:t>
            </a:r>
          </a:p>
        </p:txBody>
      </p:sp>
      <p:grpSp>
        <p:nvGrpSpPr>
          <p:cNvPr id="31" name="Group 30">
            <a:extLst>
              <a:ext uri="{FF2B5EF4-FFF2-40B4-BE49-F238E27FC236}">
                <a16:creationId xmlns:a16="http://schemas.microsoft.com/office/drawing/2014/main" id="{C9813939-3629-3348-A67F-C5820EB4A6E4}"/>
              </a:ext>
            </a:extLst>
          </p:cNvPr>
          <p:cNvGrpSpPr/>
          <p:nvPr userDrawn="1"/>
        </p:nvGrpSpPr>
        <p:grpSpPr>
          <a:xfrm>
            <a:off x="12409455" y="3573016"/>
            <a:ext cx="3507557" cy="3319463"/>
            <a:chOff x="838200" y="1150070"/>
            <a:chExt cx="3507557" cy="3319463"/>
          </a:xfrm>
        </p:grpSpPr>
        <p:sp>
          <p:nvSpPr>
            <p:cNvPr id="33" name="Rectangle 32">
              <a:extLst>
                <a:ext uri="{FF2B5EF4-FFF2-40B4-BE49-F238E27FC236}">
                  <a16:creationId xmlns:a16="http://schemas.microsoft.com/office/drawing/2014/main" id="{6347ED02-CA3D-6644-9A4C-A357B6DA525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34" name="TextBox 33">
              <a:extLst>
                <a:ext uri="{FF2B5EF4-FFF2-40B4-BE49-F238E27FC236}">
                  <a16:creationId xmlns:a16="http://schemas.microsoft.com/office/drawing/2014/main" id="{DFF36690-04D5-EC41-B12E-E54D9F0696A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5" name="Rectangle 34">
              <a:extLst>
                <a:ext uri="{FF2B5EF4-FFF2-40B4-BE49-F238E27FC236}">
                  <a16:creationId xmlns:a16="http://schemas.microsoft.com/office/drawing/2014/main" id="{F082342A-84D3-F040-982A-5179E1F8BEE7}"/>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6" name="TextBox 35">
              <a:extLst>
                <a:ext uri="{FF2B5EF4-FFF2-40B4-BE49-F238E27FC236}">
                  <a16:creationId xmlns:a16="http://schemas.microsoft.com/office/drawing/2014/main" id="{CE677580-C365-2446-884D-9A741DDC1771}"/>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7" name="Picture 6">
            <a:extLst>
              <a:ext uri="{FF2B5EF4-FFF2-40B4-BE49-F238E27FC236}">
                <a16:creationId xmlns:a16="http://schemas.microsoft.com/office/drawing/2014/main" id="{46318C2A-6A7D-CA46-815B-E6FBF661F5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Tree>
    <p:extLst>
      <p:ext uri="{BB962C8B-B14F-4D97-AF65-F5344CB8AC3E}">
        <p14:creationId xmlns:p14="http://schemas.microsoft.com/office/powerpoint/2010/main" val="37328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5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alf Tex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16D1F5C-C94F-4E1C-9C5E-01AA4815F87C}"/>
              </a:ext>
            </a:extLst>
          </p:cNvPr>
          <p:cNvSpPr>
            <a:spLocks noGrp="1"/>
          </p:cNvSpPr>
          <p:nvPr>
            <p:ph type="pic" sz="quarter" idx="18" hasCustomPrompt="1"/>
          </p:nvPr>
        </p:nvSpPr>
        <p:spPr>
          <a:xfrm>
            <a:off x="6095999" y="0"/>
            <a:ext cx="6096001" cy="6311105"/>
          </a:xfrm>
          <a:custGeom>
            <a:avLst/>
            <a:gdLst>
              <a:gd name="connsiteX0" fmla="*/ 0 w 6096001"/>
              <a:gd name="connsiteY0" fmla="*/ 0 h 6311105"/>
              <a:gd name="connsiteX1" fmla="*/ 6096001 w 6096001"/>
              <a:gd name="connsiteY1" fmla="*/ 0 h 6311105"/>
              <a:gd name="connsiteX2" fmla="*/ 6096001 w 6096001"/>
              <a:gd name="connsiteY2" fmla="*/ 6311105 h 6311105"/>
              <a:gd name="connsiteX3" fmla="*/ 0 w 6096001"/>
              <a:gd name="connsiteY3" fmla="*/ 6311105 h 6311105"/>
            </a:gdLst>
            <a:ahLst/>
            <a:cxnLst>
              <a:cxn ang="0">
                <a:pos x="connsiteX0" y="connsiteY0"/>
              </a:cxn>
              <a:cxn ang="0">
                <a:pos x="connsiteX1" y="connsiteY1"/>
              </a:cxn>
              <a:cxn ang="0">
                <a:pos x="connsiteX2" y="connsiteY2"/>
              </a:cxn>
              <a:cxn ang="0">
                <a:pos x="connsiteX3" y="connsiteY3"/>
              </a:cxn>
            </a:cxnLst>
            <a:rect l="l" t="t" r="r" b="b"/>
            <a:pathLst>
              <a:path w="6096001" h="6311105">
                <a:moveTo>
                  <a:pt x="0" y="0"/>
                </a:moveTo>
                <a:lnTo>
                  <a:pt x="6096001" y="0"/>
                </a:lnTo>
                <a:lnTo>
                  <a:pt x="6096001" y="6311105"/>
                </a:lnTo>
                <a:lnTo>
                  <a:pt x="0" y="6311105"/>
                </a:lnTo>
                <a:close/>
              </a:path>
            </a:pathLst>
          </a:custGeom>
        </p:spPr>
        <p:txBody>
          <a:bodyPr wrap="square" anchor="ctr">
            <a:noAutofit/>
          </a:bodyPr>
          <a:lstStyle>
            <a:lvl1pPr algn="ctr">
              <a:defRPr/>
            </a:lvl1pPr>
          </a:lstStyle>
          <a:p>
            <a:r>
              <a:rPr lang="en-GB" dirty="0"/>
              <a:t>Click icon to insert image</a:t>
            </a:r>
          </a:p>
          <a:p>
            <a:endParaRPr lang="en-GB" dirty="0"/>
          </a:p>
          <a:p>
            <a:endParaRPr lang="en-GB" dirty="0"/>
          </a:p>
          <a:p>
            <a:endParaRPr lang="en-GB" dirty="0"/>
          </a:p>
        </p:txBody>
      </p:sp>
      <p:sp>
        <p:nvSpPr>
          <p:cNvPr id="14" name="Rectangle 13">
            <a:extLst>
              <a:ext uri="{FF2B5EF4-FFF2-40B4-BE49-F238E27FC236}">
                <a16:creationId xmlns:a16="http://schemas.microsoft.com/office/drawing/2014/main" id="{C0F02E6B-4ADB-4E1E-BEA0-EE2DF4D765C3}"/>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6" name="Rectangle 5">
            <a:extLst>
              <a:ext uri="{FF2B5EF4-FFF2-40B4-BE49-F238E27FC236}">
                <a16:creationId xmlns:a16="http://schemas.microsoft.com/office/drawing/2014/main" id="{7863BBB7-65AF-475A-8E37-54C7443043EB}"/>
              </a:ext>
            </a:extLst>
          </p:cNvPr>
          <p:cNvSpPr/>
          <p:nvPr userDrawn="1"/>
        </p:nvSpPr>
        <p:spPr>
          <a:xfrm>
            <a:off x="0" y="0"/>
            <a:ext cx="200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0"/>
              </a:spcBef>
              <a:spcAft>
                <a:spcPts val="600"/>
              </a:spcAft>
            </a:pPr>
            <a:endParaRPr lang="en-GB" dirty="0"/>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00024" y="377826"/>
            <a:ext cx="5895975" cy="997510"/>
          </a:xfrm>
          <a:solidFill>
            <a:schemeClr val="accent1"/>
          </a:solidFill>
        </p:spPr>
        <p:txBody>
          <a:bodyPr lIns="288000"/>
          <a:lstStyle>
            <a:lvl1pPr>
              <a:defRPr>
                <a:solidFill>
                  <a:schemeClr val="bg1"/>
                </a:solidFill>
              </a:defRPr>
            </a:lvl1pPr>
          </a:lstStyle>
          <a:p>
            <a:r>
              <a:rPr lang="en-US" dirty="0"/>
              <a:t>Enter title here</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71" name="Group 70">
            <a:extLst>
              <a:ext uri="{FF2B5EF4-FFF2-40B4-BE49-F238E27FC236}">
                <a16:creationId xmlns:a16="http://schemas.microsoft.com/office/drawing/2014/main" id="{023D6C15-2D77-419A-94D3-3381854E4B4E}"/>
              </a:ext>
            </a:extLst>
          </p:cNvPr>
          <p:cNvGrpSpPr/>
          <p:nvPr userDrawn="1"/>
        </p:nvGrpSpPr>
        <p:grpSpPr>
          <a:xfrm>
            <a:off x="12409453" y="0"/>
            <a:ext cx="3507559" cy="3319463"/>
            <a:chOff x="12409453" y="0"/>
            <a:chExt cx="3507559" cy="3319463"/>
          </a:xfrm>
        </p:grpSpPr>
        <p:grpSp>
          <p:nvGrpSpPr>
            <p:cNvPr id="72" name="Group 71">
              <a:extLst>
                <a:ext uri="{FF2B5EF4-FFF2-40B4-BE49-F238E27FC236}">
                  <a16:creationId xmlns:a16="http://schemas.microsoft.com/office/drawing/2014/main" id="{E5B9EB21-304E-4835-9B73-B0F7CFDE15AC}"/>
                </a:ext>
              </a:extLst>
            </p:cNvPr>
            <p:cNvGrpSpPr/>
            <p:nvPr userDrawn="1"/>
          </p:nvGrpSpPr>
          <p:grpSpPr>
            <a:xfrm>
              <a:off x="12409453" y="0"/>
              <a:ext cx="3507559" cy="3319463"/>
              <a:chOff x="838198" y="1150070"/>
              <a:chExt cx="3507559" cy="3319463"/>
            </a:xfrm>
          </p:grpSpPr>
          <p:sp>
            <p:nvSpPr>
              <p:cNvPr id="74" name="Rectangle 73">
                <a:extLst>
                  <a:ext uri="{FF2B5EF4-FFF2-40B4-BE49-F238E27FC236}">
                    <a16:creationId xmlns:a16="http://schemas.microsoft.com/office/drawing/2014/main" id="{07AAC360-0C8F-41F1-9BDD-5C4920663FCF}"/>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75" name="TextBox 74">
                <a:extLst>
                  <a:ext uri="{FF2B5EF4-FFF2-40B4-BE49-F238E27FC236}">
                    <a16:creationId xmlns:a16="http://schemas.microsoft.com/office/drawing/2014/main" id="{96760C5E-85CD-4F8C-AA52-4440BE0FC6F4}"/>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76" name="Rectangle 75">
                <a:extLst>
                  <a:ext uri="{FF2B5EF4-FFF2-40B4-BE49-F238E27FC236}">
                    <a16:creationId xmlns:a16="http://schemas.microsoft.com/office/drawing/2014/main" id="{917AE1B5-F0C3-4C84-875B-5605B9979320}"/>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77" name="TextBox 76">
                <a:extLst>
                  <a:ext uri="{FF2B5EF4-FFF2-40B4-BE49-F238E27FC236}">
                    <a16:creationId xmlns:a16="http://schemas.microsoft.com/office/drawing/2014/main" id="{F6971771-0629-4C20-A1CF-C63AFFF3524F}"/>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78" name="TextBox 77">
                <a:extLst>
                  <a:ext uri="{FF2B5EF4-FFF2-40B4-BE49-F238E27FC236}">
                    <a16:creationId xmlns:a16="http://schemas.microsoft.com/office/drawing/2014/main" id="{DDC80158-0352-41AE-9978-42DB807BB47F}"/>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79" name="TextBox 78">
                <a:extLst>
                  <a:ext uri="{FF2B5EF4-FFF2-40B4-BE49-F238E27FC236}">
                    <a16:creationId xmlns:a16="http://schemas.microsoft.com/office/drawing/2014/main" id="{B0FDAD88-5B80-4B94-A3B9-302C0F4721E4}"/>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80" name="TextBox 79">
                <a:extLst>
                  <a:ext uri="{FF2B5EF4-FFF2-40B4-BE49-F238E27FC236}">
                    <a16:creationId xmlns:a16="http://schemas.microsoft.com/office/drawing/2014/main" id="{61745435-294A-46CE-9082-029B0BB07071}"/>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73" name="Picture 72">
              <a:extLst>
                <a:ext uri="{FF2B5EF4-FFF2-40B4-BE49-F238E27FC236}">
                  <a16:creationId xmlns:a16="http://schemas.microsoft.com/office/drawing/2014/main" id="{D434719E-45F7-4537-80C9-CBD8C7CF2D65}"/>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3" name="Text Placeholder 6">
            <a:extLst>
              <a:ext uri="{FF2B5EF4-FFF2-40B4-BE49-F238E27FC236}">
                <a16:creationId xmlns:a16="http://schemas.microsoft.com/office/drawing/2014/main" id="{F4043AB8-9E0C-4C0C-8D85-7068676390E2}"/>
              </a:ext>
            </a:extLst>
          </p:cNvPr>
          <p:cNvSpPr>
            <a:spLocks noGrp="1"/>
          </p:cNvSpPr>
          <p:nvPr>
            <p:ph type="body" sz="quarter" idx="16" hasCustomPrompt="1"/>
          </p:nvPr>
        </p:nvSpPr>
        <p:spPr>
          <a:xfrm>
            <a:off x="200022" y="1375336"/>
            <a:ext cx="5817601" cy="4717666"/>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TextBox 23">
            <a:extLst>
              <a:ext uri="{FF2B5EF4-FFF2-40B4-BE49-F238E27FC236}">
                <a16:creationId xmlns:a16="http://schemas.microsoft.com/office/drawing/2014/main" id="{A712C7F2-9422-41E9-B37B-BED4B04B328B}"/>
              </a:ext>
            </a:extLst>
          </p:cNvPr>
          <p:cNvSpPr txBox="1"/>
          <p:nvPr userDrawn="1"/>
        </p:nvSpPr>
        <p:spPr>
          <a:xfrm>
            <a:off x="4687461" y="6403201"/>
            <a:ext cx="5383639" cy="371310"/>
          </a:xfrm>
          <a:prstGeom prst="rect">
            <a:avLst/>
          </a:prstGeom>
          <a:noFill/>
        </p:spPr>
        <p:txBody>
          <a:bodyPr wrap="square" tIns="28800" rtlCol="0" anchor="t">
            <a:noAutofit/>
          </a:bodyPr>
          <a:lstStyle/>
          <a:p>
            <a:pPr lvl="0" algn="l"/>
            <a:r>
              <a:rPr lang="en-US" sz="1000" dirty="0">
                <a:solidFill>
                  <a:schemeClr val="bg1"/>
                </a:solidFill>
              </a:rPr>
              <a:t>This content is copyright of Firebrand Training Ltd – 2020. All rights reserved. For full terms and conditions please refer to https://firebrand.training/uk/terms-and-conditions</a:t>
            </a:r>
          </a:p>
        </p:txBody>
      </p:sp>
      <p:sp>
        <p:nvSpPr>
          <p:cNvPr id="28" name="Rectangle 27">
            <a:extLst>
              <a:ext uri="{FF2B5EF4-FFF2-40B4-BE49-F238E27FC236}">
                <a16:creationId xmlns:a16="http://schemas.microsoft.com/office/drawing/2014/main" id="{AE4AE7DE-946E-4CBF-9D5A-DCFCDFC5225D}"/>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2" name="Date Placeholder 1">
            <a:extLst>
              <a:ext uri="{FF2B5EF4-FFF2-40B4-BE49-F238E27FC236}">
                <a16:creationId xmlns:a16="http://schemas.microsoft.com/office/drawing/2014/main" id="{5E9A8BA1-5DBD-4CB3-8D46-64294261F53E}"/>
              </a:ext>
            </a:extLst>
          </p:cNvPr>
          <p:cNvSpPr>
            <a:spLocks noGrp="1"/>
          </p:cNvSpPr>
          <p:nvPr>
            <p:ph type="dt" sz="half" idx="19"/>
          </p:nvPr>
        </p:nvSpPr>
        <p:spPr/>
        <p:txBody>
          <a:bodyPr/>
          <a:lstStyle/>
          <a:p>
            <a:fld id="{21B11331-8C3F-4756-9067-5814D9FF21AB}" type="datetime1">
              <a:rPr lang="en-GB" smtClean="0"/>
              <a:pPr/>
              <a:t>11/12/2022</a:t>
            </a:fld>
            <a:endParaRPr lang="en-GB" dirty="0"/>
          </a:p>
        </p:txBody>
      </p:sp>
      <p:sp>
        <p:nvSpPr>
          <p:cNvPr id="4" name="Footer Placeholder 3">
            <a:extLst>
              <a:ext uri="{FF2B5EF4-FFF2-40B4-BE49-F238E27FC236}">
                <a16:creationId xmlns:a16="http://schemas.microsoft.com/office/drawing/2014/main" id="{9936DAC2-9486-40C7-80B6-F2F29004E4C4}"/>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8A751A4E-BF32-4810-8726-2B1F86AACB36}"/>
              </a:ext>
            </a:extLst>
          </p:cNvPr>
          <p:cNvSpPr>
            <a:spLocks noGrp="1"/>
          </p:cNvSpPr>
          <p:nvPr>
            <p:ph type="sldNum" sz="quarter" idx="21"/>
          </p:nvPr>
        </p:nvSpPr>
        <p:spPr/>
        <p:txBody>
          <a:bodyPr/>
          <a:lstStyle/>
          <a:p>
            <a:fld id="{61BF9F4B-7B7E-4673-BA0F-365E23C359A3}" type="slidenum">
              <a:rPr lang="en-GB" smtClean="0"/>
              <a:pPr/>
              <a:t>‹#›</a:t>
            </a:fld>
            <a:endParaRPr lang="en-GB" dirty="0"/>
          </a:p>
        </p:txBody>
      </p:sp>
      <p:grpSp>
        <p:nvGrpSpPr>
          <p:cNvPr id="25" name="Group 24">
            <a:extLst>
              <a:ext uri="{FF2B5EF4-FFF2-40B4-BE49-F238E27FC236}">
                <a16:creationId xmlns:a16="http://schemas.microsoft.com/office/drawing/2014/main" id="{80660A53-DBFF-3442-8E77-25B0EE3DEDE4}"/>
              </a:ext>
            </a:extLst>
          </p:cNvPr>
          <p:cNvGrpSpPr/>
          <p:nvPr userDrawn="1"/>
        </p:nvGrpSpPr>
        <p:grpSpPr>
          <a:xfrm>
            <a:off x="12409455" y="3573016"/>
            <a:ext cx="3507557" cy="3319463"/>
            <a:chOff x="838200" y="1150070"/>
            <a:chExt cx="3507557" cy="3319463"/>
          </a:xfrm>
        </p:grpSpPr>
        <p:sp>
          <p:nvSpPr>
            <p:cNvPr id="27" name="Rectangle 26">
              <a:extLst>
                <a:ext uri="{FF2B5EF4-FFF2-40B4-BE49-F238E27FC236}">
                  <a16:creationId xmlns:a16="http://schemas.microsoft.com/office/drawing/2014/main" id="{507A074C-74DB-3646-AED5-DCC6E1D39A6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29" name="TextBox 28">
              <a:extLst>
                <a:ext uri="{FF2B5EF4-FFF2-40B4-BE49-F238E27FC236}">
                  <a16:creationId xmlns:a16="http://schemas.microsoft.com/office/drawing/2014/main" id="{418DEB72-F913-FA44-A84C-3F7EAB4EAE42}"/>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0" name="Rectangle 29">
              <a:extLst>
                <a:ext uri="{FF2B5EF4-FFF2-40B4-BE49-F238E27FC236}">
                  <a16:creationId xmlns:a16="http://schemas.microsoft.com/office/drawing/2014/main" id="{A45DAB7C-D7A5-6A4E-884A-AB0398AF36FB}"/>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1" name="TextBox 30">
              <a:extLst>
                <a:ext uri="{FF2B5EF4-FFF2-40B4-BE49-F238E27FC236}">
                  <a16:creationId xmlns:a16="http://schemas.microsoft.com/office/drawing/2014/main" id="{6F0EC9C7-A3EF-8A40-ACB5-1CF9C3E83666}"/>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32" name="Picture 31">
            <a:extLst>
              <a:ext uri="{FF2B5EF4-FFF2-40B4-BE49-F238E27FC236}">
                <a16:creationId xmlns:a16="http://schemas.microsoft.com/office/drawing/2014/main" id="{FCA71E71-05F4-CD40-BC9C-326DAC97A3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Tree>
    <p:extLst>
      <p:ext uri="{BB962C8B-B14F-4D97-AF65-F5344CB8AC3E}">
        <p14:creationId xmlns:p14="http://schemas.microsoft.com/office/powerpoint/2010/main" val="253486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Statement">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45D916-1880-465A-B7BB-90481D46A972}"/>
              </a:ext>
            </a:extLst>
          </p:cNvPr>
          <p:cNvSpPr/>
          <p:nvPr userDrawn="1"/>
        </p:nvSpPr>
        <p:spPr>
          <a:xfrm>
            <a:off x="-1" y="6308725"/>
            <a:ext cx="12192000" cy="54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11" name="Title 10">
            <a:extLst>
              <a:ext uri="{FF2B5EF4-FFF2-40B4-BE49-F238E27FC236}">
                <a16:creationId xmlns:a16="http://schemas.microsoft.com/office/drawing/2014/main" id="{77BE9336-B98E-4640-8632-DD876DE183BC}"/>
              </a:ext>
            </a:extLst>
          </p:cNvPr>
          <p:cNvSpPr>
            <a:spLocks noGrp="1"/>
          </p:cNvSpPr>
          <p:nvPr>
            <p:ph type="title" hasCustomPrompt="1"/>
          </p:nvPr>
        </p:nvSpPr>
        <p:spPr>
          <a:xfrm>
            <a:off x="2705094" y="1868163"/>
            <a:ext cx="6781806" cy="3174378"/>
          </a:xfrm>
          <a:noFill/>
        </p:spPr>
        <p:txBody>
          <a:bodyPr lIns="0" rIns="0"/>
          <a:lstStyle>
            <a:lvl1pPr algn="ctr">
              <a:defRPr sz="5400" baseline="0">
                <a:solidFill>
                  <a:schemeClr val="bg1"/>
                </a:solidFill>
              </a:defRPr>
            </a:lvl1pPr>
          </a:lstStyle>
          <a:p>
            <a:r>
              <a:rPr lang="en-US" dirty="0"/>
              <a:t>Module x – title </a:t>
            </a:r>
            <a:endParaRPr lang="en-GB" dirty="0"/>
          </a:p>
        </p:txBody>
      </p:sp>
      <p:pic>
        <p:nvPicPr>
          <p:cNvPr id="10" name="Graphic 9">
            <a:extLst>
              <a:ext uri="{FF2B5EF4-FFF2-40B4-BE49-F238E27FC236}">
                <a16:creationId xmlns:a16="http://schemas.microsoft.com/office/drawing/2014/main" id="{CEA6D95F-EC05-4B53-AE40-C82A91341E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13205" y="6435719"/>
            <a:ext cx="1514474" cy="276869"/>
          </a:xfrm>
          <a:prstGeom prst="rect">
            <a:avLst/>
          </a:prstGeom>
        </p:spPr>
      </p:pic>
      <p:grpSp>
        <p:nvGrpSpPr>
          <p:cNvPr id="15" name="Group 14">
            <a:extLst>
              <a:ext uri="{FF2B5EF4-FFF2-40B4-BE49-F238E27FC236}">
                <a16:creationId xmlns:a16="http://schemas.microsoft.com/office/drawing/2014/main" id="{BE594F1D-7E52-417B-B572-AAD1A5692480}"/>
              </a:ext>
            </a:extLst>
          </p:cNvPr>
          <p:cNvGrpSpPr/>
          <p:nvPr userDrawn="1"/>
        </p:nvGrpSpPr>
        <p:grpSpPr>
          <a:xfrm>
            <a:off x="12409453" y="0"/>
            <a:ext cx="3507559" cy="3319463"/>
            <a:chOff x="12409453" y="0"/>
            <a:chExt cx="3507559" cy="3319463"/>
          </a:xfrm>
        </p:grpSpPr>
        <p:grpSp>
          <p:nvGrpSpPr>
            <p:cNvPr id="16" name="Group 15">
              <a:extLst>
                <a:ext uri="{FF2B5EF4-FFF2-40B4-BE49-F238E27FC236}">
                  <a16:creationId xmlns:a16="http://schemas.microsoft.com/office/drawing/2014/main" id="{883C1D51-DC68-41F0-8D4E-4643AB2C0C94}"/>
                </a:ext>
              </a:extLst>
            </p:cNvPr>
            <p:cNvGrpSpPr/>
            <p:nvPr userDrawn="1"/>
          </p:nvGrpSpPr>
          <p:grpSpPr>
            <a:xfrm>
              <a:off x="12409453" y="0"/>
              <a:ext cx="3507559" cy="3319463"/>
              <a:chOff x="838198" y="1150070"/>
              <a:chExt cx="3507559" cy="3319463"/>
            </a:xfrm>
          </p:grpSpPr>
          <p:sp>
            <p:nvSpPr>
              <p:cNvPr id="18" name="Rectangle 17">
                <a:extLst>
                  <a:ext uri="{FF2B5EF4-FFF2-40B4-BE49-F238E27FC236}">
                    <a16:creationId xmlns:a16="http://schemas.microsoft.com/office/drawing/2014/main" id="{8A343AA4-88DA-42EC-88EA-C37F67BFA913}"/>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19" name="TextBox 18">
                <a:extLst>
                  <a:ext uri="{FF2B5EF4-FFF2-40B4-BE49-F238E27FC236}">
                    <a16:creationId xmlns:a16="http://schemas.microsoft.com/office/drawing/2014/main" id="{28A794A7-E963-42EE-B08D-8BBB66FB3A66}"/>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the presentation title to the footer</a:t>
                </a:r>
              </a:p>
            </p:txBody>
          </p:sp>
          <p:sp>
            <p:nvSpPr>
              <p:cNvPr id="20" name="Rectangle 19">
                <a:extLst>
                  <a:ext uri="{FF2B5EF4-FFF2-40B4-BE49-F238E27FC236}">
                    <a16:creationId xmlns:a16="http://schemas.microsoft.com/office/drawing/2014/main" id="{D03D8BE8-9734-4BED-804C-5E8EBE97B8BF}"/>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21" name="TextBox 20">
                <a:extLst>
                  <a:ext uri="{FF2B5EF4-FFF2-40B4-BE49-F238E27FC236}">
                    <a16:creationId xmlns:a16="http://schemas.microsoft.com/office/drawing/2014/main" id="{FC1A7A57-1497-4DE6-96E3-2882E02B6208}"/>
                  </a:ext>
                </a:extLst>
              </p:cNvPr>
              <p:cNvSpPr txBox="1"/>
              <p:nvPr/>
            </p:nvSpPr>
            <p:spPr>
              <a:xfrm>
                <a:off x="838200" y="1867808"/>
                <a:ext cx="3338545" cy="523220"/>
              </a:xfrm>
              <a:prstGeom prst="rect">
                <a:avLst/>
              </a:prstGeom>
              <a:noFill/>
            </p:spPr>
            <p:txBody>
              <a:bodyPr wrap="square" rtlCol="0">
                <a:spAutoFit/>
              </a:bodyPr>
              <a:lstStyle/>
              <a:p>
                <a:r>
                  <a:rPr lang="en-GB" sz="1400" b="1" dirty="0">
                    <a:solidFill>
                      <a:srgbClr val="333333"/>
                    </a:solidFill>
                  </a:rPr>
                  <a:t>1. </a:t>
                </a:r>
                <a:r>
                  <a:rPr lang="en-GB" sz="1400" b="0" dirty="0">
                    <a:solidFill>
                      <a:srgbClr val="333333"/>
                    </a:solidFill>
                  </a:rPr>
                  <a:t>Go the </a:t>
                </a:r>
                <a:r>
                  <a:rPr lang="en-GB" sz="1400" b="0" dirty="0" err="1">
                    <a:solidFill>
                      <a:srgbClr val="333333"/>
                    </a:solidFill>
                  </a:rPr>
                  <a:t>the</a:t>
                </a:r>
                <a:r>
                  <a:rPr lang="en-GB" sz="1400" b="0" dirty="0">
                    <a:solidFill>
                      <a:srgbClr val="333333"/>
                    </a:solidFill>
                  </a:rPr>
                  <a:t> </a:t>
                </a:r>
                <a:r>
                  <a:rPr lang="en-GB" sz="1400" b="1" dirty="0">
                    <a:solidFill>
                      <a:srgbClr val="333333"/>
                    </a:solidFill>
                  </a:rPr>
                  <a:t>Insert </a:t>
                </a:r>
                <a:r>
                  <a:rPr lang="en-GB" sz="1400" b="0" dirty="0">
                    <a:solidFill>
                      <a:srgbClr val="333333"/>
                    </a:solidFill>
                  </a:rPr>
                  <a:t>tab in the ribbon above.</a:t>
                </a:r>
              </a:p>
            </p:txBody>
          </p:sp>
          <p:sp>
            <p:nvSpPr>
              <p:cNvPr id="22" name="TextBox 21">
                <a:extLst>
                  <a:ext uri="{FF2B5EF4-FFF2-40B4-BE49-F238E27FC236}">
                    <a16:creationId xmlns:a16="http://schemas.microsoft.com/office/drawing/2014/main" id="{947B706F-100A-49DF-9999-AC8098A97E15}"/>
                  </a:ext>
                </a:extLst>
              </p:cNvPr>
              <p:cNvSpPr txBox="1"/>
              <p:nvPr/>
            </p:nvSpPr>
            <p:spPr>
              <a:xfrm>
                <a:off x="838199" y="2384863"/>
                <a:ext cx="3507557" cy="307777"/>
              </a:xfrm>
              <a:prstGeom prst="rect">
                <a:avLst/>
              </a:prstGeom>
              <a:noFill/>
            </p:spPr>
            <p:txBody>
              <a:bodyPr wrap="square" rtlCol="0">
                <a:spAutoFit/>
              </a:bodyPr>
              <a:lstStyle/>
              <a:p>
                <a:r>
                  <a:rPr lang="en-GB" sz="1400" b="1" dirty="0">
                    <a:solidFill>
                      <a:srgbClr val="333333"/>
                    </a:solidFill>
                  </a:rPr>
                  <a:t>2. </a:t>
                </a:r>
                <a:r>
                  <a:rPr lang="en-GB" sz="1400" dirty="0">
                    <a:solidFill>
                      <a:srgbClr val="333333"/>
                    </a:solidFill>
                  </a:rPr>
                  <a:t>Click on </a:t>
                </a:r>
                <a:r>
                  <a:rPr lang="en-GB" sz="1400" b="1" dirty="0">
                    <a:solidFill>
                      <a:srgbClr val="333333"/>
                    </a:solidFill>
                  </a:rPr>
                  <a:t>Header &amp; Footer</a:t>
                </a:r>
              </a:p>
            </p:txBody>
          </p:sp>
          <p:sp>
            <p:nvSpPr>
              <p:cNvPr id="23" name="TextBox 22">
                <a:extLst>
                  <a:ext uri="{FF2B5EF4-FFF2-40B4-BE49-F238E27FC236}">
                    <a16:creationId xmlns:a16="http://schemas.microsoft.com/office/drawing/2014/main" id="{70929890-9DE9-4E96-B550-8B5C42DF9FC3}"/>
                  </a:ext>
                </a:extLst>
              </p:cNvPr>
              <p:cNvSpPr txBox="1"/>
              <p:nvPr/>
            </p:nvSpPr>
            <p:spPr>
              <a:xfrm>
                <a:off x="838198" y="2719337"/>
                <a:ext cx="3211547" cy="523220"/>
              </a:xfrm>
              <a:prstGeom prst="rect">
                <a:avLst/>
              </a:prstGeom>
              <a:noFill/>
            </p:spPr>
            <p:txBody>
              <a:bodyPr wrap="square" rtlCol="0">
                <a:spAutoFit/>
              </a:bodyPr>
              <a:lstStyle/>
              <a:p>
                <a:r>
                  <a:rPr lang="en-GB" sz="1400" b="1" dirty="0">
                    <a:solidFill>
                      <a:srgbClr val="333333"/>
                    </a:solidFill>
                  </a:rPr>
                  <a:t>3. </a:t>
                </a:r>
                <a:r>
                  <a:rPr lang="en-GB" sz="1400" dirty="0">
                    <a:solidFill>
                      <a:srgbClr val="333333"/>
                    </a:solidFill>
                  </a:rPr>
                  <a:t>Ensure the Footer box is </a:t>
                </a:r>
                <a:r>
                  <a:rPr lang="en-GB" sz="1400" b="1" dirty="0">
                    <a:solidFill>
                      <a:srgbClr val="333333"/>
                    </a:solidFill>
                  </a:rPr>
                  <a:t>ticked</a:t>
                </a:r>
                <a:r>
                  <a:rPr lang="en-GB" sz="1400" dirty="0">
                    <a:solidFill>
                      <a:srgbClr val="333333"/>
                    </a:solidFill>
                  </a:rPr>
                  <a:t> and </a:t>
                </a:r>
                <a:r>
                  <a:rPr lang="en-GB" sz="1400" b="1" dirty="0">
                    <a:solidFill>
                      <a:srgbClr val="333333"/>
                    </a:solidFill>
                  </a:rPr>
                  <a:t>type your title </a:t>
                </a:r>
                <a:r>
                  <a:rPr lang="en-GB" sz="1400" dirty="0">
                    <a:solidFill>
                      <a:srgbClr val="333333"/>
                    </a:solidFill>
                  </a:rPr>
                  <a:t>in the box below.</a:t>
                </a:r>
              </a:p>
            </p:txBody>
          </p:sp>
          <p:sp>
            <p:nvSpPr>
              <p:cNvPr id="24" name="TextBox 23">
                <a:extLst>
                  <a:ext uri="{FF2B5EF4-FFF2-40B4-BE49-F238E27FC236}">
                    <a16:creationId xmlns:a16="http://schemas.microsoft.com/office/drawing/2014/main" id="{4AD3E1CA-7ADE-44F1-BB3D-17B725BB3C44}"/>
                  </a:ext>
                </a:extLst>
              </p:cNvPr>
              <p:cNvSpPr txBox="1"/>
              <p:nvPr userDrawn="1"/>
            </p:nvSpPr>
            <p:spPr>
              <a:xfrm>
                <a:off x="838198" y="3890753"/>
                <a:ext cx="3507557" cy="523220"/>
              </a:xfrm>
              <a:prstGeom prst="rect">
                <a:avLst/>
              </a:prstGeom>
              <a:noFill/>
            </p:spPr>
            <p:txBody>
              <a:bodyPr wrap="square" rtlCol="0">
                <a:spAutoFit/>
              </a:bodyPr>
              <a:lstStyle/>
              <a:p>
                <a:r>
                  <a:rPr lang="en-GB" sz="1400" b="1" dirty="0">
                    <a:solidFill>
                      <a:srgbClr val="333333"/>
                    </a:solidFill>
                  </a:rPr>
                  <a:t>4. </a:t>
                </a:r>
                <a:r>
                  <a:rPr lang="en-GB" sz="1400" dirty="0">
                    <a:solidFill>
                      <a:srgbClr val="333333"/>
                    </a:solidFill>
                  </a:rPr>
                  <a:t>Click </a:t>
                </a:r>
                <a:r>
                  <a:rPr lang="en-GB" sz="1400" b="1" dirty="0">
                    <a:solidFill>
                      <a:srgbClr val="333333"/>
                    </a:solidFill>
                  </a:rPr>
                  <a:t>apply to all </a:t>
                </a:r>
                <a:r>
                  <a:rPr lang="en-GB" sz="1400" dirty="0">
                    <a:solidFill>
                      <a:srgbClr val="333333"/>
                    </a:solidFill>
                  </a:rPr>
                  <a:t>and your presentation will update.</a:t>
                </a:r>
              </a:p>
            </p:txBody>
          </p:sp>
        </p:grpSp>
        <p:pic>
          <p:nvPicPr>
            <p:cNvPr id="17" name="Picture 16">
              <a:extLst>
                <a:ext uri="{FF2B5EF4-FFF2-40B4-BE49-F238E27FC236}">
                  <a16:creationId xmlns:a16="http://schemas.microsoft.com/office/drawing/2014/main" id="{2ED57D89-7E07-4099-9B5D-424D9F59C309}"/>
                </a:ext>
              </a:extLst>
            </p:cNvPr>
            <p:cNvPicPr>
              <a:picLocks noChangeAspect="1"/>
            </p:cNvPicPr>
            <p:nvPr userDrawn="1"/>
          </p:nvPicPr>
          <p:blipFill rotWithShape="1">
            <a:blip r:embed="rId4"/>
            <a:srcRect l="8965" t="11207" b="40512"/>
            <a:stretch/>
          </p:blipFill>
          <p:spPr>
            <a:xfrm>
              <a:off x="12817041" y="2196279"/>
              <a:ext cx="2595563" cy="482041"/>
            </a:xfrm>
            <a:prstGeom prst="rect">
              <a:avLst/>
            </a:prstGeom>
          </p:spPr>
        </p:pic>
      </p:grpSp>
      <p:sp>
        <p:nvSpPr>
          <p:cNvPr id="29" name="TextBox 28">
            <a:extLst>
              <a:ext uri="{FF2B5EF4-FFF2-40B4-BE49-F238E27FC236}">
                <a16:creationId xmlns:a16="http://schemas.microsoft.com/office/drawing/2014/main" id="{B329A29B-71A2-48DA-A1CE-A67A2467DD37}"/>
              </a:ext>
            </a:extLst>
          </p:cNvPr>
          <p:cNvSpPr txBox="1"/>
          <p:nvPr userDrawn="1"/>
        </p:nvSpPr>
        <p:spPr>
          <a:xfrm>
            <a:off x="4687461" y="6403201"/>
            <a:ext cx="5383639" cy="371310"/>
          </a:xfrm>
          <a:prstGeom prst="rect">
            <a:avLst/>
          </a:prstGeom>
          <a:noFill/>
        </p:spPr>
        <p:txBody>
          <a:bodyPr wrap="square" tIns="28800" rtlCol="0" anchor="t">
            <a:noAutofit/>
          </a:bodyPr>
          <a:lstStyle/>
          <a:p>
            <a:pPr lvl="0" algn="l"/>
            <a:r>
              <a:rPr lang="en-US" sz="1000" dirty="0">
                <a:solidFill>
                  <a:schemeClr val="bg1"/>
                </a:solidFill>
              </a:rPr>
              <a:t>This content is copyright of Firebrand Training Ltd – 2020. All rights reserved. For full terms and conditions please refer to https://firebrand.training/uk/terms-and-conditions</a:t>
            </a:r>
          </a:p>
        </p:txBody>
      </p:sp>
      <p:sp>
        <p:nvSpPr>
          <p:cNvPr id="2" name="Date Placeholder 1">
            <a:extLst>
              <a:ext uri="{FF2B5EF4-FFF2-40B4-BE49-F238E27FC236}">
                <a16:creationId xmlns:a16="http://schemas.microsoft.com/office/drawing/2014/main" id="{E7D620FE-03E7-46BB-BEC3-F438169BBFF7}"/>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4" name="Footer Placeholder 3">
            <a:extLst>
              <a:ext uri="{FF2B5EF4-FFF2-40B4-BE49-F238E27FC236}">
                <a16:creationId xmlns:a16="http://schemas.microsoft.com/office/drawing/2014/main" id="{C01DFFC9-7D0F-41D5-A55E-81EF03ABCA2D}"/>
              </a:ext>
            </a:extLst>
          </p:cNvPr>
          <p:cNvSpPr>
            <a:spLocks noGrp="1"/>
          </p:cNvSpPr>
          <p:nvPr>
            <p:ph type="ftr" sz="quarter" idx="18"/>
          </p:nvPr>
        </p:nvSpPr>
        <p:spPr/>
        <p:txBody>
          <a:bodyPr/>
          <a:lstStyle/>
          <a:p>
            <a:endParaRPr lang="en-GB" dirty="0"/>
          </a:p>
        </p:txBody>
      </p:sp>
      <p:sp>
        <p:nvSpPr>
          <p:cNvPr id="8" name="Slide Number Placeholder 7">
            <a:extLst>
              <a:ext uri="{FF2B5EF4-FFF2-40B4-BE49-F238E27FC236}">
                <a16:creationId xmlns:a16="http://schemas.microsoft.com/office/drawing/2014/main" id="{9501265B-1711-4828-899E-1C51C8FE4DB8}"/>
              </a:ext>
            </a:extLst>
          </p:cNvPr>
          <p:cNvSpPr>
            <a:spLocks noGrp="1"/>
          </p:cNvSpPr>
          <p:nvPr>
            <p:ph type="sldNum" sz="quarter" idx="19"/>
          </p:nvPr>
        </p:nvSpPr>
        <p:spPr/>
        <p:txBody>
          <a:bodyPr/>
          <a:lstStyle/>
          <a:p>
            <a:fld id="{61BF9F4B-7B7E-4673-BA0F-365E23C359A3}" type="slidenum">
              <a:rPr lang="en-GB" smtClean="0"/>
              <a:pPr/>
              <a:t>‹#›</a:t>
            </a:fld>
            <a:endParaRPr lang="en-GB" dirty="0"/>
          </a:p>
        </p:txBody>
      </p:sp>
      <p:sp>
        <p:nvSpPr>
          <p:cNvPr id="30" name="Rectangle 29">
            <a:extLst>
              <a:ext uri="{FF2B5EF4-FFF2-40B4-BE49-F238E27FC236}">
                <a16:creationId xmlns:a16="http://schemas.microsoft.com/office/drawing/2014/main" id="{DC56FC8F-9680-4C05-A298-89E045BF5988}"/>
              </a:ext>
            </a:extLst>
          </p:cNvPr>
          <p:cNvSpPr/>
          <p:nvPr userDrawn="1"/>
        </p:nvSpPr>
        <p:spPr>
          <a:xfrm>
            <a:off x="1380672" y="6440333"/>
            <a:ext cx="144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endParaRPr lang="en-GB" dirty="0"/>
          </a:p>
        </p:txBody>
      </p:sp>
      <p:sp>
        <p:nvSpPr>
          <p:cNvPr id="3" name="Rectangle 2">
            <a:extLst>
              <a:ext uri="{FF2B5EF4-FFF2-40B4-BE49-F238E27FC236}">
                <a16:creationId xmlns:a16="http://schemas.microsoft.com/office/drawing/2014/main" id="{5D0E6E75-E430-884D-B989-D4CB5569A4FA}"/>
              </a:ext>
            </a:extLst>
          </p:cNvPr>
          <p:cNvSpPr/>
          <p:nvPr userDrawn="1"/>
        </p:nvSpPr>
        <p:spPr>
          <a:xfrm>
            <a:off x="-4813540" y="0"/>
            <a:ext cx="3899140" cy="448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ct val="90000"/>
              </a:lnSpc>
              <a:spcBef>
                <a:spcPts val="0"/>
              </a:spcBef>
              <a:spcAft>
                <a:spcPts val="600"/>
              </a:spcAft>
            </a:pPr>
            <a:r>
              <a:rPr lang="en-US" dirty="0">
                <a:solidFill>
                  <a:schemeClr val="bg1"/>
                </a:solidFill>
              </a:rPr>
              <a:t>Custom bullet points</a:t>
            </a:r>
          </a:p>
        </p:txBody>
      </p:sp>
      <p:sp>
        <p:nvSpPr>
          <p:cNvPr id="25" name="Rectangle 24">
            <a:extLst>
              <a:ext uri="{FF2B5EF4-FFF2-40B4-BE49-F238E27FC236}">
                <a16:creationId xmlns:a16="http://schemas.microsoft.com/office/drawing/2014/main" id="{1D5C40D8-4F50-FC4C-96D1-840DDE872F0A}"/>
              </a:ext>
            </a:extLst>
          </p:cNvPr>
          <p:cNvSpPr/>
          <p:nvPr userDrawn="1"/>
        </p:nvSpPr>
        <p:spPr>
          <a:xfrm>
            <a:off x="-4813540" y="456422"/>
            <a:ext cx="3881887" cy="30286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ctr">
              <a:lnSpc>
                <a:spcPct val="90000"/>
              </a:lnSpc>
              <a:spcBef>
                <a:spcPts val="0"/>
              </a:spcBef>
              <a:spcAft>
                <a:spcPts val="600"/>
              </a:spcAft>
            </a:pPr>
            <a:r>
              <a:rPr lang="en-US" dirty="0">
                <a:solidFill>
                  <a:schemeClr val="tx1"/>
                </a:solidFill>
              </a:rPr>
              <a:t>In order to add a custom bullet point to your text, simply click the indent button in your ribbon. </a:t>
            </a:r>
          </a:p>
        </p:txBody>
      </p:sp>
      <p:grpSp>
        <p:nvGrpSpPr>
          <p:cNvPr id="31" name="Group 30">
            <a:extLst>
              <a:ext uri="{FF2B5EF4-FFF2-40B4-BE49-F238E27FC236}">
                <a16:creationId xmlns:a16="http://schemas.microsoft.com/office/drawing/2014/main" id="{C9813939-3629-3348-A67F-C5820EB4A6E4}"/>
              </a:ext>
            </a:extLst>
          </p:cNvPr>
          <p:cNvGrpSpPr/>
          <p:nvPr userDrawn="1"/>
        </p:nvGrpSpPr>
        <p:grpSpPr>
          <a:xfrm>
            <a:off x="12409455" y="3573016"/>
            <a:ext cx="3507557" cy="3319463"/>
            <a:chOff x="838200" y="1150070"/>
            <a:chExt cx="3507557" cy="3319463"/>
          </a:xfrm>
        </p:grpSpPr>
        <p:sp>
          <p:nvSpPr>
            <p:cNvPr id="33" name="Rectangle 32">
              <a:extLst>
                <a:ext uri="{FF2B5EF4-FFF2-40B4-BE49-F238E27FC236}">
                  <a16:creationId xmlns:a16="http://schemas.microsoft.com/office/drawing/2014/main" id="{6347ED02-CA3D-6644-9A4C-A357B6DA5255}"/>
                </a:ext>
              </a:extLst>
            </p:cNvPr>
            <p:cNvSpPr/>
            <p:nvPr/>
          </p:nvSpPr>
          <p:spPr>
            <a:xfrm>
              <a:off x="838200" y="1150070"/>
              <a:ext cx="3507557" cy="331946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33333"/>
                </a:solidFill>
              </a:endParaRPr>
            </a:p>
          </p:txBody>
        </p:sp>
        <p:sp>
          <p:nvSpPr>
            <p:cNvPr id="34" name="TextBox 33">
              <a:extLst>
                <a:ext uri="{FF2B5EF4-FFF2-40B4-BE49-F238E27FC236}">
                  <a16:creationId xmlns:a16="http://schemas.microsoft.com/office/drawing/2014/main" id="{DFF36690-04D5-EC41-B12E-E54D9F0696A7}"/>
                </a:ext>
              </a:extLst>
            </p:cNvPr>
            <p:cNvSpPr txBox="1"/>
            <p:nvPr/>
          </p:nvSpPr>
          <p:spPr>
            <a:xfrm>
              <a:off x="838200" y="1173092"/>
              <a:ext cx="3507557" cy="646331"/>
            </a:xfrm>
            <a:prstGeom prst="rect">
              <a:avLst/>
            </a:prstGeom>
            <a:noFill/>
          </p:spPr>
          <p:txBody>
            <a:bodyPr wrap="square" rtlCol="0">
              <a:spAutoFit/>
            </a:bodyPr>
            <a:lstStyle/>
            <a:p>
              <a:pPr algn="ctr"/>
              <a:r>
                <a:rPr lang="en-GB" dirty="0">
                  <a:solidFill>
                    <a:srgbClr val="333333"/>
                  </a:solidFill>
                  <a:latin typeface="+mj-lt"/>
                </a:rPr>
                <a:t>How to add your custom </a:t>
              </a:r>
              <a:br>
                <a:rPr lang="en-GB" dirty="0">
                  <a:solidFill>
                    <a:srgbClr val="333333"/>
                  </a:solidFill>
                  <a:latin typeface="+mj-lt"/>
                </a:rPr>
              </a:br>
              <a:r>
                <a:rPr lang="en-GB" dirty="0">
                  <a:solidFill>
                    <a:srgbClr val="333333"/>
                  </a:solidFill>
                  <a:latin typeface="+mj-lt"/>
                </a:rPr>
                <a:t>bullet points</a:t>
              </a:r>
            </a:p>
          </p:txBody>
        </p:sp>
        <p:sp>
          <p:nvSpPr>
            <p:cNvPr id="35" name="Rectangle 34">
              <a:extLst>
                <a:ext uri="{FF2B5EF4-FFF2-40B4-BE49-F238E27FC236}">
                  <a16:creationId xmlns:a16="http://schemas.microsoft.com/office/drawing/2014/main" id="{F082342A-84D3-F040-982A-5179E1F8BEE7}"/>
                </a:ext>
              </a:extLst>
            </p:cNvPr>
            <p:cNvSpPr/>
            <p:nvPr/>
          </p:nvSpPr>
          <p:spPr>
            <a:xfrm>
              <a:off x="838200" y="1805963"/>
              <a:ext cx="350755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333333"/>
                </a:solidFill>
              </a:endParaRPr>
            </a:p>
          </p:txBody>
        </p:sp>
        <p:sp>
          <p:nvSpPr>
            <p:cNvPr id="36" name="TextBox 35">
              <a:extLst>
                <a:ext uri="{FF2B5EF4-FFF2-40B4-BE49-F238E27FC236}">
                  <a16:creationId xmlns:a16="http://schemas.microsoft.com/office/drawing/2014/main" id="{CE677580-C365-2446-884D-9A741DDC1771}"/>
                </a:ext>
              </a:extLst>
            </p:cNvPr>
            <p:cNvSpPr txBox="1"/>
            <p:nvPr/>
          </p:nvSpPr>
          <p:spPr>
            <a:xfrm>
              <a:off x="907211" y="1988578"/>
              <a:ext cx="3338545" cy="738664"/>
            </a:xfrm>
            <a:prstGeom prst="rect">
              <a:avLst/>
            </a:prstGeom>
            <a:noFill/>
          </p:spPr>
          <p:txBody>
            <a:bodyPr wrap="square" rtlCol="0">
              <a:spAutoFit/>
            </a:bodyPr>
            <a:lstStyle/>
            <a:p>
              <a:pPr algn="ctr"/>
              <a:r>
                <a:rPr lang="en-GB" sz="1400" b="0" dirty="0">
                  <a:solidFill>
                    <a:srgbClr val="333333"/>
                  </a:solidFill>
                </a:rPr>
                <a:t>Select the text box and click the </a:t>
              </a:r>
              <a:r>
                <a:rPr lang="en-GB" sz="1400" b="1" dirty="0">
                  <a:solidFill>
                    <a:srgbClr val="333333"/>
                  </a:solidFill>
                </a:rPr>
                <a:t>indent</a:t>
              </a:r>
              <a:r>
                <a:rPr lang="en-GB" sz="1400" b="0" dirty="0">
                  <a:solidFill>
                    <a:srgbClr val="333333"/>
                  </a:solidFill>
                </a:rPr>
                <a:t> button in the top ribbon under the </a:t>
              </a:r>
              <a:r>
                <a:rPr lang="en-GB" sz="1400" b="1" dirty="0">
                  <a:solidFill>
                    <a:srgbClr val="333333"/>
                  </a:solidFill>
                </a:rPr>
                <a:t>Home</a:t>
              </a:r>
              <a:r>
                <a:rPr lang="en-GB" sz="1400" b="0" dirty="0">
                  <a:solidFill>
                    <a:srgbClr val="333333"/>
                  </a:solidFill>
                </a:rPr>
                <a:t> tab.</a:t>
              </a:r>
            </a:p>
          </p:txBody>
        </p:sp>
      </p:grpSp>
      <p:pic>
        <p:nvPicPr>
          <p:cNvPr id="7" name="Picture 6">
            <a:extLst>
              <a:ext uri="{FF2B5EF4-FFF2-40B4-BE49-F238E27FC236}">
                <a16:creationId xmlns:a16="http://schemas.microsoft.com/office/drawing/2014/main" id="{46318C2A-6A7D-CA46-815B-E6FBF661F5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646989" y="5222170"/>
            <a:ext cx="917156" cy="810510"/>
          </a:xfrm>
          <a:prstGeom prst="rect">
            <a:avLst/>
          </a:prstGeom>
        </p:spPr>
      </p:pic>
    </p:spTree>
    <p:extLst>
      <p:ext uri="{BB962C8B-B14F-4D97-AF65-F5344CB8AC3E}">
        <p14:creationId xmlns:p14="http://schemas.microsoft.com/office/powerpoint/2010/main" val="269623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5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C0521-58EB-4D0D-BEA1-443C9E20A6B1}"/>
              </a:ext>
            </a:extLst>
          </p:cNvPr>
          <p:cNvSpPr/>
          <p:nvPr userDrawn="1"/>
        </p:nvSpPr>
        <p:spPr>
          <a:xfrm>
            <a:off x="-1" y="6312694"/>
            <a:ext cx="12192000" cy="5453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0"/>
              </a:spcBef>
              <a:spcAft>
                <a:spcPts val="600"/>
              </a:spcAft>
            </a:pPr>
            <a:endParaRPr lang="en-GB"/>
          </a:p>
        </p:txBody>
      </p:sp>
      <p:sp>
        <p:nvSpPr>
          <p:cNvPr id="2" name="Title Placeholder 1">
            <a:extLst>
              <a:ext uri="{FF2B5EF4-FFF2-40B4-BE49-F238E27FC236}">
                <a16:creationId xmlns:a16="http://schemas.microsoft.com/office/drawing/2014/main" id="{B6ABF05C-5EDD-4F5A-B947-C38252D22FF3}"/>
              </a:ext>
            </a:extLst>
          </p:cNvPr>
          <p:cNvSpPr>
            <a:spLocks noGrp="1"/>
          </p:cNvSpPr>
          <p:nvPr>
            <p:ph type="title"/>
          </p:nvPr>
        </p:nvSpPr>
        <p:spPr>
          <a:xfrm>
            <a:off x="410368" y="377826"/>
            <a:ext cx="5685631" cy="997510"/>
          </a:xfrm>
          <a:prstGeom prst="rect">
            <a:avLst/>
          </a:prstGeom>
        </p:spPr>
        <p:txBody>
          <a:bodyPr vert="horz" wrap="square" lIns="79200" tIns="45720" rIns="91440" bIns="45720" rtlCol="0" anchor="ctr">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4BF9A6-08FE-42A0-B124-4C1DCD3A1BC0}"/>
              </a:ext>
            </a:extLst>
          </p:cNvPr>
          <p:cNvSpPr>
            <a:spLocks noGrp="1"/>
          </p:cNvSpPr>
          <p:nvPr>
            <p:ph type="body" idx="1"/>
          </p:nvPr>
        </p:nvSpPr>
        <p:spPr>
          <a:xfrm>
            <a:off x="410370" y="1825625"/>
            <a:ext cx="11368086" cy="4351338"/>
          </a:xfrm>
          <a:prstGeom prst="rect">
            <a:avLst/>
          </a:prstGeom>
        </p:spPr>
        <p:txBody>
          <a:bodyPr vert="horz" wrap="square" lIns="8640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2E80879-1CBA-4A47-A5E0-EB89F526C24F}"/>
              </a:ext>
            </a:extLst>
          </p:cNvPr>
          <p:cNvSpPr>
            <a:spLocks noGrp="1"/>
          </p:cNvSpPr>
          <p:nvPr>
            <p:ph type="dt" sz="half" idx="2"/>
          </p:nvPr>
        </p:nvSpPr>
        <p:spPr>
          <a:xfrm>
            <a:off x="410369" y="6403201"/>
            <a:ext cx="935037" cy="221257"/>
          </a:xfrm>
          <a:prstGeom prst="rect">
            <a:avLst/>
          </a:prstGeom>
        </p:spPr>
        <p:txBody>
          <a:bodyPr vert="horz" wrap="none" lIns="97200" tIns="45720" rIns="91440" bIns="45720" rtlCol="0" anchor="t">
            <a:noAutofit/>
          </a:bodyPr>
          <a:lstStyle>
            <a:lvl1pPr algn="l">
              <a:lnSpc>
                <a:spcPct val="90000"/>
              </a:lnSpc>
              <a:spcBef>
                <a:spcPts val="0"/>
              </a:spcBef>
              <a:spcAft>
                <a:spcPts val="600"/>
              </a:spcAft>
              <a:defRPr sz="1000">
                <a:solidFill>
                  <a:schemeClr val="bg1"/>
                </a:solidFill>
              </a:defRPr>
            </a:lvl1p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90CCE344-9CDA-4141-A1D3-4DBD4BA9E00C}"/>
              </a:ext>
            </a:extLst>
          </p:cNvPr>
          <p:cNvSpPr>
            <a:spLocks noGrp="1"/>
          </p:cNvSpPr>
          <p:nvPr>
            <p:ph type="ftr" sz="quarter" idx="3"/>
          </p:nvPr>
        </p:nvSpPr>
        <p:spPr>
          <a:xfrm>
            <a:off x="1430338" y="6403201"/>
            <a:ext cx="3219023" cy="221256"/>
          </a:xfrm>
          <a:prstGeom prst="rect">
            <a:avLst/>
          </a:prstGeom>
        </p:spPr>
        <p:txBody>
          <a:bodyPr vert="horz" wrap="none" lIns="91440" tIns="45720" rIns="91440" bIns="45720" rtlCol="0" anchor="t">
            <a:noAutofit/>
          </a:bodyPr>
          <a:lstStyle>
            <a:lvl1pPr algn="l">
              <a:lnSpc>
                <a:spcPct val="90000"/>
              </a:lnSpc>
              <a:spcBef>
                <a:spcPts val="0"/>
              </a:spcBef>
              <a:spcAft>
                <a:spcPts val="600"/>
              </a:spcAft>
              <a:defRPr sz="1000">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D07501D3-75FD-4F62-ACC5-0219AC26B2E2}"/>
              </a:ext>
            </a:extLst>
          </p:cNvPr>
          <p:cNvSpPr>
            <a:spLocks noGrp="1"/>
          </p:cNvSpPr>
          <p:nvPr>
            <p:ph type="sldNum" sz="quarter" idx="4"/>
          </p:nvPr>
        </p:nvSpPr>
        <p:spPr>
          <a:xfrm>
            <a:off x="9927431" y="6403201"/>
            <a:ext cx="324644" cy="221257"/>
          </a:xfrm>
          <a:prstGeom prst="rect">
            <a:avLst/>
          </a:prstGeom>
        </p:spPr>
        <p:txBody>
          <a:bodyPr vert="horz" wrap="none" lIns="91440" tIns="45720" rIns="91440" bIns="45720" rtlCol="0" anchor="t">
            <a:noAutofit/>
          </a:bodyPr>
          <a:lstStyle>
            <a:lvl1pPr algn="r">
              <a:lnSpc>
                <a:spcPct val="90000"/>
              </a:lnSpc>
              <a:spcBef>
                <a:spcPts val="0"/>
              </a:spcBef>
              <a:spcAft>
                <a:spcPts val="600"/>
              </a:spcAft>
              <a:defRPr sz="1000">
                <a:solidFill>
                  <a:schemeClr val="bg1"/>
                </a:solidFill>
              </a:defRPr>
            </a:lvl1pPr>
          </a:lstStyle>
          <a:p>
            <a:fld id="{61BF9F4B-7B7E-4673-BA0F-365E23C359A3}" type="slidenum">
              <a:rPr lang="en-GB" smtClean="0"/>
              <a:pPr/>
              <a:t>‹#›</a:t>
            </a:fld>
            <a:endParaRPr lang="en-GB" dirty="0"/>
          </a:p>
        </p:txBody>
      </p:sp>
      <p:pic>
        <p:nvPicPr>
          <p:cNvPr id="11" name="Graphic 10">
            <a:extLst>
              <a:ext uri="{FF2B5EF4-FFF2-40B4-BE49-F238E27FC236}">
                <a16:creationId xmlns:a16="http://schemas.microsoft.com/office/drawing/2014/main" id="{6FC6DE38-21F5-47AF-89AD-4E53E64830F4}"/>
              </a:ext>
            </a:extLst>
          </p:cNvPr>
          <p:cNvPicPr>
            <a:picLocks noChangeAspect="1"/>
          </p:cNvPicPr>
          <p:nvPr userDrawn="1"/>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413206" y="6435720"/>
            <a:ext cx="1514476" cy="276869"/>
          </a:xfrm>
          <a:prstGeom prst="rect">
            <a:avLst/>
          </a:prstGeom>
        </p:spPr>
      </p:pic>
      <p:sp>
        <p:nvSpPr>
          <p:cNvPr id="10" name="TextBox 9">
            <a:extLst>
              <a:ext uri="{FF2B5EF4-FFF2-40B4-BE49-F238E27FC236}">
                <a16:creationId xmlns:a16="http://schemas.microsoft.com/office/drawing/2014/main" id="{C0D46130-B388-4326-A064-73746491F5DF}"/>
              </a:ext>
            </a:extLst>
          </p:cNvPr>
          <p:cNvSpPr txBox="1"/>
          <p:nvPr userDrawn="1"/>
        </p:nvSpPr>
        <p:spPr>
          <a:xfrm>
            <a:off x="4687461" y="6403201"/>
            <a:ext cx="5383639" cy="309388"/>
          </a:xfrm>
          <a:prstGeom prst="rect">
            <a:avLst/>
          </a:prstGeom>
          <a:noFill/>
        </p:spPr>
        <p:txBody>
          <a:bodyPr wrap="square" tIns="28800" rtlCol="0" anchor="t">
            <a:noAutofit/>
          </a:bodyPr>
          <a:lstStyle/>
          <a:p>
            <a:pPr lvl="0" algn="l"/>
            <a:r>
              <a:rPr lang="en-US" sz="1000" dirty="0">
                <a:solidFill>
                  <a:schemeClr val="bg1"/>
                </a:solidFill>
              </a:rPr>
              <a:t>This content is copyright of Firebrand Training Ltd – 2020. All rights reserved. For full terms and conditions please refer to https://firebrand.training/uk/terms-and-conditions</a:t>
            </a:r>
          </a:p>
        </p:txBody>
      </p:sp>
    </p:spTree>
    <p:extLst>
      <p:ext uri="{BB962C8B-B14F-4D97-AF65-F5344CB8AC3E}">
        <p14:creationId xmlns:p14="http://schemas.microsoft.com/office/powerpoint/2010/main" val="204845985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ts val="0"/>
        </a:spcBef>
        <a:spcAft>
          <a:spcPts val="600"/>
        </a:spcAft>
        <a:buNone/>
        <a:defRPr sz="32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spcAft>
          <a:spcPts val="600"/>
        </a:spcAft>
        <a:buFontTx/>
        <a:buNone/>
        <a:defRPr sz="3200" kern="1200">
          <a:solidFill>
            <a:schemeClr val="tx1"/>
          </a:solidFill>
          <a:latin typeface="+mn-lt"/>
          <a:ea typeface="+mn-ea"/>
          <a:cs typeface="+mn-cs"/>
        </a:defRPr>
      </a:lvl1pPr>
      <a:lvl2pPr marL="269875" indent="-269875" algn="l" defTabSz="914400" rtl="0" eaLnBrk="1" latinLnBrk="0" hangingPunct="1">
        <a:lnSpc>
          <a:spcPct val="90000"/>
        </a:lnSpc>
        <a:spcBef>
          <a:spcPts val="0"/>
        </a:spcBef>
        <a:spcAft>
          <a:spcPts val="600"/>
        </a:spcAft>
        <a:buFontTx/>
        <a:buBlip>
          <a:blip r:embed="rId9">
            <a:extLst>
              <a:ext uri="{96DAC541-7B7A-43D3-8B79-37D633B846F1}">
                <asvg:svgBlip xmlns:asvg="http://schemas.microsoft.com/office/drawing/2016/SVG/main" r:embed="rId10"/>
              </a:ext>
            </a:extLst>
          </a:blip>
        </a:buBlip>
        <a:defRPr sz="2800" kern="1200">
          <a:solidFill>
            <a:schemeClr val="tx1"/>
          </a:solidFill>
          <a:latin typeface="+mn-lt"/>
          <a:ea typeface="+mn-ea"/>
          <a:cs typeface="+mn-cs"/>
        </a:defRPr>
      </a:lvl2pPr>
      <a:lvl3pPr marL="360363" indent="-274638" algn="l" defTabSz="914400" rtl="0" eaLnBrk="1" latinLnBrk="0" hangingPunct="1">
        <a:lnSpc>
          <a:spcPct val="90000"/>
        </a:lnSpc>
        <a:spcBef>
          <a:spcPts val="0"/>
        </a:spcBef>
        <a:spcAft>
          <a:spcPts val="600"/>
        </a:spcAft>
        <a:buFontTx/>
        <a:buBlip>
          <a:blip r:embed="rId9">
            <a:extLst>
              <a:ext uri="{96DAC541-7B7A-43D3-8B79-37D633B846F1}">
                <asvg:svgBlip xmlns:asvg="http://schemas.microsoft.com/office/drawing/2016/SVG/main" r:embed="rId10"/>
              </a:ext>
            </a:extLst>
          </a:blip>
        </a:buBlip>
        <a:defRPr sz="2400" kern="1200">
          <a:solidFill>
            <a:schemeClr val="tx1"/>
          </a:solidFill>
          <a:latin typeface="+mn-lt"/>
          <a:ea typeface="+mn-ea"/>
          <a:cs typeface="+mn-cs"/>
        </a:defRPr>
      </a:lvl3pPr>
      <a:lvl4pPr marL="447675" indent="-266700" algn="l" defTabSz="914400" rtl="0" eaLnBrk="1" latinLnBrk="0" hangingPunct="1">
        <a:lnSpc>
          <a:spcPct val="90000"/>
        </a:lnSpc>
        <a:spcBef>
          <a:spcPts val="0"/>
        </a:spcBef>
        <a:spcAft>
          <a:spcPts val="600"/>
        </a:spcAft>
        <a:buFontTx/>
        <a:buBlip>
          <a:blip r:embed="rId9">
            <a:extLst>
              <a:ext uri="{96DAC541-7B7A-43D3-8B79-37D633B846F1}">
                <asvg:svgBlip xmlns:asvg="http://schemas.microsoft.com/office/drawing/2016/SVG/main" r:embed="rId10"/>
              </a:ext>
            </a:extLst>
          </a:blip>
        </a:buBlip>
        <a:defRPr sz="2000" kern="1200">
          <a:solidFill>
            <a:schemeClr val="tx1"/>
          </a:solidFill>
          <a:latin typeface="+mn-lt"/>
          <a:ea typeface="+mn-ea"/>
          <a:cs typeface="+mn-cs"/>
        </a:defRPr>
      </a:lvl4pPr>
      <a:lvl5pPr marL="538163" indent="-271463" algn="l" defTabSz="914400" rtl="0" eaLnBrk="1" latinLnBrk="0" hangingPunct="1">
        <a:lnSpc>
          <a:spcPct val="90000"/>
        </a:lnSpc>
        <a:spcBef>
          <a:spcPts val="0"/>
        </a:spcBef>
        <a:spcAft>
          <a:spcPts val="600"/>
        </a:spcAft>
        <a:buFontTx/>
        <a:buBlip>
          <a:blip r:embed="rId9">
            <a:extLst>
              <a:ext uri="{96DAC541-7B7A-43D3-8B79-37D633B846F1}">
                <asvg:svgBlip xmlns:asvg="http://schemas.microsoft.com/office/drawing/2016/SVG/main" r:embed="rId10"/>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guide id="2" orient="horz" pos="3974" userDrawn="1">
          <p15:clr>
            <a:srgbClr val="F26B43"/>
          </p15:clr>
        </p15:guide>
        <p15:guide id="3" orient="horz" pos="867" userDrawn="1">
          <p15:clr>
            <a:srgbClr val="F26B43"/>
          </p15:clr>
        </p15:guide>
        <p15:guide id="4" pos="7423" userDrawn="1">
          <p15:clr>
            <a:srgbClr val="F26B43"/>
          </p15:clr>
        </p15:guide>
        <p15:guide id="5" pos="3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ur" TargetMode="External"/><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mailto:admin@firebrandtraining.co.uk"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hands-hand-raised-hands-raised-220163/" TargetMode="External"/><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l.wikipedia.org/wiki/%CE%91%CF%81%CF%87%CE%B5%CE%AF%CE%BF:Online_Survey_Icon.svg"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03D27-2332-41E9-BC27-3832E23BD094}"/>
              </a:ext>
            </a:extLst>
          </p:cNvPr>
          <p:cNvSpPr>
            <a:spLocks noGrp="1"/>
          </p:cNvSpPr>
          <p:nvPr>
            <p:ph type="title"/>
          </p:nvPr>
        </p:nvSpPr>
        <p:spPr>
          <a:xfrm>
            <a:off x="407988" y="2076450"/>
            <a:ext cx="8814071" cy="1330966"/>
          </a:xfrm>
        </p:spPr>
        <p:txBody>
          <a:bodyPr/>
          <a:lstStyle/>
          <a:p>
            <a:r>
              <a:rPr lang="en-GB" dirty="0"/>
              <a:t>Firebrand online Instructor </a:t>
            </a:r>
            <a:br>
              <a:rPr lang="en-GB" dirty="0"/>
            </a:br>
            <a:r>
              <a:rPr lang="en-GB" dirty="0"/>
              <a:t>Led Training</a:t>
            </a:r>
          </a:p>
        </p:txBody>
      </p:sp>
      <p:sp>
        <p:nvSpPr>
          <p:cNvPr id="3" name="Date Placeholder 2">
            <a:extLst>
              <a:ext uri="{FF2B5EF4-FFF2-40B4-BE49-F238E27FC236}">
                <a16:creationId xmlns:a16="http://schemas.microsoft.com/office/drawing/2014/main" id="{291FD38A-06EC-4178-A016-4DCB493B0A16}"/>
              </a:ext>
            </a:extLst>
          </p:cNvPr>
          <p:cNvSpPr>
            <a:spLocks noGrp="1"/>
          </p:cNvSpPr>
          <p:nvPr>
            <p:ph type="dt" sz="half" idx="15"/>
          </p:nvPr>
        </p:nvSpPr>
        <p:spPr>
          <a:xfrm>
            <a:off x="410369" y="4498009"/>
            <a:ext cx="1796500" cy="408099"/>
          </a:xfrm>
        </p:spPr>
        <p:txBody>
          <a:bodyPr/>
          <a:lstStyle/>
          <a:p>
            <a:fld id="{A5C91D4B-53A9-4613-844F-D332256E2C80}" type="datetime1">
              <a:rPr lang="en-GB" smtClean="0"/>
              <a:pPr/>
              <a:t>11/12/2022</a:t>
            </a:fld>
            <a:endParaRPr lang="en-GB" dirty="0"/>
          </a:p>
        </p:txBody>
      </p:sp>
    </p:spTree>
    <p:extLst>
      <p:ext uri="{BB962C8B-B14F-4D97-AF65-F5344CB8AC3E}">
        <p14:creationId xmlns:p14="http://schemas.microsoft.com/office/powerpoint/2010/main" val="9986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a:t>FEEDBACK</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a:xfrm>
            <a:off x="3045466" y="1626122"/>
            <a:ext cx="9146043" cy="4717666"/>
          </a:xfrm>
        </p:spPr>
        <p:txBody>
          <a:bodyPr vert="horz" wrap="square" lIns="86400" tIns="45720" rIns="91440" bIns="45720" rtlCol="0" anchor="t">
            <a:noAutofit/>
          </a:bodyPr>
          <a:lstStyle/>
          <a:p>
            <a:r>
              <a:rPr lang="en-US"/>
              <a:t>At Firebrand we absolutely value your feedback and without </a:t>
            </a:r>
            <a:r>
              <a:rPr lang="en-US" dirty="0"/>
              <a:t>it we can't improve so welcome all comments that you have.  We will allocate 10 minutes towards the end of the course for you to access the feedback link and follow the prompts.  </a:t>
            </a:r>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10</a:t>
            </a:fld>
            <a:endParaRPr lang="en-GB" dirty="0"/>
          </a:p>
        </p:txBody>
      </p:sp>
      <p:pic>
        <p:nvPicPr>
          <p:cNvPr id="7" name="Picture 7" descr="A close up of a sign&#10;&#10;Description generated with very high confidence">
            <a:extLst>
              <a:ext uri="{FF2B5EF4-FFF2-40B4-BE49-F238E27FC236}">
                <a16:creationId xmlns:a16="http://schemas.microsoft.com/office/drawing/2014/main" id="{248E7F47-96F3-4058-9FA5-D524E471DC70}"/>
              </a:ext>
            </a:extLst>
          </p:cNvPr>
          <p:cNvPicPr>
            <a:picLocks noChangeAspect="1"/>
          </p:cNvPicPr>
          <p:nvPr/>
        </p:nvPicPr>
        <p:blipFill>
          <a:blip r:embed="rId2"/>
          <a:stretch>
            <a:fillRect/>
          </a:stretch>
        </p:blipFill>
        <p:spPr>
          <a:xfrm>
            <a:off x="335665" y="2169216"/>
            <a:ext cx="2492416" cy="1448910"/>
          </a:xfrm>
          <a:prstGeom prst="rect">
            <a:avLst/>
          </a:prstGeom>
        </p:spPr>
      </p:pic>
    </p:spTree>
    <p:extLst>
      <p:ext uri="{BB962C8B-B14F-4D97-AF65-F5344CB8AC3E}">
        <p14:creationId xmlns:p14="http://schemas.microsoft.com/office/powerpoint/2010/main" val="1833136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dirty="0"/>
              <a:t>Enjoy and learn</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p:txBody>
          <a:bodyPr vert="horz" wrap="square" lIns="86400" tIns="45720" rIns="91440" bIns="45720" rtlCol="0" anchor="t">
            <a:noAutofit/>
          </a:bodyPr>
          <a:lstStyle/>
          <a:p>
            <a:endParaRPr lang="en-US" sz="2800" dirty="0"/>
          </a:p>
          <a:p>
            <a:r>
              <a:rPr lang="en-US" sz="2800" dirty="0"/>
              <a:t>Most importantly: </a:t>
            </a:r>
          </a:p>
          <a:p>
            <a:endParaRPr lang="en-US" sz="2800" dirty="0"/>
          </a:p>
          <a:p>
            <a:r>
              <a:rPr lang="en-US" sz="2800" dirty="0"/>
              <a:t>				</a:t>
            </a:r>
            <a:r>
              <a:rPr lang="en-US" sz="4400" dirty="0"/>
              <a:t>Enjoy the course!</a:t>
            </a:r>
          </a:p>
          <a:p>
            <a:endParaRPr lang="en-US" sz="2800" dirty="0"/>
          </a:p>
          <a:p>
            <a:endParaRPr lang="en-US" sz="2800" dirty="0"/>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11</a:t>
            </a:fld>
            <a:endParaRPr lang="en-GB" dirty="0"/>
          </a:p>
        </p:txBody>
      </p:sp>
    </p:spTree>
    <p:extLst>
      <p:ext uri="{BB962C8B-B14F-4D97-AF65-F5344CB8AC3E}">
        <p14:creationId xmlns:p14="http://schemas.microsoft.com/office/powerpoint/2010/main" val="8933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dirty="0"/>
              <a:t>Welcome</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p:txBody>
          <a:bodyPr vert="horz" wrap="square" lIns="86400" tIns="45720" rIns="91440" bIns="45720" rtlCol="0" anchor="t">
            <a:noAutofit/>
          </a:bodyPr>
          <a:lstStyle/>
          <a:p>
            <a:endParaRPr lang="en-US" dirty="0"/>
          </a:p>
          <a:p>
            <a:r>
              <a:rPr lang="en-US" dirty="0"/>
              <a:t>Welcome to Firebrand Online Instructor Led training (OIL)</a:t>
            </a:r>
          </a:p>
          <a:p>
            <a:endParaRPr lang="en-US" dirty="0"/>
          </a:p>
          <a:p>
            <a:r>
              <a:rPr lang="en-US" dirty="0"/>
              <a:t>If you are seeing </a:t>
            </a:r>
            <a:r>
              <a:rPr lang="en-US" i="1" dirty="0"/>
              <a:t>this</a:t>
            </a:r>
            <a:r>
              <a:rPr lang="en-US" dirty="0"/>
              <a:t> you have successfully joined the session</a:t>
            </a:r>
          </a:p>
          <a:p>
            <a:endParaRPr lang="en-US" dirty="0"/>
          </a:p>
          <a:p>
            <a:r>
              <a:rPr lang="en-US"/>
              <a:t>As with everything, we do have a few house rules to go </a:t>
            </a:r>
            <a:r>
              <a:rPr lang="en-US" dirty="0"/>
              <a:t>through before we begin</a:t>
            </a:r>
          </a:p>
          <a:p>
            <a:endParaRPr lang="en-US" dirty="0"/>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2</a:t>
            </a:fld>
            <a:endParaRPr lang="en-GB" dirty="0"/>
          </a:p>
        </p:txBody>
      </p:sp>
    </p:spTree>
    <p:extLst>
      <p:ext uri="{BB962C8B-B14F-4D97-AF65-F5344CB8AC3E}">
        <p14:creationId xmlns:p14="http://schemas.microsoft.com/office/powerpoint/2010/main" val="174735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dirty="0"/>
              <a:t>Working hours</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p:txBody>
          <a:bodyPr/>
          <a:lstStyle/>
          <a:p>
            <a:endParaRPr lang="en-US" sz="2400" dirty="0"/>
          </a:p>
          <a:p>
            <a:endParaRPr lang="en-US" sz="2400" dirty="0"/>
          </a:p>
          <a:p>
            <a:endParaRPr lang="en-US" sz="2400" dirty="0"/>
          </a:p>
          <a:p>
            <a:r>
              <a:rPr lang="en-US" sz="2400" dirty="0"/>
              <a:t>Your Instructor will explain the working day to you now and at the beginning of each day. Remote learning requires self-discipline so make the best of your course and follow the timings given.</a:t>
            </a:r>
          </a:p>
          <a:p>
            <a:endParaRPr lang="en-US" sz="2400" dirty="0"/>
          </a:p>
          <a:p>
            <a:r>
              <a:rPr lang="en-US" sz="2400" dirty="0"/>
              <a:t>We appreciate that concentration for long periods will be more difficult in a remote environment so we will be having breaks for refreshment and meals but again, keep an eye on the time to not miss any content</a:t>
            </a:r>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3</a:t>
            </a:fld>
            <a:endParaRPr lang="en-GB" dirty="0"/>
          </a:p>
        </p:txBody>
      </p:sp>
      <p:pic>
        <p:nvPicPr>
          <p:cNvPr id="8" name="Picture 7" descr="A close up of a clock&#10;&#10;Description automatically generated">
            <a:extLst>
              <a:ext uri="{FF2B5EF4-FFF2-40B4-BE49-F238E27FC236}">
                <a16:creationId xmlns:a16="http://schemas.microsoft.com/office/drawing/2014/main" id="{042E1734-3873-479C-8394-12EC0829DC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31931" y="113518"/>
            <a:ext cx="1946069" cy="1963760"/>
          </a:xfrm>
          <a:prstGeom prst="rect">
            <a:avLst/>
          </a:prstGeom>
        </p:spPr>
      </p:pic>
    </p:spTree>
    <p:extLst>
      <p:ext uri="{BB962C8B-B14F-4D97-AF65-F5344CB8AC3E}">
        <p14:creationId xmlns:p14="http://schemas.microsoft.com/office/powerpoint/2010/main" val="37533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a:xfrm>
            <a:off x="200024" y="367886"/>
            <a:ext cx="5895975" cy="997510"/>
          </a:xfrm>
        </p:spPr>
        <p:txBody>
          <a:bodyPr/>
          <a:lstStyle/>
          <a:p>
            <a:r>
              <a:rPr lang="en-US" dirty="0"/>
              <a:t>Assistance</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p:txBody>
          <a:bodyPr vert="horz" wrap="square" lIns="86400" tIns="45720" rIns="91440" bIns="45720" rtlCol="0" anchor="t">
            <a:noAutofit/>
          </a:bodyPr>
          <a:lstStyle/>
          <a:p>
            <a:endParaRPr lang="en-US" sz="2800" dirty="0"/>
          </a:p>
          <a:p>
            <a:r>
              <a:rPr lang="en-US" sz="2800" dirty="0"/>
              <a:t>If during your attendance you find you lose connection and you cannot identify a local problem, contact Firebrand using:</a:t>
            </a:r>
          </a:p>
          <a:p>
            <a:endParaRPr lang="en-US" sz="1600" b="1" dirty="0"/>
          </a:p>
          <a:p>
            <a:pPr marL="285750" indent="-285750">
              <a:buFont typeface="Arial"/>
              <a:buChar char="•"/>
            </a:pPr>
            <a:r>
              <a:rPr lang="en-US" sz="1600" b="1" dirty="0">
                <a:ea typeface="+mn-lt"/>
                <a:cs typeface="+mn-lt"/>
              </a:rPr>
              <a:t>Call the Firebrand Customer Services</a:t>
            </a:r>
            <a:r>
              <a:rPr lang="en-US" sz="1600" dirty="0">
                <a:ea typeface="+mn-lt"/>
                <a:cs typeface="+mn-lt"/>
              </a:rPr>
              <a:t> </a:t>
            </a:r>
            <a:r>
              <a:rPr lang="en-US" sz="1600" b="1" dirty="0">
                <a:ea typeface="+mn-lt"/>
                <a:cs typeface="+mn-lt"/>
              </a:rPr>
              <a:t>team</a:t>
            </a:r>
            <a:r>
              <a:rPr lang="en-US" sz="1600" dirty="0">
                <a:ea typeface="+mn-lt"/>
                <a:cs typeface="+mn-lt"/>
              </a:rPr>
              <a:t> - We are here for you at 8 am – 8 pm (UK) – 365 days a year.</a:t>
            </a:r>
          </a:p>
          <a:p>
            <a:r>
              <a:rPr lang="en-US" sz="1600" b="1" dirty="0">
                <a:ea typeface="+mn-lt"/>
                <a:cs typeface="+mn-lt"/>
              </a:rPr>
              <a:t>     +44 (0) 203 463 1752 </a:t>
            </a:r>
            <a:endParaRPr lang="en-US" sz="1600" b="1" dirty="0"/>
          </a:p>
          <a:p>
            <a:pPr marL="285750" indent="-285750">
              <a:buFont typeface="Arial"/>
              <a:buChar char="•"/>
            </a:pPr>
            <a:r>
              <a:rPr lang="en-US" sz="1600" b="1" dirty="0">
                <a:ea typeface="+mn-lt"/>
                <a:cs typeface="+mn-lt"/>
              </a:rPr>
              <a:t>Email us</a:t>
            </a:r>
            <a:r>
              <a:rPr lang="en-US" sz="1600" dirty="0">
                <a:ea typeface="+mn-lt"/>
                <a:cs typeface="+mn-lt"/>
              </a:rPr>
              <a:t> - We look forward to helping you with your inquiry. While not as quick as Live Chat, we respond to email messages in the order that they are </a:t>
            </a:r>
            <a:r>
              <a:rPr lang="en-US" sz="1600">
                <a:ea typeface="+mn-lt"/>
                <a:cs typeface="+mn-lt"/>
              </a:rPr>
              <a:t>received and</a:t>
            </a:r>
            <a:r>
              <a:rPr lang="en-US" sz="1600" dirty="0">
                <a:ea typeface="+mn-lt"/>
                <a:cs typeface="+mn-lt"/>
              </a:rPr>
              <a:t> will respond to your email as quickly as possible.</a:t>
            </a:r>
          </a:p>
          <a:p>
            <a:pPr marL="285750" indent="-285750">
              <a:buFont typeface="Arial"/>
              <a:buChar char="•"/>
            </a:pPr>
            <a:r>
              <a:rPr lang="en-US" sz="1600" dirty="0">
                <a:ea typeface="+mn-lt"/>
                <a:cs typeface="+mn-lt"/>
              </a:rPr>
              <a:t>Customer Services for registrations and billing - </a:t>
            </a:r>
            <a:r>
              <a:rPr lang="en-US" sz="1600" b="1" dirty="0">
                <a:ea typeface="+mn-lt"/>
                <a:cs typeface="+mn-lt"/>
              </a:rPr>
              <a:t>admin@firebrandtraining.co.uk</a:t>
            </a:r>
            <a:r>
              <a:rPr lang="en-US" sz="1600" b="1" dirty="0">
                <a:ea typeface="+mn-lt"/>
                <a:cs typeface="+mn-lt"/>
                <a:hlinkClick r:id="rId2"/>
              </a:rPr>
              <a:t>o.</a:t>
            </a:r>
            <a:r>
              <a:rPr lang="en-US" sz="1600" dirty="0">
                <a:ea typeface="+mn-lt"/>
                <a:cs typeface="+mn-lt"/>
                <a:hlinkClick r:id="rId2"/>
              </a:rPr>
              <a:t>uk</a:t>
            </a:r>
            <a:r>
              <a:rPr lang="en-US" sz="1600" dirty="0">
                <a:ea typeface="+mn-lt"/>
                <a:cs typeface="+mn-lt"/>
              </a:rPr>
              <a:t> </a:t>
            </a:r>
            <a:endParaRPr lang="en-US" sz="1600" dirty="0"/>
          </a:p>
          <a:p>
            <a:pPr marL="285750" indent="-285750">
              <a:buFont typeface="Arial" panose="020B0604020202020204" pitchFamily="34" charset="0"/>
              <a:buChar char="•"/>
            </a:pPr>
            <a:r>
              <a:rPr lang="en-US" sz="1600" dirty="0">
                <a:ea typeface="+mn-lt"/>
                <a:cs typeface="+mn-lt"/>
              </a:rPr>
              <a:t>Technical Support for OIL Courses – </a:t>
            </a:r>
            <a:r>
              <a:rPr lang="en-US" sz="1600" b="1" dirty="0">
                <a:ea typeface="+mn-lt"/>
                <a:cs typeface="+mn-lt"/>
              </a:rPr>
              <a:t>oilsupport@firebrandtraining.com </a:t>
            </a:r>
          </a:p>
          <a:p>
            <a:endParaRPr lang="en-US" sz="1600" dirty="0">
              <a:ea typeface="+mn-lt"/>
              <a:cs typeface="+mn-lt"/>
            </a:endParaRPr>
          </a:p>
          <a:p>
            <a:pPr algn="ctr"/>
            <a:r>
              <a:rPr lang="en-US" sz="1800" b="1" dirty="0">
                <a:ea typeface="+mn-lt"/>
                <a:cs typeface="+mn-lt"/>
              </a:rPr>
              <a:t>https://firebrand.training/en/support</a:t>
            </a:r>
          </a:p>
          <a:p>
            <a:endParaRPr lang="en-US" sz="1600" dirty="0"/>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4</a:t>
            </a:fld>
            <a:endParaRPr lang="en-GB" dirty="0"/>
          </a:p>
        </p:txBody>
      </p:sp>
      <p:pic>
        <p:nvPicPr>
          <p:cNvPr id="11" name="Picture 10">
            <a:extLst>
              <a:ext uri="{FF2B5EF4-FFF2-40B4-BE49-F238E27FC236}">
                <a16:creationId xmlns:a16="http://schemas.microsoft.com/office/drawing/2014/main" id="{2EF21583-5C53-4C05-AFB8-EF701432CB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51761" y="0"/>
            <a:ext cx="2356648" cy="1696141"/>
          </a:xfrm>
          <a:prstGeom prst="rect">
            <a:avLst/>
          </a:prstGeom>
        </p:spPr>
      </p:pic>
    </p:spTree>
    <p:extLst>
      <p:ext uri="{BB962C8B-B14F-4D97-AF65-F5344CB8AC3E}">
        <p14:creationId xmlns:p14="http://schemas.microsoft.com/office/powerpoint/2010/main" val="209900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a:xfrm>
            <a:off x="200024" y="357948"/>
            <a:ext cx="6339924" cy="997510"/>
          </a:xfrm>
        </p:spPr>
        <p:txBody>
          <a:bodyPr/>
          <a:lstStyle/>
          <a:p>
            <a:r>
              <a:rPr lang="en-US" dirty="0"/>
              <a:t>asking questions</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a:xfrm>
            <a:off x="200023" y="1385276"/>
            <a:ext cx="11586372" cy="4717666"/>
          </a:xfrm>
        </p:spPr>
        <p:txBody>
          <a:bodyPr/>
          <a:lstStyle/>
          <a:p>
            <a:r>
              <a:rPr lang="en-US" sz="2800" dirty="0"/>
              <a:t>Firstly, questions are welcome! There will be many of you on the course all using remote connections so please follow our etiquette to allow everyone to learn.</a:t>
            </a:r>
          </a:p>
          <a:p>
            <a:endParaRPr lang="en-US" sz="2800" dirty="0"/>
          </a:p>
          <a:p>
            <a:r>
              <a:rPr lang="en-US" sz="2800" dirty="0"/>
              <a:t>Your Instructor will explain how they will deal with questions – either at the time or at the end of a session. If during, you can raise your hand using the Teams application </a:t>
            </a:r>
          </a:p>
          <a:p>
            <a:endParaRPr lang="en-US" sz="2800" dirty="0"/>
          </a:p>
          <a:p>
            <a:r>
              <a:rPr lang="en-US" sz="2800" dirty="0"/>
              <a:t>Please keep your microphone muted until you need it, to prevent unnecessary noise in the class</a:t>
            </a:r>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5</a:t>
            </a:fld>
            <a:endParaRPr lang="en-GB" dirty="0"/>
          </a:p>
        </p:txBody>
      </p:sp>
      <p:pic>
        <p:nvPicPr>
          <p:cNvPr id="8" name="Picture 7" descr="A picture containing bird&#10;&#10;Description automatically generated">
            <a:extLst>
              <a:ext uri="{FF2B5EF4-FFF2-40B4-BE49-F238E27FC236}">
                <a16:creationId xmlns:a16="http://schemas.microsoft.com/office/drawing/2014/main" id="{C1675E30-9F1B-4E01-929F-027BBE15400B}"/>
              </a:ext>
            </a:extLst>
          </p:cNvPr>
          <p:cNvPicPr>
            <a:picLocks noChangeAspect="1"/>
          </p:cNvPicPr>
          <p:nvPr/>
        </p:nvPicPr>
        <p:blipFill>
          <a:blip r:embed="rId2" cstate="hq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11546" y="6866"/>
            <a:ext cx="1863449" cy="1368470"/>
          </a:xfrm>
          <a:prstGeom prst="rect">
            <a:avLst/>
          </a:prstGeom>
        </p:spPr>
      </p:pic>
      <p:pic>
        <p:nvPicPr>
          <p:cNvPr id="7" name="Picture 6"/>
          <p:cNvPicPr>
            <a:picLocks noChangeAspect="1"/>
          </p:cNvPicPr>
          <p:nvPr/>
        </p:nvPicPr>
        <p:blipFill rotWithShape="1">
          <a:blip r:embed="rId4"/>
          <a:srcRect t="9404"/>
          <a:stretch/>
        </p:blipFill>
        <p:spPr>
          <a:xfrm>
            <a:off x="6548448" y="5274643"/>
            <a:ext cx="4724400" cy="862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33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FA46-733C-4742-85B9-E6BE926E8032}"/>
              </a:ext>
            </a:extLst>
          </p:cNvPr>
          <p:cNvSpPr>
            <a:spLocks noGrp="1"/>
          </p:cNvSpPr>
          <p:nvPr>
            <p:ph type="title"/>
          </p:nvPr>
        </p:nvSpPr>
        <p:spPr/>
        <p:txBody>
          <a:bodyPr/>
          <a:lstStyle/>
          <a:p>
            <a:r>
              <a:rPr lang="en-US"/>
              <a:t>Camera On</a:t>
            </a:r>
            <a:endParaRPr lang="en-US" dirty="0"/>
          </a:p>
        </p:txBody>
      </p:sp>
      <p:sp>
        <p:nvSpPr>
          <p:cNvPr id="3" name="Text Placeholder 2">
            <a:extLst>
              <a:ext uri="{FF2B5EF4-FFF2-40B4-BE49-F238E27FC236}">
                <a16:creationId xmlns:a16="http://schemas.microsoft.com/office/drawing/2014/main" id="{F536D139-C27B-464B-9F80-0CBD12A95E07}"/>
              </a:ext>
            </a:extLst>
          </p:cNvPr>
          <p:cNvSpPr>
            <a:spLocks noGrp="1"/>
          </p:cNvSpPr>
          <p:nvPr>
            <p:ph type="body" sz="quarter" idx="16"/>
          </p:nvPr>
        </p:nvSpPr>
        <p:spPr>
          <a:xfrm>
            <a:off x="200023" y="1375337"/>
            <a:ext cx="9987113" cy="2450481"/>
          </a:xfrm>
        </p:spPr>
        <p:txBody>
          <a:bodyPr vert="horz" wrap="square" lIns="86400" tIns="45720" rIns="91440" bIns="45720" rtlCol="0" anchor="t">
            <a:noAutofit/>
          </a:bodyPr>
          <a:lstStyle/>
          <a:p>
            <a:endParaRPr lang="en-US"/>
          </a:p>
          <a:p>
            <a:r>
              <a:rPr lang="en-US"/>
              <a:t>We recommend all students attending virtually to </a:t>
            </a:r>
            <a:r>
              <a:rPr lang="en-US" dirty="0"/>
              <a:t>have their webcam turned on during training. This will increase interactivity and help everyone get the most from the training</a:t>
            </a:r>
          </a:p>
        </p:txBody>
      </p:sp>
      <p:sp>
        <p:nvSpPr>
          <p:cNvPr id="4" name="Date Placeholder 3">
            <a:extLst>
              <a:ext uri="{FF2B5EF4-FFF2-40B4-BE49-F238E27FC236}">
                <a16:creationId xmlns:a16="http://schemas.microsoft.com/office/drawing/2014/main" id="{22C26399-BAB9-4306-B33B-E06FFE211638}"/>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6A2EE077-4F5F-42A6-B81D-AA1B7BBFA98D}"/>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AA1AA77F-D313-4C69-821E-0DA9ADF53444}"/>
              </a:ext>
            </a:extLst>
          </p:cNvPr>
          <p:cNvSpPr>
            <a:spLocks noGrp="1"/>
          </p:cNvSpPr>
          <p:nvPr>
            <p:ph type="sldNum" sz="quarter" idx="19"/>
          </p:nvPr>
        </p:nvSpPr>
        <p:spPr/>
        <p:txBody>
          <a:bodyPr/>
          <a:lstStyle/>
          <a:p>
            <a:fld id="{61BF9F4B-7B7E-4673-BA0F-365E23C359A3}" type="slidenum">
              <a:rPr lang="en-GB" smtClean="0"/>
              <a:pPr/>
              <a:t>6</a:t>
            </a:fld>
            <a:endParaRPr lang="en-GB" dirty="0"/>
          </a:p>
        </p:txBody>
      </p:sp>
      <p:pic>
        <p:nvPicPr>
          <p:cNvPr id="7" name="Picture 7" descr="Icon&#10;&#10;Description automatically generated">
            <a:extLst>
              <a:ext uri="{FF2B5EF4-FFF2-40B4-BE49-F238E27FC236}">
                <a16:creationId xmlns:a16="http://schemas.microsoft.com/office/drawing/2014/main" id="{37271E85-0799-4179-9617-98D122199C5D}"/>
              </a:ext>
            </a:extLst>
          </p:cNvPr>
          <p:cNvPicPr>
            <a:picLocks noChangeAspect="1"/>
          </p:cNvPicPr>
          <p:nvPr/>
        </p:nvPicPr>
        <p:blipFill>
          <a:blip r:embed="rId2"/>
          <a:stretch>
            <a:fillRect/>
          </a:stretch>
        </p:blipFill>
        <p:spPr>
          <a:xfrm>
            <a:off x="6257808" y="3891386"/>
            <a:ext cx="2743200" cy="1445895"/>
          </a:xfrm>
          <a:prstGeom prst="rect">
            <a:avLst/>
          </a:prstGeom>
        </p:spPr>
      </p:pic>
    </p:spTree>
    <p:extLst>
      <p:ext uri="{BB962C8B-B14F-4D97-AF65-F5344CB8AC3E}">
        <p14:creationId xmlns:p14="http://schemas.microsoft.com/office/powerpoint/2010/main" val="1267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a:xfrm>
            <a:off x="3011557" y="1375337"/>
            <a:ext cx="8774838" cy="4717666"/>
          </a:xfrm>
        </p:spPr>
        <p:txBody>
          <a:bodyPr/>
          <a:lstStyle/>
          <a:p>
            <a:endParaRPr lang="en-US" sz="2800" dirty="0"/>
          </a:p>
          <a:p>
            <a:r>
              <a:rPr lang="en-US" sz="2800" dirty="0"/>
              <a:t>Just because the course is remote does not prevent interaction, in fact we encourage it</a:t>
            </a:r>
          </a:p>
          <a:p>
            <a:endParaRPr lang="en-US" sz="2800" dirty="0"/>
          </a:p>
          <a:p>
            <a:r>
              <a:rPr lang="en-US" sz="2800" dirty="0"/>
              <a:t>There may be questions to answer, polls to take part in and breakout sessions</a:t>
            </a:r>
          </a:p>
          <a:p>
            <a:endParaRPr lang="en-US" sz="2800" dirty="0"/>
          </a:p>
          <a:p>
            <a:r>
              <a:rPr lang="en-US" sz="2800" dirty="0"/>
              <a:t>Involve yourself in all of these so the Instructor can ensure you get the best experience</a:t>
            </a:r>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7</a:t>
            </a:fld>
            <a:endParaRPr lang="en-GB" dirty="0"/>
          </a:p>
        </p:txBody>
      </p:sp>
      <p:pic>
        <p:nvPicPr>
          <p:cNvPr id="8" name="Picture 7" descr="A close up of a sign&#10;&#10;Description automatically generated">
            <a:extLst>
              <a:ext uri="{FF2B5EF4-FFF2-40B4-BE49-F238E27FC236}">
                <a16:creationId xmlns:a16="http://schemas.microsoft.com/office/drawing/2014/main" id="{78C3A5E5-CCB7-4BC9-9E50-F43B99292A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5605" y="2281030"/>
            <a:ext cx="2295939" cy="2295939"/>
          </a:xfrm>
          <a:prstGeom prst="rect">
            <a:avLst/>
          </a:prstGeom>
        </p:spPr>
      </p:pic>
    </p:spTree>
    <p:extLst>
      <p:ext uri="{BB962C8B-B14F-4D97-AF65-F5344CB8AC3E}">
        <p14:creationId xmlns:p14="http://schemas.microsoft.com/office/powerpoint/2010/main" val="51166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69-492C-47F9-8BA8-D1F2967837A1}"/>
              </a:ext>
            </a:extLst>
          </p:cNvPr>
          <p:cNvSpPr>
            <a:spLocks noGrp="1"/>
          </p:cNvSpPr>
          <p:nvPr>
            <p:ph type="title"/>
          </p:nvPr>
        </p:nvSpPr>
        <p:spPr/>
        <p:txBody>
          <a:bodyPr/>
          <a:lstStyle/>
          <a:p>
            <a:r>
              <a:rPr lang="en-US" dirty="0"/>
              <a:t>Course Materials</a:t>
            </a:r>
          </a:p>
        </p:txBody>
      </p:sp>
      <p:sp>
        <p:nvSpPr>
          <p:cNvPr id="3" name="Text Placeholder 2">
            <a:extLst>
              <a:ext uri="{FF2B5EF4-FFF2-40B4-BE49-F238E27FC236}">
                <a16:creationId xmlns:a16="http://schemas.microsoft.com/office/drawing/2014/main" id="{465F5B96-5354-41FF-A655-8031222D80CE}"/>
              </a:ext>
            </a:extLst>
          </p:cNvPr>
          <p:cNvSpPr>
            <a:spLocks noGrp="1"/>
          </p:cNvSpPr>
          <p:nvPr>
            <p:ph type="body" sz="quarter" idx="16"/>
          </p:nvPr>
        </p:nvSpPr>
        <p:spPr/>
        <p:txBody>
          <a:bodyPr vert="horz" wrap="square" lIns="86400" tIns="45720" rIns="91440" bIns="45720" rtlCol="0" anchor="t">
            <a:noAutofit/>
          </a:bodyPr>
          <a:lstStyle/>
          <a:p>
            <a:endParaRPr lang="en-US" dirty="0"/>
          </a:p>
          <a:p>
            <a:r>
              <a:rPr lang="en-US" dirty="0"/>
              <a:t>Please take a minute to check that you have access to all course materials, measure ups and labs (where applicable) if you have not done so already</a:t>
            </a:r>
          </a:p>
          <a:p>
            <a:endParaRPr lang="en-US" dirty="0"/>
          </a:p>
          <a:p>
            <a:r>
              <a:rPr lang="en-US" dirty="0"/>
              <a:t>Should you have any issues then please notify Firebrand ASAP so we can resolve this for you</a:t>
            </a:r>
          </a:p>
        </p:txBody>
      </p:sp>
      <p:sp>
        <p:nvSpPr>
          <p:cNvPr id="4" name="Date Placeholder 3">
            <a:extLst>
              <a:ext uri="{FF2B5EF4-FFF2-40B4-BE49-F238E27FC236}">
                <a16:creationId xmlns:a16="http://schemas.microsoft.com/office/drawing/2014/main" id="{1AEEAC4B-3F81-41D0-B5DC-716F55227DCF}"/>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1EBB1720-1A07-401E-8FEE-A405759404A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363ED3AE-1A40-4982-A3FD-59A9A59DFC77}"/>
              </a:ext>
            </a:extLst>
          </p:cNvPr>
          <p:cNvSpPr>
            <a:spLocks noGrp="1"/>
          </p:cNvSpPr>
          <p:nvPr>
            <p:ph type="sldNum" sz="quarter" idx="19"/>
          </p:nvPr>
        </p:nvSpPr>
        <p:spPr/>
        <p:txBody>
          <a:bodyPr/>
          <a:lstStyle/>
          <a:p>
            <a:fld id="{61BF9F4B-7B7E-4673-BA0F-365E23C359A3}" type="slidenum">
              <a:rPr lang="en-GB" smtClean="0"/>
              <a:pPr/>
              <a:t>8</a:t>
            </a:fld>
            <a:endParaRPr lang="en-GB" dirty="0"/>
          </a:p>
        </p:txBody>
      </p:sp>
      <p:pic>
        <p:nvPicPr>
          <p:cNvPr id="7" name="Picture 7">
            <a:extLst>
              <a:ext uri="{FF2B5EF4-FFF2-40B4-BE49-F238E27FC236}">
                <a16:creationId xmlns:a16="http://schemas.microsoft.com/office/drawing/2014/main" id="{D6AD990E-B34D-422A-9497-BF5A47C75D57}"/>
              </a:ext>
            </a:extLst>
          </p:cNvPr>
          <p:cNvPicPr>
            <a:picLocks noChangeAspect="1"/>
          </p:cNvPicPr>
          <p:nvPr/>
        </p:nvPicPr>
        <p:blipFill>
          <a:blip r:embed="rId2" cstate="hq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1819" y="175663"/>
            <a:ext cx="2102753" cy="1401836"/>
          </a:xfrm>
          <a:prstGeom prst="rect">
            <a:avLst/>
          </a:prstGeom>
        </p:spPr>
      </p:pic>
    </p:spTree>
    <p:extLst>
      <p:ext uri="{BB962C8B-B14F-4D97-AF65-F5344CB8AC3E}">
        <p14:creationId xmlns:p14="http://schemas.microsoft.com/office/powerpoint/2010/main" val="56753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BAD2-73B6-A446-8FC8-1899B273297A}"/>
              </a:ext>
            </a:extLst>
          </p:cNvPr>
          <p:cNvSpPr>
            <a:spLocks noGrp="1"/>
          </p:cNvSpPr>
          <p:nvPr>
            <p:ph type="title"/>
          </p:nvPr>
        </p:nvSpPr>
        <p:spPr/>
        <p:txBody>
          <a:bodyPr/>
          <a:lstStyle/>
          <a:p>
            <a:r>
              <a:rPr lang="en-US" dirty="0"/>
              <a:t>Labs and exams</a:t>
            </a:r>
          </a:p>
        </p:txBody>
      </p:sp>
      <p:sp>
        <p:nvSpPr>
          <p:cNvPr id="3" name="Text Placeholder 2">
            <a:extLst>
              <a:ext uri="{FF2B5EF4-FFF2-40B4-BE49-F238E27FC236}">
                <a16:creationId xmlns:a16="http://schemas.microsoft.com/office/drawing/2014/main" id="{9F16A8CF-78EF-8647-80FB-5831EE8A5526}"/>
              </a:ext>
            </a:extLst>
          </p:cNvPr>
          <p:cNvSpPr>
            <a:spLocks noGrp="1"/>
          </p:cNvSpPr>
          <p:nvPr>
            <p:ph type="body" sz="quarter" idx="16"/>
          </p:nvPr>
        </p:nvSpPr>
        <p:spPr>
          <a:xfrm>
            <a:off x="200023" y="1105261"/>
            <a:ext cx="11586372" cy="4717666"/>
          </a:xfrm>
        </p:spPr>
        <p:txBody>
          <a:bodyPr vert="horz" wrap="square" lIns="86400" tIns="45720" rIns="91440" bIns="45720" rtlCol="0" anchor="t">
            <a:noAutofit/>
          </a:bodyPr>
          <a:lstStyle/>
          <a:p>
            <a:endParaRPr lang="en-US" sz="2800" dirty="0"/>
          </a:p>
          <a:p>
            <a:endParaRPr lang="en-US" sz="2800" dirty="0"/>
          </a:p>
          <a:p>
            <a:r>
              <a:rPr lang="en-US" sz="2400" dirty="0"/>
              <a:t>Some courses will include access to remote lab environments to allow for practical exercises which are part of your learning experience. These sessions are there to help you and not a chance for a break. Take advantage of the practical elements to solidify your learning.</a:t>
            </a:r>
          </a:p>
          <a:p>
            <a:endParaRPr lang="en-US" sz="2400" dirty="0"/>
          </a:p>
          <a:p>
            <a:r>
              <a:rPr lang="en-US" sz="2400" dirty="0"/>
              <a:t>If applicable; your exam may come in the form of a voucher which will be given to you on day 1.  Most vendors have a remote testing solution so the onus of arranging the exam will be your responsibility, but Firebrand are available to support, walkthrough the process or deal with any questions. Remember, the later you leave the exam after the course, the harder it gets!</a:t>
            </a:r>
          </a:p>
        </p:txBody>
      </p:sp>
      <p:sp>
        <p:nvSpPr>
          <p:cNvPr id="4" name="Date Placeholder 3">
            <a:extLst>
              <a:ext uri="{FF2B5EF4-FFF2-40B4-BE49-F238E27FC236}">
                <a16:creationId xmlns:a16="http://schemas.microsoft.com/office/drawing/2014/main" id="{9EA68B6A-0E19-A745-9028-275AB15BBA92}"/>
              </a:ext>
            </a:extLst>
          </p:cNvPr>
          <p:cNvSpPr>
            <a:spLocks noGrp="1"/>
          </p:cNvSpPr>
          <p:nvPr>
            <p:ph type="dt" sz="half" idx="17"/>
          </p:nvPr>
        </p:nvSpPr>
        <p:spPr/>
        <p:txBody>
          <a:bodyPr/>
          <a:lstStyle/>
          <a:p>
            <a:fld id="{21B11331-8C3F-4756-9067-5814D9FF21AB}" type="datetime1">
              <a:rPr lang="en-GB" smtClean="0"/>
              <a:pPr/>
              <a:t>11/12/2022</a:t>
            </a:fld>
            <a:endParaRPr lang="en-GB" dirty="0"/>
          </a:p>
        </p:txBody>
      </p:sp>
      <p:sp>
        <p:nvSpPr>
          <p:cNvPr id="5" name="Footer Placeholder 4">
            <a:extLst>
              <a:ext uri="{FF2B5EF4-FFF2-40B4-BE49-F238E27FC236}">
                <a16:creationId xmlns:a16="http://schemas.microsoft.com/office/drawing/2014/main" id="{DC0A50F2-0D6E-244A-8F45-EF7D6CE47B76}"/>
              </a:ext>
            </a:extLst>
          </p:cNvPr>
          <p:cNvSpPr>
            <a:spLocks noGrp="1"/>
          </p:cNvSpPr>
          <p:nvPr>
            <p:ph type="ftr"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F66A3EA6-9D87-A24F-AD17-8F6D01C5AA8D}"/>
              </a:ext>
            </a:extLst>
          </p:cNvPr>
          <p:cNvSpPr>
            <a:spLocks noGrp="1"/>
          </p:cNvSpPr>
          <p:nvPr>
            <p:ph type="sldNum" sz="quarter" idx="19"/>
          </p:nvPr>
        </p:nvSpPr>
        <p:spPr/>
        <p:txBody>
          <a:bodyPr/>
          <a:lstStyle/>
          <a:p>
            <a:fld id="{61BF9F4B-7B7E-4673-BA0F-365E23C359A3}" type="slidenum">
              <a:rPr lang="en-GB" smtClean="0"/>
              <a:pPr/>
              <a:t>9</a:t>
            </a:fld>
            <a:endParaRPr lang="en-GB" dirty="0"/>
          </a:p>
        </p:txBody>
      </p:sp>
      <p:pic>
        <p:nvPicPr>
          <p:cNvPr id="8" name="Picture 7">
            <a:extLst>
              <a:ext uri="{FF2B5EF4-FFF2-40B4-BE49-F238E27FC236}">
                <a16:creationId xmlns:a16="http://schemas.microsoft.com/office/drawing/2014/main" id="{3D461FB2-B567-4EA9-A07C-0388B1CAC16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24029" y="266696"/>
            <a:ext cx="2597434" cy="1461056"/>
          </a:xfrm>
          <a:prstGeom prst="rect">
            <a:avLst/>
          </a:prstGeom>
        </p:spPr>
      </p:pic>
    </p:spTree>
    <p:extLst>
      <p:ext uri="{BB962C8B-B14F-4D97-AF65-F5344CB8AC3E}">
        <p14:creationId xmlns:p14="http://schemas.microsoft.com/office/powerpoint/2010/main" val="16372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af5901a3734352a24b4eb8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FireBrand Template">
  <a:themeElements>
    <a:clrScheme name="Custom 1">
      <a:dk1>
        <a:srgbClr val="000000"/>
      </a:dk1>
      <a:lt1>
        <a:sysClr val="window" lastClr="FFFFFF"/>
      </a:lt1>
      <a:dk2>
        <a:srgbClr val="000000"/>
      </a:dk2>
      <a:lt2>
        <a:srgbClr val="E7E6E6"/>
      </a:lt2>
      <a:accent1>
        <a:srgbClr val="E30613"/>
      </a:accent1>
      <a:accent2>
        <a:srgbClr val="000000"/>
      </a:accent2>
      <a:accent3>
        <a:srgbClr val="FFFFFF"/>
      </a:accent3>
      <a:accent4>
        <a:srgbClr val="3B3B3A"/>
      </a:accent4>
      <a:accent5>
        <a:srgbClr val="565655"/>
      </a:accent5>
      <a:accent6>
        <a:srgbClr val="6F6E6E"/>
      </a:accent6>
      <a:hlink>
        <a:srgbClr val="FFFFFF"/>
      </a:hlink>
      <a:folHlink>
        <a:srgbClr val="FFFFFF"/>
      </a:folHlink>
    </a:clrScheme>
    <a:fontScheme name="FireBrand">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rtlCol="0" anchor="ctr"/>
      <a:lstStyle>
        <a:defPPr algn="ctr">
          <a:lnSpc>
            <a:spcPct val="90000"/>
          </a:lnSpc>
          <a:spcBef>
            <a:spcPts val="0"/>
          </a:spcBef>
          <a:spcAft>
            <a:spcPts val="600"/>
          </a:spcAft>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lgn="l">
          <a:lnSpc>
            <a:spcPct val="90000"/>
          </a:lnSpc>
          <a:spcBef>
            <a:spcPts val="0"/>
          </a:spcBef>
          <a:spcAft>
            <a:spcPts val="600"/>
          </a:spcAft>
          <a:defRPr dirty="0" smtClean="0"/>
        </a:defPPr>
      </a:lstStyle>
    </a:txDef>
  </a:objectDefaults>
  <a:extraClrSchemeLst/>
  <a:extLst>
    <a:ext uri="{05A4C25C-085E-4340-85A3-A5531E510DB2}">
      <thm15:themeFamily xmlns:thm15="http://schemas.microsoft.com/office/thememl/2012/main" name="Presentation1" id="{DAF81A25-953E-442F-A56C-106863367D52}" vid="{A4A38901-2B80-4FEC-99D3-D971F1B878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d163a71-f490-4ba4-8183-58375c11f992">
      <UserInfo>
        <DisplayName>Emma Gillis</DisplayName>
        <AccountId>755</AccountId>
        <AccountType/>
      </UserInfo>
      <UserInfo>
        <DisplayName>Val Moore</DisplayName>
        <AccountId>584</AccountId>
        <AccountType/>
      </UserInfo>
      <UserInfo>
        <DisplayName>Phoebe Savvides</DisplayName>
        <AccountId>575</AccountId>
        <AccountType/>
      </UserInfo>
    </SharedWithUsers>
    <lcf76f155ced4ddcb4097134ff3c332f xmlns="ee629df7-0fe9-4c05-902e-ed7ac7e8e27e">
      <Terms xmlns="http://schemas.microsoft.com/office/infopath/2007/PartnerControls"/>
    </lcf76f155ced4ddcb4097134ff3c332f>
    <TaxCatchAll xmlns="b7c991fe-49fc-435d-8213-d73284e078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FAD4989DFFA9479A4C8AAFF7C558A9" ma:contentTypeVersion="14" ma:contentTypeDescription="Create a new document." ma:contentTypeScope="" ma:versionID="60a5d140b65f4e4fafdf30d7224ae178">
  <xsd:schema xmlns:xsd="http://www.w3.org/2001/XMLSchema" xmlns:xs="http://www.w3.org/2001/XMLSchema" xmlns:p="http://schemas.microsoft.com/office/2006/metadata/properties" xmlns:ns2="ee629df7-0fe9-4c05-902e-ed7ac7e8e27e" xmlns:ns3="0d163a71-f490-4ba4-8183-58375c11f992" xmlns:ns4="b7c991fe-49fc-435d-8213-d73284e0787b" targetNamespace="http://schemas.microsoft.com/office/2006/metadata/properties" ma:root="true" ma:fieldsID="187c9fead306be41fad3e3c479e177d2" ns2:_="" ns3:_="" ns4:_="">
    <xsd:import namespace="ee629df7-0fe9-4c05-902e-ed7ac7e8e27e"/>
    <xsd:import namespace="0d163a71-f490-4ba4-8183-58375c11f992"/>
    <xsd:import namespace="b7c991fe-49fc-435d-8213-d73284e0787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629df7-0fe9-4c05-902e-ed7ac7e8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68a9877-9215-464d-b717-b3adea81d89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163a71-f490-4ba4-8183-58375c11f99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c991fe-49fc-435d-8213-d73284e0787b"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9bb17d0-f794-4928-96e1-ca9c821f7070}" ma:internalName="TaxCatchAll" ma:showField="CatchAllData" ma:web="0d163a71-f490-4ba4-8183-58375c11f9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FBE4A0-6B7B-4439-8EF9-0883DA42BC05}">
  <ds:schemaRefs>
    <ds:schemaRef ds:uri="http://schemas.microsoft.com/sharepoint/v3/contenttype/forms"/>
  </ds:schemaRefs>
</ds:datastoreItem>
</file>

<file path=customXml/itemProps2.xml><?xml version="1.0" encoding="utf-8"?>
<ds:datastoreItem xmlns:ds="http://schemas.openxmlformats.org/officeDocument/2006/customXml" ds:itemID="{6AD586D5-CE51-4F6C-8F22-1B96CB41EF0A}">
  <ds:schemaRefs>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0d163a71-f490-4ba4-8183-58375c11f992"/>
    <ds:schemaRef ds:uri="ee629df7-0fe9-4c05-902e-ed7ac7e8e27e"/>
    <ds:schemaRef ds:uri="http://purl.org/dc/dcmitype/"/>
    <ds:schemaRef ds:uri="b7c991fe-49fc-435d-8213-d73284e0787b"/>
  </ds:schemaRefs>
</ds:datastoreItem>
</file>

<file path=customXml/itemProps3.xml><?xml version="1.0" encoding="utf-8"?>
<ds:datastoreItem xmlns:ds="http://schemas.openxmlformats.org/officeDocument/2006/customXml" ds:itemID="{F32CA442-FE02-4758-AFFE-0740EA0C8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629df7-0fe9-4c05-902e-ed7ac7e8e27e"/>
    <ds:schemaRef ds:uri="0d163a71-f490-4ba4-8183-58375c11f992"/>
    <ds:schemaRef ds:uri="b7c991fe-49fc-435d-8213-d73284e078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Courseware Name - 20 MAY 19</Template>
  <TotalTime>0</TotalTime>
  <Words>676</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FireBrand Template</vt:lpstr>
      <vt:lpstr>Firebrand online Instructor  Led Training</vt:lpstr>
      <vt:lpstr>Welcome</vt:lpstr>
      <vt:lpstr>Working hours</vt:lpstr>
      <vt:lpstr>Assistance</vt:lpstr>
      <vt:lpstr>asking questions</vt:lpstr>
      <vt:lpstr>Camera On</vt:lpstr>
      <vt:lpstr>Interaction</vt:lpstr>
      <vt:lpstr>Course Materials</vt:lpstr>
      <vt:lpstr>Labs and exams</vt:lpstr>
      <vt:lpstr>FEEDBACK</vt:lpstr>
      <vt:lpstr>Enjoy and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PSC update</dc:title>
  <dc:subject>Courseware Name</dc:subject>
  <dc:creator/>
  <cp:lastModifiedBy/>
  <cp:revision>174</cp:revision>
  <dcterms:created xsi:type="dcterms:W3CDTF">2019-12-18T13:32:12Z</dcterms:created>
  <dcterms:modified xsi:type="dcterms:W3CDTF">2022-12-11T13:22:44Z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0x010100EBFAD4989DFFA9479A4C8AAFF7C558A9</vt:lpwstr>
  </property>
  <property fmtid="{D5CDD505-2E9C-101B-9397-08002B2CF9AE}" pid="3" name="MediaServiceImageTags">
    <vt:lpwstr/>
  </property>
</Properties>
</file>