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15"/>
  </p:notesMasterIdLst>
  <p:handoutMasterIdLst>
    <p:handoutMasterId r:id="rId16"/>
  </p:handoutMasterIdLst>
  <p:sldIdLst>
    <p:sldId id="1719" r:id="rId5"/>
    <p:sldId id="1886" r:id="rId6"/>
    <p:sldId id="1750" r:id="rId7"/>
    <p:sldId id="1751" r:id="rId8"/>
    <p:sldId id="1752" r:id="rId9"/>
    <p:sldId id="270" r:id="rId10"/>
    <p:sldId id="1670" r:id="rId11"/>
    <p:sldId id="1878" r:id="rId12"/>
    <p:sldId id="1873" r:id="rId13"/>
    <p:sldId id="1876"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18A44-3848-4269-A71E-7457B4398BC9}" v="18" dt="2020-07-15T16:50:24.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3015" autoAdjust="0"/>
  </p:normalViewPr>
  <p:slideViewPr>
    <p:cSldViewPr snapToGrid="0">
      <p:cViewPr varScale="1">
        <p:scale>
          <a:sx n="104" d="100"/>
          <a:sy n="104" d="100"/>
        </p:scale>
        <p:origin x="67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0A564B7B-25DF-4F0C-9519-4923F08F0708}"/>
    <pc:docChg chg="undo custSel modSld">
      <pc:chgData name="Robert [Chillibreeze]" userId="8fe5ebfe-980d-441d-bbff-8c5265b810b8" providerId="ADAL" clId="{0A564B7B-25DF-4F0C-9519-4923F08F0708}" dt="2020-07-10T08:28:10.134" v="742"/>
      <pc:docMkLst>
        <pc:docMk/>
      </pc:docMkLst>
      <pc:sldChg chg="addSp delSp modSp mod">
        <pc:chgData name="Robert [Chillibreeze]" userId="8fe5ebfe-980d-441d-bbff-8c5265b810b8" providerId="ADAL" clId="{0A564B7B-25DF-4F0C-9519-4923F08F0708}" dt="2020-07-10T08:28:01.221" v="738"/>
        <pc:sldMkLst>
          <pc:docMk/>
          <pc:sldMk cId="538405057" sldId="270"/>
        </pc:sldMkLst>
        <pc:spChg chg="add del mod">
          <ac:chgData name="Robert [Chillibreeze]" userId="8fe5ebfe-980d-441d-bbff-8c5265b810b8" providerId="ADAL" clId="{0A564B7B-25DF-4F0C-9519-4923F08F0708}" dt="2020-07-10T08:28:01.221" v="738"/>
          <ac:spMkLst>
            <pc:docMk/>
            <pc:sldMk cId="538405057" sldId="270"/>
            <ac:spMk id="2" creationId="{4A512501-65E6-496E-8C68-B825C82DE3F6}"/>
          </ac:spMkLst>
        </pc:spChg>
        <pc:spChg chg="add del mod">
          <ac:chgData name="Robert [Chillibreeze]" userId="8fe5ebfe-980d-441d-bbff-8c5265b810b8" providerId="ADAL" clId="{0A564B7B-25DF-4F0C-9519-4923F08F0708}" dt="2020-07-10T04:49:12.950" v="33"/>
          <ac:spMkLst>
            <pc:docMk/>
            <pc:sldMk cId="538405057" sldId="270"/>
            <ac:spMk id="2" creationId="{FAE1554D-6467-4896-8F80-3249BADD4956}"/>
          </ac:spMkLst>
        </pc:spChg>
        <pc:spChg chg="add del mod">
          <ac:chgData name="Robert [Chillibreeze]" userId="8fe5ebfe-980d-441d-bbff-8c5265b810b8" providerId="ADAL" clId="{0A564B7B-25DF-4F0C-9519-4923F08F0708}" dt="2020-07-10T04:49:13.087" v="34"/>
          <ac:spMkLst>
            <pc:docMk/>
            <pc:sldMk cId="538405057" sldId="270"/>
            <ac:spMk id="3" creationId="{DAF95B51-3E4E-46E8-9102-5D80FEB41739}"/>
          </ac:spMkLst>
        </pc:spChg>
        <pc:spChg chg="add del mod">
          <ac:chgData name="Robert [Chillibreeze]" userId="8fe5ebfe-980d-441d-bbff-8c5265b810b8" providerId="ADAL" clId="{0A564B7B-25DF-4F0C-9519-4923F08F0708}" dt="2020-07-10T04:49:13.223" v="35"/>
          <ac:spMkLst>
            <pc:docMk/>
            <pc:sldMk cId="538405057" sldId="270"/>
            <ac:spMk id="4" creationId="{AE0C9CE2-2D50-492F-A188-E192365014B1}"/>
          </ac:spMkLst>
        </pc:spChg>
        <pc:spChg chg="mod">
          <ac:chgData name="Robert [Chillibreeze]" userId="8fe5ebfe-980d-441d-bbff-8c5265b810b8" providerId="ADAL" clId="{0A564B7B-25DF-4F0C-9519-4923F08F0708}" dt="2020-07-10T08:28:01.221" v="738"/>
          <ac:spMkLst>
            <pc:docMk/>
            <pc:sldMk cId="538405057" sldId="270"/>
            <ac:spMk id="5" creationId="{9FB8ADF5-073C-4EA8-92ED-75BD62573B19}"/>
          </ac:spMkLst>
        </pc:spChg>
        <pc:spChg chg="add del mod">
          <ac:chgData name="Robert [Chillibreeze]" userId="8fe5ebfe-980d-441d-bbff-8c5265b810b8" providerId="ADAL" clId="{0A564B7B-25DF-4F0C-9519-4923F08F0708}" dt="2020-07-10T04:49:13.351" v="36"/>
          <ac:spMkLst>
            <pc:docMk/>
            <pc:sldMk cId="538405057" sldId="270"/>
            <ac:spMk id="8" creationId="{81E07597-48F4-4587-AEF2-DADFE9CE4BC7}"/>
          </ac:spMkLst>
        </pc:spChg>
        <pc:spChg chg="mod">
          <ac:chgData name="Robert [Chillibreeze]" userId="8fe5ebfe-980d-441d-bbff-8c5265b810b8" providerId="ADAL" clId="{0A564B7B-25DF-4F0C-9519-4923F08F0708}" dt="2020-07-10T04:50:30.878" v="53" actId="165"/>
          <ac:spMkLst>
            <pc:docMk/>
            <pc:sldMk cId="538405057" sldId="270"/>
            <ac:spMk id="12" creationId="{546E5C1F-74BE-4340-8F5B-420FEABFECCF}"/>
          </ac:spMkLst>
        </pc:spChg>
        <pc:spChg chg="mod">
          <ac:chgData name="Robert [Chillibreeze]" userId="8fe5ebfe-980d-441d-bbff-8c5265b810b8" providerId="ADAL" clId="{0A564B7B-25DF-4F0C-9519-4923F08F0708}" dt="2020-07-10T04:50:30.878" v="53" actId="165"/>
          <ac:spMkLst>
            <pc:docMk/>
            <pc:sldMk cId="538405057" sldId="270"/>
            <ac:spMk id="13" creationId="{45374ABC-BC10-4AE3-B360-C14D48B08ED9}"/>
          </ac:spMkLst>
        </pc:spChg>
        <pc:spChg chg="mod">
          <ac:chgData name="Robert [Chillibreeze]" userId="8fe5ebfe-980d-441d-bbff-8c5265b810b8" providerId="ADAL" clId="{0A564B7B-25DF-4F0C-9519-4923F08F0708}" dt="2020-07-10T04:50:38.295" v="57" actId="165"/>
          <ac:spMkLst>
            <pc:docMk/>
            <pc:sldMk cId="538405057" sldId="270"/>
            <ac:spMk id="15" creationId="{7DF4C34D-92A2-4A4C-9B89-91D0E155B31D}"/>
          </ac:spMkLst>
        </pc:spChg>
        <pc:spChg chg="mod">
          <ac:chgData name="Robert [Chillibreeze]" userId="8fe5ebfe-980d-441d-bbff-8c5265b810b8" providerId="ADAL" clId="{0A564B7B-25DF-4F0C-9519-4923F08F0708}" dt="2020-07-10T04:50:38.295" v="57" actId="165"/>
          <ac:spMkLst>
            <pc:docMk/>
            <pc:sldMk cId="538405057" sldId="270"/>
            <ac:spMk id="16" creationId="{6194CD4B-6F5A-40DD-BBE2-C2BAFD84A2C7}"/>
          </ac:spMkLst>
        </pc:spChg>
        <pc:spChg chg="mod">
          <ac:chgData name="Robert [Chillibreeze]" userId="8fe5ebfe-980d-441d-bbff-8c5265b810b8" providerId="ADAL" clId="{0A564B7B-25DF-4F0C-9519-4923F08F0708}" dt="2020-07-10T04:50:24.187" v="48" actId="12789"/>
          <ac:spMkLst>
            <pc:docMk/>
            <pc:sldMk cId="538405057" sldId="270"/>
            <ac:spMk id="18" creationId="{0403DA30-A6DC-41B3-95BC-D86DE79E0CA8}"/>
          </ac:spMkLst>
        </pc:spChg>
        <pc:spChg chg="mod">
          <ac:chgData name="Robert [Chillibreeze]" userId="8fe5ebfe-980d-441d-bbff-8c5265b810b8" providerId="ADAL" clId="{0A564B7B-25DF-4F0C-9519-4923F08F0708}" dt="2020-07-10T06:03:27.486" v="697" actId="13244"/>
          <ac:spMkLst>
            <pc:docMk/>
            <pc:sldMk cId="538405057" sldId="270"/>
            <ac:spMk id="19" creationId="{D3DCD1B3-879E-436B-A30C-D4803B6BDBC8}"/>
          </ac:spMkLst>
        </pc:spChg>
        <pc:spChg chg="mod">
          <ac:chgData name="Robert [Chillibreeze]" userId="8fe5ebfe-980d-441d-bbff-8c5265b810b8" providerId="ADAL" clId="{0A564B7B-25DF-4F0C-9519-4923F08F0708}" dt="2020-07-10T05:53:52.671" v="611" actId="12789"/>
          <ac:spMkLst>
            <pc:docMk/>
            <pc:sldMk cId="538405057" sldId="270"/>
            <ac:spMk id="20" creationId="{072FFAA3-4F6F-496F-A9FB-BE70CFFF2344}"/>
          </ac:spMkLst>
        </pc:spChg>
        <pc:grpChg chg="add del mod">
          <ac:chgData name="Robert [Chillibreeze]" userId="8fe5ebfe-980d-441d-bbff-8c5265b810b8" providerId="ADAL" clId="{0A564B7B-25DF-4F0C-9519-4923F08F0708}" dt="2020-07-10T05:53:24.669" v="599" actId="478"/>
          <ac:grpSpMkLst>
            <pc:docMk/>
            <pc:sldMk cId="538405057" sldId="270"/>
            <ac:grpSpMk id="2" creationId="{D478E566-AFB4-4EFE-84FF-AABAFA831E69}"/>
          </ac:grpSpMkLst>
        </pc:grpChg>
        <pc:grpChg chg="add del mod">
          <ac:chgData name="Robert [Chillibreeze]" userId="8fe5ebfe-980d-441d-bbff-8c5265b810b8" providerId="ADAL" clId="{0A564B7B-25DF-4F0C-9519-4923F08F0708}" dt="2020-07-10T05:53:36.995" v="603" actId="478"/>
          <ac:grpSpMkLst>
            <pc:docMk/>
            <pc:sldMk cId="538405057" sldId="270"/>
            <ac:grpSpMk id="8" creationId="{76806FF3-0FD0-4C83-80EB-AA23D5ED304C}"/>
          </ac:grpSpMkLst>
        </pc:grpChg>
        <pc:grpChg chg="add del mod">
          <ac:chgData name="Robert [Chillibreeze]" userId="8fe5ebfe-980d-441d-bbff-8c5265b810b8" providerId="ADAL" clId="{0A564B7B-25DF-4F0C-9519-4923F08F0708}" dt="2020-07-10T04:50:30.878" v="53" actId="165"/>
          <ac:grpSpMkLst>
            <pc:docMk/>
            <pc:sldMk cId="538405057" sldId="270"/>
            <ac:grpSpMk id="9" creationId="{8BEC7AC3-3D80-479B-9478-AAC34181CB2D}"/>
          </ac:grpSpMkLst>
        </pc:grpChg>
        <pc:grpChg chg="mod">
          <ac:chgData name="Robert [Chillibreeze]" userId="8fe5ebfe-980d-441d-bbff-8c5265b810b8" providerId="ADAL" clId="{0A564B7B-25DF-4F0C-9519-4923F08F0708}" dt="2020-07-10T05:53:04.204" v="596" actId="164"/>
          <ac:grpSpMkLst>
            <pc:docMk/>
            <pc:sldMk cId="538405057" sldId="270"/>
            <ac:grpSpMk id="10" creationId="{7E80ADEB-0FA0-4C43-881B-BACCD83AE3E0}"/>
          </ac:grpSpMkLst>
        </pc:grpChg>
        <pc:grpChg chg="mod topLvl">
          <ac:chgData name="Robert [Chillibreeze]" userId="8fe5ebfe-980d-441d-bbff-8c5265b810b8" providerId="ADAL" clId="{0A564B7B-25DF-4F0C-9519-4923F08F0708}" dt="2020-07-10T05:53:31.477" v="601" actId="164"/>
          <ac:grpSpMkLst>
            <pc:docMk/>
            <pc:sldMk cId="538405057" sldId="270"/>
            <ac:grpSpMk id="11" creationId="{31DC2488-5FC3-4BC3-9060-CA10A4048D31}"/>
          </ac:grpSpMkLst>
        </pc:grpChg>
        <pc:grpChg chg="mod topLvl">
          <ac:chgData name="Robert [Chillibreeze]" userId="8fe5ebfe-980d-441d-bbff-8c5265b810b8" providerId="ADAL" clId="{0A564B7B-25DF-4F0C-9519-4923F08F0708}" dt="2020-07-10T05:53:39.296" v="604" actId="164"/>
          <ac:grpSpMkLst>
            <pc:docMk/>
            <pc:sldMk cId="538405057" sldId="270"/>
            <ac:grpSpMk id="14" creationId="{CF8ADB33-A30D-4BFD-827F-A5AD06A09FF5}"/>
          </ac:grpSpMkLst>
        </pc:grpChg>
        <pc:grpChg chg="add del mod">
          <ac:chgData name="Robert [Chillibreeze]" userId="8fe5ebfe-980d-441d-bbff-8c5265b810b8" providerId="ADAL" clId="{0A564B7B-25DF-4F0C-9519-4923F08F0708}" dt="2020-07-10T04:50:38.295" v="57" actId="165"/>
          <ac:grpSpMkLst>
            <pc:docMk/>
            <pc:sldMk cId="538405057" sldId="270"/>
            <ac:grpSpMk id="17" creationId="{577D5CB4-E3DA-4174-86BE-8D67C9F8C6C1}"/>
          </ac:grpSpMkLst>
        </pc:grpChg>
        <pc:grpChg chg="add del mod">
          <ac:chgData name="Robert [Chillibreeze]" userId="8fe5ebfe-980d-441d-bbff-8c5265b810b8" providerId="ADAL" clId="{0A564B7B-25DF-4F0C-9519-4923F08F0708}" dt="2020-07-10T05:53:46.768" v="606" actId="478"/>
          <ac:grpSpMkLst>
            <pc:docMk/>
            <pc:sldMk cId="538405057" sldId="270"/>
            <ac:grpSpMk id="21" creationId="{06CA1728-1244-4144-AC84-9A463C5B51FA}"/>
          </ac:grpSpMkLst>
        </pc:grpChg>
        <pc:picChg chg="add mod">
          <ac:chgData name="Robert [Chillibreeze]" userId="8fe5ebfe-980d-441d-bbff-8c5265b810b8" providerId="ADAL" clId="{0A564B7B-25DF-4F0C-9519-4923F08F0708}" dt="2020-07-10T06:03:35.255" v="698" actId="13244"/>
          <ac:picMkLst>
            <pc:docMk/>
            <pc:sldMk cId="538405057" sldId="270"/>
            <ac:picMk id="4" creationId="{754B2B74-FAAD-4F99-9CC5-959D78A60A12}"/>
          </ac:picMkLst>
        </pc:picChg>
        <pc:picChg chg="add mod">
          <ac:chgData name="Robert [Chillibreeze]" userId="8fe5ebfe-980d-441d-bbff-8c5265b810b8" providerId="ADAL" clId="{0A564B7B-25DF-4F0C-9519-4923F08F0708}" dt="2020-07-10T06:03:27.486" v="697" actId="13244"/>
          <ac:picMkLst>
            <pc:docMk/>
            <pc:sldMk cId="538405057" sldId="270"/>
            <ac:picMk id="17" creationId="{2529428E-3CC7-46E8-A1D6-584226FF1773}"/>
          </ac:picMkLst>
        </pc:picChg>
        <pc:picChg chg="add mod">
          <ac:chgData name="Robert [Chillibreeze]" userId="8fe5ebfe-980d-441d-bbff-8c5265b810b8" providerId="ADAL" clId="{0A564B7B-25DF-4F0C-9519-4923F08F0708}" dt="2020-07-10T06:03:27.486" v="697" actId="13244"/>
          <ac:picMkLst>
            <pc:docMk/>
            <pc:sldMk cId="538405057" sldId="270"/>
            <ac:picMk id="25" creationId="{8796C858-1160-4907-9B2C-86710997BED3}"/>
          </ac:picMkLst>
        </pc:picChg>
        <pc:picChg chg="mod">
          <ac:chgData name="Robert [Chillibreeze]" userId="8fe5ebfe-980d-441d-bbff-8c5265b810b8" providerId="ADAL" clId="{0A564B7B-25DF-4F0C-9519-4923F08F0708}" dt="2020-07-10T05:53:04.204" v="596" actId="164"/>
          <ac:picMkLst>
            <pc:docMk/>
            <pc:sldMk cId="538405057" sldId="270"/>
            <ac:picMk id="27" creationId="{26819D43-9038-4C78-AB62-B94C69377D9E}"/>
          </ac:picMkLst>
        </pc:picChg>
        <pc:picChg chg="mod topLvl">
          <ac:chgData name="Robert [Chillibreeze]" userId="8fe5ebfe-980d-441d-bbff-8c5265b810b8" providerId="ADAL" clId="{0A564B7B-25DF-4F0C-9519-4923F08F0708}" dt="2020-07-10T05:53:31.477" v="601" actId="164"/>
          <ac:picMkLst>
            <pc:docMk/>
            <pc:sldMk cId="538405057" sldId="270"/>
            <ac:picMk id="28" creationId="{A03E3BB0-A691-4D14-8B24-010995DFE6C2}"/>
          </ac:picMkLst>
        </pc:picChg>
        <pc:picChg chg="mod topLvl">
          <ac:chgData name="Robert [Chillibreeze]" userId="8fe5ebfe-980d-441d-bbff-8c5265b810b8" providerId="ADAL" clId="{0A564B7B-25DF-4F0C-9519-4923F08F0708}" dt="2020-07-10T05:53:39.296" v="604" actId="164"/>
          <ac:picMkLst>
            <pc:docMk/>
            <pc:sldMk cId="538405057" sldId="270"/>
            <ac:picMk id="29" creationId="{A81762B3-1031-4B59-BDB5-CFB6D7B208EF}"/>
          </ac:picMkLst>
        </pc:picChg>
        <pc:cxnChg chg="mod">
          <ac:chgData name="Robert [Chillibreeze]" userId="8fe5ebfe-980d-441d-bbff-8c5265b810b8" providerId="ADAL" clId="{0A564B7B-25DF-4F0C-9519-4923F08F0708}" dt="2020-07-10T06:03:27.486" v="697" actId="13244"/>
          <ac:cxnSpMkLst>
            <pc:docMk/>
            <pc:sldMk cId="538405057" sldId="270"/>
            <ac:cxnSpMk id="22" creationId="{FDBC32EB-2ECD-45A5-B13A-7D1062AAE7AA}"/>
          </ac:cxnSpMkLst>
        </pc:cxnChg>
        <pc:cxnChg chg="mod">
          <ac:chgData name="Robert [Chillibreeze]" userId="8fe5ebfe-980d-441d-bbff-8c5265b810b8" providerId="ADAL" clId="{0A564B7B-25DF-4F0C-9519-4923F08F0708}" dt="2020-07-10T06:03:27.486" v="697" actId="13244"/>
          <ac:cxnSpMkLst>
            <pc:docMk/>
            <pc:sldMk cId="538405057" sldId="270"/>
            <ac:cxnSpMk id="24" creationId="{828B35F5-48CE-4647-8F1F-E5293675B52A}"/>
          </ac:cxnSpMkLst>
        </pc:cxnChg>
      </pc:sldChg>
      <pc:sldChg chg="addSp delSp modSp mod">
        <pc:chgData name="Robert [Chillibreeze]" userId="8fe5ebfe-980d-441d-bbff-8c5265b810b8" providerId="ADAL" clId="{0A564B7B-25DF-4F0C-9519-4923F08F0708}" dt="2020-07-10T08:28:05.947" v="740"/>
        <pc:sldMkLst>
          <pc:docMk/>
          <pc:sldMk cId="1793706927" sldId="1670"/>
        </pc:sldMkLst>
        <pc:spChg chg="add del mod">
          <ac:chgData name="Robert [Chillibreeze]" userId="8fe5ebfe-980d-441d-bbff-8c5265b810b8" providerId="ADAL" clId="{0A564B7B-25DF-4F0C-9519-4923F08F0708}" dt="2020-07-10T04:59:00.759" v="78"/>
          <ac:spMkLst>
            <pc:docMk/>
            <pc:sldMk cId="1793706927" sldId="1670"/>
            <ac:spMk id="2" creationId="{7F15A4AB-E17C-456B-BA9F-FB1A8427BC87}"/>
          </ac:spMkLst>
        </pc:spChg>
        <pc:spChg chg="add del mod">
          <ac:chgData name="Robert [Chillibreeze]" userId="8fe5ebfe-980d-441d-bbff-8c5265b810b8" providerId="ADAL" clId="{0A564B7B-25DF-4F0C-9519-4923F08F0708}" dt="2020-07-10T04:59:00.903" v="79"/>
          <ac:spMkLst>
            <pc:docMk/>
            <pc:sldMk cId="1793706927" sldId="1670"/>
            <ac:spMk id="3" creationId="{2590024F-49B0-45F9-AB81-9B5ED9409EC8}"/>
          </ac:spMkLst>
        </pc:spChg>
        <pc:spChg chg="add mod topLvl">
          <ac:chgData name="Robert [Chillibreeze]" userId="8fe5ebfe-980d-441d-bbff-8c5265b810b8" providerId="ADAL" clId="{0A564B7B-25DF-4F0C-9519-4923F08F0708}" dt="2020-07-10T05:49:53.140" v="509" actId="165"/>
          <ac:spMkLst>
            <pc:docMk/>
            <pc:sldMk cId="1793706927" sldId="1670"/>
            <ac:spMk id="4" creationId="{DC544B1A-6A6E-4616-B43D-A71BF15F8F90}"/>
          </ac:spMkLst>
        </pc:spChg>
        <pc:spChg chg="add del mod">
          <ac:chgData name="Robert [Chillibreeze]" userId="8fe5ebfe-980d-441d-bbff-8c5265b810b8" providerId="ADAL" clId="{0A564B7B-25DF-4F0C-9519-4923F08F0708}" dt="2020-07-10T04:59:01.029" v="80"/>
          <ac:spMkLst>
            <pc:docMk/>
            <pc:sldMk cId="1793706927" sldId="1670"/>
            <ac:spMk id="4" creationId="{FFACEDCC-8E54-423C-8D6F-FCAA1F528DDF}"/>
          </ac:spMkLst>
        </pc:spChg>
        <pc:spChg chg="add del mod">
          <ac:chgData name="Robert [Chillibreeze]" userId="8fe5ebfe-980d-441d-bbff-8c5265b810b8" providerId="ADAL" clId="{0A564B7B-25DF-4F0C-9519-4923F08F0708}" dt="2020-07-10T08:28:05.947" v="740"/>
          <ac:spMkLst>
            <pc:docMk/>
            <pc:sldMk cId="1793706927" sldId="1670"/>
            <ac:spMk id="10" creationId="{3A701BEE-8E69-497A-9603-171898641313}"/>
          </ac:spMkLst>
        </pc:spChg>
        <pc:spChg chg="add del mod">
          <ac:chgData name="Robert [Chillibreeze]" userId="8fe5ebfe-980d-441d-bbff-8c5265b810b8" providerId="ADAL" clId="{0A564B7B-25DF-4F0C-9519-4923F08F0708}" dt="2020-07-10T05:44:32.879" v="255"/>
          <ac:spMkLst>
            <pc:docMk/>
            <pc:sldMk cId="1793706927" sldId="1670"/>
            <ac:spMk id="10" creationId="{6F3EDFEF-3D9F-4548-994A-237ADC7A7ED0}"/>
          </ac:spMkLst>
        </pc:spChg>
        <pc:spChg chg="add del mod">
          <ac:chgData name="Robert [Chillibreeze]" userId="8fe5ebfe-980d-441d-bbff-8c5265b810b8" providerId="ADAL" clId="{0A564B7B-25DF-4F0C-9519-4923F08F0708}" dt="2020-07-10T05:44:33.016" v="256"/>
          <ac:spMkLst>
            <pc:docMk/>
            <pc:sldMk cId="1793706927" sldId="1670"/>
            <ac:spMk id="11" creationId="{2C173704-6060-4FF9-87E4-8786116953AD}"/>
          </ac:spMkLst>
        </pc:spChg>
        <pc:spChg chg="add del mod">
          <ac:chgData name="Robert [Chillibreeze]" userId="8fe5ebfe-980d-441d-bbff-8c5265b810b8" providerId="ADAL" clId="{0A564B7B-25DF-4F0C-9519-4923F08F0708}" dt="2020-07-10T05:44:33.159" v="257"/>
          <ac:spMkLst>
            <pc:docMk/>
            <pc:sldMk cId="1793706927" sldId="1670"/>
            <ac:spMk id="12" creationId="{AB3A4F39-A927-4BE6-AABA-6BA35677FF83}"/>
          </ac:spMkLst>
        </pc:spChg>
        <pc:spChg chg="add mod topLvl">
          <ac:chgData name="Robert [Chillibreeze]" userId="8fe5ebfe-980d-441d-bbff-8c5265b810b8" providerId="ADAL" clId="{0A564B7B-25DF-4F0C-9519-4923F08F0708}" dt="2020-07-10T05:49:53.140" v="509" actId="165"/>
          <ac:spMkLst>
            <pc:docMk/>
            <pc:sldMk cId="1793706927" sldId="1670"/>
            <ac:spMk id="44" creationId="{374EC3AC-1885-45FC-BFA4-805B2CFAA35D}"/>
          </ac:spMkLst>
        </pc:spChg>
        <pc:spChg chg="mod">
          <ac:chgData name="Robert [Chillibreeze]" userId="8fe5ebfe-980d-441d-bbff-8c5265b810b8" providerId="ADAL" clId="{0A564B7B-25DF-4F0C-9519-4923F08F0708}" dt="2020-07-10T05:49:53.140" v="509" actId="165"/>
          <ac:spMkLst>
            <pc:docMk/>
            <pc:sldMk cId="1793706927" sldId="1670"/>
            <ac:spMk id="51" creationId="{1D5CFA1D-6C8B-42CD-8882-5CEEDBE33EF9}"/>
          </ac:spMkLst>
        </pc:spChg>
        <pc:spChg chg="mod">
          <ac:chgData name="Robert [Chillibreeze]" userId="8fe5ebfe-980d-441d-bbff-8c5265b810b8" providerId="ADAL" clId="{0A564B7B-25DF-4F0C-9519-4923F08F0708}" dt="2020-07-10T05:49:53.140" v="509" actId="165"/>
          <ac:spMkLst>
            <pc:docMk/>
            <pc:sldMk cId="1793706927" sldId="1670"/>
            <ac:spMk id="52" creationId="{1B3D1F45-1E7F-46F2-85AB-3C22E6E77029}"/>
          </ac:spMkLst>
        </pc:spChg>
        <pc:spChg chg="mod topLvl">
          <ac:chgData name="Robert [Chillibreeze]" userId="8fe5ebfe-980d-441d-bbff-8c5265b810b8" providerId="ADAL" clId="{0A564B7B-25DF-4F0C-9519-4923F08F0708}" dt="2020-07-10T06:05:15.783" v="715" actId="13244"/>
          <ac:spMkLst>
            <pc:docMk/>
            <pc:sldMk cId="1793706927" sldId="1670"/>
            <ac:spMk id="64" creationId="{29ECE2EF-469A-4AB9-9158-80A5152D4FEC}"/>
          </ac:spMkLst>
        </pc:spChg>
        <pc:spChg chg="mod topLvl">
          <ac:chgData name="Robert [Chillibreeze]" userId="8fe5ebfe-980d-441d-bbff-8c5265b810b8" providerId="ADAL" clId="{0A564B7B-25DF-4F0C-9519-4923F08F0708}" dt="2020-07-10T06:05:15.783" v="715" actId="13244"/>
          <ac:spMkLst>
            <pc:docMk/>
            <pc:sldMk cId="1793706927" sldId="1670"/>
            <ac:spMk id="65" creationId="{FE479161-9A8B-46C5-BE6A-8935233D3A9B}"/>
          </ac:spMkLst>
        </pc:spChg>
        <pc:spChg chg="mod topLvl">
          <ac:chgData name="Robert [Chillibreeze]" userId="8fe5ebfe-980d-441d-bbff-8c5265b810b8" providerId="ADAL" clId="{0A564B7B-25DF-4F0C-9519-4923F08F0708}" dt="2020-07-10T06:05:15.783" v="715" actId="13244"/>
          <ac:spMkLst>
            <pc:docMk/>
            <pc:sldMk cId="1793706927" sldId="1670"/>
            <ac:spMk id="66" creationId="{F94E311F-B099-4830-A744-6215A4910659}"/>
          </ac:spMkLst>
        </pc:spChg>
        <pc:spChg chg="mod topLvl">
          <ac:chgData name="Robert [Chillibreeze]" userId="8fe5ebfe-980d-441d-bbff-8c5265b810b8" providerId="ADAL" clId="{0A564B7B-25DF-4F0C-9519-4923F08F0708}" dt="2020-07-10T06:05:15.783" v="715" actId="13244"/>
          <ac:spMkLst>
            <pc:docMk/>
            <pc:sldMk cId="1793706927" sldId="1670"/>
            <ac:spMk id="67" creationId="{330E6CBB-91E7-4EF5-8667-9D570784F539}"/>
          </ac:spMkLst>
        </pc:spChg>
        <pc:spChg chg="mod topLvl">
          <ac:chgData name="Robert [Chillibreeze]" userId="8fe5ebfe-980d-441d-bbff-8c5265b810b8" providerId="ADAL" clId="{0A564B7B-25DF-4F0C-9519-4923F08F0708}" dt="2020-07-10T06:05:15.783" v="715" actId="13244"/>
          <ac:spMkLst>
            <pc:docMk/>
            <pc:sldMk cId="1793706927" sldId="1670"/>
            <ac:spMk id="68" creationId="{3B7D114C-8F03-41BA-B0A5-92E065320C64}"/>
          </ac:spMkLst>
        </pc:spChg>
        <pc:spChg chg="mod topLvl">
          <ac:chgData name="Robert [Chillibreeze]" userId="8fe5ebfe-980d-441d-bbff-8c5265b810b8" providerId="ADAL" clId="{0A564B7B-25DF-4F0C-9519-4923F08F0708}" dt="2020-07-10T06:05:15.783" v="715" actId="13244"/>
          <ac:spMkLst>
            <pc:docMk/>
            <pc:sldMk cId="1793706927" sldId="1670"/>
            <ac:spMk id="69" creationId="{EF6BF011-24CA-44F7-9FB5-F25D7C2CF178}"/>
          </ac:spMkLst>
        </pc:spChg>
        <pc:spChg chg="mod topLvl">
          <ac:chgData name="Robert [Chillibreeze]" userId="8fe5ebfe-980d-441d-bbff-8c5265b810b8" providerId="ADAL" clId="{0A564B7B-25DF-4F0C-9519-4923F08F0708}" dt="2020-07-10T06:05:15.783" v="715" actId="13244"/>
          <ac:spMkLst>
            <pc:docMk/>
            <pc:sldMk cId="1793706927" sldId="1670"/>
            <ac:spMk id="70" creationId="{96A8A53E-A1CC-4B1F-9AF3-1BBDF5A043BF}"/>
          </ac:spMkLst>
        </pc:spChg>
        <pc:spChg chg="mod topLvl">
          <ac:chgData name="Robert [Chillibreeze]" userId="8fe5ebfe-980d-441d-bbff-8c5265b810b8" providerId="ADAL" clId="{0A564B7B-25DF-4F0C-9519-4923F08F0708}" dt="2020-07-10T06:05:15.783" v="715" actId="13244"/>
          <ac:spMkLst>
            <pc:docMk/>
            <pc:sldMk cId="1793706927" sldId="1670"/>
            <ac:spMk id="71" creationId="{0298A698-2FC5-488A-8247-D1EE757E9039}"/>
          </ac:spMkLst>
        </pc:spChg>
        <pc:spChg chg="mod topLvl">
          <ac:chgData name="Robert [Chillibreeze]" userId="8fe5ebfe-980d-441d-bbff-8c5265b810b8" providerId="ADAL" clId="{0A564B7B-25DF-4F0C-9519-4923F08F0708}" dt="2020-07-10T06:05:15.783" v="715" actId="13244"/>
          <ac:spMkLst>
            <pc:docMk/>
            <pc:sldMk cId="1793706927" sldId="1670"/>
            <ac:spMk id="72" creationId="{C17809F3-EAD9-455F-9874-81CC1C69DEAE}"/>
          </ac:spMkLst>
        </pc:spChg>
        <pc:spChg chg="mod topLvl">
          <ac:chgData name="Robert [Chillibreeze]" userId="8fe5ebfe-980d-441d-bbff-8c5265b810b8" providerId="ADAL" clId="{0A564B7B-25DF-4F0C-9519-4923F08F0708}" dt="2020-07-10T06:05:15.783" v="715" actId="13244"/>
          <ac:spMkLst>
            <pc:docMk/>
            <pc:sldMk cId="1793706927" sldId="1670"/>
            <ac:spMk id="73" creationId="{2E486519-5196-47A6-843D-33582FA38A9C}"/>
          </ac:spMkLst>
        </pc:spChg>
        <pc:spChg chg="mod topLvl">
          <ac:chgData name="Robert [Chillibreeze]" userId="8fe5ebfe-980d-441d-bbff-8c5265b810b8" providerId="ADAL" clId="{0A564B7B-25DF-4F0C-9519-4923F08F0708}" dt="2020-07-10T06:05:15.783" v="715" actId="13244"/>
          <ac:spMkLst>
            <pc:docMk/>
            <pc:sldMk cId="1793706927" sldId="1670"/>
            <ac:spMk id="74" creationId="{286F6213-77F1-43B5-848F-8D23B01D1837}"/>
          </ac:spMkLst>
        </pc:spChg>
        <pc:spChg chg="mod topLvl">
          <ac:chgData name="Robert [Chillibreeze]" userId="8fe5ebfe-980d-441d-bbff-8c5265b810b8" providerId="ADAL" clId="{0A564B7B-25DF-4F0C-9519-4923F08F0708}" dt="2020-07-10T06:05:15.783" v="715" actId="13244"/>
          <ac:spMkLst>
            <pc:docMk/>
            <pc:sldMk cId="1793706927" sldId="1670"/>
            <ac:spMk id="75" creationId="{278237C1-0BA2-49BD-A942-24914B8D7C8E}"/>
          </ac:spMkLst>
        </pc:spChg>
        <pc:spChg chg="mod topLvl">
          <ac:chgData name="Robert [Chillibreeze]" userId="8fe5ebfe-980d-441d-bbff-8c5265b810b8" providerId="ADAL" clId="{0A564B7B-25DF-4F0C-9519-4923F08F0708}" dt="2020-07-10T05:49:53.140" v="509" actId="165"/>
          <ac:spMkLst>
            <pc:docMk/>
            <pc:sldMk cId="1793706927" sldId="1670"/>
            <ac:spMk id="76" creationId="{7B3FABC5-8ADF-439D-B83B-BA9A9C5A106A}"/>
          </ac:spMkLst>
        </pc:spChg>
        <pc:spChg chg="mod">
          <ac:chgData name="Robert [Chillibreeze]" userId="8fe5ebfe-980d-441d-bbff-8c5265b810b8" providerId="ADAL" clId="{0A564B7B-25DF-4F0C-9519-4923F08F0708}" dt="2020-07-10T05:56:08.438" v="665"/>
          <ac:spMkLst>
            <pc:docMk/>
            <pc:sldMk cId="1793706927" sldId="1670"/>
            <ac:spMk id="82" creationId="{880CCFBE-1D24-48A1-8FEA-276FBC16215A}"/>
          </ac:spMkLst>
        </pc:spChg>
        <pc:spChg chg="mod">
          <ac:chgData name="Robert [Chillibreeze]" userId="8fe5ebfe-980d-441d-bbff-8c5265b810b8" providerId="ADAL" clId="{0A564B7B-25DF-4F0C-9519-4923F08F0708}" dt="2020-07-10T05:56:08.438" v="665"/>
          <ac:spMkLst>
            <pc:docMk/>
            <pc:sldMk cId="1793706927" sldId="1670"/>
            <ac:spMk id="83" creationId="{A9EB2B14-3BD3-43CD-970E-E5B91F62F708}"/>
          </ac:spMkLst>
        </pc:spChg>
        <pc:spChg chg="mod">
          <ac:chgData name="Robert [Chillibreeze]" userId="8fe5ebfe-980d-441d-bbff-8c5265b810b8" providerId="ADAL" clId="{0A564B7B-25DF-4F0C-9519-4923F08F0708}" dt="2020-07-10T08:28:05.947" v="740"/>
          <ac:spMkLst>
            <pc:docMk/>
            <pc:sldMk cId="1793706927" sldId="1670"/>
            <ac:spMk id="162" creationId="{A8A35675-4814-4068-8991-F4BFC81ABC9C}"/>
          </ac:spMkLst>
        </pc:spChg>
        <pc:grpChg chg="add del mod">
          <ac:chgData name="Robert [Chillibreeze]" userId="8fe5ebfe-980d-441d-bbff-8c5265b810b8" providerId="ADAL" clId="{0A564B7B-25DF-4F0C-9519-4923F08F0708}" dt="2020-07-10T05:40:02.349" v="169" actId="165"/>
          <ac:grpSpMkLst>
            <pc:docMk/>
            <pc:sldMk cId="1793706927" sldId="1670"/>
            <ac:grpSpMk id="2" creationId="{D4101ABD-E6BE-4A56-A122-D275A88564A4}"/>
          </ac:grpSpMkLst>
        </pc:grpChg>
        <pc:grpChg chg="add del mod">
          <ac:chgData name="Robert [Chillibreeze]" userId="8fe5ebfe-980d-441d-bbff-8c5265b810b8" providerId="ADAL" clId="{0A564B7B-25DF-4F0C-9519-4923F08F0708}" dt="2020-07-10T05:42:48.013" v="212" actId="165"/>
          <ac:grpSpMkLst>
            <pc:docMk/>
            <pc:sldMk cId="1793706927" sldId="1670"/>
            <ac:grpSpMk id="5" creationId="{78FB4704-4969-4C53-B124-3D3ED69B52B6}"/>
          </ac:grpSpMkLst>
        </pc:grpChg>
        <pc:grpChg chg="add mod ord">
          <ac:chgData name="Robert [Chillibreeze]" userId="8fe5ebfe-980d-441d-bbff-8c5265b810b8" providerId="ADAL" clId="{0A564B7B-25DF-4F0C-9519-4923F08F0708}" dt="2020-07-10T05:49:53.140" v="509" actId="165"/>
          <ac:grpSpMkLst>
            <pc:docMk/>
            <pc:sldMk cId="1793706927" sldId="1670"/>
            <ac:grpSpMk id="6" creationId="{4E8C074D-4378-44CA-B457-4B3C5F3B6919}"/>
          </ac:grpSpMkLst>
        </pc:grpChg>
        <pc:grpChg chg="add mod topLvl">
          <ac:chgData name="Robert [Chillibreeze]" userId="8fe5ebfe-980d-441d-bbff-8c5265b810b8" providerId="ADAL" clId="{0A564B7B-25DF-4F0C-9519-4923F08F0708}" dt="2020-07-10T06:05:15.783" v="715" actId="13244"/>
          <ac:grpSpMkLst>
            <pc:docMk/>
            <pc:sldMk cId="1793706927" sldId="1670"/>
            <ac:grpSpMk id="7" creationId="{8C59BD1E-5455-4502-A0FE-1AE4172EFC73}"/>
          </ac:grpSpMkLst>
        </pc:grpChg>
        <pc:grpChg chg="add mod topLvl">
          <ac:chgData name="Robert [Chillibreeze]" userId="8fe5ebfe-980d-441d-bbff-8c5265b810b8" providerId="ADAL" clId="{0A564B7B-25DF-4F0C-9519-4923F08F0708}" dt="2020-07-10T06:05:15.783" v="715" actId="13244"/>
          <ac:grpSpMkLst>
            <pc:docMk/>
            <pc:sldMk cId="1793706927" sldId="1670"/>
            <ac:grpSpMk id="9" creationId="{CCDFAF01-C2C6-4705-9B16-5DA233AB1711}"/>
          </ac:grpSpMkLst>
        </pc:grpChg>
        <pc:grpChg chg="add del mod">
          <ac:chgData name="Robert [Chillibreeze]" userId="8fe5ebfe-980d-441d-bbff-8c5265b810b8" providerId="ADAL" clId="{0A564B7B-25DF-4F0C-9519-4923F08F0708}" dt="2020-07-10T05:48:06.216" v="409" actId="165"/>
          <ac:grpSpMkLst>
            <pc:docMk/>
            <pc:sldMk cId="1793706927" sldId="1670"/>
            <ac:grpSpMk id="13" creationId="{60866539-8441-47D3-95DB-7FE2D6A2BE56}"/>
          </ac:grpSpMkLst>
        </pc:grpChg>
        <pc:grpChg chg="add del mod">
          <ac:chgData name="Robert [Chillibreeze]" userId="8fe5ebfe-980d-441d-bbff-8c5265b810b8" providerId="ADAL" clId="{0A564B7B-25DF-4F0C-9519-4923F08F0708}" dt="2020-07-10T05:48:06.216" v="409" actId="165"/>
          <ac:grpSpMkLst>
            <pc:docMk/>
            <pc:sldMk cId="1793706927" sldId="1670"/>
            <ac:grpSpMk id="14" creationId="{87E28E15-FAAD-4761-A0D5-CF4B1E5ABD4B}"/>
          </ac:grpSpMkLst>
        </pc:grpChg>
        <pc:grpChg chg="add del mod">
          <ac:chgData name="Robert [Chillibreeze]" userId="8fe5ebfe-980d-441d-bbff-8c5265b810b8" providerId="ADAL" clId="{0A564B7B-25DF-4F0C-9519-4923F08F0708}" dt="2020-07-10T05:48:06.216" v="409" actId="165"/>
          <ac:grpSpMkLst>
            <pc:docMk/>
            <pc:sldMk cId="1793706927" sldId="1670"/>
            <ac:grpSpMk id="15" creationId="{95B76273-76D2-4771-897F-B8215C5E5EE6}"/>
          </ac:grpSpMkLst>
        </pc:grpChg>
        <pc:grpChg chg="add del mod">
          <ac:chgData name="Robert [Chillibreeze]" userId="8fe5ebfe-980d-441d-bbff-8c5265b810b8" providerId="ADAL" clId="{0A564B7B-25DF-4F0C-9519-4923F08F0708}" dt="2020-07-10T05:48:06.216" v="409" actId="165"/>
          <ac:grpSpMkLst>
            <pc:docMk/>
            <pc:sldMk cId="1793706927" sldId="1670"/>
            <ac:grpSpMk id="16" creationId="{EEAFAAB2-254F-4591-A783-FF67014EB888}"/>
          </ac:grpSpMkLst>
        </pc:grpChg>
        <pc:grpChg chg="add del mod">
          <ac:chgData name="Robert [Chillibreeze]" userId="8fe5ebfe-980d-441d-bbff-8c5265b810b8" providerId="ADAL" clId="{0A564B7B-25DF-4F0C-9519-4923F08F0708}" dt="2020-07-10T05:48:06.216" v="409" actId="165"/>
          <ac:grpSpMkLst>
            <pc:docMk/>
            <pc:sldMk cId="1793706927" sldId="1670"/>
            <ac:grpSpMk id="17" creationId="{97754515-5A29-4C1F-ABB3-830A311A6E53}"/>
          </ac:grpSpMkLst>
        </pc:grpChg>
        <pc:grpChg chg="add del mod">
          <ac:chgData name="Robert [Chillibreeze]" userId="8fe5ebfe-980d-441d-bbff-8c5265b810b8" providerId="ADAL" clId="{0A564B7B-25DF-4F0C-9519-4923F08F0708}" dt="2020-07-10T05:48:06.216" v="409" actId="165"/>
          <ac:grpSpMkLst>
            <pc:docMk/>
            <pc:sldMk cId="1793706927" sldId="1670"/>
            <ac:grpSpMk id="18" creationId="{17A28FEA-A181-479A-B004-A463187ACA7F}"/>
          </ac:grpSpMkLst>
        </pc:grpChg>
        <pc:grpChg chg="add del mod">
          <ac:chgData name="Robert [Chillibreeze]" userId="8fe5ebfe-980d-441d-bbff-8c5265b810b8" providerId="ADAL" clId="{0A564B7B-25DF-4F0C-9519-4923F08F0708}" dt="2020-07-10T05:48:06.216" v="409" actId="165"/>
          <ac:grpSpMkLst>
            <pc:docMk/>
            <pc:sldMk cId="1793706927" sldId="1670"/>
            <ac:grpSpMk id="19" creationId="{06ABD177-8CE9-4404-8FBA-A02D7EEDECA1}"/>
          </ac:grpSpMkLst>
        </pc:grpChg>
        <pc:grpChg chg="add del mod">
          <ac:chgData name="Robert [Chillibreeze]" userId="8fe5ebfe-980d-441d-bbff-8c5265b810b8" providerId="ADAL" clId="{0A564B7B-25DF-4F0C-9519-4923F08F0708}" dt="2020-07-10T05:49:53.140" v="509" actId="165"/>
          <ac:grpSpMkLst>
            <pc:docMk/>
            <pc:sldMk cId="1793706927" sldId="1670"/>
            <ac:grpSpMk id="20" creationId="{91771909-76AF-4EA0-A36B-3EE61947DD6E}"/>
          </ac:grpSpMkLst>
        </pc:grpChg>
        <pc:grpChg chg="add del mod">
          <ac:chgData name="Robert [Chillibreeze]" userId="8fe5ebfe-980d-441d-bbff-8c5265b810b8" providerId="ADAL" clId="{0A564B7B-25DF-4F0C-9519-4923F08F0708}" dt="2020-07-10T05:49:53.140" v="509" actId="165"/>
          <ac:grpSpMkLst>
            <pc:docMk/>
            <pc:sldMk cId="1793706927" sldId="1670"/>
            <ac:grpSpMk id="21" creationId="{7D9D6230-03DC-4D12-83D1-A641B3E94D0C}"/>
          </ac:grpSpMkLst>
        </pc:grpChg>
        <pc:grpChg chg="add del mod">
          <ac:chgData name="Robert [Chillibreeze]" userId="8fe5ebfe-980d-441d-bbff-8c5265b810b8" providerId="ADAL" clId="{0A564B7B-25DF-4F0C-9519-4923F08F0708}" dt="2020-07-10T05:49:53.140" v="509" actId="165"/>
          <ac:grpSpMkLst>
            <pc:docMk/>
            <pc:sldMk cId="1793706927" sldId="1670"/>
            <ac:grpSpMk id="22" creationId="{2602A029-3F44-4159-83EF-63A994996938}"/>
          </ac:grpSpMkLst>
        </pc:grpChg>
        <pc:grpChg chg="add del mod">
          <ac:chgData name="Robert [Chillibreeze]" userId="8fe5ebfe-980d-441d-bbff-8c5265b810b8" providerId="ADAL" clId="{0A564B7B-25DF-4F0C-9519-4923F08F0708}" dt="2020-07-10T05:49:53.140" v="509" actId="165"/>
          <ac:grpSpMkLst>
            <pc:docMk/>
            <pc:sldMk cId="1793706927" sldId="1670"/>
            <ac:grpSpMk id="23" creationId="{5144AC87-CCA5-4CF4-B85D-9A11CAAA27DD}"/>
          </ac:grpSpMkLst>
        </pc:grpChg>
        <pc:grpChg chg="add del mod">
          <ac:chgData name="Robert [Chillibreeze]" userId="8fe5ebfe-980d-441d-bbff-8c5265b810b8" providerId="ADAL" clId="{0A564B7B-25DF-4F0C-9519-4923F08F0708}" dt="2020-07-10T05:49:53.140" v="509" actId="165"/>
          <ac:grpSpMkLst>
            <pc:docMk/>
            <pc:sldMk cId="1793706927" sldId="1670"/>
            <ac:grpSpMk id="24" creationId="{69BF820E-3933-4C12-99A0-527C6E7C3CC7}"/>
          </ac:grpSpMkLst>
        </pc:grpChg>
        <pc:grpChg chg="add del mod">
          <ac:chgData name="Robert [Chillibreeze]" userId="8fe5ebfe-980d-441d-bbff-8c5265b810b8" providerId="ADAL" clId="{0A564B7B-25DF-4F0C-9519-4923F08F0708}" dt="2020-07-10T05:49:53.140" v="509" actId="165"/>
          <ac:grpSpMkLst>
            <pc:docMk/>
            <pc:sldMk cId="1793706927" sldId="1670"/>
            <ac:grpSpMk id="25" creationId="{1427A372-7B4A-44A1-B33B-2B2DE1472F8F}"/>
          </ac:grpSpMkLst>
        </pc:grpChg>
        <pc:grpChg chg="add del mod">
          <ac:chgData name="Robert [Chillibreeze]" userId="8fe5ebfe-980d-441d-bbff-8c5265b810b8" providerId="ADAL" clId="{0A564B7B-25DF-4F0C-9519-4923F08F0708}" dt="2020-07-10T05:49:53.140" v="509" actId="165"/>
          <ac:grpSpMkLst>
            <pc:docMk/>
            <pc:sldMk cId="1793706927" sldId="1670"/>
            <ac:grpSpMk id="26" creationId="{A2CB0F03-C015-45F3-A979-C8E1AC46B9CA}"/>
          </ac:grpSpMkLst>
        </pc:grpChg>
        <pc:grpChg chg="add del mod">
          <ac:chgData name="Robert [Chillibreeze]" userId="8fe5ebfe-980d-441d-bbff-8c5265b810b8" providerId="ADAL" clId="{0A564B7B-25DF-4F0C-9519-4923F08F0708}" dt="2020-07-10T05:49:53.140" v="509" actId="165"/>
          <ac:grpSpMkLst>
            <pc:docMk/>
            <pc:sldMk cId="1793706927" sldId="1670"/>
            <ac:grpSpMk id="27" creationId="{C25D70C5-A9F3-4CE4-A208-4873527518EF}"/>
          </ac:grpSpMkLst>
        </pc:grpChg>
        <pc:grpChg chg="add del mod">
          <ac:chgData name="Robert [Chillibreeze]" userId="8fe5ebfe-980d-441d-bbff-8c5265b810b8" providerId="ADAL" clId="{0A564B7B-25DF-4F0C-9519-4923F08F0708}" dt="2020-07-10T05:49:53.140" v="509" actId="165"/>
          <ac:grpSpMkLst>
            <pc:docMk/>
            <pc:sldMk cId="1793706927" sldId="1670"/>
            <ac:grpSpMk id="28" creationId="{2074F3C6-9828-435D-890D-FB8EAA5866B6}"/>
          </ac:grpSpMkLst>
        </pc:grpChg>
        <pc:grpChg chg="add del mod">
          <ac:chgData name="Robert [Chillibreeze]" userId="8fe5ebfe-980d-441d-bbff-8c5265b810b8" providerId="ADAL" clId="{0A564B7B-25DF-4F0C-9519-4923F08F0708}" dt="2020-07-10T05:49:53.140" v="509" actId="165"/>
          <ac:grpSpMkLst>
            <pc:docMk/>
            <pc:sldMk cId="1793706927" sldId="1670"/>
            <ac:grpSpMk id="29" creationId="{7A4E6A91-6691-4361-BC23-09273A924126}"/>
          </ac:grpSpMkLst>
        </pc:grpChg>
        <pc:grpChg chg="add del mod">
          <ac:chgData name="Robert [Chillibreeze]" userId="8fe5ebfe-980d-441d-bbff-8c5265b810b8" providerId="ADAL" clId="{0A564B7B-25DF-4F0C-9519-4923F08F0708}" dt="2020-07-10T05:49:53.140" v="509" actId="165"/>
          <ac:grpSpMkLst>
            <pc:docMk/>
            <pc:sldMk cId="1793706927" sldId="1670"/>
            <ac:grpSpMk id="30" creationId="{5D7AB659-9F79-4495-8B7F-17E28554DCFF}"/>
          </ac:grpSpMkLst>
        </pc:grpChg>
        <pc:grpChg chg="add del mod">
          <ac:chgData name="Robert [Chillibreeze]" userId="8fe5ebfe-980d-441d-bbff-8c5265b810b8" providerId="ADAL" clId="{0A564B7B-25DF-4F0C-9519-4923F08F0708}" dt="2020-07-10T05:49:53.140" v="509" actId="165"/>
          <ac:grpSpMkLst>
            <pc:docMk/>
            <pc:sldMk cId="1793706927" sldId="1670"/>
            <ac:grpSpMk id="31" creationId="{738D8D19-0C09-421A-B215-1A924E12011A}"/>
          </ac:grpSpMkLst>
        </pc:grpChg>
        <pc:grpChg chg="add del mod">
          <ac:chgData name="Robert [Chillibreeze]" userId="8fe5ebfe-980d-441d-bbff-8c5265b810b8" providerId="ADAL" clId="{0A564B7B-25DF-4F0C-9519-4923F08F0708}" dt="2020-07-10T05:49:53.140" v="509" actId="165"/>
          <ac:grpSpMkLst>
            <pc:docMk/>
            <pc:sldMk cId="1793706927" sldId="1670"/>
            <ac:grpSpMk id="32" creationId="{A15E6A21-56AD-4B54-A5BC-7A5DCA6B0A0F}"/>
          </ac:grpSpMkLst>
        </pc:grpChg>
        <pc:grpChg chg="add del mod">
          <ac:chgData name="Robert [Chillibreeze]" userId="8fe5ebfe-980d-441d-bbff-8c5265b810b8" providerId="ADAL" clId="{0A564B7B-25DF-4F0C-9519-4923F08F0708}" dt="2020-07-10T05:56:10.177" v="666" actId="478"/>
          <ac:grpSpMkLst>
            <pc:docMk/>
            <pc:sldMk cId="1793706927" sldId="1670"/>
            <ac:grpSpMk id="34" creationId="{29476046-60AD-4BF8-92A7-C8AEC44C49EE}"/>
          </ac:grpSpMkLst>
        </pc:grpChg>
        <pc:grpChg chg="add del mod">
          <ac:chgData name="Robert [Chillibreeze]" userId="8fe5ebfe-980d-441d-bbff-8c5265b810b8" providerId="ADAL" clId="{0A564B7B-25DF-4F0C-9519-4923F08F0708}" dt="2020-07-10T05:43:46.328" v="235" actId="165"/>
          <ac:grpSpMkLst>
            <pc:docMk/>
            <pc:sldMk cId="1793706927" sldId="1670"/>
            <ac:grpSpMk id="48" creationId="{DFE2E7CF-AC90-4764-AC28-FB2287B9857E}"/>
          </ac:grpSpMkLst>
        </pc:grpChg>
        <pc:grpChg chg="mod topLvl">
          <ac:chgData name="Robert [Chillibreeze]" userId="8fe5ebfe-980d-441d-bbff-8c5265b810b8" providerId="ADAL" clId="{0A564B7B-25DF-4F0C-9519-4923F08F0708}" dt="2020-07-10T05:49:53.140" v="509" actId="165"/>
          <ac:grpSpMkLst>
            <pc:docMk/>
            <pc:sldMk cId="1793706927" sldId="1670"/>
            <ac:grpSpMk id="49" creationId="{D2A77ABB-4575-4453-9851-17B3EF439C98}"/>
          </ac:grpSpMkLst>
        </pc:grpChg>
        <pc:grpChg chg="add del mod">
          <ac:chgData name="Robert [Chillibreeze]" userId="8fe5ebfe-980d-441d-bbff-8c5265b810b8" providerId="ADAL" clId="{0A564B7B-25DF-4F0C-9519-4923F08F0708}" dt="2020-07-10T05:54:59.994" v="626" actId="165"/>
          <ac:grpSpMkLst>
            <pc:docMk/>
            <pc:sldMk cId="1793706927" sldId="1670"/>
            <ac:grpSpMk id="79" creationId="{3F1072E4-AF7F-4F90-A08E-EC64A3203EE2}"/>
          </ac:grpSpMkLst>
        </pc:grpChg>
        <pc:grpChg chg="mod topLvl">
          <ac:chgData name="Robert [Chillibreeze]" userId="8fe5ebfe-980d-441d-bbff-8c5265b810b8" providerId="ADAL" clId="{0A564B7B-25DF-4F0C-9519-4923F08F0708}" dt="2020-07-10T05:56:08.438" v="665"/>
          <ac:grpSpMkLst>
            <pc:docMk/>
            <pc:sldMk cId="1793706927" sldId="1670"/>
            <ac:grpSpMk id="80" creationId="{E9C7BA7D-BD4A-414D-A7D2-EDD1096FE1BB}"/>
          </ac:grpSpMkLst>
        </pc:grpChg>
        <pc:picChg chg="add mod">
          <ac:chgData name="Robert [Chillibreeze]" userId="8fe5ebfe-980d-441d-bbff-8c5265b810b8" providerId="ADAL" clId="{0A564B7B-25DF-4F0C-9519-4923F08F0708}" dt="2020-07-10T05:49:53.140" v="509" actId="165"/>
          <ac:picMkLst>
            <pc:docMk/>
            <pc:sldMk cId="1793706927" sldId="1670"/>
            <ac:picMk id="3" creationId="{596B69EE-4A37-4FFC-BCB4-52E31AE57A45}"/>
          </ac:picMkLst>
        </pc:picChg>
        <pc:picChg chg="add mod">
          <ac:chgData name="Robert [Chillibreeze]" userId="8fe5ebfe-980d-441d-bbff-8c5265b810b8" providerId="ADAL" clId="{0A564B7B-25DF-4F0C-9519-4923F08F0708}" dt="2020-07-10T05:49:53.140" v="509" actId="165"/>
          <ac:picMkLst>
            <pc:docMk/>
            <pc:sldMk cId="1793706927" sldId="1670"/>
            <ac:picMk id="8" creationId="{C1D427A2-3C36-41D4-9C78-707CE8E2B9E6}"/>
          </ac:picMkLst>
        </pc:picChg>
        <pc:picChg chg="add mod">
          <ac:chgData name="Robert [Chillibreeze]" userId="8fe5ebfe-980d-441d-bbff-8c5265b810b8" providerId="ADAL" clId="{0A564B7B-25DF-4F0C-9519-4923F08F0708}" dt="2020-07-10T05:56:08.438" v="665"/>
          <ac:picMkLst>
            <pc:docMk/>
            <pc:sldMk cId="1793706927" sldId="1670"/>
            <ac:picMk id="33" creationId="{E5C6D322-496D-4CFC-A52F-13F4A74B1834}"/>
          </ac:picMkLst>
        </pc:picChg>
        <pc:picChg chg="add mod">
          <ac:chgData name="Robert [Chillibreeze]" userId="8fe5ebfe-980d-441d-bbff-8c5265b810b8" providerId="ADAL" clId="{0A564B7B-25DF-4F0C-9519-4923F08F0708}" dt="2020-07-10T06:05:15.783" v="715" actId="13244"/>
          <ac:picMkLst>
            <pc:docMk/>
            <pc:sldMk cId="1793706927" sldId="1670"/>
            <ac:picMk id="36" creationId="{02AF3C7C-2523-4019-992F-3BE0A12448BE}"/>
          </ac:picMkLst>
        </pc:picChg>
        <pc:picChg chg="del mod topLvl">
          <ac:chgData name="Robert [Chillibreeze]" userId="8fe5ebfe-980d-441d-bbff-8c5265b810b8" providerId="ADAL" clId="{0A564B7B-25DF-4F0C-9519-4923F08F0708}" dt="2020-07-10T05:43:58.163" v="239" actId="478"/>
          <ac:picMkLst>
            <pc:docMk/>
            <pc:sldMk cId="1793706927" sldId="1670"/>
            <ac:picMk id="50" creationId="{A6325B44-58B1-43EA-9502-F661B2F51447}"/>
          </ac:picMkLst>
        </pc:picChg>
        <pc:picChg chg="del mod topLvl">
          <ac:chgData name="Robert [Chillibreeze]" userId="8fe5ebfe-980d-441d-bbff-8c5265b810b8" providerId="ADAL" clId="{0A564B7B-25DF-4F0C-9519-4923F08F0708}" dt="2020-07-10T05:55:01.994" v="627" actId="478"/>
          <ac:picMkLst>
            <pc:docMk/>
            <pc:sldMk cId="1793706927" sldId="1670"/>
            <ac:picMk id="81" creationId="{DD84D25C-CBA0-46DB-8273-ABF7E04E39EA}"/>
          </ac:picMkLst>
        </pc:picChg>
        <pc:picChg chg="del mod topLvl">
          <ac:chgData name="Robert [Chillibreeze]" userId="8fe5ebfe-980d-441d-bbff-8c5265b810b8" providerId="ADAL" clId="{0A564B7B-25DF-4F0C-9519-4923F08F0708}" dt="2020-07-10T05:55:29.718" v="645" actId="478"/>
          <ac:picMkLst>
            <pc:docMk/>
            <pc:sldMk cId="1793706927" sldId="1670"/>
            <ac:picMk id="148" creationId="{1A8BC403-F1B2-4F8E-B965-94CF66AE3564}"/>
          </ac:picMkLst>
        </pc:picChg>
        <pc:picChg chg="mod topLvl">
          <ac:chgData name="Robert [Chillibreeze]" userId="8fe5ebfe-980d-441d-bbff-8c5265b810b8" providerId="ADAL" clId="{0A564B7B-25DF-4F0C-9519-4923F08F0708}" dt="2020-07-10T06:05:15.783" v="715" actId="13244"/>
          <ac:picMkLst>
            <pc:docMk/>
            <pc:sldMk cId="1793706927" sldId="1670"/>
            <ac:picMk id="164" creationId="{BD8B9FE9-3E89-4481-AA66-D5B1470C2294}"/>
          </ac:picMkLst>
        </pc:picChg>
        <pc:picChg chg="mod topLvl">
          <ac:chgData name="Robert [Chillibreeze]" userId="8fe5ebfe-980d-441d-bbff-8c5265b810b8" providerId="ADAL" clId="{0A564B7B-25DF-4F0C-9519-4923F08F0708}" dt="2020-07-10T06:05:15.783" v="715" actId="13244"/>
          <ac:picMkLst>
            <pc:docMk/>
            <pc:sldMk cId="1793706927" sldId="1670"/>
            <ac:picMk id="165" creationId="{BC78FA69-515F-46CD-AA78-149BDDEFCCAD}"/>
          </ac:picMkLst>
        </pc:picChg>
        <pc:picChg chg="mod topLvl">
          <ac:chgData name="Robert [Chillibreeze]" userId="8fe5ebfe-980d-441d-bbff-8c5265b810b8" providerId="ADAL" clId="{0A564B7B-25DF-4F0C-9519-4923F08F0708}" dt="2020-07-10T06:05:15.783" v="715" actId="13244"/>
          <ac:picMkLst>
            <pc:docMk/>
            <pc:sldMk cId="1793706927" sldId="1670"/>
            <ac:picMk id="166" creationId="{0C502320-D84A-4353-B672-A54259235D21}"/>
          </ac:picMkLst>
        </pc:picChg>
        <pc:picChg chg="mod topLvl">
          <ac:chgData name="Robert [Chillibreeze]" userId="8fe5ebfe-980d-441d-bbff-8c5265b810b8" providerId="ADAL" clId="{0A564B7B-25DF-4F0C-9519-4923F08F0708}" dt="2020-07-10T06:05:15.783" v="715" actId="13244"/>
          <ac:picMkLst>
            <pc:docMk/>
            <pc:sldMk cId="1793706927" sldId="1670"/>
            <ac:picMk id="167" creationId="{BA0A5ECD-30A4-426F-97C7-5B0C4C7EDD4A}"/>
          </ac:picMkLst>
        </pc:picChg>
        <pc:picChg chg="mod topLvl">
          <ac:chgData name="Robert [Chillibreeze]" userId="8fe5ebfe-980d-441d-bbff-8c5265b810b8" providerId="ADAL" clId="{0A564B7B-25DF-4F0C-9519-4923F08F0708}" dt="2020-07-10T06:05:15.783" v="715" actId="13244"/>
          <ac:picMkLst>
            <pc:docMk/>
            <pc:sldMk cId="1793706927" sldId="1670"/>
            <ac:picMk id="168" creationId="{7184C9BB-39C2-4D7F-A725-500352842265}"/>
          </ac:picMkLst>
        </pc:picChg>
        <pc:picChg chg="del">
          <ac:chgData name="Robert [Chillibreeze]" userId="8fe5ebfe-980d-441d-bbff-8c5265b810b8" providerId="ADAL" clId="{0A564B7B-25DF-4F0C-9519-4923F08F0708}" dt="2020-07-10T05:44:09.084" v="248" actId="478"/>
          <ac:picMkLst>
            <pc:docMk/>
            <pc:sldMk cId="1793706927" sldId="1670"/>
            <ac:picMk id="169" creationId="{287A00B9-245E-499E-AE16-0209699AEB68}"/>
          </ac:picMkLst>
        </pc:picChg>
        <pc:picChg chg="mod topLvl">
          <ac:chgData name="Robert [Chillibreeze]" userId="8fe5ebfe-980d-441d-bbff-8c5265b810b8" providerId="ADAL" clId="{0A564B7B-25DF-4F0C-9519-4923F08F0708}" dt="2020-07-10T06:05:15.783" v="715" actId="13244"/>
          <ac:picMkLst>
            <pc:docMk/>
            <pc:sldMk cId="1793706927" sldId="1670"/>
            <ac:picMk id="200" creationId="{86F2DE90-0375-41EC-B464-5B427127D236}"/>
          </ac:picMkLst>
        </pc:picChg>
        <pc:picChg chg="mod topLvl">
          <ac:chgData name="Robert [Chillibreeze]" userId="8fe5ebfe-980d-441d-bbff-8c5265b810b8" providerId="ADAL" clId="{0A564B7B-25DF-4F0C-9519-4923F08F0708}" dt="2020-07-10T06:05:15.783" v="715" actId="13244"/>
          <ac:picMkLst>
            <pc:docMk/>
            <pc:sldMk cId="1793706927" sldId="1670"/>
            <ac:picMk id="201" creationId="{395FD329-7870-4C83-9CCF-D0422B000657}"/>
          </ac:picMkLst>
        </pc:picChg>
        <pc:picChg chg="mod topLvl">
          <ac:chgData name="Robert [Chillibreeze]" userId="8fe5ebfe-980d-441d-bbff-8c5265b810b8" providerId="ADAL" clId="{0A564B7B-25DF-4F0C-9519-4923F08F0708}" dt="2020-07-10T06:05:15.783" v="715" actId="13244"/>
          <ac:picMkLst>
            <pc:docMk/>
            <pc:sldMk cId="1793706927" sldId="1670"/>
            <ac:picMk id="202" creationId="{048069BF-FBB1-4A3F-88D6-3F27E9AA9F14}"/>
          </ac:picMkLst>
        </pc:picChg>
        <pc:picChg chg="mod topLvl">
          <ac:chgData name="Robert [Chillibreeze]" userId="8fe5ebfe-980d-441d-bbff-8c5265b810b8" providerId="ADAL" clId="{0A564B7B-25DF-4F0C-9519-4923F08F0708}" dt="2020-07-10T06:05:15.783" v="715" actId="13244"/>
          <ac:picMkLst>
            <pc:docMk/>
            <pc:sldMk cId="1793706927" sldId="1670"/>
            <ac:picMk id="203" creationId="{1ACB8D91-B0AE-4721-BB07-E58E564C5B99}"/>
          </ac:picMkLst>
        </pc:picChg>
        <pc:picChg chg="mod topLvl">
          <ac:chgData name="Robert [Chillibreeze]" userId="8fe5ebfe-980d-441d-bbff-8c5265b810b8" providerId="ADAL" clId="{0A564B7B-25DF-4F0C-9519-4923F08F0708}" dt="2020-07-10T06:05:15.783" v="715" actId="13244"/>
          <ac:picMkLst>
            <pc:docMk/>
            <pc:sldMk cId="1793706927" sldId="1670"/>
            <ac:picMk id="204" creationId="{8946BC48-35DE-4CBE-943A-455D47DD597D}"/>
          </ac:picMkLst>
        </pc:picChg>
        <pc:picChg chg="del mod">
          <ac:chgData name="Robert [Chillibreeze]" userId="8fe5ebfe-980d-441d-bbff-8c5265b810b8" providerId="ADAL" clId="{0A564B7B-25DF-4F0C-9519-4923F08F0708}" dt="2020-07-10T05:43:11.702" v="218" actId="478"/>
          <ac:picMkLst>
            <pc:docMk/>
            <pc:sldMk cId="1793706927" sldId="1670"/>
            <ac:picMk id="205" creationId="{5E9DA7CE-B95B-4F1E-A899-2D044BB2CF2F}"/>
          </ac:picMkLst>
        </pc:picChg>
        <pc:cxnChg chg="mod">
          <ac:chgData name="Robert [Chillibreeze]" userId="8fe5ebfe-980d-441d-bbff-8c5265b810b8" providerId="ADAL" clId="{0A564B7B-25DF-4F0C-9519-4923F08F0708}" dt="2020-07-10T06:05:15.783" v="715" actId="13244"/>
          <ac:cxnSpMkLst>
            <pc:docMk/>
            <pc:sldMk cId="1793706927" sldId="1670"/>
            <ac:cxnSpMk id="94" creationId="{2C2F2BC7-7C0F-4FD3-957E-DF0625964674}"/>
          </ac:cxnSpMkLst>
        </pc:cxnChg>
        <pc:cxnChg chg="mod">
          <ac:chgData name="Robert [Chillibreeze]" userId="8fe5ebfe-980d-441d-bbff-8c5265b810b8" providerId="ADAL" clId="{0A564B7B-25DF-4F0C-9519-4923F08F0708}" dt="2020-07-10T06:05:15.783" v="715" actId="13244"/>
          <ac:cxnSpMkLst>
            <pc:docMk/>
            <pc:sldMk cId="1793706927" sldId="1670"/>
            <ac:cxnSpMk id="95" creationId="{545EC7EB-17F1-4813-B849-5CDCB4992FCA}"/>
          </ac:cxnSpMkLst>
        </pc:cxnChg>
        <pc:cxnChg chg="mod">
          <ac:chgData name="Robert [Chillibreeze]" userId="8fe5ebfe-980d-441d-bbff-8c5265b810b8" providerId="ADAL" clId="{0A564B7B-25DF-4F0C-9519-4923F08F0708}" dt="2020-07-10T06:05:15.783" v="715" actId="13244"/>
          <ac:cxnSpMkLst>
            <pc:docMk/>
            <pc:sldMk cId="1793706927" sldId="1670"/>
            <ac:cxnSpMk id="96" creationId="{610882D3-AE41-44C3-9D75-E821F8F298C7}"/>
          </ac:cxnSpMkLst>
        </pc:cxnChg>
        <pc:cxnChg chg="mod">
          <ac:chgData name="Robert [Chillibreeze]" userId="8fe5ebfe-980d-441d-bbff-8c5265b810b8" providerId="ADAL" clId="{0A564B7B-25DF-4F0C-9519-4923F08F0708}" dt="2020-07-10T06:05:15.783" v="715" actId="13244"/>
          <ac:cxnSpMkLst>
            <pc:docMk/>
            <pc:sldMk cId="1793706927" sldId="1670"/>
            <ac:cxnSpMk id="97" creationId="{1B172EB6-1C16-442D-A2DF-24A41ECA1507}"/>
          </ac:cxnSpMkLst>
        </pc:cxnChg>
        <pc:cxnChg chg="mod">
          <ac:chgData name="Robert [Chillibreeze]" userId="8fe5ebfe-980d-441d-bbff-8c5265b810b8" providerId="ADAL" clId="{0A564B7B-25DF-4F0C-9519-4923F08F0708}" dt="2020-07-10T06:05:15.783" v="715" actId="13244"/>
          <ac:cxnSpMkLst>
            <pc:docMk/>
            <pc:sldMk cId="1793706927" sldId="1670"/>
            <ac:cxnSpMk id="98" creationId="{32419400-69D2-434C-B65B-C309216EEB7D}"/>
          </ac:cxnSpMkLst>
        </pc:cxnChg>
        <pc:cxnChg chg="mod">
          <ac:chgData name="Robert [Chillibreeze]" userId="8fe5ebfe-980d-441d-bbff-8c5265b810b8" providerId="ADAL" clId="{0A564B7B-25DF-4F0C-9519-4923F08F0708}" dt="2020-07-10T06:05:15.783" v="715" actId="13244"/>
          <ac:cxnSpMkLst>
            <pc:docMk/>
            <pc:sldMk cId="1793706927" sldId="1670"/>
            <ac:cxnSpMk id="99" creationId="{986545E2-115D-42BC-9E53-2CEAC6B5573D}"/>
          </ac:cxnSpMkLst>
        </pc:cxnChg>
        <pc:cxnChg chg="mod">
          <ac:chgData name="Robert [Chillibreeze]" userId="8fe5ebfe-980d-441d-bbff-8c5265b810b8" providerId="ADAL" clId="{0A564B7B-25DF-4F0C-9519-4923F08F0708}" dt="2020-07-10T06:05:15.783" v="715" actId="13244"/>
          <ac:cxnSpMkLst>
            <pc:docMk/>
            <pc:sldMk cId="1793706927" sldId="1670"/>
            <ac:cxnSpMk id="100" creationId="{664BE4E5-3D78-419B-8649-FD746499F250}"/>
          </ac:cxnSpMkLst>
        </pc:cxnChg>
        <pc:cxnChg chg="mod">
          <ac:chgData name="Robert [Chillibreeze]" userId="8fe5ebfe-980d-441d-bbff-8c5265b810b8" providerId="ADAL" clId="{0A564B7B-25DF-4F0C-9519-4923F08F0708}" dt="2020-07-10T06:05:15.783" v="715" actId="13244"/>
          <ac:cxnSpMkLst>
            <pc:docMk/>
            <pc:sldMk cId="1793706927" sldId="1670"/>
            <ac:cxnSpMk id="101" creationId="{770676DA-6B10-4921-8064-3EF4540E780F}"/>
          </ac:cxnSpMkLst>
        </pc:cxnChg>
        <pc:cxnChg chg="mod">
          <ac:chgData name="Robert [Chillibreeze]" userId="8fe5ebfe-980d-441d-bbff-8c5265b810b8" providerId="ADAL" clId="{0A564B7B-25DF-4F0C-9519-4923F08F0708}" dt="2020-07-10T06:05:15.783" v="715" actId="13244"/>
          <ac:cxnSpMkLst>
            <pc:docMk/>
            <pc:sldMk cId="1793706927" sldId="1670"/>
            <ac:cxnSpMk id="102" creationId="{A8E6D8B8-3BF1-42E6-889F-20C12EFC2149}"/>
          </ac:cxnSpMkLst>
        </pc:cxnChg>
        <pc:cxnChg chg="mod">
          <ac:chgData name="Robert [Chillibreeze]" userId="8fe5ebfe-980d-441d-bbff-8c5265b810b8" providerId="ADAL" clId="{0A564B7B-25DF-4F0C-9519-4923F08F0708}" dt="2020-07-10T06:05:15.783" v="715" actId="13244"/>
          <ac:cxnSpMkLst>
            <pc:docMk/>
            <pc:sldMk cId="1793706927" sldId="1670"/>
            <ac:cxnSpMk id="103" creationId="{BF891B43-63AF-48C6-9FD8-552F7268519B}"/>
          </ac:cxnSpMkLst>
        </pc:cxnChg>
        <pc:cxnChg chg="mod">
          <ac:chgData name="Robert [Chillibreeze]" userId="8fe5ebfe-980d-441d-bbff-8c5265b810b8" providerId="ADAL" clId="{0A564B7B-25DF-4F0C-9519-4923F08F0708}" dt="2020-07-10T06:05:15.783" v="715" actId="13244"/>
          <ac:cxnSpMkLst>
            <pc:docMk/>
            <pc:sldMk cId="1793706927" sldId="1670"/>
            <ac:cxnSpMk id="104" creationId="{90096FCC-D23B-40BA-B89A-FBA6BD6ADBC6}"/>
          </ac:cxnSpMkLst>
        </pc:cxnChg>
      </pc:sldChg>
      <pc:sldChg chg="addSp delSp modSp mod">
        <pc:chgData name="Robert [Chillibreeze]" userId="8fe5ebfe-980d-441d-bbff-8c5265b810b8" providerId="ADAL" clId="{0A564B7B-25DF-4F0C-9519-4923F08F0708}" dt="2020-07-10T05:39:21.911" v="141" actId="12789"/>
        <pc:sldMkLst>
          <pc:docMk/>
          <pc:sldMk cId="3635852913" sldId="1719"/>
        </pc:sldMkLst>
        <pc:spChg chg="add del mod">
          <ac:chgData name="Robert [Chillibreeze]" userId="8fe5ebfe-980d-441d-bbff-8c5265b810b8" providerId="ADAL" clId="{0A564B7B-25DF-4F0C-9519-4923F08F0708}" dt="2020-07-10T04:48:28.579" v="13"/>
          <ac:spMkLst>
            <pc:docMk/>
            <pc:sldMk cId="3635852913" sldId="1719"/>
            <ac:spMk id="2" creationId="{6118F4E8-9E3C-4119-9E27-D5792013F946}"/>
          </ac:spMkLst>
        </pc:spChg>
        <pc:spChg chg="add del mod">
          <ac:chgData name="Robert [Chillibreeze]" userId="8fe5ebfe-980d-441d-bbff-8c5265b810b8" providerId="ADAL" clId="{0A564B7B-25DF-4F0C-9519-4923F08F0708}" dt="2020-07-10T05:39:12.585" v="131"/>
          <ac:spMkLst>
            <pc:docMk/>
            <pc:sldMk cId="3635852913" sldId="1719"/>
            <ac:spMk id="2" creationId="{FF81A674-CC72-475E-B352-B43864E02941}"/>
          </ac:spMkLst>
        </pc:spChg>
        <pc:spChg chg="add del mod">
          <ac:chgData name="Robert [Chillibreeze]" userId="8fe5ebfe-980d-441d-bbff-8c5265b810b8" providerId="ADAL" clId="{0A564B7B-25DF-4F0C-9519-4923F08F0708}" dt="2020-07-10T04:48:26.852" v="12"/>
          <ac:spMkLst>
            <pc:docMk/>
            <pc:sldMk cId="3635852913" sldId="1719"/>
            <ac:spMk id="3" creationId="{9305452B-9243-4479-AC2F-5438C00734DB}"/>
          </ac:spMkLst>
        </pc:spChg>
        <pc:spChg chg="add del mod">
          <ac:chgData name="Robert [Chillibreeze]" userId="8fe5ebfe-980d-441d-bbff-8c5265b810b8" providerId="ADAL" clId="{0A564B7B-25DF-4F0C-9519-4923F08F0708}" dt="2020-07-10T05:39:12.735" v="132"/>
          <ac:spMkLst>
            <pc:docMk/>
            <pc:sldMk cId="3635852913" sldId="1719"/>
            <ac:spMk id="3" creationId="{DF4A52A0-A970-41BF-855E-5A5D3123AF05}"/>
          </ac:spMkLst>
        </pc:spChg>
        <pc:spChg chg="mod">
          <ac:chgData name="Robert [Chillibreeze]" userId="8fe5ebfe-980d-441d-bbff-8c5265b810b8" providerId="ADAL" clId="{0A564B7B-25DF-4F0C-9519-4923F08F0708}" dt="2020-07-10T05:39:21.911" v="141" actId="12789"/>
          <ac:spMkLst>
            <pc:docMk/>
            <pc:sldMk cId="3635852913" sldId="1719"/>
            <ac:spMk id="4" creationId="{00000000-0000-0000-0000-000000000000}"/>
          </ac:spMkLst>
        </pc:spChg>
        <pc:spChg chg="add del mod">
          <ac:chgData name="Robert [Chillibreeze]" userId="8fe5ebfe-980d-441d-bbff-8c5265b810b8" providerId="ADAL" clId="{0A564B7B-25DF-4F0C-9519-4923F08F0708}" dt="2020-07-10T05:39:12.888" v="133"/>
          <ac:spMkLst>
            <pc:docMk/>
            <pc:sldMk cId="3635852913" sldId="1719"/>
            <ac:spMk id="5" creationId="{6766C7CB-8B67-423F-A36D-60128472F274}"/>
          </ac:spMkLst>
        </pc:spChg>
        <pc:spChg chg="add del mod">
          <ac:chgData name="Robert [Chillibreeze]" userId="8fe5ebfe-980d-441d-bbff-8c5265b810b8" providerId="ADAL" clId="{0A564B7B-25DF-4F0C-9519-4923F08F0708}" dt="2020-07-10T04:48:26.537" v="11"/>
          <ac:spMkLst>
            <pc:docMk/>
            <pc:sldMk cId="3635852913" sldId="1719"/>
            <ac:spMk id="5" creationId="{A8888FC0-E772-4A5C-B489-DBF93C1C56F7}"/>
          </ac:spMkLst>
        </pc:spChg>
        <pc:spChg chg="add del mod">
          <ac:chgData name="Robert [Chillibreeze]" userId="8fe5ebfe-980d-441d-bbff-8c5265b810b8" providerId="ADAL" clId="{0A564B7B-25DF-4F0C-9519-4923F08F0708}" dt="2020-07-10T05:39:13.040" v="134"/>
          <ac:spMkLst>
            <pc:docMk/>
            <pc:sldMk cId="3635852913" sldId="1719"/>
            <ac:spMk id="6" creationId="{454F9AC2-8D1E-4DEB-8204-4D526019C4CE}"/>
          </ac:spMkLst>
        </pc:spChg>
        <pc:spChg chg="add del mod">
          <ac:chgData name="Robert [Chillibreeze]" userId="8fe5ebfe-980d-441d-bbff-8c5265b810b8" providerId="ADAL" clId="{0A564B7B-25DF-4F0C-9519-4923F08F0708}" dt="2020-07-10T04:48:26.163" v="10"/>
          <ac:spMkLst>
            <pc:docMk/>
            <pc:sldMk cId="3635852913" sldId="1719"/>
            <ac:spMk id="6" creationId="{95C03163-16D1-4C52-9AD1-60A918F7A57D}"/>
          </ac:spMkLst>
        </pc:spChg>
        <pc:spChg chg="add del mod">
          <ac:chgData name="Robert [Chillibreeze]" userId="8fe5ebfe-980d-441d-bbff-8c5265b810b8" providerId="ADAL" clId="{0A564B7B-25DF-4F0C-9519-4923F08F0708}" dt="2020-07-10T05:39:13.183" v="135"/>
          <ac:spMkLst>
            <pc:docMk/>
            <pc:sldMk cId="3635852913" sldId="1719"/>
            <ac:spMk id="7" creationId="{3B2FD4B4-3008-4150-97FA-4E1CD8E87078}"/>
          </ac:spMkLst>
        </pc:spChg>
        <pc:spChg chg="add del mod">
          <ac:chgData name="Robert [Chillibreeze]" userId="8fe5ebfe-980d-441d-bbff-8c5265b810b8" providerId="ADAL" clId="{0A564B7B-25DF-4F0C-9519-4923F08F0708}" dt="2020-07-10T04:48:25.853" v="9"/>
          <ac:spMkLst>
            <pc:docMk/>
            <pc:sldMk cId="3635852913" sldId="1719"/>
            <ac:spMk id="7" creationId="{42321870-3B8A-49B5-B58A-603AC7D196A5}"/>
          </ac:spMkLst>
        </pc:spChg>
        <pc:spChg chg="add del mod">
          <ac:chgData name="Robert [Chillibreeze]" userId="8fe5ebfe-980d-441d-bbff-8c5265b810b8" providerId="ADAL" clId="{0A564B7B-25DF-4F0C-9519-4923F08F0708}" dt="2020-07-10T04:48:25.440" v="8"/>
          <ac:spMkLst>
            <pc:docMk/>
            <pc:sldMk cId="3635852913" sldId="1719"/>
            <ac:spMk id="8" creationId="{7694E92C-EAB5-41FA-91A0-55D1CA378384}"/>
          </ac:spMkLst>
        </pc:spChg>
        <pc:spChg chg="add del mod">
          <ac:chgData name="Robert [Chillibreeze]" userId="8fe5ebfe-980d-441d-bbff-8c5265b810b8" providerId="ADAL" clId="{0A564B7B-25DF-4F0C-9519-4923F08F0708}" dt="2020-07-10T05:39:13.328" v="136"/>
          <ac:spMkLst>
            <pc:docMk/>
            <pc:sldMk cId="3635852913" sldId="1719"/>
            <ac:spMk id="8" creationId="{A5E492CB-5B2B-401D-97DA-F8DCC4EE2FCE}"/>
          </ac:spMkLst>
        </pc:spChg>
        <pc:spChg chg="add del mod">
          <ac:chgData name="Robert [Chillibreeze]" userId="8fe5ebfe-980d-441d-bbff-8c5265b810b8" providerId="ADAL" clId="{0A564B7B-25DF-4F0C-9519-4923F08F0708}" dt="2020-07-10T05:39:13.471" v="137"/>
          <ac:spMkLst>
            <pc:docMk/>
            <pc:sldMk cId="3635852913" sldId="1719"/>
            <ac:spMk id="9" creationId="{85DE9B19-AE65-4BCA-A471-0313FF3FEA5A}"/>
          </ac:spMkLst>
        </pc:spChg>
      </pc:sldChg>
      <pc:sldChg chg="addSp delSp modSp mod">
        <pc:chgData name="Robert [Chillibreeze]" userId="8fe5ebfe-980d-441d-bbff-8c5265b810b8" providerId="ADAL" clId="{0A564B7B-25DF-4F0C-9519-4923F08F0708}" dt="2020-07-10T08:28:03.539" v="739"/>
        <pc:sldMkLst>
          <pc:docMk/>
          <pc:sldMk cId="2176315051" sldId="1873"/>
        </pc:sldMkLst>
        <pc:spChg chg="mod">
          <ac:chgData name="Robert [Chillibreeze]" userId="8fe5ebfe-980d-441d-bbff-8c5265b810b8" providerId="ADAL" clId="{0A564B7B-25DF-4F0C-9519-4923F08F0708}" dt="2020-07-10T08:28:03.539" v="739"/>
          <ac:spMkLst>
            <pc:docMk/>
            <pc:sldMk cId="2176315051" sldId="1873"/>
            <ac:spMk id="2" creationId="{0A27E612-0557-4697-BDA6-FA91E09ED0E8}"/>
          </ac:spMkLst>
        </pc:spChg>
        <pc:spChg chg="add del mod">
          <ac:chgData name="Robert [Chillibreeze]" userId="8fe5ebfe-980d-441d-bbff-8c5265b810b8" providerId="ADAL" clId="{0A564B7B-25DF-4F0C-9519-4923F08F0708}" dt="2020-07-10T04:50:47.150" v="58"/>
          <ac:spMkLst>
            <pc:docMk/>
            <pc:sldMk cId="2176315051" sldId="1873"/>
            <ac:spMk id="3" creationId="{1B39AF2C-4B12-4FE8-8DBE-7600C894115F}"/>
          </ac:spMkLst>
        </pc:spChg>
        <pc:spChg chg="add del mod">
          <ac:chgData name="Robert [Chillibreeze]" userId="8fe5ebfe-980d-441d-bbff-8c5265b810b8" providerId="ADAL" clId="{0A564B7B-25DF-4F0C-9519-4923F08F0708}" dt="2020-07-10T08:28:03.539" v="739"/>
          <ac:spMkLst>
            <pc:docMk/>
            <pc:sldMk cId="2176315051" sldId="1873"/>
            <ac:spMk id="3" creationId="{CAA1DD73-88E0-4B91-833A-1A0891AC8D7E}"/>
          </ac:spMkLst>
        </pc:spChg>
        <pc:spChg chg="add del mod">
          <ac:chgData name="Robert [Chillibreeze]" userId="8fe5ebfe-980d-441d-bbff-8c5265b810b8" providerId="ADAL" clId="{0A564B7B-25DF-4F0C-9519-4923F08F0708}" dt="2020-07-10T04:50:47.302" v="59"/>
          <ac:spMkLst>
            <pc:docMk/>
            <pc:sldMk cId="2176315051" sldId="1873"/>
            <ac:spMk id="4" creationId="{18C803CB-7250-4B6F-92E7-0041142553A8}"/>
          </ac:spMkLst>
        </pc:spChg>
        <pc:spChg chg="add del mod">
          <ac:chgData name="Robert [Chillibreeze]" userId="8fe5ebfe-980d-441d-bbff-8c5265b810b8" providerId="ADAL" clId="{0A564B7B-25DF-4F0C-9519-4923F08F0708}" dt="2020-07-10T04:50:47.470" v="60"/>
          <ac:spMkLst>
            <pc:docMk/>
            <pc:sldMk cId="2176315051" sldId="1873"/>
            <ac:spMk id="5" creationId="{5AED9A37-1164-42C8-B88E-21A6D8610A3A}"/>
          </ac:spMkLst>
        </pc:spChg>
        <pc:spChg chg="add del mod">
          <ac:chgData name="Robert [Chillibreeze]" userId="8fe5ebfe-980d-441d-bbff-8c5265b810b8" providerId="ADAL" clId="{0A564B7B-25DF-4F0C-9519-4923F08F0708}" dt="2020-07-10T04:50:53.184" v="61"/>
          <ac:spMkLst>
            <pc:docMk/>
            <pc:sldMk cId="2176315051" sldId="1873"/>
            <ac:spMk id="6" creationId="{22C6F8CD-092B-4D78-82EC-04405DE593B3}"/>
          </ac:spMkLst>
        </pc:spChg>
        <pc:spChg chg="add del mod">
          <ac:chgData name="Robert [Chillibreeze]" userId="8fe5ebfe-980d-441d-bbff-8c5265b810b8" providerId="ADAL" clId="{0A564B7B-25DF-4F0C-9519-4923F08F0708}" dt="2020-07-10T04:50:53.318" v="62"/>
          <ac:spMkLst>
            <pc:docMk/>
            <pc:sldMk cId="2176315051" sldId="1873"/>
            <ac:spMk id="7" creationId="{E65EDBB4-2B44-40F2-95FB-AFA2319AC10C}"/>
          </ac:spMkLst>
        </pc:spChg>
        <pc:spChg chg="mod">
          <ac:chgData name="Robert [Chillibreeze]" userId="8fe5ebfe-980d-441d-bbff-8c5265b810b8" providerId="ADAL" clId="{0A564B7B-25DF-4F0C-9519-4923F08F0708}" dt="2020-07-10T04:54:43.783" v="75" actId="207"/>
          <ac:spMkLst>
            <pc:docMk/>
            <pc:sldMk cId="2176315051" sldId="1873"/>
            <ac:spMk id="13" creationId="{F2BFCC9E-8A9A-42FC-9D52-6EDF58E1A564}"/>
          </ac:spMkLst>
        </pc:spChg>
        <pc:graphicFrameChg chg="modGraphic">
          <ac:chgData name="Robert [Chillibreeze]" userId="8fe5ebfe-980d-441d-bbff-8c5265b810b8" providerId="ADAL" clId="{0A564B7B-25DF-4F0C-9519-4923F08F0708}" dt="2020-07-10T04:52:04.226" v="68" actId="2711"/>
          <ac:graphicFrameMkLst>
            <pc:docMk/>
            <pc:sldMk cId="2176315051" sldId="1873"/>
            <ac:graphicFrameMk id="10" creationId="{D24406BE-7C0C-4B0B-A9AB-6397860C3576}"/>
          </ac:graphicFrameMkLst>
        </pc:graphicFrameChg>
      </pc:sldChg>
      <pc:sldChg chg="addSp delSp modSp mod">
        <pc:chgData name="Robert [Chillibreeze]" userId="8fe5ebfe-980d-441d-bbff-8c5265b810b8" providerId="ADAL" clId="{0A564B7B-25DF-4F0C-9519-4923F08F0708}" dt="2020-07-10T08:28:10.134" v="742"/>
        <pc:sldMkLst>
          <pc:docMk/>
          <pc:sldMk cId="2983777651" sldId="1876"/>
        </pc:sldMkLst>
        <pc:spChg chg="mod">
          <ac:chgData name="Robert [Chillibreeze]" userId="8fe5ebfe-980d-441d-bbff-8c5265b810b8" providerId="ADAL" clId="{0A564B7B-25DF-4F0C-9519-4923F08F0708}" dt="2020-07-10T08:28:10.134" v="742"/>
          <ac:spMkLst>
            <pc:docMk/>
            <pc:sldMk cId="2983777651" sldId="1876"/>
            <ac:spMk id="2" creationId="{30F12775-90BF-49F1-9DAC-8632D1EECD1C}"/>
          </ac:spMkLst>
        </pc:spChg>
        <pc:spChg chg="add del mod">
          <ac:chgData name="Robert [Chillibreeze]" userId="8fe5ebfe-980d-441d-bbff-8c5265b810b8" providerId="ADAL" clId="{0A564B7B-25DF-4F0C-9519-4923F08F0708}" dt="2020-07-10T05:01:41.494" v="84"/>
          <ac:spMkLst>
            <pc:docMk/>
            <pc:sldMk cId="2983777651" sldId="1876"/>
            <ac:spMk id="3" creationId="{01A80A6E-003B-4054-A3A5-84B89D03C8F4}"/>
          </ac:spMkLst>
        </pc:spChg>
        <pc:spChg chg="add del mod">
          <ac:chgData name="Robert [Chillibreeze]" userId="8fe5ebfe-980d-441d-bbff-8c5265b810b8" providerId="ADAL" clId="{0A564B7B-25DF-4F0C-9519-4923F08F0708}" dt="2020-07-10T05:52:48.157" v="588"/>
          <ac:spMkLst>
            <pc:docMk/>
            <pc:sldMk cId="2983777651" sldId="1876"/>
            <ac:spMk id="3" creationId="{6BD68A2E-9F01-4DD5-B0AA-7B594781BEFD}"/>
          </ac:spMkLst>
        </pc:spChg>
        <pc:spChg chg="add del mod">
          <ac:chgData name="Robert [Chillibreeze]" userId="8fe5ebfe-980d-441d-bbff-8c5265b810b8" providerId="ADAL" clId="{0A564B7B-25DF-4F0C-9519-4923F08F0708}" dt="2020-07-10T08:28:10.134" v="742"/>
          <ac:spMkLst>
            <pc:docMk/>
            <pc:sldMk cId="2983777651" sldId="1876"/>
            <ac:spMk id="3" creationId="{D6E3CAE5-3ADF-48C7-82EA-C669A9049CE4}"/>
          </ac:spMkLst>
        </pc:spChg>
        <pc:spChg chg="add del mod">
          <ac:chgData name="Robert [Chillibreeze]" userId="8fe5ebfe-980d-441d-bbff-8c5265b810b8" providerId="ADAL" clId="{0A564B7B-25DF-4F0C-9519-4923F08F0708}" dt="2020-07-10T05:52:48.310" v="589"/>
          <ac:spMkLst>
            <pc:docMk/>
            <pc:sldMk cId="2983777651" sldId="1876"/>
            <ac:spMk id="4" creationId="{0564F0DB-9C45-4243-A9F1-CF847D428B41}"/>
          </ac:spMkLst>
        </pc:spChg>
        <pc:spChg chg="add del mod">
          <ac:chgData name="Robert [Chillibreeze]" userId="8fe5ebfe-980d-441d-bbff-8c5265b810b8" providerId="ADAL" clId="{0A564B7B-25DF-4F0C-9519-4923F08F0708}" dt="2020-07-10T05:01:41.653" v="85"/>
          <ac:spMkLst>
            <pc:docMk/>
            <pc:sldMk cId="2983777651" sldId="1876"/>
            <ac:spMk id="4" creationId="{157F9F03-C749-4208-BA46-584896284DA2}"/>
          </ac:spMkLst>
        </pc:spChg>
        <pc:spChg chg="add del mod">
          <ac:chgData name="Robert [Chillibreeze]" userId="8fe5ebfe-980d-441d-bbff-8c5265b810b8" providerId="ADAL" clId="{0A564B7B-25DF-4F0C-9519-4923F08F0708}" dt="2020-07-10T05:52:48.472" v="590"/>
          <ac:spMkLst>
            <pc:docMk/>
            <pc:sldMk cId="2983777651" sldId="1876"/>
            <ac:spMk id="5" creationId="{3126BE8F-38B9-40CF-952F-5F619DD4C6C4}"/>
          </ac:spMkLst>
        </pc:spChg>
        <pc:spChg chg="add del mod">
          <ac:chgData name="Robert [Chillibreeze]" userId="8fe5ebfe-980d-441d-bbff-8c5265b810b8" providerId="ADAL" clId="{0A564B7B-25DF-4F0C-9519-4923F08F0708}" dt="2020-07-10T05:01:41.782" v="86"/>
          <ac:spMkLst>
            <pc:docMk/>
            <pc:sldMk cId="2983777651" sldId="1876"/>
            <ac:spMk id="5" creationId="{607DF496-2E80-41D6-95E6-2A0BF28E6440}"/>
          </ac:spMkLst>
        </pc:spChg>
        <pc:spChg chg="mod">
          <ac:chgData name="Robert [Chillibreeze]" userId="8fe5ebfe-980d-441d-bbff-8c5265b810b8" providerId="ADAL" clId="{0A564B7B-25DF-4F0C-9519-4923F08F0708}" dt="2020-07-10T05:52:52.138" v="595" actId="552"/>
          <ac:spMkLst>
            <pc:docMk/>
            <pc:sldMk cId="2983777651" sldId="1876"/>
            <ac:spMk id="6" creationId="{35910D00-17B7-4B75-A1A9-9BF27AF66648}"/>
          </ac:spMkLst>
        </pc:spChg>
        <pc:spChg chg="mod">
          <ac:chgData name="Robert [Chillibreeze]" userId="8fe5ebfe-980d-441d-bbff-8c5265b810b8" providerId="ADAL" clId="{0A564B7B-25DF-4F0C-9519-4923F08F0708}" dt="2020-07-10T05:52:52.138" v="595" actId="552"/>
          <ac:spMkLst>
            <pc:docMk/>
            <pc:sldMk cId="2983777651" sldId="1876"/>
            <ac:spMk id="7" creationId="{12DF3BEF-7DC2-4A7A-A550-6A7252C2F99B}"/>
          </ac:spMkLst>
        </pc:spChg>
        <pc:spChg chg="add del mod">
          <ac:chgData name="Robert [Chillibreeze]" userId="8fe5ebfe-980d-441d-bbff-8c5265b810b8" providerId="ADAL" clId="{0A564B7B-25DF-4F0C-9519-4923F08F0708}" dt="2020-07-10T05:01:41.926" v="87"/>
          <ac:spMkLst>
            <pc:docMk/>
            <pc:sldMk cId="2983777651" sldId="1876"/>
            <ac:spMk id="8" creationId="{8A02E1ED-147D-4205-9ACC-EB28EFEE5813}"/>
          </ac:spMkLst>
        </pc:spChg>
        <pc:spChg chg="add del mod">
          <ac:chgData name="Robert [Chillibreeze]" userId="8fe5ebfe-980d-441d-bbff-8c5265b810b8" providerId="ADAL" clId="{0A564B7B-25DF-4F0C-9519-4923F08F0708}" dt="2020-07-10T05:52:48.593" v="591"/>
          <ac:spMkLst>
            <pc:docMk/>
            <pc:sldMk cId="2983777651" sldId="1876"/>
            <ac:spMk id="8" creationId="{EF55A964-5A16-47A2-A8B8-CFAD0538918B}"/>
          </ac:spMkLst>
        </pc:spChg>
        <pc:spChg chg="add del mod">
          <ac:chgData name="Robert [Chillibreeze]" userId="8fe5ebfe-980d-441d-bbff-8c5265b810b8" providerId="ADAL" clId="{0A564B7B-25DF-4F0C-9519-4923F08F0708}" dt="2020-07-10T05:52:48.767" v="592"/>
          <ac:spMkLst>
            <pc:docMk/>
            <pc:sldMk cId="2983777651" sldId="1876"/>
            <ac:spMk id="9" creationId="{291AF906-189D-4226-9E0E-2656C4DEF0D6}"/>
          </ac:spMkLst>
        </pc:spChg>
        <pc:spChg chg="add del mod">
          <ac:chgData name="Robert [Chillibreeze]" userId="8fe5ebfe-980d-441d-bbff-8c5265b810b8" providerId="ADAL" clId="{0A564B7B-25DF-4F0C-9519-4923F08F0708}" dt="2020-07-10T05:04:03.719" v="121"/>
          <ac:spMkLst>
            <pc:docMk/>
            <pc:sldMk cId="2983777651" sldId="1876"/>
            <ac:spMk id="9" creationId="{55D7EB31-D4E2-4483-A7EB-4428D6C90E61}"/>
          </ac:spMkLst>
        </pc:spChg>
        <pc:spChg chg="add del mod">
          <ac:chgData name="Robert [Chillibreeze]" userId="8fe5ebfe-980d-441d-bbff-8c5265b810b8" providerId="ADAL" clId="{0A564B7B-25DF-4F0C-9519-4923F08F0708}" dt="2020-07-10T05:04:03.846" v="122"/>
          <ac:spMkLst>
            <pc:docMk/>
            <pc:sldMk cId="2983777651" sldId="1876"/>
            <ac:spMk id="10" creationId="{A5C2F8AA-4E59-4EEC-81A2-D24694C3AD08}"/>
          </ac:spMkLst>
        </pc:spChg>
        <pc:spChg chg="add del mod">
          <ac:chgData name="Robert [Chillibreeze]" userId="8fe5ebfe-980d-441d-bbff-8c5265b810b8" providerId="ADAL" clId="{0A564B7B-25DF-4F0C-9519-4923F08F0708}" dt="2020-07-10T05:04:04.127" v="123"/>
          <ac:spMkLst>
            <pc:docMk/>
            <pc:sldMk cId="2983777651" sldId="1876"/>
            <ac:spMk id="11" creationId="{FDEA79A2-3AA6-4F9F-ABFD-6463877BCF93}"/>
          </ac:spMkLst>
        </pc:spChg>
        <pc:spChg chg="add del mod">
          <ac:chgData name="Robert [Chillibreeze]" userId="8fe5ebfe-980d-441d-bbff-8c5265b810b8" providerId="ADAL" clId="{0A564B7B-25DF-4F0C-9519-4923F08F0708}" dt="2020-07-10T05:04:04.278" v="124"/>
          <ac:spMkLst>
            <pc:docMk/>
            <pc:sldMk cId="2983777651" sldId="1876"/>
            <ac:spMk id="12" creationId="{7C22F022-D700-4307-810D-81CA6C031E36}"/>
          </ac:spMkLst>
        </pc:spChg>
      </pc:sldChg>
      <pc:sldChg chg="addSp delSp modSp mod">
        <pc:chgData name="Robert [Chillibreeze]" userId="8fe5ebfe-980d-441d-bbff-8c5265b810b8" providerId="ADAL" clId="{0A564B7B-25DF-4F0C-9519-4923F08F0708}" dt="2020-07-10T08:28:07.921" v="741"/>
        <pc:sldMkLst>
          <pc:docMk/>
          <pc:sldMk cId="1750585481" sldId="1878"/>
        </pc:sldMkLst>
        <pc:spChg chg="add del mod">
          <ac:chgData name="Robert [Chillibreeze]" userId="8fe5ebfe-980d-441d-bbff-8c5265b810b8" providerId="ADAL" clId="{0A564B7B-25DF-4F0C-9519-4923F08F0708}" dt="2020-07-10T05:04:23.398" v="126"/>
          <ac:spMkLst>
            <pc:docMk/>
            <pc:sldMk cId="1750585481" sldId="1878"/>
            <ac:spMk id="2" creationId="{7E69E621-6260-4F5C-B673-EE49DBAD8416}"/>
          </ac:spMkLst>
        </pc:spChg>
        <pc:spChg chg="add del mod">
          <ac:chgData name="Robert [Chillibreeze]" userId="8fe5ebfe-980d-441d-bbff-8c5265b810b8" providerId="ADAL" clId="{0A564B7B-25DF-4F0C-9519-4923F08F0708}" dt="2020-07-10T08:28:07.921" v="741"/>
          <ac:spMkLst>
            <pc:docMk/>
            <pc:sldMk cId="1750585481" sldId="1878"/>
            <ac:spMk id="2" creationId="{97994DB0-F63F-4244-853F-F2456404D7AE}"/>
          </ac:spMkLst>
        </pc:spChg>
        <pc:spChg chg="add del mod">
          <ac:chgData name="Robert [Chillibreeze]" userId="8fe5ebfe-980d-441d-bbff-8c5265b810b8" providerId="ADAL" clId="{0A564B7B-25DF-4F0C-9519-4923F08F0708}" dt="2020-07-10T05:52:41.792" v="585"/>
          <ac:spMkLst>
            <pc:docMk/>
            <pc:sldMk cId="1750585481" sldId="1878"/>
            <ac:spMk id="3" creationId="{B64C0537-3447-4263-98A9-AEF821694511}"/>
          </ac:spMkLst>
        </pc:spChg>
        <pc:spChg chg="add del mod">
          <ac:chgData name="Robert [Chillibreeze]" userId="8fe5ebfe-980d-441d-bbff-8c5265b810b8" providerId="ADAL" clId="{0A564B7B-25DF-4F0C-9519-4923F08F0708}" dt="2020-07-10T05:04:23.543" v="127"/>
          <ac:spMkLst>
            <pc:docMk/>
            <pc:sldMk cId="1750585481" sldId="1878"/>
            <ac:spMk id="3" creationId="{CC1051B5-212B-421E-B1B4-54B8502240B2}"/>
          </ac:spMkLst>
        </pc:spChg>
        <pc:spChg chg="add del mod">
          <ac:chgData name="Robert [Chillibreeze]" userId="8fe5ebfe-980d-441d-bbff-8c5265b810b8" providerId="ADAL" clId="{0A564B7B-25DF-4F0C-9519-4923F08F0708}" dt="2020-07-10T05:52:41.906" v="586"/>
          <ac:spMkLst>
            <pc:docMk/>
            <pc:sldMk cId="1750585481" sldId="1878"/>
            <ac:spMk id="4" creationId="{657A61B4-89FA-4723-A2CB-DAA1727BC038}"/>
          </ac:spMkLst>
        </pc:spChg>
        <pc:spChg chg="add del mod">
          <ac:chgData name="Robert [Chillibreeze]" userId="8fe5ebfe-980d-441d-bbff-8c5265b810b8" providerId="ADAL" clId="{0A564B7B-25DF-4F0C-9519-4923F08F0708}" dt="2020-07-10T05:04:23.695" v="128"/>
          <ac:spMkLst>
            <pc:docMk/>
            <pc:sldMk cId="1750585481" sldId="1878"/>
            <ac:spMk id="4" creationId="{CACC4A12-6F86-4ED7-8E8C-EC4CE7FFC55E}"/>
          </ac:spMkLst>
        </pc:spChg>
        <pc:spChg chg="add del mod">
          <ac:chgData name="Robert [Chillibreeze]" userId="8fe5ebfe-980d-441d-bbff-8c5265b810b8" providerId="ADAL" clId="{0A564B7B-25DF-4F0C-9519-4923F08F0708}" dt="2020-07-10T05:52:42.058" v="587"/>
          <ac:spMkLst>
            <pc:docMk/>
            <pc:sldMk cId="1750585481" sldId="1878"/>
            <ac:spMk id="5" creationId="{27220DB2-1DFD-4ACC-A8FA-C0B677A30FCC}"/>
          </ac:spMkLst>
        </pc:spChg>
        <pc:spChg chg="add del mod">
          <ac:chgData name="Robert [Chillibreeze]" userId="8fe5ebfe-980d-441d-bbff-8c5265b810b8" providerId="ADAL" clId="{0A564B7B-25DF-4F0C-9519-4923F08F0708}" dt="2020-07-10T05:04:23.854" v="129"/>
          <ac:spMkLst>
            <pc:docMk/>
            <pc:sldMk cId="1750585481" sldId="1878"/>
            <ac:spMk id="5" creationId="{F02C755C-1D76-42A8-B885-EF513609225D}"/>
          </ac:spMkLst>
        </pc:spChg>
        <pc:spChg chg="add del mod">
          <ac:chgData name="Robert [Chillibreeze]" userId="8fe5ebfe-980d-441d-bbff-8c5265b810b8" providerId="ADAL" clId="{0A564B7B-25DF-4F0C-9519-4923F08F0708}" dt="2020-07-10T05:04:24.014" v="130"/>
          <ac:spMkLst>
            <pc:docMk/>
            <pc:sldMk cId="1750585481" sldId="1878"/>
            <ac:spMk id="6" creationId="{AC8A46EF-F23D-4114-83F8-F4436997793C}"/>
          </ac:spMkLst>
        </pc:spChg>
        <pc:spChg chg="mod topLvl">
          <ac:chgData name="Robert [Chillibreeze]" userId="8fe5ebfe-980d-441d-bbff-8c5265b810b8" providerId="ADAL" clId="{0A564B7B-25DF-4F0C-9519-4923F08F0708}" dt="2020-07-10T06:05:22.399" v="716" actId="13244"/>
          <ac:spMkLst>
            <pc:docMk/>
            <pc:sldMk cId="1750585481" sldId="1878"/>
            <ac:spMk id="9" creationId="{C2B62C3B-5AF9-4106-900F-967346473CE8}"/>
          </ac:spMkLst>
        </pc:spChg>
        <pc:spChg chg="mod">
          <ac:chgData name="Robert [Chillibreeze]" userId="8fe5ebfe-980d-441d-bbff-8c5265b810b8" providerId="ADAL" clId="{0A564B7B-25DF-4F0C-9519-4923F08F0708}" dt="2020-07-10T05:52:40.403" v="584" actId="948"/>
          <ac:spMkLst>
            <pc:docMk/>
            <pc:sldMk cId="1750585481" sldId="1878"/>
            <ac:spMk id="13" creationId="{275E27D0-7E11-4A38-BA9C-5AFC0F0F69D6}"/>
          </ac:spMkLst>
        </pc:spChg>
        <pc:spChg chg="mod">
          <ac:chgData name="Robert [Chillibreeze]" userId="8fe5ebfe-980d-441d-bbff-8c5265b810b8" providerId="ADAL" clId="{0A564B7B-25DF-4F0C-9519-4923F08F0708}" dt="2020-07-10T08:28:07.921" v="741"/>
          <ac:spMkLst>
            <pc:docMk/>
            <pc:sldMk cId="1750585481" sldId="1878"/>
            <ac:spMk id="17" creationId="{00000000-0000-0000-0000-000000000000}"/>
          </ac:spMkLst>
        </pc:spChg>
        <pc:spChg chg="mod">
          <ac:chgData name="Robert [Chillibreeze]" userId="8fe5ebfe-980d-441d-bbff-8c5265b810b8" providerId="ADAL" clId="{0A564B7B-25DF-4F0C-9519-4923F08F0708}" dt="2020-07-10T06:05:49.131" v="724" actId="12789"/>
          <ac:spMkLst>
            <pc:docMk/>
            <pc:sldMk cId="1750585481" sldId="1878"/>
            <ac:spMk id="18" creationId="{A01303C0-7154-4CF2-8281-B75BD8D4A89D}"/>
          </ac:spMkLst>
        </pc:spChg>
        <pc:spChg chg="mod">
          <ac:chgData name="Robert [Chillibreeze]" userId="8fe5ebfe-980d-441d-bbff-8c5265b810b8" providerId="ADAL" clId="{0A564B7B-25DF-4F0C-9519-4923F08F0708}" dt="2020-07-10T05:52:40.403" v="584" actId="948"/>
          <ac:spMkLst>
            <pc:docMk/>
            <pc:sldMk cId="1750585481" sldId="1878"/>
            <ac:spMk id="22" creationId="{913074D5-03E8-4C65-9B86-E381D21174BE}"/>
          </ac:spMkLst>
        </pc:spChg>
        <pc:spChg chg="mod topLvl">
          <ac:chgData name="Robert [Chillibreeze]" userId="8fe5ebfe-980d-441d-bbff-8c5265b810b8" providerId="ADAL" clId="{0A564B7B-25DF-4F0C-9519-4923F08F0708}" dt="2020-07-10T05:52:40.403" v="584" actId="948"/>
          <ac:spMkLst>
            <pc:docMk/>
            <pc:sldMk cId="1750585481" sldId="1878"/>
            <ac:spMk id="26" creationId="{96FB95B6-5114-4A21-9347-22661BA0A266}"/>
          </ac:spMkLst>
        </pc:spChg>
        <pc:spChg chg="mod">
          <ac:chgData name="Robert [Chillibreeze]" userId="8fe5ebfe-980d-441d-bbff-8c5265b810b8" providerId="ADAL" clId="{0A564B7B-25DF-4F0C-9519-4923F08F0708}" dt="2020-07-10T05:52:40.403" v="584" actId="948"/>
          <ac:spMkLst>
            <pc:docMk/>
            <pc:sldMk cId="1750585481" sldId="1878"/>
            <ac:spMk id="30" creationId="{827C57A6-2F7E-442F-AEF0-B0C9ED79439F}"/>
          </ac:spMkLst>
        </pc:spChg>
        <pc:spChg chg="mod">
          <ac:chgData name="Robert [Chillibreeze]" userId="8fe5ebfe-980d-441d-bbff-8c5265b810b8" providerId="ADAL" clId="{0A564B7B-25DF-4F0C-9519-4923F08F0708}" dt="2020-07-10T05:52:40.403" v="584" actId="948"/>
          <ac:spMkLst>
            <pc:docMk/>
            <pc:sldMk cId="1750585481" sldId="1878"/>
            <ac:spMk id="34" creationId="{01BEEEF1-B0BB-4845-8BB4-70B637F3E0EF}"/>
          </ac:spMkLst>
        </pc:spChg>
        <pc:spChg chg="mod">
          <ac:chgData name="Robert [Chillibreeze]" userId="8fe5ebfe-980d-441d-bbff-8c5265b810b8" providerId="ADAL" clId="{0A564B7B-25DF-4F0C-9519-4923F08F0708}" dt="2020-07-10T06:05:50.987" v="728" actId="555"/>
          <ac:spMkLst>
            <pc:docMk/>
            <pc:sldMk cId="1750585481" sldId="1878"/>
            <ac:spMk id="54" creationId="{1145B3C9-4605-4AFE-9010-7C51946E29A9}"/>
          </ac:spMkLst>
        </pc:spChg>
        <pc:grpChg chg="add del mod">
          <ac:chgData name="Robert [Chillibreeze]" userId="8fe5ebfe-980d-441d-bbff-8c5265b810b8" providerId="ADAL" clId="{0A564B7B-25DF-4F0C-9519-4923F08F0708}" dt="2020-07-10T05:51:38.609" v="556" actId="165"/>
          <ac:grpSpMkLst>
            <pc:docMk/>
            <pc:sldMk cId="1750585481" sldId="1878"/>
            <ac:grpSpMk id="2" creationId="{505BE9C2-35C6-4416-BADE-AA44E17F7FA4}"/>
          </ac:grpSpMkLst>
        </pc:grpChg>
        <pc:picChg chg="mod topLvl">
          <ac:chgData name="Robert [Chillibreeze]" userId="8fe5ebfe-980d-441d-bbff-8c5265b810b8" providerId="ADAL" clId="{0A564B7B-25DF-4F0C-9519-4923F08F0708}" dt="2020-07-10T06:06:21.135" v="736" actId="554"/>
          <ac:picMkLst>
            <pc:docMk/>
            <pc:sldMk cId="1750585481" sldId="1878"/>
            <ac:picMk id="111" creationId="{EDB44D5C-41E6-4CC5-B477-0B80F71FBBF2}"/>
          </ac:picMkLst>
        </pc:picChg>
        <pc:picChg chg="mod">
          <ac:chgData name="Robert [Chillibreeze]" userId="8fe5ebfe-980d-441d-bbff-8c5265b810b8" providerId="ADAL" clId="{0A564B7B-25DF-4F0C-9519-4923F08F0708}" dt="2020-07-10T06:05:58.967" v="731" actId="1076"/>
          <ac:picMkLst>
            <pc:docMk/>
            <pc:sldMk cId="1750585481" sldId="1878"/>
            <ac:picMk id="112" creationId="{D1DD7C4E-E8AD-4EEF-B7C4-09A9B14F2A46}"/>
          </ac:picMkLst>
        </pc:picChg>
        <pc:picChg chg="mod">
          <ac:chgData name="Robert [Chillibreeze]" userId="8fe5ebfe-980d-441d-bbff-8c5265b810b8" providerId="ADAL" clId="{0A564B7B-25DF-4F0C-9519-4923F08F0708}" dt="2020-07-10T06:05:55.366" v="730" actId="1076"/>
          <ac:picMkLst>
            <pc:docMk/>
            <pc:sldMk cId="1750585481" sldId="1878"/>
            <ac:picMk id="113" creationId="{61A23F84-AC5B-4A56-BB49-C81678C92BC4}"/>
          </ac:picMkLst>
        </pc:picChg>
        <pc:picChg chg="mod">
          <ac:chgData name="Robert [Chillibreeze]" userId="8fe5ebfe-980d-441d-bbff-8c5265b810b8" providerId="ADAL" clId="{0A564B7B-25DF-4F0C-9519-4923F08F0708}" dt="2020-07-10T06:05:54.165" v="729" actId="1076"/>
          <ac:picMkLst>
            <pc:docMk/>
            <pc:sldMk cId="1750585481" sldId="1878"/>
            <ac:picMk id="114" creationId="{0B6B3FD0-1126-4254-85AB-5B9149278B75}"/>
          </ac:picMkLst>
        </pc:picChg>
        <pc:picChg chg="mod">
          <ac:chgData name="Robert [Chillibreeze]" userId="8fe5ebfe-980d-441d-bbff-8c5265b810b8" providerId="ADAL" clId="{0A564B7B-25DF-4F0C-9519-4923F08F0708}" dt="2020-07-10T05:52:34.914" v="582" actId="207"/>
          <ac:picMkLst>
            <pc:docMk/>
            <pc:sldMk cId="1750585481" sldId="1878"/>
            <ac:picMk id="115" creationId="{C46AE49E-412E-47AC-BEA6-CA82160716A4}"/>
          </ac:picMkLst>
        </pc:picChg>
        <pc:picChg chg="mod">
          <ac:chgData name="Robert [Chillibreeze]" userId="8fe5ebfe-980d-441d-bbff-8c5265b810b8" providerId="ADAL" clId="{0A564B7B-25DF-4F0C-9519-4923F08F0708}" dt="2020-07-10T05:52:34.914" v="582" actId="207"/>
          <ac:picMkLst>
            <pc:docMk/>
            <pc:sldMk cId="1750585481" sldId="1878"/>
            <ac:picMk id="116" creationId="{6B506EF7-E813-44AB-83D1-C76D1A0616E4}"/>
          </ac:picMkLst>
        </pc:picChg>
        <pc:picChg chg="mod">
          <ac:chgData name="Robert [Chillibreeze]" userId="8fe5ebfe-980d-441d-bbff-8c5265b810b8" providerId="ADAL" clId="{0A564B7B-25DF-4F0C-9519-4923F08F0708}" dt="2020-07-10T06:06:23.543" v="737" actId="1076"/>
          <ac:picMkLst>
            <pc:docMk/>
            <pc:sldMk cId="1750585481" sldId="1878"/>
            <ac:picMk id="117" creationId="{CCEEBDCD-A48F-491C-AE47-BE0A9F7FA24D}"/>
          </ac:picMkLst>
        </pc:picChg>
        <pc:picChg chg="mod topLvl">
          <ac:chgData name="Robert [Chillibreeze]" userId="8fe5ebfe-980d-441d-bbff-8c5265b810b8" providerId="ADAL" clId="{0A564B7B-25DF-4F0C-9519-4923F08F0708}" dt="2020-07-10T06:06:21.135" v="736" actId="554"/>
          <ac:picMkLst>
            <pc:docMk/>
            <pc:sldMk cId="1750585481" sldId="1878"/>
            <ac:picMk id="118" creationId="{91D6331B-092D-4129-9568-E52BAE9FABAD}"/>
          </ac:picMkLst>
        </pc:picChg>
        <pc:cxnChg chg="mod">
          <ac:chgData name="Robert [Chillibreeze]" userId="8fe5ebfe-980d-441d-bbff-8c5265b810b8" providerId="ADAL" clId="{0A564B7B-25DF-4F0C-9519-4923F08F0708}" dt="2020-07-10T05:52:34.914" v="582" actId="207"/>
          <ac:cxnSpMkLst>
            <pc:docMk/>
            <pc:sldMk cId="1750585481" sldId="1878"/>
            <ac:cxnSpMk id="39" creationId="{D9B73144-6902-48DE-819B-7FAEC42416B9}"/>
          </ac:cxnSpMkLst>
        </pc:cxnChg>
        <pc:cxnChg chg="mod">
          <ac:chgData name="Robert [Chillibreeze]" userId="8fe5ebfe-980d-441d-bbff-8c5265b810b8" providerId="ADAL" clId="{0A564B7B-25DF-4F0C-9519-4923F08F0708}" dt="2020-07-10T05:52:34.914" v="582" actId="207"/>
          <ac:cxnSpMkLst>
            <pc:docMk/>
            <pc:sldMk cId="1750585481" sldId="1878"/>
            <ac:cxnSpMk id="40" creationId="{6D03498F-3A12-4BD2-A304-66FE6AA653CB}"/>
          </ac:cxnSpMkLst>
        </pc:cxnChg>
        <pc:cxnChg chg="mod">
          <ac:chgData name="Robert [Chillibreeze]" userId="8fe5ebfe-980d-441d-bbff-8c5265b810b8" providerId="ADAL" clId="{0A564B7B-25DF-4F0C-9519-4923F08F0708}" dt="2020-07-10T05:52:34.914" v="582" actId="207"/>
          <ac:cxnSpMkLst>
            <pc:docMk/>
            <pc:sldMk cId="1750585481" sldId="1878"/>
            <ac:cxnSpMk id="41" creationId="{259FFC12-1BE7-46E0-BC83-E369EB0F097D}"/>
          </ac:cxnSpMkLst>
        </pc:cxnChg>
        <pc:cxnChg chg="mod">
          <ac:chgData name="Robert [Chillibreeze]" userId="8fe5ebfe-980d-441d-bbff-8c5265b810b8" providerId="ADAL" clId="{0A564B7B-25DF-4F0C-9519-4923F08F0708}" dt="2020-07-10T05:52:34.914" v="582" actId="207"/>
          <ac:cxnSpMkLst>
            <pc:docMk/>
            <pc:sldMk cId="1750585481" sldId="1878"/>
            <ac:cxnSpMk id="43" creationId="{9C6BFFC7-96E0-4978-BF77-18DD86E4DE40}"/>
          </ac:cxnSpMkLst>
        </pc:cxnChg>
        <pc:cxnChg chg="mod">
          <ac:chgData name="Robert [Chillibreeze]" userId="8fe5ebfe-980d-441d-bbff-8c5265b810b8" providerId="ADAL" clId="{0A564B7B-25DF-4F0C-9519-4923F08F0708}" dt="2020-07-10T05:52:34.914" v="582" actId="207"/>
          <ac:cxnSpMkLst>
            <pc:docMk/>
            <pc:sldMk cId="1750585481" sldId="1878"/>
            <ac:cxnSpMk id="44" creationId="{D589F69F-B4E1-4F0B-BEB7-78EBA95F2A43}"/>
          </ac:cxnSpMkLst>
        </pc:cxnChg>
        <pc:cxnChg chg="mod">
          <ac:chgData name="Robert [Chillibreeze]" userId="8fe5ebfe-980d-441d-bbff-8c5265b810b8" providerId="ADAL" clId="{0A564B7B-25DF-4F0C-9519-4923F08F0708}" dt="2020-07-10T05:52:34.914" v="582" actId="207"/>
          <ac:cxnSpMkLst>
            <pc:docMk/>
            <pc:sldMk cId="1750585481" sldId="1878"/>
            <ac:cxnSpMk id="55" creationId="{759168F0-5716-4109-B556-5D83FD9B63BD}"/>
          </ac:cxnSpMkLst>
        </pc:cxnChg>
      </pc:sldChg>
    </pc:docChg>
  </pc:docChgLst>
  <pc:docChgLst>
    <pc:chgData name="Mili Diengdoh" userId="4e667e83-9d62-4727-9cfb-ee24b16ffb56" providerId="ADAL" clId="{62C4C479-8171-441C-804B-4F5BF48E0C46}"/>
    <pc:docChg chg="undo custSel modSld">
      <pc:chgData name="Mili Diengdoh" userId="4e667e83-9d62-4727-9cfb-ee24b16ffb56" providerId="ADAL" clId="{62C4C479-8171-441C-804B-4F5BF48E0C46}" dt="2020-07-15T04:59:33.456" v="59" actId="14100"/>
      <pc:docMkLst>
        <pc:docMk/>
      </pc:docMkLst>
      <pc:sldChg chg="modSp">
        <pc:chgData name="Mili Diengdoh" userId="4e667e83-9d62-4727-9cfb-ee24b16ffb56" providerId="ADAL" clId="{62C4C479-8171-441C-804B-4F5BF48E0C46}" dt="2020-07-13T07:00:36.887" v="31"/>
        <pc:sldMkLst>
          <pc:docMk/>
          <pc:sldMk cId="538405057" sldId="270"/>
        </pc:sldMkLst>
        <pc:spChg chg="mod">
          <ac:chgData name="Mili Diengdoh" userId="4e667e83-9d62-4727-9cfb-ee24b16ffb56" providerId="ADAL" clId="{62C4C479-8171-441C-804B-4F5BF48E0C46}" dt="2020-07-13T07:00:36.887" v="31"/>
          <ac:spMkLst>
            <pc:docMk/>
            <pc:sldMk cId="538405057" sldId="270"/>
            <ac:spMk id="5" creationId="{9FB8ADF5-073C-4EA8-92ED-75BD62573B19}"/>
          </ac:spMkLst>
        </pc:spChg>
      </pc:sldChg>
      <pc:sldChg chg="modSp mod">
        <pc:chgData name="Mili Diengdoh" userId="4e667e83-9d62-4727-9cfb-ee24b16ffb56" providerId="ADAL" clId="{62C4C479-8171-441C-804B-4F5BF48E0C46}" dt="2020-07-13T07:02:01.283" v="40" actId="12789"/>
        <pc:sldMkLst>
          <pc:docMk/>
          <pc:sldMk cId="1793706927" sldId="1670"/>
        </pc:sldMkLst>
        <pc:spChg chg="mod">
          <ac:chgData name="Mili Diengdoh" userId="4e667e83-9d62-4727-9cfb-ee24b16ffb56" providerId="ADAL" clId="{62C4C479-8171-441C-804B-4F5BF48E0C46}" dt="2020-07-13T07:02:01.283" v="40" actId="12789"/>
          <ac:spMkLst>
            <pc:docMk/>
            <pc:sldMk cId="1793706927" sldId="1670"/>
            <ac:spMk id="74" creationId="{286F6213-77F1-43B5-848F-8D23B01D1837}"/>
          </ac:spMkLst>
        </pc:spChg>
        <pc:spChg chg="mod">
          <ac:chgData name="Mili Diengdoh" userId="4e667e83-9d62-4727-9cfb-ee24b16ffb56" providerId="ADAL" clId="{62C4C479-8171-441C-804B-4F5BF48E0C46}" dt="2020-07-13T07:01:57.058" v="38" actId="12789"/>
          <ac:spMkLst>
            <pc:docMk/>
            <pc:sldMk cId="1793706927" sldId="1670"/>
            <ac:spMk id="75" creationId="{278237C1-0BA2-49BD-A942-24914B8D7C8E}"/>
          </ac:spMkLst>
        </pc:spChg>
        <pc:spChg chg="mod">
          <ac:chgData name="Mili Diengdoh" userId="4e667e83-9d62-4727-9cfb-ee24b16ffb56" providerId="ADAL" clId="{62C4C479-8171-441C-804B-4F5BF48E0C46}" dt="2020-07-13T07:01:58.997" v="39" actId="12789"/>
          <ac:spMkLst>
            <pc:docMk/>
            <pc:sldMk cId="1793706927" sldId="1670"/>
            <ac:spMk id="76" creationId="{7B3FABC5-8ADF-439D-B83B-BA9A9C5A106A}"/>
          </ac:spMkLst>
        </pc:spChg>
        <pc:spChg chg="mod">
          <ac:chgData name="Mili Diengdoh" userId="4e667e83-9d62-4727-9cfb-ee24b16ffb56" providerId="ADAL" clId="{62C4C479-8171-441C-804B-4F5BF48E0C46}" dt="2020-07-13T07:00:32.075" v="27"/>
          <ac:spMkLst>
            <pc:docMk/>
            <pc:sldMk cId="1793706927" sldId="1670"/>
            <ac:spMk id="162" creationId="{A8A35675-4814-4068-8991-F4BFC81ABC9C}"/>
          </ac:spMkLst>
        </pc:spChg>
        <pc:picChg chg="mod">
          <ac:chgData name="Mili Diengdoh" userId="4e667e83-9d62-4727-9cfb-ee24b16ffb56" providerId="ADAL" clId="{62C4C479-8171-441C-804B-4F5BF48E0C46}" dt="2020-07-13T07:01:58.997" v="39" actId="12789"/>
          <ac:picMkLst>
            <pc:docMk/>
            <pc:sldMk cId="1793706927" sldId="1670"/>
            <ac:picMk id="5" creationId="{511B8E27-7F40-4A7E-8F35-DCB5318A66B2}"/>
          </ac:picMkLst>
        </pc:picChg>
        <pc:picChg chg="mod">
          <ac:chgData name="Mili Diengdoh" userId="4e667e83-9d62-4727-9cfb-ee24b16ffb56" providerId="ADAL" clId="{62C4C479-8171-441C-804B-4F5BF48E0C46}" dt="2020-07-13T07:02:01.283" v="40" actId="12789"/>
          <ac:picMkLst>
            <pc:docMk/>
            <pc:sldMk cId="1793706927" sldId="1670"/>
            <ac:picMk id="203" creationId="{1ACB8D91-B0AE-4721-BB07-E58E564C5B99}"/>
          </ac:picMkLst>
        </pc:picChg>
        <pc:picChg chg="mod">
          <ac:chgData name="Mili Diengdoh" userId="4e667e83-9d62-4727-9cfb-ee24b16ffb56" providerId="ADAL" clId="{62C4C479-8171-441C-804B-4F5BF48E0C46}" dt="2020-07-13T07:01:57.058" v="38" actId="12789"/>
          <ac:picMkLst>
            <pc:docMk/>
            <pc:sldMk cId="1793706927" sldId="1670"/>
            <ac:picMk id="204" creationId="{8946BC48-35DE-4CBE-943A-455D47DD597D}"/>
          </ac:picMkLst>
        </pc:picChg>
      </pc:sldChg>
      <pc:sldChg chg="modSp">
        <pc:chgData name="Mili Diengdoh" userId="4e667e83-9d62-4727-9cfb-ee24b16ffb56" providerId="ADAL" clId="{62C4C479-8171-441C-804B-4F5BF48E0C46}" dt="2020-07-13T07:00:43.097" v="35"/>
        <pc:sldMkLst>
          <pc:docMk/>
          <pc:sldMk cId="3635852913" sldId="1719"/>
        </pc:sldMkLst>
        <pc:spChg chg="mod">
          <ac:chgData name="Mili Diengdoh" userId="4e667e83-9d62-4727-9cfb-ee24b16ffb56" providerId="ADAL" clId="{62C4C479-8171-441C-804B-4F5BF48E0C46}" dt="2020-07-13T07:00:43.097" v="35"/>
          <ac:spMkLst>
            <pc:docMk/>
            <pc:sldMk cId="3635852913" sldId="1719"/>
            <ac:spMk id="4" creationId="{00000000-0000-0000-0000-000000000000}"/>
          </ac:spMkLst>
        </pc:spChg>
      </pc:sldChg>
      <pc:sldChg chg="modSp mod">
        <pc:chgData name="Mili Diengdoh" userId="4e667e83-9d62-4727-9cfb-ee24b16ffb56" providerId="ADAL" clId="{62C4C479-8171-441C-804B-4F5BF48E0C46}" dt="2020-07-13T07:01:36.334" v="36" actId="692"/>
        <pc:sldMkLst>
          <pc:docMk/>
          <pc:sldMk cId="2176315051" sldId="1873"/>
        </pc:sldMkLst>
        <pc:spChg chg="mod">
          <ac:chgData name="Mili Diengdoh" userId="4e667e83-9d62-4727-9cfb-ee24b16ffb56" providerId="ADAL" clId="{62C4C479-8171-441C-804B-4F5BF48E0C46}" dt="2020-07-13T07:00:34.723" v="29"/>
          <ac:spMkLst>
            <pc:docMk/>
            <pc:sldMk cId="2176315051" sldId="1873"/>
            <ac:spMk id="2" creationId="{0A27E612-0557-4697-BDA6-FA91E09ED0E8}"/>
          </ac:spMkLst>
        </pc:spChg>
        <pc:spChg chg="mod">
          <ac:chgData name="Mili Diengdoh" userId="4e667e83-9d62-4727-9cfb-ee24b16ffb56" providerId="ADAL" clId="{62C4C479-8171-441C-804B-4F5BF48E0C46}" dt="2020-07-13T07:01:36.334" v="36" actId="692"/>
          <ac:spMkLst>
            <pc:docMk/>
            <pc:sldMk cId="2176315051" sldId="1873"/>
            <ac:spMk id="13" creationId="{F2BFCC9E-8A9A-42FC-9D52-6EDF58E1A564}"/>
          </ac:spMkLst>
        </pc:spChg>
      </pc:sldChg>
      <pc:sldChg chg="addSp delSp modSp mod">
        <pc:chgData name="Mili Diengdoh" userId="4e667e83-9d62-4727-9cfb-ee24b16ffb56" providerId="ADAL" clId="{62C4C479-8171-441C-804B-4F5BF48E0C46}" dt="2020-07-15T04:59:33.456" v="59" actId="14100"/>
        <pc:sldMkLst>
          <pc:docMk/>
          <pc:sldMk cId="2983777651" sldId="1876"/>
        </pc:sldMkLst>
        <pc:spChg chg="mod">
          <ac:chgData name="Mili Diengdoh" userId="4e667e83-9d62-4727-9cfb-ee24b16ffb56" providerId="ADAL" clId="{62C4C479-8171-441C-804B-4F5BF48E0C46}" dt="2020-07-13T07:00:27.125" v="23"/>
          <ac:spMkLst>
            <pc:docMk/>
            <pc:sldMk cId="2983777651" sldId="1876"/>
            <ac:spMk id="2" creationId="{30F12775-90BF-49F1-9DAC-8632D1EECD1C}"/>
          </ac:spMkLst>
        </pc:spChg>
        <pc:spChg chg="add">
          <ac:chgData name="Mili Diengdoh" userId="4e667e83-9d62-4727-9cfb-ee24b16ffb56" providerId="ADAL" clId="{62C4C479-8171-441C-804B-4F5BF48E0C46}" dt="2020-07-13T07:00:05.726" v="17" actId="22"/>
          <ac:spMkLst>
            <pc:docMk/>
            <pc:sldMk cId="2983777651" sldId="1876"/>
            <ac:spMk id="3" creationId="{38274950-B424-4671-8662-5131621A8E9E}"/>
          </ac:spMkLst>
        </pc:spChg>
        <pc:spChg chg="add mod">
          <ac:chgData name="Mili Diengdoh" userId="4e667e83-9d62-4727-9cfb-ee24b16ffb56" providerId="ADAL" clId="{62C4C479-8171-441C-804B-4F5BF48E0C46}" dt="2020-07-13T07:00:09.179" v="19"/>
          <ac:spMkLst>
            <pc:docMk/>
            <pc:sldMk cId="2983777651" sldId="1876"/>
            <ac:spMk id="4" creationId="{3F109F70-4029-4470-AACA-87734A6DC13F}"/>
          </ac:spMkLst>
        </pc:spChg>
        <pc:spChg chg="mod">
          <ac:chgData name="Mili Diengdoh" userId="4e667e83-9d62-4727-9cfb-ee24b16ffb56" providerId="ADAL" clId="{62C4C479-8171-441C-804B-4F5BF48E0C46}" dt="2020-07-15T04:59:33.456" v="59" actId="14100"/>
          <ac:spMkLst>
            <pc:docMk/>
            <pc:sldMk cId="2983777651" sldId="1876"/>
            <ac:spMk id="6" creationId="{35910D00-17B7-4B75-A1A9-9BF27AF66648}"/>
          </ac:spMkLst>
        </pc:spChg>
        <pc:spChg chg="del mod">
          <ac:chgData name="Mili Diengdoh" userId="4e667e83-9d62-4727-9cfb-ee24b16ffb56" providerId="ADAL" clId="{62C4C479-8171-441C-804B-4F5BF48E0C46}" dt="2020-07-13T07:00:12.417" v="21" actId="478"/>
          <ac:spMkLst>
            <pc:docMk/>
            <pc:sldMk cId="2983777651" sldId="1876"/>
            <ac:spMk id="7" creationId="{12DF3BEF-7DC2-4A7A-A550-6A7252C2F99B}"/>
          </ac:spMkLst>
        </pc:spChg>
      </pc:sldChg>
      <pc:sldChg chg="addSp delSp modSp mod">
        <pc:chgData name="Mili Diengdoh" userId="4e667e83-9d62-4727-9cfb-ee24b16ffb56" providerId="ADAL" clId="{62C4C479-8171-441C-804B-4F5BF48E0C46}" dt="2020-07-13T07:03:19.801" v="57" actId="692"/>
        <pc:sldMkLst>
          <pc:docMk/>
          <pc:sldMk cId="1750585481" sldId="1878"/>
        </pc:sldMkLst>
        <pc:spChg chg="mod">
          <ac:chgData name="Mili Diengdoh" userId="4e667e83-9d62-4727-9cfb-ee24b16ffb56" providerId="ADAL" clId="{62C4C479-8171-441C-804B-4F5BF48E0C46}" dt="2020-07-13T07:03:08.187" v="54" actId="12789"/>
          <ac:spMkLst>
            <pc:docMk/>
            <pc:sldMk cId="1750585481" sldId="1878"/>
            <ac:spMk id="13" creationId="{275E27D0-7E11-4A38-BA9C-5AFC0F0F69D6}"/>
          </ac:spMkLst>
        </pc:spChg>
        <pc:spChg chg="mod">
          <ac:chgData name="Mili Diengdoh" userId="4e667e83-9d62-4727-9cfb-ee24b16ffb56" providerId="ADAL" clId="{62C4C479-8171-441C-804B-4F5BF48E0C46}" dt="2020-07-13T07:00:29.789" v="25"/>
          <ac:spMkLst>
            <pc:docMk/>
            <pc:sldMk cId="1750585481" sldId="1878"/>
            <ac:spMk id="17" creationId="{00000000-0000-0000-0000-000000000000}"/>
          </ac:spMkLst>
        </pc:spChg>
        <pc:spChg chg="mod">
          <ac:chgData name="Mili Diengdoh" userId="4e667e83-9d62-4727-9cfb-ee24b16ffb56" providerId="ADAL" clId="{62C4C479-8171-441C-804B-4F5BF48E0C46}" dt="2020-07-13T07:03:12.492" v="56" actId="12789"/>
          <ac:spMkLst>
            <pc:docMk/>
            <pc:sldMk cId="1750585481" sldId="1878"/>
            <ac:spMk id="18" creationId="{A01303C0-7154-4CF2-8281-B75BD8D4A89D}"/>
          </ac:spMkLst>
        </pc:spChg>
        <pc:spChg chg="mod topLvl">
          <ac:chgData name="Mili Diengdoh" userId="4e667e83-9d62-4727-9cfb-ee24b16ffb56" providerId="ADAL" clId="{62C4C479-8171-441C-804B-4F5BF48E0C46}" dt="2020-07-13T06:58:59.156" v="15" actId="552"/>
          <ac:spMkLst>
            <pc:docMk/>
            <pc:sldMk cId="1750585481" sldId="1878"/>
            <ac:spMk id="22" creationId="{913074D5-03E8-4C65-9B86-E381D21174BE}"/>
          </ac:spMkLst>
        </pc:spChg>
        <pc:spChg chg="mod topLvl">
          <ac:chgData name="Mili Diengdoh" userId="4e667e83-9d62-4727-9cfb-ee24b16ffb56" providerId="ADAL" clId="{62C4C479-8171-441C-804B-4F5BF48E0C46}" dt="2020-07-13T07:03:08.187" v="54" actId="12789"/>
          <ac:spMkLst>
            <pc:docMk/>
            <pc:sldMk cId="1750585481" sldId="1878"/>
            <ac:spMk id="26" creationId="{96FB95B6-5114-4A21-9347-22661BA0A266}"/>
          </ac:spMkLst>
        </pc:spChg>
        <pc:spChg chg="mod topLvl">
          <ac:chgData name="Mili Diengdoh" userId="4e667e83-9d62-4727-9cfb-ee24b16ffb56" providerId="ADAL" clId="{62C4C479-8171-441C-804B-4F5BF48E0C46}" dt="2020-07-13T07:03:12.492" v="56" actId="12789"/>
          <ac:spMkLst>
            <pc:docMk/>
            <pc:sldMk cId="1750585481" sldId="1878"/>
            <ac:spMk id="30" creationId="{827C57A6-2F7E-442F-AEF0-B0C9ED79439F}"/>
          </ac:spMkLst>
        </pc:spChg>
        <pc:spChg chg="mod topLvl">
          <ac:chgData name="Mili Diengdoh" userId="4e667e83-9d62-4727-9cfb-ee24b16ffb56" providerId="ADAL" clId="{62C4C479-8171-441C-804B-4F5BF48E0C46}" dt="2020-07-13T07:02:56.170" v="50" actId="12789"/>
          <ac:spMkLst>
            <pc:docMk/>
            <pc:sldMk cId="1750585481" sldId="1878"/>
            <ac:spMk id="34" creationId="{01BEEEF1-B0BB-4845-8BB4-70B637F3E0EF}"/>
          </ac:spMkLst>
        </pc:spChg>
        <pc:spChg chg="mod">
          <ac:chgData name="Mili Diengdoh" userId="4e667e83-9d62-4727-9cfb-ee24b16ffb56" providerId="ADAL" clId="{62C4C479-8171-441C-804B-4F5BF48E0C46}" dt="2020-07-13T07:02:56.170" v="50" actId="12789"/>
          <ac:spMkLst>
            <pc:docMk/>
            <pc:sldMk cId="1750585481" sldId="1878"/>
            <ac:spMk id="54" creationId="{1145B3C9-4605-4AFE-9010-7C51946E29A9}"/>
          </ac:spMkLst>
        </pc:spChg>
        <pc:grpChg chg="add del mod">
          <ac:chgData name="Mili Diengdoh" userId="4e667e83-9d62-4727-9cfb-ee24b16ffb56" providerId="ADAL" clId="{62C4C479-8171-441C-804B-4F5BF48E0C46}" dt="2020-07-13T06:58:53.223" v="12" actId="165"/>
          <ac:grpSpMkLst>
            <pc:docMk/>
            <pc:sldMk cId="1750585481" sldId="1878"/>
            <ac:grpSpMk id="2" creationId="{C2276B43-1E79-424D-BED5-EB3E5CE4D06B}"/>
          </ac:grpSpMkLst>
        </pc:grpChg>
        <pc:grpChg chg="add del mod">
          <ac:chgData name="Mili Diengdoh" userId="4e667e83-9d62-4727-9cfb-ee24b16ffb56" providerId="ADAL" clId="{62C4C479-8171-441C-804B-4F5BF48E0C46}" dt="2020-07-13T06:58:56.800" v="14" actId="165"/>
          <ac:grpSpMkLst>
            <pc:docMk/>
            <pc:sldMk cId="1750585481" sldId="1878"/>
            <ac:grpSpMk id="3" creationId="{FB3F5396-FBBA-4639-822A-4974D8CEC1E3}"/>
          </ac:grpSpMkLst>
        </pc:grpChg>
        <pc:picChg chg="mod">
          <ac:chgData name="Mili Diengdoh" userId="4e667e83-9d62-4727-9cfb-ee24b16ffb56" providerId="ADAL" clId="{62C4C479-8171-441C-804B-4F5BF48E0C46}" dt="2020-07-13T06:58:33.700" v="4" actId="554"/>
          <ac:picMkLst>
            <pc:docMk/>
            <pc:sldMk cId="1750585481" sldId="1878"/>
            <ac:picMk id="111" creationId="{EDB44D5C-41E6-4CC5-B477-0B80F71FBBF2}"/>
          </ac:picMkLst>
        </pc:picChg>
        <pc:picChg chg="mod">
          <ac:chgData name="Mili Diengdoh" userId="4e667e83-9d62-4727-9cfb-ee24b16ffb56" providerId="ADAL" clId="{62C4C479-8171-441C-804B-4F5BF48E0C46}" dt="2020-07-13T07:03:08.187" v="54" actId="12789"/>
          <ac:picMkLst>
            <pc:docMk/>
            <pc:sldMk cId="1750585481" sldId="1878"/>
            <ac:picMk id="112" creationId="{D1DD7C4E-E8AD-4EEF-B7C4-09A9B14F2A46}"/>
          </ac:picMkLst>
        </pc:picChg>
        <pc:picChg chg="mod">
          <ac:chgData name="Mili Diengdoh" userId="4e667e83-9d62-4727-9cfb-ee24b16ffb56" providerId="ADAL" clId="{62C4C479-8171-441C-804B-4F5BF48E0C46}" dt="2020-07-13T07:03:12.492" v="56" actId="12789"/>
          <ac:picMkLst>
            <pc:docMk/>
            <pc:sldMk cId="1750585481" sldId="1878"/>
            <ac:picMk id="113" creationId="{61A23F84-AC5B-4A56-BB49-C81678C92BC4}"/>
          </ac:picMkLst>
        </pc:picChg>
        <pc:picChg chg="mod">
          <ac:chgData name="Mili Diengdoh" userId="4e667e83-9d62-4727-9cfb-ee24b16ffb56" providerId="ADAL" clId="{62C4C479-8171-441C-804B-4F5BF48E0C46}" dt="2020-07-13T07:02:56.170" v="50" actId="12789"/>
          <ac:picMkLst>
            <pc:docMk/>
            <pc:sldMk cId="1750585481" sldId="1878"/>
            <ac:picMk id="114" creationId="{0B6B3FD0-1126-4254-85AB-5B9149278B75}"/>
          </ac:picMkLst>
        </pc:picChg>
        <pc:picChg chg="mod topLvl">
          <ac:chgData name="Mili Diengdoh" userId="4e667e83-9d62-4727-9cfb-ee24b16ffb56" providerId="ADAL" clId="{62C4C479-8171-441C-804B-4F5BF48E0C46}" dt="2020-07-13T06:58:56.800" v="14" actId="165"/>
          <ac:picMkLst>
            <pc:docMk/>
            <pc:sldMk cId="1750585481" sldId="1878"/>
            <ac:picMk id="115" creationId="{C46AE49E-412E-47AC-BEA6-CA82160716A4}"/>
          </ac:picMkLst>
        </pc:picChg>
        <pc:picChg chg="mod topLvl">
          <ac:chgData name="Mili Diengdoh" userId="4e667e83-9d62-4727-9cfb-ee24b16ffb56" providerId="ADAL" clId="{62C4C479-8171-441C-804B-4F5BF48E0C46}" dt="2020-07-13T07:02:56.170" v="50" actId="12789"/>
          <ac:picMkLst>
            <pc:docMk/>
            <pc:sldMk cId="1750585481" sldId="1878"/>
            <ac:picMk id="116" creationId="{6B506EF7-E813-44AB-83D1-C76D1A0616E4}"/>
          </ac:picMkLst>
        </pc:picChg>
        <pc:picChg chg="mod topLvl">
          <ac:chgData name="Mili Diengdoh" userId="4e667e83-9d62-4727-9cfb-ee24b16ffb56" providerId="ADAL" clId="{62C4C479-8171-441C-804B-4F5BF48E0C46}" dt="2020-07-13T07:03:12.492" v="56" actId="12789"/>
          <ac:picMkLst>
            <pc:docMk/>
            <pc:sldMk cId="1750585481" sldId="1878"/>
            <ac:picMk id="117" creationId="{CCEEBDCD-A48F-491C-AE47-BE0A9F7FA24D}"/>
          </ac:picMkLst>
        </pc:picChg>
        <pc:picChg chg="mod topLvl">
          <ac:chgData name="Mili Diengdoh" userId="4e667e83-9d62-4727-9cfb-ee24b16ffb56" providerId="ADAL" clId="{62C4C479-8171-441C-804B-4F5BF48E0C46}" dt="2020-07-13T07:03:08.187" v="54" actId="12789"/>
          <ac:picMkLst>
            <pc:docMk/>
            <pc:sldMk cId="1750585481" sldId="1878"/>
            <ac:picMk id="118" creationId="{91D6331B-092D-4129-9568-E52BAE9FABAD}"/>
          </ac:picMkLst>
        </pc:picChg>
        <pc:cxnChg chg="mod">
          <ac:chgData name="Mili Diengdoh" userId="4e667e83-9d62-4727-9cfb-ee24b16ffb56" providerId="ADAL" clId="{62C4C479-8171-441C-804B-4F5BF48E0C46}" dt="2020-07-13T07:03:19.801" v="57" actId="692"/>
          <ac:cxnSpMkLst>
            <pc:docMk/>
            <pc:sldMk cId="1750585481" sldId="1878"/>
            <ac:cxnSpMk id="39" creationId="{D9B73144-6902-48DE-819B-7FAEC42416B9}"/>
          </ac:cxnSpMkLst>
        </pc:cxnChg>
        <pc:cxnChg chg="mod">
          <ac:chgData name="Mili Diengdoh" userId="4e667e83-9d62-4727-9cfb-ee24b16ffb56" providerId="ADAL" clId="{62C4C479-8171-441C-804B-4F5BF48E0C46}" dt="2020-07-13T07:03:19.801" v="57" actId="692"/>
          <ac:cxnSpMkLst>
            <pc:docMk/>
            <pc:sldMk cId="1750585481" sldId="1878"/>
            <ac:cxnSpMk id="40" creationId="{6D03498F-3A12-4BD2-A304-66FE6AA653CB}"/>
          </ac:cxnSpMkLst>
        </pc:cxnChg>
        <pc:cxnChg chg="mod">
          <ac:chgData name="Mili Diengdoh" userId="4e667e83-9d62-4727-9cfb-ee24b16ffb56" providerId="ADAL" clId="{62C4C479-8171-441C-804B-4F5BF48E0C46}" dt="2020-07-13T07:03:19.801" v="57" actId="692"/>
          <ac:cxnSpMkLst>
            <pc:docMk/>
            <pc:sldMk cId="1750585481" sldId="1878"/>
            <ac:cxnSpMk id="41" creationId="{259FFC12-1BE7-46E0-BC83-E369EB0F097D}"/>
          </ac:cxnSpMkLst>
        </pc:cxnChg>
        <pc:cxnChg chg="mod topLvl">
          <ac:chgData name="Mili Diengdoh" userId="4e667e83-9d62-4727-9cfb-ee24b16ffb56" providerId="ADAL" clId="{62C4C479-8171-441C-804B-4F5BF48E0C46}" dt="2020-07-13T07:03:19.801" v="57" actId="692"/>
          <ac:cxnSpMkLst>
            <pc:docMk/>
            <pc:sldMk cId="1750585481" sldId="1878"/>
            <ac:cxnSpMk id="43" creationId="{9C6BFFC7-96E0-4978-BF77-18DD86E4DE40}"/>
          </ac:cxnSpMkLst>
        </pc:cxnChg>
        <pc:cxnChg chg="mod topLvl">
          <ac:chgData name="Mili Diengdoh" userId="4e667e83-9d62-4727-9cfb-ee24b16ffb56" providerId="ADAL" clId="{62C4C479-8171-441C-804B-4F5BF48E0C46}" dt="2020-07-13T07:03:19.801" v="57" actId="692"/>
          <ac:cxnSpMkLst>
            <pc:docMk/>
            <pc:sldMk cId="1750585481" sldId="1878"/>
            <ac:cxnSpMk id="44" creationId="{D589F69F-B4E1-4F0B-BEB7-78EBA95F2A43}"/>
          </ac:cxnSpMkLst>
        </pc:cxnChg>
        <pc:cxnChg chg="add del mod">
          <ac:chgData name="Mili Diengdoh" userId="4e667e83-9d62-4727-9cfb-ee24b16ffb56" providerId="ADAL" clId="{62C4C479-8171-441C-804B-4F5BF48E0C46}" dt="2020-07-13T07:03:19.801" v="57" actId="692"/>
          <ac:cxnSpMkLst>
            <pc:docMk/>
            <pc:sldMk cId="1750585481" sldId="1878"/>
            <ac:cxnSpMk id="55" creationId="{759168F0-5716-4109-B556-5D83FD9B63BD}"/>
          </ac:cxnSpMkLst>
        </pc:cxnChg>
      </pc:sldChg>
    </pc:docChg>
  </pc:docChgLst>
  <pc:docChgLst>
    <pc:chgData name="Marbahun" userId="f9980d50-8f48-457e-a9e2-6a97b313c7f2" providerId="ADAL" clId="{4D118A44-3848-4269-A71E-7457B4398BC9}"/>
    <pc:docChg chg="undo redo custSel modSld">
      <pc:chgData name="Marbahun" userId="f9980d50-8f48-457e-a9e2-6a97b313c7f2" providerId="ADAL" clId="{4D118A44-3848-4269-A71E-7457B4398BC9}" dt="2020-07-15T16:50:24.401" v="656" actId="13244"/>
      <pc:docMkLst>
        <pc:docMk/>
      </pc:docMkLst>
      <pc:sldChg chg="modSp mod">
        <pc:chgData name="Marbahun" userId="f9980d50-8f48-457e-a9e2-6a97b313c7f2" providerId="ADAL" clId="{4D118A44-3848-4269-A71E-7457B4398BC9}" dt="2020-07-15T10:51:40.550" v="608" actId="962"/>
        <pc:sldMkLst>
          <pc:docMk/>
          <pc:sldMk cId="538405057" sldId="270"/>
        </pc:sldMkLst>
        <pc:spChg chg="mod">
          <ac:chgData name="Marbahun" userId="f9980d50-8f48-457e-a9e2-6a97b313c7f2" providerId="ADAL" clId="{4D118A44-3848-4269-A71E-7457B4398BC9}" dt="2020-07-10T07:21:06.177" v="2" actId="552"/>
          <ac:spMkLst>
            <pc:docMk/>
            <pc:sldMk cId="538405057" sldId="270"/>
            <ac:spMk id="18" creationId="{0403DA30-A6DC-41B3-95BC-D86DE79E0CA8}"/>
          </ac:spMkLst>
        </pc:spChg>
        <pc:spChg chg="mod">
          <ac:chgData name="Marbahun" userId="f9980d50-8f48-457e-a9e2-6a97b313c7f2" providerId="ADAL" clId="{4D118A44-3848-4269-A71E-7457B4398BC9}" dt="2020-07-10T07:21:06.177" v="2" actId="552"/>
          <ac:spMkLst>
            <pc:docMk/>
            <pc:sldMk cId="538405057" sldId="270"/>
            <ac:spMk id="19" creationId="{D3DCD1B3-879E-436B-A30C-D4803B6BDBC8}"/>
          </ac:spMkLst>
        </pc:spChg>
        <pc:spChg chg="mod">
          <ac:chgData name="Marbahun" userId="f9980d50-8f48-457e-a9e2-6a97b313c7f2" providerId="ADAL" clId="{4D118A44-3848-4269-A71E-7457B4398BC9}" dt="2020-07-10T07:21:06.177" v="2" actId="552"/>
          <ac:spMkLst>
            <pc:docMk/>
            <pc:sldMk cId="538405057" sldId="270"/>
            <ac:spMk id="20" creationId="{072FFAA3-4F6F-496F-A9FB-BE70CFFF2344}"/>
          </ac:spMkLst>
        </pc:spChg>
        <pc:picChg chg="mod">
          <ac:chgData name="Marbahun" userId="f9980d50-8f48-457e-a9e2-6a97b313c7f2" providerId="ADAL" clId="{4D118A44-3848-4269-A71E-7457B4398BC9}" dt="2020-07-15T10:42:51.513" v="572" actId="962"/>
          <ac:picMkLst>
            <pc:docMk/>
            <pc:sldMk cId="538405057" sldId="270"/>
            <ac:picMk id="17" creationId="{2529428E-3CC7-46E8-A1D6-584226FF1773}"/>
          </ac:picMkLst>
        </pc:picChg>
        <pc:picChg chg="mod">
          <ac:chgData name="Marbahun" userId="f9980d50-8f48-457e-a9e2-6a97b313c7f2" providerId="ADAL" clId="{4D118A44-3848-4269-A71E-7457B4398BC9}" dt="2020-07-15T10:51:40.550" v="608" actId="962"/>
          <ac:picMkLst>
            <pc:docMk/>
            <pc:sldMk cId="538405057" sldId="270"/>
            <ac:picMk id="25" creationId="{8796C858-1160-4907-9B2C-86710997BED3}"/>
          </ac:picMkLst>
        </pc:picChg>
        <pc:cxnChg chg="mod">
          <ac:chgData name="Marbahun" userId="f9980d50-8f48-457e-a9e2-6a97b313c7f2" providerId="ADAL" clId="{4D118A44-3848-4269-A71E-7457B4398BC9}" dt="2020-07-10T07:21:06.177" v="2" actId="552"/>
          <ac:cxnSpMkLst>
            <pc:docMk/>
            <pc:sldMk cId="538405057" sldId="270"/>
            <ac:cxnSpMk id="22" creationId="{FDBC32EB-2ECD-45A5-B13A-7D1062AAE7AA}"/>
          </ac:cxnSpMkLst>
        </pc:cxnChg>
        <pc:cxnChg chg="mod">
          <ac:chgData name="Marbahun" userId="f9980d50-8f48-457e-a9e2-6a97b313c7f2" providerId="ADAL" clId="{4D118A44-3848-4269-A71E-7457B4398BC9}" dt="2020-07-10T07:21:06.177" v="2" actId="552"/>
          <ac:cxnSpMkLst>
            <pc:docMk/>
            <pc:sldMk cId="538405057" sldId="270"/>
            <ac:cxnSpMk id="24" creationId="{828B35F5-48CE-4647-8F1F-E5293675B52A}"/>
          </ac:cxnSpMkLst>
        </pc:cxnChg>
      </pc:sldChg>
      <pc:sldChg chg="addSp delSp modSp mod">
        <pc:chgData name="Marbahun" userId="f9980d50-8f48-457e-a9e2-6a97b313c7f2" providerId="ADAL" clId="{4D118A44-3848-4269-A71E-7457B4398BC9}" dt="2020-07-15T10:59:36.470" v="627" actId="962"/>
        <pc:sldMkLst>
          <pc:docMk/>
          <pc:sldMk cId="1793706927" sldId="1670"/>
        </pc:sldMkLst>
        <pc:spChg chg="mod">
          <ac:chgData name="Marbahun" userId="f9980d50-8f48-457e-a9e2-6a97b313c7f2" providerId="ADAL" clId="{4D118A44-3848-4269-A71E-7457B4398BC9}" dt="2020-07-10T07:44:13.382" v="123"/>
          <ac:spMkLst>
            <pc:docMk/>
            <pc:sldMk cId="1793706927" sldId="1670"/>
            <ac:spMk id="4" creationId="{DC544B1A-6A6E-4616-B43D-A71BF15F8F90}"/>
          </ac:spMkLst>
        </pc:spChg>
        <pc:spChg chg="mod">
          <ac:chgData name="Marbahun" userId="f9980d50-8f48-457e-a9e2-6a97b313c7f2" providerId="ADAL" clId="{4D118A44-3848-4269-A71E-7457B4398BC9}" dt="2020-07-10T07:44:13.382" v="123"/>
          <ac:spMkLst>
            <pc:docMk/>
            <pc:sldMk cId="1793706927" sldId="1670"/>
            <ac:spMk id="44" creationId="{374EC3AC-1885-45FC-BFA4-805B2CFAA35D}"/>
          </ac:spMkLst>
        </pc:spChg>
        <pc:spChg chg="mod">
          <ac:chgData name="Marbahun" userId="f9980d50-8f48-457e-a9e2-6a97b313c7f2" providerId="ADAL" clId="{4D118A44-3848-4269-A71E-7457B4398BC9}" dt="2020-07-10T07:42:19.812" v="111"/>
          <ac:spMkLst>
            <pc:docMk/>
            <pc:sldMk cId="1793706927" sldId="1670"/>
            <ac:spMk id="51" creationId="{1D5CFA1D-6C8B-42CD-8882-5CEEDBE33EF9}"/>
          </ac:spMkLst>
        </pc:spChg>
        <pc:spChg chg="mod">
          <ac:chgData name="Marbahun" userId="f9980d50-8f48-457e-a9e2-6a97b313c7f2" providerId="ADAL" clId="{4D118A44-3848-4269-A71E-7457B4398BC9}" dt="2020-07-10T07:42:19.812" v="111"/>
          <ac:spMkLst>
            <pc:docMk/>
            <pc:sldMk cId="1793706927" sldId="1670"/>
            <ac:spMk id="52" creationId="{1B3D1F45-1E7F-46F2-85AB-3C22E6E77029}"/>
          </ac:spMkLst>
        </pc:spChg>
        <pc:spChg chg="mod">
          <ac:chgData name="Marbahun" userId="f9980d50-8f48-457e-a9e2-6a97b313c7f2" providerId="ADAL" clId="{4D118A44-3848-4269-A71E-7457B4398BC9}" dt="2020-07-13T05:46:25.623" v="532" actId="13244"/>
          <ac:spMkLst>
            <pc:docMk/>
            <pc:sldMk cId="1793706927" sldId="1670"/>
            <ac:spMk id="69" creationId="{EF6BF011-24CA-44F7-9FB5-F25D7C2CF178}"/>
          </ac:spMkLst>
        </pc:spChg>
        <pc:spChg chg="mod">
          <ac:chgData name="Marbahun" userId="f9980d50-8f48-457e-a9e2-6a97b313c7f2" providerId="ADAL" clId="{4D118A44-3848-4269-A71E-7457B4398BC9}" dt="2020-07-13T05:46:25.623" v="532" actId="13244"/>
          <ac:spMkLst>
            <pc:docMk/>
            <pc:sldMk cId="1793706927" sldId="1670"/>
            <ac:spMk id="70" creationId="{96A8A53E-A1CC-4B1F-9AF3-1BBDF5A043BF}"/>
          </ac:spMkLst>
        </pc:spChg>
        <pc:spChg chg="mod">
          <ac:chgData name="Marbahun" userId="f9980d50-8f48-457e-a9e2-6a97b313c7f2" providerId="ADAL" clId="{4D118A44-3848-4269-A71E-7457B4398BC9}" dt="2020-07-13T05:46:25.623" v="532" actId="13244"/>
          <ac:spMkLst>
            <pc:docMk/>
            <pc:sldMk cId="1793706927" sldId="1670"/>
            <ac:spMk id="71" creationId="{0298A698-2FC5-488A-8247-D1EE757E9039}"/>
          </ac:spMkLst>
        </pc:spChg>
        <pc:spChg chg="mod">
          <ac:chgData name="Marbahun" userId="f9980d50-8f48-457e-a9e2-6a97b313c7f2" providerId="ADAL" clId="{4D118A44-3848-4269-A71E-7457B4398BC9}" dt="2020-07-13T05:46:25.623" v="532" actId="13244"/>
          <ac:spMkLst>
            <pc:docMk/>
            <pc:sldMk cId="1793706927" sldId="1670"/>
            <ac:spMk id="72" creationId="{C17809F3-EAD9-455F-9874-81CC1C69DEAE}"/>
          </ac:spMkLst>
        </pc:spChg>
        <pc:spChg chg="mod">
          <ac:chgData name="Marbahun" userId="f9980d50-8f48-457e-a9e2-6a97b313c7f2" providerId="ADAL" clId="{4D118A44-3848-4269-A71E-7457B4398BC9}" dt="2020-07-13T05:46:25.623" v="532" actId="13244"/>
          <ac:spMkLst>
            <pc:docMk/>
            <pc:sldMk cId="1793706927" sldId="1670"/>
            <ac:spMk id="73" creationId="{2E486519-5196-47A6-843D-33582FA38A9C}"/>
          </ac:spMkLst>
        </pc:spChg>
        <pc:spChg chg="mod">
          <ac:chgData name="Marbahun" userId="f9980d50-8f48-457e-a9e2-6a97b313c7f2" providerId="ADAL" clId="{4D118A44-3848-4269-A71E-7457B4398BC9}" dt="2020-07-13T05:46:25.623" v="532" actId="13244"/>
          <ac:spMkLst>
            <pc:docMk/>
            <pc:sldMk cId="1793706927" sldId="1670"/>
            <ac:spMk id="74" creationId="{286F6213-77F1-43B5-848F-8D23B01D1837}"/>
          </ac:spMkLst>
        </pc:spChg>
        <pc:spChg chg="mod">
          <ac:chgData name="Marbahun" userId="f9980d50-8f48-457e-a9e2-6a97b313c7f2" providerId="ADAL" clId="{4D118A44-3848-4269-A71E-7457B4398BC9}" dt="2020-07-13T05:46:25.623" v="532" actId="13244"/>
          <ac:spMkLst>
            <pc:docMk/>
            <pc:sldMk cId="1793706927" sldId="1670"/>
            <ac:spMk id="75" creationId="{278237C1-0BA2-49BD-A942-24914B8D7C8E}"/>
          </ac:spMkLst>
        </pc:spChg>
        <pc:grpChg chg="mod">
          <ac:chgData name="Marbahun" userId="f9980d50-8f48-457e-a9e2-6a97b313c7f2" providerId="ADAL" clId="{4D118A44-3848-4269-A71E-7457B4398BC9}" dt="2020-07-10T07:44:13.382" v="123"/>
          <ac:grpSpMkLst>
            <pc:docMk/>
            <pc:sldMk cId="1793706927" sldId="1670"/>
            <ac:grpSpMk id="6" creationId="{4E8C074D-4378-44CA-B457-4B3C5F3B6919}"/>
          </ac:grpSpMkLst>
        </pc:grpChg>
        <pc:grpChg chg="add del mod">
          <ac:chgData name="Marbahun" userId="f9980d50-8f48-457e-a9e2-6a97b313c7f2" providerId="ADAL" clId="{4D118A44-3848-4269-A71E-7457B4398BC9}" dt="2020-07-15T10:58:10.684" v="625" actId="478"/>
          <ac:grpSpMkLst>
            <pc:docMk/>
            <pc:sldMk cId="1793706927" sldId="1670"/>
            <ac:grpSpMk id="6" creationId="{8561894D-8D23-4A5A-9750-F9EFC2626EBB}"/>
          </ac:grpSpMkLst>
        </pc:grpChg>
        <pc:grpChg chg="add del mod">
          <ac:chgData name="Marbahun" userId="f9980d50-8f48-457e-a9e2-6a97b313c7f2" providerId="ADAL" clId="{4D118A44-3848-4269-A71E-7457B4398BC9}" dt="2020-07-10T07:59:52.226" v="128" actId="478"/>
          <ac:grpSpMkLst>
            <pc:docMk/>
            <pc:sldMk cId="1793706927" sldId="1670"/>
            <ac:grpSpMk id="7" creationId="{8C59BD1E-5455-4502-A0FE-1AE4172EFC73}"/>
          </ac:grpSpMkLst>
        </pc:grpChg>
        <pc:grpChg chg="del mod">
          <ac:chgData name="Marbahun" userId="f9980d50-8f48-457e-a9e2-6a97b313c7f2" providerId="ADAL" clId="{4D118A44-3848-4269-A71E-7457B4398BC9}" dt="2020-07-10T07:42:28.959" v="114" actId="478"/>
          <ac:grpSpMkLst>
            <pc:docMk/>
            <pc:sldMk cId="1793706927" sldId="1670"/>
            <ac:grpSpMk id="9" creationId="{CCDFAF01-C2C6-4705-9B16-5DA233AB1711}"/>
          </ac:grpSpMkLst>
        </pc:grpChg>
        <pc:grpChg chg="mod">
          <ac:chgData name="Marbahun" userId="f9980d50-8f48-457e-a9e2-6a97b313c7f2" providerId="ADAL" clId="{4D118A44-3848-4269-A71E-7457B4398BC9}" dt="2020-07-10T07:42:19.812" v="111"/>
          <ac:grpSpMkLst>
            <pc:docMk/>
            <pc:sldMk cId="1793706927" sldId="1670"/>
            <ac:grpSpMk id="49" creationId="{D2A77ABB-4575-4453-9851-17B3EF439C98}"/>
          </ac:grpSpMkLst>
        </pc:grpChg>
        <pc:picChg chg="mod">
          <ac:chgData name="Marbahun" userId="f9980d50-8f48-457e-a9e2-6a97b313c7f2" providerId="ADAL" clId="{4D118A44-3848-4269-A71E-7457B4398BC9}" dt="2020-07-15T10:57:26.169" v="609" actId="962"/>
          <ac:picMkLst>
            <pc:docMk/>
            <pc:sldMk cId="1793706927" sldId="1670"/>
            <ac:picMk id="2" creationId="{08E34D83-5387-46DD-9255-92B114345056}"/>
          </ac:picMkLst>
        </pc:picChg>
        <pc:picChg chg="mod">
          <ac:chgData name="Marbahun" userId="f9980d50-8f48-457e-a9e2-6a97b313c7f2" providerId="ADAL" clId="{4D118A44-3848-4269-A71E-7457B4398BC9}" dt="2020-07-10T07:44:13.382" v="123"/>
          <ac:picMkLst>
            <pc:docMk/>
            <pc:sldMk cId="1793706927" sldId="1670"/>
            <ac:picMk id="3" creationId="{596B69EE-4A37-4FFC-BCB4-52E31AE57A45}"/>
          </ac:picMkLst>
        </pc:picChg>
        <pc:picChg chg="add del mod">
          <ac:chgData name="Marbahun" userId="f9980d50-8f48-457e-a9e2-6a97b313c7f2" providerId="ADAL" clId="{4D118A44-3848-4269-A71E-7457B4398BC9}" dt="2020-07-15T10:57:54.484" v="613" actId="22"/>
          <ac:picMkLst>
            <pc:docMk/>
            <pc:sldMk cId="1793706927" sldId="1670"/>
            <ac:picMk id="4" creationId="{EAB954A5-F8BF-4956-BE03-A0362F18764C}"/>
          </ac:picMkLst>
        </pc:picChg>
        <pc:picChg chg="mod">
          <ac:chgData name="Marbahun" userId="f9980d50-8f48-457e-a9e2-6a97b313c7f2" providerId="ADAL" clId="{4D118A44-3848-4269-A71E-7457B4398BC9}" dt="2020-07-15T10:57:26.169" v="609" actId="962"/>
          <ac:picMkLst>
            <pc:docMk/>
            <pc:sldMk cId="1793706927" sldId="1670"/>
            <ac:picMk id="5" creationId="{511B8E27-7F40-4A7E-8F35-DCB5318A66B2}"/>
          </ac:picMkLst>
        </pc:picChg>
        <pc:picChg chg="add mod">
          <ac:chgData name="Marbahun" userId="f9980d50-8f48-457e-a9e2-6a97b313c7f2" providerId="ADAL" clId="{4D118A44-3848-4269-A71E-7457B4398BC9}" dt="2020-07-15T10:59:36.470" v="627" actId="962"/>
          <ac:picMkLst>
            <pc:docMk/>
            <pc:sldMk cId="1793706927" sldId="1670"/>
            <ac:picMk id="8" creationId="{05FA9860-3600-458A-B9E2-C33CE2A23EA4}"/>
          </ac:picMkLst>
        </pc:picChg>
        <pc:picChg chg="mod">
          <ac:chgData name="Marbahun" userId="f9980d50-8f48-457e-a9e2-6a97b313c7f2" providerId="ADAL" clId="{4D118A44-3848-4269-A71E-7457B4398BC9}" dt="2020-07-10T07:42:19.812" v="111"/>
          <ac:picMkLst>
            <pc:docMk/>
            <pc:sldMk cId="1793706927" sldId="1670"/>
            <ac:picMk id="8" creationId="{C1D427A2-3C36-41D4-9C78-707CE8E2B9E6}"/>
          </ac:picMkLst>
        </pc:picChg>
        <pc:picChg chg="mod">
          <ac:chgData name="Marbahun" userId="f9980d50-8f48-457e-a9e2-6a97b313c7f2" providerId="ADAL" clId="{4D118A44-3848-4269-A71E-7457B4398BC9}" dt="2020-07-15T10:57:26.169" v="609" actId="962"/>
          <ac:picMkLst>
            <pc:docMk/>
            <pc:sldMk cId="1793706927" sldId="1670"/>
            <ac:picMk id="36" creationId="{02AF3C7C-2523-4019-992F-3BE0A12448BE}"/>
          </ac:picMkLst>
        </pc:picChg>
        <pc:picChg chg="mod">
          <ac:chgData name="Marbahun" userId="f9980d50-8f48-457e-a9e2-6a97b313c7f2" providerId="ADAL" clId="{4D118A44-3848-4269-A71E-7457B4398BC9}" dt="2020-07-15T10:57:26.169" v="609" actId="962"/>
          <ac:picMkLst>
            <pc:docMk/>
            <pc:sldMk cId="1793706927" sldId="1670"/>
            <ac:picMk id="164" creationId="{BD8B9FE9-3E89-4481-AA66-D5B1470C2294}"/>
          </ac:picMkLst>
        </pc:picChg>
        <pc:picChg chg="mod">
          <ac:chgData name="Marbahun" userId="f9980d50-8f48-457e-a9e2-6a97b313c7f2" providerId="ADAL" clId="{4D118A44-3848-4269-A71E-7457B4398BC9}" dt="2020-07-15T10:57:26.169" v="609" actId="962"/>
          <ac:picMkLst>
            <pc:docMk/>
            <pc:sldMk cId="1793706927" sldId="1670"/>
            <ac:picMk id="165" creationId="{BC78FA69-515F-46CD-AA78-149BDDEFCCAD}"/>
          </ac:picMkLst>
        </pc:picChg>
        <pc:picChg chg="mod">
          <ac:chgData name="Marbahun" userId="f9980d50-8f48-457e-a9e2-6a97b313c7f2" providerId="ADAL" clId="{4D118A44-3848-4269-A71E-7457B4398BC9}" dt="2020-07-15T10:57:26.169" v="609" actId="962"/>
          <ac:picMkLst>
            <pc:docMk/>
            <pc:sldMk cId="1793706927" sldId="1670"/>
            <ac:picMk id="166" creationId="{0C502320-D84A-4353-B672-A54259235D21}"/>
          </ac:picMkLst>
        </pc:picChg>
        <pc:picChg chg="mod">
          <ac:chgData name="Marbahun" userId="f9980d50-8f48-457e-a9e2-6a97b313c7f2" providerId="ADAL" clId="{4D118A44-3848-4269-A71E-7457B4398BC9}" dt="2020-07-15T10:57:26.169" v="609" actId="962"/>
          <ac:picMkLst>
            <pc:docMk/>
            <pc:sldMk cId="1793706927" sldId="1670"/>
            <ac:picMk id="167" creationId="{BA0A5ECD-30A4-426F-97C7-5B0C4C7EDD4A}"/>
          </ac:picMkLst>
        </pc:picChg>
        <pc:picChg chg="mod">
          <ac:chgData name="Marbahun" userId="f9980d50-8f48-457e-a9e2-6a97b313c7f2" providerId="ADAL" clId="{4D118A44-3848-4269-A71E-7457B4398BC9}" dt="2020-07-15T10:57:26.169" v="609" actId="962"/>
          <ac:picMkLst>
            <pc:docMk/>
            <pc:sldMk cId="1793706927" sldId="1670"/>
            <ac:picMk id="168" creationId="{7184C9BB-39C2-4D7F-A725-500352842265}"/>
          </ac:picMkLst>
        </pc:picChg>
        <pc:picChg chg="mod">
          <ac:chgData name="Marbahun" userId="f9980d50-8f48-457e-a9e2-6a97b313c7f2" providerId="ADAL" clId="{4D118A44-3848-4269-A71E-7457B4398BC9}" dt="2020-07-15T10:57:26.169" v="609" actId="962"/>
          <ac:picMkLst>
            <pc:docMk/>
            <pc:sldMk cId="1793706927" sldId="1670"/>
            <ac:picMk id="200" creationId="{86F2DE90-0375-41EC-B464-5B427127D236}"/>
          </ac:picMkLst>
        </pc:picChg>
        <pc:picChg chg="mod">
          <ac:chgData name="Marbahun" userId="f9980d50-8f48-457e-a9e2-6a97b313c7f2" providerId="ADAL" clId="{4D118A44-3848-4269-A71E-7457B4398BC9}" dt="2020-07-15T10:57:26.169" v="609" actId="962"/>
          <ac:picMkLst>
            <pc:docMk/>
            <pc:sldMk cId="1793706927" sldId="1670"/>
            <ac:picMk id="201" creationId="{395FD329-7870-4C83-9CCF-D0422B000657}"/>
          </ac:picMkLst>
        </pc:picChg>
        <pc:picChg chg="mod">
          <ac:chgData name="Marbahun" userId="f9980d50-8f48-457e-a9e2-6a97b313c7f2" providerId="ADAL" clId="{4D118A44-3848-4269-A71E-7457B4398BC9}" dt="2020-07-15T10:57:26.169" v="609" actId="962"/>
          <ac:picMkLst>
            <pc:docMk/>
            <pc:sldMk cId="1793706927" sldId="1670"/>
            <ac:picMk id="202" creationId="{048069BF-FBB1-4A3F-88D6-3F27E9AA9F14}"/>
          </ac:picMkLst>
        </pc:picChg>
        <pc:picChg chg="mod">
          <ac:chgData name="Marbahun" userId="f9980d50-8f48-457e-a9e2-6a97b313c7f2" providerId="ADAL" clId="{4D118A44-3848-4269-A71E-7457B4398BC9}" dt="2020-07-15T10:57:26.169" v="609" actId="962"/>
          <ac:picMkLst>
            <pc:docMk/>
            <pc:sldMk cId="1793706927" sldId="1670"/>
            <ac:picMk id="203" creationId="{1ACB8D91-B0AE-4721-BB07-E58E564C5B99}"/>
          </ac:picMkLst>
        </pc:picChg>
        <pc:picChg chg="mod">
          <ac:chgData name="Marbahun" userId="f9980d50-8f48-457e-a9e2-6a97b313c7f2" providerId="ADAL" clId="{4D118A44-3848-4269-A71E-7457B4398BC9}" dt="2020-07-15T10:57:26.169" v="609" actId="962"/>
          <ac:picMkLst>
            <pc:docMk/>
            <pc:sldMk cId="1793706927" sldId="1670"/>
            <ac:picMk id="204" creationId="{8946BC48-35DE-4CBE-943A-455D47DD597D}"/>
          </ac:picMkLst>
        </pc:picChg>
        <pc:cxnChg chg="mod">
          <ac:chgData name="Marbahun" userId="f9980d50-8f48-457e-a9e2-6a97b313c7f2" providerId="ADAL" clId="{4D118A44-3848-4269-A71E-7457B4398BC9}" dt="2020-07-15T10:58:08.434" v="624"/>
          <ac:cxnSpMkLst>
            <pc:docMk/>
            <pc:sldMk cId="1793706927" sldId="1670"/>
            <ac:cxnSpMk id="94" creationId="{2C2F2BC7-7C0F-4FD3-957E-DF0625964674}"/>
          </ac:cxnSpMkLst>
        </pc:cxnChg>
        <pc:cxnChg chg="mod">
          <ac:chgData name="Marbahun" userId="f9980d50-8f48-457e-a9e2-6a97b313c7f2" providerId="ADAL" clId="{4D118A44-3848-4269-A71E-7457B4398BC9}" dt="2020-07-15T10:58:08.434" v="624"/>
          <ac:cxnSpMkLst>
            <pc:docMk/>
            <pc:sldMk cId="1793706927" sldId="1670"/>
            <ac:cxnSpMk id="95" creationId="{545EC7EB-17F1-4813-B849-5CDCB4992FCA}"/>
          </ac:cxnSpMkLst>
        </pc:cxnChg>
        <pc:cxnChg chg="mod">
          <ac:chgData name="Marbahun" userId="f9980d50-8f48-457e-a9e2-6a97b313c7f2" providerId="ADAL" clId="{4D118A44-3848-4269-A71E-7457B4398BC9}" dt="2020-07-15T10:58:08.434" v="624"/>
          <ac:cxnSpMkLst>
            <pc:docMk/>
            <pc:sldMk cId="1793706927" sldId="1670"/>
            <ac:cxnSpMk id="96" creationId="{610882D3-AE41-44C3-9D75-E821F8F298C7}"/>
          </ac:cxnSpMkLst>
        </pc:cxnChg>
        <pc:cxnChg chg="mod">
          <ac:chgData name="Marbahun" userId="f9980d50-8f48-457e-a9e2-6a97b313c7f2" providerId="ADAL" clId="{4D118A44-3848-4269-A71E-7457B4398BC9}" dt="2020-07-15T10:58:08.434" v="624"/>
          <ac:cxnSpMkLst>
            <pc:docMk/>
            <pc:sldMk cId="1793706927" sldId="1670"/>
            <ac:cxnSpMk id="97" creationId="{1B172EB6-1C16-442D-A2DF-24A41ECA1507}"/>
          </ac:cxnSpMkLst>
        </pc:cxnChg>
        <pc:cxnChg chg="mod">
          <ac:chgData name="Marbahun" userId="f9980d50-8f48-457e-a9e2-6a97b313c7f2" providerId="ADAL" clId="{4D118A44-3848-4269-A71E-7457B4398BC9}" dt="2020-07-15T10:58:08.434" v="624"/>
          <ac:cxnSpMkLst>
            <pc:docMk/>
            <pc:sldMk cId="1793706927" sldId="1670"/>
            <ac:cxnSpMk id="98" creationId="{32419400-69D2-434C-B65B-C309216EEB7D}"/>
          </ac:cxnSpMkLst>
        </pc:cxnChg>
        <pc:cxnChg chg="mod">
          <ac:chgData name="Marbahun" userId="f9980d50-8f48-457e-a9e2-6a97b313c7f2" providerId="ADAL" clId="{4D118A44-3848-4269-A71E-7457B4398BC9}" dt="2020-07-15T10:58:08.434" v="624"/>
          <ac:cxnSpMkLst>
            <pc:docMk/>
            <pc:sldMk cId="1793706927" sldId="1670"/>
            <ac:cxnSpMk id="99" creationId="{986545E2-115D-42BC-9E53-2CEAC6B5573D}"/>
          </ac:cxnSpMkLst>
        </pc:cxnChg>
        <pc:cxnChg chg="mod">
          <ac:chgData name="Marbahun" userId="f9980d50-8f48-457e-a9e2-6a97b313c7f2" providerId="ADAL" clId="{4D118A44-3848-4269-A71E-7457B4398BC9}" dt="2020-07-15T10:58:08.434" v="624"/>
          <ac:cxnSpMkLst>
            <pc:docMk/>
            <pc:sldMk cId="1793706927" sldId="1670"/>
            <ac:cxnSpMk id="100" creationId="{664BE4E5-3D78-419B-8649-FD746499F250}"/>
          </ac:cxnSpMkLst>
        </pc:cxnChg>
        <pc:cxnChg chg="mod">
          <ac:chgData name="Marbahun" userId="f9980d50-8f48-457e-a9e2-6a97b313c7f2" providerId="ADAL" clId="{4D118A44-3848-4269-A71E-7457B4398BC9}" dt="2020-07-15T10:58:08.434" v="624"/>
          <ac:cxnSpMkLst>
            <pc:docMk/>
            <pc:sldMk cId="1793706927" sldId="1670"/>
            <ac:cxnSpMk id="101" creationId="{770676DA-6B10-4921-8064-3EF4540E780F}"/>
          </ac:cxnSpMkLst>
        </pc:cxnChg>
        <pc:cxnChg chg="mod">
          <ac:chgData name="Marbahun" userId="f9980d50-8f48-457e-a9e2-6a97b313c7f2" providerId="ADAL" clId="{4D118A44-3848-4269-A71E-7457B4398BC9}" dt="2020-07-15T10:58:08.434" v="624"/>
          <ac:cxnSpMkLst>
            <pc:docMk/>
            <pc:sldMk cId="1793706927" sldId="1670"/>
            <ac:cxnSpMk id="102" creationId="{A8E6D8B8-3BF1-42E6-889F-20C12EFC2149}"/>
          </ac:cxnSpMkLst>
        </pc:cxnChg>
        <pc:cxnChg chg="mod">
          <ac:chgData name="Marbahun" userId="f9980d50-8f48-457e-a9e2-6a97b313c7f2" providerId="ADAL" clId="{4D118A44-3848-4269-A71E-7457B4398BC9}" dt="2020-07-15T10:58:08.434" v="624"/>
          <ac:cxnSpMkLst>
            <pc:docMk/>
            <pc:sldMk cId="1793706927" sldId="1670"/>
            <ac:cxnSpMk id="103" creationId="{BF891B43-63AF-48C6-9FD8-552F7268519B}"/>
          </ac:cxnSpMkLst>
        </pc:cxnChg>
        <pc:cxnChg chg="mod">
          <ac:chgData name="Marbahun" userId="f9980d50-8f48-457e-a9e2-6a97b313c7f2" providerId="ADAL" clId="{4D118A44-3848-4269-A71E-7457B4398BC9}" dt="2020-07-15T10:58:08.434" v="624"/>
          <ac:cxnSpMkLst>
            <pc:docMk/>
            <pc:sldMk cId="1793706927" sldId="1670"/>
            <ac:cxnSpMk id="104" creationId="{90096FCC-D23B-40BA-B89A-FBA6BD6ADBC6}"/>
          </ac:cxnSpMkLst>
        </pc:cxnChg>
      </pc:sldChg>
      <pc:sldChg chg="modSp mod">
        <pc:chgData name="Marbahun" userId="f9980d50-8f48-457e-a9e2-6a97b313c7f2" providerId="ADAL" clId="{4D118A44-3848-4269-A71E-7457B4398BC9}" dt="2020-07-10T07:23:09.939" v="15" actId="122"/>
        <pc:sldMkLst>
          <pc:docMk/>
          <pc:sldMk cId="2176315051" sldId="1873"/>
        </pc:sldMkLst>
        <pc:spChg chg="mod">
          <ac:chgData name="Marbahun" userId="f9980d50-8f48-457e-a9e2-6a97b313c7f2" providerId="ADAL" clId="{4D118A44-3848-4269-A71E-7457B4398BC9}" dt="2020-07-10T07:22:41.888" v="13" actId="20577"/>
          <ac:spMkLst>
            <pc:docMk/>
            <pc:sldMk cId="2176315051" sldId="1873"/>
            <ac:spMk id="13" creationId="{F2BFCC9E-8A9A-42FC-9D52-6EDF58E1A564}"/>
          </ac:spMkLst>
        </pc:spChg>
        <pc:graphicFrameChg chg="mod modGraphic">
          <ac:chgData name="Marbahun" userId="f9980d50-8f48-457e-a9e2-6a97b313c7f2" providerId="ADAL" clId="{4D118A44-3848-4269-A71E-7457B4398BC9}" dt="2020-07-10T07:23:09.939" v="15" actId="122"/>
          <ac:graphicFrameMkLst>
            <pc:docMk/>
            <pc:sldMk cId="2176315051" sldId="1873"/>
            <ac:graphicFrameMk id="10" creationId="{D24406BE-7C0C-4B0B-A9AB-6397860C3576}"/>
          </ac:graphicFrameMkLst>
        </pc:graphicFrameChg>
      </pc:sldChg>
      <pc:sldChg chg="addSp delSp modSp mod">
        <pc:chgData name="Marbahun" userId="f9980d50-8f48-457e-a9e2-6a97b313c7f2" providerId="ADAL" clId="{4D118A44-3848-4269-A71E-7457B4398BC9}" dt="2020-07-15T16:50:24.401" v="656" actId="13244"/>
        <pc:sldMkLst>
          <pc:docMk/>
          <pc:sldMk cId="2983777651" sldId="1876"/>
        </pc:sldMkLst>
        <pc:spChg chg="add del mod">
          <ac:chgData name="Marbahun" userId="f9980d50-8f48-457e-a9e2-6a97b313c7f2" providerId="ADAL" clId="{4D118A44-3848-4269-A71E-7457B4398BC9}" dt="2020-07-15T16:50:18.544" v="655" actId="478"/>
          <ac:spMkLst>
            <pc:docMk/>
            <pc:sldMk cId="2983777651" sldId="1876"/>
            <ac:spMk id="3" creationId="{38274950-B424-4671-8662-5131621A8E9E}"/>
          </ac:spMkLst>
        </pc:spChg>
        <pc:picChg chg="add mod">
          <ac:chgData name="Marbahun" userId="f9980d50-8f48-457e-a9e2-6a97b313c7f2" providerId="ADAL" clId="{4D118A44-3848-4269-A71E-7457B4398BC9}" dt="2020-07-15T16:50:10.678" v="643"/>
          <ac:picMkLst>
            <pc:docMk/>
            <pc:sldMk cId="2983777651" sldId="1876"/>
            <ac:picMk id="7" creationId="{FBD37E59-2121-4254-B37F-DA97E940551B}"/>
          </ac:picMkLst>
        </pc:picChg>
        <pc:picChg chg="add mod">
          <ac:chgData name="Marbahun" userId="f9980d50-8f48-457e-a9e2-6a97b313c7f2" providerId="ADAL" clId="{4D118A44-3848-4269-A71E-7457B4398BC9}" dt="2020-07-15T16:50:24.401" v="656" actId="13244"/>
          <ac:picMkLst>
            <pc:docMk/>
            <pc:sldMk cId="2983777651" sldId="1876"/>
            <ac:picMk id="8" creationId="{FBD37E59-2121-4254-B37F-DA97E940551B}"/>
          </ac:picMkLst>
        </pc:picChg>
      </pc:sldChg>
      <pc:sldChg chg="addSp delSp modSp mod">
        <pc:chgData name="Marbahun" userId="f9980d50-8f48-457e-a9e2-6a97b313c7f2" providerId="ADAL" clId="{4D118A44-3848-4269-A71E-7457B4398BC9}" dt="2020-07-15T11:00:11.207" v="640" actId="962"/>
        <pc:sldMkLst>
          <pc:docMk/>
          <pc:sldMk cId="1750585481" sldId="1878"/>
        </pc:sldMkLst>
        <pc:grpChg chg="add del mod">
          <ac:chgData name="Marbahun" userId="f9980d50-8f48-457e-a9e2-6a97b313c7f2" providerId="ADAL" clId="{4D118A44-3848-4269-A71E-7457B4398BC9}" dt="2020-07-15T11:00:05.938" v="639" actId="478"/>
          <ac:grpSpMkLst>
            <pc:docMk/>
            <pc:sldMk cId="1750585481" sldId="1878"/>
            <ac:grpSpMk id="2" creationId="{1060AF3F-8DBB-4F4F-873C-5949CA11AD83}"/>
          </ac:grpSpMkLst>
        </pc:grpChg>
        <pc:picChg chg="add mod">
          <ac:chgData name="Marbahun" userId="f9980d50-8f48-457e-a9e2-6a97b313c7f2" providerId="ADAL" clId="{4D118A44-3848-4269-A71E-7457B4398BC9}" dt="2020-07-15T11:00:11.207" v="640" actId="962"/>
          <ac:picMkLst>
            <pc:docMk/>
            <pc:sldMk cId="1750585481" sldId="1878"/>
            <ac:picMk id="4" creationId="{C4747CFB-E3A8-4407-85A3-B85AF2D83BE2}"/>
          </ac:picMkLst>
        </pc:picChg>
        <pc:picChg chg="mod">
          <ac:chgData name="Marbahun" userId="f9980d50-8f48-457e-a9e2-6a97b313c7f2" providerId="ADAL" clId="{4D118A44-3848-4269-A71E-7457B4398BC9}" dt="2020-07-15T10:59:19.959" v="626" actId="962"/>
          <ac:picMkLst>
            <pc:docMk/>
            <pc:sldMk cId="1750585481" sldId="1878"/>
            <ac:picMk id="111" creationId="{EDB44D5C-41E6-4CC5-B477-0B80F71FBBF2}"/>
          </ac:picMkLst>
        </pc:picChg>
        <pc:picChg chg="mod">
          <ac:chgData name="Marbahun" userId="f9980d50-8f48-457e-a9e2-6a97b313c7f2" providerId="ADAL" clId="{4D118A44-3848-4269-A71E-7457B4398BC9}" dt="2020-07-15T10:59:19.959" v="626" actId="962"/>
          <ac:picMkLst>
            <pc:docMk/>
            <pc:sldMk cId="1750585481" sldId="1878"/>
            <ac:picMk id="112" creationId="{D1DD7C4E-E8AD-4EEF-B7C4-09A9B14F2A46}"/>
          </ac:picMkLst>
        </pc:picChg>
        <pc:picChg chg="mod">
          <ac:chgData name="Marbahun" userId="f9980d50-8f48-457e-a9e2-6a97b313c7f2" providerId="ADAL" clId="{4D118A44-3848-4269-A71E-7457B4398BC9}" dt="2020-07-15T10:59:19.959" v="626" actId="962"/>
          <ac:picMkLst>
            <pc:docMk/>
            <pc:sldMk cId="1750585481" sldId="1878"/>
            <ac:picMk id="113" creationId="{61A23F84-AC5B-4A56-BB49-C81678C92BC4}"/>
          </ac:picMkLst>
        </pc:picChg>
        <pc:picChg chg="mod">
          <ac:chgData name="Marbahun" userId="f9980d50-8f48-457e-a9e2-6a97b313c7f2" providerId="ADAL" clId="{4D118A44-3848-4269-A71E-7457B4398BC9}" dt="2020-07-15T10:59:19.959" v="626" actId="962"/>
          <ac:picMkLst>
            <pc:docMk/>
            <pc:sldMk cId="1750585481" sldId="1878"/>
            <ac:picMk id="114" creationId="{0B6B3FD0-1126-4254-85AB-5B9149278B75}"/>
          </ac:picMkLst>
        </pc:picChg>
        <pc:picChg chg="mod">
          <ac:chgData name="Marbahun" userId="f9980d50-8f48-457e-a9e2-6a97b313c7f2" providerId="ADAL" clId="{4D118A44-3848-4269-A71E-7457B4398BC9}" dt="2020-07-15T10:59:19.959" v="626" actId="962"/>
          <ac:picMkLst>
            <pc:docMk/>
            <pc:sldMk cId="1750585481" sldId="1878"/>
            <ac:picMk id="115" creationId="{C46AE49E-412E-47AC-BEA6-CA82160716A4}"/>
          </ac:picMkLst>
        </pc:picChg>
        <pc:picChg chg="mod">
          <ac:chgData name="Marbahun" userId="f9980d50-8f48-457e-a9e2-6a97b313c7f2" providerId="ADAL" clId="{4D118A44-3848-4269-A71E-7457B4398BC9}" dt="2020-07-15T10:59:19.959" v="626" actId="962"/>
          <ac:picMkLst>
            <pc:docMk/>
            <pc:sldMk cId="1750585481" sldId="1878"/>
            <ac:picMk id="116" creationId="{6B506EF7-E813-44AB-83D1-C76D1A0616E4}"/>
          </ac:picMkLst>
        </pc:picChg>
        <pc:picChg chg="mod">
          <ac:chgData name="Marbahun" userId="f9980d50-8f48-457e-a9e2-6a97b313c7f2" providerId="ADAL" clId="{4D118A44-3848-4269-A71E-7457B4398BC9}" dt="2020-07-15T10:59:19.959" v="626" actId="962"/>
          <ac:picMkLst>
            <pc:docMk/>
            <pc:sldMk cId="1750585481" sldId="1878"/>
            <ac:picMk id="117" creationId="{CCEEBDCD-A48F-491C-AE47-BE0A9F7FA24D}"/>
          </ac:picMkLst>
        </pc:picChg>
        <pc:picChg chg="mod">
          <ac:chgData name="Marbahun" userId="f9980d50-8f48-457e-a9e2-6a97b313c7f2" providerId="ADAL" clId="{4D118A44-3848-4269-A71E-7457B4398BC9}" dt="2020-07-15T10:59:19.959" v="626" actId="962"/>
          <ac:picMkLst>
            <pc:docMk/>
            <pc:sldMk cId="1750585481" sldId="1878"/>
            <ac:picMk id="118" creationId="{91D6331B-092D-4129-9568-E52BAE9FABAD}"/>
          </ac:picMkLst>
        </pc:picChg>
        <pc:cxnChg chg="mod">
          <ac:chgData name="Marbahun" userId="f9980d50-8f48-457e-a9e2-6a97b313c7f2" providerId="ADAL" clId="{4D118A44-3848-4269-A71E-7457B4398BC9}" dt="2020-07-15T11:00:02.475" v="638"/>
          <ac:cxnSpMkLst>
            <pc:docMk/>
            <pc:sldMk cId="1750585481" sldId="1878"/>
            <ac:cxnSpMk id="39" creationId="{D9B73144-6902-48DE-819B-7FAEC42416B9}"/>
          </ac:cxnSpMkLst>
        </pc:cxnChg>
        <pc:cxnChg chg="mod">
          <ac:chgData name="Marbahun" userId="f9980d50-8f48-457e-a9e2-6a97b313c7f2" providerId="ADAL" clId="{4D118A44-3848-4269-A71E-7457B4398BC9}" dt="2020-07-15T11:00:02.475" v="638"/>
          <ac:cxnSpMkLst>
            <pc:docMk/>
            <pc:sldMk cId="1750585481" sldId="1878"/>
            <ac:cxnSpMk id="40" creationId="{6D03498F-3A12-4BD2-A304-66FE6AA653CB}"/>
          </ac:cxnSpMkLst>
        </pc:cxnChg>
        <pc:cxnChg chg="mod">
          <ac:chgData name="Marbahun" userId="f9980d50-8f48-457e-a9e2-6a97b313c7f2" providerId="ADAL" clId="{4D118A44-3848-4269-A71E-7457B4398BC9}" dt="2020-07-15T11:00:02.475" v="638"/>
          <ac:cxnSpMkLst>
            <pc:docMk/>
            <pc:sldMk cId="1750585481" sldId="1878"/>
            <ac:cxnSpMk id="41" creationId="{259FFC12-1BE7-46E0-BC83-E369EB0F097D}"/>
          </ac:cxnSpMkLst>
        </pc:cxnChg>
        <pc:cxnChg chg="mod">
          <ac:chgData name="Marbahun" userId="f9980d50-8f48-457e-a9e2-6a97b313c7f2" providerId="ADAL" clId="{4D118A44-3848-4269-A71E-7457B4398BC9}" dt="2020-07-15T11:00:02.475" v="638"/>
          <ac:cxnSpMkLst>
            <pc:docMk/>
            <pc:sldMk cId="1750585481" sldId="1878"/>
            <ac:cxnSpMk id="43" creationId="{9C6BFFC7-96E0-4978-BF77-18DD86E4DE40}"/>
          </ac:cxnSpMkLst>
        </pc:cxnChg>
        <pc:cxnChg chg="mod">
          <ac:chgData name="Marbahun" userId="f9980d50-8f48-457e-a9e2-6a97b313c7f2" providerId="ADAL" clId="{4D118A44-3848-4269-A71E-7457B4398BC9}" dt="2020-07-15T11:00:02.475" v="638"/>
          <ac:cxnSpMkLst>
            <pc:docMk/>
            <pc:sldMk cId="1750585481" sldId="1878"/>
            <ac:cxnSpMk id="44" creationId="{D589F69F-B4E1-4F0B-BEB7-78EBA95F2A43}"/>
          </ac:cxnSpMkLst>
        </pc:cxnChg>
        <pc:cxnChg chg="mod">
          <ac:chgData name="Marbahun" userId="f9980d50-8f48-457e-a9e2-6a97b313c7f2" providerId="ADAL" clId="{4D118A44-3848-4269-A71E-7457B4398BC9}" dt="2020-07-15T11:00:02.475" v="638"/>
          <ac:cxnSpMkLst>
            <pc:docMk/>
            <pc:sldMk cId="1750585481" sldId="1878"/>
            <ac:cxnSpMk id="55" creationId="{759168F0-5716-4109-B556-5D83FD9B63BD}"/>
          </ac:cxnSpMkLst>
        </pc:cxnChg>
      </pc:sldChg>
    </pc:docChg>
  </pc:docChgLst>
  <pc:docChgLst>
    <pc:chgData name="Wanlambok Nongbet [Chillibreeze]" userId="6bf028ea-505a-4797-9fbe-498829f78d74" providerId="ADAL" clId="{18617C13-52FC-47B1-8B46-F7A1024C53DF}"/>
    <pc:docChg chg="undo custSel modSld delSection">
      <pc:chgData name="Wanlambok Nongbet [Chillibreeze]" userId="6bf028ea-505a-4797-9fbe-498829f78d74" providerId="ADAL" clId="{18617C13-52FC-47B1-8B46-F7A1024C53DF}" dt="2020-07-14T10:29:35.589" v="25" actId="20577"/>
      <pc:docMkLst>
        <pc:docMk/>
      </pc:docMkLst>
      <pc:sldChg chg="addSp delSp modSp mod">
        <pc:chgData name="Wanlambok Nongbet [Chillibreeze]" userId="6bf028ea-505a-4797-9fbe-498829f78d74" providerId="ADAL" clId="{18617C13-52FC-47B1-8B46-F7A1024C53DF}" dt="2020-07-14T09:34:34.450" v="15" actId="478"/>
        <pc:sldMkLst>
          <pc:docMk/>
          <pc:sldMk cId="538405057" sldId="270"/>
        </pc:sldMkLst>
        <pc:spChg chg="add del mod">
          <ac:chgData name="Wanlambok Nongbet [Chillibreeze]" userId="6bf028ea-505a-4797-9fbe-498829f78d74" providerId="ADAL" clId="{18617C13-52FC-47B1-8B46-F7A1024C53DF}" dt="2020-07-14T09:34:34.450" v="15" actId="478"/>
          <ac:spMkLst>
            <pc:docMk/>
            <pc:sldMk cId="538405057" sldId="270"/>
            <ac:spMk id="2" creationId="{B84D5C37-0606-4DA5-A3A1-9B0567F5F608}"/>
          </ac:spMkLst>
        </pc:spChg>
        <pc:picChg chg="mod">
          <ac:chgData name="Wanlambok Nongbet [Chillibreeze]" userId="6bf028ea-505a-4797-9fbe-498829f78d74" providerId="ADAL" clId="{18617C13-52FC-47B1-8B46-F7A1024C53DF}" dt="2020-07-14T09:34:01.557" v="2" actId="1076"/>
          <ac:picMkLst>
            <pc:docMk/>
            <pc:sldMk cId="538405057" sldId="270"/>
            <ac:picMk id="17" creationId="{2529428E-3CC7-46E8-A1D6-584226FF1773}"/>
          </ac:picMkLst>
        </pc:picChg>
      </pc:sldChg>
      <pc:sldChg chg="addSp delSp modSp mod">
        <pc:chgData name="Wanlambok Nongbet [Chillibreeze]" userId="6bf028ea-505a-4797-9fbe-498829f78d74" providerId="ADAL" clId="{18617C13-52FC-47B1-8B46-F7A1024C53DF}" dt="2020-07-14T10:29:35.589" v="25" actId="20577"/>
        <pc:sldMkLst>
          <pc:docMk/>
          <pc:sldMk cId="3635852913" sldId="1719"/>
        </pc:sldMkLst>
        <pc:spChg chg="mod">
          <ac:chgData name="Wanlambok Nongbet [Chillibreeze]" userId="6bf028ea-505a-4797-9fbe-498829f78d74" providerId="ADAL" clId="{18617C13-52FC-47B1-8B46-F7A1024C53DF}" dt="2020-07-14T10:29:35.589" v="25" actId="20577"/>
          <ac:spMkLst>
            <pc:docMk/>
            <pc:sldMk cId="3635852913" sldId="1719"/>
            <ac:spMk id="4" creationId="{00000000-0000-0000-0000-000000000000}"/>
          </ac:spMkLst>
        </pc:spChg>
        <pc:picChg chg="add del">
          <ac:chgData name="Wanlambok Nongbet [Chillibreeze]" userId="6bf028ea-505a-4797-9fbe-498829f78d74" providerId="ADAL" clId="{18617C13-52FC-47B1-8B46-F7A1024C53DF}" dt="2020-07-14T09:35:06.985" v="19" actId="22"/>
          <ac:picMkLst>
            <pc:docMk/>
            <pc:sldMk cId="3635852913" sldId="1719"/>
            <ac:picMk id="3" creationId="{4F685682-6064-445D-B8DC-B9701BAB6671}"/>
          </ac:picMkLst>
        </pc:picChg>
      </pc:sldChg>
      <pc:sldChg chg="modSp mod">
        <pc:chgData name="Wanlambok Nongbet [Chillibreeze]" userId="6bf028ea-505a-4797-9fbe-498829f78d74" providerId="ADAL" clId="{18617C13-52FC-47B1-8B46-F7A1024C53DF}" dt="2020-07-14T09:34:46.340" v="17" actId="20577"/>
        <pc:sldMkLst>
          <pc:docMk/>
          <pc:sldMk cId="2176315051" sldId="1873"/>
        </pc:sldMkLst>
        <pc:spChg chg="mod">
          <ac:chgData name="Wanlambok Nongbet [Chillibreeze]" userId="6bf028ea-505a-4797-9fbe-498829f78d74" providerId="ADAL" clId="{18617C13-52FC-47B1-8B46-F7A1024C53DF}" dt="2020-07-14T09:34:46.340" v="17" actId="20577"/>
          <ac:spMkLst>
            <pc:docMk/>
            <pc:sldMk cId="2176315051" sldId="1873"/>
            <ac:spMk id="13" creationId="{F2BFCC9E-8A9A-42FC-9D52-6EDF58E1A564}"/>
          </ac:spMkLst>
        </pc:spChg>
        <pc:graphicFrameChg chg="modGraphic">
          <ac:chgData name="Wanlambok Nongbet [Chillibreeze]" userId="6bf028ea-505a-4797-9fbe-498829f78d74" providerId="ADAL" clId="{18617C13-52FC-47B1-8B46-F7A1024C53DF}" dt="2020-07-14T09:34:43.103" v="16" actId="122"/>
          <ac:graphicFrameMkLst>
            <pc:docMk/>
            <pc:sldMk cId="2176315051" sldId="1873"/>
            <ac:graphicFrameMk id="10" creationId="{D24406BE-7C0C-4B0B-A9AB-6397860C3576}"/>
          </ac:graphicFrameMkLst>
        </pc:graphicFrameChg>
      </pc:sldChg>
      <pc:sldMasterChg chg="delSldLayout">
        <pc:chgData name="Wanlambok Nongbet [Chillibreeze]" userId="6bf028ea-505a-4797-9fbe-498829f78d74" providerId="ADAL" clId="{18617C13-52FC-47B1-8B46-F7A1024C53DF}" dt="2020-07-14T09:37:25.269" v="23" actId="2696"/>
        <pc:sldMasterMkLst>
          <pc:docMk/>
          <pc:sldMasterMk cId="1881724970" sldId="2147484551"/>
        </pc:sldMasterMkLst>
        <pc:sldLayoutChg chg="del">
          <pc:chgData name="Wanlambok Nongbet [Chillibreeze]" userId="6bf028ea-505a-4797-9fbe-498829f78d74" providerId="ADAL" clId="{18617C13-52FC-47B1-8B46-F7A1024C53DF}" dt="2020-07-14T09:37:23.836" v="20" actId="2696"/>
          <pc:sldLayoutMkLst>
            <pc:docMk/>
            <pc:sldMasterMk cId="1881724970" sldId="2147484551"/>
            <pc:sldLayoutMk cId="227641596" sldId="2147484572"/>
          </pc:sldLayoutMkLst>
        </pc:sldLayoutChg>
        <pc:sldLayoutChg chg="del">
          <pc:chgData name="Wanlambok Nongbet [Chillibreeze]" userId="6bf028ea-505a-4797-9fbe-498829f78d74" providerId="ADAL" clId="{18617C13-52FC-47B1-8B46-F7A1024C53DF}" dt="2020-07-14T09:37:24.207" v="21" actId="2696"/>
          <pc:sldLayoutMkLst>
            <pc:docMk/>
            <pc:sldMasterMk cId="1881724970" sldId="2147484551"/>
            <pc:sldLayoutMk cId="1337759322" sldId="2147484619"/>
          </pc:sldLayoutMkLst>
        </pc:sldLayoutChg>
        <pc:sldLayoutChg chg="del">
          <pc:chgData name="Wanlambok Nongbet [Chillibreeze]" userId="6bf028ea-505a-4797-9fbe-498829f78d74" providerId="ADAL" clId="{18617C13-52FC-47B1-8B46-F7A1024C53DF}" dt="2020-07-14T09:37:24.620" v="22" actId="2696"/>
          <pc:sldLayoutMkLst>
            <pc:docMk/>
            <pc:sldMasterMk cId="1881724970" sldId="2147484551"/>
            <pc:sldLayoutMk cId="3629060472" sldId="2147484620"/>
          </pc:sldLayoutMkLst>
        </pc:sldLayoutChg>
        <pc:sldLayoutChg chg="del">
          <pc:chgData name="Wanlambok Nongbet [Chillibreeze]" userId="6bf028ea-505a-4797-9fbe-498829f78d74" providerId="ADAL" clId="{18617C13-52FC-47B1-8B46-F7A1024C53DF}" dt="2020-07-14T09:37:25.269" v="23" actId="2696"/>
          <pc:sldLayoutMkLst>
            <pc:docMk/>
            <pc:sldMasterMk cId="1881724970" sldId="2147484551"/>
            <pc:sldLayoutMk cId="3250329519" sldId="214748462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7/21/2020 5:00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7/21/2020 4:58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7/21/2020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73637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75012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a:p>
        </p:txBody>
      </p:sp>
    </p:spTree>
    <p:extLst>
      <p:ext uri="{BB962C8B-B14F-4D97-AF65-F5344CB8AC3E}">
        <p14:creationId xmlns:p14="http://schemas.microsoft.com/office/powerpoint/2010/main" val="86994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54097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Microsoft Azure DevOps Solutions - </a:t>
            </a:r>
            <a:r>
              <a:rPr lang="en-US" sz="882" b="0" kern="1200">
                <a:solidFill>
                  <a:schemeClr val="tx1"/>
                </a:solidFill>
                <a:effectLst/>
                <a:latin typeface="Segoe UI Light" pitchFamily="34" charset="0"/>
                <a:ea typeface="+mn-ea"/>
                <a:cs typeface="+mn-cs"/>
              </a:rPr>
              <a:t>https://www.microsoft.com/en-us/learning/exam-az-400.aspx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4:58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 Note that because Azure DevOps was previously called VSTS (Visual Studio Team Services), some of the existing hands-on labs might refer to VSTS rather than Azure DevOps.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4:58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416144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6120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22" r:id="rId6"/>
    <p:sldLayoutId id="2147484615" r:id="rId7"/>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v.azur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hyperlink" Target="https://azuredevopsdemogenerator.azurewebsites.net/" TargetMode="External"/><Relationship Id="rId4" Type="http://schemas.openxmlformats.org/officeDocument/2006/relationships/hyperlink" Target="https://azure.microsoft.com/en-us/fre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w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w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notesSlide" Target="../notesSlides/notesSlide5.xml"/><Relationship Id="rId16" Type="http://schemas.openxmlformats.org/officeDocument/2006/relationships/image" Target="../media/image39.wmf"/><Relationship Id="rId1" Type="http://schemas.openxmlformats.org/officeDocument/2006/relationships/slideLayout" Target="../slideLayouts/slideLayout2.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5" Type="http://schemas.openxmlformats.org/officeDocument/2006/relationships/image" Target="../media/image38.w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wmf"/><Relationship Id="rId14" Type="http://schemas.openxmlformats.org/officeDocument/2006/relationships/image" Target="../media/image37.emf"/></Relationships>
</file>

<file path=ppt/slides/_rels/slide8.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 Id="rId9" Type="http://schemas.openxmlformats.org/officeDocument/2006/relationships/image" Target="../media/image46.emf"/></Relationships>
</file>

<file path=ppt/slides/_rels/slide9.xml.rels><?xml version="1.0" encoding="UTF-8" standalone="yes"?>
<Relationships xmlns="http://schemas.openxmlformats.org/package/2006/relationships"><Relationship Id="rId3" Type="http://schemas.openxmlformats.org/officeDocument/2006/relationships/hyperlink" Target="https://www.microsoft.com/en-us/learning/exam-az-400.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881435"/>
            <a:ext cx="5537797" cy="3231654"/>
          </a:xfrm>
        </p:spPr>
        <p:txBody>
          <a:bodyPr>
            <a:noAutofit/>
          </a:bodyPr>
          <a:lstStyle/>
          <a:p>
            <a:r>
              <a:rPr lang="en-US" sz="4400" dirty="0"/>
              <a:t>AZ-400.00</a:t>
            </a:r>
            <a:br>
              <a:rPr lang="en-US" sz="4400" dirty="0"/>
            </a:br>
            <a:r>
              <a:rPr lang="en-US" sz="4400" dirty="0"/>
              <a:t>Designing and Implementing Microsoft DevOps Solutions</a:t>
            </a:r>
          </a:p>
        </p:txBody>
      </p:sp>
      <p:sp>
        <p:nvSpPr>
          <p:cNvPr id="2" name="AutoShape 2">
            <a:extLst>
              <a:ext uri="{FF2B5EF4-FFF2-40B4-BE49-F238E27FC236}">
                <a16:creationId xmlns:a16="http://schemas.microsoft.com/office/drawing/2014/main" id="{5F164C6D-C00B-4C70-8550-E94E245FC43D}"/>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2775-90BF-49F1-9DAC-8632D1EECD1C}"/>
              </a:ext>
            </a:extLst>
          </p:cNvPr>
          <p:cNvSpPr>
            <a:spLocks noGrp="1"/>
          </p:cNvSpPr>
          <p:nvPr>
            <p:ph type="title"/>
          </p:nvPr>
        </p:nvSpPr>
        <p:spPr/>
        <p:txBody>
          <a:bodyPr/>
          <a:lstStyle/>
          <a:p>
            <a:r>
              <a:rPr lang="en-US" dirty="0"/>
              <a:t>Lab preparation</a:t>
            </a:r>
          </a:p>
        </p:txBody>
      </p:sp>
      <p:sp>
        <p:nvSpPr>
          <p:cNvPr id="6" name="Rectangle 5">
            <a:extLst>
              <a:ext uri="{FF2B5EF4-FFF2-40B4-BE49-F238E27FC236}">
                <a16:creationId xmlns:a16="http://schemas.microsoft.com/office/drawing/2014/main" id="{35910D00-17B7-4B75-A1A9-9BF27AF66648}"/>
              </a:ext>
            </a:extLst>
          </p:cNvPr>
          <p:cNvSpPr/>
          <p:nvPr/>
        </p:nvSpPr>
        <p:spPr bwMode="auto">
          <a:xfrm>
            <a:off x="427038" y="1701799"/>
            <a:ext cx="11571287" cy="32178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406400" lvl="0" indent="-406400">
              <a:spcBef>
                <a:spcPts val="2400"/>
              </a:spcBef>
              <a:buSzPct val="90000"/>
              <a:buFont typeface="Wingdings" panose="05000000000000000000" pitchFamily="2" charset="2"/>
              <a:buAutoNum type="arabicPeriod"/>
            </a:pPr>
            <a:r>
              <a:rPr lang="en-US" sz="2400" dirty="0">
                <a:solidFill>
                  <a:schemeClr val="tx1"/>
                </a:solidFill>
                <a:cs typeface="Segoe UI Semilight" panose="020B0402040204020203" pitchFamily="34" charset="0"/>
              </a:rPr>
              <a:t>Sign up for a free </a:t>
            </a:r>
            <a:r>
              <a:rPr lang="en-US" sz="2400" dirty="0">
                <a:solidFill>
                  <a:schemeClr val="tx2"/>
                </a:solidFill>
                <a:cs typeface="Segoe UI Semilight" panose="020B0402040204020203" pitchFamily="34" charset="0"/>
                <a:hlinkClick r:id="rId3">
                  <a:extLst>
                    <a:ext uri="{A12FA001-AC4F-418D-AE19-62706E023703}">
                      <ahyp:hlinkClr xmlns:ahyp="http://schemas.microsoft.com/office/drawing/2018/hyperlinkcolor" val="tx"/>
                    </a:ext>
                  </a:extLst>
                </a:hlinkClick>
              </a:rPr>
              <a:t>Azure DevOps account</a:t>
            </a:r>
            <a:r>
              <a:rPr lang="en-US" sz="2400" dirty="0">
                <a:solidFill>
                  <a:schemeClr val="tx2"/>
                </a:solidFill>
                <a:cs typeface="Segoe UI Semilight" panose="020B0402040204020203" pitchFamily="34" charset="0"/>
              </a:rPr>
              <a:t> </a:t>
            </a:r>
          </a:p>
          <a:p>
            <a:pPr marL="406400" lvl="0" indent="-406400">
              <a:spcBef>
                <a:spcPts val="2400"/>
              </a:spcBef>
              <a:buSzPct val="90000"/>
              <a:buFont typeface="Wingdings" panose="05000000000000000000" pitchFamily="2" charset="2"/>
              <a:buAutoNum type="arabicPeriod"/>
            </a:pPr>
            <a:r>
              <a:rPr lang="en-US" sz="2400" dirty="0">
                <a:solidFill>
                  <a:schemeClr val="tx1"/>
                </a:solidFill>
                <a:cs typeface="Segoe UI Semilight" panose="020B0402040204020203" pitchFamily="34" charset="0"/>
              </a:rPr>
              <a:t>Sign up for free </a:t>
            </a:r>
            <a:r>
              <a:rPr lang="en-US" sz="2400" dirty="0">
                <a:solidFill>
                  <a:schemeClr val="tx2"/>
                </a:solidFill>
                <a:cs typeface="Segoe UI Semilight" panose="020B0402040204020203" pitchFamily="34" charset="0"/>
                <a:hlinkClick r:id="rId4">
                  <a:extLst>
                    <a:ext uri="{A12FA001-AC4F-418D-AE19-62706E023703}">
                      <ahyp:hlinkClr xmlns:ahyp="http://schemas.microsoft.com/office/drawing/2018/hyperlinkcolor" val="tx"/>
                    </a:ext>
                  </a:extLst>
                </a:hlinkClick>
              </a:rPr>
              <a:t>Azure Account</a:t>
            </a:r>
            <a:endParaRPr lang="en-US" sz="2400" dirty="0">
              <a:solidFill>
                <a:schemeClr val="tx2"/>
              </a:solidFill>
              <a:cs typeface="Segoe UI Semilight" panose="020B0402040204020203" pitchFamily="34" charset="0"/>
            </a:endParaRPr>
          </a:p>
          <a:p>
            <a:pPr marL="406400" lvl="0" indent="-406400">
              <a:spcBef>
                <a:spcPts val="2400"/>
              </a:spcBef>
              <a:buSzPct val="90000"/>
              <a:buFont typeface="Wingdings" panose="05000000000000000000" pitchFamily="2" charset="2"/>
              <a:buAutoNum type="arabicPeriod"/>
            </a:pPr>
            <a:r>
              <a:rPr lang="en-US" sz="2400" dirty="0">
                <a:solidFill>
                  <a:schemeClr val="tx1"/>
                </a:solidFill>
                <a:cs typeface="Segoe UI Semilight" panose="020B0402040204020203" pitchFamily="34" charset="0"/>
              </a:rPr>
              <a:t>Sign in to the </a:t>
            </a:r>
            <a:r>
              <a:rPr lang="en-US" sz="2400" dirty="0">
                <a:solidFill>
                  <a:schemeClr val="tx2"/>
                </a:solidFill>
                <a:cs typeface="Segoe UI Semilight" panose="020B0402040204020203" pitchFamily="34" charset="0"/>
                <a:hlinkClick r:id="rId5">
                  <a:extLst>
                    <a:ext uri="{A12FA001-AC4F-418D-AE19-62706E023703}">
                      <ahyp:hlinkClr xmlns:ahyp="http://schemas.microsoft.com/office/drawing/2018/hyperlinkcolor" val="tx"/>
                    </a:ext>
                  </a:extLst>
                </a:hlinkClick>
              </a:rPr>
              <a:t>Azure DevOps Demo Generator</a:t>
            </a:r>
            <a:r>
              <a:rPr lang="en-US" sz="2400" dirty="0">
                <a:solidFill>
                  <a:schemeClr val="tx2"/>
                </a:solidFill>
                <a:cs typeface="Segoe UI Semilight" panose="020B0402040204020203" pitchFamily="34" charset="0"/>
              </a:rPr>
              <a:t> </a:t>
            </a:r>
            <a:r>
              <a:rPr lang="en-US" sz="2400" dirty="0">
                <a:solidFill>
                  <a:schemeClr val="tx1"/>
                </a:solidFill>
                <a:cs typeface="Segoe UI Semilight" panose="020B0402040204020203" pitchFamily="34" charset="0"/>
              </a:rPr>
              <a:t>program</a:t>
            </a:r>
          </a:p>
          <a:p>
            <a:pPr marL="406400" lvl="0" indent="-406400">
              <a:spcBef>
                <a:spcPts val="2400"/>
              </a:spcBef>
              <a:buSzPct val="90000"/>
              <a:buFont typeface="Wingdings" panose="05000000000000000000" pitchFamily="2" charset="2"/>
              <a:buAutoNum type="arabicPeriod"/>
            </a:pPr>
            <a:r>
              <a:rPr lang="en-US" sz="2400" dirty="0">
                <a:solidFill>
                  <a:schemeClr val="tx1"/>
                </a:solidFill>
                <a:cs typeface="Segoe UI Semilight" panose="020B0402040204020203" pitchFamily="34" charset="0"/>
              </a:rPr>
              <a:t>Accept the terms of agreement and create a new Parts Unlimited project using the </a:t>
            </a:r>
            <a:r>
              <a:rPr lang="en-US" sz="2400" dirty="0" err="1">
                <a:solidFill>
                  <a:schemeClr val="tx1"/>
                </a:solidFill>
                <a:cs typeface="Segoe UI Semilight" panose="020B0402040204020203" pitchFamily="34" charset="0"/>
              </a:rPr>
              <a:t>PartsUnlimited</a:t>
            </a:r>
            <a:r>
              <a:rPr lang="en-US" sz="2400" dirty="0">
                <a:solidFill>
                  <a:schemeClr val="tx1"/>
                </a:solidFill>
                <a:cs typeface="Segoe UI Semilight" panose="020B0402040204020203" pitchFamily="34" charset="0"/>
              </a:rPr>
              <a:t> template</a:t>
            </a:r>
          </a:p>
        </p:txBody>
      </p:sp>
      <p:pic>
        <p:nvPicPr>
          <p:cNvPr id="8" name="Picture 7" descr="A tick mark">
            <a:extLst>
              <a:ext uri="{FF2B5EF4-FFF2-40B4-BE49-F238E27FC236}">
                <a16:creationId xmlns:a16="http://schemas.microsoft.com/office/drawing/2014/main" id="{FBD37E59-2121-4254-B37F-DA97E940551B}"/>
              </a:ext>
            </a:extLst>
          </p:cNvPr>
          <p:cNvPicPr>
            <a:picLocks noChangeAspect="1"/>
          </p:cNvPicPr>
          <p:nvPr/>
        </p:nvPicPr>
        <p:blipFill>
          <a:blip r:embed="rId6"/>
          <a:stretch>
            <a:fillRect/>
          </a:stretch>
        </p:blipFill>
        <p:spPr>
          <a:xfrm>
            <a:off x="427038" y="6212113"/>
            <a:ext cx="786452" cy="780356"/>
          </a:xfrm>
          <a:prstGeom prst="rect">
            <a:avLst/>
          </a:prstGeom>
        </p:spPr>
      </p:pic>
      <p:sp>
        <p:nvSpPr>
          <p:cNvPr id="4" name="Freeform: Shape 3">
            <a:extLst>
              <a:ext uri="{FF2B5EF4-FFF2-40B4-BE49-F238E27FC236}">
                <a16:creationId xmlns:a16="http://schemas.microsoft.com/office/drawing/2014/main" id="{3F109F70-4029-4470-AACA-87734A6DC13F}"/>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Follow the detailed steps in the learner materials</a:t>
            </a:r>
          </a:p>
        </p:txBody>
      </p:sp>
    </p:spTree>
    <p:extLst>
      <p:ext uri="{BB962C8B-B14F-4D97-AF65-F5344CB8AC3E}">
        <p14:creationId xmlns:p14="http://schemas.microsoft.com/office/powerpoint/2010/main" val="29837776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385724"/>
            <a:ext cx="12436474" cy="587537"/>
          </a:xfrm>
          <a:prstGeom prst="rect">
            <a:avLst/>
          </a:prstGeom>
          <a:solidFill>
            <a:schemeClr val="tx2"/>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982815"/>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44" name="Picture 43">
            <a:extLst>
              <a:ext uri="{FF2B5EF4-FFF2-40B4-BE49-F238E27FC236}">
                <a16:creationId xmlns:a16="http://schemas.microsoft.com/office/drawing/2014/main" id="{4DDDEABD-69CD-485E-AF30-CB089954D8E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7037" y="3085855"/>
            <a:ext cx="11551920" cy="2852928"/>
          </a:xfrm>
          <a:prstGeom prst="rect">
            <a:avLst/>
          </a:prstGeom>
        </p:spPr>
      </p:pic>
      <p:pic>
        <p:nvPicPr>
          <p:cNvPr id="32" name="Picture 31" descr="Icon of a checkmark inside a badge">
            <a:extLst>
              <a:ext uri="{FF2B5EF4-FFF2-40B4-BE49-F238E27FC236}">
                <a16:creationId xmlns:a16="http://schemas.microsoft.com/office/drawing/2014/main" id="{0D98FCBC-CA7F-41AA-BBA6-348881B74E6B}"/>
              </a:ext>
            </a:extLst>
          </p:cNvPr>
          <p:cNvPicPr>
            <a:picLocks noChangeAspect="1"/>
          </p:cNvPicPr>
          <p:nvPr/>
        </p:nvPicPr>
        <p:blipFill>
          <a:blip r:embed="rId4">
            <a:clrChange>
              <a:clrFrom>
                <a:srgbClr val="FFFFFF"/>
              </a:clrFrom>
              <a:clrTo>
                <a:srgbClr val="FFFFFF">
                  <a:alpha val="0"/>
                </a:srgbClr>
              </a:clrTo>
            </a:clrChange>
          </a:blip>
          <a:srcRect/>
          <a:stretch/>
        </p:blipFill>
        <p:spPr>
          <a:xfrm>
            <a:off x="612974" y="3262348"/>
            <a:ext cx="391914" cy="391914"/>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303843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303843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pic>
        <p:nvPicPr>
          <p:cNvPr id="31" name="Picture 30" descr="Icon of a person">
            <a:extLst>
              <a:ext uri="{FF2B5EF4-FFF2-40B4-BE49-F238E27FC236}">
                <a16:creationId xmlns:a16="http://schemas.microsoft.com/office/drawing/2014/main" id="{77D1C7CF-064A-4366-9581-560713AE254D}"/>
              </a:ext>
            </a:extLst>
          </p:cNvPr>
          <p:cNvPicPr>
            <a:picLocks noChangeAspect="1"/>
          </p:cNvPicPr>
          <p:nvPr/>
        </p:nvPicPr>
        <p:blipFill>
          <a:blip r:embed="rId5"/>
          <a:stretch>
            <a:fillRect/>
          </a:stretch>
        </p:blipFill>
        <p:spPr>
          <a:xfrm>
            <a:off x="650931" y="4353631"/>
            <a:ext cx="316000" cy="316000"/>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4082313"/>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4082313"/>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pic>
        <p:nvPicPr>
          <p:cNvPr id="30" name="Picture 29" descr="Icon of a checkmark">
            <a:extLst>
              <a:ext uri="{FF2B5EF4-FFF2-40B4-BE49-F238E27FC236}">
                <a16:creationId xmlns:a16="http://schemas.microsoft.com/office/drawing/2014/main" id="{49C47BAF-A867-4E7C-8772-57BA419A8669}"/>
              </a:ext>
            </a:extLst>
          </p:cNvPr>
          <p:cNvPicPr>
            <a:picLocks noChangeAspect="1"/>
          </p:cNvPicPr>
          <p:nvPr/>
        </p:nvPicPr>
        <p:blipFill>
          <a:blip r:embed="rId6"/>
          <a:stretch>
            <a:fillRect/>
          </a:stretch>
        </p:blipFill>
        <p:spPr>
          <a:xfrm>
            <a:off x="624748" y="5369000"/>
            <a:ext cx="368363" cy="368363"/>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5126196"/>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5126196"/>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1" y="6198643"/>
            <a:ext cx="12436474" cy="485451"/>
          </a:xfrm>
          <a:prstGeom prst="rect">
            <a:avLst/>
          </a:prstGeom>
          <a:solidFill>
            <a:srgbClr val="EBEBEB"/>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a:solidFill>
                  <a:schemeClr val="tx1"/>
                </a:solidFill>
              </a:rPr>
              <a:t>Instructor: &lt;Name&gt;</a:t>
            </a:r>
          </a:p>
          <a:p>
            <a:pPr>
              <a:spcBef>
                <a:spcPts val="1200"/>
              </a:spcBef>
            </a:pPr>
            <a:r>
              <a:rPr lang="en-US" sz="2600">
                <a:solidFill>
                  <a:schemeClr val="tx1"/>
                </a:solidFill>
              </a:rPr>
              <a:t>&lt;Title or other credentials,</a:t>
            </a:r>
            <a:br>
              <a:rPr lang="en-US" sz="2600">
                <a:solidFill>
                  <a:schemeClr val="tx1"/>
                </a:solidFill>
              </a:rPr>
            </a:br>
            <a:r>
              <a:rPr lang="en-US" sz="2600">
                <a:solidFill>
                  <a:schemeClr val="tx1"/>
                </a:solidFill>
              </a:rPr>
              <a:t>e.g., Microsoft Certified Trainer&gt;</a:t>
            </a:r>
          </a:p>
          <a:p>
            <a:pPr>
              <a:spcBef>
                <a:spcPts val="1200"/>
              </a:spcBef>
            </a:pPr>
            <a:r>
              <a:rPr lang="en-US" sz="2600">
                <a:solidFill>
                  <a:schemeClr val="tx1"/>
                </a:solidFill>
              </a:rPr>
              <a:t>&lt;Affiliation/Company&gt;</a:t>
            </a:r>
          </a:p>
          <a:p>
            <a:pPr>
              <a:spcBef>
                <a:spcPts val="1200"/>
              </a:spcBef>
            </a:pPr>
            <a:r>
              <a:rPr lang="en-US" sz="2600">
                <a:solidFill>
                  <a:schemeClr val="tx1"/>
                </a:solidFill>
              </a:rPr>
              <a:t>&lt;A few words about my technical and professional experience</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descr="Name tag with the word hello">
            <a:extLst>
              <a:ext uri="{FF2B5EF4-FFF2-40B4-BE49-F238E27FC236}">
                <a16:creationId xmlns:a16="http://schemas.microsoft.com/office/drawing/2014/main" id="{F70A6274-2FEA-443C-BBBE-A9587757BDA0}"/>
              </a:ext>
            </a:extLst>
          </p:cNvPr>
          <p:cNvPicPr>
            <a:picLocks noChangeAspect="1"/>
          </p:cNvPicPr>
          <p:nvPr/>
        </p:nvPicPr>
        <p:blipFill>
          <a:blip r:embed="rId2"/>
          <a:stretch>
            <a:fillRect/>
          </a:stretch>
        </p:blipFill>
        <p:spPr>
          <a:xfrm>
            <a:off x="6531429" y="2310302"/>
            <a:ext cx="4984522" cy="3176876"/>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600"/>
              </a:spcAft>
            </a:pPr>
            <a:r>
              <a:rPr lang="en-US" sz="2800" dirty="0">
                <a:solidFill>
                  <a:schemeClr val="tx2"/>
                </a:solidFill>
                <a:latin typeface="+mj-lt"/>
              </a:rPr>
              <a:t>Let’s get acquainted</a:t>
            </a:r>
          </a:p>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Name tag with the word hello">
            <a:extLst>
              <a:ext uri="{FF2B5EF4-FFF2-40B4-BE49-F238E27FC236}">
                <a16:creationId xmlns:a16="http://schemas.microsoft.com/office/drawing/2014/main" id="{9405CFE0-CDBB-4566-8F7F-F32BB5F40DC6}"/>
              </a:ext>
            </a:extLst>
          </p:cNvPr>
          <p:cNvPicPr>
            <a:picLocks noChangeAspect="1"/>
          </p:cNvPicPr>
          <p:nvPr/>
        </p:nvPicPr>
        <p:blipFill>
          <a:blip r:embed="rId2"/>
          <a:stretch>
            <a:fillRect/>
          </a:stretch>
        </p:blipFill>
        <p:spPr>
          <a:xfrm>
            <a:off x="6531429" y="2310302"/>
            <a:ext cx="4984522" cy="3176876"/>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a:t>Facilities</a:t>
            </a:r>
          </a:p>
        </p:txBody>
      </p:sp>
      <p:pic>
        <p:nvPicPr>
          <p:cNvPr id="180" name="Picture 179">
            <a:extLst>
              <a:ext uri="{FF2B5EF4-FFF2-40B4-BE49-F238E27FC236}">
                <a16:creationId xmlns:a16="http://schemas.microsoft.com/office/drawing/2014/main" id="{4CEE967F-11B9-4A47-9BE1-360667DC5A5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2335" y="1442968"/>
            <a:ext cx="11376660" cy="4939284"/>
          </a:xfrm>
          <a:prstGeom prst="rect">
            <a:avLst/>
          </a:prstGeom>
        </p:spPr>
      </p:pic>
      <p:pic>
        <p:nvPicPr>
          <p:cNvPr id="168" name="Picture 167" descr="Icon of a person sitting behind a table">
            <a:extLst>
              <a:ext uri="{FF2B5EF4-FFF2-40B4-BE49-F238E27FC236}">
                <a16:creationId xmlns:a16="http://schemas.microsoft.com/office/drawing/2014/main" id="{32B97EA9-B4FF-40B9-8270-5333002751C1}"/>
              </a:ext>
            </a:extLst>
          </p:cNvPr>
          <p:cNvPicPr>
            <a:picLocks noChangeAspect="1"/>
          </p:cNvPicPr>
          <p:nvPr/>
        </p:nvPicPr>
        <p:blipFill>
          <a:blip r:embed="rId4"/>
          <a:stretch>
            <a:fillRect/>
          </a:stretch>
        </p:blipFill>
        <p:spPr>
          <a:xfrm>
            <a:off x="630803" y="1638687"/>
            <a:ext cx="299652" cy="299652"/>
          </a:xfrm>
          <a:prstGeom prst="rect">
            <a:avLst/>
          </a:prstGeom>
        </p:spPr>
      </p:pic>
      <p:sp>
        <p:nvSpPr>
          <p:cNvPr id="113" name="TextBox 112">
            <a:extLst>
              <a:ext uri="{FF2B5EF4-FFF2-40B4-BE49-F238E27FC236}">
                <a16:creationId xmlns:a16="http://schemas.microsoft.com/office/drawing/2014/main" id="{2B947593-9CC3-4E78-9110-630ED59F5A27}"/>
              </a:ext>
            </a:extLst>
          </p:cNvPr>
          <p:cNvSpPr txBox="1"/>
          <p:nvPr/>
        </p:nvSpPr>
        <p:spPr>
          <a:xfrm>
            <a:off x="1334536" y="1664101"/>
            <a:ext cx="4480560" cy="274320"/>
          </a:xfrm>
          <a:prstGeom prst="rect">
            <a:avLst/>
          </a:prstGeom>
          <a:noFill/>
        </p:spPr>
        <p:txBody>
          <a:bodyPr wrap="none" lIns="0" tIns="0" rIns="0" bIns="0" rtlCol="0" anchor="ctr">
            <a:noAutofit/>
          </a:bodyPr>
          <a:lstStyle/>
          <a:p>
            <a:pPr>
              <a:spcAft>
                <a:spcPts val="600"/>
              </a:spcAft>
            </a:pPr>
            <a:r>
              <a:rPr lang="en-US" sz="2000"/>
              <a:t>Class hours</a:t>
            </a:r>
          </a:p>
        </p:txBody>
      </p:sp>
      <p:pic>
        <p:nvPicPr>
          <p:cNvPr id="169" name="Picture 168" descr="Icon of an apartment">
            <a:extLst>
              <a:ext uri="{FF2B5EF4-FFF2-40B4-BE49-F238E27FC236}">
                <a16:creationId xmlns:a16="http://schemas.microsoft.com/office/drawing/2014/main" id="{6FBE5261-925C-4A3B-B2BF-780CBE48FEB3}"/>
              </a:ext>
            </a:extLst>
          </p:cNvPr>
          <p:cNvPicPr>
            <a:picLocks noChangeAspect="1"/>
          </p:cNvPicPr>
          <p:nvPr/>
        </p:nvPicPr>
        <p:blipFill>
          <a:blip r:embed="rId5"/>
          <a:stretch>
            <a:fillRect/>
          </a:stretch>
        </p:blipFill>
        <p:spPr>
          <a:xfrm>
            <a:off x="661575" y="2509534"/>
            <a:ext cx="271766" cy="271766"/>
          </a:xfrm>
          <a:prstGeom prst="rect">
            <a:avLst/>
          </a:prstGeom>
        </p:spPr>
      </p:pic>
      <p:sp>
        <p:nvSpPr>
          <p:cNvPr id="114" name="TextBox 113">
            <a:extLst>
              <a:ext uri="{FF2B5EF4-FFF2-40B4-BE49-F238E27FC236}">
                <a16:creationId xmlns:a16="http://schemas.microsoft.com/office/drawing/2014/main" id="{A0033A4D-A832-4961-AC0C-77FF41A930F4}"/>
              </a:ext>
            </a:extLst>
          </p:cNvPr>
          <p:cNvSpPr txBox="1"/>
          <p:nvPr/>
        </p:nvSpPr>
        <p:spPr>
          <a:xfrm>
            <a:off x="1334536" y="2508257"/>
            <a:ext cx="4480560" cy="274320"/>
          </a:xfrm>
          <a:prstGeom prst="rect">
            <a:avLst/>
          </a:prstGeom>
          <a:noFill/>
        </p:spPr>
        <p:txBody>
          <a:bodyPr wrap="none" lIns="0" tIns="0" rIns="0" bIns="0" rtlCol="0" anchor="ctr">
            <a:noAutofit/>
          </a:bodyPr>
          <a:lstStyle/>
          <a:p>
            <a:pPr>
              <a:spcAft>
                <a:spcPts val="600"/>
              </a:spcAft>
            </a:pPr>
            <a:r>
              <a:rPr lang="en-US" sz="2000"/>
              <a:t>Building hours</a:t>
            </a:r>
          </a:p>
        </p:txBody>
      </p:sp>
      <p:pic>
        <p:nvPicPr>
          <p:cNvPr id="170" name="Picture 169" descr="Icon of a car">
            <a:extLst>
              <a:ext uri="{FF2B5EF4-FFF2-40B4-BE49-F238E27FC236}">
                <a16:creationId xmlns:a16="http://schemas.microsoft.com/office/drawing/2014/main" id="{467F988B-48E8-40FD-A056-56DD92FBB7C8}"/>
              </a:ext>
            </a:extLst>
          </p:cNvPr>
          <p:cNvPicPr>
            <a:picLocks noChangeAspect="1"/>
          </p:cNvPicPr>
          <p:nvPr/>
        </p:nvPicPr>
        <p:blipFill>
          <a:blip r:embed="rId6">
            <a:clrChange>
              <a:clrFrom>
                <a:srgbClr val="FFFFFF"/>
              </a:clrFrom>
              <a:clrTo>
                <a:srgbClr val="FFFFFF">
                  <a:alpha val="0"/>
                </a:srgbClr>
              </a:clrTo>
            </a:clrChange>
          </a:blip>
          <a:srcRect/>
          <a:stretch/>
        </p:blipFill>
        <p:spPr>
          <a:xfrm>
            <a:off x="647180" y="3319157"/>
            <a:ext cx="300558" cy="300558"/>
          </a:xfrm>
          <a:prstGeom prst="rect">
            <a:avLst/>
          </a:prstGeom>
        </p:spPr>
      </p:pic>
      <p:sp>
        <p:nvSpPr>
          <p:cNvPr id="115" name="TextBox 114">
            <a:extLst>
              <a:ext uri="{FF2B5EF4-FFF2-40B4-BE49-F238E27FC236}">
                <a16:creationId xmlns:a16="http://schemas.microsoft.com/office/drawing/2014/main" id="{F81C94AB-9FDA-48E8-9C5B-428E5881C54B}"/>
              </a:ext>
            </a:extLst>
          </p:cNvPr>
          <p:cNvSpPr txBox="1"/>
          <p:nvPr/>
        </p:nvSpPr>
        <p:spPr>
          <a:xfrm>
            <a:off x="1334536" y="3352413"/>
            <a:ext cx="4480560" cy="274320"/>
          </a:xfrm>
          <a:prstGeom prst="rect">
            <a:avLst/>
          </a:prstGeom>
          <a:noFill/>
        </p:spPr>
        <p:txBody>
          <a:bodyPr wrap="none" lIns="0" tIns="0" rIns="0" bIns="0" rtlCol="0" anchor="ctr">
            <a:noAutofit/>
          </a:bodyPr>
          <a:lstStyle/>
          <a:p>
            <a:pPr>
              <a:spcAft>
                <a:spcPts val="600"/>
              </a:spcAft>
            </a:pPr>
            <a:r>
              <a:rPr lang="en-US" sz="2000"/>
              <a:t>Parking</a:t>
            </a:r>
          </a:p>
        </p:txBody>
      </p:sp>
      <p:pic>
        <p:nvPicPr>
          <p:cNvPr id="176" name="Picture 175" descr="Icon of a building">
            <a:extLst>
              <a:ext uri="{FF2B5EF4-FFF2-40B4-BE49-F238E27FC236}">
                <a16:creationId xmlns:a16="http://schemas.microsoft.com/office/drawing/2014/main" id="{DD062BB8-6F36-46C6-9730-975C516DCC4D}"/>
              </a:ext>
            </a:extLst>
          </p:cNvPr>
          <p:cNvPicPr>
            <a:picLocks noChangeAspect="1"/>
          </p:cNvPicPr>
          <p:nvPr/>
        </p:nvPicPr>
        <p:blipFill>
          <a:blip r:embed="rId7">
            <a:clrChange>
              <a:clrFrom>
                <a:srgbClr val="FFFFFF"/>
              </a:clrFrom>
              <a:clrTo>
                <a:srgbClr val="FFFFFF">
                  <a:alpha val="0"/>
                </a:srgbClr>
              </a:clrTo>
            </a:clrChange>
          </a:blip>
          <a:srcRect/>
          <a:stretch/>
        </p:blipFill>
        <p:spPr>
          <a:xfrm>
            <a:off x="626611" y="4139828"/>
            <a:ext cx="321128" cy="321128"/>
          </a:xfrm>
          <a:prstGeom prst="rect">
            <a:avLst/>
          </a:prstGeom>
        </p:spPr>
      </p:pic>
      <p:sp>
        <p:nvSpPr>
          <p:cNvPr id="116" name="TextBox 115">
            <a:extLst>
              <a:ext uri="{FF2B5EF4-FFF2-40B4-BE49-F238E27FC236}">
                <a16:creationId xmlns:a16="http://schemas.microsoft.com/office/drawing/2014/main" id="{B69BE55C-FE5A-40BD-BCEC-C39BB64C77A3}"/>
              </a:ext>
            </a:extLst>
          </p:cNvPr>
          <p:cNvSpPr txBox="1"/>
          <p:nvPr/>
        </p:nvSpPr>
        <p:spPr>
          <a:xfrm>
            <a:off x="1334536" y="4196569"/>
            <a:ext cx="4480560" cy="274320"/>
          </a:xfrm>
          <a:prstGeom prst="rect">
            <a:avLst/>
          </a:prstGeom>
          <a:noFill/>
        </p:spPr>
        <p:txBody>
          <a:bodyPr wrap="none" lIns="0" tIns="0" rIns="0" bIns="0" rtlCol="0" anchor="ctr">
            <a:noAutofit/>
          </a:bodyPr>
          <a:lstStyle/>
          <a:p>
            <a:pPr>
              <a:spcAft>
                <a:spcPts val="600"/>
              </a:spcAft>
            </a:pPr>
            <a:r>
              <a:rPr lang="en-US" sz="2000"/>
              <a:t>Restrooms</a:t>
            </a:r>
          </a:p>
        </p:txBody>
      </p:sp>
      <p:pic>
        <p:nvPicPr>
          <p:cNvPr id="178" name="Picture 177" descr="Icon of heart">
            <a:extLst>
              <a:ext uri="{FF2B5EF4-FFF2-40B4-BE49-F238E27FC236}">
                <a16:creationId xmlns:a16="http://schemas.microsoft.com/office/drawing/2014/main" id="{9BA19212-BFE5-46B5-9658-835A22903585}"/>
              </a:ext>
            </a:extLst>
          </p:cNvPr>
          <p:cNvPicPr>
            <a:picLocks noChangeAspect="1"/>
          </p:cNvPicPr>
          <p:nvPr/>
        </p:nvPicPr>
        <p:blipFill>
          <a:blip r:embed="rId8"/>
          <a:stretch>
            <a:fillRect/>
          </a:stretch>
        </p:blipFill>
        <p:spPr>
          <a:xfrm>
            <a:off x="641168" y="5036065"/>
            <a:ext cx="312582" cy="283648"/>
          </a:xfrm>
          <a:prstGeom prst="rect">
            <a:avLst/>
          </a:prstGeom>
        </p:spPr>
      </p:pic>
      <p:sp>
        <p:nvSpPr>
          <p:cNvPr id="117" name="TextBox 116">
            <a:extLst>
              <a:ext uri="{FF2B5EF4-FFF2-40B4-BE49-F238E27FC236}">
                <a16:creationId xmlns:a16="http://schemas.microsoft.com/office/drawing/2014/main" id="{CD8F9E22-57E0-4437-B416-1F717E974FDF}"/>
              </a:ext>
            </a:extLst>
          </p:cNvPr>
          <p:cNvSpPr txBox="1"/>
          <p:nvPr/>
        </p:nvSpPr>
        <p:spPr>
          <a:xfrm>
            <a:off x="1334536" y="5040725"/>
            <a:ext cx="4480560" cy="274320"/>
          </a:xfrm>
          <a:prstGeom prst="rect">
            <a:avLst/>
          </a:prstGeom>
          <a:noFill/>
        </p:spPr>
        <p:txBody>
          <a:bodyPr wrap="none" lIns="0" tIns="0" rIns="0" bIns="0" rtlCol="0" anchor="ctr">
            <a:noAutofit/>
          </a:bodyPr>
          <a:lstStyle/>
          <a:p>
            <a:pPr>
              <a:spcAft>
                <a:spcPts val="600"/>
              </a:spcAft>
            </a:pPr>
            <a:r>
              <a:rPr lang="en-US" sz="2000"/>
              <a:t>Meals</a:t>
            </a:r>
          </a:p>
        </p:txBody>
      </p:sp>
      <p:pic>
        <p:nvPicPr>
          <p:cNvPr id="171" name="Picture 170" descr="Icon of smartphone">
            <a:extLst>
              <a:ext uri="{FF2B5EF4-FFF2-40B4-BE49-F238E27FC236}">
                <a16:creationId xmlns:a16="http://schemas.microsoft.com/office/drawing/2014/main" id="{6337B8B5-4C48-420E-921B-0306422FD4A2}"/>
              </a:ext>
            </a:extLst>
          </p:cNvPr>
          <p:cNvPicPr>
            <a:picLocks noChangeAspect="1"/>
          </p:cNvPicPr>
          <p:nvPr/>
        </p:nvPicPr>
        <p:blipFill>
          <a:blip r:embed="rId9"/>
          <a:stretch>
            <a:fillRect/>
          </a:stretch>
        </p:blipFill>
        <p:spPr>
          <a:xfrm>
            <a:off x="708378" y="5843589"/>
            <a:ext cx="178162" cy="356912"/>
          </a:xfrm>
          <a:prstGeom prst="rect">
            <a:avLst/>
          </a:prstGeom>
        </p:spPr>
      </p:pic>
      <p:sp>
        <p:nvSpPr>
          <p:cNvPr id="118" name="TextBox 117">
            <a:extLst>
              <a:ext uri="{FF2B5EF4-FFF2-40B4-BE49-F238E27FC236}">
                <a16:creationId xmlns:a16="http://schemas.microsoft.com/office/drawing/2014/main" id="{80D56DF9-E350-4F64-8E17-11EC33816996}"/>
              </a:ext>
            </a:extLst>
          </p:cNvPr>
          <p:cNvSpPr txBox="1"/>
          <p:nvPr/>
        </p:nvSpPr>
        <p:spPr>
          <a:xfrm>
            <a:off x="1334536" y="5884884"/>
            <a:ext cx="4480560" cy="274320"/>
          </a:xfrm>
          <a:prstGeom prst="rect">
            <a:avLst/>
          </a:prstGeom>
          <a:noFill/>
        </p:spPr>
        <p:txBody>
          <a:bodyPr wrap="none" lIns="0" tIns="0" rIns="0" bIns="0" rtlCol="0" anchor="ctr">
            <a:noAutofit/>
          </a:bodyPr>
          <a:lstStyle/>
          <a:p>
            <a:pPr>
              <a:spcAft>
                <a:spcPts val="600"/>
              </a:spcAft>
            </a:pPr>
            <a:r>
              <a:rPr lang="en-US" sz="2000"/>
              <a:t>Phones</a:t>
            </a:r>
          </a:p>
        </p:txBody>
      </p:sp>
      <p:pic>
        <p:nvPicPr>
          <p:cNvPr id="177" name="Picture 176" descr="Icon of chat message pop up">
            <a:extLst>
              <a:ext uri="{FF2B5EF4-FFF2-40B4-BE49-F238E27FC236}">
                <a16:creationId xmlns:a16="http://schemas.microsoft.com/office/drawing/2014/main" id="{2D979850-994A-4725-A919-3B817C272218}"/>
              </a:ext>
            </a:extLst>
          </p:cNvPr>
          <p:cNvPicPr>
            <a:picLocks noChangeAspect="1"/>
          </p:cNvPicPr>
          <p:nvPr/>
        </p:nvPicPr>
        <p:blipFill>
          <a:blip r:embed="rId10"/>
          <a:stretch>
            <a:fillRect/>
          </a:stretch>
        </p:blipFill>
        <p:spPr>
          <a:xfrm>
            <a:off x="6610144" y="1642409"/>
            <a:ext cx="305006" cy="305006"/>
          </a:xfrm>
          <a:prstGeom prst="rect">
            <a:avLst/>
          </a:prstGeom>
        </p:spPr>
      </p:pic>
      <p:sp>
        <p:nvSpPr>
          <p:cNvPr id="119" name="TextBox 118">
            <a:extLst>
              <a:ext uri="{FF2B5EF4-FFF2-40B4-BE49-F238E27FC236}">
                <a16:creationId xmlns:a16="http://schemas.microsoft.com/office/drawing/2014/main" id="{C909AF97-3534-48DF-B7E6-811D4E923905}"/>
              </a:ext>
            </a:extLst>
          </p:cNvPr>
          <p:cNvSpPr txBox="1"/>
          <p:nvPr/>
        </p:nvSpPr>
        <p:spPr>
          <a:xfrm>
            <a:off x="7310759" y="1664101"/>
            <a:ext cx="4480560" cy="274320"/>
          </a:xfrm>
          <a:prstGeom prst="rect">
            <a:avLst/>
          </a:prstGeom>
          <a:noFill/>
        </p:spPr>
        <p:txBody>
          <a:bodyPr wrap="none" lIns="0" tIns="0" rIns="0" bIns="0" rtlCol="0" anchor="ctr">
            <a:noAutofit/>
          </a:bodyPr>
          <a:lstStyle/>
          <a:p>
            <a:pPr>
              <a:spcAft>
                <a:spcPts val="600"/>
              </a:spcAft>
            </a:pPr>
            <a:r>
              <a:rPr lang="en-US" sz="2000"/>
              <a:t>Messages</a:t>
            </a:r>
          </a:p>
        </p:txBody>
      </p:sp>
      <p:pic>
        <p:nvPicPr>
          <p:cNvPr id="19" name="Picture 18" descr="Icon of two people">
            <a:extLst>
              <a:ext uri="{FF2B5EF4-FFF2-40B4-BE49-F238E27FC236}">
                <a16:creationId xmlns:a16="http://schemas.microsoft.com/office/drawing/2014/main" id="{1EB6B0BF-1360-4387-98EF-0201DB188E1C}"/>
              </a:ext>
            </a:extLst>
          </p:cNvPr>
          <p:cNvPicPr>
            <a:picLocks noChangeAspect="1"/>
          </p:cNvPicPr>
          <p:nvPr/>
        </p:nvPicPr>
        <p:blipFill>
          <a:blip r:embed="rId11"/>
          <a:stretch>
            <a:fillRect/>
          </a:stretch>
        </p:blipFill>
        <p:spPr>
          <a:xfrm>
            <a:off x="6588712" y="2429386"/>
            <a:ext cx="356616" cy="361188"/>
          </a:xfrm>
          <a:prstGeom prst="rect">
            <a:avLst/>
          </a:prstGeom>
        </p:spPr>
      </p:pic>
      <p:sp>
        <p:nvSpPr>
          <p:cNvPr id="120" name="TextBox 119">
            <a:extLst>
              <a:ext uri="{FF2B5EF4-FFF2-40B4-BE49-F238E27FC236}">
                <a16:creationId xmlns:a16="http://schemas.microsoft.com/office/drawing/2014/main" id="{A173BF69-CCC3-4564-89AF-B972D1A7C06C}"/>
              </a:ext>
            </a:extLst>
          </p:cNvPr>
          <p:cNvSpPr txBox="1"/>
          <p:nvPr/>
        </p:nvSpPr>
        <p:spPr>
          <a:xfrm>
            <a:off x="7310759" y="2508259"/>
            <a:ext cx="4480560" cy="274320"/>
          </a:xfrm>
          <a:prstGeom prst="rect">
            <a:avLst/>
          </a:prstGeom>
          <a:noFill/>
        </p:spPr>
        <p:txBody>
          <a:bodyPr wrap="none" lIns="0" tIns="0" rIns="0" bIns="0" rtlCol="0" anchor="ctr">
            <a:noAutofit/>
          </a:bodyPr>
          <a:lstStyle/>
          <a:p>
            <a:pPr>
              <a:spcAft>
                <a:spcPts val="600"/>
              </a:spcAft>
            </a:pPr>
            <a:r>
              <a:rPr lang="en-US" sz="2000"/>
              <a:t>Smoking</a:t>
            </a:r>
          </a:p>
        </p:txBody>
      </p:sp>
      <p:pic>
        <p:nvPicPr>
          <p:cNvPr id="175" name="Picture 174" descr="Icon of gear with arrow">
            <a:extLst>
              <a:ext uri="{FF2B5EF4-FFF2-40B4-BE49-F238E27FC236}">
                <a16:creationId xmlns:a16="http://schemas.microsoft.com/office/drawing/2014/main" id="{B86A15DA-D720-4990-9F2E-7F4DFC2FEE9A}"/>
              </a:ext>
            </a:extLst>
          </p:cNvPr>
          <p:cNvPicPr>
            <a:picLocks noChangeAspect="1"/>
          </p:cNvPicPr>
          <p:nvPr/>
        </p:nvPicPr>
        <p:blipFill>
          <a:blip r:embed="rId12">
            <a:clrChange>
              <a:clrFrom>
                <a:srgbClr val="FFFFFF"/>
              </a:clrFrom>
              <a:clrTo>
                <a:srgbClr val="FFFFFF">
                  <a:alpha val="0"/>
                </a:srgbClr>
              </a:clrTo>
            </a:clrChange>
          </a:blip>
          <a:srcRect/>
          <a:stretch/>
        </p:blipFill>
        <p:spPr>
          <a:xfrm>
            <a:off x="6587918" y="3296450"/>
            <a:ext cx="349458" cy="349458"/>
          </a:xfrm>
          <a:prstGeom prst="rect">
            <a:avLst/>
          </a:prstGeom>
        </p:spPr>
      </p:pic>
      <p:sp>
        <p:nvSpPr>
          <p:cNvPr id="121" name="TextBox 120">
            <a:extLst>
              <a:ext uri="{FF2B5EF4-FFF2-40B4-BE49-F238E27FC236}">
                <a16:creationId xmlns:a16="http://schemas.microsoft.com/office/drawing/2014/main" id="{6EA60D4C-43DF-405F-922C-71E531D927AF}"/>
              </a:ext>
            </a:extLst>
          </p:cNvPr>
          <p:cNvSpPr txBox="1"/>
          <p:nvPr/>
        </p:nvSpPr>
        <p:spPr>
          <a:xfrm>
            <a:off x="7310759" y="3352417"/>
            <a:ext cx="4480560" cy="274320"/>
          </a:xfrm>
          <a:prstGeom prst="rect">
            <a:avLst/>
          </a:prstGeom>
          <a:noFill/>
        </p:spPr>
        <p:txBody>
          <a:bodyPr wrap="none" lIns="0" tIns="0" rIns="0" bIns="0" rtlCol="0" anchor="ctr">
            <a:noAutofit/>
          </a:bodyPr>
          <a:lstStyle/>
          <a:p>
            <a:pPr>
              <a:spcAft>
                <a:spcPts val="600"/>
              </a:spcAft>
            </a:pPr>
            <a:r>
              <a:rPr lang="en-US" sz="2000"/>
              <a:t>Internet access</a:t>
            </a:r>
          </a:p>
        </p:txBody>
      </p:sp>
      <p:pic>
        <p:nvPicPr>
          <p:cNvPr id="173" name="Picture 172" descr="Icon of circle like arrow with timer inside">
            <a:extLst>
              <a:ext uri="{FF2B5EF4-FFF2-40B4-BE49-F238E27FC236}">
                <a16:creationId xmlns:a16="http://schemas.microsoft.com/office/drawing/2014/main" id="{088CFFA0-4AEA-48C1-9828-31EB577347AE}"/>
              </a:ext>
            </a:extLst>
          </p:cNvPr>
          <p:cNvPicPr>
            <a:picLocks noChangeAspect="1"/>
          </p:cNvPicPr>
          <p:nvPr/>
        </p:nvPicPr>
        <p:blipFill>
          <a:blip r:embed="rId13"/>
          <a:stretch>
            <a:fillRect/>
          </a:stretch>
        </p:blipFill>
        <p:spPr>
          <a:xfrm>
            <a:off x="6603793" y="4174875"/>
            <a:ext cx="317708" cy="317708"/>
          </a:xfrm>
          <a:prstGeom prst="rect">
            <a:avLst/>
          </a:prstGeom>
        </p:spPr>
      </p:pic>
      <p:sp>
        <p:nvSpPr>
          <p:cNvPr id="122" name="TextBox 121">
            <a:extLst>
              <a:ext uri="{FF2B5EF4-FFF2-40B4-BE49-F238E27FC236}">
                <a16:creationId xmlns:a16="http://schemas.microsoft.com/office/drawing/2014/main" id="{2ACE0B77-3A13-4FB3-8868-68060ECC7E34}"/>
              </a:ext>
            </a:extLst>
          </p:cNvPr>
          <p:cNvSpPr txBox="1"/>
          <p:nvPr/>
        </p:nvSpPr>
        <p:spPr>
          <a:xfrm>
            <a:off x="7310759" y="4196575"/>
            <a:ext cx="4480560" cy="274320"/>
          </a:xfrm>
          <a:prstGeom prst="rect">
            <a:avLst/>
          </a:prstGeom>
          <a:noFill/>
        </p:spPr>
        <p:txBody>
          <a:bodyPr wrap="none" lIns="0" tIns="0" rIns="0" bIns="0" rtlCol="0" anchor="ctr">
            <a:noAutofit/>
          </a:bodyPr>
          <a:lstStyle/>
          <a:p>
            <a:pPr>
              <a:spcAft>
                <a:spcPts val="600"/>
              </a:spcAft>
            </a:pPr>
            <a:r>
              <a:rPr lang="en-US" sz="2000"/>
              <a:t>Recycling</a:t>
            </a:r>
          </a:p>
        </p:txBody>
      </p:sp>
      <p:pic>
        <p:nvPicPr>
          <p:cNvPr id="174" name="Picture 173" descr="Icon of a person  taking medical treatment">
            <a:extLst>
              <a:ext uri="{FF2B5EF4-FFF2-40B4-BE49-F238E27FC236}">
                <a16:creationId xmlns:a16="http://schemas.microsoft.com/office/drawing/2014/main" id="{269F026E-4849-4551-9B04-C754920A119D}"/>
              </a:ext>
            </a:extLst>
          </p:cNvPr>
          <p:cNvPicPr>
            <a:picLocks noChangeAspect="1"/>
          </p:cNvPicPr>
          <p:nvPr/>
        </p:nvPicPr>
        <p:blipFill>
          <a:blip r:embed="rId14">
            <a:clrChange>
              <a:clrFrom>
                <a:srgbClr val="FFFFFF"/>
              </a:clrFrom>
              <a:clrTo>
                <a:srgbClr val="FFFFFF">
                  <a:alpha val="0"/>
                </a:srgbClr>
              </a:clrTo>
            </a:clrChange>
          </a:blip>
          <a:srcRect/>
          <a:stretch/>
        </p:blipFill>
        <p:spPr>
          <a:xfrm>
            <a:off x="6606314" y="5021557"/>
            <a:ext cx="312665" cy="312665"/>
          </a:xfrm>
          <a:prstGeom prst="rect">
            <a:avLst/>
          </a:prstGeom>
        </p:spPr>
      </p:pic>
      <p:sp>
        <p:nvSpPr>
          <p:cNvPr id="123" name="TextBox 122">
            <a:extLst>
              <a:ext uri="{FF2B5EF4-FFF2-40B4-BE49-F238E27FC236}">
                <a16:creationId xmlns:a16="http://schemas.microsoft.com/office/drawing/2014/main" id="{7D3C5B22-BDCF-4FBE-8B2D-D56716D4228F}"/>
              </a:ext>
            </a:extLst>
          </p:cNvPr>
          <p:cNvSpPr txBox="1"/>
          <p:nvPr/>
        </p:nvSpPr>
        <p:spPr>
          <a:xfrm>
            <a:off x="7310759" y="5040729"/>
            <a:ext cx="4480560" cy="274320"/>
          </a:xfrm>
          <a:prstGeom prst="rect">
            <a:avLst/>
          </a:prstGeom>
          <a:noFill/>
        </p:spPr>
        <p:txBody>
          <a:bodyPr wrap="none" lIns="0" tIns="0" rIns="0" bIns="0" rtlCol="0" anchor="ctr">
            <a:noAutofit/>
          </a:bodyPr>
          <a:lstStyle/>
          <a:p>
            <a:pPr>
              <a:spcAft>
                <a:spcPts val="600"/>
              </a:spcAft>
            </a:pPr>
            <a:r>
              <a:rPr lang="en-US" sz="2000"/>
              <a:t>Emergency procedures</a:t>
            </a:r>
          </a:p>
        </p:txBody>
      </p:sp>
    </p:spTree>
    <p:extLst>
      <p:ext uri="{BB962C8B-B14F-4D97-AF65-F5344CB8AC3E}">
        <p14:creationId xmlns:p14="http://schemas.microsoft.com/office/powerpoint/2010/main" val="38255993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DevOps role</a:t>
            </a:r>
          </a:p>
        </p:txBody>
      </p:sp>
      <p:pic>
        <p:nvPicPr>
          <p:cNvPr id="4" name="Picture 3" descr="Icon of a series of circles arranged in a circular pattern">
            <a:extLst>
              <a:ext uri="{FF2B5EF4-FFF2-40B4-BE49-F238E27FC236}">
                <a16:creationId xmlns:a16="http://schemas.microsoft.com/office/drawing/2014/main" id="{754B2B74-FAAD-4F99-9CC5-959D78A60A12}"/>
              </a:ext>
            </a:extLst>
          </p:cNvPr>
          <p:cNvPicPr>
            <a:picLocks noChangeAspect="1"/>
          </p:cNvPicPr>
          <p:nvPr/>
        </p:nvPicPr>
        <p:blipFill>
          <a:blip r:embed="rId3"/>
          <a:stretch>
            <a:fillRect/>
          </a:stretch>
        </p:blipFill>
        <p:spPr>
          <a:xfrm>
            <a:off x="424829" y="1513801"/>
            <a:ext cx="929640" cy="928116"/>
          </a:xfrm>
          <a:prstGeom prst="rect">
            <a:avLst/>
          </a:prstGeom>
        </p:spPr>
      </p:pic>
      <p:sp>
        <p:nvSpPr>
          <p:cNvPr id="18" name="Rectangle 17">
            <a:extLst>
              <a:ext uri="{FF2B5EF4-FFF2-40B4-BE49-F238E27FC236}">
                <a16:creationId xmlns:a16="http://schemas.microsoft.com/office/drawing/2014/main" id="{0403DA30-A6DC-41B3-95BC-D86DE79E0CA8}"/>
              </a:ext>
            </a:extLst>
          </p:cNvPr>
          <p:cNvSpPr/>
          <p:nvPr/>
        </p:nvSpPr>
        <p:spPr>
          <a:xfrm>
            <a:off x="1651000" y="1623916"/>
            <a:ext cx="10358438" cy="707886"/>
          </a:xfrm>
          <a:prstGeom prst="rect">
            <a:avLst/>
          </a:prstGeom>
        </p:spPr>
        <p:txBody>
          <a:bodyPr wrap="square" lIns="0">
            <a:spAutoFit/>
          </a:bodyPr>
          <a:lstStyle/>
          <a:p>
            <a:r>
              <a:rPr lang="en-US" sz="2000" dirty="0"/>
              <a:t>DevOps professionals combine people, process, and technologies to continuously deliver valuable products and services that meet end user needs and business objectives</a:t>
            </a:r>
          </a:p>
        </p:txBody>
      </p:sp>
      <p:cxnSp>
        <p:nvCxnSpPr>
          <p:cNvPr id="22" name="Straight Connector 21">
            <a:extLst>
              <a:ext uri="{FF2B5EF4-FFF2-40B4-BE49-F238E27FC236}">
                <a16:creationId xmlns:a16="http://schemas.microsoft.com/office/drawing/2014/main" id="{FDBC32EB-2ECD-45A5-B13A-7D1062AAE7AA}"/>
              </a:ext>
              <a:ext uri="{C183D7F6-B498-43B3-948B-1728B52AA6E4}">
                <adec:decorative xmlns:adec="http://schemas.microsoft.com/office/drawing/2017/decorative" val="1"/>
              </a:ext>
            </a:extLst>
          </p:cNvPr>
          <p:cNvCxnSpPr>
            <a:cxnSpLocks/>
          </p:cNvCxnSpPr>
          <p:nvPr/>
        </p:nvCxnSpPr>
        <p:spPr>
          <a:xfrm>
            <a:off x="1651000" y="2646188"/>
            <a:ext cx="103473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two gears depicting function">
            <a:extLst>
              <a:ext uri="{FF2B5EF4-FFF2-40B4-BE49-F238E27FC236}">
                <a16:creationId xmlns:a16="http://schemas.microsoft.com/office/drawing/2014/main" id="{2529428E-3CC7-46E8-A1D6-584226FF1773}"/>
              </a:ext>
            </a:extLst>
          </p:cNvPr>
          <p:cNvPicPr>
            <a:picLocks noChangeAspect="1"/>
          </p:cNvPicPr>
          <p:nvPr/>
        </p:nvPicPr>
        <p:blipFill>
          <a:blip r:embed="rId4"/>
          <a:stretch>
            <a:fillRect/>
          </a:stretch>
        </p:blipFill>
        <p:spPr>
          <a:xfrm>
            <a:off x="424829" y="3158235"/>
            <a:ext cx="929640" cy="928116"/>
          </a:xfrm>
          <a:prstGeom prst="rect">
            <a:avLst/>
          </a:prstGeom>
        </p:spPr>
      </p:pic>
      <p:sp>
        <p:nvSpPr>
          <p:cNvPr id="19" name="Rectangle 18">
            <a:extLst>
              <a:ext uri="{FF2B5EF4-FFF2-40B4-BE49-F238E27FC236}">
                <a16:creationId xmlns:a16="http://schemas.microsoft.com/office/drawing/2014/main" id="{D3DCD1B3-879E-436B-A30C-D4803B6BDBC8}"/>
              </a:ext>
            </a:extLst>
          </p:cNvPr>
          <p:cNvSpPr/>
          <p:nvPr/>
        </p:nvSpPr>
        <p:spPr>
          <a:xfrm>
            <a:off x="1651000" y="2960574"/>
            <a:ext cx="10358438" cy="1323439"/>
          </a:xfrm>
          <a:prstGeom prst="rect">
            <a:avLst/>
          </a:prstGeom>
        </p:spPr>
        <p:txBody>
          <a:bodyPr wrap="square" lIns="0">
            <a:spAutoFit/>
          </a:bodyPr>
          <a:lstStyle/>
          <a:p>
            <a:r>
              <a:rPr lang="en-US" sz="2000"/>
              <a:t>DevOps professionals streamline delivery by optimizing practices, improving communications and collaboration, and creating automation. They design and implement strategies for application code and infrastructure that allow for continuous integration, continuous testing, continuous delivery, and continuous monitoring and feedback</a:t>
            </a:r>
          </a:p>
        </p:txBody>
      </p:sp>
      <p:cxnSp>
        <p:nvCxnSpPr>
          <p:cNvPr id="24" name="Straight Connector 23">
            <a:extLst>
              <a:ext uri="{FF2B5EF4-FFF2-40B4-BE49-F238E27FC236}">
                <a16:creationId xmlns:a16="http://schemas.microsoft.com/office/drawing/2014/main" id="{828B35F5-48CE-4647-8F1F-E5293675B52A}"/>
              </a:ext>
              <a:ext uri="{C183D7F6-B498-43B3-948B-1728B52AA6E4}">
                <adec:decorative xmlns:adec="http://schemas.microsoft.com/office/drawing/2017/decorative" val="1"/>
              </a:ext>
            </a:extLst>
          </p:cNvPr>
          <p:cNvCxnSpPr>
            <a:cxnSpLocks/>
          </p:cNvCxnSpPr>
          <p:nvPr/>
        </p:nvCxnSpPr>
        <p:spPr>
          <a:xfrm>
            <a:off x="1651000" y="4598398"/>
            <a:ext cx="103473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tools">
            <a:extLst>
              <a:ext uri="{FF2B5EF4-FFF2-40B4-BE49-F238E27FC236}">
                <a16:creationId xmlns:a16="http://schemas.microsoft.com/office/drawing/2014/main" id="{8796C858-1160-4907-9B2C-86710997BED3}"/>
              </a:ext>
            </a:extLst>
          </p:cNvPr>
          <p:cNvPicPr>
            <a:picLocks noChangeAspect="1"/>
          </p:cNvPicPr>
          <p:nvPr/>
        </p:nvPicPr>
        <p:blipFill>
          <a:blip r:embed="rId5"/>
          <a:stretch>
            <a:fillRect/>
          </a:stretch>
        </p:blipFill>
        <p:spPr>
          <a:xfrm>
            <a:off x="424829" y="4956556"/>
            <a:ext cx="929640" cy="928116"/>
          </a:xfrm>
          <a:prstGeom prst="rect">
            <a:avLst/>
          </a:prstGeom>
        </p:spPr>
      </p:pic>
      <p:sp>
        <p:nvSpPr>
          <p:cNvPr id="20" name="Rectangle 19">
            <a:extLst>
              <a:ext uri="{FF2B5EF4-FFF2-40B4-BE49-F238E27FC236}">
                <a16:creationId xmlns:a16="http://schemas.microsoft.com/office/drawing/2014/main" id="{072FFAA3-4F6F-496F-A9FB-BE70CFFF2344}"/>
              </a:ext>
            </a:extLst>
          </p:cNvPr>
          <p:cNvSpPr/>
          <p:nvPr/>
        </p:nvSpPr>
        <p:spPr>
          <a:xfrm>
            <a:off x="1651000" y="4912783"/>
            <a:ext cx="10358438" cy="1015663"/>
          </a:xfrm>
          <a:prstGeom prst="rect">
            <a:avLst/>
          </a:prstGeom>
        </p:spPr>
        <p:txBody>
          <a:bodyPr wrap="square" lIns="0">
            <a:spAutoFit/>
          </a:bodyPr>
          <a:lstStyle/>
          <a:p>
            <a:r>
              <a:rPr lang="en-US" sz="2000"/>
              <a:t>Azure DevOps professionals must be able to design and implement DevOps practices for version control, compliance, infrastructure as code, configuration management, build, release, and testing by using Azure technologies</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p:txBody>
          <a:bodyPr/>
          <a:lstStyle/>
          <a:p>
            <a:r>
              <a:rPr lang="en-US" dirty="0"/>
              <a:t>Course agenda</a:t>
            </a:r>
          </a:p>
        </p:txBody>
      </p:sp>
      <p:pic>
        <p:nvPicPr>
          <p:cNvPr id="36" name="Picture 35">
            <a:extLst>
              <a:ext uri="{FF2B5EF4-FFF2-40B4-BE49-F238E27FC236}">
                <a16:creationId xmlns:a16="http://schemas.microsoft.com/office/drawing/2014/main" id="{02AF3C7C-2523-4019-992F-3BE0A12448B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1289891"/>
            <a:ext cx="579120" cy="579120"/>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239918" y="1455579"/>
            <a:ext cx="4877504"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 </a:t>
            </a:r>
            <a:r>
              <a:rPr lang="en-US" sz="1600" dirty="0"/>
              <a:t>Planning for DevOps</a:t>
            </a:r>
          </a:p>
        </p:txBody>
      </p:sp>
      <p:pic>
        <p:nvPicPr>
          <p:cNvPr id="164" name="Picture 163">
            <a:extLst>
              <a:ext uri="{FF2B5EF4-FFF2-40B4-BE49-F238E27FC236}">
                <a16:creationId xmlns:a16="http://schemas.microsoft.com/office/drawing/2014/main" id="{BD8B9FE9-3E89-4481-AA66-D5B1470C229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65138" y="2068087"/>
            <a:ext cx="577596" cy="577596"/>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190936" y="2233775"/>
            <a:ext cx="4877504" cy="246221"/>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2: </a:t>
            </a:r>
            <a:r>
              <a:rPr lang="en-US" sz="1600"/>
              <a:t>Getting Started with Source Control</a:t>
            </a:r>
          </a:p>
        </p:txBody>
      </p:sp>
      <p:pic>
        <p:nvPicPr>
          <p:cNvPr id="165" name="Picture 164">
            <a:extLst>
              <a:ext uri="{FF2B5EF4-FFF2-40B4-BE49-F238E27FC236}">
                <a16:creationId xmlns:a16="http://schemas.microsoft.com/office/drawing/2014/main" id="{BC78FA69-515F-46CD-AA78-149BDDEFCCA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65138" y="2846283"/>
            <a:ext cx="577596" cy="577596"/>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190936" y="3011971"/>
            <a:ext cx="4877504" cy="246221"/>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3: </a:t>
            </a:r>
            <a:r>
              <a:rPr lang="en-US" sz="1600"/>
              <a:t>Scaling Git for Enterprise DevOps</a:t>
            </a:r>
          </a:p>
        </p:txBody>
      </p:sp>
      <p:pic>
        <p:nvPicPr>
          <p:cNvPr id="166" name="Picture 165">
            <a:extLst>
              <a:ext uri="{FF2B5EF4-FFF2-40B4-BE49-F238E27FC236}">
                <a16:creationId xmlns:a16="http://schemas.microsoft.com/office/drawing/2014/main" id="{0C502320-D84A-4353-B672-A54259235D2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65138" y="3624479"/>
            <a:ext cx="577596" cy="577596"/>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190936" y="3667056"/>
            <a:ext cx="4877504" cy="492443"/>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4: </a:t>
            </a:r>
            <a:r>
              <a:rPr lang="en-US" sz="1600"/>
              <a:t>Consolidating Artifacts and Designing a Dependency Management Strategy</a:t>
            </a:r>
          </a:p>
        </p:txBody>
      </p:sp>
      <p:pic>
        <p:nvPicPr>
          <p:cNvPr id="167" name="Picture 166">
            <a:extLst>
              <a:ext uri="{FF2B5EF4-FFF2-40B4-BE49-F238E27FC236}">
                <a16:creationId xmlns:a16="http://schemas.microsoft.com/office/drawing/2014/main" id="{BA0A5ECD-30A4-426F-97C7-5B0C4C7EDD4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65138" y="4401106"/>
            <a:ext cx="577596" cy="577596"/>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1190936" y="4445252"/>
            <a:ext cx="4877504" cy="492443"/>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5: </a:t>
            </a:r>
            <a:r>
              <a:rPr lang="en-US" sz="1600"/>
              <a:t>Implementing Continuous Integration with Azure Pipelines </a:t>
            </a:r>
          </a:p>
        </p:txBody>
      </p:sp>
      <p:pic>
        <p:nvPicPr>
          <p:cNvPr id="168" name="Picture 167">
            <a:extLst>
              <a:ext uri="{FF2B5EF4-FFF2-40B4-BE49-F238E27FC236}">
                <a16:creationId xmlns:a16="http://schemas.microsoft.com/office/drawing/2014/main" id="{7184C9BB-39C2-4D7F-A725-500352842265}"/>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465138" y="5180423"/>
            <a:ext cx="577596" cy="577596"/>
          </a:xfrm>
          <a:prstGeom prst="rect">
            <a:avLst/>
          </a:prstGeom>
        </p:spPr>
      </p:pic>
      <p:sp>
        <p:nvSpPr>
          <p:cNvPr id="69" name="Rectangle 68">
            <a:extLst>
              <a:ext uri="{FF2B5EF4-FFF2-40B4-BE49-F238E27FC236}">
                <a16:creationId xmlns:a16="http://schemas.microsoft.com/office/drawing/2014/main" id="{EF6BF011-24CA-44F7-9FB5-F25D7C2CF178}"/>
              </a:ext>
            </a:extLst>
          </p:cNvPr>
          <p:cNvSpPr/>
          <p:nvPr/>
        </p:nvSpPr>
        <p:spPr>
          <a:xfrm>
            <a:off x="1190936" y="5346559"/>
            <a:ext cx="4877504" cy="246221"/>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6: </a:t>
            </a:r>
            <a:r>
              <a:rPr lang="en-US" sz="1600"/>
              <a:t>Managing Application Config and Secrets</a:t>
            </a:r>
          </a:p>
        </p:txBody>
      </p:sp>
      <p:pic>
        <p:nvPicPr>
          <p:cNvPr id="2" name="Picture 1">
            <a:extLst>
              <a:ext uri="{FF2B5EF4-FFF2-40B4-BE49-F238E27FC236}">
                <a16:creationId xmlns:a16="http://schemas.microsoft.com/office/drawing/2014/main" id="{08E34D83-5387-46DD-9255-92B11434505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65138" y="5959072"/>
            <a:ext cx="579120" cy="579120"/>
          </a:xfrm>
          <a:prstGeom prst="rect">
            <a:avLst/>
          </a:prstGeom>
        </p:spPr>
      </p:pic>
      <p:sp>
        <p:nvSpPr>
          <p:cNvPr id="70" name="Rectangle 69">
            <a:extLst>
              <a:ext uri="{FF2B5EF4-FFF2-40B4-BE49-F238E27FC236}">
                <a16:creationId xmlns:a16="http://schemas.microsoft.com/office/drawing/2014/main" id="{96A8A53E-A1CC-4B1F-9AF3-1BBDF5A043BF}"/>
              </a:ext>
            </a:extLst>
          </p:cNvPr>
          <p:cNvSpPr/>
          <p:nvPr/>
        </p:nvSpPr>
        <p:spPr>
          <a:xfrm>
            <a:off x="1190936" y="6001649"/>
            <a:ext cx="4648904" cy="492443"/>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7: </a:t>
            </a:r>
            <a:r>
              <a:rPr lang="en-US" sz="1600"/>
              <a:t>Managing Code Quality and Security Policies</a:t>
            </a:r>
          </a:p>
        </p:txBody>
      </p:sp>
      <p:pic>
        <p:nvPicPr>
          <p:cNvPr id="200" name="Picture 199">
            <a:extLst>
              <a:ext uri="{FF2B5EF4-FFF2-40B4-BE49-F238E27FC236}">
                <a16:creationId xmlns:a16="http://schemas.microsoft.com/office/drawing/2014/main" id="{86F2DE90-0375-41EC-B464-5B427127D236}"/>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561138" y="1289891"/>
            <a:ext cx="577596" cy="577596"/>
          </a:xfrm>
          <a:prstGeom prst="rect">
            <a:avLst/>
          </a:prstGeom>
        </p:spPr>
      </p:pic>
      <p:sp>
        <p:nvSpPr>
          <p:cNvPr id="71" name="Rectangle 70">
            <a:extLst>
              <a:ext uri="{FF2B5EF4-FFF2-40B4-BE49-F238E27FC236}">
                <a16:creationId xmlns:a16="http://schemas.microsoft.com/office/drawing/2014/main" id="{0298A698-2FC5-488A-8247-D1EE757E9039}"/>
              </a:ext>
            </a:extLst>
          </p:cNvPr>
          <p:cNvSpPr/>
          <p:nvPr/>
        </p:nvSpPr>
        <p:spPr>
          <a:xfrm>
            <a:off x="7295375" y="1455579"/>
            <a:ext cx="4752975" cy="246221"/>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8: </a:t>
            </a:r>
            <a:r>
              <a:rPr lang="en-US" sz="1600"/>
              <a:t>Implementing a Container Build Strategy</a:t>
            </a:r>
          </a:p>
        </p:txBody>
      </p:sp>
      <p:pic>
        <p:nvPicPr>
          <p:cNvPr id="201" name="Picture 200">
            <a:extLst>
              <a:ext uri="{FF2B5EF4-FFF2-40B4-BE49-F238E27FC236}">
                <a16:creationId xmlns:a16="http://schemas.microsoft.com/office/drawing/2014/main" id="{395FD329-7870-4C83-9CCF-D0422B000657}"/>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561138" y="2077636"/>
            <a:ext cx="577596" cy="577596"/>
          </a:xfrm>
          <a:prstGeom prst="rect">
            <a:avLst/>
          </a:prstGeom>
        </p:spPr>
      </p:pic>
      <p:sp>
        <p:nvSpPr>
          <p:cNvPr id="72" name="Rectangle 71">
            <a:extLst>
              <a:ext uri="{FF2B5EF4-FFF2-40B4-BE49-F238E27FC236}">
                <a16:creationId xmlns:a16="http://schemas.microsoft.com/office/drawing/2014/main" id="{C17809F3-EAD9-455F-9874-81CC1C69DEAE}"/>
              </a:ext>
            </a:extLst>
          </p:cNvPr>
          <p:cNvSpPr/>
          <p:nvPr/>
        </p:nvSpPr>
        <p:spPr>
          <a:xfrm>
            <a:off x="7295375" y="2122464"/>
            <a:ext cx="4752975" cy="492443"/>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9: </a:t>
            </a:r>
            <a:r>
              <a:rPr lang="en-US" sz="1600"/>
              <a:t>Manage Artifact versioning, security &amp; compliance</a:t>
            </a:r>
          </a:p>
        </p:txBody>
      </p:sp>
      <p:pic>
        <p:nvPicPr>
          <p:cNvPr id="202" name="Picture 201">
            <a:extLst>
              <a:ext uri="{FF2B5EF4-FFF2-40B4-BE49-F238E27FC236}">
                <a16:creationId xmlns:a16="http://schemas.microsoft.com/office/drawing/2014/main" id="{048069BF-FBB1-4A3F-88D6-3F27E9AA9F14}"/>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6561138" y="2869883"/>
            <a:ext cx="577596" cy="577596"/>
          </a:xfrm>
          <a:prstGeom prst="rect">
            <a:avLst/>
          </a:prstGeom>
        </p:spPr>
      </p:pic>
      <p:sp>
        <p:nvSpPr>
          <p:cNvPr id="73" name="Rectangle 72">
            <a:extLst>
              <a:ext uri="{FF2B5EF4-FFF2-40B4-BE49-F238E27FC236}">
                <a16:creationId xmlns:a16="http://schemas.microsoft.com/office/drawing/2014/main" id="{2E486519-5196-47A6-843D-33582FA38A9C}"/>
              </a:ext>
            </a:extLst>
          </p:cNvPr>
          <p:cNvSpPr/>
          <p:nvPr/>
        </p:nvSpPr>
        <p:spPr>
          <a:xfrm>
            <a:off x="7295375" y="3035571"/>
            <a:ext cx="4752975" cy="246221"/>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10: </a:t>
            </a:r>
            <a:r>
              <a:rPr lang="en-US" sz="1600"/>
              <a:t>Design a Release Strategy</a:t>
            </a:r>
          </a:p>
        </p:txBody>
      </p:sp>
      <p:pic>
        <p:nvPicPr>
          <p:cNvPr id="203" name="Picture 202">
            <a:extLst>
              <a:ext uri="{FF2B5EF4-FFF2-40B4-BE49-F238E27FC236}">
                <a16:creationId xmlns:a16="http://schemas.microsoft.com/office/drawing/2014/main" id="{1ACB8D91-B0AE-4721-BB07-E58E564C5B99}"/>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6561138" y="3659879"/>
            <a:ext cx="577596" cy="577596"/>
          </a:xfrm>
          <a:prstGeom prst="rect">
            <a:avLst/>
          </a:prstGeom>
        </p:spPr>
      </p:pic>
      <p:sp>
        <p:nvSpPr>
          <p:cNvPr id="74" name="Rectangle 73">
            <a:extLst>
              <a:ext uri="{FF2B5EF4-FFF2-40B4-BE49-F238E27FC236}">
                <a16:creationId xmlns:a16="http://schemas.microsoft.com/office/drawing/2014/main" id="{286F6213-77F1-43B5-848F-8D23B01D1837}"/>
              </a:ext>
            </a:extLst>
          </p:cNvPr>
          <p:cNvSpPr/>
          <p:nvPr/>
        </p:nvSpPr>
        <p:spPr>
          <a:xfrm>
            <a:off x="7295375" y="3825567"/>
            <a:ext cx="4752975" cy="246221"/>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11: </a:t>
            </a:r>
            <a:r>
              <a:rPr lang="en-US" sz="1600"/>
              <a:t>Set up a Release Management Workflow</a:t>
            </a:r>
          </a:p>
        </p:txBody>
      </p:sp>
      <p:pic>
        <p:nvPicPr>
          <p:cNvPr id="204" name="Picture 203">
            <a:extLst>
              <a:ext uri="{FF2B5EF4-FFF2-40B4-BE49-F238E27FC236}">
                <a16:creationId xmlns:a16="http://schemas.microsoft.com/office/drawing/2014/main" id="{8946BC48-35DE-4CBE-943A-455D47DD597D}"/>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6561138" y="4449875"/>
            <a:ext cx="577596" cy="577596"/>
          </a:xfrm>
          <a:prstGeom prst="rect">
            <a:avLst/>
          </a:prstGeom>
        </p:spPr>
      </p:pic>
      <p:sp>
        <p:nvSpPr>
          <p:cNvPr id="75" name="Rectangle 74">
            <a:extLst>
              <a:ext uri="{FF2B5EF4-FFF2-40B4-BE49-F238E27FC236}">
                <a16:creationId xmlns:a16="http://schemas.microsoft.com/office/drawing/2014/main" id="{278237C1-0BA2-49BD-A942-24914B8D7C8E}"/>
              </a:ext>
            </a:extLst>
          </p:cNvPr>
          <p:cNvSpPr/>
          <p:nvPr/>
        </p:nvSpPr>
        <p:spPr>
          <a:xfrm>
            <a:off x="7295375" y="4492452"/>
            <a:ext cx="4752975"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12: </a:t>
            </a:r>
            <a:r>
              <a:rPr lang="en-US" sz="1600" dirty="0"/>
              <a:t>Implement an appropriate deployment pattern</a:t>
            </a:r>
          </a:p>
        </p:txBody>
      </p:sp>
      <p:pic>
        <p:nvPicPr>
          <p:cNvPr id="5" name="Picture 4">
            <a:extLst>
              <a:ext uri="{FF2B5EF4-FFF2-40B4-BE49-F238E27FC236}">
                <a16:creationId xmlns:a16="http://schemas.microsoft.com/office/drawing/2014/main" id="{511B8E27-7F40-4A7E-8F35-DCB5318A66B2}"/>
              </a:ext>
              <a:ext uri="{C183D7F6-B498-43B3-948B-1728B52AA6E4}">
                <adec:decorative xmlns:adec="http://schemas.microsoft.com/office/drawing/2017/decorative" val="1"/>
              </a:ext>
            </a:extLst>
          </p:cNvPr>
          <p:cNvPicPr>
            <a:picLocks noChangeAspect="1"/>
          </p:cNvPicPr>
          <p:nvPr/>
        </p:nvPicPr>
        <p:blipFill>
          <a:blip r:embed="rId15"/>
          <a:stretch>
            <a:fillRect/>
          </a:stretch>
        </p:blipFill>
        <p:spPr>
          <a:xfrm>
            <a:off x="6559203" y="5239871"/>
            <a:ext cx="579120" cy="579120"/>
          </a:xfrm>
          <a:prstGeom prst="rect">
            <a:avLst/>
          </a:prstGeom>
        </p:spPr>
      </p:pic>
      <p:sp>
        <p:nvSpPr>
          <p:cNvPr id="76" name="Rectangle 75">
            <a:extLst>
              <a:ext uri="{FF2B5EF4-FFF2-40B4-BE49-F238E27FC236}">
                <a16:creationId xmlns:a16="http://schemas.microsoft.com/office/drawing/2014/main" id="{7B3FABC5-8ADF-439D-B83B-BA9A9C5A106A}"/>
              </a:ext>
            </a:extLst>
          </p:cNvPr>
          <p:cNvSpPr/>
          <p:nvPr/>
        </p:nvSpPr>
        <p:spPr>
          <a:xfrm>
            <a:off x="7295375" y="5283210"/>
            <a:ext cx="4752975" cy="492443"/>
          </a:xfrm>
          <a:prstGeom prst="rect">
            <a:avLst/>
          </a:prstGeom>
        </p:spPr>
        <p:txBody>
          <a:bodyPr wrap="square" lIns="0" tIns="0" rIns="0" bIns="0">
            <a:noAutofit/>
          </a:bodyPr>
          <a:lstStyle/>
          <a:p>
            <a:r>
              <a:rPr lang="en-US" sz="1600">
                <a:latin typeface="Segoe UI Semibold" panose="020B0702040204020203" pitchFamily="34" charset="0"/>
                <a:cs typeface="Segoe UI Semibold" panose="020B0702040204020203" pitchFamily="34" charset="0"/>
              </a:rPr>
              <a:t>Module 13: </a:t>
            </a:r>
            <a:r>
              <a:rPr lang="en-US" sz="1600"/>
              <a:t>Implement process for routing system feedback to development teams</a:t>
            </a:r>
          </a:p>
        </p:txBody>
      </p:sp>
      <p:pic>
        <p:nvPicPr>
          <p:cNvPr id="8" name="Picture 7">
            <a:extLst>
              <a:ext uri="{FF2B5EF4-FFF2-40B4-BE49-F238E27FC236}">
                <a16:creationId xmlns:a16="http://schemas.microsoft.com/office/drawing/2014/main" id="{05FA9860-3600-458A-B9E2-C33CE2A23EA4}"/>
              </a:ext>
              <a:ext uri="{C183D7F6-B498-43B3-948B-1728B52AA6E4}">
                <adec:decorative xmlns:adec="http://schemas.microsoft.com/office/drawing/2017/decorative" val="1"/>
              </a:ext>
            </a:extLst>
          </p:cNvPr>
          <p:cNvPicPr>
            <a:picLocks noChangeAspect="1"/>
          </p:cNvPicPr>
          <p:nvPr/>
        </p:nvPicPr>
        <p:blipFill>
          <a:blip r:embed="rId16"/>
          <a:stretch>
            <a:fillRect/>
          </a:stretch>
        </p:blipFill>
        <p:spPr>
          <a:xfrm>
            <a:off x="1190936" y="1967787"/>
            <a:ext cx="10796016" cy="391210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(continued)</a:t>
            </a:r>
          </a:p>
        </p:txBody>
      </p:sp>
      <p:pic>
        <p:nvPicPr>
          <p:cNvPr id="112" name="Picture 111">
            <a:extLst>
              <a:ext uri="{FF2B5EF4-FFF2-40B4-BE49-F238E27FC236}">
                <a16:creationId xmlns:a16="http://schemas.microsoft.com/office/drawing/2014/main" id="{D1DD7C4E-E8AD-4EEF-B7C4-09A9B14F2A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902" y="1344695"/>
            <a:ext cx="577596" cy="577596"/>
          </a:xfrm>
          <a:prstGeom prst="rect">
            <a:avLst/>
          </a:prstGeom>
        </p:spPr>
      </p:pic>
      <p:sp>
        <p:nvSpPr>
          <p:cNvPr id="13" name="Rectangle 12">
            <a:extLst>
              <a:ext uri="{FF2B5EF4-FFF2-40B4-BE49-F238E27FC236}">
                <a16:creationId xmlns:a16="http://schemas.microsoft.com/office/drawing/2014/main" id="{275E27D0-7E11-4A38-BA9C-5AFC0F0F69D6}"/>
              </a:ext>
            </a:extLst>
          </p:cNvPr>
          <p:cNvSpPr/>
          <p:nvPr/>
        </p:nvSpPr>
        <p:spPr>
          <a:xfrm>
            <a:off x="1142296" y="1411958"/>
            <a:ext cx="5075941"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14: </a:t>
            </a:r>
            <a:r>
              <a:rPr lang="en-US" sz="1600" dirty="0"/>
              <a:t>Infrastructure and Configuration</a:t>
            </a:r>
            <a:br>
              <a:rPr lang="en-US" sz="1600" dirty="0"/>
            </a:br>
            <a:r>
              <a:rPr lang="en-US" sz="1600" dirty="0"/>
              <a:t>Azure Tools</a:t>
            </a:r>
          </a:p>
        </p:txBody>
      </p:sp>
      <p:pic>
        <p:nvPicPr>
          <p:cNvPr id="113" name="Picture 112">
            <a:extLst>
              <a:ext uri="{FF2B5EF4-FFF2-40B4-BE49-F238E27FC236}">
                <a16:creationId xmlns:a16="http://schemas.microsoft.com/office/drawing/2014/main" id="{61A23F84-AC5B-4A56-BB49-C81678C92BC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65138" y="2294090"/>
            <a:ext cx="577596" cy="577596"/>
          </a:xfrm>
          <a:prstGeom prst="rect">
            <a:avLst/>
          </a:prstGeom>
        </p:spPr>
      </p:pic>
      <p:sp>
        <p:nvSpPr>
          <p:cNvPr id="18" name="Rectangle 17">
            <a:extLst>
              <a:ext uri="{FF2B5EF4-FFF2-40B4-BE49-F238E27FC236}">
                <a16:creationId xmlns:a16="http://schemas.microsoft.com/office/drawing/2014/main" id="{A01303C0-7154-4CF2-8281-B75BD8D4A89D}"/>
              </a:ext>
            </a:extLst>
          </p:cNvPr>
          <p:cNvSpPr/>
          <p:nvPr/>
        </p:nvSpPr>
        <p:spPr>
          <a:xfrm>
            <a:off x="1142296" y="2465918"/>
            <a:ext cx="4877504"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15: </a:t>
            </a:r>
            <a:r>
              <a:rPr lang="en-US" sz="1600" dirty="0"/>
              <a:t>Azure Deployment Models and Services</a:t>
            </a:r>
          </a:p>
        </p:txBody>
      </p:sp>
      <p:pic>
        <p:nvPicPr>
          <p:cNvPr id="114" name="Picture 113">
            <a:extLst>
              <a:ext uri="{FF2B5EF4-FFF2-40B4-BE49-F238E27FC236}">
                <a16:creationId xmlns:a16="http://schemas.microsoft.com/office/drawing/2014/main" id="{0B6B3FD0-1126-4254-85AB-5B9149278B7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75366" y="3297739"/>
            <a:ext cx="577596" cy="577596"/>
          </a:xfrm>
          <a:prstGeom prst="rect">
            <a:avLst/>
          </a:prstGeom>
        </p:spPr>
      </p:pic>
      <p:sp>
        <p:nvSpPr>
          <p:cNvPr id="54" name="Rectangle 53">
            <a:extLst>
              <a:ext uri="{FF2B5EF4-FFF2-40B4-BE49-F238E27FC236}">
                <a16:creationId xmlns:a16="http://schemas.microsoft.com/office/drawing/2014/main" id="{1145B3C9-4605-4AFE-9010-7C51946E29A9}"/>
              </a:ext>
            </a:extLst>
          </p:cNvPr>
          <p:cNvSpPr/>
          <p:nvPr/>
        </p:nvSpPr>
        <p:spPr>
          <a:xfrm>
            <a:off x="1142296" y="3340315"/>
            <a:ext cx="4877504"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16: </a:t>
            </a:r>
            <a:r>
              <a:rPr lang="en-US" sz="1600" dirty="0"/>
              <a:t>Create and Manage Kubernetes Service Infrastructure</a:t>
            </a:r>
          </a:p>
        </p:txBody>
      </p:sp>
      <p:pic>
        <p:nvPicPr>
          <p:cNvPr id="115" name="Picture 114">
            <a:extLst>
              <a:ext uri="{FF2B5EF4-FFF2-40B4-BE49-F238E27FC236}">
                <a16:creationId xmlns:a16="http://schemas.microsoft.com/office/drawing/2014/main" id="{C46AE49E-412E-47AC-BEA6-CA82160716A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85902" y="4301388"/>
            <a:ext cx="577596" cy="577596"/>
          </a:xfrm>
          <a:prstGeom prst="rect">
            <a:avLst/>
          </a:prstGeom>
        </p:spPr>
      </p:pic>
      <p:sp>
        <p:nvSpPr>
          <p:cNvPr id="22" name="Rectangle 21">
            <a:extLst>
              <a:ext uri="{FF2B5EF4-FFF2-40B4-BE49-F238E27FC236}">
                <a16:creationId xmlns:a16="http://schemas.microsoft.com/office/drawing/2014/main" id="{913074D5-03E8-4C65-9B86-E381D21174BE}"/>
              </a:ext>
            </a:extLst>
          </p:cNvPr>
          <p:cNvSpPr/>
          <p:nvPr/>
        </p:nvSpPr>
        <p:spPr>
          <a:xfrm>
            <a:off x="1142296" y="4249385"/>
            <a:ext cx="4877504"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17: </a:t>
            </a:r>
            <a:r>
              <a:rPr lang="en-US" sz="1600" dirty="0"/>
              <a:t>Third Party Infrastructure as Code Tools Available with Azure</a:t>
            </a:r>
          </a:p>
        </p:txBody>
      </p:sp>
      <p:pic>
        <p:nvPicPr>
          <p:cNvPr id="118" name="Picture 117">
            <a:extLst>
              <a:ext uri="{FF2B5EF4-FFF2-40B4-BE49-F238E27FC236}">
                <a16:creationId xmlns:a16="http://schemas.microsoft.com/office/drawing/2014/main" id="{91D6331B-092D-4129-9568-E52BAE9FABAD}"/>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6599365" y="1282576"/>
            <a:ext cx="577596" cy="577596"/>
          </a:xfrm>
          <a:prstGeom prst="rect">
            <a:avLst/>
          </a:prstGeom>
        </p:spPr>
      </p:pic>
      <p:sp>
        <p:nvSpPr>
          <p:cNvPr id="26" name="Rectangle 25">
            <a:extLst>
              <a:ext uri="{FF2B5EF4-FFF2-40B4-BE49-F238E27FC236}">
                <a16:creationId xmlns:a16="http://schemas.microsoft.com/office/drawing/2014/main" id="{96FB95B6-5114-4A21-9347-22661BA0A266}"/>
              </a:ext>
            </a:extLst>
          </p:cNvPr>
          <p:cNvSpPr/>
          <p:nvPr/>
        </p:nvSpPr>
        <p:spPr>
          <a:xfrm>
            <a:off x="7256463" y="1282576"/>
            <a:ext cx="4359275"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18: </a:t>
            </a:r>
            <a:r>
              <a:rPr lang="en-US" sz="1600" dirty="0"/>
              <a:t>Implement Compliance and Security in your Infrastructure</a:t>
            </a:r>
          </a:p>
        </p:txBody>
      </p:sp>
      <p:pic>
        <p:nvPicPr>
          <p:cNvPr id="117" name="Picture 116">
            <a:extLst>
              <a:ext uri="{FF2B5EF4-FFF2-40B4-BE49-F238E27FC236}">
                <a16:creationId xmlns:a16="http://schemas.microsoft.com/office/drawing/2014/main" id="{CCEEBDCD-A48F-491C-AE47-BE0A9F7FA24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605156" y="2365877"/>
            <a:ext cx="577596" cy="579120"/>
          </a:xfrm>
          <a:prstGeom prst="rect">
            <a:avLst/>
          </a:prstGeom>
        </p:spPr>
      </p:pic>
      <p:sp>
        <p:nvSpPr>
          <p:cNvPr id="30" name="Rectangle 29">
            <a:extLst>
              <a:ext uri="{FF2B5EF4-FFF2-40B4-BE49-F238E27FC236}">
                <a16:creationId xmlns:a16="http://schemas.microsoft.com/office/drawing/2014/main" id="{827C57A6-2F7E-442F-AEF0-B0C9ED79439F}"/>
              </a:ext>
            </a:extLst>
          </p:cNvPr>
          <p:cNvSpPr/>
          <p:nvPr/>
        </p:nvSpPr>
        <p:spPr>
          <a:xfrm>
            <a:off x="7256463" y="2294456"/>
            <a:ext cx="4359275"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19: </a:t>
            </a:r>
            <a:r>
              <a:rPr lang="en-US" sz="1600" dirty="0"/>
              <a:t>Recommend and design system feedback mechanisms</a:t>
            </a:r>
          </a:p>
        </p:txBody>
      </p:sp>
      <p:pic>
        <p:nvPicPr>
          <p:cNvPr id="116" name="Picture 115">
            <a:extLst>
              <a:ext uri="{FF2B5EF4-FFF2-40B4-BE49-F238E27FC236}">
                <a16:creationId xmlns:a16="http://schemas.microsoft.com/office/drawing/2014/main" id="{6B506EF7-E813-44AB-83D1-C76D1A0616E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605156" y="3312111"/>
            <a:ext cx="577596" cy="577596"/>
          </a:xfrm>
          <a:prstGeom prst="rect">
            <a:avLst/>
          </a:prstGeom>
        </p:spPr>
      </p:pic>
      <p:sp>
        <p:nvSpPr>
          <p:cNvPr id="34" name="Rectangle 33">
            <a:extLst>
              <a:ext uri="{FF2B5EF4-FFF2-40B4-BE49-F238E27FC236}">
                <a16:creationId xmlns:a16="http://schemas.microsoft.com/office/drawing/2014/main" id="{01BEEEF1-B0BB-4845-8BB4-70B637F3E0EF}"/>
              </a:ext>
            </a:extLst>
          </p:cNvPr>
          <p:cNvSpPr/>
          <p:nvPr/>
        </p:nvSpPr>
        <p:spPr>
          <a:xfrm>
            <a:off x="7256463" y="3429953"/>
            <a:ext cx="4359275"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20: </a:t>
            </a:r>
            <a:r>
              <a:rPr lang="en-US" sz="1600" dirty="0"/>
              <a:t>Optimize feedback mechanisms</a:t>
            </a:r>
          </a:p>
        </p:txBody>
      </p:sp>
      <p:grpSp>
        <p:nvGrpSpPr>
          <p:cNvPr id="2" name="Group 4">
            <a:extLst>
              <a:ext uri="{FF2B5EF4-FFF2-40B4-BE49-F238E27FC236}">
                <a16:creationId xmlns:a16="http://schemas.microsoft.com/office/drawing/2014/main" id="{AE28CBE6-49BF-4624-B49E-DCF87212C8AC}"/>
              </a:ext>
            </a:extLst>
          </p:cNvPr>
          <p:cNvGrpSpPr>
            <a:grpSpLocks noChangeAspect="1"/>
          </p:cNvGrpSpPr>
          <p:nvPr/>
        </p:nvGrpSpPr>
        <p:grpSpPr bwMode="auto">
          <a:xfrm>
            <a:off x="774700" y="2014025"/>
            <a:ext cx="10841038" cy="2102673"/>
            <a:chOff x="720" y="1306"/>
            <a:chExt cx="6829" cy="1287"/>
          </a:xfrm>
        </p:grpSpPr>
        <p:sp>
          <p:nvSpPr>
            <p:cNvPr id="5" name="Freeform 5">
              <a:extLst>
                <a:ext uri="{FF2B5EF4-FFF2-40B4-BE49-F238E27FC236}">
                  <a16:creationId xmlns:a16="http://schemas.microsoft.com/office/drawing/2014/main" id="{5FD222CB-FFC3-4095-BB5B-7034C6BFB977}"/>
                </a:ext>
              </a:extLst>
            </p:cNvPr>
            <p:cNvSpPr>
              <a:spLocks noEditPoints="1"/>
            </p:cNvSpPr>
            <p:nvPr/>
          </p:nvSpPr>
          <p:spPr bwMode="auto">
            <a:xfrm>
              <a:off x="720" y="1306"/>
              <a:ext cx="2989" cy="12"/>
            </a:xfrm>
            <a:custGeom>
              <a:avLst/>
              <a:gdLst>
                <a:gd name="T0" fmla="*/ 96 w 5977"/>
                <a:gd name="T1" fmla="*/ 23 h 23"/>
                <a:gd name="T2" fmla="*/ 169 w 5977"/>
                <a:gd name="T3" fmla="*/ 0 h 23"/>
                <a:gd name="T4" fmla="*/ 169 w 5977"/>
                <a:gd name="T5" fmla="*/ 23 h 23"/>
                <a:gd name="T6" fmla="*/ 432 w 5977"/>
                <a:gd name="T7" fmla="*/ 0 h 23"/>
                <a:gd name="T8" fmla="*/ 336 w 5977"/>
                <a:gd name="T9" fmla="*/ 0 h 23"/>
                <a:gd name="T10" fmla="*/ 601 w 5977"/>
                <a:gd name="T11" fmla="*/ 23 h 23"/>
                <a:gd name="T12" fmla="*/ 672 w 5977"/>
                <a:gd name="T13" fmla="*/ 0 h 23"/>
                <a:gd name="T14" fmla="*/ 672 w 5977"/>
                <a:gd name="T15" fmla="*/ 23 h 23"/>
                <a:gd name="T16" fmla="*/ 937 w 5977"/>
                <a:gd name="T17" fmla="*/ 0 h 23"/>
                <a:gd name="T18" fmla="*/ 841 w 5977"/>
                <a:gd name="T19" fmla="*/ 0 h 23"/>
                <a:gd name="T20" fmla="*/ 1104 w 5977"/>
                <a:gd name="T21" fmla="*/ 23 h 23"/>
                <a:gd name="T22" fmla="*/ 1177 w 5977"/>
                <a:gd name="T23" fmla="*/ 0 h 23"/>
                <a:gd name="T24" fmla="*/ 1177 w 5977"/>
                <a:gd name="T25" fmla="*/ 23 h 23"/>
                <a:gd name="T26" fmla="*/ 1440 w 5977"/>
                <a:gd name="T27" fmla="*/ 0 h 23"/>
                <a:gd name="T28" fmla="*/ 1344 w 5977"/>
                <a:gd name="T29" fmla="*/ 0 h 23"/>
                <a:gd name="T30" fmla="*/ 1609 w 5977"/>
                <a:gd name="T31" fmla="*/ 23 h 23"/>
                <a:gd name="T32" fmla="*/ 1680 w 5977"/>
                <a:gd name="T33" fmla="*/ 0 h 23"/>
                <a:gd name="T34" fmla="*/ 1680 w 5977"/>
                <a:gd name="T35" fmla="*/ 23 h 23"/>
                <a:gd name="T36" fmla="*/ 1945 w 5977"/>
                <a:gd name="T37" fmla="*/ 0 h 23"/>
                <a:gd name="T38" fmla="*/ 1849 w 5977"/>
                <a:gd name="T39" fmla="*/ 0 h 23"/>
                <a:gd name="T40" fmla="*/ 2112 w 5977"/>
                <a:gd name="T41" fmla="*/ 23 h 23"/>
                <a:gd name="T42" fmla="*/ 2185 w 5977"/>
                <a:gd name="T43" fmla="*/ 0 h 23"/>
                <a:gd name="T44" fmla="*/ 2185 w 5977"/>
                <a:gd name="T45" fmla="*/ 23 h 23"/>
                <a:gd name="T46" fmla="*/ 2448 w 5977"/>
                <a:gd name="T47" fmla="*/ 0 h 23"/>
                <a:gd name="T48" fmla="*/ 2352 w 5977"/>
                <a:gd name="T49" fmla="*/ 0 h 23"/>
                <a:gd name="T50" fmla="*/ 2617 w 5977"/>
                <a:gd name="T51" fmla="*/ 23 h 23"/>
                <a:gd name="T52" fmla="*/ 2688 w 5977"/>
                <a:gd name="T53" fmla="*/ 0 h 23"/>
                <a:gd name="T54" fmla="*/ 2688 w 5977"/>
                <a:gd name="T55" fmla="*/ 23 h 23"/>
                <a:gd name="T56" fmla="*/ 2953 w 5977"/>
                <a:gd name="T57" fmla="*/ 0 h 23"/>
                <a:gd name="T58" fmla="*/ 2857 w 5977"/>
                <a:gd name="T59" fmla="*/ 0 h 23"/>
                <a:gd name="T60" fmla="*/ 3120 w 5977"/>
                <a:gd name="T61" fmla="*/ 23 h 23"/>
                <a:gd name="T62" fmla="*/ 3193 w 5977"/>
                <a:gd name="T63" fmla="*/ 0 h 23"/>
                <a:gd name="T64" fmla="*/ 3193 w 5977"/>
                <a:gd name="T65" fmla="*/ 23 h 23"/>
                <a:gd name="T66" fmla="*/ 3456 w 5977"/>
                <a:gd name="T67" fmla="*/ 0 h 23"/>
                <a:gd name="T68" fmla="*/ 3360 w 5977"/>
                <a:gd name="T69" fmla="*/ 0 h 23"/>
                <a:gd name="T70" fmla="*/ 3625 w 5977"/>
                <a:gd name="T71" fmla="*/ 23 h 23"/>
                <a:gd name="T72" fmla="*/ 3696 w 5977"/>
                <a:gd name="T73" fmla="*/ 0 h 23"/>
                <a:gd name="T74" fmla="*/ 3696 w 5977"/>
                <a:gd name="T75" fmla="*/ 23 h 23"/>
                <a:gd name="T76" fmla="*/ 3961 w 5977"/>
                <a:gd name="T77" fmla="*/ 0 h 23"/>
                <a:gd name="T78" fmla="*/ 3865 w 5977"/>
                <a:gd name="T79" fmla="*/ 0 h 23"/>
                <a:gd name="T80" fmla="*/ 4128 w 5977"/>
                <a:gd name="T81" fmla="*/ 23 h 23"/>
                <a:gd name="T82" fmla="*/ 4201 w 5977"/>
                <a:gd name="T83" fmla="*/ 0 h 23"/>
                <a:gd name="T84" fmla="*/ 4201 w 5977"/>
                <a:gd name="T85" fmla="*/ 23 h 23"/>
                <a:gd name="T86" fmla="*/ 4464 w 5977"/>
                <a:gd name="T87" fmla="*/ 0 h 23"/>
                <a:gd name="T88" fmla="*/ 4368 w 5977"/>
                <a:gd name="T89" fmla="*/ 0 h 23"/>
                <a:gd name="T90" fmla="*/ 4633 w 5977"/>
                <a:gd name="T91" fmla="*/ 23 h 23"/>
                <a:gd name="T92" fmla="*/ 4704 w 5977"/>
                <a:gd name="T93" fmla="*/ 0 h 23"/>
                <a:gd name="T94" fmla="*/ 4704 w 5977"/>
                <a:gd name="T95" fmla="*/ 23 h 23"/>
                <a:gd name="T96" fmla="*/ 4969 w 5977"/>
                <a:gd name="T97" fmla="*/ 0 h 23"/>
                <a:gd name="T98" fmla="*/ 4873 w 5977"/>
                <a:gd name="T99" fmla="*/ 0 h 23"/>
                <a:gd name="T100" fmla="*/ 5136 w 5977"/>
                <a:gd name="T101" fmla="*/ 23 h 23"/>
                <a:gd name="T102" fmla="*/ 5209 w 5977"/>
                <a:gd name="T103" fmla="*/ 0 h 23"/>
                <a:gd name="T104" fmla="*/ 5209 w 5977"/>
                <a:gd name="T105" fmla="*/ 23 h 23"/>
                <a:gd name="T106" fmla="*/ 5472 w 5977"/>
                <a:gd name="T107" fmla="*/ 0 h 23"/>
                <a:gd name="T108" fmla="*/ 5376 w 5977"/>
                <a:gd name="T109" fmla="*/ 0 h 23"/>
                <a:gd name="T110" fmla="*/ 5641 w 5977"/>
                <a:gd name="T111" fmla="*/ 23 h 23"/>
                <a:gd name="T112" fmla="*/ 5712 w 5977"/>
                <a:gd name="T113" fmla="*/ 0 h 23"/>
                <a:gd name="T114" fmla="*/ 5712 w 5977"/>
                <a:gd name="T115" fmla="*/ 23 h 23"/>
                <a:gd name="T116" fmla="*/ 5977 w 5977"/>
                <a:gd name="T117" fmla="*/ 0 h 23"/>
                <a:gd name="T118" fmla="*/ 5881 w 5977"/>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7"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977" y="0"/>
                  </a:lnTo>
                  <a:lnTo>
                    <a:pt x="5977"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8C4F4520-340E-453D-AC1F-B8B9512180B8}"/>
                </a:ext>
              </a:extLst>
            </p:cNvPr>
            <p:cNvSpPr>
              <a:spLocks noEditPoints="1"/>
            </p:cNvSpPr>
            <p:nvPr/>
          </p:nvSpPr>
          <p:spPr bwMode="auto">
            <a:xfrm>
              <a:off x="720" y="1944"/>
              <a:ext cx="2989" cy="11"/>
            </a:xfrm>
            <a:custGeom>
              <a:avLst/>
              <a:gdLst>
                <a:gd name="T0" fmla="*/ 96 w 5977"/>
                <a:gd name="T1" fmla="*/ 23 h 23"/>
                <a:gd name="T2" fmla="*/ 169 w 5977"/>
                <a:gd name="T3" fmla="*/ 0 h 23"/>
                <a:gd name="T4" fmla="*/ 169 w 5977"/>
                <a:gd name="T5" fmla="*/ 23 h 23"/>
                <a:gd name="T6" fmla="*/ 432 w 5977"/>
                <a:gd name="T7" fmla="*/ 0 h 23"/>
                <a:gd name="T8" fmla="*/ 336 w 5977"/>
                <a:gd name="T9" fmla="*/ 0 h 23"/>
                <a:gd name="T10" fmla="*/ 601 w 5977"/>
                <a:gd name="T11" fmla="*/ 23 h 23"/>
                <a:gd name="T12" fmla="*/ 672 w 5977"/>
                <a:gd name="T13" fmla="*/ 0 h 23"/>
                <a:gd name="T14" fmla="*/ 672 w 5977"/>
                <a:gd name="T15" fmla="*/ 23 h 23"/>
                <a:gd name="T16" fmla="*/ 937 w 5977"/>
                <a:gd name="T17" fmla="*/ 0 h 23"/>
                <a:gd name="T18" fmla="*/ 841 w 5977"/>
                <a:gd name="T19" fmla="*/ 0 h 23"/>
                <a:gd name="T20" fmla="*/ 1104 w 5977"/>
                <a:gd name="T21" fmla="*/ 23 h 23"/>
                <a:gd name="T22" fmla="*/ 1177 w 5977"/>
                <a:gd name="T23" fmla="*/ 0 h 23"/>
                <a:gd name="T24" fmla="*/ 1177 w 5977"/>
                <a:gd name="T25" fmla="*/ 23 h 23"/>
                <a:gd name="T26" fmla="*/ 1440 w 5977"/>
                <a:gd name="T27" fmla="*/ 0 h 23"/>
                <a:gd name="T28" fmla="*/ 1344 w 5977"/>
                <a:gd name="T29" fmla="*/ 0 h 23"/>
                <a:gd name="T30" fmla="*/ 1609 w 5977"/>
                <a:gd name="T31" fmla="*/ 23 h 23"/>
                <a:gd name="T32" fmla="*/ 1680 w 5977"/>
                <a:gd name="T33" fmla="*/ 0 h 23"/>
                <a:gd name="T34" fmla="*/ 1680 w 5977"/>
                <a:gd name="T35" fmla="*/ 23 h 23"/>
                <a:gd name="T36" fmla="*/ 1945 w 5977"/>
                <a:gd name="T37" fmla="*/ 0 h 23"/>
                <a:gd name="T38" fmla="*/ 1849 w 5977"/>
                <a:gd name="T39" fmla="*/ 0 h 23"/>
                <a:gd name="T40" fmla="*/ 2112 w 5977"/>
                <a:gd name="T41" fmla="*/ 23 h 23"/>
                <a:gd name="T42" fmla="*/ 2185 w 5977"/>
                <a:gd name="T43" fmla="*/ 0 h 23"/>
                <a:gd name="T44" fmla="*/ 2185 w 5977"/>
                <a:gd name="T45" fmla="*/ 23 h 23"/>
                <a:gd name="T46" fmla="*/ 2448 w 5977"/>
                <a:gd name="T47" fmla="*/ 0 h 23"/>
                <a:gd name="T48" fmla="*/ 2352 w 5977"/>
                <a:gd name="T49" fmla="*/ 0 h 23"/>
                <a:gd name="T50" fmla="*/ 2617 w 5977"/>
                <a:gd name="T51" fmla="*/ 23 h 23"/>
                <a:gd name="T52" fmla="*/ 2688 w 5977"/>
                <a:gd name="T53" fmla="*/ 0 h 23"/>
                <a:gd name="T54" fmla="*/ 2688 w 5977"/>
                <a:gd name="T55" fmla="*/ 23 h 23"/>
                <a:gd name="T56" fmla="*/ 2953 w 5977"/>
                <a:gd name="T57" fmla="*/ 0 h 23"/>
                <a:gd name="T58" fmla="*/ 2857 w 5977"/>
                <a:gd name="T59" fmla="*/ 0 h 23"/>
                <a:gd name="T60" fmla="*/ 3120 w 5977"/>
                <a:gd name="T61" fmla="*/ 23 h 23"/>
                <a:gd name="T62" fmla="*/ 3193 w 5977"/>
                <a:gd name="T63" fmla="*/ 0 h 23"/>
                <a:gd name="T64" fmla="*/ 3193 w 5977"/>
                <a:gd name="T65" fmla="*/ 23 h 23"/>
                <a:gd name="T66" fmla="*/ 3456 w 5977"/>
                <a:gd name="T67" fmla="*/ 0 h 23"/>
                <a:gd name="T68" fmla="*/ 3360 w 5977"/>
                <a:gd name="T69" fmla="*/ 0 h 23"/>
                <a:gd name="T70" fmla="*/ 3625 w 5977"/>
                <a:gd name="T71" fmla="*/ 23 h 23"/>
                <a:gd name="T72" fmla="*/ 3696 w 5977"/>
                <a:gd name="T73" fmla="*/ 0 h 23"/>
                <a:gd name="T74" fmla="*/ 3696 w 5977"/>
                <a:gd name="T75" fmla="*/ 23 h 23"/>
                <a:gd name="T76" fmla="*/ 3961 w 5977"/>
                <a:gd name="T77" fmla="*/ 0 h 23"/>
                <a:gd name="T78" fmla="*/ 3865 w 5977"/>
                <a:gd name="T79" fmla="*/ 0 h 23"/>
                <a:gd name="T80" fmla="*/ 4128 w 5977"/>
                <a:gd name="T81" fmla="*/ 23 h 23"/>
                <a:gd name="T82" fmla="*/ 4201 w 5977"/>
                <a:gd name="T83" fmla="*/ 0 h 23"/>
                <a:gd name="T84" fmla="*/ 4201 w 5977"/>
                <a:gd name="T85" fmla="*/ 23 h 23"/>
                <a:gd name="T86" fmla="*/ 4464 w 5977"/>
                <a:gd name="T87" fmla="*/ 0 h 23"/>
                <a:gd name="T88" fmla="*/ 4368 w 5977"/>
                <a:gd name="T89" fmla="*/ 0 h 23"/>
                <a:gd name="T90" fmla="*/ 4633 w 5977"/>
                <a:gd name="T91" fmla="*/ 23 h 23"/>
                <a:gd name="T92" fmla="*/ 4704 w 5977"/>
                <a:gd name="T93" fmla="*/ 0 h 23"/>
                <a:gd name="T94" fmla="*/ 4704 w 5977"/>
                <a:gd name="T95" fmla="*/ 23 h 23"/>
                <a:gd name="T96" fmla="*/ 4969 w 5977"/>
                <a:gd name="T97" fmla="*/ 0 h 23"/>
                <a:gd name="T98" fmla="*/ 4873 w 5977"/>
                <a:gd name="T99" fmla="*/ 0 h 23"/>
                <a:gd name="T100" fmla="*/ 5136 w 5977"/>
                <a:gd name="T101" fmla="*/ 23 h 23"/>
                <a:gd name="T102" fmla="*/ 5209 w 5977"/>
                <a:gd name="T103" fmla="*/ 0 h 23"/>
                <a:gd name="T104" fmla="*/ 5209 w 5977"/>
                <a:gd name="T105" fmla="*/ 23 h 23"/>
                <a:gd name="T106" fmla="*/ 5472 w 5977"/>
                <a:gd name="T107" fmla="*/ 0 h 23"/>
                <a:gd name="T108" fmla="*/ 5376 w 5977"/>
                <a:gd name="T109" fmla="*/ 0 h 23"/>
                <a:gd name="T110" fmla="*/ 5641 w 5977"/>
                <a:gd name="T111" fmla="*/ 23 h 23"/>
                <a:gd name="T112" fmla="*/ 5712 w 5977"/>
                <a:gd name="T113" fmla="*/ 0 h 23"/>
                <a:gd name="T114" fmla="*/ 5712 w 5977"/>
                <a:gd name="T115" fmla="*/ 23 h 23"/>
                <a:gd name="T116" fmla="*/ 5977 w 5977"/>
                <a:gd name="T117" fmla="*/ 0 h 23"/>
                <a:gd name="T118" fmla="*/ 5881 w 5977"/>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7"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977" y="0"/>
                  </a:lnTo>
                  <a:lnTo>
                    <a:pt x="5977"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88562E3C-5297-4588-8107-C4B8325F87C7}"/>
                </a:ext>
              </a:extLst>
            </p:cNvPr>
            <p:cNvSpPr>
              <a:spLocks noEditPoints="1"/>
            </p:cNvSpPr>
            <p:nvPr/>
          </p:nvSpPr>
          <p:spPr bwMode="auto">
            <a:xfrm>
              <a:off x="720" y="2582"/>
              <a:ext cx="2989" cy="11"/>
            </a:xfrm>
            <a:custGeom>
              <a:avLst/>
              <a:gdLst>
                <a:gd name="T0" fmla="*/ 96 w 5977"/>
                <a:gd name="T1" fmla="*/ 23 h 23"/>
                <a:gd name="T2" fmla="*/ 169 w 5977"/>
                <a:gd name="T3" fmla="*/ 0 h 23"/>
                <a:gd name="T4" fmla="*/ 169 w 5977"/>
                <a:gd name="T5" fmla="*/ 23 h 23"/>
                <a:gd name="T6" fmla="*/ 432 w 5977"/>
                <a:gd name="T7" fmla="*/ 0 h 23"/>
                <a:gd name="T8" fmla="*/ 336 w 5977"/>
                <a:gd name="T9" fmla="*/ 0 h 23"/>
                <a:gd name="T10" fmla="*/ 601 w 5977"/>
                <a:gd name="T11" fmla="*/ 23 h 23"/>
                <a:gd name="T12" fmla="*/ 672 w 5977"/>
                <a:gd name="T13" fmla="*/ 0 h 23"/>
                <a:gd name="T14" fmla="*/ 672 w 5977"/>
                <a:gd name="T15" fmla="*/ 23 h 23"/>
                <a:gd name="T16" fmla="*/ 937 w 5977"/>
                <a:gd name="T17" fmla="*/ 0 h 23"/>
                <a:gd name="T18" fmla="*/ 841 w 5977"/>
                <a:gd name="T19" fmla="*/ 0 h 23"/>
                <a:gd name="T20" fmla="*/ 1104 w 5977"/>
                <a:gd name="T21" fmla="*/ 23 h 23"/>
                <a:gd name="T22" fmla="*/ 1177 w 5977"/>
                <a:gd name="T23" fmla="*/ 0 h 23"/>
                <a:gd name="T24" fmla="*/ 1177 w 5977"/>
                <a:gd name="T25" fmla="*/ 23 h 23"/>
                <a:gd name="T26" fmla="*/ 1440 w 5977"/>
                <a:gd name="T27" fmla="*/ 0 h 23"/>
                <a:gd name="T28" fmla="*/ 1344 w 5977"/>
                <a:gd name="T29" fmla="*/ 0 h 23"/>
                <a:gd name="T30" fmla="*/ 1609 w 5977"/>
                <a:gd name="T31" fmla="*/ 23 h 23"/>
                <a:gd name="T32" fmla="*/ 1680 w 5977"/>
                <a:gd name="T33" fmla="*/ 0 h 23"/>
                <a:gd name="T34" fmla="*/ 1680 w 5977"/>
                <a:gd name="T35" fmla="*/ 23 h 23"/>
                <a:gd name="T36" fmla="*/ 1945 w 5977"/>
                <a:gd name="T37" fmla="*/ 0 h 23"/>
                <a:gd name="T38" fmla="*/ 1849 w 5977"/>
                <a:gd name="T39" fmla="*/ 0 h 23"/>
                <a:gd name="T40" fmla="*/ 2112 w 5977"/>
                <a:gd name="T41" fmla="*/ 23 h 23"/>
                <a:gd name="T42" fmla="*/ 2185 w 5977"/>
                <a:gd name="T43" fmla="*/ 0 h 23"/>
                <a:gd name="T44" fmla="*/ 2185 w 5977"/>
                <a:gd name="T45" fmla="*/ 23 h 23"/>
                <a:gd name="T46" fmla="*/ 2448 w 5977"/>
                <a:gd name="T47" fmla="*/ 0 h 23"/>
                <a:gd name="T48" fmla="*/ 2352 w 5977"/>
                <a:gd name="T49" fmla="*/ 0 h 23"/>
                <a:gd name="T50" fmla="*/ 2617 w 5977"/>
                <a:gd name="T51" fmla="*/ 23 h 23"/>
                <a:gd name="T52" fmla="*/ 2688 w 5977"/>
                <a:gd name="T53" fmla="*/ 0 h 23"/>
                <a:gd name="T54" fmla="*/ 2688 w 5977"/>
                <a:gd name="T55" fmla="*/ 23 h 23"/>
                <a:gd name="T56" fmla="*/ 2953 w 5977"/>
                <a:gd name="T57" fmla="*/ 0 h 23"/>
                <a:gd name="T58" fmla="*/ 2857 w 5977"/>
                <a:gd name="T59" fmla="*/ 0 h 23"/>
                <a:gd name="T60" fmla="*/ 3120 w 5977"/>
                <a:gd name="T61" fmla="*/ 23 h 23"/>
                <a:gd name="T62" fmla="*/ 3193 w 5977"/>
                <a:gd name="T63" fmla="*/ 0 h 23"/>
                <a:gd name="T64" fmla="*/ 3193 w 5977"/>
                <a:gd name="T65" fmla="*/ 23 h 23"/>
                <a:gd name="T66" fmla="*/ 3456 w 5977"/>
                <a:gd name="T67" fmla="*/ 0 h 23"/>
                <a:gd name="T68" fmla="*/ 3360 w 5977"/>
                <a:gd name="T69" fmla="*/ 0 h 23"/>
                <a:gd name="T70" fmla="*/ 3625 w 5977"/>
                <a:gd name="T71" fmla="*/ 23 h 23"/>
                <a:gd name="T72" fmla="*/ 3696 w 5977"/>
                <a:gd name="T73" fmla="*/ 0 h 23"/>
                <a:gd name="T74" fmla="*/ 3696 w 5977"/>
                <a:gd name="T75" fmla="*/ 23 h 23"/>
                <a:gd name="T76" fmla="*/ 3961 w 5977"/>
                <a:gd name="T77" fmla="*/ 0 h 23"/>
                <a:gd name="T78" fmla="*/ 3865 w 5977"/>
                <a:gd name="T79" fmla="*/ 0 h 23"/>
                <a:gd name="T80" fmla="*/ 4128 w 5977"/>
                <a:gd name="T81" fmla="*/ 23 h 23"/>
                <a:gd name="T82" fmla="*/ 4201 w 5977"/>
                <a:gd name="T83" fmla="*/ 0 h 23"/>
                <a:gd name="T84" fmla="*/ 4201 w 5977"/>
                <a:gd name="T85" fmla="*/ 23 h 23"/>
                <a:gd name="T86" fmla="*/ 4464 w 5977"/>
                <a:gd name="T87" fmla="*/ 0 h 23"/>
                <a:gd name="T88" fmla="*/ 4368 w 5977"/>
                <a:gd name="T89" fmla="*/ 0 h 23"/>
                <a:gd name="T90" fmla="*/ 4633 w 5977"/>
                <a:gd name="T91" fmla="*/ 23 h 23"/>
                <a:gd name="T92" fmla="*/ 4704 w 5977"/>
                <a:gd name="T93" fmla="*/ 0 h 23"/>
                <a:gd name="T94" fmla="*/ 4704 w 5977"/>
                <a:gd name="T95" fmla="*/ 23 h 23"/>
                <a:gd name="T96" fmla="*/ 4969 w 5977"/>
                <a:gd name="T97" fmla="*/ 0 h 23"/>
                <a:gd name="T98" fmla="*/ 4873 w 5977"/>
                <a:gd name="T99" fmla="*/ 0 h 23"/>
                <a:gd name="T100" fmla="*/ 5136 w 5977"/>
                <a:gd name="T101" fmla="*/ 23 h 23"/>
                <a:gd name="T102" fmla="*/ 5209 w 5977"/>
                <a:gd name="T103" fmla="*/ 0 h 23"/>
                <a:gd name="T104" fmla="*/ 5209 w 5977"/>
                <a:gd name="T105" fmla="*/ 23 h 23"/>
                <a:gd name="T106" fmla="*/ 5472 w 5977"/>
                <a:gd name="T107" fmla="*/ 0 h 23"/>
                <a:gd name="T108" fmla="*/ 5376 w 5977"/>
                <a:gd name="T109" fmla="*/ 0 h 23"/>
                <a:gd name="T110" fmla="*/ 5641 w 5977"/>
                <a:gd name="T111" fmla="*/ 23 h 23"/>
                <a:gd name="T112" fmla="*/ 5712 w 5977"/>
                <a:gd name="T113" fmla="*/ 0 h 23"/>
                <a:gd name="T114" fmla="*/ 5712 w 5977"/>
                <a:gd name="T115" fmla="*/ 23 h 23"/>
                <a:gd name="T116" fmla="*/ 5977 w 5977"/>
                <a:gd name="T117" fmla="*/ 0 h 23"/>
                <a:gd name="T118" fmla="*/ 5881 w 5977"/>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7"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977" y="0"/>
                  </a:lnTo>
                  <a:lnTo>
                    <a:pt x="5977"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B57BC889-DA2C-4912-9B36-E57E9AD8F25E}"/>
                </a:ext>
              </a:extLst>
            </p:cNvPr>
            <p:cNvSpPr>
              <a:spLocks noEditPoints="1"/>
            </p:cNvSpPr>
            <p:nvPr/>
          </p:nvSpPr>
          <p:spPr bwMode="auto">
            <a:xfrm>
              <a:off x="4560" y="1306"/>
              <a:ext cx="2989" cy="12"/>
            </a:xfrm>
            <a:custGeom>
              <a:avLst/>
              <a:gdLst>
                <a:gd name="T0" fmla="*/ 96 w 5978"/>
                <a:gd name="T1" fmla="*/ 23 h 23"/>
                <a:gd name="T2" fmla="*/ 169 w 5978"/>
                <a:gd name="T3" fmla="*/ 0 h 23"/>
                <a:gd name="T4" fmla="*/ 169 w 5978"/>
                <a:gd name="T5" fmla="*/ 23 h 23"/>
                <a:gd name="T6" fmla="*/ 432 w 5978"/>
                <a:gd name="T7" fmla="*/ 0 h 23"/>
                <a:gd name="T8" fmla="*/ 336 w 5978"/>
                <a:gd name="T9" fmla="*/ 0 h 23"/>
                <a:gd name="T10" fmla="*/ 601 w 5978"/>
                <a:gd name="T11" fmla="*/ 23 h 23"/>
                <a:gd name="T12" fmla="*/ 672 w 5978"/>
                <a:gd name="T13" fmla="*/ 0 h 23"/>
                <a:gd name="T14" fmla="*/ 672 w 5978"/>
                <a:gd name="T15" fmla="*/ 23 h 23"/>
                <a:gd name="T16" fmla="*/ 937 w 5978"/>
                <a:gd name="T17" fmla="*/ 0 h 23"/>
                <a:gd name="T18" fmla="*/ 841 w 5978"/>
                <a:gd name="T19" fmla="*/ 0 h 23"/>
                <a:gd name="T20" fmla="*/ 1104 w 5978"/>
                <a:gd name="T21" fmla="*/ 23 h 23"/>
                <a:gd name="T22" fmla="*/ 1177 w 5978"/>
                <a:gd name="T23" fmla="*/ 0 h 23"/>
                <a:gd name="T24" fmla="*/ 1177 w 5978"/>
                <a:gd name="T25" fmla="*/ 23 h 23"/>
                <a:gd name="T26" fmla="*/ 1440 w 5978"/>
                <a:gd name="T27" fmla="*/ 0 h 23"/>
                <a:gd name="T28" fmla="*/ 1344 w 5978"/>
                <a:gd name="T29" fmla="*/ 0 h 23"/>
                <a:gd name="T30" fmla="*/ 1609 w 5978"/>
                <a:gd name="T31" fmla="*/ 23 h 23"/>
                <a:gd name="T32" fmla="*/ 1680 w 5978"/>
                <a:gd name="T33" fmla="*/ 0 h 23"/>
                <a:gd name="T34" fmla="*/ 1680 w 5978"/>
                <a:gd name="T35" fmla="*/ 23 h 23"/>
                <a:gd name="T36" fmla="*/ 1945 w 5978"/>
                <a:gd name="T37" fmla="*/ 0 h 23"/>
                <a:gd name="T38" fmla="*/ 1849 w 5978"/>
                <a:gd name="T39" fmla="*/ 0 h 23"/>
                <a:gd name="T40" fmla="*/ 2113 w 5978"/>
                <a:gd name="T41" fmla="*/ 23 h 23"/>
                <a:gd name="T42" fmla="*/ 2185 w 5978"/>
                <a:gd name="T43" fmla="*/ 0 h 23"/>
                <a:gd name="T44" fmla="*/ 2185 w 5978"/>
                <a:gd name="T45" fmla="*/ 23 h 23"/>
                <a:gd name="T46" fmla="*/ 2449 w 5978"/>
                <a:gd name="T47" fmla="*/ 0 h 23"/>
                <a:gd name="T48" fmla="*/ 2353 w 5978"/>
                <a:gd name="T49" fmla="*/ 0 h 23"/>
                <a:gd name="T50" fmla="*/ 2618 w 5978"/>
                <a:gd name="T51" fmla="*/ 23 h 23"/>
                <a:gd name="T52" fmla="*/ 2689 w 5978"/>
                <a:gd name="T53" fmla="*/ 0 h 23"/>
                <a:gd name="T54" fmla="*/ 2689 w 5978"/>
                <a:gd name="T55" fmla="*/ 23 h 23"/>
                <a:gd name="T56" fmla="*/ 2954 w 5978"/>
                <a:gd name="T57" fmla="*/ 0 h 23"/>
                <a:gd name="T58" fmla="*/ 2858 w 5978"/>
                <a:gd name="T59" fmla="*/ 0 h 23"/>
                <a:gd name="T60" fmla="*/ 3121 w 5978"/>
                <a:gd name="T61" fmla="*/ 23 h 23"/>
                <a:gd name="T62" fmla="*/ 3194 w 5978"/>
                <a:gd name="T63" fmla="*/ 0 h 23"/>
                <a:gd name="T64" fmla="*/ 3194 w 5978"/>
                <a:gd name="T65" fmla="*/ 23 h 23"/>
                <a:gd name="T66" fmla="*/ 3457 w 5978"/>
                <a:gd name="T67" fmla="*/ 0 h 23"/>
                <a:gd name="T68" fmla="*/ 3361 w 5978"/>
                <a:gd name="T69" fmla="*/ 0 h 23"/>
                <a:gd name="T70" fmla="*/ 3626 w 5978"/>
                <a:gd name="T71" fmla="*/ 23 h 23"/>
                <a:gd name="T72" fmla="*/ 3697 w 5978"/>
                <a:gd name="T73" fmla="*/ 0 h 23"/>
                <a:gd name="T74" fmla="*/ 3697 w 5978"/>
                <a:gd name="T75" fmla="*/ 23 h 23"/>
                <a:gd name="T76" fmla="*/ 3962 w 5978"/>
                <a:gd name="T77" fmla="*/ 0 h 23"/>
                <a:gd name="T78" fmla="*/ 3866 w 5978"/>
                <a:gd name="T79" fmla="*/ 0 h 23"/>
                <a:gd name="T80" fmla="*/ 4129 w 5978"/>
                <a:gd name="T81" fmla="*/ 23 h 23"/>
                <a:gd name="T82" fmla="*/ 4202 w 5978"/>
                <a:gd name="T83" fmla="*/ 0 h 23"/>
                <a:gd name="T84" fmla="*/ 4202 w 5978"/>
                <a:gd name="T85" fmla="*/ 23 h 23"/>
                <a:gd name="T86" fmla="*/ 4465 w 5978"/>
                <a:gd name="T87" fmla="*/ 0 h 23"/>
                <a:gd name="T88" fmla="*/ 4369 w 5978"/>
                <a:gd name="T89" fmla="*/ 0 h 23"/>
                <a:gd name="T90" fmla="*/ 4634 w 5978"/>
                <a:gd name="T91" fmla="*/ 23 h 23"/>
                <a:gd name="T92" fmla="*/ 4705 w 5978"/>
                <a:gd name="T93" fmla="*/ 0 h 23"/>
                <a:gd name="T94" fmla="*/ 4705 w 5978"/>
                <a:gd name="T95" fmla="*/ 23 h 23"/>
                <a:gd name="T96" fmla="*/ 4970 w 5978"/>
                <a:gd name="T97" fmla="*/ 0 h 23"/>
                <a:gd name="T98" fmla="*/ 4874 w 5978"/>
                <a:gd name="T99" fmla="*/ 0 h 23"/>
                <a:gd name="T100" fmla="*/ 5137 w 5978"/>
                <a:gd name="T101" fmla="*/ 23 h 23"/>
                <a:gd name="T102" fmla="*/ 5210 w 5978"/>
                <a:gd name="T103" fmla="*/ 0 h 23"/>
                <a:gd name="T104" fmla="*/ 5210 w 5978"/>
                <a:gd name="T105" fmla="*/ 23 h 23"/>
                <a:gd name="T106" fmla="*/ 5473 w 5978"/>
                <a:gd name="T107" fmla="*/ 0 h 23"/>
                <a:gd name="T108" fmla="*/ 5377 w 5978"/>
                <a:gd name="T109" fmla="*/ 0 h 23"/>
                <a:gd name="T110" fmla="*/ 5642 w 5978"/>
                <a:gd name="T111" fmla="*/ 23 h 23"/>
                <a:gd name="T112" fmla="*/ 5713 w 5978"/>
                <a:gd name="T113" fmla="*/ 0 h 23"/>
                <a:gd name="T114" fmla="*/ 5713 w 5978"/>
                <a:gd name="T115" fmla="*/ 23 h 23"/>
                <a:gd name="T116" fmla="*/ 5978 w 5978"/>
                <a:gd name="T117" fmla="*/ 0 h 23"/>
                <a:gd name="T118" fmla="*/ 5882 w 5978"/>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8"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7" y="0"/>
                  </a:moveTo>
                  <a:lnTo>
                    <a:pt x="2113" y="0"/>
                  </a:lnTo>
                  <a:lnTo>
                    <a:pt x="2113" y="23"/>
                  </a:lnTo>
                  <a:lnTo>
                    <a:pt x="2017" y="23"/>
                  </a:lnTo>
                  <a:lnTo>
                    <a:pt x="2017" y="0"/>
                  </a:lnTo>
                  <a:close/>
                  <a:moveTo>
                    <a:pt x="2185" y="0"/>
                  </a:moveTo>
                  <a:lnTo>
                    <a:pt x="2281" y="0"/>
                  </a:lnTo>
                  <a:lnTo>
                    <a:pt x="2281" y="23"/>
                  </a:lnTo>
                  <a:lnTo>
                    <a:pt x="2185" y="23"/>
                  </a:lnTo>
                  <a:lnTo>
                    <a:pt x="2185" y="0"/>
                  </a:lnTo>
                  <a:close/>
                  <a:moveTo>
                    <a:pt x="2353" y="0"/>
                  </a:moveTo>
                  <a:lnTo>
                    <a:pt x="2449" y="0"/>
                  </a:lnTo>
                  <a:lnTo>
                    <a:pt x="2449" y="23"/>
                  </a:lnTo>
                  <a:lnTo>
                    <a:pt x="2353" y="23"/>
                  </a:lnTo>
                  <a:lnTo>
                    <a:pt x="2353" y="0"/>
                  </a:lnTo>
                  <a:close/>
                  <a:moveTo>
                    <a:pt x="2521" y="0"/>
                  </a:moveTo>
                  <a:lnTo>
                    <a:pt x="2618" y="0"/>
                  </a:lnTo>
                  <a:lnTo>
                    <a:pt x="2618" y="23"/>
                  </a:lnTo>
                  <a:lnTo>
                    <a:pt x="2521" y="23"/>
                  </a:lnTo>
                  <a:lnTo>
                    <a:pt x="2521" y="0"/>
                  </a:lnTo>
                  <a:close/>
                  <a:moveTo>
                    <a:pt x="2689" y="0"/>
                  </a:moveTo>
                  <a:lnTo>
                    <a:pt x="2785" y="0"/>
                  </a:lnTo>
                  <a:lnTo>
                    <a:pt x="2785" y="23"/>
                  </a:lnTo>
                  <a:lnTo>
                    <a:pt x="2689" y="23"/>
                  </a:lnTo>
                  <a:lnTo>
                    <a:pt x="2689" y="0"/>
                  </a:lnTo>
                  <a:close/>
                  <a:moveTo>
                    <a:pt x="2858" y="0"/>
                  </a:moveTo>
                  <a:lnTo>
                    <a:pt x="2954" y="0"/>
                  </a:lnTo>
                  <a:lnTo>
                    <a:pt x="2954" y="23"/>
                  </a:lnTo>
                  <a:lnTo>
                    <a:pt x="2858" y="23"/>
                  </a:lnTo>
                  <a:lnTo>
                    <a:pt x="2858" y="0"/>
                  </a:lnTo>
                  <a:close/>
                  <a:moveTo>
                    <a:pt x="3025" y="0"/>
                  </a:moveTo>
                  <a:lnTo>
                    <a:pt x="3121" y="0"/>
                  </a:lnTo>
                  <a:lnTo>
                    <a:pt x="3121" y="23"/>
                  </a:lnTo>
                  <a:lnTo>
                    <a:pt x="3025" y="23"/>
                  </a:lnTo>
                  <a:lnTo>
                    <a:pt x="3025" y="0"/>
                  </a:lnTo>
                  <a:close/>
                  <a:moveTo>
                    <a:pt x="3194" y="0"/>
                  </a:moveTo>
                  <a:lnTo>
                    <a:pt x="3290" y="0"/>
                  </a:lnTo>
                  <a:lnTo>
                    <a:pt x="3290" y="23"/>
                  </a:lnTo>
                  <a:lnTo>
                    <a:pt x="3194" y="23"/>
                  </a:lnTo>
                  <a:lnTo>
                    <a:pt x="3194" y="0"/>
                  </a:lnTo>
                  <a:close/>
                  <a:moveTo>
                    <a:pt x="3361" y="0"/>
                  </a:moveTo>
                  <a:lnTo>
                    <a:pt x="3457" y="0"/>
                  </a:lnTo>
                  <a:lnTo>
                    <a:pt x="3457" y="23"/>
                  </a:lnTo>
                  <a:lnTo>
                    <a:pt x="3361" y="23"/>
                  </a:lnTo>
                  <a:lnTo>
                    <a:pt x="3361" y="0"/>
                  </a:lnTo>
                  <a:close/>
                  <a:moveTo>
                    <a:pt x="3530" y="0"/>
                  </a:moveTo>
                  <a:lnTo>
                    <a:pt x="3626" y="0"/>
                  </a:lnTo>
                  <a:lnTo>
                    <a:pt x="3626" y="23"/>
                  </a:lnTo>
                  <a:lnTo>
                    <a:pt x="3530" y="23"/>
                  </a:lnTo>
                  <a:lnTo>
                    <a:pt x="3530" y="0"/>
                  </a:lnTo>
                  <a:close/>
                  <a:moveTo>
                    <a:pt x="3697" y="0"/>
                  </a:moveTo>
                  <a:lnTo>
                    <a:pt x="3793" y="0"/>
                  </a:lnTo>
                  <a:lnTo>
                    <a:pt x="3793" y="23"/>
                  </a:lnTo>
                  <a:lnTo>
                    <a:pt x="3697" y="23"/>
                  </a:lnTo>
                  <a:lnTo>
                    <a:pt x="3697" y="0"/>
                  </a:lnTo>
                  <a:close/>
                  <a:moveTo>
                    <a:pt x="3866" y="0"/>
                  </a:moveTo>
                  <a:lnTo>
                    <a:pt x="3962" y="0"/>
                  </a:lnTo>
                  <a:lnTo>
                    <a:pt x="3962" y="23"/>
                  </a:lnTo>
                  <a:lnTo>
                    <a:pt x="3866" y="23"/>
                  </a:lnTo>
                  <a:lnTo>
                    <a:pt x="3866" y="0"/>
                  </a:lnTo>
                  <a:close/>
                  <a:moveTo>
                    <a:pt x="4033" y="0"/>
                  </a:moveTo>
                  <a:lnTo>
                    <a:pt x="4129" y="0"/>
                  </a:lnTo>
                  <a:lnTo>
                    <a:pt x="4129" y="23"/>
                  </a:lnTo>
                  <a:lnTo>
                    <a:pt x="4033" y="23"/>
                  </a:lnTo>
                  <a:lnTo>
                    <a:pt x="4033" y="0"/>
                  </a:lnTo>
                  <a:close/>
                  <a:moveTo>
                    <a:pt x="4202" y="0"/>
                  </a:moveTo>
                  <a:lnTo>
                    <a:pt x="4298" y="0"/>
                  </a:lnTo>
                  <a:lnTo>
                    <a:pt x="4298" y="23"/>
                  </a:lnTo>
                  <a:lnTo>
                    <a:pt x="4202" y="23"/>
                  </a:lnTo>
                  <a:lnTo>
                    <a:pt x="4202" y="0"/>
                  </a:lnTo>
                  <a:close/>
                  <a:moveTo>
                    <a:pt x="4369" y="0"/>
                  </a:moveTo>
                  <a:lnTo>
                    <a:pt x="4465" y="0"/>
                  </a:lnTo>
                  <a:lnTo>
                    <a:pt x="4465" y="23"/>
                  </a:lnTo>
                  <a:lnTo>
                    <a:pt x="4369" y="23"/>
                  </a:lnTo>
                  <a:lnTo>
                    <a:pt x="4369" y="0"/>
                  </a:lnTo>
                  <a:close/>
                  <a:moveTo>
                    <a:pt x="4538" y="0"/>
                  </a:moveTo>
                  <a:lnTo>
                    <a:pt x="4634" y="0"/>
                  </a:lnTo>
                  <a:lnTo>
                    <a:pt x="4634" y="23"/>
                  </a:lnTo>
                  <a:lnTo>
                    <a:pt x="4538" y="23"/>
                  </a:lnTo>
                  <a:lnTo>
                    <a:pt x="4538" y="0"/>
                  </a:lnTo>
                  <a:close/>
                  <a:moveTo>
                    <a:pt x="4705" y="0"/>
                  </a:moveTo>
                  <a:lnTo>
                    <a:pt x="4801" y="0"/>
                  </a:lnTo>
                  <a:lnTo>
                    <a:pt x="4801" y="23"/>
                  </a:lnTo>
                  <a:lnTo>
                    <a:pt x="4705" y="23"/>
                  </a:lnTo>
                  <a:lnTo>
                    <a:pt x="4705" y="0"/>
                  </a:lnTo>
                  <a:close/>
                  <a:moveTo>
                    <a:pt x="4874" y="0"/>
                  </a:moveTo>
                  <a:lnTo>
                    <a:pt x="4970" y="0"/>
                  </a:lnTo>
                  <a:lnTo>
                    <a:pt x="4970" y="23"/>
                  </a:lnTo>
                  <a:lnTo>
                    <a:pt x="4874" y="23"/>
                  </a:lnTo>
                  <a:lnTo>
                    <a:pt x="4874" y="0"/>
                  </a:lnTo>
                  <a:close/>
                  <a:moveTo>
                    <a:pt x="5041" y="0"/>
                  </a:moveTo>
                  <a:lnTo>
                    <a:pt x="5137" y="0"/>
                  </a:lnTo>
                  <a:lnTo>
                    <a:pt x="5137" y="23"/>
                  </a:lnTo>
                  <a:lnTo>
                    <a:pt x="5041" y="23"/>
                  </a:lnTo>
                  <a:lnTo>
                    <a:pt x="5041" y="0"/>
                  </a:lnTo>
                  <a:close/>
                  <a:moveTo>
                    <a:pt x="5210" y="0"/>
                  </a:moveTo>
                  <a:lnTo>
                    <a:pt x="5306" y="0"/>
                  </a:lnTo>
                  <a:lnTo>
                    <a:pt x="5306" y="23"/>
                  </a:lnTo>
                  <a:lnTo>
                    <a:pt x="5210" y="23"/>
                  </a:lnTo>
                  <a:lnTo>
                    <a:pt x="5210" y="0"/>
                  </a:lnTo>
                  <a:close/>
                  <a:moveTo>
                    <a:pt x="5377" y="0"/>
                  </a:moveTo>
                  <a:lnTo>
                    <a:pt x="5473" y="0"/>
                  </a:lnTo>
                  <a:lnTo>
                    <a:pt x="5473" y="23"/>
                  </a:lnTo>
                  <a:lnTo>
                    <a:pt x="5377" y="23"/>
                  </a:lnTo>
                  <a:lnTo>
                    <a:pt x="5377" y="0"/>
                  </a:lnTo>
                  <a:close/>
                  <a:moveTo>
                    <a:pt x="5546" y="0"/>
                  </a:moveTo>
                  <a:lnTo>
                    <a:pt x="5642" y="0"/>
                  </a:lnTo>
                  <a:lnTo>
                    <a:pt x="5642" y="23"/>
                  </a:lnTo>
                  <a:lnTo>
                    <a:pt x="5546" y="23"/>
                  </a:lnTo>
                  <a:lnTo>
                    <a:pt x="5546" y="0"/>
                  </a:lnTo>
                  <a:close/>
                  <a:moveTo>
                    <a:pt x="5713" y="0"/>
                  </a:moveTo>
                  <a:lnTo>
                    <a:pt x="5809" y="0"/>
                  </a:lnTo>
                  <a:lnTo>
                    <a:pt x="5809" y="23"/>
                  </a:lnTo>
                  <a:lnTo>
                    <a:pt x="5713" y="23"/>
                  </a:lnTo>
                  <a:lnTo>
                    <a:pt x="5713" y="0"/>
                  </a:lnTo>
                  <a:close/>
                  <a:moveTo>
                    <a:pt x="5882" y="0"/>
                  </a:moveTo>
                  <a:lnTo>
                    <a:pt x="5978" y="0"/>
                  </a:lnTo>
                  <a:lnTo>
                    <a:pt x="5978" y="23"/>
                  </a:lnTo>
                  <a:lnTo>
                    <a:pt x="5882" y="23"/>
                  </a:lnTo>
                  <a:lnTo>
                    <a:pt x="5882"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0D07E53B-03CC-4107-8058-4243AC8CC643}"/>
                </a:ext>
              </a:extLst>
            </p:cNvPr>
            <p:cNvSpPr>
              <a:spLocks noEditPoints="1"/>
            </p:cNvSpPr>
            <p:nvPr/>
          </p:nvSpPr>
          <p:spPr bwMode="auto">
            <a:xfrm>
              <a:off x="4571" y="1943"/>
              <a:ext cx="2947" cy="11"/>
            </a:xfrm>
            <a:custGeom>
              <a:avLst/>
              <a:gdLst>
                <a:gd name="T0" fmla="*/ 96 w 5894"/>
                <a:gd name="T1" fmla="*/ 23 h 23"/>
                <a:gd name="T2" fmla="*/ 168 w 5894"/>
                <a:gd name="T3" fmla="*/ 0 h 23"/>
                <a:gd name="T4" fmla="*/ 168 w 5894"/>
                <a:gd name="T5" fmla="*/ 23 h 23"/>
                <a:gd name="T6" fmla="*/ 432 w 5894"/>
                <a:gd name="T7" fmla="*/ 0 h 23"/>
                <a:gd name="T8" fmla="*/ 336 w 5894"/>
                <a:gd name="T9" fmla="*/ 0 h 23"/>
                <a:gd name="T10" fmla="*/ 601 w 5894"/>
                <a:gd name="T11" fmla="*/ 23 h 23"/>
                <a:gd name="T12" fmla="*/ 672 w 5894"/>
                <a:gd name="T13" fmla="*/ 0 h 23"/>
                <a:gd name="T14" fmla="*/ 672 w 5894"/>
                <a:gd name="T15" fmla="*/ 23 h 23"/>
                <a:gd name="T16" fmla="*/ 937 w 5894"/>
                <a:gd name="T17" fmla="*/ 0 h 23"/>
                <a:gd name="T18" fmla="*/ 841 w 5894"/>
                <a:gd name="T19" fmla="*/ 0 h 23"/>
                <a:gd name="T20" fmla="*/ 1104 w 5894"/>
                <a:gd name="T21" fmla="*/ 23 h 23"/>
                <a:gd name="T22" fmla="*/ 1177 w 5894"/>
                <a:gd name="T23" fmla="*/ 0 h 23"/>
                <a:gd name="T24" fmla="*/ 1177 w 5894"/>
                <a:gd name="T25" fmla="*/ 23 h 23"/>
                <a:gd name="T26" fmla="*/ 1440 w 5894"/>
                <a:gd name="T27" fmla="*/ 0 h 23"/>
                <a:gd name="T28" fmla="*/ 1344 w 5894"/>
                <a:gd name="T29" fmla="*/ 0 h 23"/>
                <a:gd name="T30" fmla="*/ 1609 w 5894"/>
                <a:gd name="T31" fmla="*/ 23 h 23"/>
                <a:gd name="T32" fmla="*/ 1680 w 5894"/>
                <a:gd name="T33" fmla="*/ 0 h 23"/>
                <a:gd name="T34" fmla="*/ 1680 w 5894"/>
                <a:gd name="T35" fmla="*/ 23 h 23"/>
                <a:gd name="T36" fmla="*/ 1945 w 5894"/>
                <a:gd name="T37" fmla="*/ 0 h 23"/>
                <a:gd name="T38" fmla="*/ 1849 w 5894"/>
                <a:gd name="T39" fmla="*/ 0 h 23"/>
                <a:gd name="T40" fmla="*/ 2112 w 5894"/>
                <a:gd name="T41" fmla="*/ 23 h 23"/>
                <a:gd name="T42" fmla="*/ 2185 w 5894"/>
                <a:gd name="T43" fmla="*/ 0 h 23"/>
                <a:gd name="T44" fmla="*/ 2185 w 5894"/>
                <a:gd name="T45" fmla="*/ 23 h 23"/>
                <a:gd name="T46" fmla="*/ 2448 w 5894"/>
                <a:gd name="T47" fmla="*/ 0 h 23"/>
                <a:gd name="T48" fmla="*/ 2352 w 5894"/>
                <a:gd name="T49" fmla="*/ 0 h 23"/>
                <a:gd name="T50" fmla="*/ 2617 w 5894"/>
                <a:gd name="T51" fmla="*/ 23 h 23"/>
                <a:gd name="T52" fmla="*/ 2688 w 5894"/>
                <a:gd name="T53" fmla="*/ 0 h 23"/>
                <a:gd name="T54" fmla="*/ 2688 w 5894"/>
                <a:gd name="T55" fmla="*/ 23 h 23"/>
                <a:gd name="T56" fmla="*/ 2953 w 5894"/>
                <a:gd name="T57" fmla="*/ 0 h 23"/>
                <a:gd name="T58" fmla="*/ 2857 w 5894"/>
                <a:gd name="T59" fmla="*/ 0 h 23"/>
                <a:gd name="T60" fmla="*/ 3120 w 5894"/>
                <a:gd name="T61" fmla="*/ 23 h 23"/>
                <a:gd name="T62" fmla="*/ 3193 w 5894"/>
                <a:gd name="T63" fmla="*/ 0 h 23"/>
                <a:gd name="T64" fmla="*/ 3193 w 5894"/>
                <a:gd name="T65" fmla="*/ 23 h 23"/>
                <a:gd name="T66" fmla="*/ 3456 w 5894"/>
                <a:gd name="T67" fmla="*/ 0 h 23"/>
                <a:gd name="T68" fmla="*/ 3360 w 5894"/>
                <a:gd name="T69" fmla="*/ 0 h 23"/>
                <a:gd name="T70" fmla="*/ 3625 w 5894"/>
                <a:gd name="T71" fmla="*/ 23 h 23"/>
                <a:gd name="T72" fmla="*/ 3696 w 5894"/>
                <a:gd name="T73" fmla="*/ 0 h 23"/>
                <a:gd name="T74" fmla="*/ 3696 w 5894"/>
                <a:gd name="T75" fmla="*/ 23 h 23"/>
                <a:gd name="T76" fmla="*/ 3961 w 5894"/>
                <a:gd name="T77" fmla="*/ 0 h 23"/>
                <a:gd name="T78" fmla="*/ 3865 w 5894"/>
                <a:gd name="T79" fmla="*/ 0 h 23"/>
                <a:gd name="T80" fmla="*/ 4128 w 5894"/>
                <a:gd name="T81" fmla="*/ 23 h 23"/>
                <a:gd name="T82" fmla="*/ 4201 w 5894"/>
                <a:gd name="T83" fmla="*/ 0 h 23"/>
                <a:gd name="T84" fmla="*/ 4201 w 5894"/>
                <a:gd name="T85" fmla="*/ 23 h 23"/>
                <a:gd name="T86" fmla="*/ 4464 w 5894"/>
                <a:gd name="T87" fmla="*/ 0 h 23"/>
                <a:gd name="T88" fmla="*/ 4368 w 5894"/>
                <a:gd name="T89" fmla="*/ 0 h 23"/>
                <a:gd name="T90" fmla="*/ 4633 w 5894"/>
                <a:gd name="T91" fmla="*/ 23 h 23"/>
                <a:gd name="T92" fmla="*/ 4704 w 5894"/>
                <a:gd name="T93" fmla="*/ 0 h 23"/>
                <a:gd name="T94" fmla="*/ 4704 w 5894"/>
                <a:gd name="T95" fmla="*/ 23 h 23"/>
                <a:gd name="T96" fmla="*/ 4969 w 5894"/>
                <a:gd name="T97" fmla="*/ 0 h 23"/>
                <a:gd name="T98" fmla="*/ 4873 w 5894"/>
                <a:gd name="T99" fmla="*/ 0 h 23"/>
                <a:gd name="T100" fmla="*/ 5136 w 5894"/>
                <a:gd name="T101" fmla="*/ 23 h 23"/>
                <a:gd name="T102" fmla="*/ 5209 w 5894"/>
                <a:gd name="T103" fmla="*/ 0 h 23"/>
                <a:gd name="T104" fmla="*/ 5209 w 5894"/>
                <a:gd name="T105" fmla="*/ 23 h 23"/>
                <a:gd name="T106" fmla="*/ 5472 w 5894"/>
                <a:gd name="T107" fmla="*/ 0 h 23"/>
                <a:gd name="T108" fmla="*/ 5376 w 5894"/>
                <a:gd name="T109" fmla="*/ 0 h 23"/>
                <a:gd name="T110" fmla="*/ 5641 w 5894"/>
                <a:gd name="T111" fmla="*/ 23 h 23"/>
                <a:gd name="T112" fmla="*/ 5712 w 5894"/>
                <a:gd name="T113" fmla="*/ 0 h 23"/>
                <a:gd name="T114" fmla="*/ 5712 w 5894"/>
                <a:gd name="T115" fmla="*/ 23 h 23"/>
                <a:gd name="T116" fmla="*/ 5894 w 5894"/>
                <a:gd name="T117" fmla="*/ 0 h 23"/>
                <a:gd name="T118" fmla="*/ 5881 w 5894"/>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94" h="23">
                  <a:moveTo>
                    <a:pt x="0" y="0"/>
                  </a:moveTo>
                  <a:lnTo>
                    <a:pt x="96" y="0"/>
                  </a:lnTo>
                  <a:lnTo>
                    <a:pt x="96" y="23"/>
                  </a:lnTo>
                  <a:lnTo>
                    <a:pt x="0" y="23"/>
                  </a:lnTo>
                  <a:lnTo>
                    <a:pt x="0" y="0"/>
                  </a:lnTo>
                  <a:close/>
                  <a:moveTo>
                    <a:pt x="168" y="0"/>
                  </a:moveTo>
                  <a:lnTo>
                    <a:pt x="264" y="0"/>
                  </a:lnTo>
                  <a:lnTo>
                    <a:pt x="264" y="23"/>
                  </a:lnTo>
                  <a:lnTo>
                    <a:pt x="168" y="23"/>
                  </a:lnTo>
                  <a:lnTo>
                    <a:pt x="168"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894" y="0"/>
                  </a:lnTo>
                  <a:lnTo>
                    <a:pt x="5894"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543CDA88-6757-448E-AF18-70F6771DBFD5}"/>
                </a:ext>
              </a:extLst>
            </p:cNvPr>
            <p:cNvSpPr>
              <a:spLocks noEditPoints="1"/>
            </p:cNvSpPr>
            <p:nvPr/>
          </p:nvSpPr>
          <p:spPr bwMode="auto">
            <a:xfrm>
              <a:off x="4571" y="2582"/>
              <a:ext cx="2947" cy="11"/>
            </a:xfrm>
            <a:custGeom>
              <a:avLst/>
              <a:gdLst>
                <a:gd name="T0" fmla="*/ 96 w 5894"/>
                <a:gd name="T1" fmla="*/ 23 h 23"/>
                <a:gd name="T2" fmla="*/ 168 w 5894"/>
                <a:gd name="T3" fmla="*/ 0 h 23"/>
                <a:gd name="T4" fmla="*/ 168 w 5894"/>
                <a:gd name="T5" fmla="*/ 23 h 23"/>
                <a:gd name="T6" fmla="*/ 432 w 5894"/>
                <a:gd name="T7" fmla="*/ 0 h 23"/>
                <a:gd name="T8" fmla="*/ 336 w 5894"/>
                <a:gd name="T9" fmla="*/ 0 h 23"/>
                <a:gd name="T10" fmla="*/ 601 w 5894"/>
                <a:gd name="T11" fmla="*/ 23 h 23"/>
                <a:gd name="T12" fmla="*/ 672 w 5894"/>
                <a:gd name="T13" fmla="*/ 0 h 23"/>
                <a:gd name="T14" fmla="*/ 672 w 5894"/>
                <a:gd name="T15" fmla="*/ 23 h 23"/>
                <a:gd name="T16" fmla="*/ 937 w 5894"/>
                <a:gd name="T17" fmla="*/ 0 h 23"/>
                <a:gd name="T18" fmla="*/ 841 w 5894"/>
                <a:gd name="T19" fmla="*/ 0 h 23"/>
                <a:gd name="T20" fmla="*/ 1104 w 5894"/>
                <a:gd name="T21" fmla="*/ 23 h 23"/>
                <a:gd name="T22" fmla="*/ 1177 w 5894"/>
                <a:gd name="T23" fmla="*/ 0 h 23"/>
                <a:gd name="T24" fmla="*/ 1177 w 5894"/>
                <a:gd name="T25" fmla="*/ 23 h 23"/>
                <a:gd name="T26" fmla="*/ 1440 w 5894"/>
                <a:gd name="T27" fmla="*/ 0 h 23"/>
                <a:gd name="T28" fmla="*/ 1344 w 5894"/>
                <a:gd name="T29" fmla="*/ 0 h 23"/>
                <a:gd name="T30" fmla="*/ 1609 w 5894"/>
                <a:gd name="T31" fmla="*/ 23 h 23"/>
                <a:gd name="T32" fmla="*/ 1680 w 5894"/>
                <a:gd name="T33" fmla="*/ 0 h 23"/>
                <a:gd name="T34" fmla="*/ 1680 w 5894"/>
                <a:gd name="T35" fmla="*/ 23 h 23"/>
                <a:gd name="T36" fmla="*/ 1945 w 5894"/>
                <a:gd name="T37" fmla="*/ 0 h 23"/>
                <a:gd name="T38" fmla="*/ 1849 w 5894"/>
                <a:gd name="T39" fmla="*/ 0 h 23"/>
                <a:gd name="T40" fmla="*/ 2112 w 5894"/>
                <a:gd name="T41" fmla="*/ 23 h 23"/>
                <a:gd name="T42" fmla="*/ 2185 w 5894"/>
                <a:gd name="T43" fmla="*/ 0 h 23"/>
                <a:gd name="T44" fmla="*/ 2185 w 5894"/>
                <a:gd name="T45" fmla="*/ 23 h 23"/>
                <a:gd name="T46" fmla="*/ 2448 w 5894"/>
                <a:gd name="T47" fmla="*/ 0 h 23"/>
                <a:gd name="T48" fmla="*/ 2352 w 5894"/>
                <a:gd name="T49" fmla="*/ 0 h 23"/>
                <a:gd name="T50" fmla="*/ 2617 w 5894"/>
                <a:gd name="T51" fmla="*/ 23 h 23"/>
                <a:gd name="T52" fmla="*/ 2688 w 5894"/>
                <a:gd name="T53" fmla="*/ 0 h 23"/>
                <a:gd name="T54" fmla="*/ 2688 w 5894"/>
                <a:gd name="T55" fmla="*/ 23 h 23"/>
                <a:gd name="T56" fmla="*/ 2953 w 5894"/>
                <a:gd name="T57" fmla="*/ 0 h 23"/>
                <a:gd name="T58" fmla="*/ 2857 w 5894"/>
                <a:gd name="T59" fmla="*/ 0 h 23"/>
                <a:gd name="T60" fmla="*/ 3120 w 5894"/>
                <a:gd name="T61" fmla="*/ 23 h 23"/>
                <a:gd name="T62" fmla="*/ 3193 w 5894"/>
                <a:gd name="T63" fmla="*/ 0 h 23"/>
                <a:gd name="T64" fmla="*/ 3193 w 5894"/>
                <a:gd name="T65" fmla="*/ 23 h 23"/>
                <a:gd name="T66" fmla="*/ 3456 w 5894"/>
                <a:gd name="T67" fmla="*/ 0 h 23"/>
                <a:gd name="T68" fmla="*/ 3360 w 5894"/>
                <a:gd name="T69" fmla="*/ 0 h 23"/>
                <a:gd name="T70" fmla="*/ 3625 w 5894"/>
                <a:gd name="T71" fmla="*/ 23 h 23"/>
                <a:gd name="T72" fmla="*/ 3696 w 5894"/>
                <a:gd name="T73" fmla="*/ 0 h 23"/>
                <a:gd name="T74" fmla="*/ 3696 w 5894"/>
                <a:gd name="T75" fmla="*/ 23 h 23"/>
                <a:gd name="T76" fmla="*/ 3961 w 5894"/>
                <a:gd name="T77" fmla="*/ 0 h 23"/>
                <a:gd name="T78" fmla="*/ 3865 w 5894"/>
                <a:gd name="T79" fmla="*/ 0 h 23"/>
                <a:gd name="T80" fmla="*/ 4128 w 5894"/>
                <a:gd name="T81" fmla="*/ 23 h 23"/>
                <a:gd name="T82" fmla="*/ 4201 w 5894"/>
                <a:gd name="T83" fmla="*/ 0 h 23"/>
                <a:gd name="T84" fmla="*/ 4201 w 5894"/>
                <a:gd name="T85" fmla="*/ 23 h 23"/>
                <a:gd name="T86" fmla="*/ 4464 w 5894"/>
                <a:gd name="T87" fmla="*/ 0 h 23"/>
                <a:gd name="T88" fmla="*/ 4368 w 5894"/>
                <a:gd name="T89" fmla="*/ 0 h 23"/>
                <a:gd name="T90" fmla="*/ 4633 w 5894"/>
                <a:gd name="T91" fmla="*/ 23 h 23"/>
                <a:gd name="T92" fmla="*/ 4704 w 5894"/>
                <a:gd name="T93" fmla="*/ 0 h 23"/>
                <a:gd name="T94" fmla="*/ 4704 w 5894"/>
                <a:gd name="T95" fmla="*/ 23 h 23"/>
                <a:gd name="T96" fmla="*/ 4969 w 5894"/>
                <a:gd name="T97" fmla="*/ 0 h 23"/>
                <a:gd name="T98" fmla="*/ 4873 w 5894"/>
                <a:gd name="T99" fmla="*/ 0 h 23"/>
                <a:gd name="T100" fmla="*/ 5136 w 5894"/>
                <a:gd name="T101" fmla="*/ 23 h 23"/>
                <a:gd name="T102" fmla="*/ 5209 w 5894"/>
                <a:gd name="T103" fmla="*/ 0 h 23"/>
                <a:gd name="T104" fmla="*/ 5209 w 5894"/>
                <a:gd name="T105" fmla="*/ 23 h 23"/>
                <a:gd name="T106" fmla="*/ 5472 w 5894"/>
                <a:gd name="T107" fmla="*/ 0 h 23"/>
                <a:gd name="T108" fmla="*/ 5376 w 5894"/>
                <a:gd name="T109" fmla="*/ 0 h 23"/>
                <a:gd name="T110" fmla="*/ 5641 w 5894"/>
                <a:gd name="T111" fmla="*/ 23 h 23"/>
                <a:gd name="T112" fmla="*/ 5712 w 5894"/>
                <a:gd name="T113" fmla="*/ 0 h 23"/>
                <a:gd name="T114" fmla="*/ 5712 w 5894"/>
                <a:gd name="T115" fmla="*/ 23 h 23"/>
                <a:gd name="T116" fmla="*/ 5894 w 5894"/>
                <a:gd name="T117" fmla="*/ 0 h 23"/>
                <a:gd name="T118" fmla="*/ 5881 w 5894"/>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94" h="23">
                  <a:moveTo>
                    <a:pt x="0" y="0"/>
                  </a:moveTo>
                  <a:lnTo>
                    <a:pt x="96" y="0"/>
                  </a:lnTo>
                  <a:lnTo>
                    <a:pt x="96" y="23"/>
                  </a:lnTo>
                  <a:lnTo>
                    <a:pt x="0" y="23"/>
                  </a:lnTo>
                  <a:lnTo>
                    <a:pt x="0" y="0"/>
                  </a:lnTo>
                  <a:close/>
                  <a:moveTo>
                    <a:pt x="168" y="0"/>
                  </a:moveTo>
                  <a:lnTo>
                    <a:pt x="264" y="0"/>
                  </a:lnTo>
                  <a:lnTo>
                    <a:pt x="264" y="23"/>
                  </a:lnTo>
                  <a:lnTo>
                    <a:pt x="168" y="23"/>
                  </a:lnTo>
                  <a:lnTo>
                    <a:pt x="168"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894" y="0"/>
                  </a:lnTo>
                  <a:lnTo>
                    <a:pt x="5894"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058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(AZ-400)</a:t>
            </a: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120937081"/>
              </p:ext>
            </p:extLst>
          </p:nvPr>
        </p:nvGraphicFramePr>
        <p:xfrm>
          <a:off x="427039" y="1663700"/>
          <a:ext cx="8132762" cy="4655180"/>
        </p:xfrm>
        <a:graphic>
          <a:graphicData uri="http://schemas.openxmlformats.org/drawingml/2006/table">
            <a:tbl>
              <a:tblPr firstRow="1" firstCol="1" bandRow="1">
                <a:tableStyleId>{B301B821-A1FF-4177-AEE7-76D212191A09}</a:tableStyleId>
              </a:tblPr>
              <a:tblGrid>
                <a:gridCol w="5656261">
                  <a:extLst>
                    <a:ext uri="{9D8B030D-6E8A-4147-A177-3AD203B41FA5}">
                      <a16:colId xmlns:a16="http://schemas.microsoft.com/office/drawing/2014/main" val="1345882144"/>
                    </a:ext>
                  </a:extLst>
                </a:gridCol>
                <a:gridCol w="2476501">
                  <a:extLst>
                    <a:ext uri="{9D8B030D-6E8A-4147-A177-3AD203B41FA5}">
                      <a16:colId xmlns:a16="http://schemas.microsoft.com/office/drawing/2014/main" val="1086091707"/>
                    </a:ext>
                  </a:extLst>
                </a:gridCol>
              </a:tblGrid>
              <a:tr h="610695">
                <a:tc>
                  <a:txBody>
                    <a:bodyPr/>
                    <a:lstStyle/>
                    <a:p>
                      <a:pPr marL="0" marR="0" algn="just">
                        <a:lnSpc>
                          <a:spcPct val="100000"/>
                        </a:lnSpc>
                        <a:spcBef>
                          <a:spcPts val="0"/>
                        </a:spcBef>
                        <a:spcAft>
                          <a:spcPts val="0"/>
                        </a:spcAft>
                      </a:pPr>
                      <a:r>
                        <a:rPr lang="en-US" sz="2400" b="0">
                          <a:solidFill>
                            <a:schemeClr val="bg1"/>
                          </a:solidFill>
                          <a:effectLst/>
                          <a:latin typeface="+mj-lt"/>
                          <a:cs typeface="Segoe UI Semibold" panose="020B0702040204020203" pitchFamily="34" charset="0"/>
                        </a:rPr>
                        <a:t>Study Areas</a:t>
                      </a:r>
                      <a:endParaRPr lang="en-US" sz="2400" b="0">
                        <a:solidFill>
                          <a:schemeClr val="bg1"/>
                        </a:solidFill>
                        <a:effectLst/>
                        <a:latin typeface="+mj-lt"/>
                        <a:ea typeface="Calibri" panose="020F0502020204030204" pitchFamily="34" charset="0"/>
                        <a:cs typeface="Segoe UI Semibold" panose="020B0702040204020203" pitchFamily="34" charset="0"/>
                      </a:endParaRP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algn="ctr">
                        <a:lnSpc>
                          <a:spcPct val="100000"/>
                        </a:lnSpc>
                        <a:spcBef>
                          <a:spcPts val="0"/>
                        </a:spcBef>
                        <a:spcAft>
                          <a:spcPts val="0"/>
                        </a:spcAft>
                      </a:pPr>
                      <a:r>
                        <a:rPr lang="en-US" sz="2400" b="0" dirty="0">
                          <a:solidFill>
                            <a:schemeClr val="bg1"/>
                          </a:solidFill>
                          <a:effectLst/>
                          <a:latin typeface="+mj-lt"/>
                          <a:cs typeface="Segoe UI Semibold" panose="020B0702040204020203" pitchFamily="34" charset="0"/>
                        </a:rPr>
                        <a:t>Weights</a:t>
                      </a:r>
                      <a:endParaRPr lang="en-US" sz="2400" b="0" dirty="0">
                        <a:solidFill>
                          <a:schemeClr val="bg1"/>
                        </a:solidFill>
                        <a:effectLst/>
                        <a:latin typeface="+mj-lt"/>
                        <a:ea typeface="Calibri" panose="020F0502020204030204" pitchFamily="34" charset="0"/>
                        <a:cs typeface="Segoe UI Semibold" panose="020B0702040204020203" pitchFamily="34"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89416738"/>
                  </a:ext>
                </a:extLst>
              </a:tr>
              <a:tr h="528481">
                <a:tc>
                  <a:txBody>
                    <a:bodyPr/>
                    <a:lstStyle/>
                    <a:p>
                      <a:pPr marL="0" marR="0" algn="just" defTabSz="932742" rtl="0" eaLnBrk="1" latinLnBrk="0" hangingPunct="1">
                        <a:lnSpc>
                          <a:spcPct val="100000"/>
                        </a:lnSpc>
                        <a:spcBef>
                          <a:spcPts val="0"/>
                        </a:spcBef>
                        <a:spcAft>
                          <a:spcPts val="0"/>
                        </a:spcAft>
                      </a:pPr>
                      <a:r>
                        <a:rPr lang="en-US" sz="2000" b="0" kern="1200" dirty="0">
                          <a:solidFill>
                            <a:schemeClr val="tx1"/>
                          </a:solidFill>
                          <a:effectLst/>
                          <a:latin typeface="+mn-lt"/>
                          <a:ea typeface="Calibri" panose="020F0502020204030204" pitchFamily="34" charset="0"/>
                          <a:cs typeface="Segoe UI Semilight" panose="020B0402040204020203" pitchFamily="34" charset="0"/>
                        </a:rPr>
                        <a:t>Develop an Instrumentation Strategy</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mn-lt"/>
                          <a:cs typeface="Segoe UI Semilight" panose="020B0402040204020203" pitchFamily="34" charset="0"/>
                        </a:rPr>
                        <a:t>5-10%</a:t>
                      </a:r>
                      <a:endParaRPr lang="en-US" sz="2000" b="0" kern="120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524992"/>
                  </a:ext>
                </a:extLst>
              </a:tr>
              <a:tr h="528481">
                <a:tc>
                  <a:txBody>
                    <a:bodyPr/>
                    <a:lstStyle/>
                    <a:p>
                      <a:pPr marL="0" marR="0" algn="just">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Develop a Site Reliability Engineering (SRE) Strategy</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5-10%</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8150387"/>
                  </a:ext>
                </a:extLst>
              </a:tr>
              <a:tr h="528481">
                <a:tc>
                  <a:txBody>
                    <a:bodyPr/>
                    <a:lstStyle/>
                    <a:p>
                      <a:pPr marL="0" marR="0" algn="just">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Develop a security and compliance plan</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3303"/>
                  </a:ext>
                </a:extLst>
              </a:tr>
              <a:tr h="528481">
                <a:tc>
                  <a:txBody>
                    <a:bodyPr/>
                    <a:lstStyle/>
                    <a:p>
                      <a:pPr marL="0" marR="0" algn="just">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Manage source control</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45303"/>
                  </a:ext>
                </a:extLst>
              </a:tr>
              <a:tr h="528481">
                <a:tc>
                  <a:txBody>
                    <a:bodyPr/>
                    <a:lstStyle/>
                    <a:p>
                      <a:pPr marL="0" marR="0" algn="just">
                        <a:lnSpc>
                          <a:spcPct val="100000"/>
                        </a:lnSpc>
                        <a:spcBef>
                          <a:spcPts val="0"/>
                        </a:spcBef>
                        <a:spcAft>
                          <a:spcPts val="0"/>
                        </a:spcAft>
                      </a:pPr>
                      <a:r>
                        <a:rPr lang="en-US" sz="2000" b="0" kern="1200" dirty="0">
                          <a:solidFill>
                            <a:schemeClr val="tx1"/>
                          </a:solidFill>
                          <a:effectLst/>
                          <a:latin typeface="+mn-lt"/>
                          <a:ea typeface="+mn-ea"/>
                          <a:cs typeface="+mn-cs"/>
                        </a:rPr>
                        <a:t>Facilitate communication and collaboration</a:t>
                      </a:r>
                      <a:endParaRPr lang="en-US" sz="2000" b="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1490618"/>
                  </a:ext>
                </a:extLst>
              </a:tr>
              <a:tr h="528481">
                <a:tc>
                  <a:txBody>
                    <a:bodyPr/>
                    <a:lstStyle/>
                    <a:p>
                      <a:pPr marL="0" marR="0" algn="just">
                        <a:lnSpc>
                          <a:spcPct val="100000"/>
                        </a:lnSpc>
                        <a:spcBef>
                          <a:spcPts val="0"/>
                        </a:spcBef>
                        <a:spcAft>
                          <a:spcPts val="0"/>
                        </a:spcAft>
                      </a:pPr>
                      <a:r>
                        <a:rPr lang="en-US" sz="2000" b="0" kern="1200" dirty="0">
                          <a:solidFill>
                            <a:schemeClr val="tx1"/>
                          </a:solidFill>
                          <a:effectLst/>
                          <a:latin typeface="+mn-lt"/>
                          <a:ea typeface="+mn-ea"/>
                          <a:cs typeface="+mn-cs"/>
                        </a:rPr>
                        <a:t>Define and implement continuous integration</a:t>
                      </a:r>
                      <a:endParaRPr lang="en-US" sz="2000" b="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20-25%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672356"/>
                  </a:ext>
                </a:extLst>
              </a:tr>
              <a:tr h="528481">
                <a:tc>
                  <a:txBody>
                    <a:bodyPr/>
                    <a:lstStyle/>
                    <a:p>
                      <a:pPr marL="0" marR="0" lvl="0" indent="0" algn="just"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cs typeface="Segoe UI Semilight" panose="020B0402040204020203" pitchFamily="34" charset="0"/>
                        </a:rPr>
                        <a:t>Define and implement a continuous delivery and release management strategy</a:t>
                      </a:r>
                      <a:endParaRPr lang="en-US" sz="2000" b="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8587656"/>
                  </a:ext>
                </a:extLst>
              </a:tr>
            </a:tbl>
          </a:graphicData>
        </a:graphic>
      </p:graphicFrame>
      <p:sp>
        <p:nvSpPr>
          <p:cNvPr id="13" name="Rectangle 12">
            <a:extLst>
              <a:ext uri="{FF2B5EF4-FFF2-40B4-BE49-F238E27FC236}">
                <a16:creationId xmlns:a16="http://schemas.microsoft.com/office/drawing/2014/main" id="{F2BFCC9E-8A9A-42FC-9D52-6EDF58E1A564}"/>
              </a:ext>
            </a:extLst>
          </p:cNvPr>
          <p:cNvSpPr/>
          <p:nvPr/>
        </p:nvSpPr>
        <p:spPr bwMode="auto">
          <a:xfrm>
            <a:off x="8712201" y="1663700"/>
            <a:ext cx="3286124" cy="431006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a:spcAft>
                <a:spcPts val="2400"/>
              </a:spcAft>
            </a:pPr>
            <a:r>
              <a:rPr lang="en-US" altLang="en-US" sz="2400" dirty="0">
                <a:solidFill>
                  <a:schemeClr val="tx1"/>
                </a:solidFill>
              </a:rPr>
              <a:t>Percentages indicate the relative weight</a:t>
            </a:r>
            <a:br>
              <a:rPr lang="en-US" altLang="en-US" sz="2400" dirty="0">
                <a:solidFill>
                  <a:schemeClr val="tx1"/>
                </a:solidFill>
              </a:rPr>
            </a:br>
            <a:r>
              <a:rPr lang="en-US" altLang="en-US" sz="2400" dirty="0">
                <a:solidFill>
                  <a:schemeClr val="tx1"/>
                </a:solidFill>
              </a:rPr>
              <a:t>of each area on</a:t>
            </a:r>
            <a:br>
              <a:rPr lang="en-US" altLang="en-US" sz="2400" dirty="0">
                <a:solidFill>
                  <a:schemeClr val="tx1"/>
                </a:solidFill>
              </a:rPr>
            </a:br>
            <a:r>
              <a:rPr lang="en-US" altLang="en-US" sz="2400" dirty="0">
                <a:solidFill>
                  <a:schemeClr val="tx1"/>
                </a:solidFill>
              </a:rPr>
              <a:t>the exam</a:t>
            </a:r>
          </a:p>
          <a:p>
            <a:pPr>
              <a:spcAft>
                <a:spcPts val="2400"/>
              </a:spcAft>
            </a:pPr>
            <a:r>
              <a:rPr lang="en-US" altLang="en-US" sz="2400" dirty="0">
                <a:solidFill>
                  <a:schemeClr val="tx1"/>
                </a:solidFill>
              </a:rPr>
              <a:t>The higher the percentage, the</a:t>
            </a:r>
            <a:br>
              <a:rPr lang="en-US" altLang="en-US" sz="2400" dirty="0">
                <a:solidFill>
                  <a:schemeClr val="tx1"/>
                </a:solidFill>
              </a:rPr>
            </a:br>
            <a:r>
              <a:rPr lang="en-US" altLang="en-US" sz="2400" dirty="0">
                <a:solidFill>
                  <a:schemeClr val="tx1"/>
                </a:solidFill>
              </a:rPr>
              <a:t>more questions you</a:t>
            </a:r>
            <a:br>
              <a:rPr lang="en-US" altLang="en-US" sz="2400" dirty="0">
                <a:solidFill>
                  <a:schemeClr val="tx1"/>
                </a:solidFill>
              </a:rPr>
            </a:br>
            <a:r>
              <a:rPr lang="en-US" altLang="en-US" sz="2400" dirty="0">
                <a:solidFill>
                  <a:schemeClr val="tx1"/>
                </a:solidFill>
              </a:rPr>
              <a:t>are likely to see in that area</a:t>
            </a:r>
            <a:endParaRPr lang="en-US" sz="2400" dirty="0">
              <a:solidFill>
                <a:schemeClr val="tx1"/>
              </a:solidFill>
            </a:endParaRPr>
          </a:p>
        </p:txBody>
      </p:sp>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C738B36-7933-4C93-8C4A-3102736387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315</TotalTime>
  <Words>846</Words>
  <Application>Microsoft Office PowerPoint</Application>
  <PresentationFormat>Custom</PresentationFormat>
  <Paragraphs>108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Segoe UI</vt:lpstr>
      <vt:lpstr>Segoe UI Light</vt:lpstr>
      <vt:lpstr>Segoe UI Semibold</vt:lpstr>
      <vt:lpstr>Wingdings</vt:lpstr>
      <vt:lpstr>Azure 1</vt:lpstr>
      <vt:lpstr>AZ-400.00 Designing and Implementing Microsoft DevOps Solutions</vt:lpstr>
      <vt:lpstr>Welcome</vt:lpstr>
      <vt:lpstr>Hello! Instructor Introduction</vt:lpstr>
      <vt:lpstr>Hello! Student Introductions</vt:lpstr>
      <vt:lpstr>Facilities</vt:lpstr>
      <vt:lpstr>DevOps role</vt:lpstr>
      <vt:lpstr>Course agenda</vt:lpstr>
      <vt:lpstr>Course agenda (continued)</vt:lpstr>
      <vt:lpstr>Certification areas (AZ-400)</vt:lpstr>
      <vt:lpstr>Lab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AZ-400.00 Designing and implementing Microsoft DevOps solutions</dc:title>
  <dc:creator/>
  <cp:lastModifiedBy>Kimberly Rasmusson-Anderson</cp:lastModifiedBy>
  <cp:revision>8</cp:revision>
  <dcterms:created xsi:type="dcterms:W3CDTF">2020-04-30T00:33:59Z</dcterms:created>
  <dcterms:modified xsi:type="dcterms:W3CDTF">2020-07-21T22:02:08Z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