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51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90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72" userDrawn="1">
          <p15:clr>
            <a:srgbClr val="A4A3A4"/>
          </p15:clr>
        </p15:guide>
        <p15:guide id="2" orient="horz" pos="22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39"/>
    <a:srgbClr val="243A5E"/>
    <a:srgbClr val="F2F2F2"/>
    <a:srgbClr val="FFFFFF"/>
    <a:srgbClr val="EFEFEF"/>
    <a:srgbClr val="F8F8F8"/>
    <a:srgbClr val="000000"/>
    <a:srgbClr val="ABABAB"/>
    <a:srgbClr val="EBEBEB"/>
    <a:srgbClr val="59B4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B889D-8B38-41F6-B626-33E012526DDD}" v="3" dt="2020-07-15T13:23:14.178"/>
    <p1510:client id="{2E2CEBFA-B9DF-4325-9254-88F671FC83F4}" v="46" dt="2020-07-15T13:27:43.279"/>
    <p1510:client id="{922B0116-4B91-4828-BE96-5597DB599755}" v="701" dt="2020-07-15T06:42:01.580"/>
    <p1510:client id="{E069E0E4-59B2-4DC1-B354-95F81AB11926}" v="354" dt="2020-07-15T11:56:26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3" y="81"/>
      </p:cViewPr>
      <p:guideLst>
        <p:guide pos="1072"/>
        <p:guide orient="horz" pos="22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i Diengdoh" userId="4e667e83-9d62-4727-9cfb-ee24b16ffb56" providerId="ADAL" clId="{922B0116-4B91-4828-BE96-5597DB599755}"/>
    <pc:docChg chg="undo custSel modSld modMainMaster">
      <pc:chgData name="Mili Diengdoh" userId="4e667e83-9d62-4727-9cfb-ee24b16ffb56" providerId="ADAL" clId="{922B0116-4B91-4828-BE96-5597DB599755}" dt="2020-07-15T06:42:07.943" v="1576" actId="3064"/>
      <pc:docMkLst>
        <pc:docMk/>
      </pc:docMkLst>
      <pc:sldChg chg="addSp delSp mod">
        <pc:chgData name="Mili Diengdoh" userId="4e667e83-9d62-4727-9cfb-ee24b16ffb56" providerId="ADAL" clId="{922B0116-4B91-4828-BE96-5597DB599755}" dt="2020-07-15T05:06:06.334" v="68" actId="22"/>
        <pc:sldMkLst>
          <pc:docMk/>
          <pc:sldMk cId="2199813520" sldId="257"/>
        </pc:sldMkLst>
        <pc:picChg chg="add">
          <ac:chgData name="Mili Diengdoh" userId="4e667e83-9d62-4727-9cfb-ee24b16ffb56" providerId="ADAL" clId="{922B0116-4B91-4828-BE96-5597DB599755}" dt="2020-07-15T05:06:06.334" v="68" actId="22"/>
          <ac:picMkLst>
            <pc:docMk/>
            <pc:sldMk cId="2199813520" sldId="257"/>
            <ac:picMk id="2" creationId="{651BB4D0-684D-4E0D-8654-8F1D78F32035}"/>
          </ac:picMkLst>
        </pc:picChg>
        <pc:picChg chg="del">
          <ac:chgData name="Mili Diengdoh" userId="4e667e83-9d62-4727-9cfb-ee24b16ffb56" providerId="ADAL" clId="{922B0116-4B91-4828-BE96-5597DB599755}" dt="2020-07-15T05:06:05.768" v="67" actId="478"/>
          <ac:picMkLst>
            <pc:docMk/>
            <pc:sldMk cId="2199813520" sldId="257"/>
            <ac:picMk id="4" creationId="{2A253D80-16F8-42A2-84C4-2DA5C785E0C2}"/>
          </ac:picMkLst>
        </pc:picChg>
      </pc:sldChg>
      <pc:sldChg chg="addSp delSp modSp mod">
        <pc:chgData name="Mili Diengdoh" userId="4e667e83-9d62-4727-9cfb-ee24b16ffb56" providerId="ADAL" clId="{922B0116-4B91-4828-BE96-5597DB599755}" dt="2020-07-15T06:30:22.743" v="1326" actId="1037"/>
        <pc:sldMkLst>
          <pc:docMk/>
          <pc:sldMk cId="1445161382" sldId="259"/>
        </pc:sldMkLst>
        <pc:spChg chg="mod">
          <ac:chgData name="Mili Diengdoh" userId="4e667e83-9d62-4727-9cfb-ee24b16ffb56" providerId="ADAL" clId="{922B0116-4B91-4828-BE96-5597DB599755}" dt="2020-07-15T05:24:36.826" v="398" actId="13244"/>
          <ac:spMkLst>
            <pc:docMk/>
            <pc:sldMk cId="1445161382" sldId="259"/>
            <ac:spMk id="5" creationId="{0EC575D1-7AD9-4C95-AAC1-959010EB5EFE}"/>
          </ac:spMkLst>
        </pc:spChg>
        <pc:spChg chg="mod topLvl">
          <ac:chgData name="Mili Diengdoh" userId="4e667e83-9d62-4727-9cfb-ee24b16ffb56" providerId="ADAL" clId="{922B0116-4B91-4828-BE96-5597DB599755}" dt="2020-07-15T05:23:53.242" v="382" actId="13244"/>
          <ac:spMkLst>
            <pc:docMk/>
            <pc:sldMk cId="1445161382" sldId="259"/>
            <ac:spMk id="6" creationId="{E43BCF0A-F77F-4B1D-BFAE-100076BCF206}"/>
          </ac:spMkLst>
        </pc:spChg>
        <pc:spChg chg="mod topLvl">
          <ac:chgData name="Mili Diengdoh" userId="4e667e83-9d62-4727-9cfb-ee24b16ffb56" providerId="ADAL" clId="{922B0116-4B91-4828-BE96-5597DB599755}" dt="2020-07-15T05:23:59.281" v="383" actId="13244"/>
          <ac:spMkLst>
            <pc:docMk/>
            <pc:sldMk cId="1445161382" sldId="259"/>
            <ac:spMk id="7" creationId="{B7A59C6C-CA56-4BD2-826B-2B23046D2E50}"/>
          </ac:spMkLst>
        </pc:spChg>
        <pc:spChg chg="mod topLvl">
          <ac:chgData name="Mili Diengdoh" userId="4e667e83-9d62-4727-9cfb-ee24b16ffb56" providerId="ADAL" clId="{922B0116-4B91-4828-BE96-5597DB599755}" dt="2020-07-15T05:24:04.567" v="385" actId="13244"/>
          <ac:spMkLst>
            <pc:docMk/>
            <pc:sldMk cId="1445161382" sldId="259"/>
            <ac:spMk id="8" creationId="{05201CD9-F1B4-41DB-92BC-91BB198B970B}"/>
          </ac:spMkLst>
        </pc:spChg>
        <pc:spChg chg="mod topLvl">
          <ac:chgData name="Mili Diengdoh" userId="4e667e83-9d62-4727-9cfb-ee24b16ffb56" providerId="ADAL" clId="{922B0116-4B91-4828-BE96-5597DB599755}" dt="2020-07-15T05:24:10.304" v="387" actId="13244"/>
          <ac:spMkLst>
            <pc:docMk/>
            <pc:sldMk cId="1445161382" sldId="259"/>
            <ac:spMk id="9" creationId="{B74DC97B-8217-4CB0-89D6-96D9C1B5E8AD}"/>
          </ac:spMkLst>
        </pc:spChg>
        <pc:spChg chg="mod">
          <ac:chgData name="Mili Diengdoh" userId="4e667e83-9d62-4727-9cfb-ee24b16ffb56" providerId="ADAL" clId="{922B0116-4B91-4828-BE96-5597DB599755}" dt="2020-07-15T05:24:16.104" v="390" actId="13244"/>
          <ac:spMkLst>
            <pc:docMk/>
            <pc:sldMk cId="1445161382" sldId="259"/>
            <ac:spMk id="10" creationId="{A9C1AF2B-05A2-47B3-A5C2-C3603E6CF46A}"/>
          </ac:spMkLst>
        </pc:spChg>
        <pc:spChg chg="mod">
          <ac:chgData name="Mili Diengdoh" userId="4e667e83-9d62-4727-9cfb-ee24b16ffb56" providerId="ADAL" clId="{922B0116-4B91-4828-BE96-5597DB599755}" dt="2020-07-15T05:24:20.447" v="392" actId="13244"/>
          <ac:spMkLst>
            <pc:docMk/>
            <pc:sldMk cId="1445161382" sldId="259"/>
            <ac:spMk id="11" creationId="{5B2FE7D7-BD36-49A0-8B4E-BDDA485B0668}"/>
          </ac:spMkLst>
        </pc:spChg>
        <pc:spChg chg="mod">
          <ac:chgData name="Mili Diengdoh" userId="4e667e83-9d62-4727-9cfb-ee24b16ffb56" providerId="ADAL" clId="{922B0116-4B91-4828-BE96-5597DB599755}" dt="2020-07-15T05:24:24.759" v="394" actId="13244"/>
          <ac:spMkLst>
            <pc:docMk/>
            <pc:sldMk cId="1445161382" sldId="259"/>
            <ac:spMk id="12" creationId="{100E31A2-76D6-48AA-8DAB-25658C772B74}"/>
          </ac:spMkLst>
        </pc:spChg>
        <pc:spChg chg="mod">
          <ac:chgData name="Mili Diengdoh" userId="4e667e83-9d62-4727-9cfb-ee24b16ffb56" providerId="ADAL" clId="{922B0116-4B91-4828-BE96-5597DB599755}" dt="2020-07-15T05:24:31.896" v="396" actId="13244"/>
          <ac:spMkLst>
            <pc:docMk/>
            <pc:sldMk cId="1445161382" sldId="259"/>
            <ac:spMk id="13" creationId="{432E5B00-B3C6-417D-8B03-7CB1A1063759}"/>
          </ac:spMkLst>
        </pc:spChg>
        <pc:spChg chg="mod">
          <ac:chgData name="Mili Diengdoh" userId="4e667e83-9d62-4727-9cfb-ee24b16ffb56" providerId="ADAL" clId="{922B0116-4B91-4828-BE96-5597DB599755}" dt="2020-07-15T05:12:31.299" v="223"/>
          <ac:spMkLst>
            <pc:docMk/>
            <pc:sldMk cId="1445161382" sldId="259"/>
            <ac:spMk id="21" creationId="{9AD1AAC4-49EE-4CC1-AB66-F12762E05E25}"/>
          </ac:spMkLst>
        </pc:spChg>
        <pc:spChg chg="mod">
          <ac:chgData name="Mili Diengdoh" userId="4e667e83-9d62-4727-9cfb-ee24b16ffb56" providerId="ADAL" clId="{922B0116-4B91-4828-BE96-5597DB599755}" dt="2020-07-15T05:12:31.299" v="223"/>
          <ac:spMkLst>
            <pc:docMk/>
            <pc:sldMk cId="1445161382" sldId="259"/>
            <ac:spMk id="22" creationId="{6CFBD1F5-D4D5-4A2D-9A44-ED2375B84BAC}"/>
          </ac:spMkLst>
        </pc:spChg>
        <pc:grpChg chg="add del mod">
          <ac:chgData name="Mili Diengdoh" userId="4e667e83-9d62-4727-9cfb-ee24b16ffb56" providerId="ADAL" clId="{922B0116-4B91-4828-BE96-5597DB599755}" dt="2020-07-15T05:23:06.587" v="361" actId="21"/>
          <ac:grpSpMkLst>
            <pc:docMk/>
            <pc:sldMk cId="1445161382" sldId="259"/>
            <ac:grpSpMk id="20" creationId="{E0FD9228-C98F-447B-A20C-79F80403D842}"/>
          </ac:grpSpMkLst>
        </pc:grpChg>
        <pc:grpChg chg="add del mod">
          <ac:chgData name="Mili Diengdoh" userId="4e667e83-9d62-4727-9cfb-ee24b16ffb56" providerId="ADAL" clId="{922B0116-4B91-4828-BE96-5597DB599755}" dt="2020-07-15T05:18:08.504" v="285" actId="165"/>
          <ac:grpSpMkLst>
            <pc:docMk/>
            <pc:sldMk cId="1445161382" sldId="259"/>
            <ac:grpSpMk id="25" creationId="{D251E1A3-513D-467C-9717-69D83694BB57}"/>
          </ac:grpSpMkLst>
        </pc:grpChg>
        <pc:grpChg chg="add del mod">
          <ac:chgData name="Mili Diengdoh" userId="4e667e83-9d62-4727-9cfb-ee24b16ffb56" providerId="ADAL" clId="{922B0116-4B91-4828-BE96-5597DB599755}" dt="2020-07-15T05:18:08.504" v="285" actId="165"/>
          <ac:grpSpMkLst>
            <pc:docMk/>
            <pc:sldMk cId="1445161382" sldId="259"/>
            <ac:grpSpMk id="26" creationId="{1FDBEB2C-89DD-4E8E-B789-C58C68A50E71}"/>
          </ac:grpSpMkLst>
        </pc:grpChg>
        <pc:grpChg chg="add del mod">
          <ac:chgData name="Mili Diengdoh" userId="4e667e83-9d62-4727-9cfb-ee24b16ffb56" providerId="ADAL" clId="{922B0116-4B91-4828-BE96-5597DB599755}" dt="2020-07-15T05:18:08.504" v="285" actId="165"/>
          <ac:grpSpMkLst>
            <pc:docMk/>
            <pc:sldMk cId="1445161382" sldId="259"/>
            <ac:grpSpMk id="27" creationId="{8EFF169B-5E57-4671-A954-B78C410DF58C}"/>
          </ac:grpSpMkLst>
        </pc:grpChg>
        <pc:grpChg chg="add del mod">
          <ac:chgData name="Mili Diengdoh" userId="4e667e83-9d62-4727-9cfb-ee24b16ffb56" providerId="ADAL" clId="{922B0116-4B91-4828-BE96-5597DB599755}" dt="2020-07-15T05:18:08.504" v="285" actId="165"/>
          <ac:grpSpMkLst>
            <pc:docMk/>
            <pc:sldMk cId="1445161382" sldId="259"/>
            <ac:grpSpMk id="29" creationId="{E3B8D738-925B-4785-8BF4-E1BA9A43EF48}"/>
          </ac:grpSpMkLst>
        </pc:grpChg>
        <pc:picChg chg="add del mod">
          <ac:chgData name="Mili Diengdoh" userId="4e667e83-9d62-4727-9cfb-ee24b16ffb56" providerId="ADAL" clId="{922B0116-4B91-4828-BE96-5597DB599755}" dt="2020-07-15T05:14:06.097" v="246" actId="478"/>
          <ac:picMkLst>
            <pc:docMk/>
            <pc:sldMk cId="1445161382" sldId="259"/>
            <ac:picMk id="2" creationId="{5BCBC1DC-845D-4A4D-A539-5F3F20793569}"/>
          </ac:picMkLst>
        </pc:picChg>
        <pc:picChg chg="add mod topLvl">
          <ac:chgData name="Mili Diengdoh" userId="4e667e83-9d62-4727-9cfb-ee24b16ffb56" providerId="ADAL" clId="{922B0116-4B91-4828-BE96-5597DB599755}" dt="2020-07-15T06:30:22.743" v="1326" actId="1037"/>
          <ac:picMkLst>
            <pc:docMk/>
            <pc:sldMk cId="1445161382" sldId="259"/>
            <ac:picMk id="14" creationId="{A63DD6D7-F145-4774-993C-D94C20C134C0}"/>
          </ac:picMkLst>
        </pc:picChg>
        <pc:picChg chg="add mod topLvl">
          <ac:chgData name="Mili Diengdoh" userId="4e667e83-9d62-4727-9cfb-ee24b16ffb56" providerId="ADAL" clId="{922B0116-4B91-4828-BE96-5597DB599755}" dt="2020-07-15T06:30:22.743" v="1326" actId="1037"/>
          <ac:picMkLst>
            <pc:docMk/>
            <pc:sldMk cId="1445161382" sldId="259"/>
            <ac:picMk id="15" creationId="{8A1F87D9-EA2D-41B7-A750-9464C460175C}"/>
          </ac:picMkLst>
        </pc:picChg>
        <pc:picChg chg="add mod topLvl">
          <ac:chgData name="Mili Diengdoh" userId="4e667e83-9d62-4727-9cfb-ee24b16ffb56" providerId="ADAL" clId="{922B0116-4B91-4828-BE96-5597DB599755}" dt="2020-07-15T06:30:22.743" v="1326" actId="1037"/>
          <ac:picMkLst>
            <pc:docMk/>
            <pc:sldMk cId="1445161382" sldId="259"/>
            <ac:picMk id="16" creationId="{F6BFDF87-B3E3-4039-943F-B9F542ECD365}"/>
          </ac:picMkLst>
        </pc:picChg>
        <pc:picChg chg="add del mod">
          <ac:chgData name="Mili Diengdoh" userId="4e667e83-9d62-4727-9cfb-ee24b16ffb56" providerId="ADAL" clId="{922B0116-4B91-4828-BE96-5597DB599755}" dt="2020-07-15T05:18:53.020" v="287" actId="478"/>
          <ac:picMkLst>
            <pc:docMk/>
            <pc:sldMk cId="1445161382" sldId="259"/>
            <ac:picMk id="17" creationId="{28237CE8-C40C-4A20-8FB2-888AC26C4AD6}"/>
          </ac:picMkLst>
        </pc:picChg>
        <pc:picChg chg="add mod topLvl">
          <ac:chgData name="Mili Diengdoh" userId="4e667e83-9d62-4727-9cfb-ee24b16ffb56" providerId="ADAL" clId="{922B0116-4B91-4828-BE96-5597DB599755}" dt="2020-07-15T06:30:22.743" v="1326" actId="1037"/>
          <ac:picMkLst>
            <pc:docMk/>
            <pc:sldMk cId="1445161382" sldId="259"/>
            <ac:picMk id="19" creationId="{149451F3-CB0E-4F7F-A71F-7FE8447BC840}"/>
          </ac:picMkLst>
        </pc:picChg>
        <pc:picChg chg="add del mod">
          <ac:chgData name="Mili Diengdoh" userId="4e667e83-9d62-4727-9cfb-ee24b16ffb56" providerId="ADAL" clId="{922B0116-4B91-4828-BE96-5597DB599755}" dt="2020-07-15T05:12:37.334" v="225" actId="478"/>
          <ac:picMkLst>
            <pc:docMk/>
            <pc:sldMk cId="1445161382" sldId="259"/>
            <ac:picMk id="23" creationId="{C0E8DCEE-35F7-43A3-9728-7E10C6299545}"/>
          </ac:picMkLst>
        </pc:picChg>
        <pc:picChg chg="add del mod">
          <ac:chgData name="Mili Diengdoh" userId="4e667e83-9d62-4727-9cfb-ee24b16ffb56" providerId="ADAL" clId="{922B0116-4B91-4828-BE96-5597DB599755}" dt="2020-07-15T05:21:20.294" v="297" actId="478"/>
          <ac:picMkLst>
            <pc:docMk/>
            <pc:sldMk cId="1445161382" sldId="259"/>
            <ac:picMk id="31" creationId="{995C0554-087A-4AB2-89BD-26BBA40BF57F}"/>
          </ac:picMkLst>
        </pc:picChg>
        <pc:picChg chg="add mod">
          <ac:chgData name="Mili Diengdoh" userId="4e667e83-9d62-4727-9cfb-ee24b16ffb56" providerId="ADAL" clId="{922B0116-4B91-4828-BE96-5597DB599755}" dt="2020-07-15T05:24:33.520" v="397" actId="13244"/>
          <ac:picMkLst>
            <pc:docMk/>
            <pc:sldMk cId="1445161382" sldId="259"/>
            <ac:picMk id="34" creationId="{B890ECE1-6AE4-469A-988D-383AB69BDC4A}"/>
          </ac:picMkLst>
        </pc:picChg>
        <pc:picChg chg="add del mod">
          <ac:chgData name="Mili Diengdoh" userId="4e667e83-9d62-4727-9cfb-ee24b16ffb56" providerId="ADAL" clId="{922B0116-4B91-4828-BE96-5597DB599755}" dt="2020-07-15T05:21:48.868" v="307" actId="478"/>
          <ac:picMkLst>
            <pc:docMk/>
            <pc:sldMk cId="1445161382" sldId="259"/>
            <ac:picMk id="35" creationId="{F9E245E4-A67C-43F2-97F1-FC65E1CD59E5}"/>
          </ac:picMkLst>
        </pc:picChg>
        <pc:picChg chg="add mod">
          <ac:chgData name="Mili Diengdoh" userId="4e667e83-9d62-4727-9cfb-ee24b16ffb56" providerId="ADAL" clId="{922B0116-4B91-4828-BE96-5597DB599755}" dt="2020-07-15T05:24:26.176" v="395" actId="13244"/>
          <ac:picMkLst>
            <pc:docMk/>
            <pc:sldMk cId="1445161382" sldId="259"/>
            <ac:picMk id="40" creationId="{9A090166-68EA-47DE-9FFC-A87E3A09DCAA}"/>
          </ac:picMkLst>
        </pc:picChg>
        <pc:picChg chg="add del mod">
          <ac:chgData name="Mili Diengdoh" userId="4e667e83-9d62-4727-9cfb-ee24b16ffb56" providerId="ADAL" clId="{922B0116-4B91-4828-BE96-5597DB599755}" dt="2020-07-15T05:22:12.134" v="318" actId="478"/>
          <ac:picMkLst>
            <pc:docMk/>
            <pc:sldMk cId="1445161382" sldId="259"/>
            <ac:picMk id="41" creationId="{F0913833-CD23-4C49-BF1E-83A2AF20E65F}"/>
          </ac:picMkLst>
        </pc:picChg>
        <pc:picChg chg="add mod">
          <ac:chgData name="Mili Diengdoh" userId="4e667e83-9d62-4727-9cfb-ee24b16ffb56" providerId="ADAL" clId="{922B0116-4B91-4828-BE96-5597DB599755}" dt="2020-07-15T05:24:21.946" v="393" actId="13244"/>
          <ac:picMkLst>
            <pc:docMk/>
            <pc:sldMk cId="1445161382" sldId="259"/>
            <ac:picMk id="44" creationId="{E2452F0A-DE80-4AB5-A5D3-500090B2EB9A}"/>
          </ac:picMkLst>
        </pc:picChg>
        <pc:picChg chg="add del mod">
          <ac:chgData name="Mili Diengdoh" userId="4e667e83-9d62-4727-9cfb-ee24b16ffb56" providerId="ADAL" clId="{922B0116-4B91-4828-BE96-5597DB599755}" dt="2020-07-15T05:23:06.587" v="361" actId="21"/>
          <ac:picMkLst>
            <pc:docMk/>
            <pc:sldMk cId="1445161382" sldId="259"/>
            <ac:picMk id="45" creationId="{1D4B4CD2-22DE-45F6-9A42-1164D3DB8C16}"/>
          </ac:picMkLst>
        </pc:picChg>
        <pc:picChg chg="add mod">
          <ac:chgData name="Mili Diengdoh" userId="4e667e83-9d62-4727-9cfb-ee24b16ffb56" providerId="ADAL" clId="{922B0116-4B91-4828-BE96-5597DB599755}" dt="2020-07-15T05:24:17.713" v="391" actId="13244"/>
          <ac:picMkLst>
            <pc:docMk/>
            <pc:sldMk cId="1445161382" sldId="259"/>
            <ac:picMk id="48" creationId="{DC03A202-6546-4C69-8140-6135B4859A31}"/>
          </ac:picMkLst>
        </pc:picChg>
        <pc:picChg chg="del mod">
          <ac:chgData name="Mili Diengdoh" userId="4e667e83-9d62-4727-9cfb-ee24b16ffb56" providerId="ADAL" clId="{922B0116-4B91-4828-BE96-5597DB599755}" dt="2020-07-15T05:13:15.490" v="239" actId="478"/>
          <ac:picMkLst>
            <pc:docMk/>
            <pc:sldMk cId="1445161382" sldId="259"/>
            <ac:picMk id="110" creationId="{304CCEAA-AA7B-46E9-9561-7A2884952B9B}"/>
          </ac:picMkLst>
        </pc:picChg>
        <pc:picChg chg="del mod">
          <ac:chgData name="Mili Diengdoh" userId="4e667e83-9d62-4727-9cfb-ee24b16ffb56" providerId="ADAL" clId="{922B0116-4B91-4828-BE96-5597DB599755}" dt="2020-07-15T05:14:13.581" v="250" actId="478"/>
          <ac:picMkLst>
            <pc:docMk/>
            <pc:sldMk cId="1445161382" sldId="259"/>
            <ac:picMk id="111" creationId="{798692AE-A663-484A-8A54-3202CE09973F}"/>
          </ac:picMkLst>
        </pc:picChg>
        <pc:picChg chg="del mod">
          <ac:chgData name="Mili Diengdoh" userId="4e667e83-9d62-4727-9cfb-ee24b16ffb56" providerId="ADAL" clId="{922B0116-4B91-4828-BE96-5597DB599755}" dt="2020-07-15T05:14:22.442" v="253" actId="478"/>
          <ac:picMkLst>
            <pc:docMk/>
            <pc:sldMk cId="1445161382" sldId="259"/>
            <ac:picMk id="112" creationId="{6BBF4E03-74BB-4E72-865C-2229146D8F3A}"/>
          </ac:picMkLst>
        </pc:picChg>
        <pc:picChg chg="del mod">
          <ac:chgData name="Mili Diengdoh" userId="4e667e83-9d62-4727-9cfb-ee24b16ffb56" providerId="ADAL" clId="{922B0116-4B91-4828-BE96-5597DB599755}" dt="2020-07-15T05:17:01.347" v="263" actId="478"/>
          <ac:picMkLst>
            <pc:docMk/>
            <pc:sldMk cId="1445161382" sldId="259"/>
            <ac:picMk id="113" creationId="{FBF45B52-75C5-429B-9EA0-A80A4B592D94}"/>
          </ac:picMkLst>
        </pc:picChg>
        <pc:picChg chg="del">
          <ac:chgData name="Mili Diengdoh" userId="4e667e83-9d62-4727-9cfb-ee24b16ffb56" providerId="ADAL" clId="{922B0116-4B91-4828-BE96-5597DB599755}" dt="2020-07-15T05:22:28.590" v="328" actId="478"/>
          <ac:picMkLst>
            <pc:docMk/>
            <pc:sldMk cId="1445161382" sldId="259"/>
            <ac:picMk id="134" creationId="{E1633D34-C0EF-4871-97CA-1D28BB032088}"/>
          </ac:picMkLst>
        </pc:picChg>
        <pc:picChg chg="del">
          <ac:chgData name="Mili Diengdoh" userId="4e667e83-9d62-4727-9cfb-ee24b16ffb56" providerId="ADAL" clId="{922B0116-4B91-4828-BE96-5597DB599755}" dt="2020-07-15T05:22:10.550" v="317" actId="478"/>
          <ac:picMkLst>
            <pc:docMk/>
            <pc:sldMk cId="1445161382" sldId="259"/>
            <ac:picMk id="135" creationId="{EC8E3154-E16C-4D8D-9B48-AA47066AAB17}"/>
          </ac:picMkLst>
        </pc:picChg>
        <pc:picChg chg="del">
          <ac:chgData name="Mili Diengdoh" userId="4e667e83-9d62-4727-9cfb-ee24b16ffb56" providerId="ADAL" clId="{922B0116-4B91-4828-BE96-5597DB599755}" dt="2020-07-15T05:21:46.172" v="306" actId="478"/>
          <ac:picMkLst>
            <pc:docMk/>
            <pc:sldMk cId="1445161382" sldId="259"/>
            <ac:picMk id="136" creationId="{D24CCB18-6EBE-4282-A819-4F2C23A1806D}"/>
          </ac:picMkLst>
        </pc:picChg>
        <pc:picChg chg="del">
          <ac:chgData name="Mili Diengdoh" userId="4e667e83-9d62-4727-9cfb-ee24b16ffb56" providerId="ADAL" clId="{922B0116-4B91-4828-BE96-5597DB599755}" dt="2020-07-15T05:19:40.191" v="296" actId="478"/>
          <ac:picMkLst>
            <pc:docMk/>
            <pc:sldMk cId="1445161382" sldId="259"/>
            <ac:picMk id="137" creationId="{7BB17D51-E968-41E8-AA07-090DD948150E}"/>
          </ac:picMkLst>
        </pc:picChg>
        <pc:cxnChg chg="add mod">
          <ac:chgData name="Mili Diengdoh" userId="4e667e83-9d62-4727-9cfb-ee24b16ffb56" providerId="ADAL" clId="{922B0116-4B91-4828-BE96-5597DB599755}" dt="2020-07-15T05:23:53.242" v="382" actId="13244"/>
          <ac:cxnSpMkLst>
            <pc:docMk/>
            <pc:sldMk cId="1445161382" sldId="259"/>
            <ac:cxnSpMk id="36" creationId="{B04101F1-BFD6-4D1B-B804-651249BCEC16}"/>
          </ac:cxnSpMkLst>
        </pc:cxnChg>
        <pc:cxnChg chg="add mod">
          <ac:chgData name="Mili Diengdoh" userId="4e667e83-9d62-4727-9cfb-ee24b16ffb56" providerId="ADAL" clId="{922B0116-4B91-4828-BE96-5597DB599755}" dt="2020-07-15T05:23:59.281" v="383" actId="13244"/>
          <ac:cxnSpMkLst>
            <pc:docMk/>
            <pc:sldMk cId="1445161382" sldId="259"/>
            <ac:cxnSpMk id="37" creationId="{CE0439F9-BEF0-427A-A8D0-C309128EBD39}"/>
          </ac:cxnSpMkLst>
        </pc:cxnChg>
        <pc:cxnChg chg="add mod">
          <ac:chgData name="Mili Diengdoh" userId="4e667e83-9d62-4727-9cfb-ee24b16ffb56" providerId="ADAL" clId="{922B0116-4B91-4828-BE96-5597DB599755}" dt="2020-07-15T05:24:48.603" v="400" actId="13244"/>
          <ac:cxnSpMkLst>
            <pc:docMk/>
            <pc:sldMk cId="1445161382" sldId="259"/>
            <ac:cxnSpMk id="38" creationId="{F75D2635-5E5B-4610-8AFC-346DE24A0854}"/>
          </ac:cxnSpMkLst>
        </pc:cxnChg>
        <pc:cxnChg chg="add mod">
          <ac:chgData name="Mili Diengdoh" userId="4e667e83-9d62-4727-9cfb-ee24b16ffb56" providerId="ADAL" clId="{922B0116-4B91-4828-BE96-5597DB599755}" dt="2020-07-15T05:25:27.126" v="401" actId="13244"/>
          <ac:cxnSpMkLst>
            <pc:docMk/>
            <pc:sldMk cId="1445161382" sldId="259"/>
            <ac:cxnSpMk id="59" creationId="{E65D6887-5FB0-4C8D-8876-843BD63D2131}"/>
          </ac:cxnSpMkLst>
        </pc:cxnChg>
        <pc:cxnChg chg="add mod">
          <ac:chgData name="Mili Diengdoh" userId="4e667e83-9d62-4727-9cfb-ee24b16ffb56" providerId="ADAL" clId="{922B0116-4B91-4828-BE96-5597DB599755}" dt="2020-07-15T05:25:29.737" v="402" actId="13244"/>
          <ac:cxnSpMkLst>
            <pc:docMk/>
            <pc:sldMk cId="1445161382" sldId="259"/>
            <ac:cxnSpMk id="60" creationId="{CE8CB3D2-C0B3-47BD-9F2D-5A4E590BAA2E}"/>
          </ac:cxnSpMkLst>
        </pc:cxnChg>
        <pc:cxnChg chg="add mod">
          <ac:chgData name="Mili Diengdoh" userId="4e667e83-9d62-4727-9cfb-ee24b16ffb56" providerId="ADAL" clId="{922B0116-4B91-4828-BE96-5597DB599755}" dt="2020-07-15T05:25:30.975" v="403" actId="13244"/>
          <ac:cxnSpMkLst>
            <pc:docMk/>
            <pc:sldMk cId="1445161382" sldId="259"/>
            <ac:cxnSpMk id="61" creationId="{8B5D1FFD-D978-42F7-9587-A349FB56A209}"/>
          </ac:cxnSpMkLst>
        </pc:cxnChg>
      </pc:sldChg>
      <pc:sldChg chg="addSp delSp modSp mod">
        <pc:chgData name="Mili Diengdoh" userId="4e667e83-9d62-4727-9cfb-ee24b16ffb56" providerId="ADAL" clId="{922B0116-4B91-4828-BE96-5597DB599755}" dt="2020-07-15T06:26:06.685" v="1219" actId="13244"/>
        <pc:sldMkLst>
          <pc:docMk/>
          <pc:sldMk cId="616589590" sldId="261"/>
        </pc:sldMkLst>
        <pc:spChg chg="mod">
          <ac:chgData name="Mili Diengdoh" userId="4e667e83-9d62-4727-9cfb-ee24b16ffb56" providerId="ADAL" clId="{922B0116-4B91-4828-BE96-5597DB599755}" dt="2020-07-15T06:26:06.685" v="1219" actId="13244"/>
          <ac:spMkLst>
            <pc:docMk/>
            <pc:sldMk cId="616589590" sldId="261"/>
            <ac:spMk id="8" creationId="{A60DC8E2-4DB2-47F1-AD8F-294C2B2983A4}"/>
          </ac:spMkLst>
        </pc:spChg>
        <pc:spChg chg="mod">
          <ac:chgData name="Mili Diengdoh" userId="4e667e83-9d62-4727-9cfb-ee24b16ffb56" providerId="ADAL" clId="{922B0116-4B91-4828-BE96-5597DB599755}" dt="2020-07-15T06:25:19.988" v="1198"/>
          <ac:spMkLst>
            <pc:docMk/>
            <pc:sldMk cId="616589590" sldId="261"/>
            <ac:spMk id="10" creationId="{EB660E99-DA06-4937-9663-4CDFD7DF64FD}"/>
          </ac:spMkLst>
        </pc:spChg>
        <pc:spChg chg="mod">
          <ac:chgData name="Mili Diengdoh" userId="4e667e83-9d62-4727-9cfb-ee24b16ffb56" providerId="ADAL" clId="{922B0116-4B91-4828-BE96-5597DB599755}" dt="2020-07-15T06:25:19.988" v="1198"/>
          <ac:spMkLst>
            <pc:docMk/>
            <pc:sldMk cId="616589590" sldId="261"/>
            <ac:spMk id="12" creationId="{6B1F9BA2-1228-4798-BD50-9BDBE9958485}"/>
          </ac:spMkLst>
        </pc:spChg>
        <pc:grpChg chg="add del mod">
          <ac:chgData name="Mili Diengdoh" userId="4e667e83-9d62-4727-9cfb-ee24b16ffb56" providerId="ADAL" clId="{922B0116-4B91-4828-BE96-5597DB599755}" dt="2020-07-15T06:26:00.353" v="1217" actId="21"/>
          <ac:grpSpMkLst>
            <pc:docMk/>
            <pc:sldMk cId="616589590" sldId="261"/>
            <ac:grpSpMk id="9" creationId="{7DCE6756-A925-408A-B31D-91530AA73F79}"/>
          </ac:grpSpMkLst>
        </pc:grpChg>
        <pc:picChg chg="add del mod">
          <ac:chgData name="Mili Diengdoh" userId="4e667e83-9d62-4727-9cfb-ee24b16ffb56" providerId="ADAL" clId="{922B0116-4B91-4828-BE96-5597DB599755}" dt="2020-07-15T06:21:03.782" v="1142" actId="478"/>
          <ac:picMkLst>
            <pc:docMk/>
            <pc:sldMk cId="616589590" sldId="261"/>
            <ac:picMk id="2" creationId="{20682EFC-CD3C-44BF-917D-516D78B622DA}"/>
          </ac:picMkLst>
        </pc:picChg>
        <pc:picChg chg="add del mod">
          <ac:chgData name="Mili Diengdoh" userId="4e667e83-9d62-4727-9cfb-ee24b16ffb56" providerId="ADAL" clId="{922B0116-4B91-4828-BE96-5597DB599755}" dt="2020-07-15T06:26:00.353" v="1217" actId="21"/>
          <ac:picMkLst>
            <pc:docMk/>
            <pc:sldMk cId="616589590" sldId="261"/>
            <ac:picMk id="4" creationId="{65C248FF-5074-41FD-89E6-C4522DB053D8}"/>
          </ac:picMkLst>
        </pc:picChg>
        <pc:picChg chg="add del mod">
          <ac:chgData name="Mili Diengdoh" userId="4e667e83-9d62-4727-9cfb-ee24b16ffb56" providerId="ADAL" clId="{922B0116-4B91-4828-BE96-5597DB599755}" dt="2020-07-15T06:25:51.353" v="1214" actId="478"/>
          <ac:picMkLst>
            <pc:docMk/>
            <pc:sldMk cId="616589590" sldId="261"/>
            <ac:picMk id="5" creationId="{F8E36213-33B6-4890-8DF3-2260C4CFD368}"/>
          </ac:picMkLst>
        </pc:picChg>
        <pc:picChg chg="add del mod">
          <ac:chgData name="Mili Diengdoh" userId="4e667e83-9d62-4727-9cfb-ee24b16ffb56" providerId="ADAL" clId="{922B0116-4B91-4828-BE96-5597DB599755}" dt="2020-07-15T06:25:22.351" v="1199" actId="478"/>
          <ac:picMkLst>
            <pc:docMk/>
            <pc:sldMk cId="616589590" sldId="261"/>
            <ac:picMk id="13" creationId="{45319763-EB18-4095-9765-02619162B7CE}"/>
          </ac:picMkLst>
        </pc:picChg>
        <pc:picChg chg="add mod">
          <ac:chgData name="Mili Diengdoh" userId="4e667e83-9d62-4727-9cfb-ee24b16ffb56" providerId="ADAL" clId="{922B0116-4B91-4828-BE96-5597DB599755}" dt="2020-07-15T06:26:02.351" v="1218" actId="13244"/>
          <ac:picMkLst>
            <pc:docMk/>
            <pc:sldMk cId="616589590" sldId="261"/>
            <ac:picMk id="16" creationId="{656C7B23-490E-4C60-9E45-D549B4F3B2C1}"/>
          </ac:picMkLst>
        </pc:picChg>
      </pc:sldChg>
      <pc:sldChg chg="addSp delSp modSp mod">
        <pc:chgData name="Mili Diengdoh" userId="4e667e83-9d62-4727-9cfb-ee24b16ffb56" providerId="ADAL" clId="{922B0116-4B91-4828-BE96-5597DB599755}" dt="2020-07-15T06:22:55.894" v="1159" actId="554"/>
        <pc:sldMkLst>
          <pc:docMk/>
          <pc:sldMk cId="650562434" sldId="263"/>
        </pc:sldMkLst>
        <pc:spChg chg="mod">
          <ac:chgData name="Mili Diengdoh" userId="4e667e83-9d62-4727-9cfb-ee24b16ffb56" providerId="ADAL" clId="{922B0116-4B91-4828-BE96-5597DB599755}" dt="2020-07-15T06:22:53.737" v="1158" actId="554"/>
          <ac:spMkLst>
            <pc:docMk/>
            <pc:sldMk cId="650562434" sldId="263"/>
            <ac:spMk id="9" creationId="{EA10114D-EA1B-4B31-81E7-340DA9C9CBCC}"/>
          </ac:spMkLst>
        </pc:spChg>
        <pc:spChg chg="mod">
          <ac:chgData name="Mili Diengdoh" userId="4e667e83-9d62-4727-9cfb-ee24b16ffb56" providerId="ADAL" clId="{922B0116-4B91-4828-BE96-5597DB599755}" dt="2020-07-15T06:22:55.894" v="1159" actId="554"/>
          <ac:spMkLst>
            <pc:docMk/>
            <pc:sldMk cId="650562434" sldId="263"/>
            <ac:spMk id="10" creationId="{2E6DC47F-6756-4BB3-BB8C-867D67CCB510}"/>
          </ac:spMkLst>
        </pc:spChg>
        <pc:picChg chg="add mod">
          <ac:chgData name="Mili Diengdoh" userId="4e667e83-9d62-4727-9cfb-ee24b16ffb56" providerId="ADAL" clId="{922B0116-4B91-4828-BE96-5597DB599755}" dt="2020-07-15T06:22:55.894" v="1159" actId="554"/>
          <ac:picMkLst>
            <pc:docMk/>
            <pc:sldMk cId="650562434" sldId="263"/>
            <ac:picMk id="3" creationId="{194D00C1-2DA8-4503-AD32-EF4659100D22}"/>
          </ac:picMkLst>
        </pc:picChg>
        <pc:picChg chg="add mod">
          <ac:chgData name="Mili Diengdoh" userId="4e667e83-9d62-4727-9cfb-ee24b16ffb56" providerId="ADAL" clId="{922B0116-4B91-4828-BE96-5597DB599755}" dt="2020-07-15T06:22:53.737" v="1158" actId="554"/>
          <ac:picMkLst>
            <pc:docMk/>
            <pc:sldMk cId="650562434" sldId="263"/>
            <ac:picMk id="4" creationId="{2A099F65-9F86-414C-B6B3-28085B387F69}"/>
          </ac:picMkLst>
        </pc:picChg>
        <pc:picChg chg="del mod">
          <ac:chgData name="Mili Diengdoh" userId="4e667e83-9d62-4727-9cfb-ee24b16ffb56" providerId="ADAL" clId="{922B0116-4B91-4828-BE96-5597DB599755}" dt="2020-07-15T06:19:01.839" v="1096" actId="478"/>
          <ac:picMkLst>
            <pc:docMk/>
            <pc:sldMk cId="650562434" sldId="263"/>
            <ac:picMk id="11" creationId="{2C8A2AD8-7042-494E-B16F-47344FDA5384}"/>
          </ac:picMkLst>
        </pc:picChg>
        <pc:picChg chg="del mod">
          <ac:chgData name="Mili Diengdoh" userId="4e667e83-9d62-4727-9cfb-ee24b16ffb56" providerId="ADAL" clId="{922B0116-4B91-4828-BE96-5597DB599755}" dt="2020-07-15T06:18:55.139" v="1093" actId="478"/>
          <ac:picMkLst>
            <pc:docMk/>
            <pc:sldMk cId="650562434" sldId="263"/>
            <ac:picMk id="12" creationId="{704F816E-7CDA-46B5-84C2-14C2A533C745}"/>
          </ac:picMkLst>
        </pc:picChg>
        <pc:cxnChg chg="mod">
          <ac:chgData name="Mili Diengdoh" userId="4e667e83-9d62-4727-9cfb-ee24b16ffb56" providerId="ADAL" clId="{922B0116-4B91-4828-BE96-5597DB599755}" dt="2020-07-15T06:19:09.567" v="1098" actId="14100"/>
          <ac:cxnSpMkLst>
            <pc:docMk/>
            <pc:sldMk cId="650562434" sldId="263"/>
            <ac:cxnSpMk id="19" creationId="{62024A7E-972D-49FF-99FA-4004BE54BAB1}"/>
          </ac:cxnSpMkLst>
        </pc:cxnChg>
      </pc:sldChg>
      <pc:sldChg chg="addSp delSp modSp mod">
        <pc:chgData name="Mili Diengdoh" userId="4e667e83-9d62-4727-9cfb-ee24b16ffb56" providerId="ADAL" clId="{922B0116-4B91-4828-BE96-5597DB599755}" dt="2020-07-15T06:23:01.242" v="1161" actId="22"/>
        <pc:sldMkLst>
          <pc:docMk/>
          <pc:sldMk cId="2640833153" sldId="264"/>
        </pc:sldMkLst>
        <pc:spChg chg="mod">
          <ac:chgData name="Mili Diengdoh" userId="4e667e83-9d62-4727-9cfb-ee24b16ffb56" providerId="ADAL" clId="{922B0116-4B91-4828-BE96-5597DB599755}" dt="2020-07-15T06:20:36.206" v="1133" actId="554"/>
          <ac:spMkLst>
            <pc:docMk/>
            <pc:sldMk cId="2640833153" sldId="264"/>
            <ac:spMk id="19" creationId="{CE338FC4-5E9B-46DC-8667-243C91DB91EF}"/>
          </ac:spMkLst>
        </pc:spChg>
        <pc:picChg chg="add mod">
          <ac:chgData name="Mili Diengdoh" userId="4e667e83-9d62-4727-9cfb-ee24b16ffb56" providerId="ADAL" clId="{922B0116-4B91-4828-BE96-5597DB599755}" dt="2020-07-15T06:20:36.206" v="1133" actId="554"/>
          <ac:picMkLst>
            <pc:docMk/>
            <pc:sldMk cId="2640833153" sldId="264"/>
            <ac:picMk id="3" creationId="{2C55224B-5CB8-4F5E-9413-ABC9918CC72B}"/>
          </ac:picMkLst>
        </pc:picChg>
        <pc:picChg chg="add del">
          <ac:chgData name="Mili Diengdoh" userId="4e667e83-9d62-4727-9cfb-ee24b16ffb56" providerId="ADAL" clId="{922B0116-4B91-4828-BE96-5597DB599755}" dt="2020-07-15T06:23:01.242" v="1161" actId="22"/>
          <ac:picMkLst>
            <pc:docMk/>
            <pc:sldMk cId="2640833153" sldId="264"/>
            <ac:picMk id="4" creationId="{03A9CDFB-4D57-4B46-9220-6A183095F57E}"/>
          </ac:picMkLst>
        </pc:picChg>
        <pc:picChg chg="del mod">
          <ac:chgData name="Mili Diengdoh" userId="4e667e83-9d62-4727-9cfb-ee24b16ffb56" providerId="ADAL" clId="{922B0116-4B91-4828-BE96-5597DB599755}" dt="2020-07-15T06:19:59.709" v="1114" actId="478"/>
          <ac:picMkLst>
            <pc:docMk/>
            <pc:sldMk cId="2640833153" sldId="264"/>
            <ac:picMk id="32" creationId="{1DD15E70-A0B7-47FF-9DFF-A72DD1230949}"/>
          </ac:picMkLst>
        </pc:picChg>
      </pc:sldChg>
      <pc:sldChg chg="addSp delSp modSp mod">
        <pc:chgData name="Mili Diengdoh" userId="4e667e83-9d62-4727-9cfb-ee24b16ffb56" providerId="ADAL" clId="{922B0116-4B91-4828-BE96-5597DB599755}" dt="2020-07-15T06:25:13.931" v="1197" actId="13244"/>
        <pc:sldMkLst>
          <pc:docMk/>
          <pc:sldMk cId="1783893924" sldId="265"/>
        </pc:sldMkLst>
        <pc:spChg chg="mod">
          <ac:chgData name="Mili Diengdoh" userId="4e667e83-9d62-4727-9cfb-ee24b16ffb56" providerId="ADAL" clId="{922B0116-4B91-4828-BE96-5597DB599755}" dt="2020-07-15T06:24:06.891" v="1171" actId="3064"/>
          <ac:spMkLst>
            <pc:docMk/>
            <pc:sldMk cId="1783893924" sldId="265"/>
            <ac:spMk id="9" creationId="{3B2EA53C-C8D1-49CA-855D-26B5D51E6AF1}"/>
          </ac:spMkLst>
        </pc:spChg>
        <pc:spChg chg="mod">
          <ac:chgData name="Mili Diengdoh" userId="4e667e83-9d62-4727-9cfb-ee24b16ffb56" providerId="ADAL" clId="{922B0116-4B91-4828-BE96-5597DB599755}" dt="2020-07-15T06:24:14.663" v="1174" actId="12789"/>
          <ac:spMkLst>
            <pc:docMk/>
            <pc:sldMk cId="1783893924" sldId="265"/>
            <ac:spMk id="10" creationId="{3EB0743C-684E-4E3D-AE89-BC9531980DF9}"/>
          </ac:spMkLst>
        </pc:spChg>
        <pc:spChg chg="mod">
          <ac:chgData name="Mili Diengdoh" userId="4e667e83-9d62-4727-9cfb-ee24b16ffb56" providerId="ADAL" clId="{922B0116-4B91-4828-BE96-5597DB599755}" dt="2020-07-15T06:24:16.614" v="1175" actId="554"/>
          <ac:spMkLst>
            <pc:docMk/>
            <pc:sldMk cId="1783893924" sldId="265"/>
            <ac:spMk id="11" creationId="{46E017A9-6532-4091-B906-79AD5A43AB63}"/>
          </ac:spMkLst>
        </pc:spChg>
        <pc:spChg chg="mod">
          <ac:chgData name="Mili Diengdoh" userId="4e667e83-9d62-4727-9cfb-ee24b16ffb56" providerId="ADAL" clId="{922B0116-4B91-4828-BE96-5597DB599755}" dt="2020-07-15T06:24:27.448" v="1178"/>
          <ac:spMkLst>
            <pc:docMk/>
            <pc:sldMk cId="1783893924" sldId="265"/>
            <ac:spMk id="20" creationId="{3B989B2C-B21D-4CDB-AB15-3BA345FF30E2}"/>
          </ac:spMkLst>
        </pc:spChg>
        <pc:spChg chg="mod">
          <ac:chgData name="Mili Diengdoh" userId="4e667e83-9d62-4727-9cfb-ee24b16ffb56" providerId="ADAL" clId="{922B0116-4B91-4828-BE96-5597DB599755}" dt="2020-07-15T06:24:27.448" v="1178"/>
          <ac:spMkLst>
            <pc:docMk/>
            <pc:sldMk cId="1783893924" sldId="265"/>
            <ac:spMk id="21" creationId="{975FE951-6B9E-4B9C-ACC4-642596C9CEED}"/>
          </ac:spMkLst>
        </pc:spChg>
        <pc:grpChg chg="add del mod">
          <ac:chgData name="Mili Diengdoh" userId="4e667e83-9d62-4727-9cfb-ee24b16ffb56" providerId="ADAL" clId="{922B0116-4B91-4828-BE96-5597DB599755}" dt="2020-07-15T06:25:11.803" v="1196" actId="21"/>
          <ac:grpSpMkLst>
            <pc:docMk/>
            <pc:sldMk cId="1783893924" sldId="265"/>
            <ac:grpSpMk id="19" creationId="{708EBF3C-8323-4FC2-9C59-B78B0671113E}"/>
          </ac:grpSpMkLst>
        </pc:grpChg>
        <pc:picChg chg="del mod">
          <ac:chgData name="Mili Diengdoh" userId="4e667e83-9d62-4727-9cfb-ee24b16ffb56" providerId="ADAL" clId="{922B0116-4B91-4828-BE96-5597DB599755}" dt="2020-07-15T06:25:05.564" v="1193" actId="478"/>
          <ac:picMkLst>
            <pc:docMk/>
            <pc:sldMk cId="1783893924" sldId="265"/>
            <ac:picMk id="4" creationId="{16947CBE-B85C-49BB-8D2F-47B7171457ED}"/>
          </ac:picMkLst>
        </pc:picChg>
        <pc:picChg chg="del mod">
          <ac:chgData name="Mili Diengdoh" userId="4e667e83-9d62-4727-9cfb-ee24b16ffb56" providerId="ADAL" clId="{922B0116-4B91-4828-BE96-5597DB599755}" dt="2020-07-15T06:21:31.337" v="1149" actId="478"/>
          <ac:picMkLst>
            <pc:docMk/>
            <pc:sldMk cId="1783893924" sldId="265"/>
            <ac:picMk id="5" creationId="{B7B5E5AF-7683-4904-9221-90364192B01F}"/>
          </ac:picMkLst>
        </pc:picChg>
        <pc:picChg chg="add mod">
          <ac:chgData name="Mili Diengdoh" userId="4e667e83-9d62-4727-9cfb-ee24b16ffb56" providerId="ADAL" clId="{922B0116-4B91-4828-BE96-5597DB599755}" dt="2020-07-15T06:24:20.292" v="1177" actId="13244"/>
          <ac:picMkLst>
            <pc:docMk/>
            <pc:sldMk cId="1783893924" sldId="265"/>
            <ac:picMk id="8" creationId="{5AEA089F-3383-47C5-9335-A48B344619EE}"/>
          </ac:picMkLst>
        </pc:picChg>
        <pc:picChg chg="add mod">
          <ac:chgData name="Mili Diengdoh" userId="4e667e83-9d62-4727-9cfb-ee24b16ffb56" providerId="ADAL" clId="{922B0116-4B91-4828-BE96-5597DB599755}" dt="2020-07-15T06:24:19.029" v="1176" actId="13244"/>
          <ac:picMkLst>
            <pc:docMk/>
            <pc:sldMk cId="1783893924" sldId="265"/>
            <ac:picMk id="12" creationId="{2A5FDA34-2C1E-4A19-BD71-7ED5469C27F8}"/>
          </ac:picMkLst>
        </pc:picChg>
        <pc:picChg chg="add del">
          <ac:chgData name="Mili Diengdoh" userId="4e667e83-9d62-4727-9cfb-ee24b16ffb56" providerId="ADAL" clId="{922B0116-4B91-4828-BE96-5597DB599755}" dt="2020-07-15T06:23:10.126" v="1163" actId="478"/>
          <ac:picMkLst>
            <pc:docMk/>
            <pc:sldMk cId="1783893924" sldId="265"/>
            <ac:picMk id="16" creationId="{4FB9DC24-1620-49F3-986B-FA9C9A4A08B9}"/>
          </ac:picMkLst>
        </pc:picChg>
        <pc:picChg chg="add del mod">
          <ac:chgData name="Mili Diengdoh" userId="4e667e83-9d62-4727-9cfb-ee24b16ffb56" providerId="ADAL" clId="{922B0116-4B91-4828-BE96-5597DB599755}" dt="2020-07-15T06:25:11.803" v="1196" actId="21"/>
          <ac:picMkLst>
            <pc:docMk/>
            <pc:sldMk cId="1783893924" sldId="265"/>
            <ac:picMk id="18" creationId="{CFC3ED21-5F7D-4FCB-A320-A041DA4CB5A9}"/>
          </ac:picMkLst>
        </pc:picChg>
        <pc:picChg chg="add del">
          <ac:chgData name="Mili Diengdoh" userId="4e667e83-9d62-4727-9cfb-ee24b16ffb56" providerId="ADAL" clId="{922B0116-4B91-4828-BE96-5597DB599755}" dt="2020-07-15T06:24:59.654" v="1189" actId="22"/>
          <ac:picMkLst>
            <pc:docMk/>
            <pc:sldMk cId="1783893924" sldId="265"/>
            <ac:picMk id="24" creationId="{2FDFEEDE-658C-49D4-BF2C-A8F24A8C58FA}"/>
          </ac:picMkLst>
        </pc:picChg>
        <pc:picChg chg="add mod">
          <ac:chgData name="Mili Diengdoh" userId="4e667e83-9d62-4727-9cfb-ee24b16ffb56" providerId="ADAL" clId="{922B0116-4B91-4828-BE96-5597DB599755}" dt="2020-07-15T06:25:13.931" v="1197" actId="13244"/>
          <ac:picMkLst>
            <pc:docMk/>
            <pc:sldMk cId="1783893924" sldId="265"/>
            <ac:picMk id="26" creationId="{6EA66DA4-FE4C-4975-8C9A-AE8880501040}"/>
          </ac:picMkLst>
        </pc:picChg>
        <pc:picChg chg="del mod">
          <ac:chgData name="Mili Diengdoh" userId="4e667e83-9d62-4727-9cfb-ee24b16ffb56" providerId="ADAL" clId="{922B0116-4B91-4828-BE96-5597DB599755}" dt="2020-07-15T06:21:42.213" v="1153" actId="478"/>
          <ac:picMkLst>
            <pc:docMk/>
            <pc:sldMk cId="1783893924" sldId="265"/>
            <ac:picMk id="57" creationId="{868675B0-A47A-4616-9A72-267A463C9DE5}"/>
          </ac:picMkLst>
        </pc:picChg>
        <pc:cxnChg chg="mod">
          <ac:chgData name="Mili Diengdoh" userId="4e667e83-9d62-4727-9cfb-ee24b16ffb56" providerId="ADAL" clId="{922B0116-4B91-4828-BE96-5597DB599755}" dt="2020-07-15T06:24:12.086" v="1172" actId="465"/>
          <ac:cxnSpMkLst>
            <pc:docMk/>
            <pc:sldMk cId="1783893924" sldId="265"/>
            <ac:cxnSpMk id="7" creationId="{A59DBE59-C8DF-4848-9300-34C3EE6719C1}"/>
          </ac:cxnSpMkLst>
        </pc:cxnChg>
        <pc:cxnChg chg="mod">
          <ac:chgData name="Mili Diengdoh" userId="4e667e83-9d62-4727-9cfb-ee24b16ffb56" providerId="ADAL" clId="{922B0116-4B91-4828-BE96-5597DB599755}" dt="2020-07-15T06:24:12.086" v="1172" actId="465"/>
          <ac:cxnSpMkLst>
            <pc:docMk/>
            <pc:sldMk cId="1783893924" sldId="265"/>
            <ac:cxnSpMk id="13" creationId="{4CBDF012-F08C-4BCD-BEFF-0297FAA4F448}"/>
          </ac:cxnSpMkLst>
        </pc:cxnChg>
      </pc:sldChg>
      <pc:sldChg chg="addSp delSp modSp">
        <pc:chgData name="Mili Diengdoh" userId="4e667e83-9d62-4727-9cfb-ee24b16ffb56" providerId="ADAL" clId="{922B0116-4B91-4828-BE96-5597DB599755}" dt="2020-07-15T05:26:12.597" v="407"/>
        <pc:sldMkLst>
          <pc:docMk/>
          <pc:sldMk cId="2066980606" sldId="266"/>
        </pc:sldMkLst>
        <pc:spChg chg="add del mod">
          <ac:chgData name="Mili Diengdoh" userId="4e667e83-9d62-4727-9cfb-ee24b16ffb56" providerId="ADAL" clId="{922B0116-4B91-4828-BE96-5597DB599755}" dt="2020-07-15T05:26:12.597" v="407"/>
          <ac:spMkLst>
            <pc:docMk/>
            <pc:sldMk cId="2066980606" sldId="266"/>
            <ac:spMk id="2" creationId="{83777CCB-396F-47BE-B2BC-6D11296A7981}"/>
          </ac:spMkLst>
        </pc:spChg>
        <pc:spChg chg="mod">
          <ac:chgData name="Mili Diengdoh" userId="4e667e83-9d62-4727-9cfb-ee24b16ffb56" providerId="ADAL" clId="{922B0116-4B91-4828-BE96-5597DB599755}" dt="2020-07-15T05:26:12.597" v="407"/>
          <ac:spMkLst>
            <pc:docMk/>
            <pc:sldMk cId="2066980606" sldId="266"/>
            <ac:spMk id="3" creationId="{E5CB6FCD-18EA-499E-97E8-CA3F10419236}"/>
          </ac:spMkLst>
        </pc:spChg>
      </pc:sldChg>
      <pc:sldChg chg="addSp delSp modSp mod">
        <pc:chgData name="Mili Diengdoh" userId="4e667e83-9d62-4727-9cfb-ee24b16ffb56" providerId="ADAL" clId="{922B0116-4B91-4828-BE96-5597DB599755}" dt="2020-07-15T06:27:24.337" v="1248" actId="13244"/>
        <pc:sldMkLst>
          <pc:docMk/>
          <pc:sldMk cId="2538099251" sldId="268"/>
        </pc:sldMkLst>
        <pc:spChg chg="mod">
          <ac:chgData name="Mili Diengdoh" userId="4e667e83-9d62-4727-9cfb-ee24b16ffb56" providerId="ADAL" clId="{922B0116-4B91-4828-BE96-5597DB599755}" dt="2020-07-15T06:27:06.126" v="1240" actId="948"/>
          <ac:spMkLst>
            <pc:docMk/>
            <pc:sldMk cId="2538099251" sldId="268"/>
            <ac:spMk id="6" creationId="{4AAAD303-C396-4B84-BE2F-5596A8B417F2}"/>
          </ac:spMkLst>
        </pc:spChg>
        <pc:spChg chg="mod">
          <ac:chgData name="Mili Diengdoh" userId="4e667e83-9d62-4727-9cfb-ee24b16ffb56" providerId="ADAL" clId="{922B0116-4B91-4828-BE96-5597DB599755}" dt="2020-07-15T06:27:14.723" v="1245" actId="1076"/>
          <ac:spMkLst>
            <pc:docMk/>
            <pc:sldMk cId="2538099251" sldId="268"/>
            <ac:spMk id="7" creationId="{4209006C-3661-45F4-BFAC-E856D58E68EF}"/>
          </ac:spMkLst>
        </pc:spChg>
        <pc:picChg chg="add mod">
          <ac:chgData name="Mili Diengdoh" userId="4e667e83-9d62-4727-9cfb-ee24b16ffb56" providerId="ADAL" clId="{922B0116-4B91-4828-BE96-5597DB599755}" dt="2020-07-15T06:27:22.772" v="1247" actId="13244"/>
          <ac:picMkLst>
            <pc:docMk/>
            <pc:sldMk cId="2538099251" sldId="268"/>
            <ac:picMk id="3" creationId="{BD129504-6B45-4B1B-9B36-56036392DB56}"/>
          </ac:picMkLst>
        </pc:picChg>
        <pc:picChg chg="add mod">
          <ac:chgData name="Mili Diengdoh" userId="4e667e83-9d62-4727-9cfb-ee24b16ffb56" providerId="ADAL" clId="{922B0116-4B91-4828-BE96-5597DB599755}" dt="2020-07-15T06:27:24.337" v="1248" actId="13244"/>
          <ac:picMkLst>
            <pc:docMk/>
            <pc:sldMk cId="2538099251" sldId="268"/>
            <ac:picMk id="4" creationId="{A31E3F23-69AB-419F-A158-49ED10589D96}"/>
          </ac:picMkLst>
        </pc:picChg>
        <pc:picChg chg="del">
          <ac:chgData name="Mili Diengdoh" userId="4e667e83-9d62-4727-9cfb-ee24b16ffb56" providerId="ADAL" clId="{922B0116-4B91-4828-BE96-5597DB599755}" dt="2020-07-15T06:26:28.654" v="1221" actId="478"/>
          <ac:picMkLst>
            <pc:docMk/>
            <pc:sldMk cId="2538099251" sldId="268"/>
            <ac:picMk id="43" creationId="{090B89F7-0E1A-4BB4-843D-1BEFF670BE3E}"/>
          </ac:picMkLst>
        </pc:picChg>
        <pc:picChg chg="del mod">
          <ac:chgData name="Mili Diengdoh" userId="4e667e83-9d62-4727-9cfb-ee24b16ffb56" providerId="ADAL" clId="{922B0116-4B91-4828-BE96-5597DB599755}" dt="2020-07-15T06:26:33.938" v="1224" actId="478"/>
          <ac:picMkLst>
            <pc:docMk/>
            <pc:sldMk cId="2538099251" sldId="268"/>
            <ac:picMk id="50" creationId="{69FFC3FC-C387-4C76-9AA8-486D37A31A56}"/>
          </ac:picMkLst>
        </pc:picChg>
        <pc:cxnChg chg="mod">
          <ac:chgData name="Mili Diengdoh" userId="4e667e83-9d62-4727-9cfb-ee24b16ffb56" providerId="ADAL" clId="{922B0116-4B91-4828-BE96-5597DB599755}" dt="2020-07-15T06:27:18.263" v="1246" actId="465"/>
          <ac:cxnSpMkLst>
            <pc:docMk/>
            <pc:sldMk cId="2538099251" sldId="268"/>
            <ac:cxnSpMk id="11" creationId="{16D51431-FE9D-4FAF-A2C7-3D0214A9AFC0}"/>
          </ac:cxnSpMkLst>
        </pc:cxnChg>
      </pc:sldChg>
      <pc:sldChg chg="addSp delSp modSp mod">
        <pc:chgData name="Mili Diengdoh" userId="4e667e83-9d62-4727-9cfb-ee24b16ffb56" providerId="ADAL" clId="{922B0116-4B91-4828-BE96-5597DB599755}" dt="2020-07-15T06:29:06.994" v="1293" actId="13244"/>
        <pc:sldMkLst>
          <pc:docMk/>
          <pc:sldMk cId="3441802048" sldId="269"/>
        </pc:sldMkLst>
        <pc:spChg chg="mod">
          <ac:chgData name="Mili Diengdoh" userId="4e667e83-9d62-4727-9cfb-ee24b16ffb56" providerId="ADAL" clId="{922B0116-4B91-4828-BE96-5597DB599755}" dt="2020-07-15T06:27:59.759" v="1262" actId="14100"/>
          <ac:spMkLst>
            <pc:docMk/>
            <pc:sldMk cId="3441802048" sldId="269"/>
            <ac:spMk id="6" creationId="{2C662A13-5FEB-487A-BD54-654608F455F2}"/>
          </ac:spMkLst>
        </pc:spChg>
        <pc:spChg chg="mod">
          <ac:chgData name="Mili Diengdoh" userId="4e667e83-9d62-4727-9cfb-ee24b16ffb56" providerId="ADAL" clId="{922B0116-4B91-4828-BE96-5597DB599755}" dt="2020-07-15T06:28:01.384" v="1263" actId="1076"/>
          <ac:spMkLst>
            <pc:docMk/>
            <pc:sldMk cId="3441802048" sldId="269"/>
            <ac:spMk id="7" creationId="{38942962-35A9-4823-A606-DC74E7AB9B4B}"/>
          </ac:spMkLst>
        </pc:spChg>
        <pc:spChg chg="mod">
          <ac:chgData name="Mili Diengdoh" userId="4e667e83-9d62-4727-9cfb-ee24b16ffb56" providerId="ADAL" clId="{922B0116-4B91-4828-BE96-5597DB599755}" dt="2020-07-15T06:28:10.784" v="1265"/>
          <ac:spMkLst>
            <pc:docMk/>
            <pc:sldMk cId="3441802048" sldId="269"/>
            <ac:spMk id="16" creationId="{C5EB0F25-487F-4433-BFB4-79F861164C2A}"/>
          </ac:spMkLst>
        </pc:spChg>
        <pc:spChg chg="mod">
          <ac:chgData name="Mili Diengdoh" userId="4e667e83-9d62-4727-9cfb-ee24b16ffb56" providerId="ADAL" clId="{922B0116-4B91-4828-BE96-5597DB599755}" dt="2020-07-15T06:28:10.784" v="1265"/>
          <ac:spMkLst>
            <pc:docMk/>
            <pc:sldMk cId="3441802048" sldId="269"/>
            <ac:spMk id="17" creationId="{B096B7B6-F024-4BE1-AFCF-2CE149C88C86}"/>
          </ac:spMkLst>
        </pc:spChg>
        <pc:grpChg chg="add del mod">
          <ac:chgData name="Mili Diengdoh" userId="4e667e83-9d62-4727-9cfb-ee24b16ffb56" providerId="ADAL" clId="{922B0116-4B91-4828-BE96-5597DB599755}" dt="2020-07-15T06:29:04.857" v="1292" actId="21"/>
          <ac:grpSpMkLst>
            <pc:docMk/>
            <pc:sldMk cId="3441802048" sldId="269"/>
            <ac:grpSpMk id="13" creationId="{7BA93FB7-FC98-4DAF-9809-C9F86A74367E}"/>
          </ac:grpSpMkLst>
        </pc:grpChg>
        <pc:picChg chg="add del">
          <ac:chgData name="Mili Diengdoh" userId="4e667e83-9d62-4727-9cfb-ee24b16ffb56" providerId="ADAL" clId="{922B0116-4B91-4828-BE96-5597DB599755}" dt="2020-07-15T06:27:36.238" v="1250" actId="478"/>
          <ac:picMkLst>
            <pc:docMk/>
            <pc:sldMk cId="3441802048" sldId="269"/>
            <ac:picMk id="3" creationId="{BFC0D932-408B-4A83-B156-AF1264688D9D}"/>
          </ac:picMkLst>
        </pc:picChg>
        <pc:picChg chg="add del mod">
          <ac:chgData name="Mili Diengdoh" userId="4e667e83-9d62-4727-9cfb-ee24b16ffb56" providerId="ADAL" clId="{922B0116-4B91-4828-BE96-5597DB599755}" dt="2020-07-15T06:28:48.898" v="1281" actId="478"/>
          <ac:picMkLst>
            <pc:docMk/>
            <pc:sldMk cId="3441802048" sldId="269"/>
            <ac:picMk id="5" creationId="{3F2CDC0C-514C-4981-860C-FC2DF1F0E0D1}"/>
          </ac:picMkLst>
        </pc:picChg>
        <pc:picChg chg="add mod">
          <ac:chgData name="Mili Diengdoh" userId="4e667e83-9d62-4727-9cfb-ee24b16ffb56" providerId="ADAL" clId="{922B0116-4B91-4828-BE96-5597DB599755}" dt="2020-07-15T06:28:36.706" v="1279" actId="13244"/>
          <ac:picMkLst>
            <pc:docMk/>
            <pc:sldMk cId="3441802048" sldId="269"/>
            <ac:picMk id="9" creationId="{E09CFCFD-E151-4D30-8C9F-10E543B0DC5D}"/>
          </ac:picMkLst>
        </pc:picChg>
        <pc:picChg chg="add del mod">
          <ac:chgData name="Mili Diengdoh" userId="4e667e83-9d62-4727-9cfb-ee24b16ffb56" providerId="ADAL" clId="{922B0116-4B91-4828-BE96-5597DB599755}" dt="2020-07-15T06:29:04.857" v="1292" actId="21"/>
          <ac:picMkLst>
            <pc:docMk/>
            <pc:sldMk cId="3441802048" sldId="269"/>
            <ac:picMk id="12" creationId="{567E8A7E-C5B8-494B-A973-20C689EC20CF}"/>
          </ac:picMkLst>
        </pc:picChg>
        <pc:picChg chg="add mod">
          <ac:chgData name="Mili Diengdoh" userId="4e667e83-9d62-4727-9cfb-ee24b16ffb56" providerId="ADAL" clId="{922B0116-4B91-4828-BE96-5597DB599755}" dt="2020-07-15T06:29:06.994" v="1293" actId="13244"/>
          <ac:picMkLst>
            <pc:docMk/>
            <pc:sldMk cId="3441802048" sldId="269"/>
            <ac:picMk id="21" creationId="{E4504A49-392C-4B34-A738-67ADBFF4880A}"/>
          </ac:picMkLst>
        </pc:picChg>
        <pc:picChg chg="del mod">
          <ac:chgData name="Mili Diengdoh" userId="4e667e83-9d62-4727-9cfb-ee24b16ffb56" providerId="ADAL" clId="{922B0116-4B91-4828-BE96-5597DB599755}" dt="2020-07-15T06:29:03.001" v="1291" actId="478"/>
          <ac:picMkLst>
            <pc:docMk/>
            <pc:sldMk cId="3441802048" sldId="269"/>
            <ac:picMk id="33" creationId="{AEF88C8F-305F-4744-9B71-AC40883F22A6}"/>
          </ac:picMkLst>
        </pc:picChg>
        <pc:picChg chg="del mod">
          <ac:chgData name="Mili Diengdoh" userId="4e667e83-9d62-4727-9cfb-ee24b16ffb56" providerId="ADAL" clId="{922B0116-4B91-4828-BE96-5597DB599755}" dt="2020-07-15T06:28:32.299" v="1277" actId="478"/>
          <ac:picMkLst>
            <pc:docMk/>
            <pc:sldMk cId="3441802048" sldId="269"/>
            <ac:picMk id="34" creationId="{8662486C-F4BC-4B2E-BC6E-5390FB30635E}"/>
          </ac:picMkLst>
        </pc:picChg>
        <pc:cxnChg chg="mod">
          <ac:chgData name="Mili Diengdoh" userId="4e667e83-9d62-4727-9cfb-ee24b16ffb56" providerId="ADAL" clId="{922B0116-4B91-4828-BE96-5597DB599755}" dt="2020-07-15T06:28:02.761" v="1264" actId="465"/>
          <ac:cxnSpMkLst>
            <pc:docMk/>
            <pc:sldMk cId="3441802048" sldId="269"/>
            <ac:cxnSpMk id="11" creationId="{C9300C09-7A3C-4E5A-85F4-95CE92582361}"/>
          </ac:cxnSpMkLst>
        </pc:cxnChg>
      </pc:sldChg>
      <pc:sldChg chg="addSp delSp modSp mod">
        <pc:chgData name="Mili Diengdoh" userId="4e667e83-9d62-4727-9cfb-ee24b16ffb56" providerId="ADAL" clId="{922B0116-4B91-4828-BE96-5597DB599755}" dt="2020-07-15T06:31:48.244" v="1368" actId="13244"/>
        <pc:sldMkLst>
          <pc:docMk/>
          <pc:sldMk cId="3249271833" sldId="270"/>
        </pc:sldMkLst>
        <pc:spChg chg="mod topLvl">
          <ac:chgData name="Mili Diengdoh" userId="4e667e83-9d62-4727-9cfb-ee24b16ffb56" providerId="ADAL" clId="{922B0116-4B91-4828-BE96-5597DB599755}" dt="2020-07-15T06:31:37.837" v="1364" actId="554"/>
          <ac:spMkLst>
            <pc:docMk/>
            <pc:sldMk cId="3249271833" sldId="270"/>
            <ac:spMk id="6" creationId="{5B1C6FEA-519E-421F-9703-10F9F669F667}"/>
          </ac:spMkLst>
        </pc:spChg>
        <pc:spChg chg="mod topLvl">
          <ac:chgData name="Mili Diengdoh" userId="4e667e83-9d62-4727-9cfb-ee24b16ffb56" providerId="ADAL" clId="{922B0116-4B91-4828-BE96-5597DB599755}" dt="2020-07-15T06:31:40.069" v="1366" actId="554"/>
          <ac:spMkLst>
            <pc:docMk/>
            <pc:sldMk cId="3249271833" sldId="270"/>
            <ac:spMk id="10" creationId="{F45667E2-9FAE-4A06-8166-ECE5171CECBB}"/>
          </ac:spMkLst>
        </pc:spChg>
        <pc:spChg chg="mod">
          <ac:chgData name="Mili Diengdoh" userId="4e667e83-9d62-4727-9cfb-ee24b16ffb56" providerId="ADAL" clId="{922B0116-4B91-4828-BE96-5597DB599755}" dt="2020-07-15T06:30:13.124" v="1324"/>
          <ac:spMkLst>
            <pc:docMk/>
            <pc:sldMk cId="3249271833" sldId="270"/>
            <ac:spMk id="13" creationId="{F2A81C80-10B3-4B71-A9B8-120154664867}"/>
          </ac:spMkLst>
        </pc:spChg>
        <pc:spChg chg="mod topLvl">
          <ac:chgData name="Mili Diengdoh" userId="4e667e83-9d62-4727-9cfb-ee24b16ffb56" providerId="ADAL" clId="{922B0116-4B91-4828-BE96-5597DB599755}" dt="2020-07-15T06:31:36.293" v="1363" actId="554"/>
          <ac:spMkLst>
            <pc:docMk/>
            <pc:sldMk cId="3249271833" sldId="270"/>
            <ac:spMk id="14" creationId="{A8CA13F1-1A3C-4C7B-8823-06479123FF79}"/>
          </ac:spMkLst>
        </pc:spChg>
        <pc:spChg chg="mod">
          <ac:chgData name="Mili Diengdoh" userId="4e667e83-9d62-4727-9cfb-ee24b16ffb56" providerId="ADAL" clId="{922B0116-4B91-4828-BE96-5597DB599755}" dt="2020-07-15T06:30:13.124" v="1324"/>
          <ac:spMkLst>
            <pc:docMk/>
            <pc:sldMk cId="3249271833" sldId="270"/>
            <ac:spMk id="15" creationId="{C8B109CF-CB6D-4CDD-A59F-7F3B8B617FBB}"/>
          </ac:spMkLst>
        </pc:spChg>
        <pc:grpChg chg="add del mod">
          <ac:chgData name="Mili Diengdoh" userId="4e667e83-9d62-4727-9cfb-ee24b16ffb56" providerId="ADAL" clId="{922B0116-4B91-4828-BE96-5597DB599755}" dt="2020-07-15T06:30:06.983" v="1323" actId="165"/>
          <ac:grpSpMkLst>
            <pc:docMk/>
            <pc:sldMk cId="3249271833" sldId="270"/>
            <ac:grpSpMk id="4" creationId="{346160DB-9EE9-4470-A58C-6F9891CB235E}"/>
          </ac:grpSpMkLst>
        </pc:grpChg>
        <pc:grpChg chg="add del mod">
          <ac:chgData name="Mili Diengdoh" userId="4e667e83-9d62-4727-9cfb-ee24b16ffb56" providerId="ADAL" clId="{922B0116-4B91-4828-BE96-5597DB599755}" dt="2020-07-15T06:31:33.278" v="1361" actId="21"/>
          <ac:grpSpMkLst>
            <pc:docMk/>
            <pc:sldMk cId="3249271833" sldId="270"/>
            <ac:grpSpMk id="12" creationId="{F9389335-01D6-4527-93D2-1D8D42F5ADC4}"/>
          </ac:grpSpMkLst>
        </pc:grpChg>
        <pc:picChg chg="del mod">
          <ac:chgData name="Mili Diengdoh" userId="4e667e83-9d62-4727-9cfb-ee24b16ffb56" providerId="ADAL" clId="{922B0116-4B91-4828-BE96-5597DB599755}" dt="2020-07-15T06:31:31.658" v="1360" actId="478"/>
          <ac:picMkLst>
            <pc:docMk/>
            <pc:sldMk cId="3249271833" sldId="270"/>
            <ac:picMk id="3" creationId="{F9B8708B-E048-46E5-98EF-6832E8AEC007}"/>
          </ac:picMkLst>
        </pc:picChg>
        <pc:picChg chg="add mod">
          <ac:chgData name="Mili Diengdoh" userId="4e667e83-9d62-4727-9cfb-ee24b16ffb56" providerId="ADAL" clId="{922B0116-4B91-4828-BE96-5597DB599755}" dt="2020-07-15T06:31:47.324" v="1367" actId="13244"/>
          <ac:picMkLst>
            <pc:docMk/>
            <pc:sldMk cId="3249271833" sldId="270"/>
            <ac:picMk id="5" creationId="{734BF6B8-A78B-4963-A466-EE6707AF6ADE}"/>
          </ac:picMkLst>
        </pc:picChg>
        <pc:picChg chg="add del mod">
          <ac:chgData name="Mili Diengdoh" userId="4e667e83-9d62-4727-9cfb-ee24b16ffb56" providerId="ADAL" clId="{922B0116-4B91-4828-BE96-5597DB599755}" dt="2020-07-15T06:31:10.017" v="1348" actId="478"/>
          <ac:picMkLst>
            <pc:docMk/>
            <pc:sldMk cId="3249271833" sldId="270"/>
            <ac:picMk id="7" creationId="{9913954B-CC9A-48F2-96EE-61A3701F92B5}"/>
          </ac:picMkLst>
        </pc:picChg>
        <pc:picChg chg="add mod">
          <ac:chgData name="Mili Diengdoh" userId="4e667e83-9d62-4727-9cfb-ee24b16ffb56" providerId="ADAL" clId="{922B0116-4B91-4828-BE96-5597DB599755}" dt="2020-07-15T06:31:37.837" v="1364" actId="554"/>
          <ac:picMkLst>
            <pc:docMk/>
            <pc:sldMk cId="3249271833" sldId="270"/>
            <ac:picMk id="9" creationId="{52925C0D-73CC-439C-A469-88D5AEC66073}"/>
          </ac:picMkLst>
        </pc:picChg>
        <pc:picChg chg="add del mod">
          <ac:chgData name="Mili Diengdoh" userId="4e667e83-9d62-4727-9cfb-ee24b16ffb56" providerId="ADAL" clId="{922B0116-4B91-4828-BE96-5597DB599755}" dt="2020-07-15T06:31:33.278" v="1361" actId="21"/>
          <ac:picMkLst>
            <pc:docMk/>
            <pc:sldMk cId="3249271833" sldId="270"/>
            <ac:picMk id="11" creationId="{95F340F6-5349-4FFB-A5C6-956A318C4253}"/>
          </ac:picMkLst>
        </pc:picChg>
        <pc:picChg chg="add del mod">
          <ac:chgData name="Mili Diengdoh" userId="4e667e83-9d62-4727-9cfb-ee24b16ffb56" providerId="ADAL" clId="{922B0116-4B91-4828-BE96-5597DB599755}" dt="2020-07-15T06:30:38.141" v="1333" actId="478"/>
          <ac:picMkLst>
            <pc:docMk/>
            <pc:sldMk cId="3249271833" sldId="270"/>
            <ac:picMk id="16" creationId="{2AEA1DBD-40E4-432E-A753-27BC1127B7AA}"/>
          </ac:picMkLst>
        </pc:picChg>
        <pc:picChg chg="add mod">
          <ac:chgData name="Mili Diengdoh" userId="4e667e83-9d62-4727-9cfb-ee24b16ffb56" providerId="ADAL" clId="{922B0116-4B91-4828-BE96-5597DB599755}" dt="2020-07-15T06:31:48.244" v="1368" actId="13244"/>
          <ac:picMkLst>
            <pc:docMk/>
            <pc:sldMk cId="3249271833" sldId="270"/>
            <ac:picMk id="23" creationId="{AB71CB97-EC99-4DD1-B25C-B3AB685B55F5}"/>
          </ac:picMkLst>
        </pc:picChg>
        <pc:picChg chg="del mod">
          <ac:chgData name="Mili Diengdoh" userId="4e667e83-9d62-4727-9cfb-ee24b16ffb56" providerId="ADAL" clId="{922B0116-4B91-4828-BE96-5597DB599755}" dt="2020-07-15T06:30:57.377" v="1345" actId="478"/>
          <ac:picMkLst>
            <pc:docMk/>
            <pc:sldMk cId="3249271833" sldId="270"/>
            <ac:picMk id="57" creationId="{9F7A47F8-E2F7-424F-A77E-F82DCD6D0C0D}"/>
          </ac:picMkLst>
        </pc:picChg>
        <pc:picChg chg="del mod">
          <ac:chgData name="Mili Diengdoh" userId="4e667e83-9d62-4727-9cfb-ee24b16ffb56" providerId="ADAL" clId="{922B0116-4B91-4828-BE96-5597DB599755}" dt="2020-07-15T06:30:32.591" v="1331" actId="478"/>
          <ac:picMkLst>
            <pc:docMk/>
            <pc:sldMk cId="3249271833" sldId="270"/>
            <ac:picMk id="59" creationId="{7DFF90FB-A2F0-4373-B494-BEBCF6CB2837}"/>
          </ac:picMkLst>
        </pc:picChg>
        <pc:cxnChg chg="mod topLvl">
          <ac:chgData name="Mili Diengdoh" userId="4e667e83-9d62-4727-9cfb-ee24b16ffb56" providerId="ADAL" clId="{922B0116-4B91-4828-BE96-5597DB599755}" dt="2020-07-15T06:30:06.983" v="1323" actId="165"/>
          <ac:cxnSpMkLst>
            <pc:docMk/>
            <pc:sldMk cId="3249271833" sldId="270"/>
            <ac:cxnSpMk id="18" creationId="{5C79E9AB-D7DA-4CDD-B1F7-1460296A8A34}"/>
          </ac:cxnSpMkLst>
        </pc:cxnChg>
        <pc:cxnChg chg="mod topLvl">
          <ac:chgData name="Mili Diengdoh" userId="4e667e83-9d62-4727-9cfb-ee24b16ffb56" providerId="ADAL" clId="{922B0116-4B91-4828-BE96-5597DB599755}" dt="2020-07-15T06:30:06.983" v="1323" actId="165"/>
          <ac:cxnSpMkLst>
            <pc:docMk/>
            <pc:sldMk cId="3249271833" sldId="270"/>
            <ac:cxnSpMk id="19" creationId="{347426A3-FDF2-425F-AB42-E4B1538B6848}"/>
          </ac:cxnSpMkLst>
        </pc:cxnChg>
      </pc:sldChg>
      <pc:sldChg chg="addSp delSp modSp mod">
        <pc:chgData name="Mili Diengdoh" userId="4e667e83-9d62-4727-9cfb-ee24b16ffb56" providerId="ADAL" clId="{922B0116-4B91-4828-BE96-5597DB599755}" dt="2020-07-15T06:34:43.541" v="1443" actId="962"/>
        <pc:sldMkLst>
          <pc:docMk/>
          <pc:sldMk cId="3458991624" sldId="271"/>
        </pc:sldMkLst>
        <pc:spChg chg="mod topLvl">
          <ac:chgData name="Mili Diengdoh" userId="4e667e83-9d62-4727-9cfb-ee24b16ffb56" providerId="ADAL" clId="{922B0116-4B91-4828-BE96-5597DB599755}" dt="2020-07-15T06:34:29.744" v="1441" actId="165"/>
          <ac:spMkLst>
            <pc:docMk/>
            <pc:sldMk cId="3458991624" sldId="271"/>
            <ac:spMk id="15" creationId="{DF98DA15-06B6-4D29-890D-C11A0AF0B292}"/>
          </ac:spMkLst>
        </pc:spChg>
        <pc:spChg chg="mod topLvl">
          <ac:chgData name="Mili Diengdoh" userId="4e667e83-9d62-4727-9cfb-ee24b16ffb56" providerId="ADAL" clId="{922B0116-4B91-4828-BE96-5597DB599755}" dt="2020-07-15T06:34:29.744" v="1441" actId="165"/>
          <ac:spMkLst>
            <pc:docMk/>
            <pc:sldMk cId="3458991624" sldId="271"/>
            <ac:spMk id="16" creationId="{2D81C578-D450-416A-9568-E89B49CED1B3}"/>
          </ac:spMkLst>
        </pc:spChg>
        <pc:spChg chg="mod topLvl">
          <ac:chgData name="Mili Diengdoh" userId="4e667e83-9d62-4727-9cfb-ee24b16ffb56" providerId="ADAL" clId="{922B0116-4B91-4828-BE96-5597DB599755}" dt="2020-07-15T06:34:29.744" v="1441" actId="165"/>
          <ac:spMkLst>
            <pc:docMk/>
            <pc:sldMk cId="3458991624" sldId="271"/>
            <ac:spMk id="17" creationId="{90261EE4-44B0-4148-8E5A-83785E6DE9F4}"/>
          </ac:spMkLst>
        </pc:spChg>
        <pc:spChg chg="mod topLvl">
          <ac:chgData name="Mili Diengdoh" userId="4e667e83-9d62-4727-9cfb-ee24b16ffb56" providerId="ADAL" clId="{922B0116-4B91-4828-BE96-5597DB599755}" dt="2020-07-15T06:34:29.744" v="1441" actId="165"/>
          <ac:spMkLst>
            <pc:docMk/>
            <pc:sldMk cId="3458991624" sldId="271"/>
            <ac:spMk id="18" creationId="{C47A27A4-C951-48D9-A354-43B7B791E87F}"/>
          </ac:spMkLst>
        </pc:spChg>
        <pc:spChg chg="mod">
          <ac:chgData name="Mili Diengdoh" userId="4e667e83-9d62-4727-9cfb-ee24b16ffb56" providerId="ADAL" clId="{922B0116-4B91-4828-BE96-5597DB599755}" dt="2020-07-15T06:18:31.253" v="1087"/>
          <ac:spMkLst>
            <pc:docMk/>
            <pc:sldMk cId="3458991624" sldId="271"/>
            <ac:spMk id="20" creationId="{51EF6C98-4D74-4E21-8351-54785525B73E}"/>
          </ac:spMkLst>
        </pc:spChg>
        <pc:spChg chg="mod">
          <ac:chgData name="Mili Diengdoh" userId="4e667e83-9d62-4727-9cfb-ee24b16ffb56" providerId="ADAL" clId="{922B0116-4B91-4828-BE96-5597DB599755}" dt="2020-07-15T06:18:31.253" v="1087"/>
          <ac:spMkLst>
            <pc:docMk/>
            <pc:sldMk cId="3458991624" sldId="271"/>
            <ac:spMk id="24" creationId="{ED42AD73-A191-49F9-88E4-82D844DCA8D5}"/>
          </ac:spMkLst>
        </pc:spChg>
        <pc:grpChg chg="add del mod">
          <ac:chgData name="Mili Diengdoh" userId="4e667e83-9d62-4727-9cfb-ee24b16ffb56" providerId="ADAL" clId="{922B0116-4B91-4828-BE96-5597DB599755}" dt="2020-07-15T06:33:54.809" v="1422" actId="21"/>
          <ac:grpSpMkLst>
            <pc:docMk/>
            <pc:sldMk cId="3458991624" sldId="271"/>
            <ac:grpSpMk id="19" creationId="{6A118B78-B6A0-417B-835F-FFA2CA69373F}"/>
          </ac:grpSpMkLst>
        </pc:grpChg>
        <pc:grpChg chg="add del mod">
          <ac:chgData name="Mili Diengdoh" userId="4e667e83-9d62-4727-9cfb-ee24b16ffb56" providerId="ADAL" clId="{922B0116-4B91-4828-BE96-5597DB599755}" dt="2020-07-15T06:34:29.744" v="1441" actId="165"/>
          <ac:grpSpMkLst>
            <pc:docMk/>
            <pc:sldMk cId="3458991624" sldId="271"/>
            <ac:grpSpMk id="41" creationId="{76BC5C4D-953C-426A-8634-98C4C0162FD1}"/>
          </ac:grpSpMkLst>
        </pc:grpChg>
        <pc:grpChg chg="add del mod">
          <ac:chgData name="Mili Diengdoh" userId="4e667e83-9d62-4727-9cfb-ee24b16ffb56" providerId="ADAL" clId="{922B0116-4B91-4828-BE96-5597DB599755}" dt="2020-07-15T06:34:29.744" v="1441" actId="165"/>
          <ac:grpSpMkLst>
            <pc:docMk/>
            <pc:sldMk cId="3458991624" sldId="271"/>
            <ac:grpSpMk id="42" creationId="{22918B55-7F07-466F-8683-ECDA19E7459C}"/>
          </ac:grpSpMkLst>
        </pc:grpChg>
        <pc:grpChg chg="add del mod">
          <ac:chgData name="Mili Diengdoh" userId="4e667e83-9d62-4727-9cfb-ee24b16ffb56" providerId="ADAL" clId="{922B0116-4B91-4828-BE96-5597DB599755}" dt="2020-07-15T06:34:29.744" v="1441" actId="165"/>
          <ac:grpSpMkLst>
            <pc:docMk/>
            <pc:sldMk cId="3458991624" sldId="271"/>
            <ac:grpSpMk id="43" creationId="{6ABEFEDD-FAC3-40F2-8017-96BC4FC9FA4F}"/>
          </ac:grpSpMkLst>
        </pc:grpChg>
        <pc:grpChg chg="add del mod">
          <ac:chgData name="Mili Diengdoh" userId="4e667e83-9d62-4727-9cfb-ee24b16ffb56" providerId="ADAL" clId="{922B0116-4B91-4828-BE96-5597DB599755}" dt="2020-07-15T06:34:29.744" v="1441" actId="165"/>
          <ac:grpSpMkLst>
            <pc:docMk/>
            <pc:sldMk cId="3458991624" sldId="271"/>
            <ac:grpSpMk id="44" creationId="{1D8B8E25-5014-4F2B-BA14-806EF565CA87}"/>
          </ac:grpSpMkLst>
        </pc:grpChg>
        <pc:picChg chg="add del">
          <ac:chgData name="Mili Diengdoh" userId="4e667e83-9d62-4727-9cfb-ee24b16ffb56" providerId="ADAL" clId="{922B0116-4B91-4828-BE96-5597DB599755}" dt="2020-07-15T06:30:27.616" v="1328" actId="22"/>
          <ac:picMkLst>
            <pc:docMk/>
            <pc:sldMk cId="3458991624" sldId="271"/>
            <ac:picMk id="3" creationId="{82937F39-1469-4E72-B25E-71A795C0C38A}"/>
          </ac:picMkLst>
        </pc:picChg>
        <pc:picChg chg="add del mod">
          <ac:chgData name="Mili Diengdoh" userId="4e667e83-9d62-4727-9cfb-ee24b16ffb56" providerId="ADAL" clId="{922B0116-4B91-4828-BE96-5597DB599755}" dt="2020-07-15T06:32:31.218" v="1379" actId="478"/>
          <ac:picMkLst>
            <pc:docMk/>
            <pc:sldMk cId="3458991624" sldId="271"/>
            <ac:picMk id="4" creationId="{9C65D9EB-0AD0-4D9A-876C-20AD5A2574D8}"/>
          </ac:picMkLst>
        </pc:picChg>
        <pc:picChg chg="del mod">
          <ac:chgData name="Mili Diengdoh" userId="4e667e83-9d62-4727-9cfb-ee24b16ffb56" providerId="ADAL" clId="{922B0116-4B91-4828-BE96-5597DB599755}" dt="2020-07-15T06:33:17.806" v="1405" actId="478"/>
          <ac:picMkLst>
            <pc:docMk/>
            <pc:sldMk cId="3458991624" sldId="271"/>
            <ac:picMk id="5" creationId="{8CDC5FD2-BD11-47BA-B7DA-EA8492122486}"/>
          </ac:picMkLst>
        </pc:picChg>
        <pc:picChg chg="del mod">
          <ac:chgData name="Mili Diengdoh" userId="4e667e83-9d62-4727-9cfb-ee24b16ffb56" providerId="ADAL" clId="{922B0116-4B91-4828-BE96-5597DB599755}" dt="2020-07-15T06:33:52.484" v="1421" actId="478"/>
          <ac:picMkLst>
            <pc:docMk/>
            <pc:sldMk cId="3458991624" sldId="271"/>
            <ac:picMk id="6" creationId="{62254B7E-CE95-42A1-9B7A-A95C6C2DDAF0}"/>
          </ac:picMkLst>
        </pc:picChg>
        <pc:picChg chg="add mod topLvl">
          <ac:chgData name="Mili Diengdoh" userId="4e667e83-9d62-4727-9cfb-ee24b16ffb56" providerId="ADAL" clId="{922B0116-4B91-4828-BE96-5597DB599755}" dt="2020-07-15T06:34:43.541" v="1443" actId="962"/>
          <ac:picMkLst>
            <pc:docMk/>
            <pc:sldMk cId="3458991624" sldId="271"/>
            <ac:picMk id="8" creationId="{957DA8CE-C2D3-4A92-A158-261BD4C062E3}"/>
          </ac:picMkLst>
        </pc:picChg>
        <pc:picChg chg="add del mod">
          <ac:chgData name="Mili Diengdoh" userId="4e667e83-9d62-4727-9cfb-ee24b16ffb56" providerId="ADAL" clId="{922B0116-4B91-4828-BE96-5597DB599755}" dt="2020-07-15T06:32:51.800" v="1392" actId="478"/>
          <ac:picMkLst>
            <pc:docMk/>
            <pc:sldMk cId="3458991624" sldId="271"/>
            <ac:picMk id="9" creationId="{47C0A290-F115-4914-8F67-05D9B2D76DC3}"/>
          </ac:picMkLst>
        </pc:picChg>
        <pc:picChg chg="add mod topLvl">
          <ac:chgData name="Mili Diengdoh" userId="4e667e83-9d62-4727-9cfb-ee24b16ffb56" providerId="ADAL" clId="{922B0116-4B91-4828-BE96-5597DB599755}" dt="2020-07-15T06:34:29.744" v="1441" actId="165"/>
          <ac:picMkLst>
            <pc:docMk/>
            <pc:sldMk cId="3458991624" sldId="271"/>
            <ac:picMk id="11" creationId="{918E467D-7CCC-401C-A3E4-A8689A76B510}"/>
          </ac:picMkLst>
        </pc:picChg>
        <pc:picChg chg="add del mod">
          <ac:chgData name="Mili Diengdoh" userId="4e667e83-9d62-4727-9cfb-ee24b16ffb56" providerId="ADAL" clId="{922B0116-4B91-4828-BE96-5597DB599755}" dt="2020-07-15T06:33:19.178" v="1406" actId="478"/>
          <ac:picMkLst>
            <pc:docMk/>
            <pc:sldMk cId="3458991624" sldId="271"/>
            <ac:picMk id="12" creationId="{D38E6AC1-44F9-43E9-8556-F49BC973F348}"/>
          </ac:picMkLst>
        </pc:picChg>
        <pc:picChg chg="add mod topLvl">
          <ac:chgData name="Mili Diengdoh" userId="4e667e83-9d62-4727-9cfb-ee24b16ffb56" providerId="ADAL" clId="{922B0116-4B91-4828-BE96-5597DB599755}" dt="2020-07-15T06:34:29.744" v="1441" actId="165"/>
          <ac:picMkLst>
            <pc:docMk/>
            <pc:sldMk cId="3458991624" sldId="271"/>
            <ac:picMk id="14" creationId="{1E29A88B-0068-4B4B-A868-5F236DE1E798}"/>
          </ac:picMkLst>
        </pc:picChg>
        <pc:picChg chg="add del mod">
          <ac:chgData name="Mili Diengdoh" userId="4e667e83-9d62-4727-9cfb-ee24b16ffb56" providerId="ADAL" clId="{922B0116-4B91-4828-BE96-5597DB599755}" dt="2020-07-15T06:18:33.699" v="1088" actId="478"/>
          <ac:picMkLst>
            <pc:docMk/>
            <pc:sldMk cId="3458991624" sldId="271"/>
            <ac:picMk id="25" creationId="{0866A86E-8287-4374-B2B3-61D04743F7BF}"/>
          </ac:picMkLst>
        </pc:picChg>
        <pc:picChg chg="add del mod">
          <ac:chgData name="Mili Diengdoh" userId="4e667e83-9d62-4727-9cfb-ee24b16ffb56" providerId="ADAL" clId="{922B0116-4B91-4828-BE96-5597DB599755}" dt="2020-07-15T06:33:54.809" v="1422" actId="21"/>
          <ac:picMkLst>
            <pc:docMk/>
            <pc:sldMk cId="3458991624" sldId="271"/>
            <ac:picMk id="31" creationId="{AECDE518-ED89-4F94-8C04-21E58784D4F8}"/>
          </ac:picMkLst>
        </pc:picChg>
        <pc:picChg chg="add del">
          <ac:chgData name="Mili Diengdoh" userId="4e667e83-9d62-4727-9cfb-ee24b16ffb56" providerId="ADAL" clId="{922B0116-4B91-4828-BE96-5597DB599755}" dt="2020-07-15T06:33:41.578" v="1415" actId="22"/>
          <ac:picMkLst>
            <pc:docMk/>
            <pc:sldMk cId="3458991624" sldId="271"/>
            <ac:picMk id="33" creationId="{82C25AC3-75E8-4970-B100-A0C89D2DCB22}"/>
          </ac:picMkLst>
        </pc:picChg>
        <pc:picChg chg="add mod topLvl">
          <ac:chgData name="Mili Diengdoh" userId="4e667e83-9d62-4727-9cfb-ee24b16ffb56" providerId="ADAL" clId="{922B0116-4B91-4828-BE96-5597DB599755}" dt="2020-07-15T06:34:29.744" v="1441" actId="165"/>
          <ac:picMkLst>
            <pc:docMk/>
            <pc:sldMk cId="3458991624" sldId="271"/>
            <ac:picMk id="37" creationId="{042E71AA-D9E5-48C8-A144-2975CFE7078C}"/>
          </ac:picMkLst>
        </pc:picChg>
        <pc:picChg chg="del mod">
          <ac:chgData name="Mili Diengdoh" userId="4e667e83-9d62-4727-9cfb-ee24b16ffb56" providerId="ADAL" clId="{922B0116-4B91-4828-BE96-5597DB599755}" dt="2020-07-15T06:32:29.486" v="1378" actId="478"/>
          <ac:picMkLst>
            <pc:docMk/>
            <pc:sldMk cId="3458991624" sldId="271"/>
            <ac:picMk id="67" creationId="{9E13441E-2007-4066-A87D-34906FC2090B}"/>
          </ac:picMkLst>
        </pc:picChg>
        <pc:picChg chg="del mod">
          <ac:chgData name="Mili Diengdoh" userId="4e667e83-9d62-4727-9cfb-ee24b16ffb56" providerId="ADAL" clId="{922B0116-4B91-4828-BE96-5597DB599755}" dt="2020-07-15T06:32:50.317" v="1391" actId="478"/>
          <ac:picMkLst>
            <pc:docMk/>
            <pc:sldMk cId="3458991624" sldId="271"/>
            <ac:picMk id="76" creationId="{2DE99209-6121-4883-932C-001384F162D6}"/>
          </ac:picMkLst>
        </pc:picChg>
        <pc:cxnChg chg="mod">
          <ac:chgData name="Mili Diengdoh" userId="4e667e83-9d62-4727-9cfb-ee24b16ffb56" providerId="ADAL" clId="{922B0116-4B91-4828-BE96-5597DB599755}" dt="2020-07-15T06:34:29.101" v="1440" actId="465"/>
          <ac:cxnSpMkLst>
            <pc:docMk/>
            <pc:sldMk cId="3458991624" sldId="271"/>
            <ac:cxnSpMk id="21" creationId="{8CD27BE0-C028-4BCF-B49F-1500B4E03CF1}"/>
          </ac:cxnSpMkLst>
        </pc:cxnChg>
        <pc:cxnChg chg="mod">
          <ac:chgData name="Mili Diengdoh" userId="4e667e83-9d62-4727-9cfb-ee24b16ffb56" providerId="ADAL" clId="{922B0116-4B91-4828-BE96-5597DB599755}" dt="2020-07-15T06:34:29.101" v="1440" actId="465"/>
          <ac:cxnSpMkLst>
            <pc:docMk/>
            <pc:sldMk cId="3458991624" sldId="271"/>
            <ac:cxnSpMk id="22" creationId="{6603D9AF-7555-407B-AB6B-C1BB8E08509A}"/>
          </ac:cxnSpMkLst>
        </pc:cxnChg>
        <pc:cxnChg chg="mod">
          <ac:chgData name="Mili Diengdoh" userId="4e667e83-9d62-4727-9cfb-ee24b16ffb56" providerId="ADAL" clId="{922B0116-4B91-4828-BE96-5597DB599755}" dt="2020-07-15T06:34:29.101" v="1440" actId="465"/>
          <ac:cxnSpMkLst>
            <pc:docMk/>
            <pc:sldMk cId="3458991624" sldId="271"/>
            <ac:cxnSpMk id="23" creationId="{27EBE501-34DC-443C-87E5-4D41911485F3}"/>
          </ac:cxnSpMkLst>
        </pc:cxnChg>
      </pc:sldChg>
      <pc:sldChg chg="addSp delSp modSp mod">
        <pc:chgData name="Mili Diengdoh" userId="4e667e83-9d62-4727-9cfb-ee24b16ffb56" providerId="ADAL" clId="{922B0116-4B91-4828-BE96-5597DB599755}" dt="2020-07-15T06:41:37.443" v="1564" actId="14100"/>
        <pc:sldMkLst>
          <pc:docMk/>
          <pc:sldMk cId="1136032413" sldId="273"/>
        </pc:sldMkLst>
        <pc:spChg chg="add del">
          <ac:chgData name="Mili Diengdoh" userId="4e667e83-9d62-4727-9cfb-ee24b16ffb56" providerId="ADAL" clId="{922B0116-4B91-4828-BE96-5597DB599755}" dt="2020-07-15T06:16:42.512" v="1052" actId="22"/>
          <ac:spMkLst>
            <pc:docMk/>
            <pc:sldMk cId="1136032413" sldId="273"/>
            <ac:spMk id="2" creationId="{2408BC6F-82A0-4183-B180-7F9165B7A2D8}"/>
          </ac:spMkLst>
        </pc:spChg>
        <pc:spChg chg="mod">
          <ac:chgData name="Mili Diengdoh" userId="4e667e83-9d62-4727-9cfb-ee24b16ffb56" providerId="ADAL" clId="{922B0116-4B91-4828-BE96-5597DB599755}" dt="2020-07-15T06:41:37.443" v="1564" actId="14100"/>
          <ac:spMkLst>
            <pc:docMk/>
            <pc:sldMk cId="1136032413" sldId="273"/>
            <ac:spMk id="8" creationId="{0C73FAD0-3DFF-4260-A9A0-E19AAF135F67}"/>
          </ac:spMkLst>
        </pc:spChg>
        <pc:spChg chg="mod">
          <ac:chgData name="Mili Diengdoh" userId="4e667e83-9d62-4727-9cfb-ee24b16ffb56" providerId="ADAL" clId="{922B0116-4B91-4828-BE96-5597DB599755}" dt="2020-07-15T06:41:37.443" v="1564" actId="14100"/>
          <ac:spMkLst>
            <pc:docMk/>
            <pc:sldMk cId="1136032413" sldId="273"/>
            <ac:spMk id="9" creationId="{19725D20-4CD6-4258-9516-C8FBDE2D369C}"/>
          </ac:spMkLst>
        </pc:spChg>
        <pc:spChg chg="mod">
          <ac:chgData name="Mili Diengdoh" userId="4e667e83-9d62-4727-9cfb-ee24b16ffb56" providerId="ADAL" clId="{922B0116-4B91-4828-BE96-5597DB599755}" dt="2020-07-15T06:16:51.794" v="1053"/>
          <ac:spMkLst>
            <pc:docMk/>
            <pc:sldMk cId="1136032413" sldId="273"/>
            <ac:spMk id="16" creationId="{98FEC9C7-ABB8-4A69-B900-C1F547F68E3A}"/>
          </ac:spMkLst>
        </pc:spChg>
        <pc:spChg chg="mod">
          <ac:chgData name="Mili Diengdoh" userId="4e667e83-9d62-4727-9cfb-ee24b16ffb56" providerId="ADAL" clId="{922B0116-4B91-4828-BE96-5597DB599755}" dt="2020-07-15T06:16:51.794" v="1053"/>
          <ac:spMkLst>
            <pc:docMk/>
            <pc:sldMk cId="1136032413" sldId="273"/>
            <ac:spMk id="17" creationId="{5A20CAEF-D157-44E8-8BC6-6B584D1D82E4}"/>
          </ac:spMkLst>
        </pc:spChg>
        <pc:grpChg chg="add del mod">
          <ac:chgData name="Mili Diengdoh" userId="4e667e83-9d62-4727-9cfb-ee24b16ffb56" providerId="ADAL" clId="{922B0116-4B91-4828-BE96-5597DB599755}" dt="2020-07-15T06:18:15.154" v="1084" actId="21"/>
          <ac:grpSpMkLst>
            <pc:docMk/>
            <pc:sldMk cId="1136032413" sldId="273"/>
            <ac:grpSpMk id="12" creationId="{D44BB2F4-CAB0-497B-9EE2-DECD3A2974AE}"/>
          </ac:grpSpMkLst>
        </pc:grpChg>
        <pc:picChg chg="add del mod">
          <ac:chgData name="Mili Diengdoh" userId="4e667e83-9d62-4727-9cfb-ee24b16ffb56" providerId="ADAL" clId="{922B0116-4B91-4828-BE96-5597DB599755}" dt="2020-07-15T06:17:40.586" v="1069" actId="478"/>
          <ac:picMkLst>
            <pc:docMk/>
            <pc:sldMk cId="1136032413" sldId="273"/>
            <ac:picMk id="3" creationId="{ACA5E5B1-F419-451A-AA27-AF196E16B2D4}"/>
          </ac:picMkLst>
        </pc:picChg>
        <pc:picChg chg="del mod">
          <ac:chgData name="Mili Diengdoh" userId="4e667e83-9d62-4727-9cfb-ee24b16ffb56" providerId="ADAL" clId="{922B0116-4B91-4828-BE96-5597DB599755}" dt="2020-07-15T06:18:12.799" v="1083" actId="478"/>
          <ac:picMkLst>
            <pc:docMk/>
            <pc:sldMk cId="1136032413" sldId="273"/>
            <ac:picMk id="5" creationId="{22633346-F2A6-449C-A122-C9C31BDB3445}"/>
          </ac:picMkLst>
        </pc:picChg>
        <pc:picChg chg="add mod">
          <ac:chgData name="Mili Diengdoh" userId="4e667e83-9d62-4727-9cfb-ee24b16ffb56" providerId="ADAL" clId="{922B0116-4B91-4828-BE96-5597DB599755}" dt="2020-07-15T06:18:19.661" v="1086" actId="13244"/>
          <ac:picMkLst>
            <pc:docMk/>
            <pc:sldMk cId="1136032413" sldId="273"/>
            <ac:picMk id="7" creationId="{29937D67-3633-4515-A27C-FD8CDF891A98}"/>
          </ac:picMkLst>
        </pc:picChg>
        <pc:picChg chg="add del mod">
          <ac:chgData name="Mili Diengdoh" userId="4e667e83-9d62-4727-9cfb-ee24b16ffb56" providerId="ADAL" clId="{922B0116-4B91-4828-BE96-5597DB599755}" dt="2020-07-15T06:18:15.154" v="1084" actId="21"/>
          <ac:picMkLst>
            <pc:docMk/>
            <pc:sldMk cId="1136032413" sldId="273"/>
            <ac:picMk id="11" creationId="{2FFC1AA9-7B45-4C8B-A3DB-B3F2F1B49837}"/>
          </ac:picMkLst>
        </pc:picChg>
        <pc:picChg chg="add mod">
          <ac:chgData name="Mili Diengdoh" userId="4e667e83-9d62-4727-9cfb-ee24b16ffb56" providerId="ADAL" clId="{922B0116-4B91-4828-BE96-5597DB599755}" dt="2020-07-15T06:18:18.027" v="1085" actId="13244"/>
          <ac:picMkLst>
            <pc:docMk/>
            <pc:sldMk cId="1136032413" sldId="273"/>
            <ac:picMk id="21" creationId="{036BEA93-9E1B-463A-BE3C-1C6EA219A0BD}"/>
          </ac:picMkLst>
        </pc:picChg>
        <pc:picChg chg="del mod">
          <ac:chgData name="Mili Diengdoh" userId="4e667e83-9d62-4727-9cfb-ee24b16ffb56" providerId="ADAL" clId="{922B0116-4B91-4828-BE96-5597DB599755}" dt="2020-07-15T06:17:23.975" v="1063" actId="478"/>
          <ac:picMkLst>
            <pc:docMk/>
            <pc:sldMk cId="1136032413" sldId="273"/>
            <ac:picMk id="26" creationId="{73C1A930-6ABD-4CEF-8955-9F866AFE8A27}"/>
          </ac:picMkLst>
        </pc:picChg>
        <pc:cxnChg chg="mod">
          <ac:chgData name="Mili Diengdoh" userId="4e667e83-9d62-4727-9cfb-ee24b16ffb56" providerId="ADAL" clId="{922B0116-4B91-4828-BE96-5597DB599755}" dt="2020-07-15T06:41:37.443" v="1564" actId="14100"/>
          <ac:cxnSpMkLst>
            <pc:docMk/>
            <pc:sldMk cId="1136032413" sldId="273"/>
            <ac:cxnSpMk id="13" creationId="{98E08C84-338B-4D3D-B741-80EABF46B40D}"/>
          </ac:cxnSpMkLst>
        </pc:cxnChg>
      </pc:sldChg>
      <pc:sldChg chg="addSp delSp modSp mod">
        <pc:chgData name="Mili Diengdoh" userId="4e667e83-9d62-4727-9cfb-ee24b16ffb56" providerId="ADAL" clId="{922B0116-4B91-4828-BE96-5597DB599755}" dt="2020-07-15T06:15:45.038" v="1039" actId="1076"/>
        <pc:sldMkLst>
          <pc:docMk/>
          <pc:sldMk cId="2513058244" sldId="274"/>
        </pc:sldMkLst>
        <pc:spChg chg="mod topLvl">
          <ac:chgData name="Mili Diengdoh" userId="4e667e83-9d62-4727-9cfb-ee24b16ffb56" providerId="ADAL" clId="{922B0116-4B91-4828-BE96-5597DB599755}" dt="2020-07-15T06:14:49.825" v="1019" actId="165"/>
          <ac:spMkLst>
            <pc:docMk/>
            <pc:sldMk cId="2513058244" sldId="274"/>
            <ac:spMk id="4" creationId="{123A909F-AE51-4103-88E4-3D3899F31114}"/>
          </ac:spMkLst>
        </pc:spChg>
        <pc:spChg chg="mod topLvl">
          <ac:chgData name="Mili Diengdoh" userId="4e667e83-9d62-4727-9cfb-ee24b16ffb56" providerId="ADAL" clId="{922B0116-4B91-4828-BE96-5597DB599755}" dt="2020-07-15T06:14:49.825" v="1019" actId="165"/>
          <ac:spMkLst>
            <pc:docMk/>
            <pc:sldMk cId="2513058244" sldId="274"/>
            <ac:spMk id="5" creationId="{431869E5-C40E-45A6-8A79-BCBCC6358AA9}"/>
          </ac:spMkLst>
        </pc:spChg>
        <pc:spChg chg="mod topLvl">
          <ac:chgData name="Mili Diengdoh" userId="4e667e83-9d62-4727-9cfb-ee24b16ffb56" providerId="ADAL" clId="{922B0116-4B91-4828-BE96-5597DB599755}" dt="2020-07-15T06:14:49.825" v="1019" actId="165"/>
          <ac:spMkLst>
            <pc:docMk/>
            <pc:sldMk cId="2513058244" sldId="274"/>
            <ac:spMk id="6" creationId="{49474FF0-F002-4F0A-89EA-02BAB8B386CE}"/>
          </ac:spMkLst>
        </pc:spChg>
        <pc:spChg chg="mod topLvl">
          <ac:chgData name="Mili Diengdoh" userId="4e667e83-9d62-4727-9cfb-ee24b16ffb56" providerId="ADAL" clId="{922B0116-4B91-4828-BE96-5597DB599755}" dt="2020-07-15T06:14:49.825" v="1019" actId="165"/>
          <ac:spMkLst>
            <pc:docMk/>
            <pc:sldMk cId="2513058244" sldId="274"/>
            <ac:spMk id="7" creationId="{DB9262F5-9FC1-499E-96A8-81A654A983FD}"/>
          </ac:spMkLst>
        </pc:spChg>
        <pc:spChg chg="mod topLvl">
          <ac:chgData name="Mili Diengdoh" userId="4e667e83-9d62-4727-9cfb-ee24b16ffb56" providerId="ADAL" clId="{922B0116-4B91-4828-BE96-5597DB599755}" dt="2020-07-15T06:14:59.199" v="1025" actId="12789"/>
          <ac:spMkLst>
            <pc:docMk/>
            <pc:sldMk cId="2513058244" sldId="274"/>
            <ac:spMk id="8" creationId="{3A2CED33-AE08-4439-B0A5-D7A290BB1E81}"/>
          </ac:spMkLst>
        </pc:spChg>
        <pc:spChg chg="mod topLvl">
          <ac:chgData name="Mili Diengdoh" userId="4e667e83-9d62-4727-9cfb-ee24b16ffb56" providerId="ADAL" clId="{922B0116-4B91-4828-BE96-5597DB599755}" dt="2020-07-15T06:14:55.191" v="1023" actId="12789"/>
          <ac:spMkLst>
            <pc:docMk/>
            <pc:sldMk cId="2513058244" sldId="274"/>
            <ac:spMk id="9" creationId="{75C1A2F4-D2B6-4460-80BC-88257F475032}"/>
          </ac:spMkLst>
        </pc:spChg>
        <pc:spChg chg="mod">
          <ac:chgData name="Mili Diengdoh" userId="4e667e83-9d62-4727-9cfb-ee24b16ffb56" providerId="ADAL" clId="{922B0116-4B91-4828-BE96-5597DB599755}" dt="2020-07-15T06:15:45.038" v="1039" actId="1076"/>
          <ac:spMkLst>
            <pc:docMk/>
            <pc:sldMk cId="2513058244" sldId="274"/>
            <ac:spMk id="10" creationId="{EFC23633-85AC-4188-98F7-8BD1C743E9BD}"/>
          </ac:spMkLst>
        </pc:spChg>
        <pc:spChg chg="mod">
          <ac:chgData name="Mili Diengdoh" userId="4e667e83-9d62-4727-9cfb-ee24b16ffb56" providerId="ADAL" clId="{922B0116-4B91-4828-BE96-5597DB599755}" dt="2020-07-15T06:15:43.093" v="1038" actId="1076"/>
          <ac:spMkLst>
            <pc:docMk/>
            <pc:sldMk cId="2513058244" sldId="274"/>
            <ac:spMk id="11" creationId="{C9BF4192-5E68-491B-8FC3-6A4840E43266}"/>
          </ac:spMkLst>
        </pc:spChg>
        <pc:spChg chg="mod">
          <ac:chgData name="Mili Diengdoh" userId="4e667e83-9d62-4727-9cfb-ee24b16ffb56" providerId="ADAL" clId="{922B0116-4B91-4828-BE96-5597DB599755}" dt="2020-07-15T06:15:30.429" v="1035" actId="1076"/>
          <ac:spMkLst>
            <pc:docMk/>
            <pc:sldMk cId="2513058244" sldId="274"/>
            <ac:spMk id="12" creationId="{E71059D4-AAE2-4645-A950-69A22DC7278F}"/>
          </ac:spMkLst>
        </pc:spChg>
        <pc:spChg chg="mod">
          <ac:chgData name="Mili Diengdoh" userId="4e667e83-9d62-4727-9cfb-ee24b16ffb56" providerId="ADAL" clId="{922B0116-4B91-4828-BE96-5597DB599755}" dt="2020-07-15T06:15:12.577" v="1029" actId="1076"/>
          <ac:spMkLst>
            <pc:docMk/>
            <pc:sldMk cId="2513058244" sldId="274"/>
            <ac:spMk id="13" creationId="{299F53D8-7B2F-44AE-AA66-301E7B704904}"/>
          </ac:spMkLst>
        </pc:spChg>
        <pc:spChg chg="mod">
          <ac:chgData name="Mili Diengdoh" userId="4e667e83-9d62-4727-9cfb-ee24b16ffb56" providerId="ADAL" clId="{922B0116-4B91-4828-BE96-5597DB599755}" dt="2020-07-15T06:14:59.199" v="1025" actId="12789"/>
          <ac:spMkLst>
            <pc:docMk/>
            <pc:sldMk cId="2513058244" sldId="274"/>
            <ac:spMk id="14" creationId="{AFF0FD1A-AE85-4359-91EF-1ECEA972632A}"/>
          </ac:spMkLst>
        </pc:spChg>
        <pc:spChg chg="mod">
          <ac:chgData name="Mili Diengdoh" userId="4e667e83-9d62-4727-9cfb-ee24b16ffb56" providerId="ADAL" clId="{922B0116-4B91-4828-BE96-5597DB599755}" dt="2020-07-15T06:14:55.191" v="1023" actId="12789"/>
          <ac:spMkLst>
            <pc:docMk/>
            <pc:sldMk cId="2513058244" sldId="274"/>
            <ac:spMk id="15" creationId="{0B37BBB2-A05E-4FBD-B831-C679BFD3F219}"/>
          </ac:spMkLst>
        </pc:spChg>
        <pc:spChg chg="mod topLvl">
          <ac:chgData name="Mili Diengdoh" userId="4e667e83-9d62-4727-9cfb-ee24b16ffb56" providerId="ADAL" clId="{922B0116-4B91-4828-BE96-5597DB599755}" dt="2020-07-15T06:14:49.825" v="1019" actId="165"/>
          <ac:spMkLst>
            <pc:docMk/>
            <pc:sldMk cId="2513058244" sldId="274"/>
            <ac:spMk id="20" creationId="{3305DAFE-6C03-4C07-9751-8346C30E7C61}"/>
          </ac:spMkLst>
        </pc:spChg>
        <pc:spChg chg="mod">
          <ac:chgData name="Mili Diengdoh" userId="4e667e83-9d62-4727-9cfb-ee24b16ffb56" providerId="ADAL" clId="{922B0116-4B91-4828-BE96-5597DB599755}" dt="2020-07-15T06:14:12.124" v="994" actId="1076"/>
          <ac:spMkLst>
            <pc:docMk/>
            <pc:sldMk cId="2513058244" sldId="274"/>
            <ac:spMk id="39" creationId="{68C3D310-DF57-4B91-9C0B-B8468F30BC82}"/>
          </ac:spMkLst>
        </pc:spChg>
        <pc:spChg chg="mod">
          <ac:chgData name="Mili Diengdoh" userId="4e667e83-9d62-4727-9cfb-ee24b16ffb56" providerId="ADAL" clId="{922B0116-4B91-4828-BE96-5597DB599755}" dt="2020-07-15T06:15:22.302" v="1033" actId="12789"/>
          <ac:spMkLst>
            <pc:docMk/>
            <pc:sldMk cId="2513058244" sldId="274"/>
            <ac:spMk id="42" creationId="{7510B749-913A-484D-A4D7-771D3D835866}"/>
          </ac:spMkLst>
        </pc:spChg>
        <pc:spChg chg="mod">
          <ac:chgData name="Mili Diengdoh" userId="4e667e83-9d62-4727-9cfb-ee24b16ffb56" providerId="ADAL" clId="{922B0116-4B91-4828-BE96-5597DB599755}" dt="2020-07-15T06:15:07.863" v="1028" actId="12789"/>
          <ac:spMkLst>
            <pc:docMk/>
            <pc:sldMk cId="2513058244" sldId="274"/>
            <ac:spMk id="45" creationId="{4BCDCB8A-5E3B-4D83-8E2A-BD9DDB308808}"/>
          </ac:spMkLst>
        </pc:spChg>
        <pc:spChg chg="mod">
          <ac:chgData name="Mili Diengdoh" userId="4e667e83-9d62-4727-9cfb-ee24b16ffb56" providerId="ADAL" clId="{922B0116-4B91-4828-BE96-5597DB599755}" dt="2020-07-15T06:14:59.199" v="1025" actId="12789"/>
          <ac:spMkLst>
            <pc:docMk/>
            <pc:sldMk cId="2513058244" sldId="274"/>
            <ac:spMk id="54" creationId="{1FFE3BAA-2750-4035-A429-3D272E385C03}"/>
          </ac:spMkLst>
        </pc:spChg>
        <pc:spChg chg="mod">
          <ac:chgData name="Mili Diengdoh" userId="4e667e83-9d62-4727-9cfb-ee24b16ffb56" providerId="ADAL" clId="{922B0116-4B91-4828-BE96-5597DB599755}" dt="2020-07-15T06:14:55.191" v="1023" actId="12789"/>
          <ac:spMkLst>
            <pc:docMk/>
            <pc:sldMk cId="2513058244" sldId="274"/>
            <ac:spMk id="57" creationId="{E32D2628-3DFF-4819-94D9-E5A5ACC7759C}"/>
          </ac:spMkLst>
        </pc:spChg>
        <pc:spChg chg="mod topLvl">
          <ac:chgData name="Mili Diengdoh" userId="4e667e83-9d62-4727-9cfb-ee24b16ffb56" providerId="ADAL" clId="{922B0116-4B91-4828-BE96-5597DB599755}" dt="2020-07-15T06:15:07.863" v="1028" actId="12789"/>
          <ac:spMkLst>
            <pc:docMk/>
            <pc:sldMk cId="2513058244" sldId="274"/>
            <ac:spMk id="60" creationId="{4622D20F-B67A-4C92-B57C-642F29A23B87}"/>
          </ac:spMkLst>
        </pc:spChg>
        <pc:spChg chg="mod topLvl">
          <ac:chgData name="Mili Diengdoh" userId="4e667e83-9d62-4727-9cfb-ee24b16ffb56" providerId="ADAL" clId="{922B0116-4B91-4828-BE96-5597DB599755}" dt="2020-07-15T06:14:59.199" v="1025" actId="12789"/>
          <ac:spMkLst>
            <pc:docMk/>
            <pc:sldMk cId="2513058244" sldId="274"/>
            <ac:spMk id="63" creationId="{C89D60CA-C163-4BF8-9C29-AC5CA089AD0C}"/>
          </ac:spMkLst>
        </pc:spChg>
        <pc:spChg chg="mod topLvl">
          <ac:chgData name="Mili Diengdoh" userId="4e667e83-9d62-4727-9cfb-ee24b16ffb56" providerId="ADAL" clId="{922B0116-4B91-4828-BE96-5597DB599755}" dt="2020-07-15T06:15:22.302" v="1033" actId="12789"/>
          <ac:spMkLst>
            <pc:docMk/>
            <pc:sldMk cId="2513058244" sldId="274"/>
            <ac:spMk id="66" creationId="{F3A15376-9178-4CF2-B756-BE45423BD404}"/>
          </ac:spMkLst>
        </pc:spChg>
        <pc:spChg chg="mod">
          <ac:chgData name="Mili Diengdoh" userId="4e667e83-9d62-4727-9cfb-ee24b16ffb56" providerId="ADAL" clId="{922B0116-4B91-4828-BE96-5597DB599755}" dt="2020-07-15T06:15:39.005" v="1037" actId="12789"/>
          <ac:spMkLst>
            <pc:docMk/>
            <pc:sldMk cId="2513058244" sldId="274"/>
            <ac:spMk id="70" creationId="{64F813D1-D055-49E5-BA55-651E4AAB5FEC}"/>
          </ac:spMkLst>
        </pc:spChg>
        <pc:spChg chg="mod topLvl">
          <ac:chgData name="Mili Diengdoh" userId="4e667e83-9d62-4727-9cfb-ee24b16ffb56" providerId="ADAL" clId="{922B0116-4B91-4828-BE96-5597DB599755}" dt="2020-07-15T06:15:39.005" v="1037" actId="12789"/>
          <ac:spMkLst>
            <pc:docMk/>
            <pc:sldMk cId="2513058244" sldId="274"/>
            <ac:spMk id="71" creationId="{1DD968D0-1506-4571-9689-B159134443BE}"/>
          </ac:spMkLst>
        </pc:spChg>
        <pc:spChg chg="mod topLvl">
          <ac:chgData name="Mili Diengdoh" userId="4e667e83-9d62-4727-9cfb-ee24b16ffb56" providerId="ADAL" clId="{922B0116-4B91-4828-BE96-5597DB599755}" dt="2020-07-15T06:14:49.825" v="1019" actId="165"/>
          <ac:spMkLst>
            <pc:docMk/>
            <pc:sldMk cId="2513058244" sldId="274"/>
            <ac:spMk id="76" creationId="{860F5318-945A-4EE8-A41E-38F0A15E7780}"/>
          </ac:spMkLst>
        </pc:spChg>
        <pc:grpChg chg="add del mod">
          <ac:chgData name="Mili Diengdoh" userId="4e667e83-9d62-4727-9cfb-ee24b16ffb56" providerId="ADAL" clId="{922B0116-4B91-4828-BE96-5597DB599755}" dt="2020-07-15T06:14:49.825" v="1019" actId="165"/>
          <ac:grpSpMkLst>
            <pc:docMk/>
            <pc:sldMk cId="2513058244" sldId="274"/>
            <ac:grpSpMk id="3" creationId="{5F0907F2-38A9-4A93-9366-E779927B5653}"/>
          </ac:grpSpMkLst>
        </pc:grpChg>
        <pc:grpChg chg="add del mod">
          <ac:chgData name="Mili Diengdoh" userId="4e667e83-9d62-4727-9cfb-ee24b16ffb56" providerId="ADAL" clId="{922B0116-4B91-4828-BE96-5597DB599755}" dt="2020-07-15T06:14:49.825" v="1019" actId="165"/>
          <ac:grpSpMkLst>
            <pc:docMk/>
            <pc:sldMk cId="2513058244" sldId="274"/>
            <ac:grpSpMk id="16" creationId="{8A5177EE-7BC3-4E6E-B85E-00EC0BCFB5B4}"/>
          </ac:grpSpMkLst>
        </pc:grpChg>
        <pc:grpChg chg="add del mod">
          <ac:chgData name="Mili Diengdoh" userId="4e667e83-9d62-4727-9cfb-ee24b16ffb56" providerId="ADAL" clId="{922B0116-4B91-4828-BE96-5597DB599755}" dt="2020-07-15T06:14:49.825" v="1019" actId="165"/>
          <ac:grpSpMkLst>
            <pc:docMk/>
            <pc:sldMk cId="2513058244" sldId="274"/>
            <ac:grpSpMk id="17" creationId="{1314F707-954B-43D1-9D11-6CAD2504C2E8}"/>
          </ac:grpSpMkLst>
        </pc:grpChg>
        <pc:grpChg chg="add del mod">
          <ac:chgData name="Mili Diengdoh" userId="4e667e83-9d62-4727-9cfb-ee24b16ffb56" providerId="ADAL" clId="{922B0116-4B91-4828-BE96-5597DB599755}" dt="2020-07-15T06:14:49.825" v="1019" actId="165"/>
          <ac:grpSpMkLst>
            <pc:docMk/>
            <pc:sldMk cId="2513058244" sldId="274"/>
            <ac:grpSpMk id="19" creationId="{F63B226F-6A3A-4D17-89E4-77C6A72A3A51}"/>
          </ac:grpSpMkLst>
        </pc:grpChg>
        <pc:grpChg chg="add del mod">
          <ac:chgData name="Mili Diengdoh" userId="4e667e83-9d62-4727-9cfb-ee24b16ffb56" providerId="ADAL" clId="{922B0116-4B91-4828-BE96-5597DB599755}" dt="2020-07-15T06:14:49.825" v="1019" actId="165"/>
          <ac:grpSpMkLst>
            <pc:docMk/>
            <pc:sldMk cId="2513058244" sldId="274"/>
            <ac:grpSpMk id="21" creationId="{B9F75A2B-1400-40AF-AF80-A1148355512F}"/>
          </ac:grpSpMkLst>
        </pc:grpChg>
        <pc:grpChg chg="add del mod">
          <ac:chgData name="Mili Diengdoh" userId="4e667e83-9d62-4727-9cfb-ee24b16ffb56" providerId="ADAL" clId="{922B0116-4B91-4828-BE96-5597DB599755}" dt="2020-07-15T06:14:49.825" v="1019" actId="165"/>
          <ac:grpSpMkLst>
            <pc:docMk/>
            <pc:sldMk cId="2513058244" sldId="274"/>
            <ac:grpSpMk id="22" creationId="{110894B1-2EB9-408C-ABF4-67D52D0E9092}"/>
          </ac:grpSpMkLst>
        </pc:grpChg>
        <pc:picChg chg="mod topLvl">
          <ac:chgData name="Mili Diengdoh" userId="4e667e83-9d62-4727-9cfb-ee24b16ffb56" providerId="ADAL" clId="{922B0116-4B91-4828-BE96-5597DB599755}" dt="2020-07-15T06:14:49.825" v="1019" actId="165"/>
          <ac:picMkLst>
            <pc:docMk/>
            <pc:sldMk cId="2513058244" sldId="274"/>
            <ac:picMk id="18" creationId="{6565EBD8-CA08-48F5-BC87-AA37F8266A33}"/>
          </ac:picMkLst>
        </pc:picChg>
        <pc:picChg chg="mod topLvl">
          <ac:chgData name="Mili Diengdoh" userId="4e667e83-9d62-4727-9cfb-ee24b16ffb56" providerId="ADAL" clId="{922B0116-4B91-4828-BE96-5597DB599755}" dt="2020-07-15T06:15:39.005" v="1037" actId="12789"/>
          <ac:picMkLst>
            <pc:docMk/>
            <pc:sldMk cId="2513058244" sldId="274"/>
            <ac:picMk id="77" creationId="{6DDF1E02-D5CE-41B8-A91E-04D88F147817}"/>
          </ac:picMkLst>
        </pc:picChg>
        <pc:picChg chg="mod topLvl">
          <ac:chgData name="Mili Diengdoh" userId="4e667e83-9d62-4727-9cfb-ee24b16ffb56" providerId="ADAL" clId="{922B0116-4B91-4828-BE96-5597DB599755}" dt="2020-07-15T06:14:59.199" v="1025" actId="12789"/>
          <ac:picMkLst>
            <pc:docMk/>
            <pc:sldMk cId="2513058244" sldId="274"/>
            <ac:picMk id="81" creationId="{1BE73138-E859-4A7B-A1CA-F7C312A9DA60}"/>
          </ac:picMkLst>
        </pc:picChg>
        <pc:picChg chg="mod topLvl">
          <ac:chgData name="Mili Diengdoh" userId="4e667e83-9d62-4727-9cfb-ee24b16ffb56" providerId="ADAL" clId="{922B0116-4B91-4828-BE96-5597DB599755}" dt="2020-07-15T06:15:07.863" v="1028" actId="12789"/>
          <ac:picMkLst>
            <pc:docMk/>
            <pc:sldMk cId="2513058244" sldId="274"/>
            <ac:picMk id="82" creationId="{ADF3CA4B-E933-4200-AC98-F968851EC2F5}"/>
          </ac:picMkLst>
        </pc:picChg>
        <pc:picChg chg="mod topLvl">
          <ac:chgData name="Mili Diengdoh" userId="4e667e83-9d62-4727-9cfb-ee24b16ffb56" providerId="ADAL" clId="{922B0116-4B91-4828-BE96-5597DB599755}" dt="2020-07-15T06:15:22.302" v="1033" actId="12789"/>
          <ac:picMkLst>
            <pc:docMk/>
            <pc:sldMk cId="2513058244" sldId="274"/>
            <ac:picMk id="83" creationId="{1F295DA7-97B4-4B26-A867-C3EF70CC21C9}"/>
          </ac:picMkLst>
        </pc:picChg>
        <pc:picChg chg="mod topLvl">
          <ac:chgData name="Mili Diengdoh" userId="4e667e83-9d62-4727-9cfb-ee24b16ffb56" providerId="ADAL" clId="{922B0116-4B91-4828-BE96-5597DB599755}" dt="2020-07-15T06:14:55.191" v="1023" actId="12789"/>
          <ac:picMkLst>
            <pc:docMk/>
            <pc:sldMk cId="2513058244" sldId="274"/>
            <ac:picMk id="88" creationId="{EA67FF76-367A-4092-8658-B29593D9529B}"/>
          </ac:picMkLst>
        </pc:picChg>
        <pc:picChg chg="mod">
          <ac:chgData name="Mili Diengdoh" userId="4e667e83-9d62-4727-9cfb-ee24b16ffb56" providerId="ADAL" clId="{922B0116-4B91-4828-BE96-5597DB599755}" dt="2020-07-15T06:14:12.124" v="994" actId="1076"/>
          <ac:picMkLst>
            <pc:docMk/>
            <pc:sldMk cId="2513058244" sldId="274"/>
            <ac:picMk id="91" creationId="{DF8C1C6F-8C31-4091-AE35-2439C5D01512}"/>
          </ac:picMkLst>
        </pc:picChg>
        <pc:picChg chg="mod">
          <ac:chgData name="Mili Diengdoh" userId="4e667e83-9d62-4727-9cfb-ee24b16ffb56" providerId="ADAL" clId="{922B0116-4B91-4828-BE96-5597DB599755}" dt="2020-07-15T06:15:39.005" v="1037" actId="12789"/>
          <ac:picMkLst>
            <pc:docMk/>
            <pc:sldMk cId="2513058244" sldId="274"/>
            <ac:picMk id="92" creationId="{EB440F69-A715-412B-B07A-380B6E28E1E7}"/>
          </ac:picMkLst>
        </pc:picChg>
        <pc:picChg chg="mod">
          <ac:chgData name="Mili Diengdoh" userId="4e667e83-9d62-4727-9cfb-ee24b16ffb56" providerId="ADAL" clId="{922B0116-4B91-4828-BE96-5597DB599755}" dt="2020-07-15T06:14:59.199" v="1025" actId="12789"/>
          <ac:picMkLst>
            <pc:docMk/>
            <pc:sldMk cId="2513058244" sldId="274"/>
            <ac:picMk id="93" creationId="{BD052F75-71D5-4399-A702-A48BE5A733A4}"/>
          </ac:picMkLst>
        </pc:picChg>
        <pc:picChg chg="mod">
          <ac:chgData name="Mili Diengdoh" userId="4e667e83-9d62-4727-9cfb-ee24b16ffb56" providerId="ADAL" clId="{922B0116-4B91-4828-BE96-5597DB599755}" dt="2020-07-15T06:15:07.863" v="1028" actId="12789"/>
          <ac:picMkLst>
            <pc:docMk/>
            <pc:sldMk cId="2513058244" sldId="274"/>
            <ac:picMk id="94" creationId="{A2312BE1-7073-479D-BE01-4711A0F7026D}"/>
          </ac:picMkLst>
        </pc:picChg>
        <pc:picChg chg="mod">
          <ac:chgData name="Mili Diengdoh" userId="4e667e83-9d62-4727-9cfb-ee24b16ffb56" providerId="ADAL" clId="{922B0116-4B91-4828-BE96-5597DB599755}" dt="2020-07-15T06:15:22.302" v="1033" actId="12789"/>
          <ac:picMkLst>
            <pc:docMk/>
            <pc:sldMk cId="2513058244" sldId="274"/>
            <ac:picMk id="95" creationId="{0503E3E0-3650-48E1-A8DE-0BEDF044ADC8}"/>
          </ac:picMkLst>
        </pc:picChg>
        <pc:picChg chg="mod">
          <ac:chgData name="Mili Diengdoh" userId="4e667e83-9d62-4727-9cfb-ee24b16ffb56" providerId="ADAL" clId="{922B0116-4B91-4828-BE96-5597DB599755}" dt="2020-07-15T06:14:55.191" v="1023" actId="12789"/>
          <ac:picMkLst>
            <pc:docMk/>
            <pc:sldMk cId="2513058244" sldId="274"/>
            <ac:picMk id="96" creationId="{012D9254-BEAB-417D-8062-03D66AA2949F}"/>
          </ac:picMkLst>
        </pc:picChg>
      </pc:sldChg>
      <pc:sldChg chg="modSp mod">
        <pc:chgData name="Mili Diengdoh" userId="4e667e83-9d62-4727-9cfb-ee24b16ffb56" providerId="ADAL" clId="{922B0116-4B91-4828-BE96-5597DB599755}" dt="2020-07-15T06:13:28.550" v="984" actId="20577"/>
        <pc:sldMkLst>
          <pc:docMk/>
          <pc:sldMk cId="3618678272" sldId="275"/>
        </pc:sldMkLst>
        <pc:spChg chg="mod">
          <ac:chgData name="Mili Diengdoh" userId="4e667e83-9d62-4727-9cfb-ee24b16ffb56" providerId="ADAL" clId="{922B0116-4B91-4828-BE96-5597DB599755}" dt="2020-07-15T06:13:28.550" v="984" actId="20577"/>
          <ac:spMkLst>
            <pc:docMk/>
            <pc:sldMk cId="3618678272" sldId="275"/>
            <ac:spMk id="5" creationId="{ADA92CDA-5570-468C-88AF-2FD2AFF56856}"/>
          </ac:spMkLst>
        </pc:spChg>
        <pc:spChg chg="mod">
          <ac:chgData name="Mili Diengdoh" userId="4e667e83-9d62-4727-9cfb-ee24b16ffb56" providerId="ADAL" clId="{922B0116-4B91-4828-BE96-5597DB599755}" dt="2020-07-15T06:13:14.584" v="983" actId="403"/>
          <ac:spMkLst>
            <pc:docMk/>
            <pc:sldMk cId="3618678272" sldId="275"/>
            <ac:spMk id="6" creationId="{55752DAA-70FB-4C34-8A83-E04542636DCE}"/>
          </ac:spMkLst>
        </pc:spChg>
        <pc:picChg chg="mod">
          <ac:chgData name="Mili Diengdoh" userId="4e667e83-9d62-4727-9cfb-ee24b16ffb56" providerId="ADAL" clId="{922B0116-4B91-4828-BE96-5597DB599755}" dt="2020-07-15T06:13:12.420" v="982" actId="1036"/>
          <ac:picMkLst>
            <pc:docMk/>
            <pc:sldMk cId="3618678272" sldId="275"/>
            <ac:picMk id="7" creationId="{C0244636-2F09-4419-8BE9-BC703FD47C86}"/>
          </ac:picMkLst>
        </pc:picChg>
      </pc:sldChg>
      <pc:sldChg chg="addSp delSp modSp mod">
        <pc:chgData name="Mili Diengdoh" userId="4e667e83-9d62-4727-9cfb-ee24b16ffb56" providerId="ADAL" clId="{922B0116-4B91-4828-BE96-5597DB599755}" dt="2020-07-15T06:39:27.577" v="1563" actId="13244"/>
        <pc:sldMkLst>
          <pc:docMk/>
          <pc:sldMk cId="2689555524" sldId="276"/>
        </pc:sldMkLst>
        <pc:spChg chg="mod">
          <ac:chgData name="Mili Diengdoh" userId="4e667e83-9d62-4727-9cfb-ee24b16ffb56" providerId="ADAL" clId="{922B0116-4B91-4828-BE96-5597DB599755}" dt="2020-07-15T06:39:12.710" v="1558" actId="14100"/>
          <ac:spMkLst>
            <pc:docMk/>
            <pc:sldMk cId="2689555524" sldId="276"/>
            <ac:spMk id="8" creationId="{35751D28-2D57-42AD-AD6E-EB940EA55B91}"/>
          </ac:spMkLst>
        </pc:spChg>
        <pc:spChg chg="mod">
          <ac:chgData name="Mili Diengdoh" userId="4e667e83-9d62-4727-9cfb-ee24b16ffb56" providerId="ADAL" clId="{922B0116-4B91-4828-BE96-5597DB599755}" dt="2020-07-15T06:39:12.710" v="1558" actId="14100"/>
          <ac:spMkLst>
            <pc:docMk/>
            <pc:sldMk cId="2689555524" sldId="276"/>
            <ac:spMk id="12" creationId="{01B1CB27-E687-4CCC-85C1-2DFBBC6A28C4}"/>
          </ac:spMkLst>
        </pc:spChg>
        <pc:spChg chg="mod">
          <ac:chgData name="Mili Diengdoh" userId="4e667e83-9d62-4727-9cfb-ee24b16ffb56" providerId="ADAL" clId="{922B0116-4B91-4828-BE96-5597DB599755}" dt="2020-07-15T06:39:12.710" v="1558" actId="14100"/>
          <ac:spMkLst>
            <pc:docMk/>
            <pc:sldMk cId="2689555524" sldId="276"/>
            <ac:spMk id="16" creationId="{0D629CFC-6799-4900-AFB6-2147A528BB8B}"/>
          </ac:spMkLst>
        </pc:spChg>
        <pc:spChg chg="mod">
          <ac:chgData name="Mili Diengdoh" userId="4e667e83-9d62-4727-9cfb-ee24b16ffb56" providerId="ADAL" clId="{922B0116-4B91-4828-BE96-5597DB599755}" dt="2020-07-15T06:39:12.710" v="1558" actId="14100"/>
          <ac:spMkLst>
            <pc:docMk/>
            <pc:sldMk cId="2689555524" sldId="276"/>
            <ac:spMk id="20" creationId="{4CB7C6AC-954F-4DD6-8F0A-39D9FE6BD501}"/>
          </ac:spMkLst>
        </pc:spChg>
        <pc:spChg chg="mod">
          <ac:chgData name="Mili Diengdoh" userId="4e667e83-9d62-4727-9cfb-ee24b16ffb56" providerId="ADAL" clId="{922B0116-4B91-4828-BE96-5597DB599755}" dt="2020-07-15T06:39:09.348" v="1557" actId="1076"/>
          <ac:spMkLst>
            <pc:docMk/>
            <pc:sldMk cId="2689555524" sldId="276"/>
            <ac:spMk id="23" creationId="{A34945ED-7550-4679-9048-C687B6D430EA}"/>
          </ac:spMkLst>
        </pc:spChg>
        <pc:spChg chg="mod">
          <ac:chgData name="Mili Diengdoh" userId="4e667e83-9d62-4727-9cfb-ee24b16ffb56" providerId="ADAL" clId="{922B0116-4B91-4828-BE96-5597DB599755}" dt="2020-07-15T06:37:28.097" v="1457"/>
          <ac:spMkLst>
            <pc:docMk/>
            <pc:sldMk cId="2689555524" sldId="276"/>
            <ac:spMk id="30" creationId="{F798A6DF-9E23-4BA1-826B-02C631C3919F}"/>
          </ac:spMkLst>
        </pc:spChg>
        <pc:spChg chg="mod">
          <ac:chgData name="Mili Diengdoh" userId="4e667e83-9d62-4727-9cfb-ee24b16ffb56" providerId="ADAL" clId="{922B0116-4B91-4828-BE96-5597DB599755}" dt="2020-07-15T06:37:28.097" v="1457"/>
          <ac:spMkLst>
            <pc:docMk/>
            <pc:sldMk cId="2689555524" sldId="276"/>
            <ac:spMk id="31" creationId="{5FD5FA66-0D45-451A-AD8C-B0E2B40373C7}"/>
          </ac:spMkLst>
        </pc:spChg>
        <pc:spChg chg="mod">
          <ac:chgData name="Mili Diengdoh" userId="4e667e83-9d62-4727-9cfb-ee24b16ffb56" providerId="ADAL" clId="{922B0116-4B91-4828-BE96-5597DB599755}" dt="2020-07-15T06:39:12.710" v="1558" actId="14100"/>
          <ac:spMkLst>
            <pc:docMk/>
            <pc:sldMk cId="2689555524" sldId="276"/>
            <ac:spMk id="35" creationId="{97576B33-0D11-49DB-B2D3-735C09AB70AF}"/>
          </ac:spMkLst>
        </pc:spChg>
        <pc:grpChg chg="add del mod">
          <ac:chgData name="Mili Diengdoh" userId="4e667e83-9d62-4727-9cfb-ee24b16ffb56" providerId="ADAL" clId="{922B0116-4B91-4828-BE96-5597DB599755}" dt="2020-07-15T06:38:36.757" v="1534" actId="478"/>
          <ac:grpSpMkLst>
            <pc:docMk/>
            <pc:sldMk cId="2689555524" sldId="276"/>
            <ac:grpSpMk id="29" creationId="{573A764F-55C4-4B16-9FC1-DFCFA252FD9A}"/>
          </ac:grpSpMkLst>
        </pc:grpChg>
        <pc:picChg chg="add mod">
          <ac:chgData name="Mili Diengdoh" userId="4e667e83-9d62-4727-9cfb-ee24b16ffb56" providerId="ADAL" clId="{922B0116-4B91-4828-BE96-5597DB599755}" dt="2020-07-15T06:39:20.562" v="1560" actId="13244"/>
          <ac:picMkLst>
            <pc:docMk/>
            <pc:sldMk cId="2689555524" sldId="276"/>
            <ac:picMk id="3" creationId="{9A53AD97-DD4D-406E-8CB7-78B3C7899F0C}"/>
          </ac:picMkLst>
        </pc:picChg>
        <pc:picChg chg="del mod">
          <ac:chgData name="Mili Diengdoh" userId="4e667e83-9d62-4727-9cfb-ee24b16ffb56" providerId="ADAL" clId="{922B0116-4B91-4828-BE96-5597DB599755}" dt="2020-07-15T06:37:58.606" v="1471" actId="478"/>
          <ac:picMkLst>
            <pc:docMk/>
            <pc:sldMk cId="2689555524" sldId="276"/>
            <ac:picMk id="6" creationId="{5CB71423-E76A-4F3B-8B89-3B7EE4147099}"/>
          </ac:picMkLst>
        </pc:picChg>
        <pc:picChg chg="add mod">
          <ac:chgData name="Mili Diengdoh" userId="4e667e83-9d62-4727-9cfb-ee24b16ffb56" providerId="ADAL" clId="{922B0116-4B91-4828-BE96-5597DB599755}" dt="2020-07-15T06:39:27.577" v="1563" actId="13244"/>
          <ac:picMkLst>
            <pc:docMk/>
            <pc:sldMk cId="2689555524" sldId="276"/>
            <ac:picMk id="14" creationId="{99637EF9-57B6-4486-80AC-B2B1EEBF722E}"/>
          </ac:picMkLst>
        </pc:picChg>
        <pc:picChg chg="add mod">
          <ac:chgData name="Mili Diengdoh" userId="4e667e83-9d62-4727-9cfb-ee24b16ffb56" providerId="ADAL" clId="{922B0116-4B91-4828-BE96-5597DB599755}" dt="2020-07-15T06:39:23.685" v="1561" actId="13244"/>
          <ac:picMkLst>
            <pc:docMk/>
            <pc:sldMk cId="2689555524" sldId="276"/>
            <ac:picMk id="15" creationId="{277CA995-FC12-4365-8E17-FFBCA641340F}"/>
          </ac:picMkLst>
        </pc:picChg>
        <pc:picChg chg="add del mod">
          <ac:chgData name="Mili Diengdoh" userId="4e667e83-9d62-4727-9cfb-ee24b16ffb56" providerId="ADAL" clId="{922B0116-4B91-4828-BE96-5597DB599755}" dt="2020-07-15T06:38:00.234" v="1472" actId="478"/>
          <ac:picMkLst>
            <pc:docMk/>
            <pc:sldMk cId="2689555524" sldId="276"/>
            <ac:picMk id="17" creationId="{27B8E791-558B-491E-8700-A5595D7A1109}"/>
          </ac:picMkLst>
        </pc:picChg>
        <pc:picChg chg="add mod">
          <ac:chgData name="Mili Diengdoh" userId="4e667e83-9d62-4727-9cfb-ee24b16ffb56" providerId="ADAL" clId="{922B0116-4B91-4828-BE96-5597DB599755}" dt="2020-07-15T06:39:26.375" v="1562" actId="13244"/>
          <ac:picMkLst>
            <pc:docMk/>
            <pc:sldMk cId="2689555524" sldId="276"/>
            <ac:picMk id="21" creationId="{2CFF4CF9-DB76-493D-A65B-4BFD9F04D7C9}"/>
          </ac:picMkLst>
        </pc:picChg>
        <pc:picChg chg="add del mod">
          <ac:chgData name="Mili Diengdoh" userId="4e667e83-9d62-4727-9cfb-ee24b16ffb56" providerId="ADAL" clId="{922B0116-4B91-4828-BE96-5597DB599755}" dt="2020-07-15T06:38:36.757" v="1534" actId="478"/>
          <ac:picMkLst>
            <pc:docMk/>
            <pc:sldMk cId="2689555524" sldId="276"/>
            <ac:picMk id="24" creationId="{4B4D09F6-32C7-4CE1-A429-5CA575B5272C}"/>
          </ac:picMkLst>
        </pc:picChg>
        <pc:picChg chg="add mod">
          <ac:chgData name="Mili Diengdoh" userId="4e667e83-9d62-4727-9cfb-ee24b16ffb56" providerId="ADAL" clId="{922B0116-4B91-4828-BE96-5597DB599755}" dt="2020-07-15T06:39:15.916" v="1559" actId="13244"/>
          <ac:picMkLst>
            <pc:docMk/>
            <pc:sldMk cId="2689555524" sldId="276"/>
            <ac:picMk id="28" creationId="{943A9D3E-8E3D-4EE1-833C-0E7E015CB929}"/>
          </ac:picMkLst>
        </pc:picChg>
        <pc:picChg chg="del mod">
          <ac:chgData name="Mili Diengdoh" userId="4e667e83-9d62-4727-9cfb-ee24b16ffb56" providerId="ADAL" clId="{922B0116-4B91-4828-BE96-5597DB599755}" dt="2020-07-15T06:38:34.702" v="1533" actId="478"/>
          <ac:picMkLst>
            <pc:docMk/>
            <pc:sldMk cId="2689555524" sldId="276"/>
            <ac:picMk id="75" creationId="{AC2AE98A-422B-4B78-8B15-6D9AEC63BF43}"/>
          </ac:picMkLst>
        </pc:picChg>
        <pc:picChg chg="del mod">
          <ac:chgData name="Mili Diengdoh" userId="4e667e83-9d62-4727-9cfb-ee24b16ffb56" providerId="ADAL" clId="{922B0116-4B91-4828-BE96-5597DB599755}" dt="2020-07-15T06:35:37.514" v="1446" actId="478"/>
          <ac:picMkLst>
            <pc:docMk/>
            <pc:sldMk cId="2689555524" sldId="276"/>
            <ac:picMk id="77" creationId="{DA26EED3-3B9E-4A82-9785-54DF3EB986E1}"/>
          </ac:picMkLst>
        </pc:picChg>
        <pc:picChg chg="del mod">
          <ac:chgData name="Mili Diengdoh" userId="4e667e83-9d62-4727-9cfb-ee24b16ffb56" providerId="ADAL" clId="{922B0116-4B91-4828-BE96-5597DB599755}" dt="2020-07-15T06:36:43.997" v="1456" actId="478"/>
          <ac:picMkLst>
            <pc:docMk/>
            <pc:sldMk cId="2689555524" sldId="276"/>
            <ac:picMk id="78" creationId="{0155724F-E925-494B-BB41-0F3D65001152}"/>
          </ac:picMkLst>
        </pc:picChg>
        <pc:picChg chg="del mod">
          <ac:chgData name="Mili Diengdoh" userId="4e667e83-9d62-4727-9cfb-ee24b16ffb56" providerId="ADAL" clId="{922B0116-4B91-4828-BE96-5597DB599755}" dt="2020-07-15T06:36:00.914" v="1452" actId="478"/>
          <ac:picMkLst>
            <pc:docMk/>
            <pc:sldMk cId="2689555524" sldId="276"/>
            <ac:picMk id="80" creationId="{DECDEB0D-EE03-49A2-B314-DEE385F3170E}"/>
          </ac:picMkLst>
        </pc:picChg>
        <pc:cxnChg chg="mod">
          <ac:chgData name="Mili Diengdoh" userId="4e667e83-9d62-4727-9cfb-ee24b16ffb56" providerId="ADAL" clId="{922B0116-4B91-4828-BE96-5597DB599755}" dt="2020-07-15T06:39:12.710" v="1558" actId="14100"/>
          <ac:cxnSpMkLst>
            <pc:docMk/>
            <pc:sldMk cId="2689555524" sldId="276"/>
            <ac:cxnSpMk id="9" creationId="{8AE732D8-A6F6-4E95-BEDB-80084955CB5E}"/>
          </ac:cxnSpMkLst>
        </pc:cxnChg>
        <pc:cxnChg chg="mod">
          <ac:chgData name="Mili Diengdoh" userId="4e667e83-9d62-4727-9cfb-ee24b16ffb56" providerId="ADAL" clId="{922B0116-4B91-4828-BE96-5597DB599755}" dt="2020-07-15T06:39:12.710" v="1558" actId="14100"/>
          <ac:cxnSpMkLst>
            <pc:docMk/>
            <pc:sldMk cId="2689555524" sldId="276"/>
            <ac:cxnSpMk id="10" creationId="{075A9DA5-25FE-4C14-A6AE-C28ACC7F19D9}"/>
          </ac:cxnSpMkLst>
        </pc:cxnChg>
        <pc:cxnChg chg="mod">
          <ac:chgData name="Mili Diengdoh" userId="4e667e83-9d62-4727-9cfb-ee24b16ffb56" providerId="ADAL" clId="{922B0116-4B91-4828-BE96-5597DB599755}" dt="2020-07-15T06:39:12.710" v="1558" actId="14100"/>
          <ac:cxnSpMkLst>
            <pc:docMk/>
            <pc:sldMk cId="2689555524" sldId="276"/>
            <ac:cxnSpMk id="11" creationId="{EF5907E0-56DA-4243-A0FD-746F957E09B0}"/>
          </ac:cxnSpMkLst>
        </pc:cxnChg>
        <pc:cxnChg chg="mod">
          <ac:chgData name="Mili Diengdoh" userId="4e667e83-9d62-4727-9cfb-ee24b16ffb56" providerId="ADAL" clId="{922B0116-4B91-4828-BE96-5597DB599755}" dt="2020-07-15T06:39:12.710" v="1558" actId="14100"/>
          <ac:cxnSpMkLst>
            <pc:docMk/>
            <pc:sldMk cId="2689555524" sldId="276"/>
            <ac:cxnSpMk id="45" creationId="{D8671786-F0AA-4615-A984-A67D843C8BA0}"/>
          </ac:cxnSpMkLst>
        </pc:cxnChg>
      </pc:sldChg>
      <pc:sldChg chg="addSp delSp modSp mod">
        <pc:chgData name="Mili Diengdoh" userId="4e667e83-9d62-4727-9cfb-ee24b16ffb56" providerId="ADAL" clId="{922B0116-4B91-4828-BE96-5597DB599755}" dt="2020-07-15T06:12:12.381" v="971" actId="20577"/>
        <pc:sldMkLst>
          <pc:docMk/>
          <pc:sldMk cId="4077957565" sldId="277"/>
        </pc:sldMkLst>
        <pc:spChg chg="add del">
          <ac:chgData name="Mili Diengdoh" userId="4e667e83-9d62-4727-9cfb-ee24b16ffb56" providerId="ADAL" clId="{922B0116-4B91-4828-BE96-5597DB599755}" dt="2020-07-15T06:11:58.756" v="964" actId="478"/>
          <ac:spMkLst>
            <pc:docMk/>
            <pc:sldMk cId="4077957565" sldId="277"/>
            <ac:spMk id="3" creationId="{CBC145DC-F86F-4B6D-8160-B7CD3B3111F8}"/>
          </ac:spMkLst>
        </pc:spChg>
        <pc:spChg chg="mod">
          <ac:chgData name="Mili Diengdoh" userId="4e667e83-9d62-4727-9cfb-ee24b16ffb56" providerId="ADAL" clId="{922B0116-4B91-4828-BE96-5597DB599755}" dt="2020-07-15T06:12:08.234" v="968" actId="20577"/>
          <ac:spMkLst>
            <pc:docMk/>
            <pc:sldMk cId="4077957565" sldId="277"/>
            <ac:spMk id="6" creationId="{CBC726C4-CDB9-4DA5-8F8E-3BC86AF36180}"/>
          </ac:spMkLst>
        </pc:spChg>
        <pc:spChg chg="mod">
          <ac:chgData name="Mili Diengdoh" userId="4e667e83-9d62-4727-9cfb-ee24b16ffb56" providerId="ADAL" clId="{922B0116-4B91-4828-BE96-5597DB599755}" dt="2020-07-15T06:12:09.695" v="969" actId="6549"/>
          <ac:spMkLst>
            <pc:docMk/>
            <pc:sldMk cId="4077957565" sldId="277"/>
            <ac:spMk id="9" creationId="{39EF28CB-F84B-4D9A-8681-30B8FE025355}"/>
          </ac:spMkLst>
        </pc:spChg>
        <pc:spChg chg="mod">
          <ac:chgData name="Mili Diengdoh" userId="4e667e83-9d62-4727-9cfb-ee24b16ffb56" providerId="ADAL" clId="{922B0116-4B91-4828-BE96-5597DB599755}" dt="2020-07-15T06:12:12.381" v="971" actId="20577"/>
          <ac:spMkLst>
            <pc:docMk/>
            <pc:sldMk cId="4077957565" sldId="277"/>
            <ac:spMk id="10" creationId="{134AF58A-14B4-4D82-8576-C5C8BE41F1A0}"/>
          </ac:spMkLst>
        </pc:spChg>
      </pc:sldChg>
      <pc:sldChg chg="modSp mod">
        <pc:chgData name="Mili Diengdoh" userId="4e667e83-9d62-4727-9cfb-ee24b16ffb56" providerId="ADAL" clId="{922B0116-4B91-4828-BE96-5597DB599755}" dt="2020-07-15T06:12:32.752" v="974"/>
        <pc:sldMkLst>
          <pc:docMk/>
          <pc:sldMk cId="1723425439" sldId="278"/>
        </pc:sldMkLst>
        <pc:spChg chg="mod">
          <ac:chgData name="Mili Diengdoh" userId="4e667e83-9d62-4727-9cfb-ee24b16ffb56" providerId="ADAL" clId="{922B0116-4B91-4828-BE96-5597DB599755}" dt="2020-07-15T06:11:24.937" v="949" actId="403"/>
          <ac:spMkLst>
            <pc:docMk/>
            <pc:sldMk cId="1723425439" sldId="278"/>
            <ac:spMk id="11" creationId="{57010E83-11D6-49B8-B823-4380F061495D}"/>
          </ac:spMkLst>
        </pc:spChg>
        <pc:spChg chg="mod">
          <ac:chgData name="Mili Diengdoh" userId="4e667e83-9d62-4727-9cfb-ee24b16ffb56" providerId="ADAL" clId="{922B0116-4B91-4828-BE96-5597DB599755}" dt="2020-07-15T06:11:26.649" v="950" actId="6549"/>
          <ac:spMkLst>
            <pc:docMk/>
            <pc:sldMk cId="1723425439" sldId="278"/>
            <ac:spMk id="13" creationId="{280DFFAF-1090-49AC-941F-F2D2D9264494}"/>
          </ac:spMkLst>
        </pc:spChg>
        <pc:spChg chg="mod">
          <ac:chgData name="Mili Diengdoh" userId="4e667e83-9d62-4727-9cfb-ee24b16ffb56" providerId="ADAL" clId="{922B0116-4B91-4828-BE96-5597DB599755}" dt="2020-07-15T06:11:29.851" v="952" actId="6549"/>
          <ac:spMkLst>
            <pc:docMk/>
            <pc:sldMk cId="1723425439" sldId="278"/>
            <ac:spMk id="14" creationId="{0C6AE376-0560-45B5-BBD8-4CE36329B641}"/>
          </ac:spMkLst>
        </pc:spChg>
        <pc:spChg chg="mod">
          <ac:chgData name="Mili Diengdoh" userId="4e667e83-9d62-4727-9cfb-ee24b16ffb56" providerId="ADAL" clId="{922B0116-4B91-4828-BE96-5597DB599755}" dt="2020-07-15T06:11:28.199" v="951" actId="6549"/>
          <ac:spMkLst>
            <pc:docMk/>
            <pc:sldMk cId="1723425439" sldId="278"/>
            <ac:spMk id="19" creationId="{7D99E6B2-2F9C-464D-A218-34AD9183DB29}"/>
          </ac:spMkLst>
        </pc:spChg>
        <pc:picChg chg="mod">
          <ac:chgData name="Mili Diengdoh" userId="4e667e83-9d62-4727-9cfb-ee24b16ffb56" providerId="ADAL" clId="{922B0116-4B91-4828-BE96-5597DB599755}" dt="2020-07-15T06:12:32.752" v="974"/>
          <ac:picMkLst>
            <pc:docMk/>
            <pc:sldMk cId="1723425439" sldId="278"/>
            <ac:picMk id="9" creationId="{2853C851-E261-460F-81B5-720F6E798E5E}"/>
          </ac:picMkLst>
        </pc:picChg>
      </pc:sldChg>
      <pc:sldChg chg="addSp delSp modSp mod">
        <pc:chgData name="Mili Diengdoh" userId="4e667e83-9d62-4727-9cfb-ee24b16ffb56" providerId="ADAL" clId="{922B0116-4B91-4828-BE96-5597DB599755}" dt="2020-07-15T06:10:35.211" v="944" actId="13244"/>
        <pc:sldMkLst>
          <pc:docMk/>
          <pc:sldMk cId="3399000407" sldId="280"/>
        </pc:sldMkLst>
        <pc:spChg chg="mod topLvl">
          <ac:chgData name="Mili Diengdoh" userId="4e667e83-9d62-4727-9cfb-ee24b16ffb56" providerId="ADAL" clId="{922B0116-4B91-4828-BE96-5597DB599755}" dt="2020-07-15T06:09:55.323" v="936" actId="404"/>
          <ac:spMkLst>
            <pc:docMk/>
            <pc:sldMk cId="3399000407" sldId="280"/>
            <ac:spMk id="5" creationId="{572A322B-E10F-4EA1-BA5C-823299F074C6}"/>
          </ac:spMkLst>
        </pc:spChg>
        <pc:spChg chg="mod topLvl">
          <ac:chgData name="Mili Diengdoh" userId="4e667e83-9d62-4727-9cfb-ee24b16ffb56" providerId="ADAL" clId="{922B0116-4B91-4828-BE96-5597DB599755}" dt="2020-07-15T06:10:25.941" v="939" actId="13244"/>
          <ac:spMkLst>
            <pc:docMk/>
            <pc:sldMk cId="3399000407" sldId="280"/>
            <ac:spMk id="6" creationId="{C1FA5FA2-79E0-48FE-AE26-2DEFAE0407B2}"/>
          </ac:spMkLst>
        </pc:spChg>
        <pc:spChg chg="mod topLvl">
          <ac:chgData name="Mili Diengdoh" userId="4e667e83-9d62-4727-9cfb-ee24b16ffb56" providerId="ADAL" clId="{922B0116-4B91-4828-BE96-5597DB599755}" dt="2020-07-15T06:10:29.264" v="940" actId="13244"/>
          <ac:spMkLst>
            <pc:docMk/>
            <pc:sldMk cId="3399000407" sldId="280"/>
            <ac:spMk id="7" creationId="{7FE8307A-8337-42C5-A9C0-95B2F9C96DC7}"/>
          </ac:spMkLst>
        </pc:spChg>
        <pc:spChg chg="mod topLvl">
          <ac:chgData name="Mili Diengdoh" userId="4e667e83-9d62-4727-9cfb-ee24b16ffb56" providerId="ADAL" clId="{922B0116-4B91-4828-BE96-5597DB599755}" dt="2020-07-15T06:10:31.982" v="941" actId="13244"/>
          <ac:spMkLst>
            <pc:docMk/>
            <pc:sldMk cId="3399000407" sldId="280"/>
            <ac:spMk id="8" creationId="{70D7D32B-318B-4E7C-B6C8-DA76866F8FFD}"/>
          </ac:spMkLst>
        </pc:spChg>
        <pc:spChg chg="mod topLvl">
          <ac:chgData name="Mili Diengdoh" userId="4e667e83-9d62-4727-9cfb-ee24b16ffb56" providerId="ADAL" clId="{922B0116-4B91-4828-BE96-5597DB599755}" dt="2020-07-15T06:09:55.323" v="936" actId="404"/>
          <ac:spMkLst>
            <pc:docMk/>
            <pc:sldMk cId="3399000407" sldId="280"/>
            <ac:spMk id="9" creationId="{CB057868-0B62-4C2D-A980-C93F00A3504C}"/>
          </ac:spMkLst>
        </pc:spChg>
        <pc:spChg chg="mod">
          <ac:chgData name="Mili Diengdoh" userId="4e667e83-9d62-4727-9cfb-ee24b16ffb56" providerId="ADAL" clId="{922B0116-4B91-4828-BE96-5597DB599755}" dt="2020-07-15T06:04:46.081" v="814"/>
          <ac:spMkLst>
            <pc:docMk/>
            <pc:sldMk cId="3399000407" sldId="280"/>
            <ac:spMk id="26" creationId="{240E99CC-F819-4210-900C-48ECCE282BDD}"/>
          </ac:spMkLst>
        </pc:spChg>
        <pc:spChg chg="mod">
          <ac:chgData name="Mili Diengdoh" userId="4e667e83-9d62-4727-9cfb-ee24b16ffb56" providerId="ADAL" clId="{922B0116-4B91-4828-BE96-5597DB599755}" dt="2020-07-15T06:04:46.081" v="814"/>
          <ac:spMkLst>
            <pc:docMk/>
            <pc:sldMk cId="3399000407" sldId="280"/>
            <ac:spMk id="27" creationId="{2E65B951-9D7F-42A3-8B6A-9B4BE86F9FA2}"/>
          </ac:spMkLst>
        </pc:spChg>
        <pc:spChg chg="add mod">
          <ac:chgData name="Mili Diengdoh" userId="4e667e83-9d62-4727-9cfb-ee24b16ffb56" providerId="ADAL" clId="{922B0116-4B91-4828-BE96-5597DB599755}" dt="2020-07-15T06:08:58.305" v="905" actId="571"/>
          <ac:spMkLst>
            <pc:docMk/>
            <pc:sldMk cId="3399000407" sldId="280"/>
            <ac:spMk id="53" creationId="{A0E6EC24-CF51-4A0D-8B6E-2CB10D8C1CF2}"/>
          </ac:spMkLst>
        </pc:spChg>
        <pc:spChg chg="mod">
          <ac:chgData name="Mili Diengdoh" userId="4e667e83-9d62-4727-9cfb-ee24b16ffb56" providerId="ADAL" clId="{922B0116-4B91-4828-BE96-5597DB599755}" dt="2020-07-15T06:08:58.305" v="905" actId="571"/>
          <ac:spMkLst>
            <pc:docMk/>
            <pc:sldMk cId="3399000407" sldId="280"/>
            <ac:spMk id="55" creationId="{3D1C61E6-E14C-4E8E-9CC9-71B8B8D1C2CA}"/>
          </ac:spMkLst>
        </pc:spChg>
        <pc:spChg chg="mod">
          <ac:chgData name="Mili Diengdoh" userId="4e667e83-9d62-4727-9cfb-ee24b16ffb56" providerId="ADAL" clId="{922B0116-4B91-4828-BE96-5597DB599755}" dt="2020-07-15T06:08:58.305" v="905" actId="571"/>
          <ac:spMkLst>
            <pc:docMk/>
            <pc:sldMk cId="3399000407" sldId="280"/>
            <ac:spMk id="56" creationId="{208DDC1E-8A99-4F04-89ED-770AA8DA97D3}"/>
          </ac:spMkLst>
        </pc:spChg>
        <pc:grpChg chg="add del mod">
          <ac:chgData name="Mili Diengdoh" userId="4e667e83-9d62-4727-9cfb-ee24b16ffb56" providerId="ADAL" clId="{922B0116-4B91-4828-BE96-5597DB599755}" dt="2020-07-15T06:09:16.645" v="917" actId="21"/>
          <ac:grpSpMkLst>
            <pc:docMk/>
            <pc:sldMk cId="3399000407" sldId="280"/>
            <ac:grpSpMk id="25" creationId="{15214DF1-509D-4CE0-8B54-A59529997FA0}"/>
          </ac:grpSpMkLst>
        </pc:grpChg>
        <pc:grpChg chg="add mod">
          <ac:chgData name="Mili Diengdoh" userId="4e667e83-9d62-4727-9cfb-ee24b16ffb56" providerId="ADAL" clId="{922B0116-4B91-4828-BE96-5597DB599755}" dt="2020-07-15T06:08:58.305" v="905" actId="571"/>
          <ac:grpSpMkLst>
            <pc:docMk/>
            <pc:sldMk cId="3399000407" sldId="280"/>
            <ac:grpSpMk id="54" creationId="{E307CC0E-7794-4B37-BCA6-B26ED4233181}"/>
          </ac:grpSpMkLst>
        </pc:grpChg>
        <pc:grpChg chg="add del mod">
          <ac:chgData name="Mili Diengdoh" userId="4e667e83-9d62-4727-9cfb-ee24b16ffb56" providerId="ADAL" clId="{922B0116-4B91-4828-BE96-5597DB599755}" dt="2020-07-15T06:09:47.480" v="934" actId="165"/>
          <ac:grpSpMkLst>
            <pc:docMk/>
            <pc:sldMk cId="3399000407" sldId="280"/>
            <ac:grpSpMk id="59" creationId="{B55B1B89-FF05-42CA-859D-8AAEA6CCAB4C}"/>
          </ac:grpSpMkLst>
        </pc:grpChg>
        <pc:grpChg chg="add del mod">
          <ac:chgData name="Mili Diengdoh" userId="4e667e83-9d62-4727-9cfb-ee24b16ffb56" providerId="ADAL" clId="{922B0116-4B91-4828-BE96-5597DB599755}" dt="2020-07-15T06:09:47.480" v="934" actId="165"/>
          <ac:grpSpMkLst>
            <pc:docMk/>
            <pc:sldMk cId="3399000407" sldId="280"/>
            <ac:grpSpMk id="60" creationId="{81DA75C7-6432-48A2-B708-5A84A7EEF5E4}"/>
          </ac:grpSpMkLst>
        </pc:grpChg>
        <pc:grpChg chg="add del mod">
          <ac:chgData name="Mili Diengdoh" userId="4e667e83-9d62-4727-9cfb-ee24b16ffb56" providerId="ADAL" clId="{922B0116-4B91-4828-BE96-5597DB599755}" dt="2020-07-15T06:09:47.480" v="934" actId="165"/>
          <ac:grpSpMkLst>
            <pc:docMk/>
            <pc:sldMk cId="3399000407" sldId="280"/>
            <ac:grpSpMk id="61" creationId="{F0A3246A-2E43-44DA-91F5-6CE3E7124731}"/>
          </ac:grpSpMkLst>
        </pc:grpChg>
        <pc:grpChg chg="add del mod">
          <ac:chgData name="Mili Diengdoh" userId="4e667e83-9d62-4727-9cfb-ee24b16ffb56" providerId="ADAL" clId="{922B0116-4B91-4828-BE96-5597DB599755}" dt="2020-07-15T06:09:47.480" v="934" actId="165"/>
          <ac:grpSpMkLst>
            <pc:docMk/>
            <pc:sldMk cId="3399000407" sldId="280"/>
            <ac:grpSpMk id="62" creationId="{B41D614D-AC9E-4401-9CE4-7B198A9F6F32}"/>
          </ac:grpSpMkLst>
        </pc:grpChg>
        <pc:grpChg chg="add del mod">
          <ac:chgData name="Mili Diengdoh" userId="4e667e83-9d62-4727-9cfb-ee24b16ffb56" providerId="ADAL" clId="{922B0116-4B91-4828-BE96-5597DB599755}" dt="2020-07-15T06:09:47.480" v="934" actId="165"/>
          <ac:grpSpMkLst>
            <pc:docMk/>
            <pc:sldMk cId="3399000407" sldId="280"/>
            <ac:grpSpMk id="63" creationId="{7AFE68A4-399F-46DC-BF78-217840CC9F01}"/>
          </ac:grpSpMkLst>
        </pc:grpChg>
        <pc:picChg chg="del mod">
          <ac:chgData name="Mili Diengdoh" userId="4e667e83-9d62-4727-9cfb-ee24b16ffb56" providerId="ADAL" clId="{922B0116-4B91-4828-BE96-5597DB599755}" dt="2020-07-15T06:06:53.883" v="839" actId="478"/>
          <ac:picMkLst>
            <pc:docMk/>
            <pc:sldMk cId="3399000407" sldId="280"/>
            <ac:picMk id="15" creationId="{948CD652-B046-44FD-9341-AEFB08D364B9}"/>
          </ac:picMkLst>
        </pc:picChg>
        <pc:picChg chg="add del mod">
          <ac:chgData name="Mili Diengdoh" userId="4e667e83-9d62-4727-9cfb-ee24b16ffb56" providerId="ADAL" clId="{922B0116-4B91-4828-BE96-5597DB599755}" dt="2020-07-15T06:07:45.690" v="868" actId="478"/>
          <ac:picMkLst>
            <pc:docMk/>
            <pc:sldMk cId="3399000407" sldId="280"/>
            <ac:picMk id="18" creationId="{08255A69-E21D-4051-87C8-B1F4EDFABE39}"/>
          </ac:picMkLst>
        </pc:picChg>
        <pc:picChg chg="add del mod">
          <ac:chgData name="Mili Diengdoh" userId="4e667e83-9d62-4727-9cfb-ee24b16ffb56" providerId="ADAL" clId="{922B0116-4B91-4828-BE96-5597DB599755}" dt="2020-07-15T06:06:05.514" v="827" actId="22"/>
          <ac:picMkLst>
            <pc:docMk/>
            <pc:sldMk cId="3399000407" sldId="280"/>
            <ac:picMk id="19" creationId="{3C0660B3-C7EE-47A5-8ECA-A80333191AC0}"/>
          </ac:picMkLst>
        </pc:picChg>
        <pc:picChg chg="add del mod">
          <ac:chgData name="Mili Diengdoh" userId="4e667e83-9d62-4727-9cfb-ee24b16ffb56" providerId="ADAL" clId="{922B0116-4B91-4828-BE96-5597DB599755}" dt="2020-07-15T06:07:02.624" v="843" actId="478"/>
          <ac:picMkLst>
            <pc:docMk/>
            <pc:sldMk cId="3399000407" sldId="280"/>
            <ac:picMk id="20" creationId="{163808F5-7166-45F7-98F1-F9232670942F}"/>
          </ac:picMkLst>
        </pc:picChg>
        <pc:picChg chg="del mod">
          <ac:chgData name="Mili Diengdoh" userId="4e667e83-9d62-4727-9cfb-ee24b16ffb56" providerId="ADAL" clId="{922B0116-4B91-4828-BE96-5597DB599755}" dt="2020-07-15T06:08:16.426" v="882" actId="478"/>
          <ac:picMkLst>
            <pc:docMk/>
            <pc:sldMk cId="3399000407" sldId="280"/>
            <ac:picMk id="21" creationId="{27CF9F40-FEDB-418D-912B-A6A4F87586F5}"/>
          </ac:picMkLst>
        </pc:picChg>
        <pc:picChg chg="add mod topLvl">
          <ac:chgData name="Mili Diengdoh" userId="4e667e83-9d62-4727-9cfb-ee24b16ffb56" providerId="ADAL" clId="{922B0116-4B91-4828-BE96-5597DB599755}" dt="2020-07-15T06:09:47.480" v="934" actId="165"/>
          <ac:picMkLst>
            <pc:docMk/>
            <pc:sldMk cId="3399000407" sldId="280"/>
            <ac:picMk id="23" creationId="{191708A8-4BC6-498E-89E6-1FDF5DB8C4B8}"/>
          </ac:picMkLst>
        </pc:picChg>
        <pc:picChg chg="del mod">
          <ac:chgData name="Mili Diengdoh" userId="4e667e83-9d62-4727-9cfb-ee24b16ffb56" providerId="ADAL" clId="{922B0116-4B91-4828-BE96-5597DB599755}" dt="2020-07-15T06:08:41.506" v="897" actId="478"/>
          <ac:picMkLst>
            <pc:docMk/>
            <pc:sldMk cId="3399000407" sldId="280"/>
            <ac:picMk id="24" creationId="{163E0B18-DEB6-49C5-8988-E0F1E3CB413B}"/>
          </ac:picMkLst>
        </pc:picChg>
        <pc:picChg chg="add del mod">
          <ac:chgData name="Mili Diengdoh" userId="4e667e83-9d62-4727-9cfb-ee24b16ffb56" providerId="ADAL" clId="{922B0116-4B91-4828-BE96-5597DB599755}" dt="2020-07-15T06:05:33.686" v="815" actId="478"/>
          <ac:picMkLst>
            <pc:docMk/>
            <pc:sldMk cId="3399000407" sldId="280"/>
            <ac:picMk id="28" creationId="{32FD87F8-8F0D-4FDE-AA0F-30955F2576BA}"/>
          </ac:picMkLst>
        </pc:picChg>
        <pc:picChg chg="add del mod">
          <ac:chgData name="Mili Diengdoh" userId="4e667e83-9d62-4727-9cfb-ee24b16ffb56" providerId="ADAL" clId="{922B0116-4B91-4828-BE96-5597DB599755}" dt="2020-07-15T06:07:46.641" v="869" actId="478"/>
          <ac:picMkLst>
            <pc:docMk/>
            <pc:sldMk cId="3399000407" sldId="280"/>
            <ac:picMk id="30" creationId="{1752E6AD-91BB-4E4F-B2AD-2AA1C3EB1C58}"/>
          </ac:picMkLst>
        </pc:picChg>
        <pc:picChg chg="add del">
          <ac:chgData name="Mili Diengdoh" userId="4e667e83-9d62-4727-9cfb-ee24b16ffb56" providerId="ADAL" clId="{922B0116-4B91-4828-BE96-5597DB599755}" dt="2020-07-15T06:07:17.634" v="851" actId="22"/>
          <ac:picMkLst>
            <pc:docMk/>
            <pc:sldMk cId="3399000407" sldId="280"/>
            <ac:picMk id="37" creationId="{538DAA44-5B69-4B22-8938-756D2B984EEC}"/>
          </ac:picMkLst>
        </pc:picChg>
        <pc:picChg chg="add del mod">
          <ac:chgData name="Mili Diengdoh" userId="4e667e83-9d62-4727-9cfb-ee24b16ffb56" providerId="ADAL" clId="{922B0116-4B91-4828-BE96-5597DB599755}" dt="2020-07-15T06:07:35.270" v="862" actId="22"/>
          <ac:picMkLst>
            <pc:docMk/>
            <pc:sldMk cId="3399000407" sldId="280"/>
            <ac:picMk id="39" creationId="{DEC2DC67-17E5-4164-8838-F1F0FA24F90A}"/>
          </ac:picMkLst>
        </pc:picChg>
        <pc:picChg chg="add mod topLvl">
          <ac:chgData name="Mili Diengdoh" userId="4e667e83-9d62-4727-9cfb-ee24b16ffb56" providerId="ADAL" clId="{922B0116-4B91-4828-BE96-5597DB599755}" dt="2020-07-15T06:10:24.301" v="938" actId="13244"/>
          <ac:picMkLst>
            <pc:docMk/>
            <pc:sldMk cId="3399000407" sldId="280"/>
            <ac:picMk id="41" creationId="{3CE683F3-797F-4D11-B92B-A9A2A0181818}"/>
          </ac:picMkLst>
        </pc:picChg>
        <pc:picChg chg="add del mod">
          <ac:chgData name="Mili Diengdoh" userId="4e667e83-9d62-4727-9cfb-ee24b16ffb56" providerId="ADAL" clId="{922B0116-4B91-4828-BE96-5597DB599755}" dt="2020-07-15T06:08:18.224" v="883" actId="478"/>
          <ac:picMkLst>
            <pc:docMk/>
            <pc:sldMk cId="3399000407" sldId="280"/>
            <ac:picMk id="42" creationId="{F089F22A-7F92-43E0-B0B3-CBE37676A2B6}"/>
          </ac:picMkLst>
        </pc:picChg>
        <pc:picChg chg="add mod topLvl">
          <ac:chgData name="Mili Diengdoh" userId="4e667e83-9d62-4727-9cfb-ee24b16ffb56" providerId="ADAL" clId="{922B0116-4B91-4828-BE96-5597DB599755}" dt="2020-07-15T06:10:35.211" v="944" actId="13244"/>
          <ac:picMkLst>
            <pc:docMk/>
            <pc:sldMk cId="3399000407" sldId="280"/>
            <ac:picMk id="45" creationId="{14CFC5FB-EC5B-4383-9A4F-5505EA9DEAA8}"/>
          </ac:picMkLst>
        </pc:picChg>
        <pc:picChg chg="add del mod">
          <ac:chgData name="Mili Diengdoh" userId="4e667e83-9d62-4727-9cfb-ee24b16ffb56" providerId="ADAL" clId="{922B0116-4B91-4828-BE96-5597DB599755}" dt="2020-07-15T06:08:43.022" v="898" actId="478"/>
          <ac:picMkLst>
            <pc:docMk/>
            <pc:sldMk cId="3399000407" sldId="280"/>
            <ac:picMk id="46" creationId="{432A79C7-D378-4143-9DFB-2A986065EEAB}"/>
          </ac:picMkLst>
        </pc:picChg>
        <pc:picChg chg="add mod topLvl">
          <ac:chgData name="Mili Diengdoh" userId="4e667e83-9d62-4727-9cfb-ee24b16ffb56" providerId="ADAL" clId="{922B0116-4B91-4828-BE96-5597DB599755}" dt="2020-07-15T06:10:34.374" v="943" actId="13244"/>
          <ac:picMkLst>
            <pc:docMk/>
            <pc:sldMk cId="3399000407" sldId="280"/>
            <ac:picMk id="49" creationId="{C0F15B55-DA90-4BD9-90B1-C97397CBA32D}"/>
          </ac:picMkLst>
        </pc:picChg>
        <pc:picChg chg="add del mod">
          <ac:chgData name="Mili Diengdoh" userId="4e667e83-9d62-4727-9cfb-ee24b16ffb56" providerId="ADAL" clId="{922B0116-4B91-4828-BE96-5597DB599755}" dt="2020-07-15T06:09:16.645" v="917" actId="21"/>
          <ac:picMkLst>
            <pc:docMk/>
            <pc:sldMk cId="3399000407" sldId="280"/>
            <ac:picMk id="50" creationId="{26B69864-E65B-4B50-924E-8F87289FF914}"/>
          </ac:picMkLst>
        </pc:picChg>
        <pc:picChg chg="add mod">
          <ac:chgData name="Mili Diengdoh" userId="4e667e83-9d62-4727-9cfb-ee24b16ffb56" providerId="ADAL" clId="{922B0116-4B91-4828-BE96-5597DB599755}" dt="2020-07-15T06:08:58.305" v="905" actId="571"/>
          <ac:picMkLst>
            <pc:docMk/>
            <pc:sldMk cId="3399000407" sldId="280"/>
            <ac:picMk id="57" creationId="{196F016F-EFE7-4297-9203-2952562ABC6B}"/>
          </ac:picMkLst>
        </pc:picChg>
        <pc:picChg chg="add mod topLvl">
          <ac:chgData name="Mili Diengdoh" userId="4e667e83-9d62-4727-9cfb-ee24b16ffb56" providerId="ADAL" clId="{922B0116-4B91-4828-BE96-5597DB599755}" dt="2020-07-15T06:10:33.375" v="942" actId="13244"/>
          <ac:picMkLst>
            <pc:docMk/>
            <pc:sldMk cId="3399000407" sldId="280"/>
            <ac:picMk id="58" creationId="{85B84B39-DEE0-43BB-AB5A-59A5F83F5F52}"/>
          </ac:picMkLst>
        </pc:picChg>
        <pc:picChg chg="del mod">
          <ac:chgData name="Mili Diengdoh" userId="4e667e83-9d62-4727-9cfb-ee24b16ffb56" providerId="ADAL" clId="{922B0116-4B91-4828-BE96-5597DB599755}" dt="2020-07-15T06:09:13.993" v="916" actId="478"/>
          <ac:picMkLst>
            <pc:docMk/>
            <pc:sldMk cId="3399000407" sldId="280"/>
            <ac:picMk id="76" creationId="{AEC07C0C-A8E8-4458-A311-2E9EBA5DF991}"/>
          </ac:picMkLst>
        </pc:picChg>
        <pc:cxnChg chg="mod">
          <ac:chgData name="Mili Diengdoh" userId="4e667e83-9d62-4727-9cfb-ee24b16ffb56" providerId="ADAL" clId="{922B0116-4B91-4828-BE96-5597DB599755}" dt="2020-07-15T06:09:46.813" v="933" actId="465"/>
          <ac:cxnSpMkLst>
            <pc:docMk/>
            <pc:sldMk cId="3399000407" sldId="280"/>
            <ac:cxnSpMk id="14" creationId="{E2D29B0D-6576-4368-9BB9-65FE9C0FEAA8}"/>
          </ac:cxnSpMkLst>
        </pc:cxnChg>
        <pc:cxnChg chg="mod">
          <ac:chgData name="Mili Diengdoh" userId="4e667e83-9d62-4727-9cfb-ee24b16ffb56" providerId="ADAL" clId="{922B0116-4B91-4828-BE96-5597DB599755}" dt="2020-07-15T06:09:46.813" v="933" actId="465"/>
          <ac:cxnSpMkLst>
            <pc:docMk/>
            <pc:sldMk cId="3399000407" sldId="280"/>
            <ac:cxnSpMk id="31" creationId="{F406FCF7-CA02-4662-A86F-CC72785CB94D}"/>
          </ac:cxnSpMkLst>
        </pc:cxnChg>
        <pc:cxnChg chg="mod">
          <ac:chgData name="Mili Diengdoh" userId="4e667e83-9d62-4727-9cfb-ee24b16ffb56" providerId="ADAL" clId="{922B0116-4B91-4828-BE96-5597DB599755}" dt="2020-07-15T06:09:46.813" v="933" actId="465"/>
          <ac:cxnSpMkLst>
            <pc:docMk/>
            <pc:sldMk cId="3399000407" sldId="280"/>
            <ac:cxnSpMk id="32" creationId="{A5B39D28-18D1-4803-ACB3-9A6A8A29EDF4}"/>
          </ac:cxnSpMkLst>
        </pc:cxnChg>
        <pc:cxnChg chg="mod">
          <ac:chgData name="Mili Diengdoh" userId="4e667e83-9d62-4727-9cfb-ee24b16ffb56" providerId="ADAL" clId="{922B0116-4B91-4828-BE96-5597DB599755}" dt="2020-07-15T06:09:46.813" v="933" actId="465"/>
          <ac:cxnSpMkLst>
            <pc:docMk/>
            <pc:sldMk cId="3399000407" sldId="280"/>
            <ac:cxnSpMk id="33" creationId="{1069280B-1615-4435-8664-01F7B31B40F0}"/>
          </ac:cxnSpMkLst>
        </pc:cxnChg>
      </pc:sldChg>
      <pc:sldChg chg="addSp delSp modSp mod">
        <pc:chgData name="Mili Diengdoh" userId="4e667e83-9d62-4727-9cfb-ee24b16ffb56" providerId="ADAL" clId="{922B0116-4B91-4828-BE96-5597DB599755}" dt="2020-07-15T06:10:52.192" v="946" actId="962"/>
        <pc:sldMkLst>
          <pc:docMk/>
          <pc:sldMk cId="1558104938" sldId="281"/>
        </pc:sldMkLst>
        <pc:spChg chg="mod">
          <ac:chgData name="Mili Diengdoh" userId="4e667e83-9d62-4727-9cfb-ee24b16ffb56" providerId="ADAL" clId="{922B0116-4B91-4828-BE96-5597DB599755}" dt="2020-07-15T06:03:37.871" v="802" actId="12789"/>
          <ac:spMkLst>
            <pc:docMk/>
            <pc:sldMk cId="1558104938" sldId="281"/>
            <ac:spMk id="4" creationId="{DB536D6C-172F-4935-9054-11E52A89077A}"/>
          </ac:spMkLst>
        </pc:spChg>
        <pc:spChg chg="mod">
          <ac:chgData name="Mili Diengdoh" userId="4e667e83-9d62-4727-9cfb-ee24b16ffb56" providerId="ADAL" clId="{922B0116-4B91-4828-BE96-5597DB599755}" dt="2020-07-15T06:03:39.639" v="803" actId="12789"/>
          <ac:spMkLst>
            <pc:docMk/>
            <pc:sldMk cId="1558104938" sldId="281"/>
            <ac:spMk id="5" creationId="{1BE17046-99DB-40C5-BDFB-192DBDDF197F}"/>
          </ac:spMkLst>
        </pc:spChg>
        <pc:spChg chg="mod">
          <ac:chgData name="Mili Diengdoh" userId="4e667e83-9d62-4727-9cfb-ee24b16ffb56" providerId="ADAL" clId="{922B0116-4B91-4828-BE96-5597DB599755}" dt="2020-07-15T06:03:41.735" v="804" actId="12789"/>
          <ac:spMkLst>
            <pc:docMk/>
            <pc:sldMk cId="1558104938" sldId="281"/>
            <ac:spMk id="6" creationId="{6019F95D-7AEA-43EA-95D5-F1EE686BEA64}"/>
          </ac:spMkLst>
        </pc:spChg>
        <pc:spChg chg="mod">
          <ac:chgData name="Mili Diengdoh" userId="4e667e83-9d62-4727-9cfb-ee24b16ffb56" providerId="ADAL" clId="{922B0116-4B91-4828-BE96-5597DB599755}" dt="2020-07-15T06:03:43.703" v="805" actId="12789"/>
          <ac:spMkLst>
            <pc:docMk/>
            <pc:sldMk cId="1558104938" sldId="281"/>
            <ac:spMk id="7" creationId="{B42BF492-B8AA-4A83-8E39-0A9C7835EC21}"/>
          </ac:spMkLst>
        </pc:spChg>
        <pc:spChg chg="mod">
          <ac:chgData name="Mili Diengdoh" userId="4e667e83-9d62-4727-9cfb-ee24b16ffb56" providerId="ADAL" clId="{922B0116-4B91-4828-BE96-5597DB599755}" dt="2020-07-15T05:58:35.837" v="732"/>
          <ac:spMkLst>
            <pc:docMk/>
            <pc:sldMk cId="1558104938" sldId="281"/>
            <ac:spMk id="17" creationId="{CE5C8F7B-E4B9-41E3-A173-AE39B2609B35}"/>
          </ac:spMkLst>
        </pc:spChg>
        <pc:spChg chg="mod">
          <ac:chgData name="Mili Diengdoh" userId="4e667e83-9d62-4727-9cfb-ee24b16ffb56" providerId="ADAL" clId="{922B0116-4B91-4828-BE96-5597DB599755}" dt="2020-07-15T05:58:35.837" v="732"/>
          <ac:spMkLst>
            <pc:docMk/>
            <pc:sldMk cId="1558104938" sldId="281"/>
            <ac:spMk id="18" creationId="{1C61604B-F17F-4038-9EF1-C082FCB21375}"/>
          </ac:spMkLst>
        </pc:spChg>
        <pc:grpChg chg="add del mod">
          <ac:chgData name="Mili Diengdoh" userId="4e667e83-9d62-4727-9cfb-ee24b16ffb56" providerId="ADAL" clId="{922B0116-4B91-4828-BE96-5597DB599755}" dt="2020-07-15T06:03:46.079" v="806" actId="21"/>
          <ac:grpSpMkLst>
            <pc:docMk/>
            <pc:sldMk cId="1558104938" sldId="281"/>
            <ac:grpSpMk id="16" creationId="{54510028-2409-4867-8C4C-D5063A53D6B8}"/>
          </ac:grpSpMkLst>
        </pc:grpChg>
        <pc:picChg chg="add del">
          <ac:chgData name="Mili Diengdoh" userId="4e667e83-9d62-4727-9cfb-ee24b16ffb56" providerId="ADAL" clId="{922B0116-4B91-4828-BE96-5597DB599755}" dt="2020-07-15T05:58:28.107" v="731" actId="478"/>
          <ac:picMkLst>
            <pc:docMk/>
            <pc:sldMk cId="1558104938" sldId="281"/>
            <ac:picMk id="8" creationId="{97BFBDD3-0BA5-419B-AE15-B0BA692649B6}"/>
          </ac:picMkLst>
        </pc:picChg>
        <pc:picChg chg="add mod">
          <ac:chgData name="Mili Diengdoh" userId="4e667e83-9d62-4727-9cfb-ee24b16ffb56" providerId="ADAL" clId="{922B0116-4B91-4828-BE96-5597DB599755}" dt="2020-07-15T06:04:06.295" v="809" actId="13244"/>
          <ac:picMkLst>
            <pc:docMk/>
            <pc:sldMk cId="1558104938" sldId="281"/>
            <ac:picMk id="9" creationId="{253BC505-57EA-4A1C-9CEF-29DB7B794AC1}"/>
          </ac:picMkLst>
        </pc:picChg>
        <pc:picChg chg="add del mod">
          <ac:chgData name="Mili Diengdoh" userId="4e667e83-9d62-4727-9cfb-ee24b16ffb56" providerId="ADAL" clId="{922B0116-4B91-4828-BE96-5597DB599755}" dt="2020-07-15T06:01:15.366" v="755" actId="478"/>
          <ac:picMkLst>
            <pc:docMk/>
            <pc:sldMk cId="1558104938" sldId="281"/>
            <ac:picMk id="13" creationId="{1403C806-8D08-4760-8AB9-B2544C54E764}"/>
          </ac:picMkLst>
        </pc:picChg>
        <pc:picChg chg="add del mod">
          <ac:chgData name="Mili Diengdoh" userId="4e667e83-9d62-4727-9cfb-ee24b16ffb56" providerId="ADAL" clId="{922B0116-4B91-4828-BE96-5597DB599755}" dt="2020-07-15T06:01:18.772" v="758" actId="478"/>
          <ac:picMkLst>
            <pc:docMk/>
            <pc:sldMk cId="1558104938" sldId="281"/>
            <ac:picMk id="14" creationId="{EB5E90D4-9C73-4560-83A0-C92480C1F94E}"/>
          </ac:picMkLst>
        </pc:picChg>
        <pc:picChg chg="add mod">
          <ac:chgData name="Mili Diengdoh" userId="4e667e83-9d62-4727-9cfb-ee24b16ffb56" providerId="ADAL" clId="{922B0116-4B91-4828-BE96-5597DB599755}" dt="2020-07-15T06:04:03.318" v="808" actId="13244"/>
          <ac:picMkLst>
            <pc:docMk/>
            <pc:sldMk cId="1558104938" sldId="281"/>
            <ac:picMk id="20" creationId="{4E72E61B-E31D-4A35-BF3F-4328ECBB0200}"/>
          </ac:picMkLst>
        </pc:picChg>
        <pc:picChg chg="add del mod">
          <ac:chgData name="Mili Diengdoh" userId="4e667e83-9d62-4727-9cfb-ee24b16ffb56" providerId="ADAL" clId="{922B0116-4B91-4828-BE96-5597DB599755}" dt="2020-07-15T06:02:31.434" v="770" actId="478"/>
          <ac:picMkLst>
            <pc:docMk/>
            <pc:sldMk cId="1558104938" sldId="281"/>
            <ac:picMk id="21" creationId="{371ABF4F-3131-4869-937F-3572720F3553}"/>
          </ac:picMkLst>
        </pc:picChg>
        <pc:picChg chg="add mod">
          <ac:chgData name="Mili Diengdoh" userId="4e667e83-9d62-4727-9cfb-ee24b16ffb56" providerId="ADAL" clId="{922B0116-4B91-4828-BE96-5597DB599755}" dt="2020-07-15T06:10:52.192" v="946" actId="962"/>
          <ac:picMkLst>
            <pc:docMk/>
            <pc:sldMk cId="1558104938" sldId="281"/>
            <ac:picMk id="23" creationId="{5EDBB828-0CF4-4A1B-9B1D-E711ECC4EC0B}"/>
          </ac:picMkLst>
        </pc:picChg>
        <pc:picChg chg="add del mod">
          <ac:chgData name="Mili Diengdoh" userId="4e667e83-9d62-4727-9cfb-ee24b16ffb56" providerId="ADAL" clId="{922B0116-4B91-4828-BE96-5597DB599755}" dt="2020-07-15T06:03:46.079" v="806" actId="21"/>
          <ac:picMkLst>
            <pc:docMk/>
            <pc:sldMk cId="1558104938" sldId="281"/>
            <ac:picMk id="28" creationId="{C05B0CB4-360E-4076-86ED-8D5C6AF874DC}"/>
          </ac:picMkLst>
        </pc:picChg>
        <pc:picChg chg="add del">
          <ac:chgData name="Mili Diengdoh" userId="4e667e83-9d62-4727-9cfb-ee24b16ffb56" providerId="ADAL" clId="{922B0116-4B91-4828-BE96-5597DB599755}" dt="2020-07-15T06:02:54.413" v="779" actId="22"/>
          <ac:picMkLst>
            <pc:docMk/>
            <pc:sldMk cId="1558104938" sldId="281"/>
            <ac:picMk id="32" creationId="{CE3574D0-EA9A-4CA9-A319-61AED467807C}"/>
          </ac:picMkLst>
        </pc:picChg>
        <pc:picChg chg="add mod">
          <ac:chgData name="Mili Diengdoh" userId="4e667e83-9d62-4727-9cfb-ee24b16ffb56" providerId="ADAL" clId="{922B0116-4B91-4828-BE96-5597DB599755}" dt="2020-07-15T06:04:07.804" v="810" actId="13244"/>
          <ac:picMkLst>
            <pc:docMk/>
            <pc:sldMk cId="1558104938" sldId="281"/>
            <ac:picMk id="35" creationId="{0C433741-6D11-4C2B-9639-2BBEC0AC4795}"/>
          </ac:picMkLst>
        </pc:picChg>
        <pc:picChg chg="del mod">
          <ac:chgData name="Mili Diengdoh" userId="4e667e83-9d62-4727-9cfb-ee24b16ffb56" providerId="ADAL" clId="{922B0116-4B91-4828-BE96-5597DB599755}" dt="2020-07-15T06:02:15.102" v="769" actId="478"/>
          <ac:picMkLst>
            <pc:docMk/>
            <pc:sldMk cId="1558104938" sldId="281"/>
            <ac:picMk id="81" creationId="{5382B8DE-7F24-46AB-AD14-6D13CBEBE056}"/>
          </ac:picMkLst>
        </pc:picChg>
        <pc:picChg chg="del mod">
          <ac:chgData name="Mili Diengdoh" userId="4e667e83-9d62-4727-9cfb-ee24b16ffb56" providerId="ADAL" clId="{922B0116-4B91-4828-BE96-5597DB599755}" dt="2020-07-15T06:00:39.304" v="743" actId="478"/>
          <ac:picMkLst>
            <pc:docMk/>
            <pc:sldMk cId="1558104938" sldId="281"/>
            <ac:picMk id="82" creationId="{48CDFBA3-B378-4C0E-A2B7-A61E190273A9}"/>
          </ac:picMkLst>
        </pc:picChg>
        <pc:picChg chg="del mod">
          <ac:chgData name="Mili Diengdoh" userId="4e667e83-9d62-4727-9cfb-ee24b16ffb56" providerId="ADAL" clId="{922B0116-4B91-4828-BE96-5597DB599755}" dt="2020-07-15T05:58:57.410" v="737" actId="478"/>
          <ac:picMkLst>
            <pc:docMk/>
            <pc:sldMk cId="1558104938" sldId="281"/>
            <ac:picMk id="83" creationId="{B88C4FA4-AF75-406A-BF46-260400AD888B}"/>
          </ac:picMkLst>
        </pc:picChg>
        <pc:picChg chg="del mod">
          <ac:chgData name="Mili Diengdoh" userId="4e667e83-9d62-4727-9cfb-ee24b16ffb56" providerId="ADAL" clId="{922B0116-4B91-4828-BE96-5597DB599755}" dt="2020-07-15T06:03:07.927" v="787" actId="478"/>
          <ac:picMkLst>
            <pc:docMk/>
            <pc:sldMk cId="1558104938" sldId="281"/>
            <ac:picMk id="84" creationId="{8B826D90-2BE7-4F54-AA35-F37C2BAD5E62}"/>
          </ac:picMkLst>
        </pc:picChg>
        <pc:cxnChg chg="mod">
          <ac:chgData name="Mili Diengdoh" userId="4e667e83-9d62-4727-9cfb-ee24b16ffb56" providerId="ADAL" clId="{922B0116-4B91-4828-BE96-5597DB599755}" dt="2020-07-15T06:03:29.036" v="801" actId="14100"/>
          <ac:cxnSpMkLst>
            <pc:docMk/>
            <pc:sldMk cId="1558104938" sldId="281"/>
            <ac:cxnSpMk id="24" creationId="{1D42B63B-8ED4-484D-9BA6-85C21035A67B}"/>
          </ac:cxnSpMkLst>
        </pc:cxnChg>
        <pc:cxnChg chg="mod">
          <ac:chgData name="Mili Diengdoh" userId="4e667e83-9d62-4727-9cfb-ee24b16ffb56" providerId="ADAL" clId="{922B0116-4B91-4828-BE96-5597DB599755}" dt="2020-07-15T06:03:29.036" v="801" actId="14100"/>
          <ac:cxnSpMkLst>
            <pc:docMk/>
            <pc:sldMk cId="1558104938" sldId="281"/>
            <ac:cxnSpMk id="25" creationId="{8DA7DC6E-DC61-453F-83DD-3D05B2788FB9}"/>
          </ac:cxnSpMkLst>
        </pc:cxnChg>
        <pc:cxnChg chg="mod">
          <ac:chgData name="Mili Diengdoh" userId="4e667e83-9d62-4727-9cfb-ee24b16ffb56" providerId="ADAL" clId="{922B0116-4B91-4828-BE96-5597DB599755}" dt="2020-07-15T06:03:29.036" v="801" actId="14100"/>
          <ac:cxnSpMkLst>
            <pc:docMk/>
            <pc:sldMk cId="1558104938" sldId="281"/>
            <ac:cxnSpMk id="31" creationId="{C88C3116-3931-44A7-B8B0-4B1A09F74FBE}"/>
          </ac:cxnSpMkLst>
        </pc:cxnChg>
      </pc:sldChg>
      <pc:sldChg chg="addSp delSp modSp mod">
        <pc:chgData name="Mili Diengdoh" userId="4e667e83-9d62-4727-9cfb-ee24b16ffb56" providerId="ADAL" clId="{922B0116-4B91-4828-BE96-5597DB599755}" dt="2020-07-15T06:10:56.925" v="947" actId="13244"/>
        <pc:sldMkLst>
          <pc:docMk/>
          <pc:sldMk cId="2325798001" sldId="282"/>
        </pc:sldMkLst>
        <pc:spChg chg="mod">
          <ac:chgData name="Mili Diengdoh" userId="4e667e83-9d62-4727-9cfb-ee24b16ffb56" providerId="ADAL" clId="{922B0116-4B91-4828-BE96-5597DB599755}" dt="2020-07-15T05:52:49.966" v="729" actId="20577"/>
          <ac:spMkLst>
            <pc:docMk/>
            <pc:sldMk cId="2325798001" sldId="282"/>
            <ac:spMk id="4" creationId="{607E3438-CC5C-4F8D-8F2C-5A2C5B60EA3A}"/>
          </ac:spMkLst>
        </pc:spChg>
        <pc:picChg chg="add del mod">
          <ac:chgData name="Mili Diengdoh" userId="4e667e83-9d62-4727-9cfb-ee24b16ffb56" providerId="ADAL" clId="{922B0116-4B91-4828-BE96-5597DB599755}" dt="2020-07-15T05:52:37.448" v="724" actId="21"/>
          <ac:picMkLst>
            <pc:docMk/>
            <pc:sldMk cId="2325798001" sldId="282"/>
            <ac:picMk id="3" creationId="{324DAC7B-E366-4236-BA21-A7987C6C9956}"/>
          </ac:picMkLst>
        </pc:picChg>
        <pc:picChg chg="add mod">
          <ac:chgData name="Mili Diengdoh" userId="4e667e83-9d62-4727-9cfb-ee24b16ffb56" providerId="ADAL" clId="{922B0116-4B91-4828-BE96-5597DB599755}" dt="2020-07-15T06:10:56.925" v="947" actId="13244"/>
          <ac:picMkLst>
            <pc:docMk/>
            <pc:sldMk cId="2325798001" sldId="282"/>
            <ac:picMk id="6" creationId="{56C34FC5-7049-4352-9C9F-0214898E9D26}"/>
          </ac:picMkLst>
        </pc:picChg>
        <pc:picChg chg="del mod">
          <ac:chgData name="Mili Diengdoh" userId="4e667e83-9d62-4727-9cfb-ee24b16ffb56" providerId="ADAL" clId="{922B0116-4B91-4828-BE96-5597DB599755}" dt="2020-07-15T05:52:38.699" v="725" actId="478"/>
          <ac:picMkLst>
            <pc:docMk/>
            <pc:sldMk cId="2325798001" sldId="282"/>
            <ac:picMk id="15" creationId="{E5CF0ECC-4979-4BD0-BC4B-62DB9A686DB8}"/>
          </ac:picMkLst>
        </pc:picChg>
      </pc:sldChg>
      <pc:sldChg chg="addSp delSp modSp mod">
        <pc:chgData name="Mili Diengdoh" userId="4e667e83-9d62-4727-9cfb-ee24b16ffb56" providerId="ADAL" clId="{922B0116-4B91-4828-BE96-5597DB599755}" dt="2020-07-15T05:51:36.623" v="710" actId="465"/>
        <pc:sldMkLst>
          <pc:docMk/>
          <pc:sldMk cId="631340556" sldId="283"/>
        </pc:sldMkLst>
        <pc:spChg chg="mod">
          <ac:chgData name="Mili Diengdoh" userId="4e667e83-9d62-4727-9cfb-ee24b16ffb56" providerId="ADAL" clId="{922B0116-4B91-4828-BE96-5597DB599755}" dt="2020-07-15T05:51:33.769" v="709" actId="12789"/>
          <ac:spMkLst>
            <pc:docMk/>
            <pc:sldMk cId="631340556" sldId="283"/>
            <ac:spMk id="8" creationId="{A41A343B-AA10-42C1-9C26-3616E2271E42}"/>
          </ac:spMkLst>
        </pc:spChg>
        <pc:spChg chg="mod">
          <ac:chgData name="Mili Diengdoh" userId="4e667e83-9d62-4727-9cfb-ee24b16ffb56" providerId="ADAL" clId="{922B0116-4B91-4828-BE96-5597DB599755}" dt="2020-07-15T05:51:31.232" v="707" actId="554"/>
          <ac:spMkLst>
            <pc:docMk/>
            <pc:sldMk cId="631340556" sldId="283"/>
            <ac:spMk id="11" creationId="{C6458003-2519-4378-9348-1625553B4239}"/>
          </ac:spMkLst>
        </pc:spChg>
        <pc:spChg chg="mod">
          <ac:chgData name="Mili Diengdoh" userId="4e667e83-9d62-4727-9cfb-ee24b16ffb56" providerId="ADAL" clId="{922B0116-4B91-4828-BE96-5597DB599755}" dt="2020-07-15T05:48:19.517" v="674"/>
          <ac:spMkLst>
            <pc:docMk/>
            <pc:sldMk cId="631340556" sldId="283"/>
            <ac:spMk id="15" creationId="{DF68FBD4-934C-46B5-ACEA-D047CD2E7C33}"/>
          </ac:spMkLst>
        </pc:spChg>
        <pc:spChg chg="mod">
          <ac:chgData name="Mili Diengdoh" userId="4e667e83-9d62-4727-9cfb-ee24b16ffb56" providerId="ADAL" clId="{922B0116-4B91-4828-BE96-5597DB599755}" dt="2020-07-15T05:48:19.517" v="674"/>
          <ac:spMkLst>
            <pc:docMk/>
            <pc:sldMk cId="631340556" sldId="283"/>
            <ac:spMk id="16" creationId="{0DC97CFD-A34D-41E5-90FD-8DA2F621388A}"/>
          </ac:spMkLst>
        </pc:spChg>
        <pc:grpChg chg="add del mod">
          <ac:chgData name="Mili Diengdoh" userId="4e667e83-9d62-4727-9cfb-ee24b16ffb56" providerId="ADAL" clId="{922B0116-4B91-4828-BE96-5597DB599755}" dt="2020-07-15T05:51:11.786" v="701" actId="21"/>
          <ac:grpSpMkLst>
            <pc:docMk/>
            <pc:sldMk cId="631340556" sldId="283"/>
            <ac:grpSpMk id="14" creationId="{43F02BCC-DD39-4E37-B5F6-9E29E3FC9332}"/>
          </ac:grpSpMkLst>
        </pc:grpChg>
        <pc:picChg chg="add del">
          <ac:chgData name="Mili Diengdoh" userId="4e667e83-9d62-4727-9cfb-ee24b16ffb56" providerId="ADAL" clId="{922B0116-4B91-4828-BE96-5597DB599755}" dt="2020-07-15T05:48:09.472" v="673" actId="22"/>
          <ac:picMkLst>
            <pc:docMk/>
            <pc:sldMk cId="631340556" sldId="283"/>
            <ac:picMk id="3" creationId="{AC41A653-B9FD-496C-B6B7-B87F0D543B17}"/>
          </ac:picMkLst>
        </pc:picChg>
        <pc:picChg chg="add mod">
          <ac:chgData name="Mili Diengdoh" userId="4e667e83-9d62-4727-9cfb-ee24b16ffb56" providerId="ADAL" clId="{922B0116-4B91-4828-BE96-5597DB599755}" dt="2020-07-15T05:51:31.232" v="707" actId="554"/>
          <ac:picMkLst>
            <pc:docMk/>
            <pc:sldMk cId="631340556" sldId="283"/>
            <ac:picMk id="4" creationId="{C19A529E-5701-400F-9BDF-18CFE519E47D}"/>
          </ac:picMkLst>
        </pc:picChg>
        <pc:picChg chg="add del mod">
          <ac:chgData name="Mili Diengdoh" userId="4e667e83-9d62-4727-9cfb-ee24b16ffb56" providerId="ADAL" clId="{922B0116-4B91-4828-BE96-5597DB599755}" dt="2020-07-15T05:51:11.786" v="701" actId="21"/>
          <ac:picMkLst>
            <pc:docMk/>
            <pc:sldMk cId="631340556" sldId="283"/>
            <ac:picMk id="5" creationId="{F75FE7A6-D36D-4E90-B8A5-7361116AEE74}"/>
          </ac:picMkLst>
        </pc:picChg>
        <pc:picChg chg="add mod">
          <ac:chgData name="Mili Diengdoh" userId="4e667e83-9d62-4727-9cfb-ee24b16ffb56" providerId="ADAL" clId="{922B0116-4B91-4828-BE96-5597DB599755}" dt="2020-07-15T05:51:33.769" v="709" actId="12789"/>
          <ac:picMkLst>
            <pc:docMk/>
            <pc:sldMk cId="631340556" sldId="283"/>
            <ac:picMk id="7" creationId="{BA9F4029-DE72-40D5-BEDA-478C47ECF0DA}"/>
          </ac:picMkLst>
        </pc:picChg>
        <pc:picChg chg="del mod">
          <ac:chgData name="Mili Diengdoh" userId="4e667e83-9d62-4727-9cfb-ee24b16ffb56" providerId="ADAL" clId="{922B0116-4B91-4828-BE96-5597DB599755}" dt="2020-07-15T05:51:09.867" v="700" actId="478"/>
          <ac:picMkLst>
            <pc:docMk/>
            <pc:sldMk cId="631340556" sldId="283"/>
            <ac:picMk id="26" creationId="{9AB661A6-C344-44DE-9DFF-E78327B8B1AE}"/>
          </ac:picMkLst>
        </pc:picChg>
        <pc:picChg chg="del mod">
          <ac:chgData name="Mili Diengdoh" userId="4e667e83-9d62-4727-9cfb-ee24b16ffb56" providerId="ADAL" clId="{922B0116-4B91-4828-BE96-5597DB599755}" dt="2020-07-15T05:49:58.232" v="680" actId="478"/>
          <ac:picMkLst>
            <pc:docMk/>
            <pc:sldMk cId="631340556" sldId="283"/>
            <ac:picMk id="27" creationId="{19495478-AFA6-4C07-BB71-FC1AF0F9AFBB}"/>
          </ac:picMkLst>
        </pc:picChg>
        <pc:cxnChg chg="mod">
          <ac:chgData name="Mili Diengdoh" userId="4e667e83-9d62-4727-9cfb-ee24b16ffb56" providerId="ADAL" clId="{922B0116-4B91-4828-BE96-5597DB599755}" dt="2020-07-15T05:51:36.623" v="710" actId="465"/>
          <ac:cxnSpMkLst>
            <pc:docMk/>
            <pc:sldMk cId="631340556" sldId="283"/>
            <ac:cxnSpMk id="9" creationId="{D7CB46DA-7980-4C26-BD63-9D4C823C6A11}"/>
          </ac:cxnSpMkLst>
        </pc:cxnChg>
      </pc:sldChg>
      <pc:sldChg chg="addSp delSp modSp mod">
        <pc:chgData name="Mili Diengdoh" userId="4e667e83-9d62-4727-9cfb-ee24b16ffb56" providerId="ADAL" clId="{922B0116-4B91-4828-BE96-5597DB599755}" dt="2020-07-15T05:39:14.228" v="619" actId="962"/>
        <pc:sldMkLst>
          <pc:docMk/>
          <pc:sldMk cId="3016764746" sldId="284"/>
        </pc:sldMkLst>
        <pc:spChg chg="mod">
          <ac:chgData name="Mili Diengdoh" userId="4e667e83-9d62-4727-9cfb-ee24b16ffb56" providerId="ADAL" clId="{922B0116-4B91-4828-BE96-5597DB599755}" dt="2020-07-15T05:39:04.199" v="615"/>
          <ac:spMkLst>
            <pc:docMk/>
            <pc:sldMk cId="3016764746" sldId="284"/>
            <ac:spMk id="2" creationId="{42F21F5A-492F-47FB-9602-62DBBE1E3FE4}"/>
          </ac:spMkLst>
        </pc:spChg>
        <pc:spChg chg="add del mod">
          <ac:chgData name="Mili Diengdoh" userId="4e667e83-9d62-4727-9cfb-ee24b16ffb56" providerId="ADAL" clId="{922B0116-4B91-4828-BE96-5597DB599755}" dt="2020-07-15T05:39:04.199" v="615"/>
          <ac:spMkLst>
            <pc:docMk/>
            <pc:sldMk cId="3016764746" sldId="284"/>
            <ac:spMk id="4" creationId="{E82958D6-821A-4E3A-8AAB-40A46DA2B6CA}"/>
          </ac:spMkLst>
        </pc:spChg>
        <pc:picChg chg="mod">
          <ac:chgData name="Mili Diengdoh" userId="4e667e83-9d62-4727-9cfb-ee24b16ffb56" providerId="ADAL" clId="{922B0116-4B91-4828-BE96-5597DB599755}" dt="2020-07-15T05:39:14.228" v="619" actId="962"/>
          <ac:picMkLst>
            <pc:docMk/>
            <pc:sldMk cId="3016764746" sldId="284"/>
            <ac:picMk id="3" creationId="{BCEC9D10-EF7C-4A1A-8CF6-286A7109912F}"/>
          </ac:picMkLst>
        </pc:picChg>
      </pc:sldChg>
      <pc:sldChg chg="addSp delSp mod">
        <pc:chgData name="Mili Diengdoh" userId="4e667e83-9d62-4727-9cfb-ee24b16ffb56" providerId="ADAL" clId="{922B0116-4B91-4828-BE96-5597DB599755}" dt="2020-07-15T05:38:45.309" v="607" actId="22"/>
        <pc:sldMkLst>
          <pc:docMk/>
          <pc:sldMk cId="2617623857" sldId="285"/>
        </pc:sldMkLst>
        <pc:picChg chg="add">
          <ac:chgData name="Mili Diengdoh" userId="4e667e83-9d62-4727-9cfb-ee24b16ffb56" providerId="ADAL" clId="{922B0116-4B91-4828-BE96-5597DB599755}" dt="2020-07-15T05:38:45.309" v="607" actId="22"/>
          <ac:picMkLst>
            <pc:docMk/>
            <pc:sldMk cId="2617623857" sldId="285"/>
            <ac:picMk id="2" creationId="{381A4523-636E-4D1F-A8BE-19F12FEE3CC5}"/>
          </ac:picMkLst>
        </pc:picChg>
        <pc:picChg chg="del">
          <ac:chgData name="Mili Diengdoh" userId="4e667e83-9d62-4727-9cfb-ee24b16ffb56" providerId="ADAL" clId="{922B0116-4B91-4828-BE96-5597DB599755}" dt="2020-07-15T05:38:42.766" v="606" actId="478"/>
          <ac:picMkLst>
            <pc:docMk/>
            <pc:sldMk cId="2617623857" sldId="285"/>
            <ac:picMk id="4" creationId="{E5134DEF-1954-4F2D-B239-C3123CBFA17C}"/>
          </ac:picMkLst>
        </pc:picChg>
      </pc:sldChg>
      <pc:sldChg chg="addSp delSp modSp mod">
        <pc:chgData name="Mili Diengdoh" userId="4e667e83-9d62-4727-9cfb-ee24b16ffb56" providerId="ADAL" clId="{922B0116-4B91-4828-BE96-5597DB599755}" dt="2020-07-15T06:42:07.943" v="1576" actId="3064"/>
        <pc:sldMkLst>
          <pc:docMk/>
          <pc:sldMk cId="2090528218" sldId="286"/>
        </pc:sldMkLst>
        <pc:spChg chg="mod">
          <ac:chgData name="Mili Diengdoh" userId="4e667e83-9d62-4727-9cfb-ee24b16ffb56" providerId="ADAL" clId="{922B0116-4B91-4828-BE96-5597DB599755}" dt="2020-07-15T05:39:26.782" v="623" actId="1076"/>
          <ac:spMkLst>
            <pc:docMk/>
            <pc:sldMk cId="2090528218" sldId="286"/>
            <ac:spMk id="10" creationId="{58B22FA0-1B12-4D82-A071-691AEE41416C}"/>
          </ac:spMkLst>
        </pc:spChg>
        <pc:spChg chg="mod topLvl">
          <ac:chgData name="Mili Diengdoh" userId="4e667e83-9d62-4727-9cfb-ee24b16ffb56" providerId="ADAL" clId="{922B0116-4B91-4828-BE96-5597DB599755}" dt="2020-07-15T06:42:07.943" v="1576" actId="3064"/>
          <ac:spMkLst>
            <pc:docMk/>
            <pc:sldMk cId="2090528218" sldId="286"/>
            <ac:spMk id="16" creationId="{F27DE2DD-9BFF-43F5-8377-25EEA4BD6519}"/>
          </ac:spMkLst>
        </pc:spChg>
        <pc:spChg chg="mod topLvl">
          <ac:chgData name="Mili Diengdoh" userId="4e667e83-9d62-4727-9cfb-ee24b16ffb56" providerId="ADAL" clId="{922B0116-4B91-4828-BE96-5597DB599755}" dt="2020-07-15T06:42:07.943" v="1576" actId="3064"/>
          <ac:spMkLst>
            <pc:docMk/>
            <pc:sldMk cId="2090528218" sldId="286"/>
            <ac:spMk id="17" creationId="{870296ED-0C63-4ADC-B026-4B73993A323C}"/>
          </ac:spMkLst>
        </pc:spChg>
        <pc:spChg chg="mod topLvl">
          <ac:chgData name="Mili Diengdoh" userId="4e667e83-9d62-4727-9cfb-ee24b16ffb56" providerId="ADAL" clId="{922B0116-4B91-4828-BE96-5597DB599755}" dt="2020-07-15T06:42:07.943" v="1576" actId="3064"/>
          <ac:spMkLst>
            <pc:docMk/>
            <pc:sldMk cId="2090528218" sldId="286"/>
            <ac:spMk id="18" creationId="{EE656ED9-E5E2-42C4-A8C9-A0CC74CD52DE}"/>
          </ac:spMkLst>
        </pc:spChg>
        <pc:spChg chg="mod topLvl">
          <ac:chgData name="Mili Diengdoh" userId="4e667e83-9d62-4727-9cfb-ee24b16ffb56" providerId="ADAL" clId="{922B0116-4B91-4828-BE96-5597DB599755}" dt="2020-07-15T06:42:07.943" v="1576" actId="3064"/>
          <ac:spMkLst>
            <pc:docMk/>
            <pc:sldMk cId="2090528218" sldId="286"/>
            <ac:spMk id="19" creationId="{499F8442-90AD-4667-8948-A7B34ADC13FA}"/>
          </ac:spMkLst>
        </pc:spChg>
        <pc:spChg chg="mod topLvl">
          <ac:chgData name="Mili Diengdoh" userId="4e667e83-9d62-4727-9cfb-ee24b16ffb56" providerId="ADAL" clId="{922B0116-4B91-4828-BE96-5597DB599755}" dt="2020-07-15T06:42:07.943" v="1576" actId="3064"/>
          <ac:spMkLst>
            <pc:docMk/>
            <pc:sldMk cId="2090528218" sldId="286"/>
            <ac:spMk id="20" creationId="{59110B14-0557-42C1-9CC5-1B2274E998FE}"/>
          </ac:spMkLst>
        </pc:spChg>
        <pc:spChg chg="mod topLvl">
          <ac:chgData name="Mili Diengdoh" userId="4e667e83-9d62-4727-9cfb-ee24b16ffb56" providerId="ADAL" clId="{922B0116-4B91-4828-BE96-5597DB599755}" dt="2020-07-15T06:42:07.943" v="1576" actId="3064"/>
          <ac:spMkLst>
            <pc:docMk/>
            <pc:sldMk cId="2090528218" sldId="286"/>
            <ac:spMk id="21" creationId="{921F3FED-AF0E-42F5-A25F-5EEEE0158089}"/>
          </ac:spMkLst>
        </pc:spChg>
        <pc:grpChg chg="add del mod">
          <ac:chgData name="Mili Diengdoh" userId="4e667e83-9d62-4727-9cfb-ee24b16ffb56" providerId="ADAL" clId="{922B0116-4B91-4828-BE96-5597DB599755}" dt="2020-07-15T05:41:04.812" v="661" actId="165"/>
          <ac:grpSpMkLst>
            <pc:docMk/>
            <pc:sldMk cId="2090528218" sldId="286"/>
            <ac:grpSpMk id="2" creationId="{ECB4A154-F372-487D-8373-2141C53EDBF7}"/>
          </ac:grpSpMkLst>
        </pc:grpChg>
        <pc:grpChg chg="add del mod">
          <ac:chgData name="Mili Diengdoh" userId="4e667e83-9d62-4727-9cfb-ee24b16ffb56" providerId="ADAL" clId="{922B0116-4B91-4828-BE96-5597DB599755}" dt="2020-07-15T05:41:46.696" v="671" actId="165"/>
          <ac:grpSpMkLst>
            <pc:docMk/>
            <pc:sldMk cId="2090528218" sldId="286"/>
            <ac:grpSpMk id="4" creationId="{1E75C115-61EE-471A-A2D3-0A9B25427A93}"/>
          </ac:grpSpMkLst>
        </pc:grpChg>
      </pc:sldChg>
      <pc:sldChg chg="addSp delSp modSp mod">
        <pc:chgData name="Mili Diengdoh" userId="4e667e83-9d62-4727-9cfb-ee24b16ffb56" providerId="ADAL" clId="{922B0116-4B91-4828-BE96-5597DB599755}" dt="2020-07-15T05:38:40.573" v="605" actId="22"/>
        <pc:sldMkLst>
          <pc:docMk/>
          <pc:sldMk cId="3620583346" sldId="287"/>
        </pc:sldMkLst>
        <pc:spChg chg="add del mod">
          <ac:chgData name="Mili Diengdoh" userId="4e667e83-9d62-4727-9cfb-ee24b16ffb56" providerId="ADAL" clId="{922B0116-4B91-4828-BE96-5597DB599755}" dt="2020-07-15T05:26:20.800" v="408"/>
          <ac:spMkLst>
            <pc:docMk/>
            <pc:sldMk cId="3620583346" sldId="287"/>
            <ac:spMk id="2" creationId="{58F2C0E3-2424-47D2-A2F7-6F845D9EB02D}"/>
          </ac:spMkLst>
        </pc:spChg>
        <pc:spChg chg="mod">
          <ac:chgData name="Mili Diengdoh" userId="4e667e83-9d62-4727-9cfb-ee24b16ffb56" providerId="ADAL" clId="{922B0116-4B91-4828-BE96-5597DB599755}" dt="2020-07-15T05:26:20.800" v="408"/>
          <ac:spMkLst>
            <pc:docMk/>
            <pc:sldMk cId="3620583346" sldId="287"/>
            <ac:spMk id="3" creationId="{0E9D8D08-929A-445D-BA7D-A8EB3A9C78B1}"/>
          </ac:spMkLst>
        </pc:spChg>
        <pc:picChg chg="del">
          <ac:chgData name="Mili Diengdoh" userId="4e667e83-9d62-4727-9cfb-ee24b16ffb56" providerId="ADAL" clId="{922B0116-4B91-4828-BE96-5597DB599755}" dt="2020-07-15T05:38:34.247" v="604" actId="478"/>
          <ac:picMkLst>
            <pc:docMk/>
            <pc:sldMk cId="3620583346" sldId="287"/>
            <ac:picMk id="4" creationId="{F10760B3-3FA9-4D78-8821-39648ECAC262}"/>
          </ac:picMkLst>
        </pc:picChg>
        <pc:picChg chg="add">
          <ac:chgData name="Mili Diengdoh" userId="4e667e83-9d62-4727-9cfb-ee24b16ffb56" providerId="ADAL" clId="{922B0116-4B91-4828-BE96-5597DB599755}" dt="2020-07-15T05:38:40.573" v="605" actId="22"/>
          <ac:picMkLst>
            <pc:docMk/>
            <pc:sldMk cId="3620583346" sldId="287"/>
            <ac:picMk id="6" creationId="{CE31928A-8E33-4A10-A58B-D581666449D1}"/>
          </ac:picMkLst>
        </pc:picChg>
      </pc:sldChg>
      <pc:sldChg chg="addSp delSp modSp mod">
        <pc:chgData name="Mili Diengdoh" userId="4e667e83-9d62-4727-9cfb-ee24b16ffb56" providerId="ADAL" clId="{922B0116-4B91-4828-BE96-5597DB599755}" dt="2020-07-15T05:37:54.879" v="603" actId="13244"/>
        <pc:sldMkLst>
          <pc:docMk/>
          <pc:sldMk cId="2841270116" sldId="288"/>
        </pc:sldMkLst>
        <pc:spChg chg="mod topLvl">
          <ac:chgData name="Mili Diengdoh" userId="4e667e83-9d62-4727-9cfb-ee24b16ffb56" providerId="ADAL" clId="{922B0116-4B91-4828-BE96-5597DB599755}" dt="2020-07-15T05:36:53.640" v="589" actId="13244"/>
          <ac:spMkLst>
            <pc:docMk/>
            <pc:sldMk cId="2841270116" sldId="288"/>
            <ac:spMk id="6" creationId="{BADB5033-D6FE-4B81-987B-3495AB184F05}"/>
          </ac:spMkLst>
        </pc:spChg>
        <pc:spChg chg="mod topLvl">
          <ac:chgData name="Mili Diengdoh" userId="4e667e83-9d62-4727-9cfb-ee24b16ffb56" providerId="ADAL" clId="{922B0116-4B91-4828-BE96-5597DB599755}" dt="2020-07-15T05:37:40.072" v="598" actId="13244"/>
          <ac:spMkLst>
            <pc:docMk/>
            <pc:sldMk cId="2841270116" sldId="288"/>
            <ac:spMk id="7" creationId="{4AC42EA9-176E-468D-AF0C-661B1C0F5DEA}"/>
          </ac:spMkLst>
        </pc:spChg>
        <pc:spChg chg="mod topLvl">
          <ac:chgData name="Mili Diengdoh" userId="4e667e83-9d62-4727-9cfb-ee24b16ffb56" providerId="ADAL" clId="{922B0116-4B91-4828-BE96-5597DB599755}" dt="2020-07-15T05:37:42.756" v="599" actId="13244"/>
          <ac:spMkLst>
            <pc:docMk/>
            <pc:sldMk cId="2841270116" sldId="288"/>
            <ac:spMk id="8" creationId="{5F442921-F76A-4137-A241-BB7F557DA656}"/>
          </ac:spMkLst>
        </pc:spChg>
        <pc:spChg chg="mod topLvl">
          <ac:chgData name="Mili Diengdoh" userId="4e667e83-9d62-4727-9cfb-ee24b16ffb56" providerId="ADAL" clId="{922B0116-4B91-4828-BE96-5597DB599755}" dt="2020-07-15T05:37:45.959" v="600" actId="13244"/>
          <ac:spMkLst>
            <pc:docMk/>
            <pc:sldMk cId="2841270116" sldId="288"/>
            <ac:spMk id="9" creationId="{982570F6-305A-4585-A4C5-7B72E66C69E0}"/>
          </ac:spMkLst>
        </pc:spChg>
        <pc:spChg chg="mod">
          <ac:chgData name="Mili Diengdoh" userId="4e667e83-9d62-4727-9cfb-ee24b16ffb56" providerId="ADAL" clId="{922B0116-4B91-4828-BE96-5597DB599755}" dt="2020-07-15T05:37:49.297" v="601" actId="13244"/>
          <ac:spMkLst>
            <pc:docMk/>
            <pc:sldMk cId="2841270116" sldId="288"/>
            <ac:spMk id="10" creationId="{7578A5D2-2388-4237-9442-369A07DF9B6E}"/>
          </ac:spMkLst>
        </pc:spChg>
        <pc:spChg chg="mod">
          <ac:chgData name="Mili Diengdoh" userId="4e667e83-9d62-4727-9cfb-ee24b16ffb56" providerId="ADAL" clId="{922B0116-4B91-4828-BE96-5597DB599755}" dt="2020-07-15T05:37:52.112" v="602" actId="13244"/>
          <ac:spMkLst>
            <pc:docMk/>
            <pc:sldMk cId="2841270116" sldId="288"/>
            <ac:spMk id="11" creationId="{198F7D0A-DA59-4D1F-BA05-E35A1CD97398}"/>
          </ac:spMkLst>
        </pc:spChg>
        <pc:spChg chg="mod">
          <ac:chgData name="Mili Diengdoh" userId="4e667e83-9d62-4727-9cfb-ee24b16ffb56" providerId="ADAL" clId="{922B0116-4B91-4828-BE96-5597DB599755}" dt="2020-07-15T05:37:54.879" v="603" actId="13244"/>
          <ac:spMkLst>
            <pc:docMk/>
            <pc:sldMk cId="2841270116" sldId="288"/>
            <ac:spMk id="12" creationId="{C9C6763B-A14F-459D-8371-10CDEDE07C53}"/>
          </ac:spMkLst>
        </pc:spChg>
        <pc:spChg chg="mod">
          <ac:chgData name="Mili Diengdoh" userId="4e667e83-9d62-4727-9cfb-ee24b16ffb56" providerId="ADAL" clId="{922B0116-4B91-4828-BE96-5597DB599755}" dt="2020-07-15T05:37:25.773" v="597" actId="13244"/>
          <ac:spMkLst>
            <pc:docMk/>
            <pc:sldMk cId="2841270116" sldId="288"/>
            <ac:spMk id="13" creationId="{09B5FEF6-DC16-413C-8D16-401121DBC055}"/>
          </ac:spMkLst>
        </pc:spChg>
        <pc:spChg chg="mod">
          <ac:chgData name="Mili Diengdoh" userId="4e667e83-9d62-4727-9cfb-ee24b16ffb56" providerId="ADAL" clId="{922B0116-4B91-4828-BE96-5597DB599755}" dt="2020-07-15T05:30:43.064" v="463"/>
          <ac:spMkLst>
            <pc:docMk/>
            <pc:sldMk cId="2841270116" sldId="288"/>
            <ac:spMk id="26" creationId="{46FF29E8-6DF1-49D9-8EE4-999DCA9187B2}"/>
          </ac:spMkLst>
        </pc:spChg>
        <pc:spChg chg="mod">
          <ac:chgData name="Mili Diengdoh" userId="4e667e83-9d62-4727-9cfb-ee24b16ffb56" providerId="ADAL" clId="{922B0116-4B91-4828-BE96-5597DB599755}" dt="2020-07-15T05:30:43.064" v="463"/>
          <ac:spMkLst>
            <pc:docMk/>
            <pc:sldMk cId="2841270116" sldId="288"/>
            <ac:spMk id="27" creationId="{FC7F6659-7B37-49A4-989A-4F8C04C74A7D}"/>
          </ac:spMkLst>
        </pc:spChg>
        <pc:grpChg chg="add del mod">
          <ac:chgData name="Mili Diengdoh" userId="4e667e83-9d62-4727-9cfb-ee24b16ffb56" providerId="ADAL" clId="{922B0116-4B91-4828-BE96-5597DB599755}" dt="2020-07-15T05:34:20.143" v="524" actId="21"/>
          <ac:grpSpMkLst>
            <pc:docMk/>
            <pc:sldMk cId="2841270116" sldId="288"/>
            <ac:grpSpMk id="25" creationId="{89446F90-D38C-4404-8C28-F3A7DD5595ED}"/>
          </ac:grpSpMkLst>
        </pc:grpChg>
        <pc:grpChg chg="add del mod">
          <ac:chgData name="Mili Diengdoh" userId="4e667e83-9d62-4727-9cfb-ee24b16ffb56" providerId="ADAL" clId="{922B0116-4B91-4828-BE96-5597DB599755}" dt="2020-07-15T05:35:17.697" v="555" actId="165"/>
          <ac:grpSpMkLst>
            <pc:docMk/>
            <pc:sldMk cId="2841270116" sldId="288"/>
            <ac:grpSpMk id="33" creationId="{C617042A-4CA0-496A-8E17-5850FB4C0219}"/>
          </ac:grpSpMkLst>
        </pc:grpChg>
        <pc:grpChg chg="add del mod">
          <ac:chgData name="Mili Diengdoh" userId="4e667e83-9d62-4727-9cfb-ee24b16ffb56" providerId="ADAL" clId="{922B0116-4B91-4828-BE96-5597DB599755}" dt="2020-07-15T05:35:17.697" v="555" actId="165"/>
          <ac:grpSpMkLst>
            <pc:docMk/>
            <pc:sldMk cId="2841270116" sldId="288"/>
            <ac:grpSpMk id="35" creationId="{451458CB-D183-40E0-8353-8ABF4727FE30}"/>
          </ac:grpSpMkLst>
        </pc:grpChg>
        <pc:grpChg chg="add del mod">
          <ac:chgData name="Mili Diengdoh" userId="4e667e83-9d62-4727-9cfb-ee24b16ffb56" providerId="ADAL" clId="{922B0116-4B91-4828-BE96-5597DB599755}" dt="2020-07-15T05:35:17.697" v="555" actId="165"/>
          <ac:grpSpMkLst>
            <pc:docMk/>
            <pc:sldMk cId="2841270116" sldId="288"/>
            <ac:grpSpMk id="37" creationId="{7BCA20B6-3CE4-4092-BBB7-43F74E6C62DD}"/>
          </ac:grpSpMkLst>
        </pc:grpChg>
        <pc:grpChg chg="add del mod">
          <ac:chgData name="Mili Diengdoh" userId="4e667e83-9d62-4727-9cfb-ee24b16ffb56" providerId="ADAL" clId="{922B0116-4B91-4828-BE96-5597DB599755}" dt="2020-07-15T05:35:17.697" v="555" actId="165"/>
          <ac:grpSpMkLst>
            <pc:docMk/>
            <pc:sldMk cId="2841270116" sldId="288"/>
            <ac:grpSpMk id="39" creationId="{9C174CB2-4BB4-45BB-B24B-97CF45009019}"/>
          </ac:grpSpMkLst>
        </pc:grpChg>
        <pc:picChg chg="add mod topLvl">
          <ac:chgData name="Mili Diengdoh" userId="4e667e83-9d62-4727-9cfb-ee24b16ffb56" providerId="ADAL" clId="{922B0116-4B91-4828-BE96-5597DB599755}" dt="2020-07-15T05:36:56.523" v="590" actId="13244"/>
          <ac:picMkLst>
            <pc:docMk/>
            <pc:sldMk cId="2841270116" sldId="288"/>
            <ac:picMk id="2" creationId="{A2490519-2B65-42E9-810C-A4C607A48091}"/>
          </ac:picMkLst>
        </pc:picChg>
        <pc:picChg chg="add mod topLvl">
          <ac:chgData name="Mili Diengdoh" userId="4e667e83-9d62-4727-9cfb-ee24b16ffb56" providerId="ADAL" clId="{922B0116-4B91-4828-BE96-5597DB599755}" dt="2020-07-15T05:37:40.072" v="598" actId="13244"/>
          <ac:picMkLst>
            <pc:docMk/>
            <pc:sldMk cId="2841270116" sldId="288"/>
            <ac:picMk id="4" creationId="{8A1B0995-579B-467B-BF5E-0D2E49D4031D}"/>
          </ac:picMkLst>
        </pc:picChg>
        <pc:picChg chg="add mod topLvl">
          <ac:chgData name="Mili Diengdoh" userId="4e667e83-9d62-4727-9cfb-ee24b16ffb56" providerId="ADAL" clId="{922B0116-4B91-4828-BE96-5597DB599755}" dt="2020-07-15T05:37:42.756" v="599" actId="13244"/>
          <ac:picMkLst>
            <pc:docMk/>
            <pc:sldMk cId="2841270116" sldId="288"/>
            <ac:picMk id="5" creationId="{A92E2A2F-9405-41D5-874F-AFA286A1F5D9}"/>
          </ac:picMkLst>
        </pc:picChg>
        <pc:picChg chg="add mod">
          <ac:chgData name="Mili Diengdoh" userId="4e667e83-9d62-4727-9cfb-ee24b16ffb56" providerId="ADAL" clId="{922B0116-4B91-4828-BE96-5597DB599755}" dt="2020-07-15T05:37:49.297" v="601" actId="13244"/>
          <ac:picMkLst>
            <pc:docMk/>
            <pc:sldMk cId="2841270116" sldId="288"/>
            <ac:picMk id="14" creationId="{EF84D977-BB7A-45EC-AA9D-53178D3E9832}"/>
          </ac:picMkLst>
        </pc:picChg>
        <pc:picChg chg="add mod">
          <ac:chgData name="Mili Diengdoh" userId="4e667e83-9d62-4727-9cfb-ee24b16ffb56" providerId="ADAL" clId="{922B0116-4B91-4828-BE96-5597DB599755}" dt="2020-07-15T05:37:52.112" v="602" actId="13244"/>
          <ac:picMkLst>
            <pc:docMk/>
            <pc:sldMk cId="2841270116" sldId="288"/>
            <ac:picMk id="15" creationId="{4ED8F1DB-3E8A-4F4B-BFA0-B4BD98D4D901}"/>
          </ac:picMkLst>
        </pc:picChg>
        <pc:picChg chg="add del mod">
          <ac:chgData name="Mili Diengdoh" userId="4e667e83-9d62-4727-9cfb-ee24b16ffb56" providerId="ADAL" clId="{922B0116-4B91-4828-BE96-5597DB599755}" dt="2020-07-15T05:33:04.767" v="496" actId="478"/>
          <ac:picMkLst>
            <pc:docMk/>
            <pc:sldMk cId="2841270116" sldId="288"/>
            <ac:picMk id="17" creationId="{B8EC4C7D-132E-4B73-84E9-CA6DD5D696E0}"/>
          </ac:picMkLst>
        </pc:picChg>
        <pc:picChg chg="add mod">
          <ac:chgData name="Mili Diengdoh" userId="4e667e83-9d62-4727-9cfb-ee24b16ffb56" providerId="ADAL" clId="{922B0116-4B91-4828-BE96-5597DB599755}" dt="2020-07-15T05:37:54.879" v="603" actId="13244"/>
          <ac:picMkLst>
            <pc:docMk/>
            <pc:sldMk cId="2841270116" sldId="288"/>
            <ac:picMk id="19" creationId="{1703E23F-22BC-4700-B4AF-D598C81B763F}"/>
          </ac:picMkLst>
        </pc:picChg>
        <pc:picChg chg="add del mod">
          <ac:chgData name="Mili Diengdoh" userId="4e667e83-9d62-4727-9cfb-ee24b16ffb56" providerId="ADAL" clId="{922B0116-4B91-4828-BE96-5597DB599755}" dt="2020-07-15T05:33:42.926" v="510" actId="478"/>
          <ac:picMkLst>
            <pc:docMk/>
            <pc:sldMk cId="2841270116" sldId="288"/>
            <ac:picMk id="20" creationId="{5099D930-8C5F-4400-BAA1-DFC9BD3159FB}"/>
          </ac:picMkLst>
        </pc:picChg>
        <pc:picChg chg="add mod">
          <ac:chgData name="Mili Diengdoh" userId="4e667e83-9d62-4727-9cfb-ee24b16ffb56" providerId="ADAL" clId="{922B0116-4B91-4828-BE96-5597DB599755}" dt="2020-07-15T05:36:43.777" v="588" actId="12789"/>
          <ac:picMkLst>
            <pc:docMk/>
            <pc:sldMk cId="2841270116" sldId="288"/>
            <ac:picMk id="22" creationId="{56818ED9-82B3-45C8-AB6F-1B2FCA5E652C}"/>
          </ac:picMkLst>
        </pc:picChg>
        <pc:picChg chg="add del mod">
          <ac:chgData name="Mili Diengdoh" userId="4e667e83-9d62-4727-9cfb-ee24b16ffb56" providerId="ADAL" clId="{922B0116-4B91-4828-BE96-5597DB599755}" dt="2020-07-15T05:34:18.609" v="523" actId="478"/>
          <ac:picMkLst>
            <pc:docMk/>
            <pc:sldMk cId="2841270116" sldId="288"/>
            <ac:picMk id="23" creationId="{A93E39E8-8EF8-474F-AEF1-1EC005406807}"/>
          </ac:picMkLst>
        </pc:picChg>
        <pc:picChg chg="del mod">
          <ac:chgData name="Mili Diengdoh" userId="4e667e83-9d62-4727-9cfb-ee24b16ffb56" providerId="ADAL" clId="{922B0116-4B91-4828-BE96-5597DB599755}" dt="2020-07-15T05:33:40.026" v="509" actId="478"/>
          <ac:picMkLst>
            <pc:docMk/>
            <pc:sldMk cId="2841270116" sldId="288"/>
            <ac:picMk id="28" creationId="{C9DACF89-25F5-4382-98FC-D3CCB9760369}"/>
          </ac:picMkLst>
        </pc:picChg>
        <pc:picChg chg="add mod topLvl">
          <ac:chgData name="Mili Diengdoh" userId="4e667e83-9d62-4727-9cfb-ee24b16ffb56" providerId="ADAL" clId="{922B0116-4B91-4828-BE96-5597DB599755}" dt="2020-07-15T05:37:45.959" v="600" actId="13244"/>
          <ac:picMkLst>
            <pc:docMk/>
            <pc:sldMk cId="2841270116" sldId="288"/>
            <ac:picMk id="31" creationId="{47706377-608A-459B-AB36-97577015093F}"/>
          </ac:picMkLst>
        </pc:picChg>
        <pc:picChg chg="del mod">
          <ac:chgData name="Mili Diengdoh" userId="4e667e83-9d62-4727-9cfb-ee24b16ffb56" providerId="ADAL" clId="{922B0116-4B91-4828-BE96-5597DB599755}" dt="2020-07-15T05:31:00.445" v="469" actId="478"/>
          <ac:picMkLst>
            <pc:docMk/>
            <pc:sldMk cId="2841270116" sldId="288"/>
            <ac:picMk id="71" creationId="{2B94A568-41A6-42AE-8EB8-3894DFBC2367}"/>
          </ac:picMkLst>
        </pc:picChg>
        <pc:picChg chg="del mod">
          <ac:chgData name="Mili Diengdoh" userId="4e667e83-9d62-4727-9cfb-ee24b16ffb56" providerId="ADAL" clId="{922B0116-4B91-4828-BE96-5597DB599755}" dt="2020-07-15T05:31:19.494" v="472" actId="478"/>
          <ac:picMkLst>
            <pc:docMk/>
            <pc:sldMk cId="2841270116" sldId="288"/>
            <ac:picMk id="72" creationId="{9FC46272-9985-4FDA-A85A-5F88A1E14BD3}"/>
          </ac:picMkLst>
        </pc:picChg>
        <pc:picChg chg="del mod">
          <ac:chgData name="Mili Diengdoh" userId="4e667e83-9d62-4727-9cfb-ee24b16ffb56" providerId="ADAL" clId="{922B0116-4B91-4828-BE96-5597DB599755}" dt="2020-07-15T05:31:30.294" v="475" actId="478"/>
          <ac:picMkLst>
            <pc:docMk/>
            <pc:sldMk cId="2841270116" sldId="288"/>
            <ac:picMk id="73" creationId="{2395FFB0-8273-48C5-93DB-1F09E9255863}"/>
          </ac:picMkLst>
        </pc:picChg>
        <pc:picChg chg="del mod">
          <ac:chgData name="Mili Diengdoh" userId="4e667e83-9d62-4727-9cfb-ee24b16ffb56" providerId="ADAL" clId="{922B0116-4B91-4828-BE96-5597DB599755}" dt="2020-07-15T05:34:16.751" v="522" actId="478"/>
          <ac:picMkLst>
            <pc:docMk/>
            <pc:sldMk cId="2841270116" sldId="288"/>
            <ac:picMk id="97" creationId="{140FFEAB-48C0-4C6D-8D8E-89A2047E3D81}"/>
          </ac:picMkLst>
        </pc:picChg>
        <pc:picChg chg="del">
          <ac:chgData name="Mili Diengdoh" userId="4e667e83-9d62-4727-9cfb-ee24b16ffb56" providerId="ADAL" clId="{922B0116-4B91-4828-BE96-5597DB599755}" dt="2020-07-15T05:32:26.460" v="480" actId="478"/>
          <ac:picMkLst>
            <pc:docMk/>
            <pc:sldMk cId="2841270116" sldId="288"/>
            <ac:picMk id="119" creationId="{F0393DE0-82CA-47F0-9233-304EE5EC2692}"/>
          </ac:picMkLst>
        </pc:picChg>
        <pc:picChg chg="del mod">
          <ac:chgData name="Mili Diengdoh" userId="4e667e83-9d62-4727-9cfb-ee24b16ffb56" providerId="ADAL" clId="{922B0116-4B91-4828-BE96-5597DB599755}" dt="2020-07-15T05:32:34.031" v="484" actId="478"/>
          <ac:picMkLst>
            <pc:docMk/>
            <pc:sldMk cId="2841270116" sldId="288"/>
            <ac:picMk id="120" creationId="{EBC5E05C-95CC-49D1-A287-348788D29FC5}"/>
          </ac:picMkLst>
        </pc:picChg>
        <pc:picChg chg="del">
          <ac:chgData name="Mili Diengdoh" userId="4e667e83-9d62-4727-9cfb-ee24b16ffb56" providerId="ADAL" clId="{922B0116-4B91-4828-BE96-5597DB599755}" dt="2020-07-15T05:33:02.688" v="495" actId="478"/>
          <ac:picMkLst>
            <pc:docMk/>
            <pc:sldMk cId="2841270116" sldId="288"/>
            <ac:picMk id="125" creationId="{411269E0-AE19-4A0E-8341-81EB3BD90837}"/>
          </ac:picMkLst>
        </pc:picChg>
        <pc:cxnChg chg="mod">
          <ac:chgData name="Mili Diengdoh" userId="4e667e83-9d62-4727-9cfb-ee24b16ffb56" providerId="ADAL" clId="{922B0116-4B91-4828-BE96-5597DB599755}" dt="2020-07-15T05:36:18.249" v="575" actId="465"/>
          <ac:cxnSpMkLst>
            <pc:docMk/>
            <pc:sldMk cId="2841270116" sldId="288"/>
            <ac:cxnSpMk id="16" creationId="{483E8AA6-CA47-4709-B6B1-E10FEA531770}"/>
          </ac:cxnSpMkLst>
        </pc:cxnChg>
        <pc:cxnChg chg="mod">
          <ac:chgData name="Mili Diengdoh" userId="4e667e83-9d62-4727-9cfb-ee24b16ffb56" providerId="ADAL" clId="{922B0116-4B91-4828-BE96-5597DB599755}" dt="2020-07-15T05:36:18.249" v="575" actId="465"/>
          <ac:cxnSpMkLst>
            <pc:docMk/>
            <pc:sldMk cId="2841270116" sldId="288"/>
            <ac:cxnSpMk id="50" creationId="{72BC9AC8-C76F-4F64-AA9C-CC099F4C01D9}"/>
          </ac:cxnSpMkLst>
        </pc:cxnChg>
        <pc:cxnChg chg="mod">
          <ac:chgData name="Mili Diengdoh" userId="4e667e83-9d62-4727-9cfb-ee24b16ffb56" providerId="ADAL" clId="{922B0116-4B91-4828-BE96-5597DB599755}" dt="2020-07-15T05:36:12.150" v="572" actId="465"/>
          <ac:cxnSpMkLst>
            <pc:docMk/>
            <pc:sldMk cId="2841270116" sldId="288"/>
            <ac:cxnSpMk id="52" creationId="{A043A072-169D-46F9-8E27-4CE45E61870A}"/>
          </ac:cxnSpMkLst>
        </pc:cxnChg>
        <pc:cxnChg chg="mod">
          <ac:chgData name="Mili Diengdoh" userId="4e667e83-9d62-4727-9cfb-ee24b16ffb56" providerId="ADAL" clId="{922B0116-4B91-4828-BE96-5597DB599755}" dt="2020-07-15T05:36:12.150" v="572" actId="465"/>
          <ac:cxnSpMkLst>
            <pc:docMk/>
            <pc:sldMk cId="2841270116" sldId="288"/>
            <ac:cxnSpMk id="53" creationId="{9883A922-EAF3-423D-830C-0F38389CB18F}"/>
          </ac:cxnSpMkLst>
        </pc:cxnChg>
        <pc:cxnChg chg="mod">
          <ac:chgData name="Mili Diengdoh" userId="4e667e83-9d62-4727-9cfb-ee24b16ffb56" providerId="ADAL" clId="{922B0116-4B91-4828-BE96-5597DB599755}" dt="2020-07-15T05:36:12.150" v="572" actId="465"/>
          <ac:cxnSpMkLst>
            <pc:docMk/>
            <pc:sldMk cId="2841270116" sldId="288"/>
            <ac:cxnSpMk id="54" creationId="{59E1CCED-DBCE-4509-AD5E-51271A4395B6}"/>
          </ac:cxnSpMkLst>
        </pc:cxnChg>
        <pc:cxnChg chg="mod">
          <ac:chgData name="Mili Diengdoh" userId="4e667e83-9d62-4727-9cfb-ee24b16ffb56" providerId="ADAL" clId="{922B0116-4B91-4828-BE96-5597DB599755}" dt="2020-07-15T05:36:18.249" v="575" actId="465"/>
          <ac:cxnSpMkLst>
            <pc:docMk/>
            <pc:sldMk cId="2841270116" sldId="288"/>
            <ac:cxnSpMk id="55" creationId="{64A76DE1-C8A3-4A4F-95E6-06CAE13630A8}"/>
          </ac:cxnSpMkLst>
        </pc:cxnChg>
      </pc:sldChg>
      <pc:sldChg chg="addSp delSp modSp mod">
        <pc:chgData name="Mili Diengdoh" userId="4e667e83-9d62-4727-9cfb-ee24b16ffb56" providerId="ADAL" clId="{922B0116-4B91-4828-BE96-5597DB599755}" dt="2020-07-15T05:30:25.265" v="462" actId="13244"/>
        <pc:sldMkLst>
          <pc:docMk/>
          <pc:sldMk cId="1860389388" sldId="289"/>
        </pc:sldMkLst>
        <pc:spChg chg="mod topLvl">
          <ac:chgData name="Mili Diengdoh" userId="4e667e83-9d62-4727-9cfb-ee24b16ffb56" providerId="ADAL" clId="{922B0116-4B91-4828-BE96-5597DB599755}" dt="2020-07-15T05:30:08.987" v="453" actId="13244"/>
          <ac:spMkLst>
            <pc:docMk/>
            <pc:sldMk cId="1860389388" sldId="289"/>
            <ac:spMk id="4" creationId="{7980EDB9-A5A3-4D1E-9E59-2A405586663E}"/>
          </ac:spMkLst>
        </pc:spChg>
        <pc:spChg chg="mod topLvl">
          <ac:chgData name="Mili Diengdoh" userId="4e667e83-9d62-4727-9cfb-ee24b16ffb56" providerId="ADAL" clId="{922B0116-4B91-4828-BE96-5597DB599755}" dt="2020-07-15T05:30:10.530" v="454" actId="13244"/>
          <ac:spMkLst>
            <pc:docMk/>
            <pc:sldMk cId="1860389388" sldId="289"/>
            <ac:spMk id="5" creationId="{3E68D245-7311-4104-8D87-70CD6166FFD3}"/>
          </ac:spMkLst>
        </pc:spChg>
        <pc:spChg chg="mod topLvl">
          <ac:chgData name="Mili Diengdoh" userId="4e667e83-9d62-4727-9cfb-ee24b16ffb56" providerId="ADAL" clId="{922B0116-4B91-4828-BE96-5597DB599755}" dt="2020-07-15T05:30:11.609" v="455" actId="13244"/>
          <ac:spMkLst>
            <pc:docMk/>
            <pc:sldMk cId="1860389388" sldId="289"/>
            <ac:spMk id="6" creationId="{088B4C83-C387-40E7-8976-4711E97DF917}"/>
          </ac:spMkLst>
        </pc:spChg>
        <pc:spChg chg="mod topLvl">
          <ac:chgData name="Mili Diengdoh" userId="4e667e83-9d62-4727-9cfb-ee24b16ffb56" providerId="ADAL" clId="{922B0116-4B91-4828-BE96-5597DB599755}" dt="2020-07-15T05:30:12.751" v="456" actId="13244"/>
          <ac:spMkLst>
            <pc:docMk/>
            <pc:sldMk cId="1860389388" sldId="289"/>
            <ac:spMk id="7" creationId="{BF33C845-D91D-4FF7-851A-292C4BFAB9CC}"/>
          </ac:spMkLst>
        </pc:spChg>
        <pc:spChg chg="mod topLvl">
          <ac:chgData name="Mili Diengdoh" userId="4e667e83-9d62-4727-9cfb-ee24b16ffb56" providerId="ADAL" clId="{922B0116-4B91-4828-BE96-5597DB599755}" dt="2020-07-15T05:30:14.511" v="457" actId="13244"/>
          <ac:spMkLst>
            <pc:docMk/>
            <pc:sldMk cId="1860389388" sldId="289"/>
            <ac:spMk id="8" creationId="{8FE97E61-EFC0-4E89-9F89-F8D63A5C2BFE}"/>
          </ac:spMkLst>
        </pc:spChg>
        <pc:spChg chg="add mod topLvl">
          <ac:chgData name="Mili Diengdoh" userId="4e667e83-9d62-4727-9cfb-ee24b16ffb56" providerId="ADAL" clId="{922B0116-4B91-4828-BE96-5597DB599755}" dt="2020-07-15T05:29:44.480" v="450" actId="165"/>
          <ac:spMkLst>
            <pc:docMk/>
            <pc:sldMk cId="1860389388" sldId="289"/>
            <ac:spMk id="9" creationId="{E5581FAE-4B8F-4F08-A565-CB04978C0221}"/>
          </ac:spMkLst>
        </pc:spChg>
        <pc:spChg chg="add mod topLvl">
          <ac:chgData name="Mili Diengdoh" userId="4e667e83-9d62-4727-9cfb-ee24b16ffb56" providerId="ADAL" clId="{922B0116-4B91-4828-BE96-5597DB599755}" dt="2020-07-15T05:29:44.480" v="450" actId="165"/>
          <ac:spMkLst>
            <pc:docMk/>
            <pc:sldMk cId="1860389388" sldId="289"/>
            <ac:spMk id="13" creationId="{FD310393-020F-41AE-803D-1F32186F87EA}"/>
          </ac:spMkLst>
        </pc:spChg>
        <pc:spChg chg="add mod topLvl">
          <ac:chgData name="Mili Diengdoh" userId="4e667e83-9d62-4727-9cfb-ee24b16ffb56" providerId="ADAL" clId="{922B0116-4B91-4828-BE96-5597DB599755}" dt="2020-07-15T05:29:44.480" v="450" actId="165"/>
          <ac:spMkLst>
            <pc:docMk/>
            <pc:sldMk cId="1860389388" sldId="289"/>
            <ac:spMk id="15" creationId="{E146753B-F9AC-4EEA-960F-FD3C8DE6F9A4}"/>
          </ac:spMkLst>
        </pc:spChg>
        <pc:spChg chg="add mod topLvl">
          <ac:chgData name="Mili Diengdoh" userId="4e667e83-9d62-4727-9cfb-ee24b16ffb56" providerId="ADAL" clId="{922B0116-4B91-4828-BE96-5597DB599755}" dt="2020-07-15T05:29:44.480" v="450" actId="165"/>
          <ac:spMkLst>
            <pc:docMk/>
            <pc:sldMk cId="1860389388" sldId="289"/>
            <ac:spMk id="18" creationId="{C61A5CB5-8B6C-4B7A-AA4A-78A3DF2B13C1}"/>
          </ac:spMkLst>
        </pc:spChg>
        <pc:spChg chg="add mod topLvl">
          <ac:chgData name="Mili Diengdoh" userId="4e667e83-9d62-4727-9cfb-ee24b16ffb56" providerId="ADAL" clId="{922B0116-4B91-4828-BE96-5597DB599755}" dt="2020-07-15T05:29:44.480" v="450" actId="165"/>
          <ac:spMkLst>
            <pc:docMk/>
            <pc:sldMk cId="1860389388" sldId="289"/>
            <ac:spMk id="22" creationId="{C8E49231-9A09-4488-BCC0-08FD6CA55D2D}"/>
          </ac:spMkLst>
        </pc:spChg>
        <pc:spChg chg="add mod">
          <ac:chgData name="Mili Diengdoh" userId="4e667e83-9d62-4727-9cfb-ee24b16ffb56" providerId="ADAL" clId="{922B0116-4B91-4828-BE96-5597DB599755}" dt="2020-07-15T05:29:55.370" v="452" actId="571"/>
          <ac:spMkLst>
            <pc:docMk/>
            <pc:sldMk cId="1860389388" sldId="289"/>
            <ac:spMk id="50" creationId="{64D52207-2426-4665-B5E8-3377B7078444}"/>
          </ac:spMkLst>
        </pc:spChg>
        <pc:grpChg chg="add del mod">
          <ac:chgData name="Mili Diengdoh" userId="4e667e83-9d62-4727-9cfb-ee24b16ffb56" providerId="ADAL" clId="{922B0116-4B91-4828-BE96-5597DB599755}" dt="2020-07-15T05:29:18.861" v="434" actId="165"/>
          <ac:grpSpMkLst>
            <pc:docMk/>
            <pc:sldMk cId="1860389388" sldId="289"/>
            <ac:grpSpMk id="32" creationId="{8D8D438E-4E21-444C-9F72-DEB7A8227F54}"/>
          </ac:grpSpMkLst>
        </pc:grpChg>
        <pc:grpChg chg="add del mod">
          <ac:chgData name="Mili Diengdoh" userId="4e667e83-9d62-4727-9cfb-ee24b16ffb56" providerId="ADAL" clId="{922B0116-4B91-4828-BE96-5597DB599755}" dt="2020-07-15T05:29:44.480" v="450" actId="165"/>
          <ac:grpSpMkLst>
            <pc:docMk/>
            <pc:sldMk cId="1860389388" sldId="289"/>
            <ac:grpSpMk id="38" creationId="{BCA8D777-59D0-4AF8-83CA-8F1582EB5942}"/>
          </ac:grpSpMkLst>
        </pc:grpChg>
        <pc:grpChg chg="add del mod">
          <ac:chgData name="Mili Diengdoh" userId="4e667e83-9d62-4727-9cfb-ee24b16ffb56" providerId="ADAL" clId="{922B0116-4B91-4828-BE96-5597DB599755}" dt="2020-07-15T05:29:44.480" v="450" actId="165"/>
          <ac:grpSpMkLst>
            <pc:docMk/>
            <pc:sldMk cId="1860389388" sldId="289"/>
            <ac:grpSpMk id="39" creationId="{D809D5EE-DA88-4C6F-A3AB-89E7A5DEC7E2}"/>
          </ac:grpSpMkLst>
        </pc:grpChg>
        <pc:grpChg chg="add del mod">
          <ac:chgData name="Mili Diengdoh" userId="4e667e83-9d62-4727-9cfb-ee24b16ffb56" providerId="ADAL" clId="{922B0116-4B91-4828-BE96-5597DB599755}" dt="2020-07-15T05:29:44.480" v="450" actId="165"/>
          <ac:grpSpMkLst>
            <pc:docMk/>
            <pc:sldMk cId="1860389388" sldId="289"/>
            <ac:grpSpMk id="40" creationId="{ACF3F09C-180C-43C0-B03E-8007D84192B2}"/>
          </ac:grpSpMkLst>
        </pc:grpChg>
        <pc:grpChg chg="add del mod">
          <ac:chgData name="Mili Diengdoh" userId="4e667e83-9d62-4727-9cfb-ee24b16ffb56" providerId="ADAL" clId="{922B0116-4B91-4828-BE96-5597DB599755}" dt="2020-07-15T05:29:44.480" v="450" actId="165"/>
          <ac:grpSpMkLst>
            <pc:docMk/>
            <pc:sldMk cId="1860389388" sldId="289"/>
            <ac:grpSpMk id="41" creationId="{D4459DBB-DFFB-4A45-B694-3E208CE6E96B}"/>
          </ac:grpSpMkLst>
        </pc:grpChg>
        <pc:grpChg chg="add del mod">
          <ac:chgData name="Mili Diengdoh" userId="4e667e83-9d62-4727-9cfb-ee24b16ffb56" providerId="ADAL" clId="{922B0116-4B91-4828-BE96-5597DB599755}" dt="2020-07-15T05:29:44.480" v="450" actId="165"/>
          <ac:grpSpMkLst>
            <pc:docMk/>
            <pc:sldMk cId="1860389388" sldId="289"/>
            <ac:grpSpMk id="42" creationId="{8967FF91-3DC3-4E8F-980E-F7520F3C6FD7}"/>
          </ac:grpSpMkLst>
        </pc:grpChg>
        <pc:picChg chg="add mod topLvl">
          <ac:chgData name="Mili Diengdoh" userId="4e667e83-9d62-4727-9cfb-ee24b16ffb56" providerId="ADAL" clId="{922B0116-4B91-4828-BE96-5597DB599755}" dt="2020-07-15T05:29:44.480" v="450" actId="165"/>
          <ac:picMkLst>
            <pc:docMk/>
            <pc:sldMk cId="1860389388" sldId="289"/>
            <ac:picMk id="3" creationId="{4FB2379F-937E-46C0-994B-980379AB3B69}"/>
          </ac:picMkLst>
        </pc:picChg>
        <pc:picChg chg="del">
          <ac:chgData name="Mili Diengdoh" userId="4e667e83-9d62-4727-9cfb-ee24b16ffb56" providerId="ADAL" clId="{922B0116-4B91-4828-BE96-5597DB599755}" dt="2020-07-15T05:26:30.794" v="409" actId="478"/>
          <ac:picMkLst>
            <pc:docMk/>
            <pc:sldMk cId="1860389388" sldId="289"/>
            <ac:picMk id="11" creationId="{DE97BA5F-0DD1-449D-8DB4-03560F32A12D}"/>
          </ac:picMkLst>
        </pc:picChg>
        <pc:picChg chg="add mod topLvl">
          <ac:chgData name="Mili Diengdoh" userId="4e667e83-9d62-4727-9cfb-ee24b16ffb56" providerId="ADAL" clId="{922B0116-4B91-4828-BE96-5597DB599755}" dt="2020-07-15T05:29:44.480" v="450" actId="165"/>
          <ac:picMkLst>
            <pc:docMk/>
            <pc:sldMk cId="1860389388" sldId="289"/>
            <ac:picMk id="12" creationId="{4FCF99C2-F184-44A5-8343-25B39F73224F}"/>
          </ac:picMkLst>
        </pc:picChg>
        <pc:picChg chg="add mod topLvl">
          <ac:chgData name="Mili Diengdoh" userId="4e667e83-9d62-4727-9cfb-ee24b16ffb56" providerId="ADAL" clId="{922B0116-4B91-4828-BE96-5597DB599755}" dt="2020-07-15T05:29:44.480" v="450" actId="165"/>
          <ac:picMkLst>
            <pc:docMk/>
            <pc:sldMk cId="1860389388" sldId="289"/>
            <ac:picMk id="14" creationId="{BA69B23B-36BA-4297-BC53-D8B51747B511}"/>
          </ac:picMkLst>
        </pc:picChg>
        <pc:picChg chg="add mod topLvl">
          <ac:chgData name="Mili Diengdoh" userId="4e667e83-9d62-4727-9cfb-ee24b16ffb56" providerId="ADAL" clId="{922B0116-4B91-4828-BE96-5597DB599755}" dt="2020-07-15T05:29:44.480" v="450" actId="165"/>
          <ac:picMkLst>
            <pc:docMk/>
            <pc:sldMk cId="1860389388" sldId="289"/>
            <ac:picMk id="16" creationId="{53A7CEF6-6912-4BAB-95EA-2D2DEAE797BE}"/>
          </ac:picMkLst>
        </pc:picChg>
        <pc:picChg chg="add mod topLvl">
          <ac:chgData name="Mili Diengdoh" userId="4e667e83-9d62-4727-9cfb-ee24b16ffb56" providerId="ADAL" clId="{922B0116-4B91-4828-BE96-5597DB599755}" dt="2020-07-15T05:29:44.480" v="450" actId="165"/>
          <ac:picMkLst>
            <pc:docMk/>
            <pc:sldMk cId="1860389388" sldId="289"/>
            <ac:picMk id="20" creationId="{BB842C32-F0B5-46FC-8DD7-34AD31F8F598}"/>
          </ac:picMkLst>
        </pc:picChg>
        <pc:picChg chg="del">
          <ac:chgData name="Mili Diengdoh" userId="4e667e83-9d62-4727-9cfb-ee24b16ffb56" providerId="ADAL" clId="{922B0116-4B91-4828-BE96-5597DB599755}" dt="2020-07-15T05:26:30.794" v="409" actId="478"/>
          <ac:picMkLst>
            <pc:docMk/>
            <pc:sldMk cId="1860389388" sldId="289"/>
            <ac:picMk id="70" creationId="{6AE5129A-16A7-46FE-B980-DBEA826E0B6F}"/>
          </ac:picMkLst>
        </pc:picChg>
        <pc:picChg chg="del">
          <ac:chgData name="Mili Diengdoh" userId="4e667e83-9d62-4727-9cfb-ee24b16ffb56" providerId="ADAL" clId="{922B0116-4B91-4828-BE96-5597DB599755}" dt="2020-07-15T05:26:30.794" v="409" actId="478"/>
          <ac:picMkLst>
            <pc:docMk/>
            <pc:sldMk cId="1860389388" sldId="289"/>
            <ac:picMk id="71" creationId="{D3181E9B-88DE-4075-A940-82DE8502AA7F}"/>
          </ac:picMkLst>
        </pc:picChg>
        <pc:picChg chg="del">
          <ac:chgData name="Mili Diengdoh" userId="4e667e83-9d62-4727-9cfb-ee24b16ffb56" providerId="ADAL" clId="{922B0116-4B91-4828-BE96-5597DB599755}" dt="2020-07-15T05:26:30.794" v="409" actId="478"/>
          <ac:picMkLst>
            <pc:docMk/>
            <pc:sldMk cId="1860389388" sldId="289"/>
            <ac:picMk id="73" creationId="{5160B7FD-E418-4293-99CF-03259C15F905}"/>
          </ac:picMkLst>
        </pc:picChg>
        <pc:picChg chg="del">
          <ac:chgData name="Mili Diengdoh" userId="4e667e83-9d62-4727-9cfb-ee24b16ffb56" providerId="ADAL" clId="{922B0116-4B91-4828-BE96-5597DB599755}" dt="2020-07-15T05:26:30.794" v="409" actId="478"/>
          <ac:picMkLst>
            <pc:docMk/>
            <pc:sldMk cId="1860389388" sldId="289"/>
            <ac:picMk id="86" creationId="{3B8138B0-084B-482F-ADC7-2B6DF6A0137E}"/>
          </ac:picMkLst>
        </pc:picChg>
        <pc:cxnChg chg="mod">
          <ac:chgData name="Mili Diengdoh" userId="4e667e83-9d62-4727-9cfb-ee24b16ffb56" providerId="ADAL" clId="{922B0116-4B91-4828-BE96-5597DB599755}" dt="2020-07-15T05:30:19.408" v="460" actId="13244"/>
          <ac:cxnSpMkLst>
            <pc:docMk/>
            <pc:sldMk cId="1860389388" sldId="289"/>
            <ac:cxnSpMk id="10" creationId="{FA256E52-DFA9-4BF4-9AC5-C23D010A6C51}"/>
          </ac:cxnSpMkLst>
        </pc:cxnChg>
        <pc:cxnChg chg="mod">
          <ac:chgData name="Mili Diengdoh" userId="4e667e83-9d62-4727-9cfb-ee24b16ffb56" providerId="ADAL" clId="{922B0116-4B91-4828-BE96-5597DB599755}" dt="2020-07-15T05:30:17.977" v="459" actId="13244"/>
          <ac:cxnSpMkLst>
            <pc:docMk/>
            <pc:sldMk cId="1860389388" sldId="289"/>
            <ac:cxnSpMk id="34" creationId="{B6E53C55-25D2-4CBA-87D9-6B9EDA4C7AF4}"/>
          </ac:cxnSpMkLst>
        </pc:cxnChg>
        <pc:cxnChg chg="mod">
          <ac:chgData name="Mili Diengdoh" userId="4e667e83-9d62-4727-9cfb-ee24b16ffb56" providerId="ADAL" clId="{922B0116-4B91-4828-BE96-5597DB599755}" dt="2020-07-15T05:30:23.479" v="461" actId="13244"/>
          <ac:cxnSpMkLst>
            <pc:docMk/>
            <pc:sldMk cId="1860389388" sldId="289"/>
            <ac:cxnSpMk id="35" creationId="{B007FB2D-3602-4A23-8426-2A60110E2E2D}"/>
          </ac:cxnSpMkLst>
        </pc:cxnChg>
        <pc:cxnChg chg="mod">
          <ac:chgData name="Mili Diengdoh" userId="4e667e83-9d62-4727-9cfb-ee24b16ffb56" providerId="ADAL" clId="{922B0116-4B91-4828-BE96-5597DB599755}" dt="2020-07-15T05:30:25.265" v="462" actId="13244"/>
          <ac:cxnSpMkLst>
            <pc:docMk/>
            <pc:sldMk cId="1860389388" sldId="289"/>
            <ac:cxnSpMk id="36" creationId="{78DC88E5-81B0-42C0-92FD-4DEB38964B70}"/>
          </ac:cxnSpMkLst>
        </pc:cxnChg>
        <pc:cxnChg chg="add mod">
          <ac:chgData name="Mili Diengdoh" userId="4e667e83-9d62-4727-9cfb-ee24b16ffb56" providerId="ADAL" clId="{922B0116-4B91-4828-BE96-5597DB599755}" dt="2020-07-15T05:29:55.370" v="452" actId="571"/>
          <ac:cxnSpMkLst>
            <pc:docMk/>
            <pc:sldMk cId="1860389388" sldId="289"/>
            <ac:cxnSpMk id="47" creationId="{B23F7674-55D8-4634-B714-2B2ADBCFF75E}"/>
          </ac:cxnSpMkLst>
        </pc:cxnChg>
        <pc:cxnChg chg="add mod">
          <ac:chgData name="Mili Diengdoh" userId="4e667e83-9d62-4727-9cfb-ee24b16ffb56" providerId="ADAL" clId="{922B0116-4B91-4828-BE96-5597DB599755}" dt="2020-07-15T05:29:55.370" v="452" actId="571"/>
          <ac:cxnSpMkLst>
            <pc:docMk/>
            <pc:sldMk cId="1860389388" sldId="289"/>
            <ac:cxnSpMk id="48" creationId="{97A5F681-EC06-402D-858A-CD52389A36D8}"/>
          </ac:cxnSpMkLst>
        </pc:cxnChg>
        <pc:cxnChg chg="add mod">
          <ac:chgData name="Mili Diengdoh" userId="4e667e83-9d62-4727-9cfb-ee24b16ffb56" providerId="ADAL" clId="{922B0116-4B91-4828-BE96-5597DB599755}" dt="2020-07-15T05:29:55.370" v="452" actId="571"/>
          <ac:cxnSpMkLst>
            <pc:docMk/>
            <pc:sldMk cId="1860389388" sldId="289"/>
            <ac:cxnSpMk id="49" creationId="{C82C93E5-2A77-4038-9E6F-ED3E128ACEA8}"/>
          </ac:cxnSpMkLst>
        </pc:cxnChg>
      </pc:sldChg>
      <pc:sldChg chg="addSp delSp modSp mod">
        <pc:chgData name="Mili Diengdoh" userId="4e667e83-9d62-4727-9cfb-ee24b16ffb56" providerId="ADAL" clId="{922B0116-4B91-4828-BE96-5597DB599755}" dt="2020-07-15T05:12:08.808" v="220" actId="13244"/>
        <pc:sldMkLst>
          <pc:docMk/>
          <pc:sldMk cId="2319790245" sldId="290"/>
        </pc:sldMkLst>
        <pc:spChg chg="mod">
          <ac:chgData name="Mili Diengdoh" userId="4e667e83-9d62-4727-9cfb-ee24b16ffb56" providerId="ADAL" clId="{922B0116-4B91-4828-BE96-5597DB599755}" dt="2020-07-15T05:11:19.054" v="198" actId="1038"/>
          <ac:spMkLst>
            <pc:docMk/>
            <pc:sldMk cId="2319790245" sldId="290"/>
            <ac:spMk id="21" creationId="{54435730-B7DB-48AD-A54F-13BCE207C70D}"/>
          </ac:spMkLst>
        </pc:spChg>
        <pc:spChg chg="mod">
          <ac:chgData name="Mili Diengdoh" userId="4e667e83-9d62-4727-9cfb-ee24b16ffb56" providerId="ADAL" clId="{922B0116-4B91-4828-BE96-5597DB599755}" dt="2020-07-15T05:11:19.054" v="198" actId="1038"/>
          <ac:spMkLst>
            <pc:docMk/>
            <pc:sldMk cId="2319790245" sldId="290"/>
            <ac:spMk id="24" creationId="{0E6F80CB-51C9-4020-816F-A9AC2CADD96C}"/>
          </ac:spMkLst>
        </pc:spChg>
        <pc:spChg chg="mod">
          <ac:chgData name="Mili Diengdoh" userId="4e667e83-9d62-4727-9cfb-ee24b16ffb56" providerId="ADAL" clId="{922B0116-4B91-4828-BE96-5597DB599755}" dt="2020-07-15T05:11:19.054" v="198" actId="1038"/>
          <ac:spMkLst>
            <pc:docMk/>
            <pc:sldMk cId="2319790245" sldId="290"/>
            <ac:spMk id="27" creationId="{6B5DEB3F-034B-4733-82F4-92C20EB225EE}"/>
          </ac:spMkLst>
        </pc:spChg>
        <pc:spChg chg="mod">
          <ac:chgData name="Mili Diengdoh" userId="4e667e83-9d62-4727-9cfb-ee24b16ffb56" providerId="ADAL" clId="{922B0116-4B91-4828-BE96-5597DB599755}" dt="2020-07-15T05:11:19.054" v="198" actId="1038"/>
          <ac:spMkLst>
            <pc:docMk/>
            <pc:sldMk cId="2319790245" sldId="290"/>
            <ac:spMk id="30" creationId="{8D46956D-2784-4650-80B0-8B757A17B3FA}"/>
          </ac:spMkLst>
        </pc:spChg>
        <pc:spChg chg="mod">
          <ac:chgData name="Mili Diengdoh" userId="4e667e83-9d62-4727-9cfb-ee24b16ffb56" providerId="ADAL" clId="{922B0116-4B91-4828-BE96-5597DB599755}" dt="2020-07-15T05:07:25.854" v="87"/>
          <ac:spMkLst>
            <pc:docMk/>
            <pc:sldMk cId="2319790245" sldId="290"/>
            <ac:spMk id="34" creationId="{DAFC0E9E-C699-434F-96A2-8ECEB1EA5230}"/>
          </ac:spMkLst>
        </pc:spChg>
        <pc:spChg chg="mod topLvl">
          <ac:chgData name="Mili Diengdoh" userId="4e667e83-9d62-4727-9cfb-ee24b16ffb56" providerId="ADAL" clId="{922B0116-4B91-4828-BE96-5597DB599755}" dt="2020-07-15T05:11:27.880" v="206" actId="12789"/>
          <ac:spMkLst>
            <pc:docMk/>
            <pc:sldMk cId="2319790245" sldId="290"/>
            <ac:spMk id="35" creationId="{1B94D1A1-84DA-4E86-AE74-378CC54A10AE}"/>
          </ac:spMkLst>
        </pc:spChg>
        <pc:spChg chg="mod">
          <ac:chgData name="Mili Diengdoh" userId="4e667e83-9d62-4727-9cfb-ee24b16ffb56" providerId="ADAL" clId="{922B0116-4B91-4828-BE96-5597DB599755}" dt="2020-07-15T05:07:25.854" v="87"/>
          <ac:spMkLst>
            <pc:docMk/>
            <pc:sldMk cId="2319790245" sldId="290"/>
            <ac:spMk id="36" creationId="{C1EE91BF-550A-4713-A175-71F74863203C}"/>
          </ac:spMkLst>
        </pc:spChg>
        <pc:spChg chg="mod topLvl">
          <ac:chgData name="Mili Diengdoh" userId="4e667e83-9d62-4727-9cfb-ee24b16ffb56" providerId="ADAL" clId="{922B0116-4B91-4828-BE96-5597DB599755}" dt="2020-07-15T05:11:25.528" v="204" actId="12789"/>
          <ac:spMkLst>
            <pc:docMk/>
            <pc:sldMk cId="2319790245" sldId="290"/>
            <ac:spMk id="41" creationId="{F5734476-DA85-4C38-A98B-410CC92C5379}"/>
          </ac:spMkLst>
        </pc:spChg>
        <pc:spChg chg="mod topLvl">
          <ac:chgData name="Mili Diengdoh" userId="4e667e83-9d62-4727-9cfb-ee24b16ffb56" providerId="ADAL" clId="{922B0116-4B91-4828-BE96-5597DB599755}" dt="2020-07-15T05:11:29.858" v="207" actId="12789"/>
          <ac:spMkLst>
            <pc:docMk/>
            <pc:sldMk cId="2319790245" sldId="290"/>
            <ac:spMk id="47" creationId="{5144FF39-65D1-4385-9225-C46775259561}"/>
          </ac:spMkLst>
        </pc:spChg>
        <pc:grpChg chg="add del mod">
          <ac:chgData name="Mili Diengdoh" userId="4e667e83-9d62-4727-9cfb-ee24b16ffb56" providerId="ADAL" clId="{922B0116-4B91-4828-BE96-5597DB599755}" dt="2020-07-15T05:09:42.083" v="151" actId="21"/>
          <ac:grpSpMkLst>
            <pc:docMk/>
            <pc:sldMk cId="2319790245" sldId="290"/>
            <ac:grpSpMk id="33" creationId="{3B3A3DAB-5D8E-4507-B3F1-6E2771AE36C7}"/>
          </ac:grpSpMkLst>
        </pc:grpChg>
        <pc:grpChg chg="add del mod">
          <ac:chgData name="Mili Diengdoh" userId="4e667e83-9d62-4727-9cfb-ee24b16ffb56" providerId="ADAL" clId="{922B0116-4B91-4828-BE96-5597DB599755}" dt="2020-07-15T05:10:50.476" v="179" actId="165"/>
          <ac:grpSpMkLst>
            <pc:docMk/>
            <pc:sldMk cId="2319790245" sldId="290"/>
            <ac:grpSpMk id="58" creationId="{C2B9E4AF-2DBD-4EF3-B00F-63F9AD3094FC}"/>
          </ac:grpSpMkLst>
        </pc:grpChg>
        <pc:picChg chg="add del mod">
          <ac:chgData name="Mili Diengdoh" userId="4e667e83-9d62-4727-9cfb-ee24b16ffb56" providerId="ADAL" clId="{922B0116-4B91-4828-BE96-5597DB599755}" dt="2020-07-15T05:06:42.670" v="72" actId="21"/>
          <ac:picMkLst>
            <pc:docMk/>
            <pc:sldMk cId="2319790245" sldId="290"/>
            <ac:picMk id="2" creationId="{AC243FC7-26ED-4D01-811C-89E5665D0411}"/>
          </ac:picMkLst>
        </pc:picChg>
        <pc:picChg chg="add mod">
          <ac:chgData name="Mili Diengdoh" userId="4e667e83-9d62-4727-9cfb-ee24b16ffb56" providerId="ADAL" clId="{922B0116-4B91-4828-BE96-5597DB599755}" dt="2020-07-15T05:11:41.577" v="208" actId="13244"/>
          <ac:picMkLst>
            <pc:docMk/>
            <pc:sldMk cId="2319790245" sldId="290"/>
            <ac:picMk id="4" creationId="{3FA19AAB-2D10-4BB4-99D3-CD6BB733AB04}"/>
          </ac:picMkLst>
        </pc:picChg>
        <pc:picChg chg="add mod">
          <ac:chgData name="Mili Diengdoh" userId="4e667e83-9d62-4727-9cfb-ee24b16ffb56" providerId="ADAL" clId="{922B0116-4B91-4828-BE96-5597DB599755}" dt="2020-07-15T05:12:06.431" v="219" actId="13244"/>
          <ac:picMkLst>
            <pc:docMk/>
            <pc:sldMk cId="2319790245" sldId="290"/>
            <ac:picMk id="5" creationId="{49633506-07F7-4777-8800-4962336C901A}"/>
          </ac:picMkLst>
        </pc:picChg>
        <pc:picChg chg="add mod">
          <ac:chgData name="Mili Diengdoh" userId="4e667e83-9d62-4727-9cfb-ee24b16ffb56" providerId="ADAL" clId="{922B0116-4B91-4828-BE96-5597DB599755}" dt="2020-07-15T05:12:08.808" v="220" actId="13244"/>
          <ac:picMkLst>
            <pc:docMk/>
            <pc:sldMk cId="2319790245" sldId="290"/>
            <ac:picMk id="6" creationId="{EB120493-457E-4AD7-A51F-C395F3CEBB15}"/>
          </ac:picMkLst>
        </pc:picChg>
        <pc:picChg chg="del mod">
          <ac:chgData name="Mili Diengdoh" userId="4e667e83-9d62-4727-9cfb-ee24b16ffb56" providerId="ADAL" clId="{922B0116-4B91-4828-BE96-5597DB599755}" dt="2020-07-15T05:08:06.057" v="102" actId="478"/>
          <ac:picMkLst>
            <pc:docMk/>
            <pc:sldMk cId="2319790245" sldId="290"/>
            <ac:picMk id="7" creationId="{027EA42D-76B2-495C-8DFB-66386067C640}"/>
          </ac:picMkLst>
        </pc:picChg>
        <pc:picChg chg="add del mod">
          <ac:chgData name="Mili Diengdoh" userId="4e667e83-9d62-4727-9cfb-ee24b16ffb56" providerId="ADAL" clId="{922B0116-4B91-4828-BE96-5597DB599755}" dt="2020-07-15T05:08:15.591" v="106" actId="478"/>
          <ac:picMkLst>
            <pc:docMk/>
            <pc:sldMk cId="2319790245" sldId="290"/>
            <ac:picMk id="8" creationId="{1346C19D-E4C0-4395-B496-EF500520DF37}"/>
          </ac:picMkLst>
        </pc:picChg>
        <pc:picChg chg="add mod">
          <ac:chgData name="Mili Diengdoh" userId="4e667e83-9d62-4727-9cfb-ee24b16ffb56" providerId="ADAL" clId="{922B0116-4B91-4828-BE96-5597DB599755}" dt="2020-07-15T05:11:55.338" v="215" actId="13244"/>
          <ac:picMkLst>
            <pc:docMk/>
            <pc:sldMk cId="2319790245" sldId="290"/>
            <ac:picMk id="10" creationId="{239FB79F-C30B-4F0F-B570-2BEEF5845232}"/>
          </ac:picMkLst>
        </pc:picChg>
        <pc:picChg chg="add del mod">
          <ac:chgData name="Mili Diengdoh" userId="4e667e83-9d62-4727-9cfb-ee24b16ffb56" providerId="ADAL" clId="{922B0116-4B91-4828-BE96-5597DB599755}" dt="2020-07-15T05:08:44.116" v="120" actId="478"/>
          <ac:picMkLst>
            <pc:docMk/>
            <pc:sldMk cId="2319790245" sldId="290"/>
            <ac:picMk id="11" creationId="{F4E8AAF2-2ACF-4B93-9762-011789BD038E}"/>
          </ac:picMkLst>
        </pc:picChg>
        <pc:picChg chg="del">
          <ac:chgData name="Mili Diengdoh" userId="4e667e83-9d62-4727-9cfb-ee24b16ffb56" providerId="ADAL" clId="{922B0116-4B91-4828-BE96-5597DB599755}" dt="2020-07-15T05:06:43.787" v="73" actId="478"/>
          <ac:picMkLst>
            <pc:docMk/>
            <pc:sldMk cId="2319790245" sldId="290"/>
            <ac:picMk id="12" creationId="{4B5A5922-AC46-4C14-BC15-20357AAF5189}"/>
          </ac:picMkLst>
        </pc:picChg>
        <pc:picChg chg="del mod">
          <ac:chgData name="Mili Diengdoh" userId="4e667e83-9d62-4727-9cfb-ee24b16ffb56" providerId="ADAL" clId="{922B0116-4B91-4828-BE96-5597DB599755}" dt="2020-07-15T05:08:41.951" v="119" actId="478"/>
          <ac:picMkLst>
            <pc:docMk/>
            <pc:sldMk cId="2319790245" sldId="290"/>
            <ac:picMk id="14" creationId="{AFD5813C-CF61-485E-B18C-062FD5CAE9ED}"/>
          </ac:picMkLst>
        </pc:picChg>
        <pc:picChg chg="del mod">
          <ac:chgData name="Mili Diengdoh" userId="4e667e83-9d62-4727-9cfb-ee24b16ffb56" providerId="ADAL" clId="{922B0116-4B91-4828-BE96-5597DB599755}" dt="2020-07-15T05:09:08.674" v="133" actId="478"/>
          <ac:picMkLst>
            <pc:docMk/>
            <pc:sldMk cId="2319790245" sldId="290"/>
            <ac:picMk id="15" creationId="{0DF260F4-F2A5-4582-B843-074BB94AC7E9}"/>
          </ac:picMkLst>
        </pc:picChg>
        <pc:picChg chg="del mod">
          <ac:chgData name="Mili Diengdoh" userId="4e667e83-9d62-4727-9cfb-ee24b16ffb56" providerId="ADAL" clId="{922B0116-4B91-4828-BE96-5597DB599755}" dt="2020-07-15T05:09:38.875" v="150" actId="478"/>
          <ac:picMkLst>
            <pc:docMk/>
            <pc:sldMk cId="2319790245" sldId="290"/>
            <ac:picMk id="16" creationId="{941197B4-C7AE-4C75-97B3-C758F4E7181F}"/>
          </ac:picMkLst>
        </pc:picChg>
        <pc:picChg chg="add mod">
          <ac:chgData name="Mili Diengdoh" userId="4e667e83-9d62-4727-9cfb-ee24b16ffb56" providerId="ADAL" clId="{922B0116-4B91-4828-BE96-5597DB599755}" dt="2020-07-15T05:11:58.393" v="216" actId="13244"/>
          <ac:picMkLst>
            <pc:docMk/>
            <pc:sldMk cId="2319790245" sldId="290"/>
            <ac:picMk id="17" creationId="{78528436-B56B-4D9A-83DD-CF923013F2F0}"/>
          </ac:picMkLst>
        </pc:picChg>
        <pc:picChg chg="add del mod">
          <ac:chgData name="Mili Diengdoh" userId="4e667e83-9d62-4727-9cfb-ee24b16ffb56" providerId="ADAL" clId="{922B0116-4B91-4828-BE96-5597DB599755}" dt="2020-07-15T05:09:11.422" v="134" actId="478"/>
          <ac:picMkLst>
            <pc:docMk/>
            <pc:sldMk cId="2319790245" sldId="290"/>
            <ac:picMk id="18" creationId="{81DF1E5B-F79D-4541-8A8F-E725354611B2}"/>
          </ac:picMkLst>
        </pc:picChg>
        <pc:picChg chg="del mod">
          <ac:chgData name="Mili Diengdoh" userId="4e667e83-9d62-4727-9cfb-ee24b16ffb56" providerId="ADAL" clId="{922B0116-4B91-4828-BE96-5597DB599755}" dt="2020-07-15T05:06:59.780" v="80" actId="478"/>
          <ac:picMkLst>
            <pc:docMk/>
            <pc:sldMk cId="2319790245" sldId="290"/>
            <ac:picMk id="19" creationId="{AE633C19-1314-4655-83B9-5A3194034825}"/>
          </ac:picMkLst>
        </pc:picChg>
        <pc:picChg chg="del mod">
          <ac:chgData name="Mili Diengdoh" userId="4e667e83-9d62-4727-9cfb-ee24b16ffb56" providerId="ADAL" clId="{922B0116-4B91-4828-BE96-5597DB599755}" dt="2020-07-15T05:07:04.086" v="82" actId="478"/>
          <ac:picMkLst>
            <pc:docMk/>
            <pc:sldMk cId="2319790245" sldId="290"/>
            <ac:picMk id="20" creationId="{694CB695-765F-4E2B-A2DD-E2CBE7BC989D}"/>
          </ac:picMkLst>
        </pc:picChg>
        <pc:picChg chg="add mod">
          <ac:chgData name="Mili Diengdoh" userId="4e667e83-9d62-4727-9cfb-ee24b16ffb56" providerId="ADAL" clId="{922B0116-4B91-4828-BE96-5597DB599755}" dt="2020-07-15T05:07:10.967" v="86" actId="571"/>
          <ac:picMkLst>
            <pc:docMk/>
            <pc:sldMk cId="2319790245" sldId="290"/>
            <ac:picMk id="32" creationId="{A20CD988-1272-4A93-97A7-6A3CCE9BB8DD}"/>
          </ac:picMkLst>
        </pc:picChg>
        <pc:picChg chg="add mod">
          <ac:chgData name="Mili Diengdoh" userId="4e667e83-9d62-4727-9cfb-ee24b16ffb56" providerId="ADAL" clId="{922B0116-4B91-4828-BE96-5597DB599755}" dt="2020-07-15T05:12:01.235" v="217" actId="13244"/>
          <ac:picMkLst>
            <pc:docMk/>
            <pc:sldMk cId="2319790245" sldId="290"/>
            <ac:picMk id="44" creationId="{0FEA9B7C-F3DB-4F4F-9660-7ADCCBBDF845}"/>
          </ac:picMkLst>
        </pc:picChg>
        <pc:picChg chg="add del mod">
          <ac:chgData name="Mili Diengdoh" userId="4e667e83-9d62-4727-9cfb-ee24b16ffb56" providerId="ADAL" clId="{922B0116-4B91-4828-BE96-5597DB599755}" dt="2020-07-15T05:09:42.083" v="151" actId="21"/>
          <ac:picMkLst>
            <pc:docMk/>
            <pc:sldMk cId="2319790245" sldId="290"/>
            <ac:picMk id="45" creationId="{88671913-3307-4E3C-845C-BB872C66105E}"/>
          </ac:picMkLst>
        </pc:picChg>
        <pc:picChg chg="add mod">
          <ac:chgData name="Mili Diengdoh" userId="4e667e83-9d62-4727-9cfb-ee24b16ffb56" providerId="ADAL" clId="{922B0116-4B91-4828-BE96-5597DB599755}" dt="2020-07-15T05:12:04.142" v="218" actId="13244"/>
          <ac:picMkLst>
            <pc:docMk/>
            <pc:sldMk cId="2319790245" sldId="290"/>
            <ac:picMk id="49" creationId="{C3AE8F49-56F2-4635-A0C6-D397798042F3}"/>
          </ac:picMkLst>
        </pc:picChg>
        <pc:cxnChg chg="mod">
          <ac:chgData name="Mili Diengdoh" userId="4e667e83-9d62-4727-9cfb-ee24b16ffb56" providerId="ADAL" clId="{922B0116-4B91-4828-BE96-5597DB599755}" dt="2020-07-15T05:11:19.054" v="198" actId="1038"/>
          <ac:cxnSpMkLst>
            <pc:docMk/>
            <pc:sldMk cId="2319790245" sldId="290"/>
            <ac:cxnSpMk id="22" creationId="{538D5984-7D1B-4993-91B8-25EA761F7D35}"/>
          </ac:cxnSpMkLst>
        </pc:cxnChg>
        <pc:cxnChg chg="mod">
          <ac:chgData name="Mili Diengdoh" userId="4e667e83-9d62-4727-9cfb-ee24b16ffb56" providerId="ADAL" clId="{922B0116-4B91-4828-BE96-5597DB599755}" dt="2020-07-15T05:11:19.054" v="198" actId="1038"/>
          <ac:cxnSpMkLst>
            <pc:docMk/>
            <pc:sldMk cId="2319790245" sldId="290"/>
            <ac:cxnSpMk id="25" creationId="{0527A8FE-D6FE-40EE-8496-5809C4DAB514}"/>
          </ac:cxnSpMkLst>
        </pc:cxnChg>
        <pc:cxnChg chg="mod">
          <ac:chgData name="Mili Diengdoh" userId="4e667e83-9d62-4727-9cfb-ee24b16ffb56" providerId="ADAL" clId="{922B0116-4B91-4828-BE96-5597DB599755}" dt="2020-07-15T05:11:19.054" v="198" actId="1038"/>
          <ac:cxnSpMkLst>
            <pc:docMk/>
            <pc:sldMk cId="2319790245" sldId="290"/>
            <ac:cxnSpMk id="28" creationId="{1B7CC1C8-9D72-4320-BA99-0513126D7B88}"/>
          </ac:cxnSpMkLst>
        </pc:cxnChg>
        <pc:cxnChg chg="mod topLvl">
          <ac:chgData name="Mili Diengdoh" userId="4e667e83-9d62-4727-9cfb-ee24b16ffb56" providerId="ADAL" clId="{922B0116-4B91-4828-BE96-5597DB599755}" dt="2020-07-15T05:11:23.204" v="202" actId="465"/>
          <ac:cxnSpMkLst>
            <pc:docMk/>
            <pc:sldMk cId="2319790245" sldId="290"/>
            <ac:cxnSpMk id="37" creationId="{7C320714-731C-4B6A-8A6A-94DD636DF113}"/>
          </ac:cxnSpMkLst>
        </pc:cxnChg>
        <pc:cxnChg chg="mod topLvl">
          <ac:chgData name="Mili Diengdoh" userId="4e667e83-9d62-4727-9cfb-ee24b16ffb56" providerId="ADAL" clId="{922B0116-4B91-4828-BE96-5597DB599755}" dt="2020-07-15T05:11:23.204" v="202" actId="465"/>
          <ac:cxnSpMkLst>
            <pc:docMk/>
            <pc:sldMk cId="2319790245" sldId="290"/>
            <ac:cxnSpMk id="43" creationId="{83A26A24-767E-45A0-93C8-985EA44A9E6B}"/>
          </ac:cxnSpMkLst>
        </pc:cxnChg>
      </pc:sldChg>
      <pc:sldMasterChg chg="modSldLayout">
        <pc:chgData name="Mili Diengdoh" userId="4e667e83-9d62-4727-9cfb-ee24b16ffb56" providerId="ADAL" clId="{922B0116-4B91-4828-BE96-5597DB599755}" dt="2020-07-15T06:11:47.294" v="961" actId="14100"/>
        <pc:sldMasterMkLst>
          <pc:docMk/>
          <pc:sldMasterMk cId="1881724970" sldId="2147484551"/>
        </pc:sldMasterMkLst>
        <pc:sldLayoutChg chg="modSp mod">
          <pc:chgData name="Mili Diengdoh" userId="4e667e83-9d62-4727-9cfb-ee24b16ffb56" providerId="ADAL" clId="{922B0116-4B91-4828-BE96-5597DB599755}" dt="2020-07-15T05:26:04.904" v="406" actId="14100"/>
          <pc:sldLayoutMkLst>
            <pc:docMk/>
            <pc:sldMasterMk cId="1881724970" sldId="2147484551"/>
            <pc:sldLayoutMk cId="1313428702" sldId="2147484619"/>
          </pc:sldLayoutMkLst>
          <pc:spChg chg="mod">
            <ac:chgData name="Mili Diengdoh" userId="4e667e83-9d62-4727-9cfb-ee24b16ffb56" providerId="ADAL" clId="{922B0116-4B91-4828-BE96-5597DB599755}" dt="2020-07-15T05:26:04.904" v="406" actId="14100"/>
            <ac:spMkLst>
              <pc:docMk/>
              <pc:sldMasterMk cId="1881724970" sldId="2147484551"/>
              <pc:sldLayoutMk cId="1313428702" sldId="2147484619"/>
              <ac:spMk id="4" creationId="{D1FDE817-4581-481C-9C54-D23C2F82ACA3}"/>
            </ac:spMkLst>
          </pc:spChg>
        </pc:sldLayoutChg>
        <pc:sldLayoutChg chg="modSp mod">
          <pc:chgData name="Mili Diengdoh" userId="4e667e83-9d62-4727-9cfb-ee24b16ffb56" providerId="ADAL" clId="{922B0116-4B91-4828-BE96-5597DB599755}" dt="2020-07-15T06:11:47.294" v="961" actId="14100"/>
          <pc:sldLayoutMkLst>
            <pc:docMk/>
            <pc:sldMasterMk cId="1881724970" sldId="2147484551"/>
            <pc:sldLayoutMk cId="962953069" sldId="2147484620"/>
          </pc:sldLayoutMkLst>
          <pc:spChg chg="mod">
            <ac:chgData name="Mili Diengdoh" userId="4e667e83-9d62-4727-9cfb-ee24b16ffb56" providerId="ADAL" clId="{922B0116-4B91-4828-BE96-5597DB599755}" dt="2020-07-15T06:11:47.294" v="961" actId="14100"/>
            <ac:spMkLst>
              <pc:docMk/>
              <pc:sldMasterMk cId="1881724970" sldId="2147484551"/>
              <pc:sldLayoutMk cId="962953069" sldId="2147484620"/>
              <ac:spMk id="2" creationId="{00000000-0000-0000-0000-000000000000}"/>
            </ac:spMkLst>
          </pc:spChg>
          <pc:cxnChg chg="mod">
            <ac:chgData name="Mili Diengdoh" userId="4e667e83-9d62-4727-9cfb-ee24b16ffb56" providerId="ADAL" clId="{922B0116-4B91-4828-BE96-5597DB599755}" dt="2020-07-15T06:11:44.118" v="960" actId="14100"/>
            <ac:cxnSpMkLst>
              <pc:docMk/>
              <pc:sldMasterMk cId="1881724970" sldId="2147484551"/>
              <pc:sldLayoutMk cId="962953069" sldId="2147484620"/>
              <ac:cxnSpMk id="4" creationId="{19EC36C7-81B9-4ABD-806F-1F651FBD49B5}"/>
            </ac:cxnSpMkLst>
          </pc:cxnChg>
        </pc:sldLayoutChg>
      </pc:sldMasterChg>
    </pc:docChg>
  </pc:docChgLst>
  <pc:docChgLst>
    <pc:chgData name="Wanlambok Nongbet [Chillibreeze]" userId="6bf028ea-505a-4797-9fbe-498829f78d74" providerId="ADAL" clId="{264B889D-8B38-41F6-B626-33E012526DDD}"/>
    <pc:docChg chg="modSld">
      <pc:chgData name="Wanlambok Nongbet [Chillibreeze]" userId="6bf028ea-505a-4797-9fbe-498829f78d74" providerId="ADAL" clId="{264B889D-8B38-41F6-B626-33E012526DDD}" dt="2020-07-15T13:23:14.181" v="0" actId="2711"/>
      <pc:docMkLst>
        <pc:docMk/>
      </pc:docMkLst>
      <pc:sldChg chg="modSp mod">
        <pc:chgData name="Wanlambok Nongbet [Chillibreeze]" userId="6bf028ea-505a-4797-9fbe-498829f78d74" providerId="ADAL" clId="{264B889D-8B38-41F6-B626-33E012526DDD}" dt="2020-07-15T13:23:14.181" v="0" actId="2711"/>
        <pc:sldMkLst>
          <pc:docMk/>
          <pc:sldMk cId="1860389388" sldId="289"/>
        </pc:sldMkLst>
        <pc:spChg chg="mod">
          <ac:chgData name="Wanlambok Nongbet [Chillibreeze]" userId="6bf028ea-505a-4797-9fbe-498829f78d74" providerId="ADAL" clId="{264B889D-8B38-41F6-B626-33E012526DDD}" dt="2020-07-15T13:23:14.181" v="0" actId="2711"/>
          <ac:spMkLst>
            <pc:docMk/>
            <pc:sldMk cId="1860389388" sldId="289"/>
            <ac:spMk id="9" creationId="{E5581FAE-4B8F-4F08-A565-CB04978C0221}"/>
          </ac:spMkLst>
        </pc:spChg>
        <pc:spChg chg="mod">
          <ac:chgData name="Wanlambok Nongbet [Chillibreeze]" userId="6bf028ea-505a-4797-9fbe-498829f78d74" providerId="ADAL" clId="{264B889D-8B38-41F6-B626-33E012526DDD}" dt="2020-07-15T13:23:14.181" v="0" actId="2711"/>
          <ac:spMkLst>
            <pc:docMk/>
            <pc:sldMk cId="1860389388" sldId="289"/>
            <ac:spMk id="13" creationId="{FD310393-020F-41AE-803D-1F32186F87EA}"/>
          </ac:spMkLst>
        </pc:spChg>
        <pc:spChg chg="mod">
          <ac:chgData name="Wanlambok Nongbet [Chillibreeze]" userId="6bf028ea-505a-4797-9fbe-498829f78d74" providerId="ADAL" clId="{264B889D-8B38-41F6-B626-33E012526DDD}" dt="2020-07-15T13:23:14.181" v="0" actId="2711"/>
          <ac:spMkLst>
            <pc:docMk/>
            <pc:sldMk cId="1860389388" sldId="289"/>
            <ac:spMk id="15" creationId="{E146753B-F9AC-4EEA-960F-FD3C8DE6F9A4}"/>
          </ac:spMkLst>
        </pc:spChg>
        <pc:spChg chg="mod">
          <ac:chgData name="Wanlambok Nongbet [Chillibreeze]" userId="6bf028ea-505a-4797-9fbe-498829f78d74" providerId="ADAL" clId="{264B889D-8B38-41F6-B626-33E012526DDD}" dt="2020-07-15T13:23:14.181" v="0" actId="2711"/>
          <ac:spMkLst>
            <pc:docMk/>
            <pc:sldMk cId="1860389388" sldId="289"/>
            <ac:spMk id="18" creationId="{C61A5CB5-8B6C-4B7A-AA4A-78A3DF2B13C1}"/>
          </ac:spMkLst>
        </pc:spChg>
        <pc:spChg chg="mod">
          <ac:chgData name="Wanlambok Nongbet [Chillibreeze]" userId="6bf028ea-505a-4797-9fbe-498829f78d74" providerId="ADAL" clId="{264B889D-8B38-41F6-B626-33E012526DDD}" dt="2020-07-15T13:23:14.181" v="0" actId="2711"/>
          <ac:spMkLst>
            <pc:docMk/>
            <pc:sldMk cId="1860389388" sldId="289"/>
            <ac:spMk id="22" creationId="{C8E49231-9A09-4488-BCC0-08FD6CA55D2D}"/>
          </ac:spMkLst>
        </pc:spChg>
      </pc:sldChg>
    </pc:docChg>
  </pc:docChgLst>
  <pc:docChgLst>
    <pc:chgData name="Diana Mary Pyngrope [Chillibreeze]" userId="dee9ced0-7628-465b-be92-498a19e92798" providerId="ADAL" clId="{865C79D4-BBFE-4D8F-A608-51AB0EF1E956}"/>
    <pc:docChg chg="custSel addSld modSld">
      <pc:chgData name="Diana Mary Pyngrope [Chillibreeze]" userId="dee9ced0-7628-465b-be92-498a19e92798" providerId="ADAL" clId="{865C79D4-BBFE-4D8F-A608-51AB0EF1E956}" dt="2020-07-10T05:07:55.893" v="17" actId="22"/>
      <pc:docMkLst>
        <pc:docMk/>
      </pc:docMkLst>
      <pc:sldChg chg="addSp delSp modSp mod">
        <pc:chgData name="Diana Mary Pyngrope [Chillibreeze]" userId="dee9ced0-7628-465b-be92-498a19e92798" providerId="ADAL" clId="{865C79D4-BBFE-4D8F-A608-51AB0EF1E956}" dt="2020-07-10T05:06:56.877" v="16" actId="478"/>
        <pc:sldMkLst>
          <pc:docMk/>
          <pc:sldMk cId="3097258994" sldId="258"/>
        </pc:sldMkLst>
        <pc:spChg chg="mod">
          <ac:chgData name="Diana Mary Pyngrope [Chillibreeze]" userId="dee9ced0-7628-465b-be92-498a19e92798" providerId="ADAL" clId="{865C79D4-BBFE-4D8F-A608-51AB0EF1E956}" dt="2020-07-10T05:06:50.733" v="11"/>
          <ac:spMkLst>
            <pc:docMk/>
            <pc:sldMk cId="3097258994" sldId="258"/>
            <ac:spMk id="21" creationId="{A597AEA6-9766-4D87-832A-FBA6F3F1EC4F}"/>
          </ac:spMkLst>
        </pc:spChg>
        <pc:spChg chg="mod">
          <ac:chgData name="Diana Mary Pyngrope [Chillibreeze]" userId="dee9ced0-7628-465b-be92-498a19e92798" providerId="ADAL" clId="{865C79D4-BBFE-4D8F-A608-51AB0EF1E956}" dt="2020-07-10T05:06:50.733" v="11"/>
          <ac:spMkLst>
            <pc:docMk/>
            <pc:sldMk cId="3097258994" sldId="258"/>
            <ac:spMk id="22" creationId="{070F8E8B-4F8D-49FF-93E3-115CC7D271AC}"/>
          </ac:spMkLst>
        </pc:spChg>
        <pc:spChg chg="mod">
          <ac:chgData name="Diana Mary Pyngrope [Chillibreeze]" userId="dee9ced0-7628-465b-be92-498a19e92798" providerId="ADAL" clId="{865C79D4-BBFE-4D8F-A608-51AB0EF1E956}" dt="2020-07-10T05:06:43.180" v="3" actId="571"/>
          <ac:spMkLst>
            <pc:docMk/>
            <pc:sldMk cId="3097258994" sldId="258"/>
            <ac:spMk id="41" creationId="{2A728B1F-D498-4A4B-9E00-7CA483A58129}"/>
          </ac:spMkLst>
        </pc:spChg>
        <pc:spChg chg="mod">
          <ac:chgData name="Diana Mary Pyngrope [Chillibreeze]" userId="dee9ced0-7628-465b-be92-498a19e92798" providerId="ADAL" clId="{865C79D4-BBFE-4D8F-A608-51AB0EF1E956}" dt="2020-07-10T05:06:43.180" v="3" actId="571"/>
          <ac:spMkLst>
            <pc:docMk/>
            <pc:sldMk cId="3097258994" sldId="258"/>
            <ac:spMk id="43" creationId="{F793E939-99D6-49BD-8252-5A8C1EC4C47F}"/>
          </ac:spMkLst>
        </pc:spChg>
        <pc:grpChg chg="add del mod">
          <ac:chgData name="Diana Mary Pyngrope [Chillibreeze]" userId="dee9ced0-7628-465b-be92-498a19e92798" providerId="ADAL" clId="{865C79D4-BBFE-4D8F-A608-51AB0EF1E956}" dt="2020-07-10T05:06:56.877" v="16" actId="478"/>
          <ac:grpSpMkLst>
            <pc:docMk/>
            <pc:sldMk cId="3097258994" sldId="258"/>
            <ac:grpSpMk id="2" creationId="{A38C1B22-3517-494D-9C01-AE3BF5B1BB49}"/>
          </ac:grpSpMkLst>
        </pc:grpChg>
        <pc:grpChg chg="add del mod">
          <ac:chgData name="Diana Mary Pyngrope [Chillibreeze]" userId="dee9ced0-7628-465b-be92-498a19e92798" providerId="ADAL" clId="{865C79D4-BBFE-4D8F-A608-51AB0EF1E956}" dt="2020-07-10T05:06:44.029" v="4" actId="21"/>
          <ac:grpSpMkLst>
            <pc:docMk/>
            <pc:sldMk cId="3097258994" sldId="258"/>
            <ac:grpSpMk id="39" creationId="{42207E0F-6FB4-4B8F-B8A1-C09C92953265}"/>
          </ac:grpSpMkLst>
        </pc:grpChg>
        <pc:picChg chg="mod">
          <ac:chgData name="Diana Mary Pyngrope [Chillibreeze]" userId="dee9ced0-7628-465b-be92-498a19e92798" providerId="ADAL" clId="{865C79D4-BBFE-4D8F-A608-51AB0EF1E956}" dt="2020-07-10T05:06:54.544" v="15" actId="962"/>
          <ac:picMkLst>
            <pc:docMk/>
            <pc:sldMk cId="3097258994" sldId="258"/>
            <ac:picMk id="4" creationId="{49CD998E-91B8-46F2-B103-95927C68023B}"/>
          </ac:picMkLst>
        </pc:picChg>
        <pc:picChg chg="add del mod">
          <ac:chgData name="Diana Mary Pyngrope [Chillibreeze]" userId="dee9ced0-7628-465b-be92-498a19e92798" providerId="ADAL" clId="{865C79D4-BBFE-4D8F-A608-51AB0EF1E956}" dt="2020-07-10T05:06:56.877" v="16" actId="478"/>
          <ac:picMkLst>
            <pc:docMk/>
            <pc:sldMk cId="3097258994" sldId="258"/>
            <ac:picMk id="37" creationId="{FD496AF5-CDD8-4496-83C8-F0BF606D74F8}"/>
          </ac:picMkLst>
        </pc:picChg>
        <pc:picChg chg="mod">
          <ac:chgData name="Diana Mary Pyngrope [Chillibreeze]" userId="dee9ced0-7628-465b-be92-498a19e92798" providerId="ADAL" clId="{865C79D4-BBFE-4D8F-A608-51AB0EF1E956}" dt="2020-07-10T05:06:43.180" v="3" actId="571"/>
          <ac:picMkLst>
            <pc:docMk/>
            <pc:sldMk cId="3097258994" sldId="258"/>
            <ac:picMk id="45" creationId="{1D7D24BC-81F1-4F73-86D9-F31B609DF434}"/>
          </ac:picMkLst>
        </pc:picChg>
        <pc:picChg chg="mod">
          <ac:chgData name="Diana Mary Pyngrope [Chillibreeze]" userId="dee9ced0-7628-465b-be92-498a19e92798" providerId="ADAL" clId="{865C79D4-BBFE-4D8F-A608-51AB0EF1E956}" dt="2020-07-10T05:06:50.733" v="11"/>
          <ac:picMkLst>
            <pc:docMk/>
            <pc:sldMk cId="3097258994" sldId="258"/>
            <ac:picMk id="66" creationId="{38618016-3DDA-464B-9042-D6FC11B143B3}"/>
          </ac:picMkLst>
        </pc:picChg>
      </pc:sldChg>
      <pc:sldChg chg="add">
        <pc:chgData name="Diana Mary Pyngrope [Chillibreeze]" userId="dee9ced0-7628-465b-be92-498a19e92798" providerId="ADAL" clId="{865C79D4-BBFE-4D8F-A608-51AB0EF1E956}" dt="2020-07-10T05:07:55.893" v="17" actId="22"/>
        <pc:sldMkLst>
          <pc:docMk/>
          <pc:sldMk cId="1558104938" sldId="281"/>
        </pc:sldMkLst>
      </pc:sldChg>
      <pc:sldChg chg="add">
        <pc:chgData name="Diana Mary Pyngrope [Chillibreeze]" userId="dee9ced0-7628-465b-be92-498a19e92798" providerId="ADAL" clId="{865C79D4-BBFE-4D8F-A608-51AB0EF1E956}" dt="2020-07-10T05:07:55.893" v="17" actId="22"/>
        <pc:sldMkLst>
          <pc:docMk/>
          <pc:sldMk cId="2325798001" sldId="282"/>
        </pc:sldMkLst>
      </pc:sldChg>
      <pc:sldChg chg="add">
        <pc:chgData name="Diana Mary Pyngrope [Chillibreeze]" userId="dee9ced0-7628-465b-be92-498a19e92798" providerId="ADAL" clId="{865C79D4-BBFE-4D8F-A608-51AB0EF1E956}" dt="2020-07-10T05:07:55.893" v="17" actId="22"/>
        <pc:sldMkLst>
          <pc:docMk/>
          <pc:sldMk cId="631340556" sldId="283"/>
        </pc:sldMkLst>
      </pc:sldChg>
      <pc:sldChg chg="add">
        <pc:chgData name="Diana Mary Pyngrope [Chillibreeze]" userId="dee9ced0-7628-465b-be92-498a19e92798" providerId="ADAL" clId="{865C79D4-BBFE-4D8F-A608-51AB0EF1E956}" dt="2020-07-10T05:07:55.893" v="17" actId="22"/>
        <pc:sldMkLst>
          <pc:docMk/>
          <pc:sldMk cId="3016764746" sldId="284"/>
        </pc:sldMkLst>
      </pc:sldChg>
      <pc:sldChg chg="add">
        <pc:chgData name="Diana Mary Pyngrope [Chillibreeze]" userId="dee9ced0-7628-465b-be92-498a19e92798" providerId="ADAL" clId="{865C79D4-BBFE-4D8F-A608-51AB0EF1E956}" dt="2020-07-10T05:07:55.893" v="17" actId="22"/>
        <pc:sldMkLst>
          <pc:docMk/>
          <pc:sldMk cId="2617623857" sldId="285"/>
        </pc:sldMkLst>
      </pc:sldChg>
      <pc:sldChg chg="add">
        <pc:chgData name="Diana Mary Pyngrope [Chillibreeze]" userId="dee9ced0-7628-465b-be92-498a19e92798" providerId="ADAL" clId="{865C79D4-BBFE-4D8F-A608-51AB0EF1E956}" dt="2020-07-10T05:07:55.893" v="17" actId="22"/>
        <pc:sldMkLst>
          <pc:docMk/>
          <pc:sldMk cId="2090528218" sldId="286"/>
        </pc:sldMkLst>
      </pc:sldChg>
      <pc:sldChg chg="add">
        <pc:chgData name="Diana Mary Pyngrope [Chillibreeze]" userId="dee9ced0-7628-465b-be92-498a19e92798" providerId="ADAL" clId="{865C79D4-BBFE-4D8F-A608-51AB0EF1E956}" dt="2020-07-10T05:07:55.893" v="17" actId="22"/>
        <pc:sldMkLst>
          <pc:docMk/>
          <pc:sldMk cId="3620583346" sldId="287"/>
        </pc:sldMkLst>
      </pc:sldChg>
      <pc:sldChg chg="add">
        <pc:chgData name="Diana Mary Pyngrope [Chillibreeze]" userId="dee9ced0-7628-465b-be92-498a19e92798" providerId="ADAL" clId="{865C79D4-BBFE-4D8F-A608-51AB0EF1E956}" dt="2020-07-10T05:07:55.893" v="17" actId="22"/>
        <pc:sldMkLst>
          <pc:docMk/>
          <pc:sldMk cId="2841270116" sldId="288"/>
        </pc:sldMkLst>
      </pc:sldChg>
      <pc:sldChg chg="add">
        <pc:chgData name="Diana Mary Pyngrope [Chillibreeze]" userId="dee9ced0-7628-465b-be92-498a19e92798" providerId="ADAL" clId="{865C79D4-BBFE-4D8F-A608-51AB0EF1E956}" dt="2020-07-10T05:07:55.893" v="17" actId="22"/>
        <pc:sldMkLst>
          <pc:docMk/>
          <pc:sldMk cId="1860389388" sldId="289"/>
        </pc:sldMkLst>
      </pc:sldChg>
    </pc:docChg>
  </pc:docChgLst>
  <pc:docChgLst>
    <pc:chgData name="Marbahun" userId="f9980d50-8f48-457e-a9e2-6a97b313c7f2" providerId="ADAL" clId="{E069E0E4-59B2-4DC1-B354-95F81AB11926}"/>
    <pc:docChg chg="undo custSel addSld delSld modSld">
      <pc:chgData name="Marbahun" userId="f9980d50-8f48-457e-a9e2-6a97b313c7f2" providerId="ADAL" clId="{E069E0E4-59B2-4DC1-B354-95F81AB11926}" dt="2020-07-15T11:58:10.746" v="1563" actId="1076"/>
      <pc:docMkLst>
        <pc:docMk/>
      </pc:docMkLst>
      <pc:sldChg chg="addSp delSp modSp del mod">
        <pc:chgData name="Marbahun" userId="f9980d50-8f48-457e-a9e2-6a97b313c7f2" providerId="ADAL" clId="{E069E0E4-59B2-4DC1-B354-95F81AB11926}" dt="2020-07-13T09:52:45.229" v="959" actId="47"/>
        <pc:sldMkLst>
          <pc:docMk/>
          <pc:sldMk cId="3097258994" sldId="258"/>
        </pc:sldMkLst>
        <pc:spChg chg="add mod">
          <ac:chgData name="Marbahun" userId="f9980d50-8f48-457e-a9e2-6a97b313c7f2" providerId="ADAL" clId="{E069E0E4-59B2-4DC1-B354-95F81AB11926}" dt="2020-07-13T09:44:23.286" v="851" actId="207"/>
          <ac:spMkLst>
            <pc:docMk/>
            <pc:sldMk cId="3097258994" sldId="258"/>
            <ac:spMk id="2" creationId="{9F886A87-B260-4E8D-96E4-BB9E0C3CECB0}"/>
          </ac:spMkLst>
        </pc:spChg>
        <pc:spChg chg="mod">
          <ac:chgData name="Marbahun" userId="f9980d50-8f48-457e-a9e2-6a97b313c7f2" providerId="ADAL" clId="{E069E0E4-59B2-4DC1-B354-95F81AB11926}" dt="2020-07-10T12:09:30.489" v="54" actId="207"/>
          <ac:spMkLst>
            <pc:docMk/>
            <pc:sldMk cId="3097258994" sldId="258"/>
            <ac:spMk id="26" creationId="{8806A27D-4356-4552-B409-1B13A7A0E95F}"/>
          </ac:spMkLst>
        </pc:spChg>
        <pc:spChg chg="mod">
          <ac:chgData name="Marbahun" userId="f9980d50-8f48-457e-a9e2-6a97b313c7f2" providerId="ADAL" clId="{E069E0E4-59B2-4DC1-B354-95F81AB11926}" dt="2020-07-10T12:08:36.903" v="52" actId="207"/>
          <ac:spMkLst>
            <pc:docMk/>
            <pc:sldMk cId="3097258994" sldId="258"/>
            <ac:spMk id="27" creationId="{6C369FE7-388C-4C99-AF14-DF58D17F7C89}"/>
          </ac:spMkLst>
        </pc:spChg>
        <pc:spChg chg="mod">
          <ac:chgData name="Marbahun" userId="f9980d50-8f48-457e-a9e2-6a97b313c7f2" providerId="ADAL" clId="{E069E0E4-59B2-4DC1-B354-95F81AB11926}" dt="2020-07-13T06:56:48.955" v="848" actId="12789"/>
          <ac:spMkLst>
            <pc:docMk/>
            <pc:sldMk cId="3097258994" sldId="258"/>
            <ac:spMk id="36" creationId="{28B26480-C864-4266-A51F-8A5F793BC0BB}"/>
          </ac:spMkLst>
        </pc:spChg>
        <pc:spChg chg="del mod topLvl">
          <ac:chgData name="Marbahun" userId="f9980d50-8f48-457e-a9e2-6a97b313c7f2" providerId="ADAL" clId="{E069E0E4-59B2-4DC1-B354-95F81AB11926}" dt="2020-07-10T12:15:16.172" v="76" actId="478"/>
          <ac:spMkLst>
            <pc:docMk/>
            <pc:sldMk cId="3097258994" sldId="258"/>
            <ac:spMk id="87" creationId="{0C934F39-1F03-4677-8358-A0182807B760}"/>
          </ac:spMkLst>
        </pc:spChg>
        <pc:spChg chg="del mod topLvl">
          <ac:chgData name="Marbahun" userId="f9980d50-8f48-457e-a9e2-6a97b313c7f2" providerId="ADAL" clId="{E069E0E4-59B2-4DC1-B354-95F81AB11926}" dt="2020-07-10T12:15:16.172" v="76" actId="478"/>
          <ac:spMkLst>
            <pc:docMk/>
            <pc:sldMk cId="3097258994" sldId="258"/>
            <ac:spMk id="88" creationId="{EA35F9D0-EDB2-4AF6-A68D-F234050CDE1B}"/>
          </ac:spMkLst>
        </pc:spChg>
        <pc:spChg chg="del mod topLvl">
          <ac:chgData name="Marbahun" userId="f9980d50-8f48-457e-a9e2-6a97b313c7f2" providerId="ADAL" clId="{E069E0E4-59B2-4DC1-B354-95F81AB11926}" dt="2020-07-10T12:16:57.135" v="90" actId="478"/>
          <ac:spMkLst>
            <pc:docMk/>
            <pc:sldMk cId="3097258994" sldId="258"/>
            <ac:spMk id="90" creationId="{9B0588E7-2BC8-443F-9AB5-929C27A95774}"/>
          </ac:spMkLst>
        </pc:spChg>
        <pc:spChg chg="del mod topLvl">
          <ac:chgData name="Marbahun" userId="f9980d50-8f48-457e-a9e2-6a97b313c7f2" providerId="ADAL" clId="{E069E0E4-59B2-4DC1-B354-95F81AB11926}" dt="2020-07-10T12:16:57.135" v="90" actId="478"/>
          <ac:spMkLst>
            <pc:docMk/>
            <pc:sldMk cId="3097258994" sldId="258"/>
            <ac:spMk id="91" creationId="{F1EC63C1-E2C3-47E3-B4B2-22EC8A553E46}"/>
          </ac:spMkLst>
        </pc:spChg>
        <pc:grpChg chg="add del mod">
          <ac:chgData name="Marbahun" userId="f9980d50-8f48-457e-a9e2-6a97b313c7f2" providerId="ADAL" clId="{E069E0E4-59B2-4DC1-B354-95F81AB11926}" dt="2020-07-10T12:16:11.316" v="78" actId="478"/>
          <ac:grpSpMkLst>
            <pc:docMk/>
            <pc:sldMk cId="3097258994" sldId="258"/>
            <ac:grpSpMk id="25" creationId="{87E8CA9A-F8F9-40D7-B0D6-A2A5E023573E}"/>
          </ac:grpSpMkLst>
        </pc:grpChg>
        <pc:grpChg chg="del">
          <ac:chgData name="Marbahun" userId="f9980d50-8f48-457e-a9e2-6a97b313c7f2" providerId="ADAL" clId="{E069E0E4-59B2-4DC1-B354-95F81AB11926}" dt="2020-07-10T12:16:40.103" v="80" actId="165"/>
          <ac:grpSpMkLst>
            <pc:docMk/>
            <pc:sldMk cId="3097258994" sldId="258"/>
            <ac:grpSpMk id="101" creationId="{F583EF74-A7D8-4FC4-B5A7-6FFA795698B2}"/>
          </ac:grpSpMkLst>
        </pc:grpChg>
        <pc:grpChg chg="del mod">
          <ac:chgData name="Marbahun" userId="f9980d50-8f48-457e-a9e2-6a97b313c7f2" providerId="ADAL" clId="{E069E0E4-59B2-4DC1-B354-95F81AB11926}" dt="2020-07-10T12:03:34.945" v="12" actId="165"/>
          <ac:grpSpMkLst>
            <pc:docMk/>
            <pc:sldMk cId="3097258994" sldId="258"/>
            <ac:grpSpMk id="102" creationId="{5DD5B14A-7EC5-4CCE-9E47-CBE328B73FE0}"/>
          </ac:grpSpMkLst>
        </pc:grpChg>
        <pc:picChg chg="del mod">
          <ac:chgData name="Marbahun" userId="f9980d50-8f48-457e-a9e2-6a97b313c7f2" providerId="ADAL" clId="{E069E0E4-59B2-4DC1-B354-95F81AB11926}" dt="2020-07-10T11:46:06.305" v="6"/>
          <ac:picMkLst>
            <pc:docMk/>
            <pc:sldMk cId="3097258994" sldId="258"/>
            <ac:picMk id="2" creationId="{8E9A93DC-3739-4C7F-9798-5A980494E05C}"/>
          </ac:picMkLst>
        </pc:picChg>
        <pc:picChg chg="del mod">
          <ac:chgData name="Marbahun" userId="f9980d50-8f48-457e-a9e2-6a97b313c7f2" providerId="ADAL" clId="{E069E0E4-59B2-4DC1-B354-95F81AB11926}" dt="2020-07-10T12:04:13.774" v="23"/>
          <ac:picMkLst>
            <pc:docMk/>
            <pc:sldMk cId="3097258994" sldId="258"/>
            <ac:picMk id="4" creationId="{01A1DF4D-C0C2-4952-A555-B459B7C0EDB7}"/>
          </ac:picMkLst>
        </pc:picChg>
        <pc:picChg chg="del mod">
          <ac:chgData name="Marbahun" userId="f9980d50-8f48-457e-a9e2-6a97b313c7f2" providerId="ADAL" clId="{E069E0E4-59B2-4DC1-B354-95F81AB11926}" dt="2020-07-10T12:06:35.131" v="31" actId="478"/>
          <ac:picMkLst>
            <pc:docMk/>
            <pc:sldMk cId="3097258994" sldId="258"/>
            <ac:picMk id="5" creationId="{88177FF8-E130-4353-8BBF-AD9155198241}"/>
          </ac:picMkLst>
        </pc:picChg>
        <pc:picChg chg="del mod modCrop">
          <ac:chgData name="Marbahun" userId="f9980d50-8f48-457e-a9e2-6a97b313c7f2" providerId="ADAL" clId="{E069E0E4-59B2-4DC1-B354-95F81AB11926}" dt="2020-07-10T12:07:23.461" v="39"/>
          <ac:picMkLst>
            <pc:docMk/>
            <pc:sldMk cId="3097258994" sldId="258"/>
            <ac:picMk id="6" creationId="{B2C7BBE1-09ED-489F-A336-B661F8991F18}"/>
          </ac:picMkLst>
        </pc:picChg>
        <pc:picChg chg="del mod">
          <ac:chgData name="Marbahun" userId="f9980d50-8f48-457e-a9e2-6a97b313c7f2" providerId="ADAL" clId="{E069E0E4-59B2-4DC1-B354-95F81AB11926}" dt="2020-07-10T12:16:08.187" v="77" actId="478"/>
          <ac:picMkLst>
            <pc:docMk/>
            <pc:sldMk cId="3097258994" sldId="258"/>
            <ac:picMk id="8" creationId="{AD6F3446-7BAE-4E3E-AD14-8CD78C56505E}"/>
          </ac:picMkLst>
        </pc:picChg>
        <pc:picChg chg="del">
          <ac:chgData name="Marbahun" userId="f9980d50-8f48-457e-a9e2-6a97b313c7f2" providerId="ADAL" clId="{E069E0E4-59B2-4DC1-B354-95F81AB11926}" dt="2020-07-10T12:12:51.133" v="63"/>
          <ac:picMkLst>
            <pc:docMk/>
            <pc:sldMk cId="3097258994" sldId="258"/>
            <ac:picMk id="9" creationId="{BFED2B01-FCF2-4F3D-87DE-15DF83CBF013}"/>
          </ac:picMkLst>
        </pc:picChg>
        <pc:picChg chg="mod ord modCrop">
          <ac:chgData name="Marbahun" userId="f9980d50-8f48-457e-a9e2-6a97b313c7f2" providerId="ADAL" clId="{E069E0E4-59B2-4DC1-B354-95F81AB11926}" dt="2020-07-11T11:03:25.591" v="661"/>
          <ac:picMkLst>
            <pc:docMk/>
            <pc:sldMk cId="3097258994" sldId="258"/>
            <ac:picMk id="10" creationId="{E19913B8-12CD-47FC-971D-61A73573843A}"/>
          </ac:picMkLst>
        </pc:picChg>
        <pc:picChg chg="mod ord">
          <ac:chgData name="Marbahun" userId="f9980d50-8f48-457e-a9e2-6a97b313c7f2" providerId="ADAL" clId="{E069E0E4-59B2-4DC1-B354-95F81AB11926}" dt="2020-07-10T12:18:26.802" v="91" actId="167"/>
          <ac:picMkLst>
            <pc:docMk/>
            <pc:sldMk cId="3097258994" sldId="258"/>
            <ac:picMk id="11" creationId="{91005B24-5970-4E0E-8E1B-0C76414B05EC}"/>
          </ac:picMkLst>
        </pc:picChg>
        <pc:picChg chg="mod">
          <ac:chgData name="Marbahun" userId="f9980d50-8f48-457e-a9e2-6a97b313c7f2" providerId="ADAL" clId="{E069E0E4-59B2-4DC1-B354-95F81AB11926}" dt="2020-07-13T06:56:48.955" v="848" actId="12789"/>
          <ac:picMkLst>
            <pc:docMk/>
            <pc:sldMk cId="3097258994" sldId="258"/>
            <ac:picMk id="12" creationId="{4B5A5922-AC46-4C14-BC15-20357AAF5189}"/>
          </ac:picMkLst>
        </pc:picChg>
        <pc:picChg chg="add del mod">
          <ac:chgData name="Marbahun" userId="f9980d50-8f48-457e-a9e2-6a97b313c7f2" providerId="ADAL" clId="{E069E0E4-59B2-4DC1-B354-95F81AB11926}" dt="2020-07-10T12:16:08.187" v="77" actId="478"/>
          <ac:picMkLst>
            <pc:docMk/>
            <pc:sldMk cId="3097258994" sldId="258"/>
            <ac:picMk id="28" creationId="{90C2FF0C-51CB-4333-AE26-0B21D8DC75FC}"/>
          </ac:picMkLst>
        </pc:picChg>
        <pc:picChg chg="add del mod">
          <ac:chgData name="Marbahun" userId="f9980d50-8f48-457e-a9e2-6a97b313c7f2" providerId="ADAL" clId="{E069E0E4-59B2-4DC1-B354-95F81AB11926}" dt="2020-07-10T12:16:08.187" v="77" actId="478"/>
          <ac:picMkLst>
            <pc:docMk/>
            <pc:sldMk cId="3097258994" sldId="258"/>
            <ac:picMk id="31" creationId="{D97DC6A0-4B6C-4040-941A-7A1E1C3801E8}"/>
          </ac:picMkLst>
        </pc:picChg>
        <pc:picChg chg="add del mod">
          <ac:chgData name="Marbahun" userId="f9980d50-8f48-457e-a9e2-6a97b313c7f2" providerId="ADAL" clId="{E069E0E4-59B2-4DC1-B354-95F81AB11926}" dt="2020-07-10T12:16:08.187" v="77" actId="478"/>
          <ac:picMkLst>
            <pc:docMk/>
            <pc:sldMk cId="3097258994" sldId="258"/>
            <ac:picMk id="33" creationId="{552C4D0A-4288-45D7-8775-19F2E8A2222D}"/>
          </ac:picMkLst>
        </pc:picChg>
        <pc:picChg chg="mod">
          <ac:chgData name="Marbahun" userId="f9980d50-8f48-457e-a9e2-6a97b313c7f2" providerId="ADAL" clId="{E069E0E4-59B2-4DC1-B354-95F81AB11926}" dt="2020-07-10T12:06:16.439" v="27" actId="1076"/>
          <ac:picMkLst>
            <pc:docMk/>
            <pc:sldMk cId="3097258994" sldId="258"/>
            <ac:picMk id="89" creationId="{56172B78-783D-459B-BC7A-4BEA760D6752}"/>
          </ac:picMkLst>
        </pc:picChg>
      </pc:sldChg>
      <pc:sldChg chg="modSp mod">
        <pc:chgData name="Marbahun" userId="f9980d50-8f48-457e-a9e2-6a97b313c7f2" providerId="ADAL" clId="{E069E0E4-59B2-4DC1-B354-95F81AB11926}" dt="2020-07-13T10:36:57.282" v="961" actId="403"/>
        <pc:sldMkLst>
          <pc:docMk/>
          <pc:sldMk cId="1445161382" sldId="259"/>
        </pc:sldMkLst>
        <pc:spChg chg="mod">
          <ac:chgData name="Marbahun" userId="f9980d50-8f48-457e-a9e2-6a97b313c7f2" providerId="ADAL" clId="{E069E0E4-59B2-4DC1-B354-95F81AB11926}" dt="2020-07-13T10:36:57.282" v="961" actId="403"/>
          <ac:spMkLst>
            <pc:docMk/>
            <pc:sldMk cId="1445161382" sldId="259"/>
            <ac:spMk id="6" creationId="{E43BCF0A-F77F-4B1D-BFAE-100076BCF206}"/>
          </ac:spMkLst>
        </pc:spChg>
        <pc:spChg chg="mod">
          <ac:chgData name="Marbahun" userId="f9980d50-8f48-457e-a9e2-6a97b313c7f2" providerId="ADAL" clId="{E069E0E4-59B2-4DC1-B354-95F81AB11926}" dt="2020-07-13T10:36:57.282" v="961" actId="403"/>
          <ac:spMkLst>
            <pc:docMk/>
            <pc:sldMk cId="1445161382" sldId="259"/>
            <ac:spMk id="7" creationId="{B7A59C6C-CA56-4BD2-826B-2B23046D2E50}"/>
          </ac:spMkLst>
        </pc:spChg>
        <pc:spChg chg="mod">
          <ac:chgData name="Marbahun" userId="f9980d50-8f48-457e-a9e2-6a97b313c7f2" providerId="ADAL" clId="{E069E0E4-59B2-4DC1-B354-95F81AB11926}" dt="2020-07-13T10:36:57.282" v="961" actId="403"/>
          <ac:spMkLst>
            <pc:docMk/>
            <pc:sldMk cId="1445161382" sldId="259"/>
            <ac:spMk id="8" creationId="{05201CD9-F1B4-41DB-92BC-91BB198B970B}"/>
          </ac:spMkLst>
        </pc:spChg>
        <pc:spChg chg="mod">
          <ac:chgData name="Marbahun" userId="f9980d50-8f48-457e-a9e2-6a97b313c7f2" providerId="ADAL" clId="{E069E0E4-59B2-4DC1-B354-95F81AB11926}" dt="2020-07-13T10:36:57.282" v="961" actId="403"/>
          <ac:spMkLst>
            <pc:docMk/>
            <pc:sldMk cId="1445161382" sldId="259"/>
            <ac:spMk id="9" creationId="{B74DC97B-8217-4CB0-89D6-96D9C1B5E8AD}"/>
          </ac:spMkLst>
        </pc:spChg>
        <pc:spChg chg="mod">
          <ac:chgData name="Marbahun" userId="f9980d50-8f48-457e-a9e2-6a97b313c7f2" providerId="ADAL" clId="{E069E0E4-59B2-4DC1-B354-95F81AB11926}" dt="2020-07-13T10:36:57.282" v="961" actId="403"/>
          <ac:spMkLst>
            <pc:docMk/>
            <pc:sldMk cId="1445161382" sldId="259"/>
            <ac:spMk id="10" creationId="{A9C1AF2B-05A2-47B3-A5C2-C3603E6CF46A}"/>
          </ac:spMkLst>
        </pc:spChg>
        <pc:spChg chg="mod">
          <ac:chgData name="Marbahun" userId="f9980d50-8f48-457e-a9e2-6a97b313c7f2" providerId="ADAL" clId="{E069E0E4-59B2-4DC1-B354-95F81AB11926}" dt="2020-07-13T10:36:57.282" v="961" actId="403"/>
          <ac:spMkLst>
            <pc:docMk/>
            <pc:sldMk cId="1445161382" sldId="259"/>
            <ac:spMk id="11" creationId="{5B2FE7D7-BD36-49A0-8B4E-BDDA485B0668}"/>
          </ac:spMkLst>
        </pc:spChg>
        <pc:spChg chg="mod">
          <ac:chgData name="Marbahun" userId="f9980d50-8f48-457e-a9e2-6a97b313c7f2" providerId="ADAL" clId="{E069E0E4-59B2-4DC1-B354-95F81AB11926}" dt="2020-07-13T10:36:57.282" v="961" actId="403"/>
          <ac:spMkLst>
            <pc:docMk/>
            <pc:sldMk cId="1445161382" sldId="259"/>
            <ac:spMk id="12" creationId="{100E31A2-76D6-48AA-8DAB-25658C772B74}"/>
          </ac:spMkLst>
        </pc:spChg>
        <pc:spChg chg="mod">
          <ac:chgData name="Marbahun" userId="f9980d50-8f48-457e-a9e2-6a97b313c7f2" providerId="ADAL" clId="{E069E0E4-59B2-4DC1-B354-95F81AB11926}" dt="2020-07-13T10:36:57.282" v="961" actId="403"/>
          <ac:spMkLst>
            <pc:docMk/>
            <pc:sldMk cId="1445161382" sldId="259"/>
            <ac:spMk id="13" creationId="{432E5B00-B3C6-417D-8B03-7CB1A1063759}"/>
          </ac:spMkLst>
        </pc:spChg>
        <pc:picChg chg="mod">
          <ac:chgData name="Marbahun" userId="f9980d50-8f48-457e-a9e2-6a97b313c7f2" providerId="ADAL" clId="{E069E0E4-59B2-4DC1-B354-95F81AB11926}" dt="2020-07-10T12:57:41.284" v="333" actId="1076"/>
          <ac:picMkLst>
            <pc:docMk/>
            <pc:sldMk cId="1445161382" sldId="259"/>
            <ac:picMk id="110" creationId="{304CCEAA-AA7B-46E9-9561-7A2884952B9B}"/>
          </ac:picMkLst>
        </pc:picChg>
      </pc:sldChg>
      <pc:sldChg chg="addSp delSp modSp mod chgLayout">
        <pc:chgData name="Marbahun" userId="f9980d50-8f48-457e-a9e2-6a97b313c7f2" providerId="ADAL" clId="{E069E0E4-59B2-4DC1-B354-95F81AB11926}" dt="2020-07-13T10:38:03.981" v="965" actId="962"/>
        <pc:sldMkLst>
          <pc:docMk/>
          <pc:sldMk cId="616589590" sldId="261"/>
        </pc:sldMkLst>
        <pc:spChg chg="mod ord">
          <ac:chgData name="Marbahun" userId="f9980d50-8f48-457e-a9e2-6a97b313c7f2" providerId="ADAL" clId="{E069E0E4-59B2-4DC1-B354-95F81AB11926}" dt="2020-07-10T12:24:55.946" v="128" actId="700"/>
          <ac:spMkLst>
            <pc:docMk/>
            <pc:sldMk cId="616589590" sldId="261"/>
            <ac:spMk id="3" creationId="{2315FA1F-BCB4-4058-9785-F4448ABA9CD1}"/>
          </ac:spMkLst>
        </pc:spChg>
        <pc:spChg chg="del mod">
          <ac:chgData name="Marbahun" userId="f9980d50-8f48-457e-a9e2-6a97b313c7f2" providerId="ADAL" clId="{E069E0E4-59B2-4DC1-B354-95F81AB11926}" dt="2020-07-10T12:24:51.063" v="127" actId="478"/>
          <ac:spMkLst>
            <pc:docMk/>
            <pc:sldMk cId="616589590" sldId="261"/>
            <ac:spMk id="4" creationId="{2FCDC846-35C8-4A08-B3EB-EA4BCCEA813B}"/>
          </ac:spMkLst>
        </pc:spChg>
        <pc:spChg chg="add mod topLvl">
          <ac:chgData name="Marbahun" userId="f9980d50-8f48-457e-a9e2-6a97b313c7f2" providerId="ADAL" clId="{E069E0E4-59B2-4DC1-B354-95F81AB11926}" dt="2020-07-10T12:53:36.473" v="297" actId="553"/>
          <ac:spMkLst>
            <pc:docMk/>
            <pc:sldMk cId="616589590" sldId="261"/>
            <ac:spMk id="8" creationId="{A60DC8E2-4DB2-47F1-AD8F-294C2B2983A4}"/>
          </ac:spMkLst>
        </pc:spChg>
        <pc:spChg chg="add mod topLvl">
          <ac:chgData name="Marbahun" userId="f9980d50-8f48-457e-a9e2-6a97b313c7f2" providerId="ADAL" clId="{E069E0E4-59B2-4DC1-B354-95F81AB11926}" dt="2020-07-10T12:53:34.476" v="296" actId="553"/>
          <ac:spMkLst>
            <pc:docMk/>
            <pc:sldMk cId="616589590" sldId="261"/>
            <ac:spMk id="11" creationId="{94E1A4F3-E771-4F70-A776-00C14C3342FE}"/>
          </ac:spMkLst>
        </pc:spChg>
        <pc:spChg chg="del mod">
          <ac:chgData name="Marbahun" userId="f9980d50-8f48-457e-a9e2-6a97b313c7f2" providerId="ADAL" clId="{E069E0E4-59B2-4DC1-B354-95F81AB11926}" dt="2020-07-10T12:24:51.063" v="127" actId="478"/>
          <ac:spMkLst>
            <pc:docMk/>
            <pc:sldMk cId="616589590" sldId="261"/>
            <ac:spMk id="13" creationId="{49C64BD7-776A-4379-9BBA-70C2802E61B1}"/>
          </ac:spMkLst>
        </pc:spChg>
        <pc:grpChg chg="add del mod">
          <ac:chgData name="Marbahun" userId="f9980d50-8f48-457e-a9e2-6a97b313c7f2" providerId="ADAL" clId="{E069E0E4-59B2-4DC1-B354-95F81AB11926}" dt="2020-07-10T12:53:31.251" v="295" actId="165"/>
          <ac:grpSpMkLst>
            <pc:docMk/>
            <pc:sldMk cId="616589590" sldId="261"/>
            <ac:grpSpMk id="2" creationId="{F3530846-9899-457B-A4B7-40A93393D193}"/>
          </ac:grpSpMkLst>
        </pc:grpChg>
        <pc:picChg chg="del mod">
          <ac:chgData name="Marbahun" userId="f9980d50-8f48-457e-a9e2-6a97b313c7f2" providerId="ADAL" clId="{E069E0E4-59B2-4DC1-B354-95F81AB11926}" dt="2020-07-10T12:24:51.063" v="127" actId="478"/>
          <ac:picMkLst>
            <pc:docMk/>
            <pc:sldMk cId="616589590" sldId="261"/>
            <ac:picMk id="6" creationId="{15B71B88-9D40-4282-8E81-4F2A81F28A3A}"/>
          </ac:picMkLst>
        </pc:picChg>
        <pc:picChg chg="mod">
          <ac:chgData name="Marbahun" userId="f9980d50-8f48-457e-a9e2-6a97b313c7f2" providerId="ADAL" clId="{E069E0E4-59B2-4DC1-B354-95F81AB11926}" dt="2020-07-13T10:38:03.981" v="965" actId="962"/>
          <ac:picMkLst>
            <pc:docMk/>
            <pc:sldMk cId="616589590" sldId="261"/>
            <ac:picMk id="6" creationId="{63270066-C68D-4829-B2F6-5C9B42A5173C}"/>
          </ac:picMkLst>
        </pc:picChg>
        <pc:picChg chg="del mod">
          <ac:chgData name="Marbahun" userId="f9980d50-8f48-457e-a9e2-6a97b313c7f2" providerId="ADAL" clId="{E069E0E4-59B2-4DC1-B354-95F81AB11926}" dt="2020-07-10T12:24:51.063" v="127" actId="478"/>
          <ac:picMkLst>
            <pc:docMk/>
            <pc:sldMk cId="616589590" sldId="261"/>
            <ac:picMk id="7" creationId="{2E53926C-769B-4A90-824C-C54A99447611}"/>
          </ac:picMkLst>
        </pc:picChg>
        <pc:picChg chg="add del mod">
          <ac:chgData name="Marbahun" userId="f9980d50-8f48-457e-a9e2-6a97b313c7f2" providerId="ADAL" clId="{E069E0E4-59B2-4DC1-B354-95F81AB11926}" dt="2020-07-10T12:58:14.235" v="340" actId="478"/>
          <ac:picMkLst>
            <pc:docMk/>
            <pc:sldMk cId="616589590" sldId="261"/>
            <ac:picMk id="9" creationId="{2DF23EE8-C793-4A4A-BB3B-9632DD45F210}"/>
          </ac:picMkLst>
        </pc:picChg>
        <pc:picChg chg="add del mod">
          <ac:chgData name="Marbahun" userId="f9980d50-8f48-457e-a9e2-6a97b313c7f2" providerId="ADAL" clId="{E069E0E4-59B2-4DC1-B354-95F81AB11926}" dt="2020-07-10T12:23:27.503" v="108" actId="478"/>
          <ac:picMkLst>
            <pc:docMk/>
            <pc:sldMk cId="616589590" sldId="261"/>
            <ac:picMk id="10" creationId="{0408A2EF-FE42-4671-A89A-2C6940E57331}"/>
          </ac:picMkLst>
        </pc:picChg>
        <pc:picChg chg="add del mod">
          <ac:chgData name="Marbahun" userId="f9980d50-8f48-457e-a9e2-6a97b313c7f2" providerId="ADAL" clId="{E069E0E4-59B2-4DC1-B354-95F81AB11926}" dt="2020-07-10T12:58:25.717" v="344" actId="478"/>
          <ac:picMkLst>
            <pc:docMk/>
            <pc:sldMk cId="616589590" sldId="261"/>
            <ac:picMk id="12" creationId="{C5842C06-F2A0-4061-87F1-AA512F539C9D}"/>
          </ac:picMkLst>
        </pc:picChg>
        <pc:picChg chg="add del mod">
          <ac:chgData name="Marbahun" userId="f9980d50-8f48-457e-a9e2-6a97b313c7f2" providerId="ADAL" clId="{E069E0E4-59B2-4DC1-B354-95F81AB11926}" dt="2020-07-10T12:24:46.291" v="126" actId="478"/>
          <ac:picMkLst>
            <pc:docMk/>
            <pc:sldMk cId="616589590" sldId="261"/>
            <ac:picMk id="14" creationId="{4C7201C0-AA02-4B5C-99AE-73E8D9407130}"/>
          </ac:picMkLst>
        </pc:picChg>
        <pc:picChg chg="add mod">
          <ac:chgData name="Marbahun" userId="f9980d50-8f48-457e-a9e2-6a97b313c7f2" providerId="ADAL" clId="{E069E0E4-59B2-4DC1-B354-95F81AB11926}" dt="2020-07-10T12:53:47.121" v="299" actId="12788"/>
          <ac:picMkLst>
            <pc:docMk/>
            <pc:sldMk cId="616589590" sldId="261"/>
            <ac:picMk id="15" creationId="{A0D3CBBF-E8FA-4DC7-9E0A-FC7AD76BA616}"/>
          </ac:picMkLst>
        </pc:picChg>
        <pc:picChg chg="add mod">
          <ac:chgData name="Marbahun" userId="f9980d50-8f48-457e-a9e2-6a97b313c7f2" providerId="ADAL" clId="{E069E0E4-59B2-4DC1-B354-95F81AB11926}" dt="2020-07-10T12:53:50.929" v="301" actId="12788"/>
          <ac:picMkLst>
            <pc:docMk/>
            <pc:sldMk cId="616589590" sldId="261"/>
            <ac:picMk id="16" creationId="{A7CFE56E-3269-46A1-A614-14BE5AF191F7}"/>
          </ac:picMkLst>
        </pc:picChg>
        <pc:picChg chg="add del mod">
          <ac:chgData name="Marbahun" userId="f9980d50-8f48-457e-a9e2-6a97b313c7f2" providerId="ADAL" clId="{E069E0E4-59B2-4DC1-B354-95F81AB11926}" dt="2020-07-10T12:57:37.309" v="331"/>
          <ac:picMkLst>
            <pc:docMk/>
            <pc:sldMk cId="616589590" sldId="261"/>
            <ac:picMk id="17" creationId="{69DC65C6-E4B0-4ACD-A30A-E180734422D9}"/>
          </ac:picMkLst>
        </pc:picChg>
        <pc:picChg chg="add mod ord">
          <ac:chgData name="Marbahun" userId="f9980d50-8f48-457e-a9e2-6a97b313c7f2" providerId="ADAL" clId="{E069E0E4-59B2-4DC1-B354-95F81AB11926}" dt="2020-07-10T12:58:12.322" v="339" actId="167"/>
          <ac:picMkLst>
            <pc:docMk/>
            <pc:sldMk cId="616589590" sldId="261"/>
            <ac:picMk id="18" creationId="{CE82AA05-5010-4A31-A58A-965681D9B408}"/>
          </ac:picMkLst>
        </pc:picChg>
        <pc:picChg chg="add mod ord">
          <ac:chgData name="Marbahun" userId="f9980d50-8f48-457e-a9e2-6a97b313c7f2" providerId="ADAL" clId="{E069E0E4-59B2-4DC1-B354-95F81AB11926}" dt="2020-07-10T12:58:23.082" v="343" actId="167"/>
          <ac:picMkLst>
            <pc:docMk/>
            <pc:sldMk cId="616589590" sldId="261"/>
            <ac:picMk id="19" creationId="{9318AB79-FF0B-4DB2-B3AD-E0971D08F5B0}"/>
          </ac:picMkLst>
        </pc:picChg>
      </pc:sldChg>
      <pc:sldChg chg="addSp delSp modSp mod">
        <pc:chgData name="Marbahun" userId="f9980d50-8f48-457e-a9e2-6a97b313c7f2" providerId="ADAL" clId="{E069E0E4-59B2-4DC1-B354-95F81AB11926}" dt="2020-07-15T11:27:44.648" v="1189" actId="13244"/>
        <pc:sldMkLst>
          <pc:docMk/>
          <pc:sldMk cId="650562434" sldId="263"/>
        </pc:sldMkLst>
        <pc:spChg chg="add mod">
          <ac:chgData name="Marbahun" userId="f9980d50-8f48-457e-a9e2-6a97b313c7f2" providerId="ADAL" clId="{E069E0E4-59B2-4DC1-B354-95F81AB11926}" dt="2020-07-11T11:03:57.949" v="662" actId="164"/>
          <ac:spMkLst>
            <pc:docMk/>
            <pc:sldMk cId="650562434" sldId="263"/>
            <ac:spMk id="3" creationId="{38003E85-0ACF-4042-9158-210B5221B03D}"/>
          </ac:spMkLst>
        </pc:spChg>
        <pc:spChg chg="add del mod">
          <ac:chgData name="Marbahun" userId="f9980d50-8f48-457e-a9e2-6a97b313c7f2" providerId="ADAL" clId="{E069E0E4-59B2-4DC1-B354-95F81AB11926}" dt="2020-07-15T11:21:42.231" v="1124"/>
          <ac:spMkLst>
            <pc:docMk/>
            <pc:sldMk cId="650562434" sldId="263"/>
            <ac:spMk id="7" creationId="{49BF3906-6B4D-42C0-9827-AD409D451FD3}"/>
          </ac:spMkLst>
        </pc:spChg>
        <pc:spChg chg="add del mod">
          <ac:chgData name="Marbahun" userId="f9980d50-8f48-457e-a9e2-6a97b313c7f2" providerId="ADAL" clId="{E069E0E4-59B2-4DC1-B354-95F81AB11926}" dt="2020-07-15T11:22:50.525" v="1141"/>
          <ac:spMkLst>
            <pc:docMk/>
            <pc:sldMk cId="650562434" sldId="263"/>
            <ac:spMk id="8" creationId="{17D6BD38-A290-4171-9784-E264E59B3FD7}"/>
          </ac:spMkLst>
        </pc:spChg>
        <pc:spChg chg="mod">
          <ac:chgData name="Marbahun" userId="f9980d50-8f48-457e-a9e2-6a97b313c7f2" providerId="ADAL" clId="{E069E0E4-59B2-4DC1-B354-95F81AB11926}" dt="2020-07-11T10:24:40.156" v="416" actId="552"/>
          <ac:spMkLst>
            <pc:docMk/>
            <pc:sldMk cId="650562434" sldId="263"/>
            <ac:spMk id="9" creationId="{EA10114D-EA1B-4B31-81E7-340DA9C9CBCC}"/>
          </ac:spMkLst>
        </pc:spChg>
        <pc:spChg chg="mod">
          <ac:chgData name="Marbahun" userId="f9980d50-8f48-457e-a9e2-6a97b313c7f2" providerId="ADAL" clId="{E069E0E4-59B2-4DC1-B354-95F81AB11926}" dt="2020-07-11T10:24:34.146" v="414" actId="1076"/>
          <ac:spMkLst>
            <pc:docMk/>
            <pc:sldMk cId="650562434" sldId="263"/>
            <ac:spMk id="10" creationId="{2E6DC47F-6756-4BB3-BB8C-867D67CCB510}"/>
          </ac:spMkLst>
        </pc:spChg>
        <pc:spChg chg="add del">
          <ac:chgData name="Marbahun" userId="f9980d50-8f48-457e-a9e2-6a97b313c7f2" providerId="ADAL" clId="{E069E0E4-59B2-4DC1-B354-95F81AB11926}" dt="2020-07-15T11:22:50.525" v="1141"/>
          <ac:spMkLst>
            <pc:docMk/>
            <pc:sldMk cId="650562434" sldId="263"/>
            <ac:spMk id="13" creationId="{CB7704C5-8580-4781-BCAF-284AEBCAD584}"/>
          </ac:spMkLst>
        </pc:spChg>
        <pc:spChg chg="add del mod">
          <ac:chgData name="Marbahun" userId="f9980d50-8f48-457e-a9e2-6a97b313c7f2" providerId="ADAL" clId="{E069E0E4-59B2-4DC1-B354-95F81AB11926}" dt="2020-07-10T12:43:02.878" v="188" actId="478"/>
          <ac:spMkLst>
            <pc:docMk/>
            <pc:sldMk cId="650562434" sldId="263"/>
            <ac:spMk id="13" creationId="{D9023DBB-4431-4E1B-A28E-2B33E62AD00A}"/>
          </ac:spMkLst>
        </pc:spChg>
        <pc:spChg chg="add mod">
          <ac:chgData name="Marbahun" userId="f9980d50-8f48-457e-a9e2-6a97b313c7f2" providerId="ADAL" clId="{E069E0E4-59B2-4DC1-B354-95F81AB11926}" dt="2020-07-11T11:03:57.949" v="662" actId="164"/>
          <ac:spMkLst>
            <pc:docMk/>
            <pc:sldMk cId="650562434" sldId="263"/>
            <ac:spMk id="14" creationId="{43899648-B62F-47B1-AC87-38ED9688EE92}"/>
          </ac:spMkLst>
        </pc:spChg>
        <pc:spChg chg="mod">
          <ac:chgData name="Marbahun" userId="f9980d50-8f48-457e-a9e2-6a97b313c7f2" providerId="ADAL" clId="{E069E0E4-59B2-4DC1-B354-95F81AB11926}" dt="2020-07-15T11:27:36.405" v="1185"/>
          <ac:spMkLst>
            <pc:docMk/>
            <pc:sldMk cId="650562434" sldId="263"/>
            <ac:spMk id="17" creationId="{153EA0EE-75F4-4B2E-A726-11D52A483BA7}"/>
          </ac:spMkLst>
        </pc:spChg>
        <pc:spChg chg="del mod">
          <ac:chgData name="Marbahun" userId="f9980d50-8f48-457e-a9e2-6a97b313c7f2" providerId="ADAL" clId="{E069E0E4-59B2-4DC1-B354-95F81AB11926}" dt="2020-07-15T11:22:52.581" v="1142" actId="478"/>
          <ac:spMkLst>
            <pc:docMk/>
            <pc:sldMk cId="650562434" sldId="263"/>
            <ac:spMk id="18" creationId="{5B5977A8-3EE4-4CDB-97D0-80D04EE37675}"/>
          </ac:spMkLst>
        </pc:spChg>
        <pc:spChg chg="mod">
          <ac:chgData name="Marbahun" userId="f9980d50-8f48-457e-a9e2-6a97b313c7f2" providerId="ADAL" clId="{E069E0E4-59B2-4DC1-B354-95F81AB11926}" dt="2020-07-15T11:27:36.405" v="1185"/>
          <ac:spMkLst>
            <pc:docMk/>
            <pc:sldMk cId="650562434" sldId="263"/>
            <ac:spMk id="21" creationId="{83256A9A-0F53-4A1B-90A9-E98837D0947E}"/>
          </ac:spMkLst>
        </pc:spChg>
        <pc:spChg chg="mod">
          <ac:chgData name="Marbahun" userId="f9980d50-8f48-457e-a9e2-6a97b313c7f2" providerId="ADAL" clId="{E069E0E4-59B2-4DC1-B354-95F81AB11926}" dt="2020-07-13T10:39:54.815" v="967" actId="1076"/>
          <ac:spMkLst>
            <pc:docMk/>
            <pc:sldMk cId="650562434" sldId="263"/>
            <ac:spMk id="22" creationId="{689462F2-D5C7-4FE3-B298-530D8E5ABD12}"/>
          </ac:spMkLst>
        </pc:spChg>
        <pc:spChg chg="del mod">
          <ac:chgData name="Marbahun" userId="f9980d50-8f48-457e-a9e2-6a97b313c7f2" providerId="ADAL" clId="{E069E0E4-59B2-4DC1-B354-95F81AB11926}" dt="2020-07-10T12:26:59.844" v="153" actId="478"/>
          <ac:spMkLst>
            <pc:docMk/>
            <pc:sldMk cId="650562434" sldId="263"/>
            <ac:spMk id="24" creationId="{955E9F80-E9A7-47D1-88EF-4AE0FBAC45AA}"/>
          </ac:spMkLst>
        </pc:spChg>
        <pc:spChg chg="del mod">
          <ac:chgData name="Marbahun" userId="f9980d50-8f48-457e-a9e2-6a97b313c7f2" providerId="ADAL" clId="{E069E0E4-59B2-4DC1-B354-95F81AB11926}" dt="2020-07-10T12:26:59.844" v="153" actId="478"/>
          <ac:spMkLst>
            <pc:docMk/>
            <pc:sldMk cId="650562434" sldId="263"/>
            <ac:spMk id="25" creationId="{19EC9FF4-8E2D-4650-AFC3-D9FE4870C8D9}"/>
          </ac:spMkLst>
        </pc:spChg>
        <pc:grpChg chg="add mod">
          <ac:chgData name="Marbahun" userId="f9980d50-8f48-457e-a9e2-6a97b313c7f2" providerId="ADAL" clId="{E069E0E4-59B2-4DC1-B354-95F81AB11926}" dt="2020-07-11T11:03:59.214" v="663" actId="555"/>
          <ac:grpSpMkLst>
            <pc:docMk/>
            <pc:sldMk cId="650562434" sldId="263"/>
            <ac:grpSpMk id="4" creationId="{46F64938-8696-44DA-9856-8896E7E7F9AF}"/>
          </ac:grpSpMkLst>
        </pc:grpChg>
        <pc:grpChg chg="add del mod">
          <ac:chgData name="Marbahun" userId="f9980d50-8f48-457e-a9e2-6a97b313c7f2" providerId="ADAL" clId="{E069E0E4-59B2-4DC1-B354-95F81AB11926}" dt="2020-07-15T11:27:39.114" v="1188" actId="478"/>
          <ac:grpSpMkLst>
            <pc:docMk/>
            <pc:sldMk cId="650562434" sldId="263"/>
            <ac:grpSpMk id="14" creationId="{C968EF7D-859B-4305-9DF9-A6D5C92D49C8}"/>
          </ac:grpSpMkLst>
        </pc:grpChg>
        <pc:picChg chg="add del mod">
          <ac:chgData name="Marbahun" userId="f9980d50-8f48-457e-a9e2-6a97b313c7f2" providerId="ADAL" clId="{E069E0E4-59B2-4DC1-B354-95F81AB11926}" dt="2020-07-15T11:21:20.126" v="1120" actId="22"/>
          <ac:picMkLst>
            <pc:docMk/>
            <pc:sldMk cId="650562434" sldId="263"/>
            <ac:picMk id="6" creationId="{681620BB-B065-4D88-87F4-F3CD84D0C925}"/>
          </ac:picMkLst>
        </pc:picChg>
        <pc:picChg chg="mod">
          <ac:chgData name="Marbahun" userId="f9980d50-8f48-457e-a9e2-6a97b313c7f2" providerId="ADAL" clId="{E069E0E4-59B2-4DC1-B354-95F81AB11926}" dt="2020-07-11T10:24:20.223" v="413" actId="14100"/>
          <ac:picMkLst>
            <pc:docMk/>
            <pc:sldMk cId="650562434" sldId="263"/>
            <ac:picMk id="11" creationId="{2C8A2AD8-7042-494E-B16F-47344FDA5384}"/>
          </ac:picMkLst>
        </pc:picChg>
        <pc:picChg chg="mod">
          <ac:chgData name="Marbahun" userId="f9980d50-8f48-457e-a9e2-6a97b313c7f2" providerId="ADAL" clId="{E069E0E4-59B2-4DC1-B354-95F81AB11926}" dt="2020-07-11T10:24:20.223" v="413" actId="14100"/>
          <ac:picMkLst>
            <pc:docMk/>
            <pc:sldMk cId="650562434" sldId="263"/>
            <ac:picMk id="12" creationId="{704F816E-7CDA-46B5-84C2-14C2A533C745}"/>
          </ac:picMkLst>
        </pc:picChg>
        <pc:picChg chg="add del mod modCrop">
          <ac:chgData name="Marbahun" userId="f9980d50-8f48-457e-a9e2-6a97b313c7f2" providerId="ADAL" clId="{E069E0E4-59B2-4DC1-B354-95F81AB11926}" dt="2020-07-15T11:23:23.700" v="1167" actId="478"/>
          <ac:picMkLst>
            <pc:docMk/>
            <pc:sldMk cId="650562434" sldId="263"/>
            <ac:picMk id="12" creationId="{AA0015A1-6C33-4974-979A-119AD4C42B03}"/>
          </ac:picMkLst>
        </pc:picChg>
        <pc:picChg chg="add mod">
          <ac:chgData name="Marbahun" userId="f9980d50-8f48-457e-a9e2-6a97b313c7f2" providerId="ADAL" clId="{E069E0E4-59B2-4DC1-B354-95F81AB11926}" dt="2020-07-15T11:27:44.648" v="1189" actId="13244"/>
          <ac:picMkLst>
            <pc:docMk/>
            <pc:sldMk cId="650562434" sldId="263"/>
            <ac:picMk id="16" creationId="{A2BD7A90-2A6E-4495-B1F0-FFB0A2381C08}"/>
          </ac:picMkLst>
        </pc:picChg>
        <pc:cxnChg chg="add del mod">
          <ac:chgData name="Marbahun" userId="f9980d50-8f48-457e-a9e2-6a97b313c7f2" providerId="ADAL" clId="{E069E0E4-59B2-4DC1-B354-95F81AB11926}" dt="2020-07-10T12:46:31.335" v="214" actId="478"/>
          <ac:cxnSpMkLst>
            <pc:docMk/>
            <pc:sldMk cId="650562434" sldId="263"/>
            <ac:cxnSpMk id="5" creationId="{C326D90F-C749-4AD8-8136-63565CDB4C46}"/>
          </ac:cxnSpMkLst>
        </pc:cxnChg>
        <pc:cxnChg chg="mod">
          <ac:chgData name="Marbahun" userId="f9980d50-8f48-457e-a9e2-6a97b313c7f2" providerId="ADAL" clId="{E069E0E4-59B2-4DC1-B354-95F81AB11926}" dt="2020-07-11T10:24:40.156" v="416" actId="552"/>
          <ac:cxnSpMkLst>
            <pc:docMk/>
            <pc:sldMk cId="650562434" sldId="263"/>
            <ac:cxnSpMk id="19" creationId="{62024A7E-972D-49FF-99FA-4004BE54BAB1}"/>
          </ac:cxnSpMkLst>
        </pc:cxnChg>
      </pc:sldChg>
      <pc:sldChg chg="addSp delSp modSp mod">
        <pc:chgData name="Marbahun" userId="f9980d50-8f48-457e-a9e2-6a97b313c7f2" providerId="ADAL" clId="{E069E0E4-59B2-4DC1-B354-95F81AB11926}" dt="2020-07-15T11:28:07.016" v="1192" actId="13244"/>
        <pc:sldMkLst>
          <pc:docMk/>
          <pc:sldMk cId="2640833153" sldId="264"/>
        </pc:sldMkLst>
        <pc:spChg chg="add del mod">
          <ac:chgData name="Marbahun" userId="f9980d50-8f48-457e-a9e2-6a97b313c7f2" providerId="ADAL" clId="{E069E0E4-59B2-4DC1-B354-95F81AB11926}" dt="2020-07-11T10:26:24.738" v="438" actId="478"/>
          <ac:spMkLst>
            <pc:docMk/>
            <pc:sldMk cId="2640833153" sldId="264"/>
            <ac:spMk id="7" creationId="{DA3FF15C-1BEB-462D-B97A-F1780DF19DC1}"/>
          </ac:spMkLst>
        </pc:spChg>
        <pc:spChg chg="mod">
          <ac:chgData name="Marbahun" userId="f9980d50-8f48-457e-a9e2-6a97b313c7f2" providerId="ADAL" clId="{E069E0E4-59B2-4DC1-B354-95F81AB11926}" dt="2020-07-15T11:25:06.501" v="1174"/>
          <ac:spMkLst>
            <pc:docMk/>
            <pc:sldMk cId="2640833153" sldId="264"/>
            <ac:spMk id="8" creationId="{39B489D9-7A1F-437D-9421-9EB604C2D682}"/>
          </ac:spMkLst>
        </pc:spChg>
        <pc:spChg chg="del mod">
          <ac:chgData name="Marbahun" userId="f9980d50-8f48-457e-a9e2-6a97b313c7f2" providerId="ADAL" clId="{E069E0E4-59B2-4DC1-B354-95F81AB11926}" dt="2020-07-10T12:47:22.103" v="226" actId="478"/>
          <ac:spMkLst>
            <pc:docMk/>
            <pc:sldMk cId="2640833153" sldId="264"/>
            <ac:spMk id="8" creationId="{98B89A7D-DBFC-4AFB-B16E-B869F8AA0E36}"/>
          </ac:spMkLst>
        </pc:spChg>
        <pc:spChg chg="add mod">
          <ac:chgData name="Marbahun" userId="f9980d50-8f48-457e-a9e2-6a97b313c7f2" providerId="ADAL" clId="{E069E0E4-59B2-4DC1-B354-95F81AB11926}" dt="2020-07-11T11:04:05.631" v="664" actId="164"/>
          <ac:spMkLst>
            <pc:docMk/>
            <pc:sldMk cId="2640833153" sldId="264"/>
            <ac:spMk id="8" creationId="{9A22EEA9-015B-4417-8C06-18B0838DC44B}"/>
          </ac:spMkLst>
        </pc:spChg>
        <pc:spChg chg="del mod">
          <ac:chgData name="Marbahun" userId="f9980d50-8f48-457e-a9e2-6a97b313c7f2" providerId="ADAL" clId="{E069E0E4-59B2-4DC1-B354-95F81AB11926}" dt="2020-07-10T12:47:22.103" v="226" actId="478"/>
          <ac:spMkLst>
            <pc:docMk/>
            <pc:sldMk cId="2640833153" sldId="264"/>
            <ac:spMk id="9" creationId="{25239213-928D-4366-9230-6DCFB87D9973}"/>
          </ac:spMkLst>
        </pc:spChg>
        <pc:spChg chg="mod">
          <ac:chgData name="Marbahun" userId="f9980d50-8f48-457e-a9e2-6a97b313c7f2" providerId="ADAL" clId="{E069E0E4-59B2-4DC1-B354-95F81AB11926}" dt="2020-07-15T11:25:06.501" v="1174"/>
          <ac:spMkLst>
            <pc:docMk/>
            <pc:sldMk cId="2640833153" sldId="264"/>
            <ac:spMk id="9" creationId="{BE3D5CBC-BCFF-4AA1-B903-DE40B58D2CDE}"/>
          </ac:spMkLst>
        </pc:spChg>
        <pc:spChg chg="add mod">
          <ac:chgData name="Marbahun" userId="f9980d50-8f48-457e-a9e2-6a97b313c7f2" providerId="ADAL" clId="{E069E0E4-59B2-4DC1-B354-95F81AB11926}" dt="2020-07-11T11:04:05.631" v="664" actId="164"/>
          <ac:spMkLst>
            <pc:docMk/>
            <pc:sldMk cId="2640833153" sldId="264"/>
            <ac:spMk id="9" creationId="{FE7BCDC8-1290-4553-A486-13E4447CA0BE}"/>
          </ac:spMkLst>
        </pc:spChg>
        <pc:spChg chg="add del mod">
          <ac:chgData name="Marbahun" userId="f9980d50-8f48-457e-a9e2-6a97b313c7f2" providerId="ADAL" clId="{E069E0E4-59B2-4DC1-B354-95F81AB11926}" dt="2020-07-11T10:26:24.738" v="438" actId="478"/>
          <ac:spMkLst>
            <pc:docMk/>
            <pc:sldMk cId="2640833153" sldId="264"/>
            <ac:spMk id="10" creationId="{EEDAD508-7A7E-4BAC-8BA0-7A75AF586D5F}"/>
          </ac:spMkLst>
        </pc:spChg>
        <pc:spChg chg="add del mod">
          <ac:chgData name="Marbahun" userId="f9980d50-8f48-457e-a9e2-6a97b313c7f2" providerId="ADAL" clId="{E069E0E4-59B2-4DC1-B354-95F81AB11926}" dt="2020-07-10T12:49:40.357" v="268"/>
          <ac:spMkLst>
            <pc:docMk/>
            <pc:sldMk cId="2640833153" sldId="264"/>
            <ac:spMk id="11" creationId="{DE0875FC-13B2-454B-A4E0-DEF96DA4E015}"/>
          </ac:spMkLst>
        </pc:spChg>
        <pc:spChg chg="del">
          <ac:chgData name="Marbahun" userId="f9980d50-8f48-457e-a9e2-6a97b313c7f2" providerId="ADAL" clId="{E069E0E4-59B2-4DC1-B354-95F81AB11926}" dt="2020-07-15T11:25:05.739" v="1173" actId="478"/>
          <ac:spMkLst>
            <pc:docMk/>
            <pc:sldMk cId="2640833153" sldId="264"/>
            <ac:spMk id="13" creationId="{BD07760A-36D2-4255-BEE6-BAE6A0BE2099}"/>
          </ac:spMkLst>
        </pc:spChg>
        <pc:spChg chg="mod">
          <ac:chgData name="Marbahun" userId="f9980d50-8f48-457e-a9e2-6a97b313c7f2" providerId="ADAL" clId="{E069E0E4-59B2-4DC1-B354-95F81AB11926}" dt="2020-07-13T10:40:32.608" v="972" actId="20577"/>
          <ac:spMkLst>
            <pc:docMk/>
            <pc:sldMk cId="2640833153" sldId="264"/>
            <ac:spMk id="19" creationId="{CE338FC4-5E9B-46DC-8667-243C91DB91EF}"/>
          </ac:spMkLst>
        </pc:spChg>
        <pc:grpChg chg="add mod">
          <ac:chgData name="Marbahun" userId="f9980d50-8f48-457e-a9e2-6a97b313c7f2" providerId="ADAL" clId="{E069E0E4-59B2-4DC1-B354-95F81AB11926}" dt="2020-07-11T11:04:06.983" v="665" actId="555"/>
          <ac:grpSpMkLst>
            <pc:docMk/>
            <pc:sldMk cId="2640833153" sldId="264"/>
            <ac:grpSpMk id="3" creationId="{EFEE1776-5F01-4770-AEEA-B83BCA120026}"/>
          </ac:grpSpMkLst>
        </pc:grpChg>
        <pc:grpChg chg="add del mod">
          <ac:chgData name="Marbahun" userId="f9980d50-8f48-457e-a9e2-6a97b313c7f2" providerId="ADAL" clId="{E069E0E4-59B2-4DC1-B354-95F81AB11926}" dt="2020-07-15T11:27:52.111" v="1190" actId="478"/>
          <ac:grpSpMkLst>
            <pc:docMk/>
            <pc:sldMk cId="2640833153" sldId="264"/>
            <ac:grpSpMk id="7" creationId="{DE4F4715-274D-4C05-B506-D6A6E4267336}"/>
          </ac:grpSpMkLst>
        </pc:grpChg>
        <pc:picChg chg="add del mod">
          <ac:chgData name="Marbahun" userId="f9980d50-8f48-457e-a9e2-6a97b313c7f2" providerId="ADAL" clId="{E069E0E4-59B2-4DC1-B354-95F81AB11926}" dt="2020-07-13T14:49:04.926" v="1048" actId="478"/>
          <ac:picMkLst>
            <pc:docMk/>
            <pc:sldMk cId="2640833153" sldId="264"/>
            <ac:picMk id="3" creationId="{E3E287B7-39FC-4AE0-B13E-E70E4C6A65E9}"/>
          </ac:picMkLst>
        </pc:picChg>
        <pc:picChg chg="add mod">
          <ac:chgData name="Marbahun" userId="f9980d50-8f48-457e-a9e2-6a97b313c7f2" providerId="ADAL" clId="{E069E0E4-59B2-4DC1-B354-95F81AB11926}" dt="2020-07-15T11:28:07.016" v="1192" actId="13244"/>
          <ac:picMkLst>
            <pc:docMk/>
            <pc:sldMk cId="2640833153" sldId="264"/>
            <ac:picMk id="4" creationId="{8E6FA7DD-BDF3-4C34-BBAB-6EC36A19B82E}"/>
          </ac:picMkLst>
        </pc:picChg>
        <pc:picChg chg="mod">
          <ac:chgData name="Marbahun" userId="f9980d50-8f48-457e-a9e2-6a97b313c7f2" providerId="ADAL" clId="{E069E0E4-59B2-4DC1-B354-95F81AB11926}" dt="2020-07-13T14:49:02.411" v="1047"/>
          <ac:picMkLst>
            <pc:docMk/>
            <pc:sldMk cId="2640833153" sldId="264"/>
            <ac:picMk id="32" creationId="{1DD15E70-A0B7-47FF-9DFF-A72DD1230949}"/>
          </ac:picMkLst>
        </pc:picChg>
      </pc:sldChg>
      <pc:sldChg chg="addSp delSp modSp mod">
        <pc:chgData name="Marbahun" userId="f9980d50-8f48-457e-a9e2-6a97b313c7f2" providerId="ADAL" clId="{E069E0E4-59B2-4DC1-B354-95F81AB11926}" dt="2020-07-11T10:38:52.923" v="497" actId="165"/>
        <pc:sldMkLst>
          <pc:docMk/>
          <pc:sldMk cId="1783893924" sldId="265"/>
        </pc:sldMkLst>
        <pc:spChg chg="mod">
          <ac:chgData name="Marbahun" userId="f9980d50-8f48-457e-a9e2-6a97b313c7f2" providerId="ADAL" clId="{E069E0E4-59B2-4DC1-B354-95F81AB11926}" dt="2020-07-11T10:38:45.155" v="494" actId="14100"/>
          <ac:spMkLst>
            <pc:docMk/>
            <pc:sldMk cId="1783893924" sldId="265"/>
            <ac:spMk id="9" creationId="{3B2EA53C-C8D1-49CA-855D-26B5D51E6AF1}"/>
          </ac:spMkLst>
        </pc:spChg>
        <pc:spChg chg="mod">
          <ac:chgData name="Marbahun" userId="f9980d50-8f48-457e-a9e2-6a97b313c7f2" providerId="ADAL" clId="{E069E0E4-59B2-4DC1-B354-95F81AB11926}" dt="2020-07-11T10:38:45.155" v="494" actId="14100"/>
          <ac:spMkLst>
            <pc:docMk/>
            <pc:sldMk cId="1783893924" sldId="265"/>
            <ac:spMk id="10" creationId="{3EB0743C-684E-4E3D-AE89-BC9531980DF9}"/>
          </ac:spMkLst>
        </pc:spChg>
        <pc:spChg chg="mod">
          <ac:chgData name="Marbahun" userId="f9980d50-8f48-457e-a9e2-6a97b313c7f2" providerId="ADAL" clId="{E069E0E4-59B2-4DC1-B354-95F81AB11926}" dt="2020-07-11T10:38:45.155" v="494" actId="14100"/>
          <ac:spMkLst>
            <pc:docMk/>
            <pc:sldMk cId="1783893924" sldId="265"/>
            <ac:spMk id="11" creationId="{46E017A9-6532-4091-B906-79AD5A43AB63}"/>
          </ac:spMkLst>
        </pc:spChg>
        <pc:spChg chg="mod">
          <ac:chgData name="Marbahun" userId="f9980d50-8f48-457e-a9e2-6a97b313c7f2" providerId="ADAL" clId="{E069E0E4-59B2-4DC1-B354-95F81AB11926}" dt="2020-07-10T12:48:48.192" v="249"/>
          <ac:spMkLst>
            <pc:docMk/>
            <pc:sldMk cId="1783893924" sldId="265"/>
            <ac:spMk id="15" creationId="{B1FA9E7C-C817-445C-94D2-CE0F4A9C1BA6}"/>
          </ac:spMkLst>
        </pc:spChg>
        <pc:spChg chg="mod">
          <ac:chgData name="Marbahun" userId="f9980d50-8f48-457e-a9e2-6a97b313c7f2" providerId="ADAL" clId="{E069E0E4-59B2-4DC1-B354-95F81AB11926}" dt="2020-07-10T12:48:48.192" v="249"/>
          <ac:spMkLst>
            <pc:docMk/>
            <pc:sldMk cId="1783893924" sldId="265"/>
            <ac:spMk id="16" creationId="{CA7858EF-6048-47EB-BC21-72460D16F77A}"/>
          </ac:spMkLst>
        </pc:spChg>
        <pc:spChg chg="add del mod">
          <ac:chgData name="Marbahun" userId="f9980d50-8f48-457e-a9e2-6a97b313c7f2" providerId="ADAL" clId="{E069E0E4-59B2-4DC1-B354-95F81AB11926}" dt="2020-07-10T12:49:51.238" v="271" actId="478"/>
          <ac:spMkLst>
            <pc:docMk/>
            <pc:sldMk cId="1783893924" sldId="265"/>
            <ac:spMk id="20" creationId="{7CDD3A56-FC38-45C4-BF9A-D6CFB081AE75}"/>
          </ac:spMkLst>
        </pc:spChg>
        <pc:spChg chg="mod">
          <ac:chgData name="Marbahun" userId="f9980d50-8f48-457e-a9e2-6a97b313c7f2" providerId="ADAL" clId="{E069E0E4-59B2-4DC1-B354-95F81AB11926}" dt="2020-07-10T12:47:50.895" v="238"/>
          <ac:spMkLst>
            <pc:docMk/>
            <pc:sldMk cId="1783893924" sldId="265"/>
            <ac:spMk id="28" creationId="{3B298EF3-4260-4959-B2A9-6731F884D896}"/>
          </ac:spMkLst>
        </pc:spChg>
        <pc:spChg chg="mod">
          <ac:chgData name="Marbahun" userId="f9980d50-8f48-457e-a9e2-6a97b313c7f2" providerId="ADAL" clId="{E069E0E4-59B2-4DC1-B354-95F81AB11926}" dt="2020-07-10T12:47:50.895" v="238"/>
          <ac:spMkLst>
            <pc:docMk/>
            <pc:sldMk cId="1783893924" sldId="265"/>
            <ac:spMk id="29" creationId="{81F47713-C642-4276-843C-9686F567108B}"/>
          </ac:spMkLst>
        </pc:spChg>
        <pc:grpChg chg="add del mod">
          <ac:chgData name="Marbahun" userId="f9980d50-8f48-457e-a9e2-6a97b313c7f2" providerId="ADAL" clId="{E069E0E4-59B2-4DC1-B354-95F81AB11926}" dt="2020-07-11T10:38:52.923" v="497" actId="165"/>
          <ac:grpSpMkLst>
            <pc:docMk/>
            <pc:sldMk cId="1783893924" sldId="265"/>
            <ac:grpSpMk id="6" creationId="{473B4782-0F26-45A0-AAE0-0A954EFF61D9}"/>
          </ac:grpSpMkLst>
        </pc:grpChg>
        <pc:grpChg chg="del mod">
          <ac:chgData name="Marbahun" userId="f9980d50-8f48-457e-a9e2-6a97b313c7f2" providerId="ADAL" clId="{E069E0E4-59B2-4DC1-B354-95F81AB11926}" dt="2020-07-10T12:47:53.250" v="239" actId="478"/>
          <ac:grpSpMkLst>
            <pc:docMk/>
            <pc:sldMk cId="1783893924" sldId="265"/>
            <ac:grpSpMk id="49" creationId="{966657AC-B207-4B77-9FC9-6D8272910971}"/>
          </ac:grpSpMkLst>
        </pc:grpChg>
        <pc:grpChg chg="del mod">
          <ac:chgData name="Marbahun" userId="f9980d50-8f48-457e-a9e2-6a97b313c7f2" providerId="ADAL" clId="{E069E0E4-59B2-4DC1-B354-95F81AB11926}" dt="2020-07-10T12:48:50.091" v="250" actId="478"/>
          <ac:grpSpMkLst>
            <pc:docMk/>
            <pc:sldMk cId="1783893924" sldId="265"/>
            <ac:grpSpMk id="50" creationId="{727CB5A4-A1F5-49E0-A38D-5777785C9A9B}"/>
          </ac:grpSpMkLst>
        </pc:grpChg>
        <pc:picChg chg="del mod ord">
          <ac:chgData name="Marbahun" userId="f9980d50-8f48-457e-a9e2-6a97b313c7f2" providerId="ADAL" clId="{E069E0E4-59B2-4DC1-B354-95F81AB11926}" dt="2020-07-11T10:33:41.523" v="464" actId="478"/>
          <ac:picMkLst>
            <pc:docMk/>
            <pc:sldMk cId="1783893924" sldId="265"/>
            <ac:picMk id="3" creationId="{DCCE6DB4-B53B-445D-A833-1FDB2A1EAFAD}"/>
          </ac:picMkLst>
        </pc:picChg>
        <pc:picChg chg="mod modCrop">
          <ac:chgData name="Marbahun" userId="f9980d50-8f48-457e-a9e2-6a97b313c7f2" providerId="ADAL" clId="{E069E0E4-59B2-4DC1-B354-95F81AB11926}" dt="2020-07-11T10:38:33.867" v="492" actId="552"/>
          <ac:picMkLst>
            <pc:docMk/>
            <pc:sldMk cId="1783893924" sldId="265"/>
            <ac:picMk id="4" creationId="{16947CBE-B85C-49BB-8D2F-47B7171457ED}"/>
          </ac:picMkLst>
        </pc:picChg>
        <pc:picChg chg="add del mod modCrop">
          <ac:chgData name="Marbahun" userId="f9980d50-8f48-457e-a9e2-6a97b313c7f2" providerId="ADAL" clId="{E069E0E4-59B2-4DC1-B354-95F81AB11926}" dt="2020-07-11T10:38:33.867" v="492" actId="552"/>
          <ac:picMkLst>
            <pc:docMk/>
            <pc:sldMk cId="1783893924" sldId="265"/>
            <ac:picMk id="5" creationId="{B7B5E5AF-7683-4904-9221-90364192B01F}"/>
          </ac:picMkLst>
        </pc:picChg>
        <pc:picChg chg="add mod">
          <ac:chgData name="Marbahun" userId="f9980d50-8f48-457e-a9e2-6a97b313c7f2" providerId="ADAL" clId="{E069E0E4-59B2-4DC1-B354-95F81AB11926}" dt="2020-07-11T10:38:21.044" v="489" actId="571"/>
          <ac:picMkLst>
            <pc:docMk/>
            <pc:sldMk cId="1783893924" sldId="265"/>
            <ac:picMk id="15" creationId="{2D6EDB69-626B-49E8-8479-BBF4AB88C83F}"/>
          </ac:picMkLst>
        </pc:picChg>
        <pc:picChg chg="add del mod ord">
          <ac:chgData name="Marbahun" userId="f9980d50-8f48-457e-a9e2-6a97b313c7f2" providerId="ADAL" clId="{E069E0E4-59B2-4DC1-B354-95F81AB11926}" dt="2020-07-11T10:34:17.755" v="478" actId="478"/>
          <ac:picMkLst>
            <pc:docMk/>
            <pc:sldMk cId="1783893924" sldId="265"/>
            <ac:picMk id="18" creationId="{B639CBDA-C544-41A7-ACFB-C6339AD86562}"/>
          </ac:picMkLst>
        </pc:picChg>
        <pc:picChg chg="add del mod">
          <ac:chgData name="Marbahun" userId="f9980d50-8f48-457e-a9e2-6a97b313c7f2" providerId="ADAL" clId="{E069E0E4-59B2-4DC1-B354-95F81AB11926}" dt="2020-07-10T12:48:58.775" v="265" actId="478"/>
          <ac:picMkLst>
            <pc:docMk/>
            <pc:sldMk cId="1783893924" sldId="265"/>
            <ac:picMk id="19" creationId="{A6E9AC21-6B04-477C-9A29-FBB3476A1F43}"/>
          </ac:picMkLst>
        </pc:picChg>
        <pc:picChg chg="del">
          <ac:chgData name="Marbahun" userId="f9980d50-8f48-457e-a9e2-6a97b313c7f2" providerId="ADAL" clId="{E069E0E4-59B2-4DC1-B354-95F81AB11926}" dt="2020-07-11T10:34:17.755" v="478" actId="478"/>
          <ac:picMkLst>
            <pc:docMk/>
            <pc:sldMk cId="1783893924" sldId="265"/>
            <ac:picMk id="21" creationId="{D5FC5DAE-5A1C-4AD8-98C4-422E3F4F9858}"/>
          </ac:picMkLst>
        </pc:picChg>
        <pc:picChg chg="del mod">
          <ac:chgData name="Marbahun" userId="f9980d50-8f48-457e-a9e2-6a97b313c7f2" providerId="ADAL" clId="{E069E0E4-59B2-4DC1-B354-95F81AB11926}" dt="2020-07-11T10:33:41.523" v="464" actId="478"/>
          <ac:picMkLst>
            <pc:docMk/>
            <pc:sldMk cId="1783893924" sldId="265"/>
            <ac:picMk id="27" creationId="{3CFD4176-E611-46FA-A2DF-A8D6E96D2797}"/>
          </ac:picMkLst>
        </pc:picChg>
        <pc:picChg chg="mod">
          <ac:chgData name="Marbahun" userId="f9980d50-8f48-457e-a9e2-6a97b313c7f2" providerId="ADAL" clId="{E069E0E4-59B2-4DC1-B354-95F81AB11926}" dt="2020-07-11T10:38:33.867" v="492" actId="552"/>
          <ac:picMkLst>
            <pc:docMk/>
            <pc:sldMk cId="1783893924" sldId="265"/>
            <ac:picMk id="57" creationId="{868675B0-A47A-4616-9A72-267A463C9DE5}"/>
          </ac:picMkLst>
        </pc:picChg>
        <pc:cxnChg chg="mod topLvl">
          <ac:chgData name="Marbahun" userId="f9980d50-8f48-457e-a9e2-6a97b313c7f2" providerId="ADAL" clId="{E069E0E4-59B2-4DC1-B354-95F81AB11926}" dt="2020-07-11T10:38:52.923" v="497" actId="165"/>
          <ac:cxnSpMkLst>
            <pc:docMk/>
            <pc:sldMk cId="1783893924" sldId="265"/>
            <ac:cxnSpMk id="7" creationId="{A59DBE59-C8DF-4848-9300-34C3EE6719C1}"/>
          </ac:cxnSpMkLst>
        </pc:cxnChg>
        <pc:cxnChg chg="mod topLvl">
          <ac:chgData name="Marbahun" userId="f9980d50-8f48-457e-a9e2-6a97b313c7f2" providerId="ADAL" clId="{E069E0E4-59B2-4DC1-B354-95F81AB11926}" dt="2020-07-11T10:38:52.923" v="497" actId="165"/>
          <ac:cxnSpMkLst>
            <pc:docMk/>
            <pc:sldMk cId="1783893924" sldId="265"/>
            <ac:cxnSpMk id="13" creationId="{4CBDF012-F08C-4BCD-BEFF-0297FAA4F448}"/>
          </ac:cxnSpMkLst>
        </pc:cxnChg>
      </pc:sldChg>
      <pc:sldChg chg="addSp delSp modSp mod">
        <pc:chgData name="Marbahun" userId="f9980d50-8f48-457e-a9e2-6a97b313c7f2" providerId="ADAL" clId="{E069E0E4-59B2-4DC1-B354-95F81AB11926}" dt="2020-07-13T10:52:40.632" v="973" actId="20577"/>
        <pc:sldMkLst>
          <pc:docMk/>
          <pc:sldMk cId="2116857620" sldId="267"/>
        </pc:sldMkLst>
        <pc:spChg chg="mod">
          <ac:chgData name="Marbahun" userId="f9980d50-8f48-457e-a9e2-6a97b313c7f2" providerId="ADAL" clId="{E069E0E4-59B2-4DC1-B354-95F81AB11926}" dt="2020-07-13T10:52:40.632" v="973" actId="20577"/>
          <ac:spMkLst>
            <pc:docMk/>
            <pc:sldMk cId="2116857620" sldId="267"/>
            <ac:spMk id="3" creationId="{BCDF86DA-3AC6-4B78-AFBC-BD8D32FEBF86}"/>
          </ac:spMkLst>
        </pc:spChg>
        <pc:spChg chg="del mod">
          <ac:chgData name="Marbahun" userId="f9980d50-8f48-457e-a9e2-6a97b313c7f2" providerId="ADAL" clId="{E069E0E4-59B2-4DC1-B354-95F81AB11926}" dt="2020-07-10T12:56:58.367" v="318" actId="478"/>
          <ac:spMkLst>
            <pc:docMk/>
            <pc:sldMk cId="2116857620" sldId="267"/>
            <ac:spMk id="4" creationId="{2D56F509-5B53-4870-A2C3-6EF1FD3EAFF1}"/>
          </ac:spMkLst>
        </pc:spChg>
        <pc:spChg chg="del mod">
          <ac:chgData name="Marbahun" userId="f9980d50-8f48-457e-a9e2-6a97b313c7f2" providerId="ADAL" clId="{E069E0E4-59B2-4DC1-B354-95F81AB11926}" dt="2020-07-10T12:56:58.367" v="318" actId="478"/>
          <ac:spMkLst>
            <pc:docMk/>
            <pc:sldMk cId="2116857620" sldId="267"/>
            <ac:spMk id="5" creationId="{72877C06-E9F5-4F6C-BF8F-E9DC17872477}"/>
          </ac:spMkLst>
        </pc:spChg>
        <pc:spChg chg="add mod">
          <ac:chgData name="Marbahun" userId="f9980d50-8f48-457e-a9e2-6a97b313c7f2" providerId="ADAL" clId="{E069E0E4-59B2-4DC1-B354-95F81AB11926}" dt="2020-07-10T12:56:05.323" v="316"/>
          <ac:spMkLst>
            <pc:docMk/>
            <pc:sldMk cId="2116857620" sldId="267"/>
            <ac:spMk id="11" creationId="{EFFC3D13-B5D2-4A95-B603-105FA7D09461}"/>
          </ac:spMkLst>
        </pc:spChg>
        <pc:spChg chg="add mod">
          <ac:chgData name="Marbahun" userId="f9980d50-8f48-457e-a9e2-6a97b313c7f2" providerId="ADAL" clId="{E069E0E4-59B2-4DC1-B354-95F81AB11926}" dt="2020-07-10T12:56:09.066" v="317"/>
          <ac:spMkLst>
            <pc:docMk/>
            <pc:sldMk cId="2116857620" sldId="267"/>
            <ac:spMk id="13" creationId="{673B7408-2603-400A-AE3D-6D6A8BBA585B}"/>
          </ac:spMkLst>
        </pc:spChg>
        <pc:grpChg chg="del mod">
          <ac:chgData name="Marbahun" userId="f9980d50-8f48-457e-a9e2-6a97b313c7f2" providerId="ADAL" clId="{E069E0E4-59B2-4DC1-B354-95F81AB11926}" dt="2020-07-10T13:11:47.534" v="362" actId="478"/>
          <ac:grpSpMkLst>
            <pc:docMk/>
            <pc:sldMk cId="2116857620" sldId="267"/>
            <ac:grpSpMk id="21" creationId="{04DCB007-0585-4062-B07E-4E0BCF64CFF4}"/>
          </ac:grpSpMkLst>
        </pc:grpChg>
        <pc:picChg chg="mod modCrop">
          <ac:chgData name="Marbahun" userId="f9980d50-8f48-457e-a9e2-6a97b313c7f2" providerId="ADAL" clId="{E069E0E4-59B2-4DC1-B354-95F81AB11926}" dt="2020-07-11T10:40:44.964" v="530" actId="554"/>
          <ac:picMkLst>
            <pc:docMk/>
            <pc:sldMk cId="2116857620" sldId="267"/>
            <ac:picMk id="2" creationId="{FF5C71CF-ABB4-42BC-80C8-F86DBF1C2D43}"/>
          </ac:picMkLst>
        </pc:picChg>
        <pc:picChg chg="mod modCrop">
          <ac:chgData name="Marbahun" userId="f9980d50-8f48-457e-a9e2-6a97b313c7f2" providerId="ADAL" clId="{E069E0E4-59B2-4DC1-B354-95F81AB11926}" dt="2020-07-11T10:40:44.964" v="530" actId="554"/>
          <ac:picMkLst>
            <pc:docMk/>
            <pc:sldMk cId="2116857620" sldId="267"/>
            <ac:picMk id="4" creationId="{13E9D4C3-EAA0-4F0A-9BBE-C9884D563716}"/>
          </ac:picMkLst>
        </pc:picChg>
        <pc:picChg chg="add del mod">
          <ac:chgData name="Marbahun" userId="f9980d50-8f48-457e-a9e2-6a97b313c7f2" providerId="ADAL" clId="{E069E0E4-59B2-4DC1-B354-95F81AB11926}" dt="2020-07-10T13:07:28.133" v="350" actId="478"/>
          <ac:picMkLst>
            <pc:docMk/>
            <pc:sldMk cId="2116857620" sldId="267"/>
            <ac:picMk id="10" creationId="{04B7E1D5-7F87-48E9-A947-9A2CB38B9C4C}"/>
          </ac:picMkLst>
        </pc:picChg>
        <pc:picChg chg="del mod ord">
          <ac:chgData name="Marbahun" userId="f9980d50-8f48-457e-a9e2-6a97b313c7f2" providerId="ADAL" clId="{E069E0E4-59B2-4DC1-B354-95F81AB11926}" dt="2020-07-11T10:39:31.810" v="512" actId="478"/>
          <ac:picMkLst>
            <pc:docMk/>
            <pc:sldMk cId="2116857620" sldId="267"/>
            <ac:picMk id="12" creationId="{2C9FDFD4-FD47-43E2-8B8B-A5F10F8DDC13}"/>
          </ac:picMkLst>
        </pc:picChg>
        <pc:picChg chg="add del mod">
          <ac:chgData name="Marbahun" userId="f9980d50-8f48-457e-a9e2-6a97b313c7f2" providerId="ADAL" clId="{E069E0E4-59B2-4DC1-B354-95F81AB11926}" dt="2020-07-10T13:11:33.203" v="360" actId="478"/>
          <ac:picMkLst>
            <pc:docMk/>
            <pc:sldMk cId="2116857620" sldId="267"/>
            <ac:picMk id="14" creationId="{7A1E5A67-6091-435E-AD95-13939226312E}"/>
          </ac:picMkLst>
        </pc:picChg>
        <pc:picChg chg="add del mod ord">
          <ac:chgData name="Marbahun" userId="f9980d50-8f48-457e-a9e2-6a97b313c7f2" providerId="ADAL" clId="{E069E0E4-59B2-4DC1-B354-95F81AB11926}" dt="2020-07-10T13:11:47.534" v="362" actId="478"/>
          <ac:picMkLst>
            <pc:docMk/>
            <pc:sldMk cId="2116857620" sldId="267"/>
            <ac:picMk id="15" creationId="{24EFDA87-DF48-4BAB-8C39-B948A3EA2A5D}"/>
          </ac:picMkLst>
        </pc:picChg>
        <pc:picChg chg="add del mod">
          <ac:chgData name="Marbahun" userId="f9980d50-8f48-457e-a9e2-6a97b313c7f2" providerId="ADAL" clId="{E069E0E4-59B2-4DC1-B354-95F81AB11926}" dt="2020-07-10T12:57:09.715" v="319" actId="478"/>
          <ac:picMkLst>
            <pc:docMk/>
            <pc:sldMk cId="2116857620" sldId="267"/>
            <ac:picMk id="16" creationId="{70CC0563-4AE8-4D6D-8C0C-4125FBAEF32D}"/>
          </ac:picMkLst>
        </pc:picChg>
        <pc:picChg chg="add del mod">
          <ac:chgData name="Marbahun" userId="f9980d50-8f48-457e-a9e2-6a97b313c7f2" providerId="ADAL" clId="{E069E0E4-59B2-4DC1-B354-95F81AB11926}" dt="2020-07-11T10:39:54.605" v="523" actId="478"/>
          <ac:picMkLst>
            <pc:docMk/>
            <pc:sldMk cId="2116857620" sldId="267"/>
            <ac:picMk id="17" creationId="{079065DD-342D-48F9-894D-169D7D6B04A3}"/>
          </ac:picMkLst>
        </pc:picChg>
        <pc:picChg chg="add del mod ord">
          <ac:chgData name="Marbahun" userId="f9980d50-8f48-457e-a9e2-6a97b313c7f2" providerId="ADAL" clId="{E069E0E4-59B2-4DC1-B354-95F81AB11926}" dt="2020-07-11T10:39:31.810" v="512" actId="478"/>
          <ac:picMkLst>
            <pc:docMk/>
            <pc:sldMk cId="2116857620" sldId="267"/>
            <ac:picMk id="18" creationId="{7D408417-6ED1-4F04-B15D-5DDCF0420587}"/>
          </ac:picMkLst>
        </pc:picChg>
        <pc:picChg chg="add del mod ord">
          <ac:chgData name="Marbahun" userId="f9980d50-8f48-457e-a9e2-6a97b313c7f2" providerId="ADAL" clId="{E069E0E4-59B2-4DC1-B354-95F81AB11926}" dt="2020-07-11T10:39:54.605" v="523" actId="478"/>
          <ac:picMkLst>
            <pc:docMk/>
            <pc:sldMk cId="2116857620" sldId="267"/>
            <ac:picMk id="19" creationId="{6A2F2784-BEC1-4CFF-B552-E747B739A482}"/>
          </ac:picMkLst>
        </pc:picChg>
        <pc:picChg chg="del mod">
          <ac:chgData name="Marbahun" userId="f9980d50-8f48-457e-a9e2-6a97b313c7f2" providerId="ADAL" clId="{E069E0E4-59B2-4DC1-B354-95F81AB11926}" dt="2020-07-10T13:11:47.534" v="362" actId="478"/>
          <ac:picMkLst>
            <pc:docMk/>
            <pc:sldMk cId="2116857620" sldId="267"/>
            <ac:picMk id="20" creationId="{68B6149B-E465-49B4-9E37-621D41843547}"/>
          </ac:picMkLst>
        </pc:picChg>
      </pc:sldChg>
      <pc:sldChg chg="addSp delSp modSp mod">
        <pc:chgData name="Marbahun" userId="f9980d50-8f48-457e-a9e2-6a97b313c7f2" providerId="ADAL" clId="{E069E0E4-59B2-4DC1-B354-95F81AB11926}" dt="2020-07-15T11:33:58.144" v="1195" actId="13244"/>
        <pc:sldMkLst>
          <pc:docMk/>
          <pc:sldMk cId="2538099251" sldId="268"/>
        </pc:sldMkLst>
        <pc:spChg chg="mod">
          <ac:chgData name="Marbahun" userId="f9980d50-8f48-457e-a9e2-6a97b313c7f2" providerId="ADAL" clId="{E069E0E4-59B2-4DC1-B354-95F81AB11926}" dt="2020-07-13T10:52:55.271" v="975" actId="20577"/>
          <ac:spMkLst>
            <pc:docMk/>
            <pc:sldMk cId="2538099251" sldId="268"/>
            <ac:spMk id="2" creationId="{81292822-9DA7-4C2E-915C-06B6E38A28B0}"/>
          </ac:spMkLst>
        </pc:spChg>
        <pc:spChg chg="mod">
          <ac:chgData name="Marbahun" userId="f9980d50-8f48-457e-a9e2-6a97b313c7f2" providerId="ADAL" clId="{E069E0E4-59B2-4DC1-B354-95F81AB11926}" dt="2020-07-15T11:33:58.144" v="1195" actId="13244"/>
          <ac:spMkLst>
            <pc:docMk/>
            <pc:sldMk cId="2538099251" sldId="268"/>
            <ac:spMk id="6" creationId="{4AAAD303-C396-4B84-BE2F-5596A8B417F2}"/>
          </ac:spMkLst>
        </pc:spChg>
        <pc:spChg chg="mod">
          <ac:chgData name="Marbahun" userId="f9980d50-8f48-457e-a9e2-6a97b313c7f2" providerId="ADAL" clId="{E069E0E4-59B2-4DC1-B354-95F81AB11926}" dt="2020-07-15T11:33:58.144" v="1195" actId="13244"/>
          <ac:spMkLst>
            <pc:docMk/>
            <pc:sldMk cId="2538099251" sldId="268"/>
            <ac:spMk id="7" creationId="{4209006C-3661-45F4-BFAC-E856D58E68EF}"/>
          </ac:spMkLst>
        </pc:spChg>
        <pc:spChg chg="add del mod">
          <ac:chgData name="Marbahun" userId="f9980d50-8f48-457e-a9e2-6a97b313c7f2" providerId="ADAL" clId="{E069E0E4-59B2-4DC1-B354-95F81AB11926}" dt="2020-07-11T10:48:28.102" v="579" actId="478"/>
          <ac:spMkLst>
            <pc:docMk/>
            <pc:sldMk cId="2538099251" sldId="268"/>
            <ac:spMk id="10" creationId="{E89647AB-728E-491F-BE71-B1A2ED96565F}"/>
          </ac:spMkLst>
        </pc:spChg>
        <pc:spChg chg="del mod">
          <ac:chgData name="Marbahun" userId="f9980d50-8f48-457e-a9e2-6a97b313c7f2" providerId="ADAL" clId="{E069E0E4-59B2-4DC1-B354-95F81AB11926}" dt="2020-07-10T13:12:30.637" v="367" actId="478"/>
          <ac:spMkLst>
            <pc:docMk/>
            <pc:sldMk cId="2538099251" sldId="268"/>
            <ac:spMk id="12" creationId="{9B2912D9-4622-40BF-8038-7DEA76A986A4}"/>
          </ac:spMkLst>
        </pc:spChg>
        <pc:spChg chg="add mod">
          <ac:chgData name="Marbahun" userId="f9980d50-8f48-457e-a9e2-6a97b313c7f2" providerId="ADAL" clId="{E069E0E4-59B2-4DC1-B354-95F81AB11926}" dt="2020-07-11T11:04:13.952" v="666" actId="164"/>
          <ac:spMkLst>
            <pc:docMk/>
            <pc:sldMk cId="2538099251" sldId="268"/>
            <ac:spMk id="12" creationId="{9DA2304D-E5D5-4962-A72B-4D0C35086A51}"/>
          </ac:spMkLst>
        </pc:spChg>
        <pc:spChg chg="add mod">
          <ac:chgData name="Marbahun" userId="f9980d50-8f48-457e-a9e2-6a97b313c7f2" providerId="ADAL" clId="{E069E0E4-59B2-4DC1-B354-95F81AB11926}" dt="2020-07-11T11:04:13.952" v="666" actId="164"/>
          <ac:spMkLst>
            <pc:docMk/>
            <pc:sldMk cId="2538099251" sldId="268"/>
            <ac:spMk id="13" creationId="{8FF6ABE0-E458-4F9B-B9A8-26A19E6F2ECB}"/>
          </ac:spMkLst>
        </pc:spChg>
        <pc:spChg chg="del">
          <ac:chgData name="Marbahun" userId="f9980d50-8f48-457e-a9e2-6a97b313c7f2" providerId="ADAL" clId="{E069E0E4-59B2-4DC1-B354-95F81AB11926}" dt="2020-07-15T11:33:42.105" v="1193" actId="478"/>
          <ac:spMkLst>
            <pc:docMk/>
            <pc:sldMk cId="2538099251" sldId="268"/>
            <ac:spMk id="14" creationId="{09462449-7FEC-4DC7-8F82-967B8C90074D}"/>
          </ac:spMkLst>
        </pc:spChg>
        <pc:spChg chg="del mod">
          <ac:chgData name="Marbahun" userId="f9980d50-8f48-457e-a9e2-6a97b313c7f2" providerId="ADAL" clId="{E069E0E4-59B2-4DC1-B354-95F81AB11926}" dt="2020-07-10T13:12:30.637" v="367" actId="478"/>
          <ac:spMkLst>
            <pc:docMk/>
            <pc:sldMk cId="2538099251" sldId="268"/>
            <ac:spMk id="15" creationId="{AE903564-AC50-465A-AE55-288C7D810D70}"/>
          </ac:spMkLst>
        </pc:spChg>
        <pc:grpChg chg="add mod">
          <ac:chgData name="Marbahun" userId="f9980d50-8f48-457e-a9e2-6a97b313c7f2" providerId="ADAL" clId="{E069E0E4-59B2-4DC1-B354-95F81AB11926}" dt="2020-07-11T11:04:15.326" v="667" actId="555"/>
          <ac:grpSpMkLst>
            <pc:docMk/>
            <pc:sldMk cId="2538099251" sldId="268"/>
            <ac:grpSpMk id="5" creationId="{AE8DDE93-1343-4790-A0E9-0845FC66393F}"/>
          </ac:grpSpMkLst>
        </pc:grpChg>
        <pc:picChg chg="mod">
          <ac:chgData name="Marbahun" userId="f9980d50-8f48-457e-a9e2-6a97b313c7f2" providerId="ADAL" clId="{E069E0E4-59B2-4DC1-B354-95F81AB11926}" dt="2020-07-15T11:33:58.144" v="1195" actId="13244"/>
          <ac:picMkLst>
            <pc:docMk/>
            <pc:sldMk cId="2538099251" sldId="268"/>
            <ac:picMk id="4" creationId="{A31E3F23-69AB-419F-A158-49ED10589D96}"/>
          </ac:picMkLst>
        </pc:picChg>
        <pc:picChg chg="add mod">
          <ac:chgData name="Marbahun" userId="f9980d50-8f48-457e-a9e2-6a97b313c7f2" providerId="ADAL" clId="{E069E0E4-59B2-4DC1-B354-95F81AB11926}" dt="2020-07-15T11:33:58.144" v="1195" actId="13244"/>
          <ac:picMkLst>
            <pc:docMk/>
            <pc:sldMk cId="2538099251" sldId="268"/>
            <ac:picMk id="5" creationId="{96182E21-2A98-4DD1-A928-B78246941480}"/>
          </ac:picMkLst>
        </pc:picChg>
        <pc:picChg chg="mod">
          <ac:chgData name="Marbahun" userId="f9980d50-8f48-457e-a9e2-6a97b313c7f2" providerId="ADAL" clId="{E069E0E4-59B2-4DC1-B354-95F81AB11926}" dt="2020-07-11T10:27:33.825" v="443" actId="14100"/>
          <ac:picMkLst>
            <pc:docMk/>
            <pc:sldMk cId="2538099251" sldId="268"/>
            <ac:picMk id="43" creationId="{090B89F7-0E1A-4BB4-843D-1BEFF670BE3E}"/>
          </ac:picMkLst>
        </pc:picChg>
        <pc:picChg chg="mod">
          <ac:chgData name="Marbahun" userId="f9980d50-8f48-457e-a9e2-6a97b313c7f2" providerId="ADAL" clId="{E069E0E4-59B2-4DC1-B354-95F81AB11926}" dt="2020-07-11T10:27:33.825" v="443" actId="14100"/>
          <ac:picMkLst>
            <pc:docMk/>
            <pc:sldMk cId="2538099251" sldId="268"/>
            <ac:picMk id="50" creationId="{69FFC3FC-C387-4C76-9AA8-486D37A31A56}"/>
          </ac:picMkLst>
        </pc:picChg>
        <pc:cxnChg chg="mod">
          <ac:chgData name="Marbahun" userId="f9980d50-8f48-457e-a9e2-6a97b313c7f2" providerId="ADAL" clId="{E069E0E4-59B2-4DC1-B354-95F81AB11926}" dt="2020-07-15T11:33:58.144" v="1195" actId="13244"/>
          <ac:cxnSpMkLst>
            <pc:docMk/>
            <pc:sldMk cId="2538099251" sldId="268"/>
            <ac:cxnSpMk id="11" creationId="{16D51431-FE9D-4FAF-A2C7-3D0214A9AFC0}"/>
          </ac:cxnSpMkLst>
        </pc:cxnChg>
      </pc:sldChg>
      <pc:sldChg chg="addSp delSp modSp mod">
        <pc:chgData name="Marbahun" userId="f9980d50-8f48-457e-a9e2-6a97b313c7f2" providerId="ADAL" clId="{E069E0E4-59B2-4DC1-B354-95F81AB11926}" dt="2020-07-15T11:35:24.264" v="1203" actId="13244"/>
        <pc:sldMkLst>
          <pc:docMk/>
          <pc:sldMk cId="3441802048" sldId="269"/>
        </pc:sldMkLst>
        <pc:spChg chg="mod">
          <ac:chgData name="Marbahun" userId="f9980d50-8f48-457e-a9e2-6a97b313c7f2" providerId="ADAL" clId="{E069E0E4-59B2-4DC1-B354-95F81AB11926}" dt="2020-07-15T11:35:20.752" v="1202" actId="552"/>
          <ac:spMkLst>
            <pc:docMk/>
            <pc:sldMk cId="3441802048" sldId="269"/>
            <ac:spMk id="6" creationId="{2C662A13-5FEB-487A-BD54-654608F455F2}"/>
          </ac:spMkLst>
        </pc:spChg>
        <pc:spChg chg="mod">
          <ac:chgData name="Marbahun" userId="f9980d50-8f48-457e-a9e2-6a97b313c7f2" providerId="ADAL" clId="{E069E0E4-59B2-4DC1-B354-95F81AB11926}" dt="2020-07-15T11:35:20.752" v="1202" actId="552"/>
          <ac:spMkLst>
            <pc:docMk/>
            <pc:sldMk cId="3441802048" sldId="269"/>
            <ac:spMk id="7" creationId="{38942962-35A9-4823-A606-DC74E7AB9B4B}"/>
          </ac:spMkLst>
        </pc:spChg>
        <pc:spChg chg="add del mod">
          <ac:chgData name="Marbahun" userId="f9980d50-8f48-457e-a9e2-6a97b313c7f2" providerId="ADAL" clId="{E069E0E4-59B2-4DC1-B354-95F81AB11926}" dt="2020-07-11T10:48:48.380" v="585" actId="478"/>
          <ac:spMkLst>
            <pc:docMk/>
            <pc:sldMk cId="3441802048" sldId="269"/>
            <ac:spMk id="10" creationId="{B747D31B-B986-4658-82E1-984529CD6E15}"/>
          </ac:spMkLst>
        </pc:spChg>
        <pc:spChg chg="add mod">
          <ac:chgData name="Marbahun" userId="f9980d50-8f48-457e-a9e2-6a97b313c7f2" providerId="ADAL" clId="{E069E0E4-59B2-4DC1-B354-95F81AB11926}" dt="2020-07-11T11:04:45.757" v="668" actId="164"/>
          <ac:spMkLst>
            <pc:docMk/>
            <pc:sldMk cId="3441802048" sldId="269"/>
            <ac:spMk id="12" creationId="{1D754A63-70C6-44D4-895D-423ACD1615CC}"/>
          </ac:spMkLst>
        </pc:spChg>
        <pc:spChg chg="del mod">
          <ac:chgData name="Marbahun" userId="f9980d50-8f48-457e-a9e2-6a97b313c7f2" providerId="ADAL" clId="{E069E0E4-59B2-4DC1-B354-95F81AB11926}" dt="2020-07-10T13:46:15.714" v="412" actId="478"/>
          <ac:spMkLst>
            <pc:docMk/>
            <pc:sldMk cId="3441802048" sldId="269"/>
            <ac:spMk id="12" creationId="{32CC6475-D1BD-4136-BF53-711DC8106F2C}"/>
          </ac:spMkLst>
        </pc:spChg>
        <pc:spChg chg="del mod">
          <ac:chgData name="Marbahun" userId="f9980d50-8f48-457e-a9e2-6a97b313c7f2" providerId="ADAL" clId="{E069E0E4-59B2-4DC1-B354-95F81AB11926}" dt="2020-07-10T13:46:15.714" v="412" actId="478"/>
          <ac:spMkLst>
            <pc:docMk/>
            <pc:sldMk cId="3441802048" sldId="269"/>
            <ac:spMk id="13" creationId="{449B4599-2796-47FF-88FD-12E55C824650}"/>
          </ac:spMkLst>
        </pc:spChg>
        <pc:spChg chg="add mod">
          <ac:chgData name="Marbahun" userId="f9980d50-8f48-457e-a9e2-6a97b313c7f2" providerId="ADAL" clId="{E069E0E4-59B2-4DC1-B354-95F81AB11926}" dt="2020-07-11T11:04:45.757" v="668" actId="164"/>
          <ac:spMkLst>
            <pc:docMk/>
            <pc:sldMk cId="3441802048" sldId="269"/>
            <ac:spMk id="13" creationId="{BDCAD6E2-8154-4CC5-838F-8B79483C91AE}"/>
          </ac:spMkLst>
        </pc:spChg>
        <pc:spChg chg="del mod">
          <ac:chgData name="Marbahun" userId="f9980d50-8f48-457e-a9e2-6a97b313c7f2" providerId="ADAL" clId="{E069E0E4-59B2-4DC1-B354-95F81AB11926}" dt="2020-07-15T11:34:32.460" v="1199" actId="478"/>
          <ac:spMkLst>
            <pc:docMk/>
            <pc:sldMk cId="3441802048" sldId="269"/>
            <ac:spMk id="14" creationId="{2261CF7B-9203-4E08-99E0-2533F36631CD}"/>
          </ac:spMkLst>
        </pc:spChg>
        <pc:spChg chg="add del mod">
          <ac:chgData name="Marbahun" userId="f9980d50-8f48-457e-a9e2-6a97b313c7f2" providerId="ADAL" clId="{E069E0E4-59B2-4DC1-B354-95F81AB11926}" dt="2020-07-11T10:48:48.380" v="585" actId="478"/>
          <ac:spMkLst>
            <pc:docMk/>
            <pc:sldMk cId="3441802048" sldId="269"/>
            <ac:spMk id="14" creationId="{A0B035A6-D2A1-4C95-B278-04F0196B2BDC}"/>
          </ac:spMkLst>
        </pc:spChg>
        <pc:spChg chg="mod">
          <ac:chgData name="Marbahun" userId="f9980d50-8f48-457e-a9e2-6a97b313c7f2" providerId="ADAL" clId="{E069E0E4-59B2-4DC1-B354-95F81AB11926}" dt="2020-07-15T11:35:13.264" v="1201" actId="13244"/>
          <ac:spMkLst>
            <pc:docMk/>
            <pc:sldMk cId="3441802048" sldId="269"/>
            <ac:spMk id="15" creationId="{02B7395E-1ACC-46FD-97E6-70FDCCD37BA8}"/>
          </ac:spMkLst>
        </pc:spChg>
        <pc:grpChg chg="add mod">
          <ac:chgData name="Marbahun" userId="f9980d50-8f48-457e-a9e2-6a97b313c7f2" providerId="ADAL" clId="{E069E0E4-59B2-4DC1-B354-95F81AB11926}" dt="2020-07-11T11:04:47.046" v="669" actId="555"/>
          <ac:grpSpMkLst>
            <pc:docMk/>
            <pc:sldMk cId="3441802048" sldId="269"/>
            <ac:grpSpMk id="3" creationId="{9A3D38E5-F386-4AB4-BB28-64224EFC1523}"/>
          </ac:grpSpMkLst>
        </pc:grpChg>
        <pc:picChg chg="add mod">
          <ac:chgData name="Marbahun" userId="f9980d50-8f48-457e-a9e2-6a97b313c7f2" providerId="ADAL" clId="{E069E0E4-59B2-4DC1-B354-95F81AB11926}" dt="2020-07-15T11:35:24.264" v="1203" actId="13244"/>
          <ac:picMkLst>
            <pc:docMk/>
            <pc:sldMk cId="3441802048" sldId="269"/>
            <ac:picMk id="3" creationId="{9C633FC8-DEDD-4162-904A-A69712E9DADF}"/>
          </ac:picMkLst>
        </pc:picChg>
        <pc:picChg chg="add del mod">
          <ac:chgData name="Marbahun" userId="f9980d50-8f48-457e-a9e2-6a97b313c7f2" providerId="ADAL" clId="{E069E0E4-59B2-4DC1-B354-95F81AB11926}" dt="2020-07-10T13:40:37.832" v="388"/>
          <ac:picMkLst>
            <pc:docMk/>
            <pc:sldMk cId="3441802048" sldId="269"/>
            <ac:picMk id="16" creationId="{57C623B1-A21B-4782-AAE4-1F349E5AB1F3}"/>
          </ac:picMkLst>
        </pc:picChg>
        <pc:picChg chg="add del mod ord">
          <ac:chgData name="Marbahun" userId="f9980d50-8f48-457e-a9e2-6a97b313c7f2" providerId="ADAL" clId="{E069E0E4-59B2-4DC1-B354-95F81AB11926}" dt="2020-07-10T13:41:01.195" v="401" actId="478"/>
          <ac:picMkLst>
            <pc:docMk/>
            <pc:sldMk cId="3441802048" sldId="269"/>
            <ac:picMk id="18" creationId="{BEFB59F8-B30F-4FC8-80CA-56D5BB0AF758}"/>
          </ac:picMkLst>
        </pc:picChg>
        <pc:picChg chg="mod">
          <ac:chgData name="Marbahun" userId="f9980d50-8f48-457e-a9e2-6a97b313c7f2" providerId="ADAL" clId="{E069E0E4-59B2-4DC1-B354-95F81AB11926}" dt="2020-07-11T11:12:47.267" v="751" actId="14100"/>
          <ac:picMkLst>
            <pc:docMk/>
            <pc:sldMk cId="3441802048" sldId="269"/>
            <ac:picMk id="33" creationId="{AEF88C8F-305F-4744-9B71-AC40883F22A6}"/>
          </ac:picMkLst>
        </pc:picChg>
        <pc:picChg chg="mod">
          <ac:chgData name="Marbahun" userId="f9980d50-8f48-457e-a9e2-6a97b313c7f2" providerId="ADAL" clId="{E069E0E4-59B2-4DC1-B354-95F81AB11926}" dt="2020-07-11T11:12:47.267" v="751" actId="14100"/>
          <ac:picMkLst>
            <pc:docMk/>
            <pc:sldMk cId="3441802048" sldId="269"/>
            <ac:picMk id="34" creationId="{8662486C-F4BC-4B2E-BC6E-5390FB30635E}"/>
          </ac:picMkLst>
        </pc:picChg>
        <pc:cxnChg chg="mod">
          <ac:chgData name="Marbahun" userId="f9980d50-8f48-457e-a9e2-6a97b313c7f2" providerId="ADAL" clId="{E069E0E4-59B2-4DC1-B354-95F81AB11926}" dt="2020-07-15T11:35:20.752" v="1202" actId="552"/>
          <ac:cxnSpMkLst>
            <pc:docMk/>
            <pc:sldMk cId="3441802048" sldId="269"/>
            <ac:cxnSpMk id="11" creationId="{C9300C09-7A3C-4E5A-85F4-95CE92582361}"/>
          </ac:cxnSpMkLst>
        </pc:cxnChg>
        <pc:cxnChg chg="add del mod">
          <ac:chgData name="Marbahun" userId="f9980d50-8f48-457e-a9e2-6a97b313c7f2" providerId="ADAL" clId="{E069E0E4-59B2-4DC1-B354-95F81AB11926}" dt="2020-07-10T13:40:37.832" v="388"/>
          <ac:cxnSpMkLst>
            <pc:docMk/>
            <pc:sldMk cId="3441802048" sldId="269"/>
            <ac:cxnSpMk id="15" creationId="{7F6883B6-3B81-4789-8B71-E4BCD7AC9CA2}"/>
          </ac:cxnSpMkLst>
        </pc:cxnChg>
        <pc:cxnChg chg="add del mod">
          <ac:chgData name="Marbahun" userId="f9980d50-8f48-457e-a9e2-6a97b313c7f2" providerId="ADAL" clId="{E069E0E4-59B2-4DC1-B354-95F81AB11926}" dt="2020-07-10T13:40:46.744" v="390" actId="478"/>
          <ac:cxnSpMkLst>
            <pc:docMk/>
            <pc:sldMk cId="3441802048" sldId="269"/>
            <ac:cxnSpMk id="17" creationId="{82A7956F-5EE5-41C0-BFA5-C207EC149CC4}"/>
          </ac:cxnSpMkLst>
        </pc:cxnChg>
      </pc:sldChg>
      <pc:sldChg chg="addSp delSp modSp mod modNotesTx">
        <pc:chgData name="Marbahun" userId="f9980d50-8f48-457e-a9e2-6a97b313c7f2" providerId="ADAL" clId="{E069E0E4-59B2-4DC1-B354-95F81AB11926}" dt="2020-07-15T11:36:49.729" v="1257" actId="962"/>
        <pc:sldMkLst>
          <pc:docMk/>
          <pc:sldMk cId="3249271833" sldId="270"/>
        </pc:sldMkLst>
        <pc:spChg chg="add del mod">
          <ac:chgData name="Marbahun" userId="f9980d50-8f48-457e-a9e2-6a97b313c7f2" providerId="ADAL" clId="{E069E0E4-59B2-4DC1-B354-95F81AB11926}" dt="2020-07-13T11:02:42.227" v="1008" actId="11529"/>
          <ac:spMkLst>
            <pc:docMk/>
            <pc:sldMk cId="3249271833" sldId="270"/>
            <ac:spMk id="4" creationId="{F22AFA8E-B2EE-465E-8861-DE930125C8B1}"/>
          </ac:spMkLst>
        </pc:spChg>
        <pc:spChg chg="mod">
          <ac:chgData name="Marbahun" userId="f9980d50-8f48-457e-a9e2-6a97b313c7f2" providerId="ADAL" clId="{E069E0E4-59B2-4DC1-B354-95F81AB11926}" dt="2020-07-13T10:59:24.672" v="984" actId="179"/>
          <ac:spMkLst>
            <pc:docMk/>
            <pc:sldMk cId="3249271833" sldId="270"/>
            <ac:spMk id="6" creationId="{5B1C6FEA-519E-421F-9703-10F9F669F667}"/>
          </ac:spMkLst>
        </pc:spChg>
        <pc:spChg chg="mod">
          <ac:chgData name="Marbahun" userId="f9980d50-8f48-457e-a9e2-6a97b313c7f2" providerId="ADAL" clId="{E069E0E4-59B2-4DC1-B354-95F81AB11926}" dt="2020-07-13T10:59:40.400" v="988" actId="179"/>
          <ac:spMkLst>
            <pc:docMk/>
            <pc:sldMk cId="3249271833" sldId="270"/>
            <ac:spMk id="10" creationId="{F45667E2-9FAE-4A06-8166-ECE5171CECBB}"/>
          </ac:spMkLst>
        </pc:spChg>
        <pc:spChg chg="add del mod">
          <ac:chgData name="Marbahun" userId="f9980d50-8f48-457e-a9e2-6a97b313c7f2" providerId="ADAL" clId="{E069E0E4-59B2-4DC1-B354-95F81AB11926}" dt="2020-07-13T11:02:47.141" v="1010" actId="478"/>
          <ac:spMkLst>
            <pc:docMk/>
            <pc:sldMk cId="3249271833" sldId="270"/>
            <ac:spMk id="11" creationId="{18CC4FF2-0448-47CC-A60E-74B39C340C11}"/>
          </ac:spMkLst>
        </pc:spChg>
        <pc:spChg chg="add del mod">
          <ac:chgData name="Marbahun" userId="f9980d50-8f48-457e-a9e2-6a97b313c7f2" providerId="ADAL" clId="{E069E0E4-59B2-4DC1-B354-95F81AB11926}" dt="2020-07-13T11:02:47.141" v="1010" actId="478"/>
          <ac:spMkLst>
            <pc:docMk/>
            <pc:sldMk cId="3249271833" sldId="270"/>
            <ac:spMk id="12" creationId="{3D16DB06-DB51-4AF8-B07D-E4A2AF2DAB3A}"/>
          </ac:spMkLst>
        </pc:spChg>
        <pc:spChg chg="mod">
          <ac:chgData name="Marbahun" userId="f9980d50-8f48-457e-a9e2-6a97b313c7f2" providerId="ADAL" clId="{E069E0E4-59B2-4DC1-B354-95F81AB11926}" dt="2020-07-11T10:42:00.888" v="560"/>
          <ac:spMkLst>
            <pc:docMk/>
            <pc:sldMk cId="3249271833" sldId="270"/>
            <ac:spMk id="12" creationId="{4C2ECE92-8F49-491C-9066-901D3CC2BB8C}"/>
          </ac:spMkLst>
        </pc:spChg>
        <pc:spChg chg="mod">
          <ac:chgData name="Marbahun" userId="f9980d50-8f48-457e-a9e2-6a97b313c7f2" providerId="ADAL" clId="{E069E0E4-59B2-4DC1-B354-95F81AB11926}" dt="2020-07-11T10:42:00.888" v="560"/>
          <ac:spMkLst>
            <pc:docMk/>
            <pc:sldMk cId="3249271833" sldId="270"/>
            <ac:spMk id="13" creationId="{83B83CBF-52D5-47C8-8889-5DC6CCA4549A}"/>
          </ac:spMkLst>
        </pc:spChg>
        <pc:spChg chg="mod">
          <ac:chgData name="Marbahun" userId="f9980d50-8f48-457e-a9e2-6a97b313c7f2" providerId="ADAL" clId="{E069E0E4-59B2-4DC1-B354-95F81AB11926}" dt="2020-07-13T11:00:26.383" v="995" actId="1076"/>
          <ac:spMkLst>
            <pc:docMk/>
            <pc:sldMk cId="3249271833" sldId="270"/>
            <ac:spMk id="14" creationId="{A8CA13F1-1A3C-4C7B-8823-06479123FF79}"/>
          </ac:spMkLst>
        </pc:spChg>
        <pc:grpChg chg="add del mod">
          <ac:chgData name="Marbahun" userId="f9980d50-8f48-457e-a9e2-6a97b313c7f2" providerId="ADAL" clId="{E069E0E4-59B2-4DC1-B354-95F81AB11926}" dt="2020-07-11T10:42:07.423" v="563" actId="478"/>
          <ac:grpSpMkLst>
            <pc:docMk/>
            <pc:sldMk cId="3249271833" sldId="270"/>
            <ac:grpSpMk id="4" creationId="{D1A3862E-1559-4D5B-8783-AB6DA7A989ED}"/>
          </ac:grpSpMkLst>
        </pc:grpChg>
        <pc:grpChg chg="add del mod">
          <ac:chgData name="Marbahun" userId="f9980d50-8f48-457e-a9e2-6a97b313c7f2" providerId="ADAL" clId="{E069E0E4-59B2-4DC1-B354-95F81AB11926}" dt="2020-07-11T10:47:55.935" v="573" actId="165"/>
          <ac:grpSpMkLst>
            <pc:docMk/>
            <pc:sldMk cId="3249271833" sldId="270"/>
            <ac:grpSpMk id="5" creationId="{EF30624F-7A58-49FF-ABD2-217DCB577BBC}"/>
          </ac:grpSpMkLst>
        </pc:grpChg>
        <pc:picChg chg="mod modCrop">
          <ac:chgData name="Marbahun" userId="f9980d50-8f48-457e-a9e2-6a97b313c7f2" providerId="ADAL" clId="{E069E0E4-59B2-4DC1-B354-95F81AB11926}" dt="2020-07-13T11:00:26.383" v="995" actId="1076"/>
          <ac:picMkLst>
            <pc:docMk/>
            <pc:sldMk cId="3249271833" sldId="270"/>
            <ac:picMk id="3" creationId="{F9B8708B-E048-46E5-98EF-6832E8AEC007}"/>
          </ac:picMkLst>
        </pc:picChg>
        <pc:picChg chg="del mod">
          <ac:chgData name="Marbahun" userId="f9980d50-8f48-457e-a9e2-6a97b313c7f2" providerId="ADAL" clId="{E069E0E4-59B2-4DC1-B354-95F81AB11926}" dt="2020-07-11T10:42:07.423" v="563" actId="478"/>
          <ac:picMkLst>
            <pc:docMk/>
            <pc:sldMk cId="3249271833" sldId="270"/>
            <ac:picMk id="21" creationId="{09BF3365-5624-4A5D-80A1-6A6E99AA2EA0}"/>
          </ac:picMkLst>
        </pc:picChg>
        <pc:picChg chg="mod">
          <ac:chgData name="Marbahun" userId="f9980d50-8f48-457e-a9e2-6a97b313c7f2" providerId="ADAL" clId="{E069E0E4-59B2-4DC1-B354-95F81AB11926}" dt="2020-07-15T11:36:49.729" v="1257" actId="962"/>
          <ac:picMkLst>
            <pc:docMk/>
            <pc:sldMk cId="3249271833" sldId="270"/>
            <ac:picMk id="23" creationId="{AB71CB97-EC99-4DD1-B25C-B3AB685B55F5}"/>
          </ac:picMkLst>
        </pc:picChg>
        <pc:picChg chg="mod">
          <ac:chgData name="Marbahun" userId="f9980d50-8f48-457e-a9e2-6a97b313c7f2" providerId="ADAL" clId="{E069E0E4-59B2-4DC1-B354-95F81AB11926}" dt="2020-07-11T10:42:29.884" v="567" actId="14100"/>
          <ac:picMkLst>
            <pc:docMk/>
            <pc:sldMk cId="3249271833" sldId="270"/>
            <ac:picMk id="57" creationId="{9F7A47F8-E2F7-424F-A77E-F82DCD6D0C0D}"/>
          </ac:picMkLst>
        </pc:picChg>
        <pc:picChg chg="mod">
          <ac:chgData name="Marbahun" userId="f9980d50-8f48-457e-a9e2-6a97b313c7f2" providerId="ADAL" clId="{E069E0E4-59B2-4DC1-B354-95F81AB11926}" dt="2020-07-13T11:00:18.589" v="994" actId="465"/>
          <ac:picMkLst>
            <pc:docMk/>
            <pc:sldMk cId="3249271833" sldId="270"/>
            <ac:picMk id="59" creationId="{7DFF90FB-A2F0-4373-B494-BEBCF6CB2837}"/>
          </ac:picMkLst>
        </pc:picChg>
        <pc:cxnChg chg="mod topLvl">
          <ac:chgData name="Marbahun" userId="f9980d50-8f48-457e-a9e2-6a97b313c7f2" providerId="ADAL" clId="{E069E0E4-59B2-4DC1-B354-95F81AB11926}" dt="2020-07-13T11:00:18.589" v="994" actId="465"/>
          <ac:cxnSpMkLst>
            <pc:docMk/>
            <pc:sldMk cId="3249271833" sldId="270"/>
            <ac:cxnSpMk id="18" creationId="{5C79E9AB-D7DA-4CDD-B1F7-1460296A8A34}"/>
          </ac:cxnSpMkLst>
        </pc:cxnChg>
        <pc:cxnChg chg="mod topLvl">
          <ac:chgData name="Marbahun" userId="f9980d50-8f48-457e-a9e2-6a97b313c7f2" providerId="ADAL" clId="{E069E0E4-59B2-4DC1-B354-95F81AB11926}" dt="2020-07-13T11:00:18.589" v="994" actId="465"/>
          <ac:cxnSpMkLst>
            <pc:docMk/>
            <pc:sldMk cId="3249271833" sldId="270"/>
            <ac:cxnSpMk id="19" creationId="{347426A3-FDF2-425F-AB42-E4B1538B6848}"/>
          </ac:cxnSpMkLst>
        </pc:cxnChg>
      </pc:sldChg>
      <pc:sldChg chg="addSp delSp modSp mod">
        <pc:chgData name="Marbahun" userId="f9980d50-8f48-457e-a9e2-6a97b313c7f2" providerId="ADAL" clId="{E069E0E4-59B2-4DC1-B354-95F81AB11926}" dt="2020-07-15T11:39:43.644" v="1338" actId="962"/>
        <pc:sldMkLst>
          <pc:docMk/>
          <pc:sldMk cId="3458991624" sldId="271"/>
        </pc:sldMkLst>
        <pc:spChg chg="mod">
          <ac:chgData name="Marbahun" userId="f9980d50-8f48-457e-a9e2-6a97b313c7f2" providerId="ADAL" clId="{E069E0E4-59B2-4DC1-B354-95F81AB11926}" dt="2020-07-11T11:11:35.654" v="745" actId="13244"/>
          <ac:spMkLst>
            <pc:docMk/>
            <pc:sldMk cId="3458991624" sldId="271"/>
            <ac:spMk id="2" creationId="{85166CFF-2E17-418C-B74B-AEF01878A7CD}"/>
          </ac:spMkLst>
        </pc:spChg>
        <pc:spChg chg="add del mod">
          <ac:chgData name="Marbahun" userId="f9980d50-8f48-457e-a9e2-6a97b313c7f2" providerId="ADAL" clId="{E069E0E4-59B2-4DC1-B354-95F81AB11926}" dt="2020-07-11T10:49:00.501" v="590"/>
          <ac:spMkLst>
            <pc:docMk/>
            <pc:sldMk cId="3458991624" sldId="271"/>
            <ac:spMk id="3" creationId="{E3FC71B7-4EFF-4C69-A2A5-29021765AA65}"/>
          </ac:spMkLst>
        </pc:spChg>
        <pc:spChg chg="del mod">
          <ac:chgData name="Marbahun" userId="f9980d50-8f48-457e-a9e2-6a97b313c7f2" providerId="ADAL" clId="{E069E0E4-59B2-4DC1-B354-95F81AB11926}" dt="2020-07-11T10:51:25.413" v="604" actId="478"/>
          <ac:spMkLst>
            <pc:docMk/>
            <pc:sldMk cId="3458991624" sldId="271"/>
            <ac:spMk id="12" creationId="{32CC6475-D1BD-4136-BF53-711DC8106F2C}"/>
          </ac:spMkLst>
        </pc:spChg>
        <pc:spChg chg="del mod">
          <ac:chgData name="Marbahun" userId="f9980d50-8f48-457e-a9e2-6a97b313c7f2" providerId="ADAL" clId="{E069E0E4-59B2-4DC1-B354-95F81AB11926}" dt="2020-07-11T10:51:25.413" v="604" actId="478"/>
          <ac:spMkLst>
            <pc:docMk/>
            <pc:sldMk cId="3458991624" sldId="271"/>
            <ac:spMk id="13" creationId="{449B4599-2796-47FF-88FD-12E55C824650}"/>
          </ac:spMkLst>
        </pc:spChg>
        <pc:spChg chg="mod">
          <ac:chgData name="Marbahun" userId="f9980d50-8f48-457e-a9e2-6a97b313c7f2" providerId="ADAL" clId="{E069E0E4-59B2-4DC1-B354-95F81AB11926}" dt="2020-07-11T11:12:11.653" v="749" actId="13244"/>
          <ac:spMkLst>
            <pc:docMk/>
            <pc:sldMk cId="3458991624" sldId="271"/>
            <ac:spMk id="15" creationId="{DF98DA15-06B6-4D29-890D-C11A0AF0B292}"/>
          </ac:spMkLst>
        </pc:spChg>
        <pc:spChg chg="mod">
          <ac:chgData name="Marbahun" userId="f9980d50-8f48-457e-a9e2-6a97b313c7f2" providerId="ADAL" clId="{E069E0E4-59B2-4DC1-B354-95F81AB11926}" dt="2020-07-11T11:12:11.653" v="749" actId="13244"/>
          <ac:spMkLst>
            <pc:docMk/>
            <pc:sldMk cId="3458991624" sldId="271"/>
            <ac:spMk id="16" creationId="{2D81C578-D450-416A-9568-E89B49CED1B3}"/>
          </ac:spMkLst>
        </pc:spChg>
        <pc:spChg chg="mod">
          <ac:chgData name="Marbahun" userId="f9980d50-8f48-457e-a9e2-6a97b313c7f2" providerId="ADAL" clId="{E069E0E4-59B2-4DC1-B354-95F81AB11926}" dt="2020-07-11T11:12:11.653" v="749" actId="13244"/>
          <ac:spMkLst>
            <pc:docMk/>
            <pc:sldMk cId="3458991624" sldId="271"/>
            <ac:spMk id="17" creationId="{90261EE4-44B0-4148-8E5A-83785E6DE9F4}"/>
          </ac:spMkLst>
        </pc:spChg>
        <pc:spChg chg="mod">
          <ac:chgData name="Marbahun" userId="f9980d50-8f48-457e-a9e2-6a97b313c7f2" providerId="ADAL" clId="{E069E0E4-59B2-4DC1-B354-95F81AB11926}" dt="2020-07-11T11:11:35.654" v="745" actId="13244"/>
          <ac:spMkLst>
            <pc:docMk/>
            <pc:sldMk cId="3458991624" sldId="271"/>
            <ac:spMk id="18" creationId="{C47A27A4-C951-48D9-A354-43B7B791E87F}"/>
          </ac:spMkLst>
        </pc:spChg>
        <pc:spChg chg="add del mod">
          <ac:chgData name="Marbahun" userId="f9980d50-8f48-457e-a9e2-6a97b313c7f2" providerId="ADAL" clId="{E069E0E4-59B2-4DC1-B354-95F81AB11926}" dt="2020-07-11T10:48:55.499" v="587" actId="478"/>
          <ac:spMkLst>
            <pc:docMk/>
            <pc:sldMk cId="3458991624" sldId="271"/>
            <ac:spMk id="24" creationId="{3739E913-82D8-4CF6-B5F5-4C1FEE88B66D}"/>
          </ac:spMkLst>
        </pc:spChg>
        <pc:spChg chg="add del mod">
          <ac:chgData name="Marbahun" userId="f9980d50-8f48-457e-a9e2-6a97b313c7f2" providerId="ADAL" clId="{E069E0E4-59B2-4DC1-B354-95F81AB11926}" dt="2020-07-11T10:48:55.499" v="587" actId="478"/>
          <ac:spMkLst>
            <pc:docMk/>
            <pc:sldMk cId="3458991624" sldId="271"/>
            <ac:spMk id="25" creationId="{013B8B30-ABE8-481F-B96F-DB642BB5B536}"/>
          </ac:spMkLst>
        </pc:spChg>
        <pc:spChg chg="add del mod topLvl">
          <ac:chgData name="Marbahun" userId="f9980d50-8f48-457e-a9e2-6a97b313c7f2" providerId="ADAL" clId="{E069E0E4-59B2-4DC1-B354-95F81AB11926}" dt="2020-07-11T11:09:12.465" v="708"/>
          <ac:spMkLst>
            <pc:docMk/>
            <pc:sldMk cId="3458991624" sldId="271"/>
            <ac:spMk id="26" creationId="{B47E4DCA-4623-49AE-8A6A-C10F446FA242}"/>
          </ac:spMkLst>
        </pc:spChg>
        <pc:spChg chg="add del mod topLvl">
          <ac:chgData name="Marbahun" userId="f9980d50-8f48-457e-a9e2-6a97b313c7f2" providerId="ADAL" clId="{E069E0E4-59B2-4DC1-B354-95F81AB11926}" dt="2020-07-15T11:37:25.224" v="1260" actId="478"/>
          <ac:spMkLst>
            <pc:docMk/>
            <pc:sldMk cId="3458991624" sldId="271"/>
            <ac:spMk id="27" creationId="{CE05A366-16AC-4FC2-84D2-704B34DCE37E}"/>
          </ac:spMkLst>
        </pc:spChg>
        <pc:spChg chg="mod">
          <ac:chgData name="Marbahun" userId="f9980d50-8f48-457e-a9e2-6a97b313c7f2" providerId="ADAL" clId="{E069E0E4-59B2-4DC1-B354-95F81AB11926}" dt="2020-07-11T10:53:33.457" v="621"/>
          <ac:spMkLst>
            <pc:docMk/>
            <pc:sldMk cId="3458991624" sldId="271"/>
            <ac:spMk id="28" creationId="{C6098723-0D48-40D4-A76F-9165AB4553B1}"/>
          </ac:spMkLst>
        </pc:spChg>
        <pc:spChg chg="mod">
          <ac:chgData name="Marbahun" userId="f9980d50-8f48-457e-a9e2-6a97b313c7f2" providerId="ADAL" clId="{E069E0E4-59B2-4DC1-B354-95F81AB11926}" dt="2020-07-11T10:53:33.457" v="621"/>
          <ac:spMkLst>
            <pc:docMk/>
            <pc:sldMk cId="3458991624" sldId="271"/>
            <ac:spMk id="29" creationId="{F6B5EE9C-ECF1-4E51-A4D3-57A70236E6D4}"/>
          </ac:spMkLst>
        </pc:spChg>
        <pc:spChg chg="add del mod">
          <ac:chgData name="Marbahun" userId="f9980d50-8f48-457e-a9e2-6a97b313c7f2" providerId="ADAL" clId="{E069E0E4-59B2-4DC1-B354-95F81AB11926}" dt="2020-07-11T11:09:12.465" v="708"/>
          <ac:spMkLst>
            <pc:docMk/>
            <pc:sldMk cId="3458991624" sldId="271"/>
            <ac:spMk id="30" creationId="{6F1433E4-1F4A-4EE3-BD17-74CA9B4B643C}"/>
          </ac:spMkLst>
        </pc:spChg>
        <pc:spChg chg="del mod">
          <ac:chgData name="Marbahun" userId="f9980d50-8f48-457e-a9e2-6a97b313c7f2" providerId="ADAL" clId="{E069E0E4-59B2-4DC1-B354-95F81AB11926}" dt="2020-07-11T11:10:43.949" v="738"/>
          <ac:spMkLst>
            <pc:docMk/>
            <pc:sldMk cId="3458991624" sldId="271"/>
            <ac:spMk id="33" creationId="{53003460-36ED-4985-9795-32592A7815CB}"/>
          </ac:spMkLst>
        </pc:spChg>
        <pc:spChg chg="add del mod">
          <ac:chgData name="Marbahun" userId="f9980d50-8f48-457e-a9e2-6a97b313c7f2" providerId="ADAL" clId="{E069E0E4-59B2-4DC1-B354-95F81AB11926}" dt="2020-07-11T11:10:43.949" v="738"/>
          <ac:spMkLst>
            <pc:docMk/>
            <pc:sldMk cId="3458991624" sldId="271"/>
            <ac:spMk id="34" creationId="{AEACFCD3-0647-4E07-B7AC-C1E353ABA150}"/>
          </ac:spMkLst>
        </pc:spChg>
        <pc:spChg chg="mod">
          <ac:chgData name="Marbahun" userId="f9980d50-8f48-457e-a9e2-6a97b313c7f2" providerId="ADAL" clId="{E069E0E4-59B2-4DC1-B354-95F81AB11926}" dt="2020-07-11T11:10:43.949" v="738"/>
          <ac:spMkLst>
            <pc:docMk/>
            <pc:sldMk cId="3458991624" sldId="271"/>
            <ac:spMk id="35" creationId="{C3756182-E2F0-45B0-8DA7-D4C5BECC39C9}"/>
          </ac:spMkLst>
        </pc:spChg>
        <pc:grpChg chg="add del mod">
          <ac:chgData name="Marbahun" userId="f9980d50-8f48-457e-a9e2-6a97b313c7f2" providerId="ADAL" clId="{E069E0E4-59B2-4DC1-B354-95F81AB11926}" dt="2020-07-11T11:07:07.247" v="674" actId="165"/>
          <ac:grpSpMkLst>
            <pc:docMk/>
            <pc:sldMk cId="3458991624" sldId="271"/>
            <ac:grpSpMk id="4" creationId="{B61DF9FE-4E5E-46AB-9FBF-70AAF6AE0780}"/>
          </ac:grpSpMkLst>
        </pc:grpChg>
        <pc:grpChg chg="del mod">
          <ac:chgData name="Marbahun" userId="f9980d50-8f48-457e-a9e2-6a97b313c7f2" providerId="ADAL" clId="{E069E0E4-59B2-4DC1-B354-95F81AB11926}" dt="2020-07-11T10:53:37.892" v="624" actId="478"/>
          <ac:grpSpMkLst>
            <pc:docMk/>
            <pc:sldMk cId="3458991624" sldId="271"/>
            <ac:grpSpMk id="68" creationId="{21391468-A4CB-4B9E-BB43-579BF8727FE1}"/>
          </ac:grpSpMkLst>
        </pc:grpChg>
        <pc:grpChg chg="del mod">
          <ac:chgData name="Marbahun" userId="f9980d50-8f48-457e-a9e2-6a97b313c7f2" providerId="ADAL" clId="{E069E0E4-59B2-4DC1-B354-95F81AB11926}" dt="2020-07-11T10:54:20.123" v="635" actId="478"/>
          <ac:grpSpMkLst>
            <pc:docMk/>
            <pc:sldMk cId="3458991624" sldId="271"/>
            <ac:grpSpMk id="77" creationId="{CB3085A6-5A43-4F42-865A-BFA0BBD0211E}"/>
          </ac:grpSpMkLst>
        </pc:grpChg>
        <pc:picChg chg="add">
          <ac:chgData name="Marbahun" userId="f9980d50-8f48-457e-a9e2-6a97b313c7f2" providerId="ADAL" clId="{E069E0E4-59B2-4DC1-B354-95F81AB11926}" dt="2020-07-15T11:37:23.021" v="1259" actId="22"/>
          <ac:picMkLst>
            <pc:docMk/>
            <pc:sldMk cId="3458991624" sldId="271"/>
            <ac:picMk id="3" creationId="{FA606E25-C73C-4341-8F17-BE2DD1F913A7}"/>
          </ac:picMkLst>
        </pc:picChg>
        <pc:picChg chg="mod modCrop">
          <ac:chgData name="Marbahun" userId="f9980d50-8f48-457e-a9e2-6a97b313c7f2" providerId="ADAL" clId="{E069E0E4-59B2-4DC1-B354-95F81AB11926}" dt="2020-07-11T11:12:11.653" v="749" actId="13244"/>
          <ac:picMkLst>
            <pc:docMk/>
            <pc:sldMk cId="3458991624" sldId="271"/>
            <ac:picMk id="5" creationId="{8CDC5FD2-BD11-47BA-B7DA-EA8492122486}"/>
          </ac:picMkLst>
        </pc:picChg>
        <pc:picChg chg="mod modCrop">
          <ac:chgData name="Marbahun" userId="f9980d50-8f48-457e-a9e2-6a97b313c7f2" providerId="ADAL" clId="{E069E0E4-59B2-4DC1-B354-95F81AB11926}" dt="2020-07-11T11:12:11.653" v="749" actId="13244"/>
          <ac:picMkLst>
            <pc:docMk/>
            <pc:sldMk cId="3458991624" sldId="271"/>
            <ac:picMk id="6" creationId="{62254B7E-CE95-42A1-9B7A-A95C6C2DDAF0}"/>
          </ac:picMkLst>
        </pc:picChg>
        <pc:picChg chg="mod">
          <ac:chgData name="Marbahun" userId="f9980d50-8f48-457e-a9e2-6a97b313c7f2" providerId="ADAL" clId="{E069E0E4-59B2-4DC1-B354-95F81AB11926}" dt="2020-07-15T11:38:15.458" v="1302" actId="962"/>
          <ac:picMkLst>
            <pc:docMk/>
            <pc:sldMk cId="3458991624" sldId="271"/>
            <ac:picMk id="11" creationId="{918E467D-7CCC-401C-A3E4-A8689A76B510}"/>
          </ac:picMkLst>
        </pc:picChg>
        <pc:picChg chg="del">
          <ac:chgData name="Marbahun" userId="f9980d50-8f48-457e-a9e2-6a97b313c7f2" providerId="ADAL" clId="{E069E0E4-59B2-4DC1-B354-95F81AB11926}" dt="2020-07-11T10:53:37.892" v="624" actId="478"/>
          <ac:picMkLst>
            <pc:docMk/>
            <pc:sldMk cId="3458991624" sldId="271"/>
            <ac:picMk id="36" creationId="{5648F963-0234-44DA-8CD0-A7839E549944}"/>
          </ac:picMkLst>
        </pc:picChg>
        <pc:picChg chg="mod">
          <ac:chgData name="Marbahun" userId="f9980d50-8f48-457e-a9e2-6a97b313c7f2" providerId="ADAL" clId="{E069E0E4-59B2-4DC1-B354-95F81AB11926}" dt="2020-07-15T11:39:43.644" v="1338" actId="962"/>
          <ac:picMkLst>
            <pc:docMk/>
            <pc:sldMk cId="3458991624" sldId="271"/>
            <ac:picMk id="37" creationId="{042E71AA-D9E5-48C8-A144-2975CFE7078C}"/>
          </ac:picMkLst>
        </pc:picChg>
        <pc:picChg chg="del mod">
          <ac:chgData name="Marbahun" userId="f9980d50-8f48-457e-a9e2-6a97b313c7f2" providerId="ADAL" clId="{E069E0E4-59B2-4DC1-B354-95F81AB11926}" dt="2020-07-11T10:54:24.890" v="636" actId="478"/>
          <ac:picMkLst>
            <pc:docMk/>
            <pc:sldMk cId="3458991624" sldId="271"/>
            <ac:picMk id="37" creationId="{124A85E3-2E79-4365-AF4D-A6FE698BFED8}"/>
          </ac:picMkLst>
        </pc:picChg>
        <pc:picChg chg="mod">
          <ac:chgData name="Marbahun" userId="f9980d50-8f48-457e-a9e2-6a97b313c7f2" providerId="ADAL" clId="{E069E0E4-59B2-4DC1-B354-95F81AB11926}" dt="2020-07-11T11:12:11.653" v="749" actId="13244"/>
          <ac:picMkLst>
            <pc:docMk/>
            <pc:sldMk cId="3458991624" sldId="271"/>
            <ac:picMk id="67" creationId="{9E13441E-2007-4066-A87D-34906FC2090B}"/>
          </ac:picMkLst>
        </pc:picChg>
        <pc:picChg chg="mod">
          <ac:chgData name="Marbahun" userId="f9980d50-8f48-457e-a9e2-6a97b313c7f2" providerId="ADAL" clId="{E069E0E4-59B2-4DC1-B354-95F81AB11926}" dt="2020-07-11T11:12:11.653" v="749" actId="13244"/>
          <ac:picMkLst>
            <pc:docMk/>
            <pc:sldMk cId="3458991624" sldId="271"/>
            <ac:picMk id="76" creationId="{2DE99209-6121-4883-932C-001384F162D6}"/>
          </ac:picMkLst>
        </pc:picChg>
        <pc:cxnChg chg="mod">
          <ac:chgData name="Marbahun" userId="f9980d50-8f48-457e-a9e2-6a97b313c7f2" providerId="ADAL" clId="{E069E0E4-59B2-4DC1-B354-95F81AB11926}" dt="2020-07-11T11:12:11.653" v="749" actId="13244"/>
          <ac:cxnSpMkLst>
            <pc:docMk/>
            <pc:sldMk cId="3458991624" sldId="271"/>
            <ac:cxnSpMk id="21" creationId="{8CD27BE0-C028-4BCF-B49F-1500B4E03CF1}"/>
          </ac:cxnSpMkLst>
        </pc:cxnChg>
        <pc:cxnChg chg="mod">
          <ac:chgData name="Marbahun" userId="f9980d50-8f48-457e-a9e2-6a97b313c7f2" providerId="ADAL" clId="{E069E0E4-59B2-4DC1-B354-95F81AB11926}" dt="2020-07-11T11:12:11.653" v="749" actId="13244"/>
          <ac:cxnSpMkLst>
            <pc:docMk/>
            <pc:sldMk cId="3458991624" sldId="271"/>
            <ac:cxnSpMk id="22" creationId="{6603D9AF-7555-407B-AB6B-C1BB8E08509A}"/>
          </ac:cxnSpMkLst>
        </pc:cxnChg>
        <pc:cxnChg chg="mod">
          <ac:chgData name="Marbahun" userId="f9980d50-8f48-457e-a9e2-6a97b313c7f2" providerId="ADAL" clId="{E069E0E4-59B2-4DC1-B354-95F81AB11926}" dt="2020-07-11T11:12:11.653" v="749" actId="13244"/>
          <ac:cxnSpMkLst>
            <pc:docMk/>
            <pc:sldMk cId="3458991624" sldId="271"/>
            <ac:cxnSpMk id="23" creationId="{27EBE501-34DC-443C-87E5-4D41911485F3}"/>
          </ac:cxnSpMkLst>
        </pc:cxnChg>
      </pc:sldChg>
      <pc:sldChg chg="addSp delSp modSp mod">
        <pc:chgData name="Marbahun" userId="f9980d50-8f48-457e-a9e2-6a97b313c7f2" providerId="ADAL" clId="{E069E0E4-59B2-4DC1-B354-95F81AB11926}" dt="2020-07-15T11:44:26.687" v="1470" actId="13244"/>
        <pc:sldMkLst>
          <pc:docMk/>
          <pc:sldMk cId="1136032413" sldId="273"/>
        </pc:sldMkLst>
        <pc:spChg chg="mod">
          <ac:chgData name="Marbahun" userId="f9980d50-8f48-457e-a9e2-6a97b313c7f2" providerId="ADAL" clId="{E069E0E4-59B2-4DC1-B354-95F81AB11926}" dt="2020-07-11T10:55:48.632" v="655" actId="3064"/>
          <ac:spMkLst>
            <pc:docMk/>
            <pc:sldMk cId="1136032413" sldId="273"/>
            <ac:spMk id="8" creationId="{0C73FAD0-3DFF-4260-A9A0-E19AAF135F67}"/>
          </ac:spMkLst>
        </pc:spChg>
        <pc:spChg chg="mod">
          <ac:chgData name="Marbahun" userId="f9980d50-8f48-457e-a9e2-6a97b313c7f2" providerId="ADAL" clId="{E069E0E4-59B2-4DC1-B354-95F81AB11926}" dt="2020-07-11T10:55:48.632" v="655" actId="3064"/>
          <ac:spMkLst>
            <pc:docMk/>
            <pc:sldMk cId="1136032413" sldId="273"/>
            <ac:spMk id="9" creationId="{19725D20-4CD6-4258-9516-C8FBDE2D369C}"/>
          </ac:spMkLst>
        </pc:spChg>
        <pc:spChg chg="mod">
          <ac:chgData name="Marbahun" userId="f9980d50-8f48-457e-a9e2-6a97b313c7f2" providerId="ADAL" clId="{E069E0E4-59B2-4DC1-B354-95F81AB11926}" dt="2020-07-11T10:55:19.774" v="647"/>
          <ac:spMkLst>
            <pc:docMk/>
            <pc:sldMk cId="1136032413" sldId="273"/>
            <ac:spMk id="11" creationId="{2C110771-9818-46CB-B59F-E274ED1B24A7}"/>
          </ac:spMkLst>
        </pc:spChg>
        <pc:spChg chg="mod">
          <ac:chgData name="Marbahun" userId="f9980d50-8f48-457e-a9e2-6a97b313c7f2" providerId="ADAL" clId="{E069E0E4-59B2-4DC1-B354-95F81AB11926}" dt="2020-07-11T10:55:13.322" v="645"/>
          <ac:spMkLst>
            <pc:docMk/>
            <pc:sldMk cId="1136032413" sldId="273"/>
            <ac:spMk id="12" creationId="{75BADE47-4773-4C3A-B00A-7BB1784C6FEF}"/>
          </ac:spMkLst>
        </pc:spChg>
        <pc:spChg chg="del mod">
          <ac:chgData name="Marbahun" userId="f9980d50-8f48-457e-a9e2-6a97b313c7f2" providerId="ADAL" clId="{E069E0E4-59B2-4DC1-B354-95F81AB11926}" dt="2020-07-15T11:44:15.935" v="1469" actId="478"/>
          <ac:spMkLst>
            <pc:docMk/>
            <pc:sldMk cId="1136032413" sldId="273"/>
            <ac:spMk id="14" creationId="{B626FE28-0101-412B-901E-1E66F2973A1F}"/>
          </ac:spMkLst>
        </pc:spChg>
        <pc:spChg chg="del mod">
          <ac:chgData name="Marbahun" userId="f9980d50-8f48-457e-a9e2-6a97b313c7f2" providerId="ADAL" clId="{E069E0E4-59B2-4DC1-B354-95F81AB11926}" dt="2020-07-11T10:55:30.654" v="650" actId="478"/>
          <ac:spMkLst>
            <pc:docMk/>
            <pc:sldMk cId="1136032413" sldId="273"/>
            <ac:spMk id="14" creationId="{F204193D-B7CC-4D32-8CE7-80CB7D0F628F}"/>
          </ac:spMkLst>
        </pc:spChg>
        <pc:spChg chg="del mod">
          <ac:chgData name="Marbahun" userId="f9980d50-8f48-457e-a9e2-6a97b313c7f2" providerId="ADAL" clId="{E069E0E4-59B2-4DC1-B354-95F81AB11926}" dt="2020-07-11T10:55:30.654" v="650" actId="478"/>
          <ac:spMkLst>
            <pc:docMk/>
            <pc:sldMk cId="1136032413" sldId="273"/>
            <ac:spMk id="15" creationId="{C134A868-39BA-4995-83B6-EC1B2E9FB0E3}"/>
          </ac:spMkLst>
        </pc:spChg>
        <pc:spChg chg="mod">
          <ac:chgData name="Marbahun" userId="f9980d50-8f48-457e-a9e2-6a97b313c7f2" providerId="ADAL" clId="{E069E0E4-59B2-4DC1-B354-95F81AB11926}" dt="2020-07-13T14:53:18.512" v="1052"/>
          <ac:spMkLst>
            <pc:docMk/>
            <pc:sldMk cId="1136032413" sldId="273"/>
            <ac:spMk id="17" creationId="{EBAC186B-22A2-4115-A985-09EF9A700324}"/>
          </ac:spMkLst>
        </pc:spChg>
        <pc:spChg chg="mod">
          <ac:chgData name="Marbahun" userId="f9980d50-8f48-457e-a9e2-6a97b313c7f2" providerId="ADAL" clId="{E069E0E4-59B2-4DC1-B354-95F81AB11926}" dt="2020-07-13T14:53:18.512" v="1052"/>
          <ac:spMkLst>
            <pc:docMk/>
            <pc:sldMk cId="1136032413" sldId="273"/>
            <ac:spMk id="18" creationId="{505CCAAE-E031-4E70-B6DA-574E8FD69EB2}"/>
          </ac:spMkLst>
        </pc:spChg>
        <pc:grpChg chg="add mod">
          <ac:chgData name="Marbahun" userId="f9980d50-8f48-457e-a9e2-6a97b313c7f2" providerId="ADAL" clId="{E069E0E4-59B2-4DC1-B354-95F81AB11926}" dt="2020-07-11T10:55:13.322" v="645"/>
          <ac:grpSpMkLst>
            <pc:docMk/>
            <pc:sldMk cId="1136032413" sldId="273"/>
            <ac:grpSpMk id="10" creationId="{655CE753-B736-4AD0-9FED-6DC76F8647A9}"/>
          </ac:grpSpMkLst>
        </pc:grpChg>
        <pc:grpChg chg="add del mod">
          <ac:chgData name="Marbahun" userId="f9980d50-8f48-457e-a9e2-6a97b313c7f2" providerId="ADAL" clId="{E069E0E4-59B2-4DC1-B354-95F81AB11926}" dt="2020-07-13T14:53:50.633" v="1068" actId="478"/>
          <ac:grpSpMkLst>
            <pc:docMk/>
            <pc:sldMk cId="1136032413" sldId="273"/>
            <ac:grpSpMk id="16" creationId="{5573A0CD-E165-436A-A64B-0160BC064019}"/>
          </ac:grpSpMkLst>
        </pc:grpChg>
        <pc:picChg chg="add mod">
          <ac:chgData name="Marbahun" userId="f9980d50-8f48-457e-a9e2-6a97b313c7f2" providerId="ADAL" clId="{E069E0E4-59B2-4DC1-B354-95F81AB11926}" dt="2020-07-15T11:44:26.687" v="1470" actId="13244"/>
          <ac:picMkLst>
            <pc:docMk/>
            <pc:sldMk cId="1136032413" sldId="273"/>
            <ac:picMk id="2" creationId="{117BF918-4C1E-4CE1-A9A8-93AA53E14680}"/>
          </ac:picMkLst>
        </pc:picChg>
        <pc:picChg chg="add del mod ord">
          <ac:chgData name="Marbahun" userId="f9980d50-8f48-457e-a9e2-6a97b313c7f2" providerId="ADAL" clId="{E069E0E4-59B2-4DC1-B354-95F81AB11926}" dt="2020-07-13T14:53:50.633" v="1068" actId="478"/>
          <ac:picMkLst>
            <pc:docMk/>
            <pc:sldMk cId="1136032413" sldId="273"/>
            <ac:picMk id="2" creationId="{BA46D580-81C5-4C7A-9FDE-DC050937764A}"/>
          </ac:picMkLst>
        </pc:picChg>
        <pc:picChg chg="add mod">
          <ac:chgData name="Marbahun" userId="f9980d50-8f48-457e-a9e2-6a97b313c7f2" providerId="ADAL" clId="{E069E0E4-59B2-4DC1-B354-95F81AB11926}" dt="2020-07-13T14:53:58.545" v="1106" actId="962"/>
          <ac:picMkLst>
            <pc:docMk/>
            <pc:sldMk cId="1136032413" sldId="273"/>
            <ac:picMk id="5" creationId="{22633346-F2A6-449C-A122-C9C31BDB3445}"/>
          </ac:picMkLst>
        </pc:picChg>
        <pc:picChg chg="add del mod">
          <ac:chgData name="Marbahun" userId="f9980d50-8f48-457e-a9e2-6a97b313c7f2" providerId="ADAL" clId="{E069E0E4-59B2-4DC1-B354-95F81AB11926}" dt="2020-07-13T14:53:50.633" v="1068" actId="478"/>
          <ac:picMkLst>
            <pc:docMk/>
            <pc:sldMk cId="1136032413" sldId="273"/>
            <ac:picMk id="12" creationId="{B59890B7-AFE1-4839-8BA2-2084A129A463}"/>
          </ac:picMkLst>
        </pc:picChg>
        <pc:picChg chg="del mod">
          <ac:chgData name="Marbahun" userId="f9980d50-8f48-457e-a9e2-6a97b313c7f2" providerId="ADAL" clId="{E069E0E4-59B2-4DC1-B354-95F81AB11926}" dt="2020-07-13T14:53:50.633" v="1068" actId="478"/>
          <ac:picMkLst>
            <pc:docMk/>
            <pc:sldMk cId="1136032413" sldId="273"/>
            <ac:picMk id="20" creationId="{B4AC18D4-541F-4F64-AF96-B0C0C6425842}"/>
          </ac:picMkLst>
        </pc:picChg>
        <pc:picChg chg="mod">
          <ac:chgData name="Marbahun" userId="f9980d50-8f48-457e-a9e2-6a97b313c7f2" providerId="ADAL" clId="{E069E0E4-59B2-4DC1-B354-95F81AB11926}" dt="2020-07-15T11:43:53.234" v="1466" actId="962"/>
          <ac:picMkLst>
            <pc:docMk/>
            <pc:sldMk cId="1136032413" sldId="273"/>
            <ac:picMk id="21" creationId="{036BEA93-9E1B-463A-BE3C-1C6EA219A0BD}"/>
          </ac:picMkLst>
        </pc:picChg>
        <pc:picChg chg="mod">
          <ac:chgData name="Marbahun" userId="f9980d50-8f48-457e-a9e2-6a97b313c7f2" providerId="ADAL" clId="{E069E0E4-59B2-4DC1-B354-95F81AB11926}" dt="2020-07-11T10:55:59.417" v="657" actId="14100"/>
          <ac:picMkLst>
            <pc:docMk/>
            <pc:sldMk cId="1136032413" sldId="273"/>
            <ac:picMk id="26" creationId="{73C1A930-6ABD-4CEF-8955-9F866AFE8A27}"/>
          </ac:picMkLst>
        </pc:picChg>
        <pc:cxnChg chg="mod">
          <ac:chgData name="Marbahun" userId="f9980d50-8f48-457e-a9e2-6a97b313c7f2" providerId="ADAL" clId="{E069E0E4-59B2-4DC1-B354-95F81AB11926}" dt="2020-07-11T10:55:51.371" v="656" actId="14100"/>
          <ac:cxnSpMkLst>
            <pc:docMk/>
            <pc:sldMk cId="1136032413" sldId="273"/>
            <ac:cxnSpMk id="13" creationId="{98E08C84-338B-4D3D-B741-80EABF46B40D}"/>
          </ac:cxnSpMkLst>
        </pc:cxnChg>
      </pc:sldChg>
      <pc:sldChg chg="modSp mod">
        <pc:chgData name="Marbahun" userId="f9980d50-8f48-457e-a9e2-6a97b313c7f2" providerId="ADAL" clId="{E069E0E4-59B2-4DC1-B354-95F81AB11926}" dt="2020-07-13T14:55:20.449" v="1110" actId="20577"/>
        <pc:sldMkLst>
          <pc:docMk/>
          <pc:sldMk cId="2513058244" sldId="274"/>
        </pc:sldMkLst>
        <pc:spChg chg="mod">
          <ac:chgData name="Marbahun" userId="f9980d50-8f48-457e-a9e2-6a97b313c7f2" providerId="ADAL" clId="{E069E0E4-59B2-4DC1-B354-95F81AB11926}" dt="2020-07-13T14:55:20.449" v="1110" actId="20577"/>
          <ac:spMkLst>
            <pc:docMk/>
            <pc:sldMk cId="2513058244" sldId="274"/>
            <ac:spMk id="2" creationId="{D789C2C7-02D3-465E-8B63-3083093538CF}"/>
          </ac:spMkLst>
        </pc:spChg>
        <pc:spChg chg="mod">
          <ac:chgData name="Marbahun" userId="f9980d50-8f48-457e-a9e2-6a97b313c7f2" providerId="ADAL" clId="{E069E0E4-59B2-4DC1-B354-95F81AB11926}" dt="2020-07-13T11:19:10.680" v="1030" actId="13244"/>
          <ac:spMkLst>
            <pc:docMk/>
            <pc:sldMk cId="2513058244" sldId="274"/>
            <ac:spMk id="4" creationId="{123A909F-AE51-4103-88E4-3D3899F31114}"/>
          </ac:spMkLst>
        </pc:spChg>
        <pc:spChg chg="mod">
          <ac:chgData name="Marbahun" userId="f9980d50-8f48-457e-a9e2-6a97b313c7f2" providerId="ADAL" clId="{E069E0E4-59B2-4DC1-B354-95F81AB11926}" dt="2020-07-13T11:19:10.680" v="1030" actId="13244"/>
          <ac:spMkLst>
            <pc:docMk/>
            <pc:sldMk cId="2513058244" sldId="274"/>
            <ac:spMk id="5" creationId="{431869E5-C40E-45A6-8A79-BCBCC6358AA9}"/>
          </ac:spMkLst>
        </pc:spChg>
        <pc:spChg chg="mod">
          <ac:chgData name="Marbahun" userId="f9980d50-8f48-457e-a9e2-6a97b313c7f2" providerId="ADAL" clId="{E069E0E4-59B2-4DC1-B354-95F81AB11926}" dt="2020-07-13T11:19:10.680" v="1030" actId="13244"/>
          <ac:spMkLst>
            <pc:docMk/>
            <pc:sldMk cId="2513058244" sldId="274"/>
            <ac:spMk id="6" creationId="{49474FF0-F002-4F0A-89EA-02BAB8B386CE}"/>
          </ac:spMkLst>
        </pc:spChg>
        <pc:spChg chg="mod">
          <ac:chgData name="Marbahun" userId="f9980d50-8f48-457e-a9e2-6a97b313c7f2" providerId="ADAL" clId="{E069E0E4-59B2-4DC1-B354-95F81AB11926}" dt="2020-07-13T11:19:10.680" v="1030" actId="13244"/>
          <ac:spMkLst>
            <pc:docMk/>
            <pc:sldMk cId="2513058244" sldId="274"/>
            <ac:spMk id="7" creationId="{DB9262F5-9FC1-499E-96A8-81A654A983FD}"/>
          </ac:spMkLst>
        </pc:spChg>
        <pc:spChg chg="mod">
          <ac:chgData name="Marbahun" userId="f9980d50-8f48-457e-a9e2-6a97b313c7f2" providerId="ADAL" clId="{E069E0E4-59B2-4DC1-B354-95F81AB11926}" dt="2020-07-13T11:19:10.680" v="1030" actId="13244"/>
          <ac:spMkLst>
            <pc:docMk/>
            <pc:sldMk cId="2513058244" sldId="274"/>
            <ac:spMk id="8" creationId="{3A2CED33-AE08-4439-B0A5-D7A290BB1E81}"/>
          </ac:spMkLst>
        </pc:spChg>
        <pc:spChg chg="mod">
          <ac:chgData name="Marbahun" userId="f9980d50-8f48-457e-a9e2-6a97b313c7f2" providerId="ADAL" clId="{E069E0E4-59B2-4DC1-B354-95F81AB11926}" dt="2020-07-13T11:19:10.680" v="1030" actId="13244"/>
          <ac:spMkLst>
            <pc:docMk/>
            <pc:sldMk cId="2513058244" sldId="274"/>
            <ac:spMk id="9" creationId="{75C1A2F4-D2B6-4460-80BC-88257F475032}"/>
          </ac:spMkLst>
        </pc:spChg>
        <pc:spChg chg="mod">
          <ac:chgData name="Marbahun" userId="f9980d50-8f48-457e-a9e2-6a97b313c7f2" providerId="ADAL" clId="{E069E0E4-59B2-4DC1-B354-95F81AB11926}" dt="2020-07-13T14:54:27.438" v="1107" actId="962"/>
          <ac:spMkLst>
            <pc:docMk/>
            <pc:sldMk cId="2513058244" sldId="274"/>
            <ac:spMk id="20" creationId="{3305DAFE-6C03-4C07-9751-8346C30E7C61}"/>
          </ac:spMkLst>
        </pc:spChg>
        <pc:spChg chg="mod">
          <ac:chgData name="Marbahun" userId="f9980d50-8f48-457e-a9e2-6a97b313c7f2" providerId="ADAL" clId="{E069E0E4-59B2-4DC1-B354-95F81AB11926}" dt="2020-07-13T14:55:16.414" v="1108" actId="962"/>
          <ac:spMkLst>
            <pc:docMk/>
            <pc:sldMk cId="2513058244" sldId="274"/>
            <ac:spMk id="39" creationId="{68C3D310-DF57-4B91-9C0B-B8468F30BC82}"/>
          </ac:spMkLst>
        </pc:spChg>
        <pc:spChg chg="mod">
          <ac:chgData name="Marbahun" userId="f9980d50-8f48-457e-a9e2-6a97b313c7f2" providerId="ADAL" clId="{E069E0E4-59B2-4DC1-B354-95F81AB11926}" dt="2020-07-13T14:55:16.414" v="1108" actId="962"/>
          <ac:spMkLst>
            <pc:docMk/>
            <pc:sldMk cId="2513058244" sldId="274"/>
            <ac:spMk id="42" creationId="{7510B749-913A-484D-A4D7-771D3D835866}"/>
          </ac:spMkLst>
        </pc:spChg>
        <pc:spChg chg="mod">
          <ac:chgData name="Marbahun" userId="f9980d50-8f48-457e-a9e2-6a97b313c7f2" providerId="ADAL" clId="{E069E0E4-59B2-4DC1-B354-95F81AB11926}" dt="2020-07-13T14:55:16.414" v="1108" actId="962"/>
          <ac:spMkLst>
            <pc:docMk/>
            <pc:sldMk cId="2513058244" sldId="274"/>
            <ac:spMk id="45" creationId="{4BCDCB8A-5E3B-4D83-8E2A-BD9DDB308808}"/>
          </ac:spMkLst>
        </pc:spChg>
        <pc:spChg chg="mod">
          <ac:chgData name="Marbahun" userId="f9980d50-8f48-457e-a9e2-6a97b313c7f2" providerId="ADAL" clId="{E069E0E4-59B2-4DC1-B354-95F81AB11926}" dt="2020-07-13T14:55:16.414" v="1108" actId="962"/>
          <ac:spMkLst>
            <pc:docMk/>
            <pc:sldMk cId="2513058244" sldId="274"/>
            <ac:spMk id="54" creationId="{1FFE3BAA-2750-4035-A429-3D272E385C03}"/>
          </ac:spMkLst>
        </pc:spChg>
        <pc:spChg chg="mod">
          <ac:chgData name="Marbahun" userId="f9980d50-8f48-457e-a9e2-6a97b313c7f2" providerId="ADAL" clId="{E069E0E4-59B2-4DC1-B354-95F81AB11926}" dt="2020-07-13T14:55:16.414" v="1108" actId="962"/>
          <ac:spMkLst>
            <pc:docMk/>
            <pc:sldMk cId="2513058244" sldId="274"/>
            <ac:spMk id="57" creationId="{E32D2628-3DFF-4819-94D9-E5A5ACC7759C}"/>
          </ac:spMkLst>
        </pc:spChg>
        <pc:spChg chg="mod">
          <ac:chgData name="Marbahun" userId="f9980d50-8f48-457e-a9e2-6a97b313c7f2" providerId="ADAL" clId="{E069E0E4-59B2-4DC1-B354-95F81AB11926}" dt="2020-07-13T14:54:27.438" v="1107" actId="962"/>
          <ac:spMkLst>
            <pc:docMk/>
            <pc:sldMk cId="2513058244" sldId="274"/>
            <ac:spMk id="60" creationId="{4622D20F-B67A-4C92-B57C-642F29A23B87}"/>
          </ac:spMkLst>
        </pc:spChg>
        <pc:spChg chg="mod">
          <ac:chgData name="Marbahun" userId="f9980d50-8f48-457e-a9e2-6a97b313c7f2" providerId="ADAL" clId="{E069E0E4-59B2-4DC1-B354-95F81AB11926}" dt="2020-07-13T14:54:27.438" v="1107" actId="962"/>
          <ac:spMkLst>
            <pc:docMk/>
            <pc:sldMk cId="2513058244" sldId="274"/>
            <ac:spMk id="63" creationId="{C89D60CA-C163-4BF8-9C29-AC5CA089AD0C}"/>
          </ac:spMkLst>
        </pc:spChg>
        <pc:spChg chg="mod">
          <ac:chgData name="Marbahun" userId="f9980d50-8f48-457e-a9e2-6a97b313c7f2" providerId="ADAL" clId="{E069E0E4-59B2-4DC1-B354-95F81AB11926}" dt="2020-07-13T14:54:27.438" v="1107" actId="962"/>
          <ac:spMkLst>
            <pc:docMk/>
            <pc:sldMk cId="2513058244" sldId="274"/>
            <ac:spMk id="66" creationId="{F3A15376-9178-4CF2-B756-BE45423BD404}"/>
          </ac:spMkLst>
        </pc:spChg>
        <pc:spChg chg="mod">
          <ac:chgData name="Marbahun" userId="f9980d50-8f48-457e-a9e2-6a97b313c7f2" providerId="ADAL" clId="{E069E0E4-59B2-4DC1-B354-95F81AB11926}" dt="2020-07-13T14:55:16.414" v="1108" actId="962"/>
          <ac:spMkLst>
            <pc:docMk/>
            <pc:sldMk cId="2513058244" sldId="274"/>
            <ac:spMk id="70" creationId="{64F813D1-D055-49E5-BA55-651E4AAB5FEC}"/>
          </ac:spMkLst>
        </pc:spChg>
        <pc:spChg chg="mod">
          <ac:chgData name="Marbahun" userId="f9980d50-8f48-457e-a9e2-6a97b313c7f2" providerId="ADAL" clId="{E069E0E4-59B2-4DC1-B354-95F81AB11926}" dt="2020-07-13T14:54:27.438" v="1107" actId="962"/>
          <ac:spMkLst>
            <pc:docMk/>
            <pc:sldMk cId="2513058244" sldId="274"/>
            <ac:spMk id="71" creationId="{1DD968D0-1506-4571-9689-B159134443BE}"/>
          </ac:spMkLst>
        </pc:spChg>
        <pc:spChg chg="mod">
          <ac:chgData name="Marbahun" userId="f9980d50-8f48-457e-a9e2-6a97b313c7f2" providerId="ADAL" clId="{E069E0E4-59B2-4DC1-B354-95F81AB11926}" dt="2020-07-13T14:54:27.438" v="1107" actId="962"/>
          <ac:spMkLst>
            <pc:docMk/>
            <pc:sldMk cId="2513058244" sldId="274"/>
            <ac:spMk id="76" creationId="{860F5318-945A-4EE8-A41E-38F0A15E7780}"/>
          </ac:spMkLst>
        </pc:spChg>
        <pc:picChg chg="mod">
          <ac:chgData name="Marbahun" userId="f9980d50-8f48-457e-a9e2-6a97b313c7f2" providerId="ADAL" clId="{E069E0E4-59B2-4DC1-B354-95F81AB11926}" dt="2020-07-13T11:19:10.680" v="1030" actId="13244"/>
          <ac:picMkLst>
            <pc:docMk/>
            <pc:sldMk cId="2513058244" sldId="274"/>
            <ac:picMk id="77" creationId="{6DDF1E02-D5CE-41B8-A91E-04D88F147817}"/>
          </ac:picMkLst>
        </pc:picChg>
        <pc:picChg chg="mod">
          <ac:chgData name="Marbahun" userId="f9980d50-8f48-457e-a9e2-6a97b313c7f2" providerId="ADAL" clId="{E069E0E4-59B2-4DC1-B354-95F81AB11926}" dt="2020-07-13T11:19:10.680" v="1030" actId="13244"/>
          <ac:picMkLst>
            <pc:docMk/>
            <pc:sldMk cId="2513058244" sldId="274"/>
            <ac:picMk id="81" creationId="{1BE73138-E859-4A7B-A1CA-F7C312A9DA60}"/>
          </ac:picMkLst>
        </pc:picChg>
        <pc:picChg chg="mod">
          <ac:chgData name="Marbahun" userId="f9980d50-8f48-457e-a9e2-6a97b313c7f2" providerId="ADAL" clId="{E069E0E4-59B2-4DC1-B354-95F81AB11926}" dt="2020-07-13T11:19:10.680" v="1030" actId="13244"/>
          <ac:picMkLst>
            <pc:docMk/>
            <pc:sldMk cId="2513058244" sldId="274"/>
            <ac:picMk id="82" creationId="{ADF3CA4B-E933-4200-AC98-F968851EC2F5}"/>
          </ac:picMkLst>
        </pc:picChg>
        <pc:picChg chg="mod">
          <ac:chgData name="Marbahun" userId="f9980d50-8f48-457e-a9e2-6a97b313c7f2" providerId="ADAL" clId="{E069E0E4-59B2-4DC1-B354-95F81AB11926}" dt="2020-07-13T11:19:10.680" v="1030" actId="13244"/>
          <ac:picMkLst>
            <pc:docMk/>
            <pc:sldMk cId="2513058244" sldId="274"/>
            <ac:picMk id="83" creationId="{1F295DA7-97B4-4B26-A867-C3EF70CC21C9}"/>
          </ac:picMkLst>
        </pc:picChg>
        <pc:picChg chg="mod">
          <ac:chgData name="Marbahun" userId="f9980d50-8f48-457e-a9e2-6a97b313c7f2" providerId="ADAL" clId="{E069E0E4-59B2-4DC1-B354-95F81AB11926}" dt="2020-07-13T11:19:10.680" v="1030" actId="13244"/>
          <ac:picMkLst>
            <pc:docMk/>
            <pc:sldMk cId="2513058244" sldId="274"/>
            <ac:picMk id="88" creationId="{EA67FF76-367A-4092-8658-B29593D9529B}"/>
          </ac:picMkLst>
        </pc:picChg>
      </pc:sldChg>
      <pc:sldChg chg="addSp delSp modSp mod">
        <pc:chgData name="Marbahun" userId="f9980d50-8f48-457e-a9e2-6a97b313c7f2" providerId="ADAL" clId="{E069E0E4-59B2-4DC1-B354-95F81AB11926}" dt="2020-07-15T11:46:38.695" v="1478" actId="1076"/>
        <pc:sldMkLst>
          <pc:docMk/>
          <pc:sldMk cId="3618678272" sldId="275"/>
        </pc:sldMkLst>
        <pc:spChg chg="mod">
          <ac:chgData name="Marbahun" userId="f9980d50-8f48-457e-a9e2-6a97b313c7f2" providerId="ADAL" clId="{E069E0E4-59B2-4DC1-B354-95F81AB11926}" dt="2020-07-11T11:15:09.289" v="756" actId="208"/>
          <ac:spMkLst>
            <pc:docMk/>
            <pc:sldMk cId="3618678272" sldId="275"/>
            <ac:spMk id="9" creationId="{33CE43CC-A3EA-435C-B9B3-AC3E15C49941}"/>
          </ac:spMkLst>
        </pc:spChg>
        <pc:spChg chg="del mod">
          <ac:chgData name="Marbahun" userId="f9980d50-8f48-457e-a9e2-6a97b313c7f2" providerId="ADAL" clId="{E069E0E4-59B2-4DC1-B354-95F81AB11926}" dt="2020-07-15T11:45:35.025" v="1475" actId="478"/>
          <ac:spMkLst>
            <pc:docMk/>
            <pc:sldMk cId="3618678272" sldId="275"/>
            <ac:spMk id="43" creationId="{8619A1C2-2F9B-464A-ABE8-4415A3D62D00}"/>
          </ac:spMkLst>
        </pc:spChg>
        <pc:spChg chg="mod">
          <ac:chgData name="Marbahun" userId="f9980d50-8f48-457e-a9e2-6a97b313c7f2" providerId="ADAL" clId="{E069E0E4-59B2-4DC1-B354-95F81AB11926}" dt="2020-07-11T11:15:22.197" v="757" actId="207"/>
          <ac:spMkLst>
            <pc:docMk/>
            <pc:sldMk cId="3618678272" sldId="275"/>
            <ac:spMk id="68" creationId="{F31A07C6-AD17-43C7-A8A9-BF172FA6BFC5}"/>
          </ac:spMkLst>
        </pc:spChg>
        <pc:picChg chg="add mod">
          <ac:chgData name="Marbahun" userId="f9980d50-8f48-457e-a9e2-6a97b313c7f2" providerId="ADAL" clId="{E069E0E4-59B2-4DC1-B354-95F81AB11926}" dt="2020-07-15T11:46:38.695" v="1478" actId="1076"/>
          <ac:picMkLst>
            <pc:docMk/>
            <pc:sldMk cId="3618678272" sldId="275"/>
            <ac:picMk id="3" creationId="{3E341806-ED52-4688-85A4-8B7243C6CA08}"/>
          </ac:picMkLst>
        </pc:picChg>
        <pc:picChg chg="mod">
          <ac:chgData name="Marbahun" userId="f9980d50-8f48-457e-a9e2-6a97b313c7f2" providerId="ADAL" clId="{E069E0E4-59B2-4DC1-B354-95F81AB11926}" dt="2020-07-15T11:45:17.963" v="1472" actId="1076"/>
          <ac:picMkLst>
            <pc:docMk/>
            <pc:sldMk cId="3618678272" sldId="275"/>
            <ac:picMk id="7" creationId="{C0244636-2F09-4419-8BE9-BC703FD47C86}"/>
          </ac:picMkLst>
        </pc:picChg>
      </pc:sldChg>
      <pc:sldChg chg="addSp delSp modSp mod">
        <pc:chgData name="Marbahun" userId="f9980d50-8f48-457e-a9e2-6a97b313c7f2" providerId="ADAL" clId="{E069E0E4-59B2-4DC1-B354-95F81AB11926}" dt="2020-07-15T11:48:18.280" v="1515" actId="1076"/>
        <pc:sldMkLst>
          <pc:docMk/>
          <pc:sldMk cId="2689555524" sldId="276"/>
        </pc:sldMkLst>
        <pc:spChg chg="del mod">
          <ac:chgData name="Marbahun" userId="f9980d50-8f48-457e-a9e2-6a97b313c7f2" providerId="ADAL" clId="{E069E0E4-59B2-4DC1-B354-95F81AB11926}" dt="2020-07-15T11:48:10.368" v="1511" actId="478"/>
          <ac:spMkLst>
            <pc:docMk/>
            <pc:sldMk cId="2689555524" sldId="276"/>
            <ac:spMk id="22" creationId="{53010ED6-3CC7-4FB1-8B06-1976EF72C436}"/>
          </ac:spMkLst>
        </pc:spChg>
        <pc:picChg chg="mod">
          <ac:chgData name="Marbahun" userId="f9980d50-8f48-457e-a9e2-6a97b313c7f2" providerId="ADAL" clId="{E069E0E4-59B2-4DC1-B354-95F81AB11926}" dt="2020-07-15T11:47:22.008" v="1508" actId="962"/>
          <ac:picMkLst>
            <pc:docMk/>
            <pc:sldMk cId="2689555524" sldId="276"/>
            <ac:picMk id="3" creationId="{9A53AD97-DD4D-406E-8CB7-78B3C7899F0C}"/>
          </ac:picMkLst>
        </pc:picChg>
        <pc:picChg chg="add del mod">
          <ac:chgData name="Marbahun" userId="f9980d50-8f48-457e-a9e2-6a97b313c7f2" providerId="ADAL" clId="{E069E0E4-59B2-4DC1-B354-95F81AB11926}" dt="2020-07-15T11:48:18.280" v="1515" actId="1076"/>
          <ac:picMkLst>
            <pc:docMk/>
            <pc:sldMk cId="2689555524" sldId="276"/>
            <ac:picMk id="4" creationId="{9973EED3-2743-4A54-990D-1345A8EF2432}"/>
          </ac:picMkLst>
        </pc:picChg>
        <pc:picChg chg="mod">
          <ac:chgData name="Marbahun" userId="f9980d50-8f48-457e-a9e2-6a97b313c7f2" providerId="ADAL" clId="{E069E0E4-59B2-4DC1-B354-95F81AB11926}" dt="2020-07-15T11:47:05.491" v="1494" actId="962"/>
          <ac:picMkLst>
            <pc:docMk/>
            <pc:sldMk cId="2689555524" sldId="276"/>
            <ac:picMk id="28" creationId="{943A9D3E-8E3D-4EE1-833C-0E7E015CB929}"/>
          </ac:picMkLst>
        </pc:picChg>
      </pc:sldChg>
      <pc:sldChg chg="addSp delSp modSp mod">
        <pc:chgData name="Marbahun" userId="f9980d50-8f48-457e-a9e2-6a97b313c7f2" providerId="ADAL" clId="{E069E0E4-59B2-4DC1-B354-95F81AB11926}" dt="2020-07-11T11:24:23.496" v="845" actId="3064"/>
        <pc:sldMkLst>
          <pc:docMk/>
          <pc:sldMk cId="4077957565" sldId="277"/>
        </pc:sldMkLst>
        <pc:spChg chg="mod ord">
          <ac:chgData name="Marbahun" userId="f9980d50-8f48-457e-a9e2-6a97b313c7f2" providerId="ADAL" clId="{E069E0E4-59B2-4DC1-B354-95F81AB11926}" dt="2020-07-11T11:19:39.666" v="810" actId="14100"/>
          <ac:spMkLst>
            <pc:docMk/>
            <pc:sldMk cId="4077957565" sldId="277"/>
            <ac:spMk id="2" creationId="{9AE71F63-A6C7-4DF2-ABC4-87306F44CFDD}"/>
          </ac:spMkLst>
        </pc:spChg>
        <pc:spChg chg="del mod">
          <ac:chgData name="Marbahun" userId="f9980d50-8f48-457e-a9e2-6a97b313c7f2" providerId="ADAL" clId="{E069E0E4-59B2-4DC1-B354-95F81AB11926}" dt="2020-07-11T11:20:01.161" v="821" actId="478"/>
          <ac:spMkLst>
            <pc:docMk/>
            <pc:sldMk cId="4077957565" sldId="277"/>
            <ac:spMk id="3" creationId="{C35A694B-5774-4E5B-AAF6-0E6AF4C733AB}"/>
          </ac:spMkLst>
        </pc:spChg>
        <pc:spChg chg="mod">
          <ac:chgData name="Marbahun" userId="f9980d50-8f48-457e-a9e2-6a97b313c7f2" providerId="ADAL" clId="{E069E0E4-59B2-4DC1-B354-95F81AB11926}" dt="2020-07-11T11:24:23.496" v="845" actId="3064"/>
          <ac:spMkLst>
            <pc:docMk/>
            <pc:sldMk cId="4077957565" sldId="277"/>
            <ac:spMk id="6" creationId="{CBC726C4-CDB9-4DA5-8F8E-3BC86AF36180}"/>
          </ac:spMkLst>
        </pc:spChg>
        <pc:spChg chg="del mod">
          <ac:chgData name="Marbahun" userId="f9980d50-8f48-457e-a9e2-6a97b313c7f2" providerId="ADAL" clId="{E069E0E4-59B2-4DC1-B354-95F81AB11926}" dt="2020-07-11T11:20:29.723" v="829" actId="478"/>
          <ac:spMkLst>
            <pc:docMk/>
            <pc:sldMk cId="4077957565" sldId="277"/>
            <ac:spMk id="7" creationId="{ABF919D3-BE4C-48B1-88A8-6304AF11696F}"/>
          </ac:spMkLst>
        </pc:spChg>
        <pc:spChg chg="del mod">
          <ac:chgData name="Marbahun" userId="f9980d50-8f48-457e-a9e2-6a97b313c7f2" providerId="ADAL" clId="{E069E0E4-59B2-4DC1-B354-95F81AB11926}" dt="2020-07-11T11:20:29.723" v="829" actId="478"/>
          <ac:spMkLst>
            <pc:docMk/>
            <pc:sldMk cId="4077957565" sldId="277"/>
            <ac:spMk id="8" creationId="{0494B6AD-5FF1-4D4C-9199-CB198F383623}"/>
          </ac:spMkLst>
        </pc:spChg>
        <pc:spChg chg="add mod">
          <ac:chgData name="Marbahun" userId="f9980d50-8f48-457e-a9e2-6a97b313c7f2" providerId="ADAL" clId="{E069E0E4-59B2-4DC1-B354-95F81AB11926}" dt="2020-07-11T11:24:23.496" v="845" actId="3064"/>
          <ac:spMkLst>
            <pc:docMk/>
            <pc:sldMk cId="4077957565" sldId="277"/>
            <ac:spMk id="9" creationId="{39EF28CB-F84B-4D9A-8681-30B8FE025355}"/>
          </ac:spMkLst>
        </pc:spChg>
        <pc:spChg chg="add mod">
          <ac:chgData name="Marbahun" userId="f9980d50-8f48-457e-a9e2-6a97b313c7f2" providerId="ADAL" clId="{E069E0E4-59B2-4DC1-B354-95F81AB11926}" dt="2020-07-11T11:24:23.496" v="845" actId="3064"/>
          <ac:spMkLst>
            <pc:docMk/>
            <pc:sldMk cId="4077957565" sldId="277"/>
            <ac:spMk id="10" creationId="{134AF58A-14B4-4D82-8576-C5C8BE41F1A0}"/>
          </ac:spMkLst>
        </pc:spChg>
        <pc:spChg chg="add mod">
          <ac:chgData name="Marbahun" userId="f9980d50-8f48-457e-a9e2-6a97b313c7f2" providerId="ADAL" clId="{E069E0E4-59B2-4DC1-B354-95F81AB11926}" dt="2020-07-11T11:19:35.258" v="807" actId="14100"/>
          <ac:spMkLst>
            <pc:docMk/>
            <pc:sldMk cId="4077957565" sldId="277"/>
            <ac:spMk id="12" creationId="{0E2AE4B1-7262-454C-A95F-08727139BDF0}"/>
          </ac:spMkLst>
        </pc:spChg>
        <pc:grpChg chg="add mod ord">
          <ac:chgData name="Marbahun" userId="f9980d50-8f48-457e-a9e2-6a97b313c7f2" providerId="ADAL" clId="{E069E0E4-59B2-4DC1-B354-95F81AB11926}" dt="2020-07-11T11:23:57.756" v="842" actId="14100"/>
          <ac:grpSpMkLst>
            <pc:docMk/>
            <pc:sldMk cId="4077957565" sldId="277"/>
            <ac:grpSpMk id="4" creationId="{7D219023-6B1A-4F88-9EAC-A6CC9E82FE92}"/>
          </ac:grpSpMkLst>
        </pc:grpChg>
        <pc:picChg chg="mod ord modCrop">
          <ac:chgData name="Marbahun" userId="f9980d50-8f48-457e-a9e2-6a97b313c7f2" providerId="ADAL" clId="{E069E0E4-59B2-4DC1-B354-95F81AB11926}" dt="2020-07-11T11:21:19.780" v="833" actId="1076"/>
          <ac:picMkLst>
            <pc:docMk/>
            <pc:sldMk cId="4077957565" sldId="277"/>
            <ac:picMk id="11" creationId="{7F8EA23D-1E0D-4014-861F-50D95CB6B46B}"/>
          </ac:picMkLst>
        </pc:picChg>
        <pc:picChg chg="add del mod">
          <ac:chgData name="Marbahun" userId="f9980d50-8f48-457e-a9e2-6a97b313c7f2" providerId="ADAL" clId="{E069E0E4-59B2-4DC1-B354-95F81AB11926}" dt="2020-07-11T11:24:04.057" v="843" actId="478"/>
          <ac:picMkLst>
            <pc:docMk/>
            <pc:sldMk cId="4077957565" sldId="277"/>
            <ac:picMk id="14" creationId="{5590AA78-D4DC-4610-BBEA-04232EB35AE5}"/>
          </ac:picMkLst>
        </pc:picChg>
        <pc:cxnChg chg="add mod">
          <ac:chgData name="Marbahun" userId="f9980d50-8f48-457e-a9e2-6a97b313c7f2" providerId="ADAL" clId="{E069E0E4-59B2-4DC1-B354-95F81AB11926}" dt="2020-07-11T11:20:09.942" v="823" actId="14100"/>
          <ac:cxnSpMkLst>
            <pc:docMk/>
            <pc:sldMk cId="4077957565" sldId="277"/>
            <ac:cxnSpMk id="13" creationId="{E7CA6B06-765D-484F-9376-02089575FF0D}"/>
          </ac:cxnSpMkLst>
        </pc:cxnChg>
      </pc:sldChg>
      <pc:sldChg chg="modSp mod">
        <pc:chgData name="Marbahun" userId="f9980d50-8f48-457e-a9e2-6a97b313c7f2" providerId="ADAL" clId="{E069E0E4-59B2-4DC1-B354-95F81AB11926}" dt="2020-07-15T11:49:33.088" v="1549" actId="962"/>
        <pc:sldMkLst>
          <pc:docMk/>
          <pc:sldMk cId="3230661780" sldId="279"/>
        </pc:sldMkLst>
        <pc:picChg chg="mod">
          <ac:chgData name="Marbahun" userId="f9980d50-8f48-457e-a9e2-6a97b313c7f2" providerId="ADAL" clId="{E069E0E4-59B2-4DC1-B354-95F81AB11926}" dt="2020-07-15T11:49:33.088" v="1549" actId="962"/>
          <ac:picMkLst>
            <pc:docMk/>
            <pc:sldMk cId="3230661780" sldId="279"/>
            <ac:picMk id="4" creationId="{9574317F-BA3D-4DB9-8168-755693030236}"/>
          </ac:picMkLst>
        </pc:picChg>
      </pc:sldChg>
      <pc:sldChg chg="modSp mod">
        <pc:chgData name="Marbahun" userId="f9980d50-8f48-457e-a9e2-6a97b313c7f2" providerId="ADAL" clId="{E069E0E4-59B2-4DC1-B354-95F81AB11926}" dt="2020-07-15T11:52:24.392" v="1550" actId="12789"/>
        <pc:sldMkLst>
          <pc:docMk/>
          <pc:sldMk cId="3399000407" sldId="280"/>
        </pc:sldMkLst>
        <pc:spChg chg="mod">
          <ac:chgData name="Marbahun" userId="f9980d50-8f48-457e-a9e2-6a97b313c7f2" providerId="ADAL" clId="{E069E0E4-59B2-4DC1-B354-95F81AB11926}" dt="2020-07-15T11:52:24.392" v="1550" actId="12789"/>
          <ac:spMkLst>
            <pc:docMk/>
            <pc:sldMk cId="3399000407" sldId="280"/>
            <ac:spMk id="5" creationId="{572A322B-E10F-4EA1-BA5C-823299F074C6}"/>
          </ac:spMkLst>
        </pc:spChg>
        <pc:picChg chg="mod">
          <ac:chgData name="Marbahun" userId="f9980d50-8f48-457e-a9e2-6a97b313c7f2" providerId="ADAL" clId="{E069E0E4-59B2-4DC1-B354-95F81AB11926}" dt="2020-07-15T11:52:24.392" v="1550" actId="12789"/>
          <ac:picMkLst>
            <pc:docMk/>
            <pc:sldMk cId="3399000407" sldId="280"/>
            <ac:picMk id="23" creationId="{191708A8-4BC6-498E-89E6-1FDF5DB8C4B8}"/>
          </ac:picMkLst>
        </pc:picChg>
      </pc:sldChg>
      <pc:sldChg chg="addSp delSp modSp mod">
        <pc:chgData name="Marbahun" userId="f9980d50-8f48-457e-a9e2-6a97b313c7f2" providerId="ADAL" clId="{E069E0E4-59B2-4DC1-B354-95F81AB11926}" dt="2020-07-15T11:55:39.560" v="1554" actId="13244"/>
        <pc:sldMkLst>
          <pc:docMk/>
          <pc:sldMk cId="631340556" sldId="283"/>
        </pc:sldMkLst>
        <pc:spChg chg="del mod">
          <ac:chgData name="Marbahun" userId="f9980d50-8f48-457e-a9e2-6a97b313c7f2" providerId="ADAL" clId="{E069E0E4-59B2-4DC1-B354-95F81AB11926}" dt="2020-07-15T11:55:33.932" v="1553" actId="478"/>
          <ac:spMkLst>
            <pc:docMk/>
            <pc:sldMk cId="631340556" sldId="283"/>
            <ac:spMk id="10" creationId="{AC55AE00-0354-4E0B-9304-FC9284605E3D}"/>
          </ac:spMkLst>
        </pc:spChg>
        <pc:picChg chg="add mod">
          <ac:chgData name="Marbahun" userId="f9980d50-8f48-457e-a9e2-6a97b313c7f2" providerId="ADAL" clId="{E069E0E4-59B2-4DC1-B354-95F81AB11926}" dt="2020-07-15T11:55:39.560" v="1554" actId="13244"/>
          <ac:picMkLst>
            <pc:docMk/>
            <pc:sldMk cId="631340556" sldId="283"/>
            <ac:picMk id="3" creationId="{9E395DB8-A9D3-4147-9505-147A5EDDED09}"/>
          </ac:picMkLst>
        </pc:picChg>
      </pc:sldChg>
      <pc:sldChg chg="delSp modSp mod">
        <pc:chgData name="Marbahun" userId="f9980d50-8f48-457e-a9e2-6a97b313c7f2" providerId="ADAL" clId="{E069E0E4-59B2-4DC1-B354-95F81AB11926}" dt="2020-07-13T12:55:11.622" v="1035" actId="1076"/>
        <pc:sldMkLst>
          <pc:docMk/>
          <pc:sldMk cId="3016764746" sldId="284"/>
        </pc:sldMkLst>
        <pc:spChg chg="mod">
          <ac:chgData name="Marbahun" userId="f9980d50-8f48-457e-a9e2-6a97b313c7f2" providerId="ADAL" clId="{E069E0E4-59B2-4DC1-B354-95F81AB11926}" dt="2020-07-13T12:55:05.192" v="1032" actId="552"/>
          <ac:spMkLst>
            <pc:docMk/>
            <pc:sldMk cId="3016764746" sldId="284"/>
            <ac:spMk id="2" creationId="{42F21F5A-492F-47FB-9602-62DBBE1E3FE4}"/>
          </ac:spMkLst>
        </pc:spChg>
        <pc:spChg chg="del mod">
          <ac:chgData name="Marbahun" userId="f9980d50-8f48-457e-a9e2-6a97b313c7f2" providerId="ADAL" clId="{E069E0E4-59B2-4DC1-B354-95F81AB11926}" dt="2020-07-13T12:55:02.360" v="1031" actId="478"/>
          <ac:spMkLst>
            <pc:docMk/>
            <pc:sldMk cId="3016764746" sldId="284"/>
            <ac:spMk id="4" creationId="{B0C4747D-15F5-47D2-B27A-5F9877C9B1C2}"/>
          </ac:spMkLst>
        </pc:spChg>
        <pc:picChg chg="mod">
          <ac:chgData name="Marbahun" userId="f9980d50-8f48-457e-a9e2-6a97b313c7f2" providerId="ADAL" clId="{E069E0E4-59B2-4DC1-B354-95F81AB11926}" dt="2020-07-13T12:55:11.622" v="1035" actId="1076"/>
          <ac:picMkLst>
            <pc:docMk/>
            <pc:sldMk cId="3016764746" sldId="284"/>
            <ac:picMk id="3" creationId="{BCEC9D10-EF7C-4A1A-8CF6-286A7109912F}"/>
          </ac:picMkLst>
        </pc:picChg>
      </pc:sldChg>
      <pc:sldChg chg="addSp delSp modSp mod">
        <pc:chgData name="Marbahun" userId="f9980d50-8f48-457e-a9e2-6a97b313c7f2" providerId="ADAL" clId="{E069E0E4-59B2-4DC1-B354-95F81AB11926}" dt="2020-07-15T11:56:35.108" v="1559" actId="1076"/>
        <pc:sldMkLst>
          <pc:docMk/>
          <pc:sldMk cId="2090528218" sldId="286"/>
        </pc:sldMkLst>
        <pc:spChg chg="del">
          <ac:chgData name="Marbahun" userId="f9980d50-8f48-457e-a9e2-6a97b313c7f2" providerId="ADAL" clId="{E069E0E4-59B2-4DC1-B354-95F81AB11926}" dt="2020-07-15T11:56:12.538" v="1555" actId="478"/>
          <ac:spMkLst>
            <pc:docMk/>
            <pc:sldMk cId="2090528218" sldId="286"/>
            <ac:spMk id="14" creationId="{F78E3613-F6D3-4CC8-9A6C-31DBFA168A60}"/>
          </ac:spMkLst>
        </pc:spChg>
        <pc:picChg chg="add mod">
          <ac:chgData name="Marbahun" userId="f9980d50-8f48-457e-a9e2-6a97b313c7f2" providerId="ADAL" clId="{E069E0E4-59B2-4DC1-B354-95F81AB11926}" dt="2020-07-15T11:56:35.108" v="1559" actId="1076"/>
          <ac:picMkLst>
            <pc:docMk/>
            <pc:sldMk cId="2090528218" sldId="286"/>
            <ac:picMk id="2" creationId="{DDBCE72F-CD36-4CD9-9AB8-06187E07F2FA}"/>
          </ac:picMkLst>
        </pc:picChg>
      </pc:sldChg>
      <pc:sldChg chg="modSp mod">
        <pc:chgData name="Marbahun" userId="f9980d50-8f48-457e-a9e2-6a97b313c7f2" providerId="ADAL" clId="{E069E0E4-59B2-4DC1-B354-95F81AB11926}" dt="2020-07-15T11:57:50.197" v="1561" actId="20577"/>
        <pc:sldMkLst>
          <pc:docMk/>
          <pc:sldMk cId="2841270116" sldId="288"/>
        </pc:sldMkLst>
        <pc:spChg chg="mod">
          <ac:chgData name="Marbahun" userId="f9980d50-8f48-457e-a9e2-6a97b313c7f2" providerId="ADAL" clId="{E069E0E4-59B2-4DC1-B354-95F81AB11926}" dt="2020-07-13T13:13:12.737" v="1036" actId="552"/>
          <ac:spMkLst>
            <pc:docMk/>
            <pc:sldMk cId="2841270116" sldId="288"/>
            <ac:spMk id="6" creationId="{BADB5033-D6FE-4B81-987B-3495AB184F05}"/>
          </ac:spMkLst>
        </pc:spChg>
        <pc:spChg chg="mod">
          <ac:chgData name="Marbahun" userId="f9980d50-8f48-457e-a9e2-6a97b313c7f2" providerId="ADAL" clId="{E069E0E4-59B2-4DC1-B354-95F81AB11926}" dt="2020-07-13T13:13:17.192" v="1037" actId="552"/>
          <ac:spMkLst>
            <pc:docMk/>
            <pc:sldMk cId="2841270116" sldId="288"/>
            <ac:spMk id="12" creationId="{C9C6763B-A14F-459D-8371-10CDEDE07C53}"/>
          </ac:spMkLst>
        </pc:spChg>
        <pc:spChg chg="mod">
          <ac:chgData name="Marbahun" userId="f9980d50-8f48-457e-a9e2-6a97b313c7f2" providerId="ADAL" clId="{E069E0E4-59B2-4DC1-B354-95F81AB11926}" dt="2020-07-15T11:57:50.197" v="1561" actId="20577"/>
          <ac:spMkLst>
            <pc:docMk/>
            <pc:sldMk cId="2841270116" sldId="288"/>
            <ac:spMk id="13" creationId="{09B5FEF6-DC16-413C-8D16-401121DBC055}"/>
          </ac:spMkLst>
        </pc:spChg>
        <pc:cxnChg chg="mod">
          <ac:chgData name="Marbahun" userId="f9980d50-8f48-457e-a9e2-6a97b313c7f2" providerId="ADAL" clId="{E069E0E4-59B2-4DC1-B354-95F81AB11926}" dt="2020-07-13T13:13:12.737" v="1036" actId="552"/>
          <ac:cxnSpMkLst>
            <pc:docMk/>
            <pc:sldMk cId="2841270116" sldId="288"/>
            <ac:cxnSpMk id="16" creationId="{483E8AA6-CA47-4709-B6B1-E10FEA531770}"/>
          </ac:cxnSpMkLst>
        </pc:cxnChg>
        <pc:cxnChg chg="mod">
          <ac:chgData name="Marbahun" userId="f9980d50-8f48-457e-a9e2-6a97b313c7f2" providerId="ADAL" clId="{E069E0E4-59B2-4DC1-B354-95F81AB11926}" dt="2020-07-13T13:13:12.737" v="1036" actId="552"/>
          <ac:cxnSpMkLst>
            <pc:docMk/>
            <pc:sldMk cId="2841270116" sldId="288"/>
            <ac:cxnSpMk id="50" creationId="{72BC9AC8-C76F-4F64-AA9C-CC099F4C01D9}"/>
          </ac:cxnSpMkLst>
        </pc:cxnChg>
        <pc:cxnChg chg="mod">
          <ac:chgData name="Marbahun" userId="f9980d50-8f48-457e-a9e2-6a97b313c7f2" providerId="ADAL" clId="{E069E0E4-59B2-4DC1-B354-95F81AB11926}" dt="2020-07-13T13:13:17.192" v="1037" actId="552"/>
          <ac:cxnSpMkLst>
            <pc:docMk/>
            <pc:sldMk cId="2841270116" sldId="288"/>
            <ac:cxnSpMk id="52" creationId="{A043A072-169D-46F9-8E27-4CE45E61870A}"/>
          </ac:cxnSpMkLst>
        </pc:cxnChg>
        <pc:cxnChg chg="mod">
          <ac:chgData name="Marbahun" userId="f9980d50-8f48-457e-a9e2-6a97b313c7f2" providerId="ADAL" clId="{E069E0E4-59B2-4DC1-B354-95F81AB11926}" dt="2020-07-13T13:13:17.192" v="1037" actId="552"/>
          <ac:cxnSpMkLst>
            <pc:docMk/>
            <pc:sldMk cId="2841270116" sldId="288"/>
            <ac:cxnSpMk id="53" creationId="{9883A922-EAF3-423D-830C-0F38389CB18F}"/>
          </ac:cxnSpMkLst>
        </pc:cxnChg>
        <pc:cxnChg chg="mod">
          <ac:chgData name="Marbahun" userId="f9980d50-8f48-457e-a9e2-6a97b313c7f2" providerId="ADAL" clId="{E069E0E4-59B2-4DC1-B354-95F81AB11926}" dt="2020-07-13T13:13:17.192" v="1037" actId="552"/>
          <ac:cxnSpMkLst>
            <pc:docMk/>
            <pc:sldMk cId="2841270116" sldId="288"/>
            <ac:cxnSpMk id="54" creationId="{59E1CCED-DBCE-4509-AD5E-51271A4395B6}"/>
          </ac:cxnSpMkLst>
        </pc:cxnChg>
        <pc:cxnChg chg="mod">
          <ac:chgData name="Marbahun" userId="f9980d50-8f48-457e-a9e2-6a97b313c7f2" providerId="ADAL" clId="{E069E0E4-59B2-4DC1-B354-95F81AB11926}" dt="2020-07-13T13:13:12.737" v="1036" actId="552"/>
          <ac:cxnSpMkLst>
            <pc:docMk/>
            <pc:sldMk cId="2841270116" sldId="288"/>
            <ac:cxnSpMk id="55" creationId="{64A76DE1-C8A3-4A4F-95E6-06CAE13630A8}"/>
          </ac:cxnSpMkLst>
        </pc:cxnChg>
      </pc:sldChg>
      <pc:sldChg chg="modSp mod">
        <pc:chgData name="Marbahun" userId="f9980d50-8f48-457e-a9e2-6a97b313c7f2" providerId="ADAL" clId="{E069E0E4-59B2-4DC1-B354-95F81AB11926}" dt="2020-07-15T11:58:10.746" v="1563" actId="1076"/>
        <pc:sldMkLst>
          <pc:docMk/>
          <pc:sldMk cId="1860389388" sldId="289"/>
        </pc:sldMkLst>
        <pc:spChg chg="mod">
          <ac:chgData name="Marbahun" userId="f9980d50-8f48-457e-a9e2-6a97b313c7f2" providerId="ADAL" clId="{E069E0E4-59B2-4DC1-B354-95F81AB11926}" dt="2020-07-15T11:58:10.746" v="1563" actId="1076"/>
          <ac:spMkLst>
            <pc:docMk/>
            <pc:sldMk cId="1860389388" sldId="289"/>
            <ac:spMk id="9" creationId="{E5581FAE-4B8F-4F08-A565-CB04978C0221}"/>
          </ac:spMkLst>
        </pc:spChg>
      </pc:sldChg>
      <pc:sldChg chg="modSp add del mod">
        <pc:chgData name="Marbahun" userId="f9980d50-8f48-457e-a9e2-6a97b313c7f2" providerId="ADAL" clId="{E069E0E4-59B2-4DC1-B354-95F81AB11926}" dt="2020-07-11T11:24:31.777" v="846" actId="47"/>
        <pc:sldMkLst>
          <pc:docMk/>
          <pc:sldMk cId="1035514616" sldId="290"/>
        </pc:sldMkLst>
        <pc:spChg chg="mod">
          <ac:chgData name="Marbahun" userId="f9980d50-8f48-457e-a9e2-6a97b313c7f2" providerId="ADAL" clId="{E069E0E4-59B2-4DC1-B354-95F81AB11926}" dt="2020-07-11T11:18:21.846" v="793" actId="14100"/>
          <ac:spMkLst>
            <pc:docMk/>
            <pc:sldMk cId="1035514616" sldId="290"/>
            <ac:spMk id="3" creationId="{C35A694B-5774-4E5B-AAF6-0E6AF4C733AB}"/>
          </ac:spMkLst>
        </pc:spChg>
        <pc:spChg chg="mod">
          <ac:chgData name="Marbahun" userId="f9980d50-8f48-457e-a9e2-6a97b313c7f2" providerId="ADAL" clId="{E069E0E4-59B2-4DC1-B354-95F81AB11926}" dt="2020-07-11T11:18:59.675" v="802" actId="1076"/>
          <ac:spMkLst>
            <pc:docMk/>
            <pc:sldMk cId="1035514616" sldId="290"/>
            <ac:spMk id="6" creationId="{CBC726C4-CDB9-4DA5-8F8E-3BC86AF36180}"/>
          </ac:spMkLst>
        </pc:spChg>
        <pc:spChg chg="mod">
          <ac:chgData name="Marbahun" userId="f9980d50-8f48-457e-a9e2-6a97b313c7f2" providerId="ADAL" clId="{E069E0E4-59B2-4DC1-B354-95F81AB11926}" dt="2020-07-11T11:18:59.675" v="802" actId="1076"/>
          <ac:spMkLst>
            <pc:docMk/>
            <pc:sldMk cId="1035514616" sldId="290"/>
            <ac:spMk id="7" creationId="{ABF919D3-BE4C-48B1-88A8-6304AF11696F}"/>
          </ac:spMkLst>
        </pc:spChg>
        <pc:spChg chg="mod">
          <ac:chgData name="Marbahun" userId="f9980d50-8f48-457e-a9e2-6a97b313c7f2" providerId="ADAL" clId="{E069E0E4-59B2-4DC1-B354-95F81AB11926}" dt="2020-07-11T11:18:59.675" v="802" actId="1076"/>
          <ac:spMkLst>
            <pc:docMk/>
            <pc:sldMk cId="1035514616" sldId="290"/>
            <ac:spMk id="8" creationId="{0494B6AD-5FF1-4D4C-9199-CB198F383623}"/>
          </ac:spMkLst>
        </pc:spChg>
        <pc:picChg chg="mod">
          <ac:chgData name="Marbahun" userId="f9980d50-8f48-457e-a9e2-6a97b313c7f2" providerId="ADAL" clId="{E069E0E4-59B2-4DC1-B354-95F81AB11926}" dt="2020-07-11T11:19:03.763" v="803" actId="14100"/>
          <ac:picMkLst>
            <pc:docMk/>
            <pc:sldMk cId="1035514616" sldId="290"/>
            <ac:picMk id="11" creationId="{7F8EA23D-1E0D-4014-861F-50D95CB6B46B}"/>
          </ac:picMkLst>
        </pc:picChg>
      </pc:sldChg>
      <pc:sldChg chg="addSp delSp modSp add mod modClrScheme chgLayout">
        <pc:chgData name="Marbahun" userId="f9980d50-8f48-457e-a9e2-6a97b313c7f2" providerId="ADAL" clId="{E069E0E4-59B2-4DC1-B354-95F81AB11926}" dt="2020-07-14T15:14:53.256" v="1116"/>
        <pc:sldMkLst>
          <pc:docMk/>
          <pc:sldMk cId="2319790245" sldId="290"/>
        </pc:sldMkLst>
        <pc:spChg chg="del">
          <ac:chgData name="Marbahun" userId="f9980d50-8f48-457e-a9e2-6a97b313c7f2" providerId="ADAL" clId="{E069E0E4-59B2-4DC1-B354-95F81AB11926}" dt="2020-07-13T09:48:08.256" v="951" actId="478"/>
          <ac:spMkLst>
            <pc:docMk/>
            <pc:sldMk cId="2319790245" sldId="290"/>
            <ac:spMk id="2" creationId="{9F886A87-B260-4E8D-96E4-BB9E0C3CECB0}"/>
          </ac:spMkLst>
        </pc:spChg>
        <pc:spChg chg="mod ord">
          <ac:chgData name="Marbahun" userId="f9980d50-8f48-457e-a9e2-6a97b313c7f2" providerId="ADAL" clId="{E069E0E4-59B2-4DC1-B354-95F81AB11926}" dt="2020-07-13T09:45:22.845" v="853" actId="700"/>
          <ac:spMkLst>
            <pc:docMk/>
            <pc:sldMk cId="2319790245" sldId="290"/>
            <ac:spMk id="3" creationId="{869489BB-DF85-4291-A4C9-8378F97EB461}"/>
          </ac:spMkLst>
        </pc:spChg>
        <pc:spChg chg="add mod">
          <ac:chgData name="Marbahun" userId="f9980d50-8f48-457e-a9e2-6a97b313c7f2" providerId="ADAL" clId="{E069E0E4-59B2-4DC1-B354-95F81AB11926}" dt="2020-07-14T15:14:31.896" v="1111" actId="20577"/>
          <ac:spMkLst>
            <pc:docMk/>
            <pc:sldMk cId="2319790245" sldId="290"/>
            <ac:spMk id="21" creationId="{54435730-B7DB-48AD-A54F-13BCE207C70D}"/>
          </ac:spMkLst>
        </pc:spChg>
        <pc:spChg chg="add mod">
          <ac:chgData name="Marbahun" userId="f9980d50-8f48-457e-a9e2-6a97b313c7f2" providerId="ADAL" clId="{E069E0E4-59B2-4DC1-B354-95F81AB11926}" dt="2020-07-14T15:14:48.975" v="1114"/>
          <ac:spMkLst>
            <pc:docMk/>
            <pc:sldMk cId="2319790245" sldId="290"/>
            <ac:spMk id="24" creationId="{0E6F80CB-51C9-4020-816F-A9AC2CADD96C}"/>
          </ac:spMkLst>
        </pc:spChg>
        <pc:spChg chg="add mod">
          <ac:chgData name="Marbahun" userId="f9980d50-8f48-457e-a9e2-6a97b313c7f2" providerId="ADAL" clId="{E069E0E4-59B2-4DC1-B354-95F81AB11926}" dt="2020-07-14T15:14:51.755" v="1115"/>
          <ac:spMkLst>
            <pc:docMk/>
            <pc:sldMk cId="2319790245" sldId="290"/>
            <ac:spMk id="27" creationId="{6B5DEB3F-034B-4733-82F4-92C20EB225EE}"/>
          </ac:spMkLst>
        </pc:spChg>
        <pc:spChg chg="add mod">
          <ac:chgData name="Marbahun" userId="f9980d50-8f48-457e-a9e2-6a97b313c7f2" providerId="ADAL" clId="{E069E0E4-59B2-4DC1-B354-95F81AB11926}" dt="2020-07-14T15:14:53.256" v="1116"/>
          <ac:spMkLst>
            <pc:docMk/>
            <pc:sldMk cId="2319790245" sldId="290"/>
            <ac:spMk id="30" creationId="{8D46956D-2784-4650-80B0-8B757A17B3FA}"/>
          </ac:spMkLst>
        </pc:spChg>
        <pc:spChg chg="add del mod">
          <ac:chgData name="Marbahun" userId="f9980d50-8f48-457e-a9e2-6a97b313c7f2" providerId="ADAL" clId="{E069E0E4-59B2-4DC1-B354-95F81AB11926}" dt="2020-07-13T09:46:33.497" v="872" actId="478"/>
          <ac:spMkLst>
            <pc:docMk/>
            <pc:sldMk cId="2319790245" sldId="290"/>
            <ac:spMk id="33" creationId="{BCCAABC2-B787-467F-B495-96E54960144C}"/>
          </ac:spMkLst>
        </pc:spChg>
        <pc:spChg chg="add mod">
          <ac:chgData name="Marbahun" userId="f9980d50-8f48-457e-a9e2-6a97b313c7f2" providerId="ADAL" clId="{E069E0E4-59B2-4DC1-B354-95F81AB11926}" dt="2020-07-13T11:17:59.091" v="1021" actId="13244"/>
          <ac:spMkLst>
            <pc:docMk/>
            <pc:sldMk cId="2319790245" sldId="290"/>
            <ac:spMk id="35" creationId="{1B94D1A1-84DA-4E86-AE74-378CC54A10AE}"/>
          </ac:spMkLst>
        </pc:spChg>
        <pc:spChg chg="del mod">
          <ac:chgData name="Marbahun" userId="f9980d50-8f48-457e-a9e2-6a97b313c7f2" providerId="ADAL" clId="{E069E0E4-59B2-4DC1-B354-95F81AB11926}" dt="2020-07-13T09:47:21.045" v="893" actId="478"/>
          <ac:spMkLst>
            <pc:docMk/>
            <pc:sldMk cId="2319790245" sldId="290"/>
            <ac:spMk id="36" creationId="{28B26480-C864-4266-A51F-8A5F793BC0BB}"/>
          </ac:spMkLst>
        </pc:spChg>
        <pc:spChg chg="del mod">
          <ac:chgData name="Marbahun" userId="f9980d50-8f48-457e-a9e2-6a97b313c7f2" providerId="ADAL" clId="{E069E0E4-59B2-4DC1-B354-95F81AB11926}" dt="2020-07-13T09:47:21.045" v="893" actId="478"/>
          <ac:spMkLst>
            <pc:docMk/>
            <pc:sldMk cId="2319790245" sldId="290"/>
            <ac:spMk id="38" creationId="{BB6946DB-DC31-4E2E-A07C-70FEA36458F8}"/>
          </ac:spMkLst>
        </pc:spChg>
        <pc:spChg chg="del mod">
          <ac:chgData name="Marbahun" userId="f9980d50-8f48-457e-a9e2-6a97b313c7f2" providerId="ADAL" clId="{E069E0E4-59B2-4DC1-B354-95F81AB11926}" dt="2020-07-13T09:47:21.045" v="893" actId="478"/>
          <ac:spMkLst>
            <pc:docMk/>
            <pc:sldMk cId="2319790245" sldId="290"/>
            <ac:spMk id="40" creationId="{CCEE9393-69FA-404F-A9D1-1D876294953B}"/>
          </ac:spMkLst>
        </pc:spChg>
        <pc:spChg chg="add mod">
          <ac:chgData name="Marbahun" userId="f9980d50-8f48-457e-a9e2-6a97b313c7f2" providerId="ADAL" clId="{E069E0E4-59B2-4DC1-B354-95F81AB11926}" dt="2020-07-13T11:17:59.091" v="1021" actId="13244"/>
          <ac:spMkLst>
            <pc:docMk/>
            <pc:sldMk cId="2319790245" sldId="290"/>
            <ac:spMk id="41" creationId="{F5734476-DA85-4C38-A98B-410CC92C5379}"/>
          </ac:spMkLst>
        </pc:spChg>
        <pc:spChg chg="del mod">
          <ac:chgData name="Marbahun" userId="f9980d50-8f48-457e-a9e2-6a97b313c7f2" providerId="ADAL" clId="{E069E0E4-59B2-4DC1-B354-95F81AB11926}" dt="2020-07-13T09:47:21.045" v="893" actId="478"/>
          <ac:spMkLst>
            <pc:docMk/>
            <pc:sldMk cId="2319790245" sldId="290"/>
            <ac:spMk id="42" creationId="{4714C1F6-166B-447B-B9CC-6A6A94FE3B5E}"/>
          </ac:spMkLst>
        </pc:spChg>
        <pc:spChg chg="del mod">
          <ac:chgData name="Marbahun" userId="f9980d50-8f48-457e-a9e2-6a97b313c7f2" providerId="ADAL" clId="{E069E0E4-59B2-4DC1-B354-95F81AB11926}" dt="2020-07-13T09:47:21.045" v="893" actId="478"/>
          <ac:spMkLst>
            <pc:docMk/>
            <pc:sldMk cId="2319790245" sldId="290"/>
            <ac:spMk id="44" creationId="{6BC7825B-94FE-4D4E-BA0D-55531A73E746}"/>
          </ac:spMkLst>
        </pc:spChg>
        <pc:spChg chg="del mod">
          <ac:chgData name="Marbahun" userId="f9980d50-8f48-457e-a9e2-6a97b313c7f2" providerId="ADAL" clId="{E069E0E4-59B2-4DC1-B354-95F81AB11926}" dt="2020-07-13T09:47:21.045" v="893" actId="478"/>
          <ac:spMkLst>
            <pc:docMk/>
            <pc:sldMk cId="2319790245" sldId="290"/>
            <ac:spMk id="46" creationId="{9864BEE0-66B9-4A8C-9E58-EB6D659759FE}"/>
          </ac:spMkLst>
        </pc:spChg>
        <pc:spChg chg="add mod">
          <ac:chgData name="Marbahun" userId="f9980d50-8f48-457e-a9e2-6a97b313c7f2" providerId="ADAL" clId="{E069E0E4-59B2-4DC1-B354-95F81AB11926}" dt="2020-07-14T15:14:40.009" v="1113" actId="20577"/>
          <ac:spMkLst>
            <pc:docMk/>
            <pc:sldMk cId="2319790245" sldId="290"/>
            <ac:spMk id="47" creationId="{5144FF39-65D1-4385-9225-C46775259561}"/>
          </ac:spMkLst>
        </pc:spChg>
        <pc:spChg chg="del mod">
          <ac:chgData name="Marbahun" userId="f9980d50-8f48-457e-a9e2-6a97b313c7f2" providerId="ADAL" clId="{E069E0E4-59B2-4DC1-B354-95F81AB11926}" dt="2020-07-13T09:47:21.045" v="893" actId="478"/>
          <ac:spMkLst>
            <pc:docMk/>
            <pc:sldMk cId="2319790245" sldId="290"/>
            <ac:spMk id="48" creationId="{71359C5F-D5FE-46DA-AA54-2FDBEA443884}"/>
          </ac:spMkLst>
        </pc:spChg>
        <pc:spChg chg="add del mod">
          <ac:chgData name="Marbahun" userId="f9980d50-8f48-457e-a9e2-6a97b313c7f2" providerId="ADAL" clId="{E069E0E4-59B2-4DC1-B354-95F81AB11926}" dt="2020-07-13T09:46:33.497" v="872" actId="478"/>
          <ac:spMkLst>
            <pc:docMk/>
            <pc:sldMk cId="2319790245" sldId="290"/>
            <ac:spMk id="51" creationId="{FB541701-3C38-46BD-8462-4C727664FE10}"/>
          </ac:spMkLst>
        </pc:spChg>
        <pc:spChg chg="add del mod">
          <ac:chgData name="Marbahun" userId="f9980d50-8f48-457e-a9e2-6a97b313c7f2" providerId="ADAL" clId="{E069E0E4-59B2-4DC1-B354-95F81AB11926}" dt="2020-07-13T09:46:33.497" v="872" actId="478"/>
          <ac:spMkLst>
            <pc:docMk/>
            <pc:sldMk cId="2319790245" sldId="290"/>
            <ac:spMk id="54" creationId="{80DFAF03-C99A-4C9F-A2AE-A3EC2C1B8B68}"/>
          </ac:spMkLst>
        </pc:spChg>
        <pc:picChg chg="mod">
          <ac:chgData name="Marbahun" userId="f9980d50-8f48-457e-a9e2-6a97b313c7f2" providerId="ADAL" clId="{E069E0E4-59B2-4DC1-B354-95F81AB11926}" dt="2020-07-13T11:17:59.091" v="1021" actId="13244"/>
          <ac:picMkLst>
            <pc:docMk/>
            <pc:sldMk cId="2319790245" sldId="290"/>
            <ac:picMk id="7" creationId="{027EA42D-76B2-495C-8DFB-66386067C640}"/>
          </ac:picMkLst>
        </pc:picChg>
        <pc:picChg chg="mod">
          <ac:chgData name="Marbahun" userId="f9980d50-8f48-457e-a9e2-6a97b313c7f2" providerId="ADAL" clId="{E069E0E4-59B2-4DC1-B354-95F81AB11926}" dt="2020-07-13T11:17:59.091" v="1021" actId="13244"/>
          <ac:picMkLst>
            <pc:docMk/>
            <pc:sldMk cId="2319790245" sldId="290"/>
            <ac:picMk id="12" creationId="{4B5A5922-AC46-4C14-BC15-20357AAF5189}"/>
          </ac:picMkLst>
        </pc:picChg>
        <pc:picChg chg="mod">
          <ac:chgData name="Marbahun" userId="f9980d50-8f48-457e-a9e2-6a97b313c7f2" providerId="ADAL" clId="{E069E0E4-59B2-4DC1-B354-95F81AB11926}" dt="2020-07-13T11:17:59.091" v="1021" actId="13244"/>
          <ac:picMkLst>
            <pc:docMk/>
            <pc:sldMk cId="2319790245" sldId="290"/>
            <ac:picMk id="14" creationId="{AFD5813C-CF61-485E-B18C-062FD5CAE9ED}"/>
          </ac:picMkLst>
        </pc:picChg>
        <pc:picChg chg="mod">
          <ac:chgData name="Marbahun" userId="f9980d50-8f48-457e-a9e2-6a97b313c7f2" providerId="ADAL" clId="{E069E0E4-59B2-4DC1-B354-95F81AB11926}" dt="2020-07-13T11:17:59.091" v="1021" actId="13244"/>
          <ac:picMkLst>
            <pc:docMk/>
            <pc:sldMk cId="2319790245" sldId="290"/>
            <ac:picMk id="15" creationId="{0DF260F4-F2A5-4582-B843-074BB94AC7E9}"/>
          </ac:picMkLst>
        </pc:picChg>
        <pc:picChg chg="mod">
          <ac:chgData name="Marbahun" userId="f9980d50-8f48-457e-a9e2-6a97b313c7f2" providerId="ADAL" clId="{E069E0E4-59B2-4DC1-B354-95F81AB11926}" dt="2020-07-13T11:17:59.091" v="1021" actId="13244"/>
          <ac:picMkLst>
            <pc:docMk/>
            <pc:sldMk cId="2319790245" sldId="290"/>
            <ac:picMk id="16" creationId="{941197B4-C7AE-4C75-97B3-C758F4E7181F}"/>
          </ac:picMkLst>
        </pc:picChg>
        <pc:picChg chg="add del mod">
          <ac:chgData name="Marbahun" userId="f9980d50-8f48-457e-a9e2-6a97b313c7f2" providerId="ADAL" clId="{E069E0E4-59B2-4DC1-B354-95F81AB11926}" dt="2020-07-13T09:48:05.877" v="950" actId="478"/>
          <ac:picMkLst>
            <pc:docMk/>
            <pc:sldMk cId="2319790245" sldId="290"/>
            <ac:picMk id="18" creationId="{1CBF235D-184C-44AC-B24C-4D6B3A28CE0B}"/>
          </ac:picMkLst>
        </pc:picChg>
        <pc:picChg chg="mod">
          <ac:chgData name="Marbahun" userId="f9980d50-8f48-457e-a9e2-6a97b313c7f2" providerId="ADAL" clId="{E069E0E4-59B2-4DC1-B354-95F81AB11926}" dt="2020-07-13T11:17:59.091" v="1021" actId="13244"/>
          <ac:picMkLst>
            <pc:docMk/>
            <pc:sldMk cId="2319790245" sldId="290"/>
            <ac:picMk id="19" creationId="{AE633C19-1314-4655-83B9-5A3194034825}"/>
          </ac:picMkLst>
        </pc:picChg>
        <pc:picChg chg="mod">
          <ac:chgData name="Marbahun" userId="f9980d50-8f48-457e-a9e2-6a97b313c7f2" providerId="ADAL" clId="{E069E0E4-59B2-4DC1-B354-95F81AB11926}" dt="2020-07-13T09:48:56.074" v="955" actId="14100"/>
          <ac:picMkLst>
            <pc:docMk/>
            <pc:sldMk cId="2319790245" sldId="290"/>
            <ac:picMk id="20" creationId="{694CB695-765F-4E2B-A2DD-E2CBE7BC989D}"/>
          </ac:picMkLst>
        </pc:picChg>
        <pc:picChg chg="add del mod">
          <ac:chgData name="Marbahun" userId="f9980d50-8f48-457e-a9e2-6a97b313c7f2" providerId="ADAL" clId="{E069E0E4-59B2-4DC1-B354-95F81AB11926}" dt="2020-07-13T09:48:05.877" v="950" actId="478"/>
          <ac:picMkLst>
            <pc:docMk/>
            <pc:sldMk cId="2319790245" sldId="290"/>
            <ac:picMk id="23" creationId="{AD664D68-AAEE-406C-8CE7-16F78068CA99}"/>
          </ac:picMkLst>
        </pc:picChg>
        <pc:picChg chg="add del mod">
          <ac:chgData name="Marbahun" userId="f9980d50-8f48-457e-a9e2-6a97b313c7f2" providerId="ADAL" clId="{E069E0E4-59B2-4DC1-B354-95F81AB11926}" dt="2020-07-13T09:48:05.877" v="950" actId="478"/>
          <ac:picMkLst>
            <pc:docMk/>
            <pc:sldMk cId="2319790245" sldId="290"/>
            <ac:picMk id="26" creationId="{51B6F866-E763-4F85-9193-568ED84005FE}"/>
          </ac:picMkLst>
        </pc:picChg>
        <pc:picChg chg="add del mod">
          <ac:chgData name="Marbahun" userId="f9980d50-8f48-457e-a9e2-6a97b313c7f2" providerId="ADAL" clId="{E069E0E4-59B2-4DC1-B354-95F81AB11926}" dt="2020-07-13T09:48:05.877" v="950" actId="478"/>
          <ac:picMkLst>
            <pc:docMk/>
            <pc:sldMk cId="2319790245" sldId="290"/>
            <ac:picMk id="29" creationId="{0F156247-1450-4D03-AC50-A36AE2EE9726}"/>
          </ac:picMkLst>
        </pc:picChg>
        <pc:picChg chg="add del mod">
          <ac:chgData name="Marbahun" userId="f9980d50-8f48-457e-a9e2-6a97b313c7f2" providerId="ADAL" clId="{E069E0E4-59B2-4DC1-B354-95F81AB11926}" dt="2020-07-13T09:46:33.497" v="872" actId="478"/>
          <ac:picMkLst>
            <pc:docMk/>
            <pc:sldMk cId="2319790245" sldId="290"/>
            <ac:picMk id="32" creationId="{B242B5C6-9F28-4169-9581-E61A9797CDAE}"/>
          </ac:picMkLst>
        </pc:picChg>
        <pc:picChg chg="add del mod">
          <ac:chgData name="Marbahun" userId="f9980d50-8f48-457e-a9e2-6a97b313c7f2" providerId="ADAL" clId="{E069E0E4-59B2-4DC1-B354-95F81AB11926}" dt="2020-07-13T09:48:05.877" v="950" actId="478"/>
          <ac:picMkLst>
            <pc:docMk/>
            <pc:sldMk cId="2319790245" sldId="290"/>
            <ac:picMk id="34" creationId="{F7C2E945-2AF0-4B6D-883B-E2130CEA9D17}"/>
          </ac:picMkLst>
        </pc:picChg>
        <pc:picChg chg="add del mod">
          <ac:chgData name="Marbahun" userId="f9980d50-8f48-457e-a9e2-6a97b313c7f2" providerId="ADAL" clId="{E069E0E4-59B2-4DC1-B354-95F81AB11926}" dt="2020-07-13T09:48:05.877" v="950" actId="478"/>
          <ac:picMkLst>
            <pc:docMk/>
            <pc:sldMk cId="2319790245" sldId="290"/>
            <ac:picMk id="39" creationId="{CF0D5E9A-2ED6-48E0-9545-F6125DBB0110}"/>
          </ac:picMkLst>
        </pc:picChg>
        <pc:picChg chg="add del mod">
          <ac:chgData name="Marbahun" userId="f9980d50-8f48-457e-a9e2-6a97b313c7f2" providerId="ADAL" clId="{E069E0E4-59B2-4DC1-B354-95F81AB11926}" dt="2020-07-13T09:48:05.877" v="950" actId="478"/>
          <ac:picMkLst>
            <pc:docMk/>
            <pc:sldMk cId="2319790245" sldId="290"/>
            <ac:picMk id="45" creationId="{7E1DD47A-2CF0-4FFC-A435-17ED689028B1}"/>
          </ac:picMkLst>
        </pc:picChg>
        <pc:picChg chg="add del mod">
          <ac:chgData name="Marbahun" userId="f9980d50-8f48-457e-a9e2-6a97b313c7f2" providerId="ADAL" clId="{E069E0E4-59B2-4DC1-B354-95F81AB11926}" dt="2020-07-13T09:46:33.497" v="872" actId="478"/>
          <ac:picMkLst>
            <pc:docMk/>
            <pc:sldMk cId="2319790245" sldId="290"/>
            <ac:picMk id="50" creationId="{195E5A1D-6FD0-4CC9-B2B4-0F2B718F3F3F}"/>
          </ac:picMkLst>
        </pc:picChg>
        <pc:picChg chg="add del mod">
          <ac:chgData name="Marbahun" userId="f9980d50-8f48-457e-a9e2-6a97b313c7f2" providerId="ADAL" clId="{E069E0E4-59B2-4DC1-B354-95F81AB11926}" dt="2020-07-13T09:46:33.497" v="872" actId="478"/>
          <ac:picMkLst>
            <pc:docMk/>
            <pc:sldMk cId="2319790245" sldId="290"/>
            <ac:picMk id="53" creationId="{CA39D512-D278-4A3F-A6CE-DC7DD454BE5E}"/>
          </ac:picMkLst>
        </pc:picChg>
        <pc:cxnChg chg="add mod">
          <ac:chgData name="Marbahun" userId="f9980d50-8f48-457e-a9e2-6a97b313c7f2" providerId="ADAL" clId="{E069E0E4-59B2-4DC1-B354-95F81AB11926}" dt="2020-07-13T11:17:59.091" v="1021" actId="13244"/>
          <ac:cxnSpMkLst>
            <pc:docMk/>
            <pc:sldMk cId="2319790245" sldId="290"/>
            <ac:cxnSpMk id="22" creationId="{538D5984-7D1B-4993-91B8-25EA761F7D35}"/>
          </ac:cxnSpMkLst>
        </pc:cxnChg>
        <pc:cxnChg chg="add mod">
          <ac:chgData name="Marbahun" userId="f9980d50-8f48-457e-a9e2-6a97b313c7f2" providerId="ADAL" clId="{E069E0E4-59B2-4DC1-B354-95F81AB11926}" dt="2020-07-13T11:17:59.091" v="1021" actId="13244"/>
          <ac:cxnSpMkLst>
            <pc:docMk/>
            <pc:sldMk cId="2319790245" sldId="290"/>
            <ac:cxnSpMk id="25" creationId="{0527A8FE-D6FE-40EE-8496-5809C4DAB514}"/>
          </ac:cxnSpMkLst>
        </pc:cxnChg>
        <pc:cxnChg chg="add mod">
          <ac:chgData name="Marbahun" userId="f9980d50-8f48-457e-a9e2-6a97b313c7f2" providerId="ADAL" clId="{E069E0E4-59B2-4DC1-B354-95F81AB11926}" dt="2020-07-13T11:17:59.091" v="1021" actId="13244"/>
          <ac:cxnSpMkLst>
            <pc:docMk/>
            <pc:sldMk cId="2319790245" sldId="290"/>
            <ac:cxnSpMk id="28" creationId="{1B7CC1C8-9D72-4320-BA99-0513126D7B88}"/>
          </ac:cxnSpMkLst>
        </pc:cxnChg>
        <pc:cxnChg chg="add del mod">
          <ac:chgData name="Marbahun" userId="f9980d50-8f48-457e-a9e2-6a97b313c7f2" providerId="ADAL" clId="{E069E0E4-59B2-4DC1-B354-95F81AB11926}" dt="2020-07-13T09:46:36.551" v="873" actId="478"/>
          <ac:cxnSpMkLst>
            <pc:docMk/>
            <pc:sldMk cId="2319790245" sldId="290"/>
            <ac:cxnSpMk id="31" creationId="{EA283340-5B99-4AED-BCE9-703A966AA90B}"/>
          </ac:cxnSpMkLst>
        </pc:cxnChg>
        <pc:cxnChg chg="add mod">
          <ac:chgData name="Marbahun" userId="f9980d50-8f48-457e-a9e2-6a97b313c7f2" providerId="ADAL" clId="{E069E0E4-59B2-4DC1-B354-95F81AB11926}" dt="2020-07-13T11:17:59.091" v="1021" actId="13244"/>
          <ac:cxnSpMkLst>
            <pc:docMk/>
            <pc:sldMk cId="2319790245" sldId="290"/>
            <ac:cxnSpMk id="37" creationId="{7C320714-731C-4B6A-8A6A-94DD636DF113}"/>
          </ac:cxnSpMkLst>
        </pc:cxnChg>
        <pc:cxnChg chg="add mod">
          <ac:chgData name="Marbahun" userId="f9980d50-8f48-457e-a9e2-6a97b313c7f2" providerId="ADAL" clId="{E069E0E4-59B2-4DC1-B354-95F81AB11926}" dt="2020-07-13T11:17:59.091" v="1021" actId="13244"/>
          <ac:cxnSpMkLst>
            <pc:docMk/>
            <pc:sldMk cId="2319790245" sldId="290"/>
            <ac:cxnSpMk id="43" creationId="{83A26A24-767E-45A0-93C8-985EA44A9E6B}"/>
          </ac:cxnSpMkLst>
        </pc:cxnChg>
        <pc:cxnChg chg="add del mod">
          <ac:chgData name="Marbahun" userId="f9980d50-8f48-457e-a9e2-6a97b313c7f2" providerId="ADAL" clId="{E069E0E4-59B2-4DC1-B354-95F81AB11926}" dt="2020-07-13T09:46:36.551" v="873" actId="478"/>
          <ac:cxnSpMkLst>
            <pc:docMk/>
            <pc:sldMk cId="2319790245" sldId="290"/>
            <ac:cxnSpMk id="49" creationId="{CE3C6CF9-DEFD-4E1D-922A-6749A981E5FA}"/>
          </ac:cxnSpMkLst>
        </pc:cxnChg>
        <pc:cxnChg chg="add del mod">
          <ac:chgData name="Marbahun" userId="f9980d50-8f48-457e-a9e2-6a97b313c7f2" providerId="ADAL" clId="{E069E0E4-59B2-4DC1-B354-95F81AB11926}" dt="2020-07-13T09:46:33.497" v="872" actId="478"/>
          <ac:cxnSpMkLst>
            <pc:docMk/>
            <pc:sldMk cId="2319790245" sldId="290"/>
            <ac:cxnSpMk id="52" creationId="{398145B1-DEB7-48B5-BE1A-023B08502DD5}"/>
          </ac:cxnSpMkLst>
        </pc:cxnChg>
      </pc:sldChg>
    </pc:docChg>
  </pc:docChgLst>
  <pc:docChgLst>
    <pc:chgData name="Diana Mary Pyngrope [Chillibreeze]" userId="dee9ced0-7628-465b-be92-498a19e92798" providerId="ADAL" clId="{CE00096D-4AF4-407D-818D-0D8A4E54B4E2}"/>
    <pc:docChg chg="undo custSel modSld modMainMaster">
      <pc:chgData name="Diana Mary Pyngrope [Chillibreeze]" userId="dee9ced0-7628-465b-be92-498a19e92798" providerId="ADAL" clId="{CE00096D-4AF4-407D-818D-0D8A4E54B4E2}" dt="2020-07-13T13:23:18.627" v="2103" actId="13244"/>
      <pc:docMkLst>
        <pc:docMk/>
      </pc:docMkLst>
      <pc:sldChg chg="modSp mod">
        <pc:chgData name="Diana Mary Pyngrope [Chillibreeze]" userId="dee9ced0-7628-465b-be92-498a19e92798" providerId="ADAL" clId="{CE00096D-4AF4-407D-818D-0D8A4E54B4E2}" dt="2020-07-11T12:58:15.713" v="1957" actId="20577"/>
        <pc:sldMkLst>
          <pc:docMk/>
          <pc:sldMk cId="2199813520" sldId="257"/>
        </pc:sldMkLst>
        <pc:spChg chg="mod">
          <ac:chgData name="Diana Mary Pyngrope [Chillibreeze]" userId="dee9ced0-7628-465b-be92-498a19e92798" providerId="ADAL" clId="{CE00096D-4AF4-407D-818D-0D8A4E54B4E2}" dt="2020-07-11T12:58:15.713" v="1957" actId="20577"/>
          <ac:spMkLst>
            <pc:docMk/>
            <pc:sldMk cId="2199813520" sldId="257"/>
            <ac:spMk id="3" creationId="{3EC2C1DD-CE4C-4D7E-B30E-DAE807BE2F18}"/>
          </ac:spMkLst>
        </pc:spChg>
      </pc:sldChg>
      <pc:sldChg chg="addSp delSp modSp mod">
        <pc:chgData name="Diana Mary Pyngrope [Chillibreeze]" userId="dee9ced0-7628-465b-be92-498a19e92798" providerId="ADAL" clId="{CE00096D-4AF4-407D-818D-0D8A4E54B4E2}" dt="2020-07-11T12:58:18.970" v="1958"/>
        <pc:sldMkLst>
          <pc:docMk/>
          <pc:sldMk cId="3097258994" sldId="258"/>
        </pc:sldMkLst>
        <pc:spChg chg="mod">
          <ac:chgData name="Diana Mary Pyngrope [Chillibreeze]" userId="dee9ced0-7628-465b-be92-498a19e92798" providerId="ADAL" clId="{CE00096D-4AF4-407D-818D-0D8A4E54B4E2}" dt="2020-07-11T12:58:18.970" v="1958"/>
          <ac:spMkLst>
            <pc:docMk/>
            <pc:sldMk cId="3097258994" sldId="258"/>
            <ac:spMk id="3" creationId="{869489BB-DF85-4291-A4C9-8378F97EB461}"/>
          </ac:spMkLst>
        </pc:spChg>
        <pc:spChg chg="mod">
          <ac:chgData name="Diana Mary Pyngrope [Chillibreeze]" userId="dee9ced0-7628-465b-be92-498a19e92798" providerId="ADAL" clId="{CE00096D-4AF4-407D-818D-0D8A4E54B4E2}" dt="2020-07-11T12:31:31.998" v="913" actId="13244"/>
          <ac:spMkLst>
            <pc:docMk/>
            <pc:sldMk cId="3097258994" sldId="258"/>
            <ac:spMk id="36" creationId="{28B26480-C864-4266-A51F-8A5F793BC0BB}"/>
          </ac:spMkLst>
        </pc:spChg>
        <pc:spChg chg="mod">
          <ac:chgData name="Diana Mary Pyngrope [Chillibreeze]" userId="dee9ced0-7628-465b-be92-498a19e92798" providerId="ADAL" clId="{CE00096D-4AF4-407D-818D-0D8A4E54B4E2}" dt="2020-07-11T12:31:31.998" v="913" actId="13244"/>
          <ac:spMkLst>
            <pc:docMk/>
            <pc:sldMk cId="3097258994" sldId="258"/>
            <ac:spMk id="38" creationId="{BB6946DB-DC31-4E2E-A07C-70FEA36458F8}"/>
          </ac:spMkLst>
        </pc:spChg>
        <pc:spChg chg="mod">
          <ac:chgData name="Diana Mary Pyngrope [Chillibreeze]" userId="dee9ced0-7628-465b-be92-498a19e92798" providerId="ADAL" clId="{CE00096D-4AF4-407D-818D-0D8A4E54B4E2}" dt="2020-07-11T12:31:31.998" v="913" actId="13244"/>
          <ac:spMkLst>
            <pc:docMk/>
            <pc:sldMk cId="3097258994" sldId="258"/>
            <ac:spMk id="40" creationId="{CCEE9393-69FA-404F-A9D1-1D876294953B}"/>
          </ac:spMkLst>
        </pc:spChg>
        <pc:spChg chg="mod">
          <ac:chgData name="Diana Mary Pyngrope [Chillibreeze]" userId="dee9ced0-7628-465b-be92-498a19e92798" providerId="ADAL" clId="{CE00096D-4AF4-407D-818D-0D8A4E54B4E2}" dt="2020-07-11T12:31:31.998" v="913" actId="13244"/>
          <ac:spMkLst>
            <pc:docMk/>
            <pc:sldMk cId="3097258994" sldId="258"/>
            <ac:spMk id="42" creationId="{4714C1F6-166B-447B-B9CC-6A6A94FE3B5E}"/>
          </ac:spMkLst>
        </pc:spChg>
        <pc:grpChg chg="add del mod">
          <ac:chgData name="Diana Mary Pyngrope [Chillibreeze]" userId="dee9ced0-7628-465b-be92-498a19e92798" providerId="ADAL" clId="{CE00096D-4AF4-407D-818D-0D8A4E54B4E2}" dt="2020-07-11T11:37:59.865" v="46" actId="164"/>
          <ac:grpSpMkLst>
            <pc:docMk/>
            <pc:sldMk cId="3097258994" sldId="258"/>
            <ac:grpSpMk id="2" creationId="{401645F6-504A-4C82-89A4-C4A959B9AF97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1:49:54.162" v="168" actId="165"/>
          <ac:grpSpMkLst>
            <pc:docMk/>
            <pc:sldMk cId="3097258994" sldId="258"/>
            <ac:grpSpMk id="6" creationId="{E14675EB-5113-4EEF-8A51-0838F5F52194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1:50:53.040" v="198" actId="478"/>
          <ac:grpSpMkLst>
            <pc:docMk/>
            <pc:sldMk cId="3097258994" sldId="258"/>
            <ac:grpSpMk id="9" creationId="{75851F8F-B0C6-4D95-A4EB-42FA39C24C95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06:08.505" v="243" actId="478"/>
          <ac:grpSpMkLst>
            <pc:docMk/>
            <pc:sldMk cId="3097258994" sldId="258"/>
            <ac:grpSpMk id="13" creationId="{3EFEF090-6EF2-4AFA-A398-3D80629D32E4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1:37:58.986" v="45" actId="571"/>
          <ac:grpSpMkLst>
            <pc:docMk/>
            <pc:sldMk cId="3097258994" sldId="258"/>
            <ac:grpSpMk id="21" creationId="{9D9A368B-4D6C-4940-BF17-73898ACB4681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1:49:52.475" v="167" actId="571"/>
          <ac:grpSpMkLst>
            <pc:docMk/>
            <pc:sldMk cId="3097258994" sldId="258"/>
            <ac:grpSpMk id="26" creationId="{56BE4E56-EFB8-49C3-989C-0AEAC5698347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1:50:15.815" v="171" actId="21"/>
          <ac:grpSpMkLst>
            <pc:docMk/>
            <pc:sldMk cId="3097258994" sldId="258"/>
            <ac:grpSpMk id="31" creationId="{927E68C0-953E-4D82-98FA-FB78EA994B09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05:42.011" v="216" actId="21"/>
          <ac:grpSpMkLst>
            <pc:docMk/>
            <pc:sldMk cId="3097258994" sldId="258"/>
            <ac:grpSpMk id="37" creationId="{B368C841-03BB-47D6-B583-C1EDCEE5E958}"/>
          </ac:grpSpMkLst>
        </pc:grpChg>
        <pc:picChg chg="del">
          <ac:chgData name="Diana Mary Pyngrope [Chillibreeze]" userId="dee9ced0-7628-465b-be92-498a19e92798" providerId="ADAL" clId="{CE00096D-4AF4-407D-818D-0D8A4E54B4E2}" dt="2020-07-11T11:37:25.025" v="2"/>
          <ac:picMkLst>
            <pc:docMk/>
            <pc:sldMk cId="3097258994" sldId="258"/>
            <ac:picMk id="4" creationId="{88FD4F3F-9DBB-47CA-8A4F-D7EBCF3A3C68}"/>
          </ac:picMkLst>
        </pc:picChg>
        <pc:picChg chg="del mod modCrop">
          <ac:chgData name="Diana Mary Pyngrope [Chillibreeze]" userId="dee9ced0-7628-465b-be92-498a19e92798" providerId="ADAL" clId="{CE00096D-4AF4-407D-818D-0D8A4E54B4E2}" dt="2020-07-11T11:37:56" v="43"/>
          <ac:picMkLst>
            <pc:docMk/>
            <pc:sldMk cId="3097258994" sldId="258"/>
            <ac:picMk id="5" creationId="{122E4C68-E5E4-4E27-913D-3133C6E9D929}"/>
          </ac:picMkLst>
        </pc:picChg>
        <pc:picChg chg="mod">
          <ac:chgData name="Diana Mary Pyngrope [Chillibreeze]" userId="dee9ced0-7628-465b-be92-498a19e92798" providerId="ADAL" clId="{CE00096D-4AF4-407D-818D-0D8A4E54B4E2}" dt="2020-07-11T12:31:31.998" v="913" actId="13244"/>
          <ac:picMkLst>
            <pc:docMk/>
            <pc:sldMk cId="3097258994" sldId="258"/>
            <ac:picMk id="7" creationId="{027EA42D-76B2-495C-8DFB-66386067C640}"/>
          </ac:picMkLst>
        </pc:picChg>
        <pc:picChg chg="del mod">
          <ac:chgData name="Diana Mary Pyngrope [Chillibreeze]" userId="dee9ced0-7628-465b-be92-498a19e92798" providerId="ADAL" clId="{CE00096D-4AF4-407D-818D-0D8A4E54B4E2}" dt="2020-07-11T11:49:51.522" v="165"/>
          <ac:picMkLst>
            <pc:docMk/>
            <pc:sldMk cId="3097258994" sldId="258"/>
            <ac:picMk id="8" creationId="{29438F73-1A31-4AD0-B759-645B8D04F171}"/>
          </ac:picMkLst>
        </pc:picChg>
        <pc:picChg chg="mod topLvl">
          <ac:chgData name="Diana Mary Pyngrope [Chillibreeze]" userId="dee9ced0-7628-465b-be92-498a19e92798" providerId="ADAL" clId="{CE00096D-4AF4-407D-818D-0D8A4E54B4E2}" dt="2020-07-11T11:50:24.345" v="190"/>
          <ac:picMkLst>
            <pc:docMk/>
            <pc:sldMk cId="3097258994" sldId="258"/>
            <ac:picMk id="10" creationId="{E19913B8-12CD-47FC-971D-61A73573843A}"/>
          </ac:picMkLst>
        </pc:picChg>
        <pc:picChg chg="mod">
          <ac:chgData name="Diana Mary Pyngrope [Chillibreeze]" userId="dee9ced0-7628-465b-be92-498a19e92798" providerId="ADAL" clId="{CE00096D-4AF4-407D-818D-0D8A4E54B4E2}" dt="2020-07-11T12:05:50.808" v="235"/>
          <ac:picMkLst>
            <pc:docMk/>
            <pc:sldMk cId="3097258994" sldId="258"/>
            <ac:picMk id="11" creationId="{91005B24-5970-4E0E-8E1B-0C76414B05EC}"/>
          </ac:picMkLst>
        </pc:picChg>
        <pc:picChg chg="mod modCrop">
          <ac:chgData name="Diana Mary Pyngrope [Chillibreeze]" userId="dee9ced0-7628-465b-be92-498a19e92798" providerId="ADAL" clId="{CE00096D-4AF4-407D-818D-0D8A4E54B4E2}" dt="2020-07-11T12:31:31.998" v="913" actId="13244"/>
          <ac:picMkLst>
            <pc:docMk/>
            <pc:sldMk cId="3097258994" sldId="258"/>
            <ac:picMk id="12" creationId="{4B5A5922-AC46-4C14-BC15-20357AAF5189}"/>
          </ac:picMkLst>
        </pc:picChg>
        <pc:picChg chg="mod">
          <ac:chgData name="Diana Mary Pyngrope [Chillibreeze]" userId="dee9ced0-7628-465b-be92-498a19e92798" providerId="ADAL" clId="{CE00096D-4AF4-407D-818D-0D8A4E54B4E2}" dt="2020-07-11T12:31:31.998" v="913" actId="13244"/>
          <ac:picMkLst>
            <pc:docMk/>
            <pc:sldMk cId="3097258994" sldId="258"/>
            <ac:picMk id="14" creationId="{AFD5813C-CF61-485E-B18C-062FD5CAE9ED}"/>
          </ac:picMkLst>
        </pc:picChg>
        <pc:picChg chg="mod">
          <ac:chgData name="Diana Mary Pyngrope [Chillibreeze]" userId="dee9ced0-7628-465b-be92-498a19e92798" providerId="ADAL" clId="{CE00096D-4AF4-407D-818D-0D8A4E54B4E2}" dt="2020-07-11T12:31:31.998" v="913" actId="13244"/>
          <ac:picMkLst>
            <pc:docMk/>
            <pc:sldMk cId="3097258994" sldId="258"/>
            <ac:picMk id="15" creationId="{0DF260F4-F2A5-4582-B843-074BB94AC7E9}"/>
          </ac:picMkLst>
        </pc:picChg>
        <pc:picChg chg="mod modCrop">
          <ac:chgData name="Diana Mary Pyngrope [Chillibreeze]" userId="dee9ced0-7628-465b-be92-498a19e92798" providerId="ADAL" clId="{CE00096D-4AF4-407D-818D-0D8A4E54B4E2}" dt="2020-07-11T12:31:31.998" v="913" actId="13244"/>
          <ac:picMkLst>
            <pc:docMk/>
            <pc:sldMk cId="3097258994" sldId="258"/>
            <ac:picMk id="16" creationId="{941197B4-C7AE-4C75-97B3-C758F4E7181F}"/>
          </ac:picMkLst>
        </pc:picChg>
        <pc:picChg chg="mod">
          <ac:chgData name="Diana Mary Pyngrope [Chillibreeze]" userId="dee9ced0-7628-465b-be92-498a19e92798" providerId="ADAL" clId="{CE00096D-4AF4-407D-818D-0D8A4E54B4E2}" dt="2020-07-11T11:37:58.986" v="45" actId="571"/>
          <ac:picMkLst>
            <pc:docMk/>
            <pc:sldMk cId="3097258994" sldId="258"/>
            <ac:picMk id="22" creationId="{A29EF883-9414-41D7-8014-D0407E1740A2}"/>
          </ac:picMkLst>
        </pc:picChg>
        <pc:picChg chg="mod">
          <ac:chgData name="Diana Mary Pyngrope [Chillibreeze]" userId="dee9ced0-7628-465b-be92-498a19e92798" providerId="ADAL" clId="{CE00096D-4AF4-407D-818D-0D8A4E54B4E2}" dt="2020-07-11T11:37:58.986" v="45" actId="571"/>
          <ac:picMkLst>
            <pc:docMk/>
            <pc:sldMk cId="3097258994" sldId="258"/>
            <ac:picMk id="23" creationId="{87988443-03BA-4AEB-8B7C-450E259510C5}"/>
          </ac:picMkLst>
        </pc:picChg>
        <pc:picChg chg="mod">
          <ac:chgData name="Diana Mary Pyngrope [Chillibreeze]" userId="dee9ced0-7628-465b-be92-498a19e92798" providerId="ADAL" clId="{CE00096D-4AF4-407D-818D-0D8A4E54B4E2}" dt="2020-07-11T11:49:52.475" v="167" actId="571"/>
          <ac:picMkLst>
            <pc:docMk/>
            <pc:sldMk cId="3097258994" sldId="258"/>
            <ac:picMk id="27" creationId="{66781824-BF1A-40C4-96AA-2777F05256BF}"/>
          </ac:picMkLst>
        </pc:picChg>
        <pc:picChg chg="mod">
          <ac:chgData name="Diana Mary Pyngrope [Chillibreeze]" userId="dee9ced0-7628-465b-be92-498a19e92798" providerId="ADAL" clId="{CE00096D-4AF4-407D-818D-0D8A4E54B4E2}" dt="2020-07-11T11:49:52.475" v="167" actId="571"/>
          <ac:picMkLst>
            <pc:docMk/>
            <pc:sldMk cId="3097258994" sldId="258"/>
            <ac:picMk id="28" creationId="{D3BD707C-F90F-4A4A-8571-3BA96C14BE02}"/>
          </ac:picMkLst>
        </pc:picChg>
        <pc:picChg chg="mod">
          <ac:chgData name="Diana Mary Pyngrope [Chillibreeze]" userId="dee9ced0-7628-465b-be92-498a19e92798" providerId="ADAL" clId="{CE00096D-4AF4-407D-818D-0D8A4E54B4E2}" dt="2020-07-11T11:50:15.460" v="170" actId="571"/>
          <ac:picMkLst>
            <pc:docMk/>
            <pc:sldMk cId="3097258994" sldId="258"/>
            <ac:picMk id="32" creationId="{5EE869EB-172D-489D-8266-009234D6A04F}"/>
          </ac:picMkLst>
        </pc:picChg>
        <pc:picChg chg="mod">
          <ac:chgData name="Diana Mary Pyngrope [Chillibreeze]" userId="dee9ced0-7628-465b-be92-498a19e92798" providerId="ADAL" clId="{CE00096D-4AF4-407D-818D-0D8A4E54B4E2}" dt="2020-07-11T11:50:15.460" v="170" actId="571"/>
          <ac:picMkLst>
            <pc:docMk/>
            <pc:sldMk cId="3097258994" sldId="258"/>
            <ac:picMk id="33" creationId="{F577F702-066B-40E4-B350-7793DC91ED67}"/>
          </ac:picMkLst>
        </pc:picChg>
        <pc:picChg chg="mod">
          <ac:chgData name="Diana Mary Pyngrope [Chillibreeze]" userId="dee9ced0-7628-465b-be92-498a19e92798" providerId="ADAL" clId="{CE00096D-4AF4-407D-818D-0D8A4E54B4E2}" dt="2020-07-11T12:05:41.647" v="215" actId="571"/>
          <ac:picMkLst>
            <pc:docMk/>
            <pc:sldMk cId="3097258994" sldId="258"/>
            <ac:picMk id="39" creationId="{EC2A2E47-0796-4409-A54A-24BA501349F8}"/>
          </ac:picMkLst>
        </pc:picChg>
        <pc:picChg chg="mod">
          <ac:chgData name="Diana Mary Pyngrope [Chillibreeze]" userId="dee9ced0-7628-465b-be92-498a19e92798" providerId="ADAL" clId="{CE00096D-4AF4-407D-818D-0D8A4E54B4E2}" dt="2020-07-11T12:05:41.647" v="215" actId="571"/>
          <ac:picMkLst>
            <pc:docMk/>
            <pc:sldMk cId="3097258994" sldId="258"/>
            <ac:picMk id="41" creationId="{D402D501-2174-4654-88A6-362FDAF15E61}"/>
          </ac:picMkLst>
        </pc:picChg>
        <pc:picChg chg="mod topLvl">
          <ac:chgData name="Diana Mary Pyngrope [Chillibreeze]" userId="dee9ced0-7628-465b-be92-498a19e92798" providerId="ADAL" clId="{CE00096D-4AF4-407D-818D-0D8A4E54B4E2}" dt="2020-07-11T11:50:24.345" v="190"/>
          <ac:picMkLst>
            <pc:docMk/>
            <pc:sldMk cId="3097258994" sldId="258"/>
            <ac:picMk id="89" creationId="{56172B78-783D-459B-BC7A-4BEA760D6752}"/>
          </ac:picMkLst>
        </pc:picChg>
        <pc:picChg chg="mod">
          <ac:chgData name="Diana Mary Pyngrope [Chillibreeze]" userId="dee9ced0-7628-465b-be92-498a19e92798" providerId="ADAL" clId="{CE00096D-4AF4-407D-818D-0D8A4E54B4E2}" dt="2020-07-11T12:05:50.808" v="235"/>
          <ac:picMkLst>
            <pc:docMk/>
            <pc:sldMk cId="3097258994" sldId="258"/>
            <ac:picMk id="92" creationId="{44C8B421-4EE3-44A3-A01E-9D5E2B7EEC0B}"/>
          </ac:picMkLst>
        </pc:picChg>
      </pc:sldChg>
      <pc:sldChg chg="modSp mod">
        <pc:chgData name="Diana Mary Pyngrope [Chillibreeze]" userId="dee9ced0-7628-465b-be92-498a19e92798" providerId="ADAL" clId="{CE00096D-4AF4-407D-818D-0D8A4E54B4E2}" dt="2020-07-11T13:01:33.732" v="2037" actId="20577"/>
        <pc:sldMkLst>
          <pc:docMk/>
          <pc:sldMk cId="1445161382" sldId="259"/>
        </pc:sldMkLst>
        <pc:spChg chg="mod">
          <ac:chgData name="Diana Mary Pyngrope [Chillibreeze]" userId="dee9ced0-7628-465b-be92-498a19e92798" providerId="ADAL" clId="{CE00096D-4AF4-407D-818D-0D8A4E54B4E2}" dt="2020-07-11T12:58:23.208" v="1959"/>
          <ac:spMkLst>
            <pc:docMk/>
            <pc:sldMk cId="1445161382" sldId="259"/>
            <ac:spMk id="3" creationId="{B6A63F21-F3D1-441A-BD6E-69B847B0E36D}"/>
          </ac:spMkLst>
        </pc:spChg>
        <pc:spChg chg="mod">
          <ac:chgData name="Diana Mary Pyngrope [Chillibreeze]" userId="dee9ced0-7628-465b-be92-498a19e92798" providerId="ADAL" clId="{CE00096D-4AF4-407D-818D-0D8A4E54B4E2}" dt="2020-07-11T12:49:52.462" v="1178" actId="14100"/>
          <ac:spMkLst>
            <pc:docMk/>
            <pc:sldMk cId="1445161382" sldId="259"/>
            <ac:spMk id="6" creationId="{E43BCF0A-F77F-4B1D-BFAE-100076BCF206}"/>
          </ac:spMkLst>
        </pc:spChg>
        <pc:spChg chg="mod">
          <ac:chgData name="Diana Mary Pyngrope [Chillibreeze]" userId="dee9ced0-7628-465b-be92-498a19e92798" providerId="ADAL" clId="{CE00096D-4AF4-407D-818D-0D8A4E54B4E2}" dt="2020-07-11T12:49:52.462" v="1178" actId="14100"/>
          <ac:spMkLst>
            <pc:docMk/>
            <pc:sldMk cId="1445161382" sldId="259"/>
            <ac:spMk id="7" creationId="{B7A59C6C-CA56-4BD2-826B-2B23046D2E50}"/>
          </ac:spMkLst>
        </pc:spChg>
        <pc:spChg chg="mod">
          <ac:chgData name="Diana Mary Pyngrope [Chillibreeze]" userId="dee9ced0-7628-465b-be92-498a19e92798" providerId="ADAL" clId="{CE00096D-4AF4-407D-818D-0D8A4E54B4E2}" dt="2020-07-11T12:49:52.462" v="1178" actId="14100"/>
          <ac:spMkLst>
            <pc:docMk/>
            <pc:sldMk cId="1445161382" sldId="259"/>
            <ac:spMk id="8" creationId="{05201CD9-F1B4-41DB-92BC-91BB198B970B}"/>
          </ac:spMkLst>
        </pc:spChg>
        <pc:spChg chg="mod">
          <ac:chgData name="Diana Mary Pyngrope [Chillibreeze]" userId="dee9ced0-7628-465b-be92-498a19e92798" providerId="ADAL" clId="{CE00096D-4AF4-407D-818D-0D8A4E54B4E2}" dt="2020-07-11T12:49:52.462" v="1178" actId="14100"/>
          <ac:spMkLst>
            <pc:docMk/>
            <pc:sldMk cId="1445161382" sldId="259"/>
            <ac:spMk id="9" creationId="{B74DC97B-8217-4CB0-89D6-96D9C1B5E8AD}"/>
          </ac:spMkLst>
        </pc:spChg>
        <pc:spChg chg="mod">
          <ac:chgData name="Diana Mary Pyngrope [Chillibreeze]" userId="dee9ced0-7628-465b-be92-498a19e92798" providerId="ADAL" clId="{CE00096D-4AF4-407D-818D-0D8A4E54B4E2}" dt="2020-07-11T13:01:33.732" v="2037" actId="20577"/>
          <ac:spMkLst>
            <pc:docMk/>
            <pc:sldMk cId="1445161382" sldId="259"/>
            <ac:spMk id="10" creationId="{A9C1AF2B-05A2-47B3-A5C2-C3603E6CF46A}"/>
          </ac:spMkLst>
        </pc:spChg>
        <pc:spChg chg="mod">
          <ac:chgData name="Diana Mary Pyngrope [Chillibreeze]" userId="dee9ced0-7628-465b-be92-498a19e92798" providerId="ADAL" clId="{CE00096D-4AF4-407D-818D-0D8A4E54B4E2}" dt="2020-07-11T12:49:52.462" v="1178" actId="14100"/>
          <ac:spMkLst>
            <pc:docMk/>
            <pc:sldMk cId="1445161382" sldId="259"/>
            <ac:spMk id="11" creationId="{5B2FE7D7-BD36-49A0-8B4E-BDDA485B0668}"/>
          </ac:spMkLst>
        </pc:spChg>
        <pc:spChg chg="mod">
          <ac:chgData name="Diana Mary Pyngrope [Chillibreeze]" userId="dee9ced0-7628-465b-be92-498a19e92798" providerId="ADAL" clId="{CE00096D-4AF4-407D-818D-0D8A4E54B4E2}" dt="2020-07-11T12:49:52.462" v="1178" actId="14100"/>
          <ac:spMkLst>
            <pc:docMk/>
            <pc:sldMk cId="1445161382" sldId="259"/>
            <ac:spMk id="12" creationId="{100E31A2-76D6-48AA-8DAB-25658C772B74}"/>
          </ac:spMkLst>
        </pc:spChg>
        <pc:spChg chg="mod">
          <ac:chgData name="Diana Mary Pyngrope [Chillibreeze]" userId="dee9ced0-7628-465b-be92-498a19e92798" providerId="ADAL" clId="{CE00096D-4AF4-407D-818D-0D8A4E54B4E2}" dt="2020-07-11T12:49:52.462" v="1178" actId="14100"/>
          <ac:spMkLst>
            <pc:docMk/>
            <pc:sldMk cId="1445161382" sldId="259"/>
            <ac:spMk id="13" creationId="{432E5B00-B3C6-417D-8B03-7CB1A1063759}"/>
          </ac:spMkLst>
        </pc:spChg>
        <pc:picChg chg="mod">
          <ac:chgData name="Diana Mary Pyngrope [Chillibreeze]" userId="dee9ced0-7628-465b-be92-498a19e92798" providerId="ADAL" clId="{CE00096D-4AF4-407D-818D-0D8A4E54B4E2}" dt="2020-07-11T12:33:23.758" v="932" actId="13244"/>
          <ac:picMkLst>
            <pc:docMk/>
            <pc:sldMk cId="1445161382" sldId="259"/>
            <ac:picMk id="110" creationId="{304CCEAA-AA7B-46E9-9561-7A2884952B9B}"/>
          </ac:picMkLst>
        </pc:picChg>
        <pc:picChg chg="mod">
          <ac:chgData name="Diana Mary Pyngrope [Chillibreeze]" userId="dee9ced0-7628-465b-be92-498a19e92798" providerId="ADAL" clId="{CE00096D-4AF4-407D-818D-0D8A4E54B4E2}" dt="2020-07-11T12:33:23.758" v="932" actId="13244"/>
          <ac:picMkLst>
            <pc:docMk/>
            <pc:sldMk cId="1445161382" sldId="259"/>
            <ac:picMk id="111" creationId="{798692AE-A663-484A-8A54-3202CE09973F}"/>
          </ac:picMkLst>
        </pc:picChg>
        <pc:picChg chg="mod">
          <ac:chgData name="Diana Mary Pyngrope [Chillibreeze]" userId="dee9ced0-7628-465b-be92-498a19e92798" providerId="ADAL" clId="{CE00096D-4AF4-407D-818D-0D8A4E54B4E2}" dt="2020-07-11T12:33:23.758" v="932" actId="13244"/>
          <ac:picMkLst>
            <pc:docMk/>
            <pc:sldMk cId="1445161382" sldId="259"/>
            <ac:picMk id="112" creationId="{6BBF4E03-74BB-4E72-865C-2229146D8F3A}"/>
          </ac:picMkLst>
        </pc:picChg>
        <pc:picChg chg="mod">
          <ac:chgData name="Diana Mary Pyngrope [Chillibreeze]" userId="dee9ced0-7628-465b-be92-498a19e92798" providerId="ADAL" clId="{CE00096D-4AF4-407D-818D-0D8A4E54B4E2}" dt="2020-07-11T12:32:23.109" v="926" actId="13244"/>
          <ac:picMkLst>
            <pc:docMk/>
            <pc:sldMk cId="1445161382" sldId="259"/>
            <ac:picMk id="113" creationId="{FBF45B52-75C5-429B-9EA0-A80A4B592D94}"/>
          </ac:picMkLst>
        </pc:picChg>
        <pc:picChg chg="mod">
          <ac:chgData name="Diana Mary Pyngrope [Chillibreeze]" userId="dee9ced0-7628-465b-be92-498a19e92798" providerId="ADAL" clId="{CE00096D-4AF4-407D-818D-0D8A4E54B4E2}" dt="2020-07-11T12:49:57.313" v="1179" actId="1037"/>
          <ac:picMkLst>
            <pc:docMk/>
            <pc:sldMk cId="1445161382" sldId="259"/>
            <ac:picMk id="134" creationId="{E1633D34-C0EF-4871-97CA-1D28BB032088}"/>
          </ac:picMkLst>
        </pc:picChg>
        <pc:picChg chg="mod">
          <ac:chgData name="Diana Mary Pyngrope [Chillibreeze]" userId="dee9ced0-7628-465b-be92-498a19e92798" providerId="ADAL" clId="{CE00096D-4AF4-407D-818D-0D8A4E54B4E2}" dt="2020-07-11T12:49:57.313" v="1179" actId="1037"/>
          <ac:picMkLst>
            <pc:docMk/>
            <pc:sldMk cId="1445161382" sldId="259"/>
            <ac:picMk id="135" creationId="{EC8E3154-E16C-4D8D-9B48-AA47066AAB17}"/>
          </ac:picMkLst>
        </pc:picChg>
        <pc:picChg chg="mod">
          <ac:chgData name="Diana Mary Pyngrope [Chillibreeze]" userId="dee9ced0-7628-465b-be92-498a19e92798" providerId="ADAL" clId="{CE00096D-4AF4-407D-818D-0D8A4E54B4E2}" dt="2020-07-11T12:49:57.313" v="1179" actId="1037"/>
          <ac:picMkLst>
            <pc:docMk/>
            <pc:sldMk cId="1445161382" sldId="259"/>
            <ac:picMk id="136" creationId="{D24CCB18-6EBE-4282-A819-4F2C23A1806D}"/>
          </ac:picMkLst>
        </pc:picChg>
        <pc:picChg chg="mod">
          <ac:chgData name="Diana Mary Pyngrope [Chillibreeze]" userId="dee9ced0-7628-465b-be92-498a19e92798" providerId="ADAL" clId="{CE00096D-4AF4-407D-818D-0D8A4E54B4E2}" dt="2020-07-11T12:49:57.313" v="1179" actId="1037"/>
          <ac:picMkLst>
            <pc:docMk/>
            <pc:sldMk cId="1445161382" sldId="259"/>
            <ac:picMk id="137" creationId="{7BB17D51-E968-41E8-AA07-090DD948150E}"/>
          </ac:picMkLst>
        </pc:picChg>
      </pc:sldChg>
      <pc:sldChg chg="modSp mod">
        <pc:chgData name="Diana Mary Pyngrope [Chillibreeze]" userId="dee9ced0-7628-465b-be92-498a19e92798" providerId="ADAL" clId="{CE00096D-4AF4-407D-818D-0D8A4E54B4E2}" dt="2020-07-11T12:58:29.723" v="1962" actId="20577"/>
        <pc:sldMkLst>
          <pc:docMk/>
          <pc:sldMk cId="3647319347" sldId="260"/>
        </pc:sldMkLst>
        <pc:spChg chg="mod">
          <ac:chgData name="Diana Mary Pyngrope [Chillibreeze]" userId="dee9ced0-7628-465b-be92-498a19e92798" providerId="ADAL" clId="{CE00096D-4AF4-407D-818D-0D8A4E54B4E2}" dt="2020-07-11T12:58:29.723" v="1962" actId="20577"/>
          <ac:spMkLst>
            <pc:docMk/>
            <pc:sldMk cId="3647319347" sldId="260"/>
            <ac:spMk id="3" creationId="{74E6DD6B-02EF-4958-9AED-694D7EEBF0BB}"/>
          </ac:spMkLst>
        </pc:spChg>
      </pc:sldChg>
      <pc:sldChg chg="addSp delSp modSp mod">
        <pc:chgData name="Diana Mary Pyngrope [Chillibreeze]" userId="dee9ced0-7628-465b-be92-498a19e92798" providerId="ADAL" clId="{CE00096D-4AF4-407D-818D-0D8A4E54B4E2}" dt="2020-07-11T13:01:38.558" v="2038" actId="20577"/>
        <pc:sldMkLst>
          <pc:docMk/>
          <pc:sldMk cId="616589590" sldId="261"/>
        </pc:sldMkLst>
        <pc:spChg chg="mod">
          <ac:chgData name="Diana Mary Pyngrope [Chillibreeze]" userId="dee9ced0-7628-465b-be92-498a19e92798" providerId="ADAL" clId="{CE00096D-4AF4-407D-818D-0D8A4E54B4E2}" dt="2020-07-11T12:58:43.439" v="1969" actId="20577"/>
          <ac:spMkLst>
            <pc:docMk/>
            <pc:sldMk cId="616589590" sldId="261"/>
            <ac:spMk id="3" creationId="{2315FA1F-BCB4-4058-9785-F4448ABA9CD1}"/>
          </ac:spMkLst>
        </pc:spChg>
        <pc:spChg chg="mod">
          <ac:chgData name="Diana Mary Pyngrope [Chillibreeze]" userId="dee9ced0-7628-465b-be92-498a19e92798" providerId="ADAL" clId="{CE00096D-4AF4-407D-818D-0D8A4E54B4E2}" dt="2020-07-11T13:01:38.558" v="2038" actId="20577"/>
          <ac:spMkLst>
            <pc:docMk/>
            <pc:sldMk cId="616589590" sldId="261"/>
            <ac:spMk id="8" creationId="{A60DC8E2-4DB2-47F1-AD8F-294C2B2983A4}"/>
          </ac:spMkLst>
        </pc:spChg>
        <pc:grpChg chg="add del mod">
          <ac:chgData name="Diana Mary Pyngrope [Chillibreeze]" userId="dee9ced0-7628-465b-be92-498a19e92798" providerId="ADAL" clId="{CE00096D-4AF4-407D-818D-0D8A4E54B4E2}" dt="2020-07-11T12:07:37.858" v="297" actId="478"/>
          <ac:grpSpMkLst>
            <pc:docMk/>
            <pc:sldMk cId="616589590" sldId="261"/>
            <ac:grpSpMk id="2" creationId="{206CB564-E138-4A15-AF7A-1CC8FF889E22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07:37.858" v="297" actId="478"/>
          <ac:grpSpMkLst>
            <pc:docMk/>
            <pc:sldMk cId="616589590" sldId="261"/>
            <ac:grpSpMk id="4" creationId="{902E2F01-E8F1-45A6-9FCE-56C008A32A22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07:08.554" v="249" actId="21"/>
          <ac:grpSpMkLst>
            <pc:docMk/>
            <pc:sldMk cId="616589590" sldId="261"/>
            <ac:grpSpMk id="12" creationId="{2413FBE2-438C-407A-ACFF-5DD0AF9D48A6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07:22.932" v="273" actId="21"/>
          <ac:grpSpMkLst>
            <pc:docMk/>
            <pc:sldMk cId="616589590" sldId="261"/>
            <ac:grpSpMk id="17" creationId="{8141514C-F02B-4A5C-B104-D37BD615E18A}"/>
          </ac:grpSpMkLst>
        </pc:grpChg>
        <pc:picChg chg="mod">
          <ac:chgData name="Diana Mary Pyngrope [Chillibreeze]" userId="dee9ced0-7628-465b-be92-498a19e92798" providerId="ADAL" clId="{CE00096D-4AF4-407D-818D-0D8A4E54B4E2}" dt="2020-07-11T12:33:35.380" v="933" actId="13244"/>
          <ac:picMkLst>
            <pc:docMk/>
            <pc:sldMk cId="616589590" sldId="261"/>
            <ac:picMk id="5" creationId="{F8E36213-33B6-4890-8DF3-2260C4CFD368}"/>
          </ac:picMkLst>
        </pc:picChg>
        <pc:picChg chg="mod">
          <ac:chgData name="Diana Mary Pyngrope [Chillibreeze]" userId="dee9ced0-7628-465b-be92-498a19e92798" providerId="ADAL" clId="{CE00096D-4AF4-407D-818D-0D8A4E54B4E2}" dt="2020-07-11T12:07:35.893" v="296" actId="962"/>
          <ac:picMkLst>
            <pc:docMk/>
            <pc:sldMk cId="616589590" sldId="261"/>
            <ac:picMk id="6" creationId="{63270066-C68D-4829-B2F6-5C9B42A5173C}"/>
          </ac:picMkLst>
        </pc:picChg>
        <pc:picChg chg="mod">
          <ac:chgData name="Diana Mary Pyngrope [Chillibreeze]" userId="dee9ced0-7628-465b-be92-498a19e92798" providerId="ADAL" clId="{CE00096D-4AF4-407D-818D-0D8A4E54B4E2}" dt="2020-07-11T12:07:06.341" v="246" actId="571"/>
          <ac:picMkLst>
            <pc:docMk/>
            <pc:sldMk cId="616589590" sldId="261"/>
            <ac:picMk id="13" creationId="{88D63A87-CBAC-4A84-9BC2-24DA48E36E4D}"/>
          </ac:picMkLst>
        </pc:picChg>
        <pc:picChg chg="mod">
          <ac:chgData name="Diana Mary Pyngrope [Chillibreeze]" userId="dee9ced0-7628-465b-be92-498a19e92798" providerId="ADAL" clId="{CE00096D-4AF4-407D-818D-0D8A4E54B4E2}" dt="2020-07-11T12:07:06.341" v="246" actId="571"/>
          <ac:picMkLst>
            <pc:docMk/>
            <pc:sldMk cId="616589590" sldId="261"/>
            <ac:picMk id="14" creationId="{10B5CEB9-6399-4733-A095-3718ED3E48AD}"/>
          </ac:picMkLst>
        </pc:picChg>
        <pc:picChg chg="mod">
          <ac:chgData name="Diana Mary Pyngrope [Chillibreeze]" userId="dee9ced0-7628-465b-be92-498a19e92798" providerId="ADAL" clId="{CE00096D-4AF4-407D-818D-0D8A4E54B4E2}" dt="2020-07-11T12:07:16.234" v="268"/>
          <ac:picMkLst>
            <pc:docMk/>
            <pc:sldMk cId="616589590" sldId="261"/>
            <ac:picMk id="15" creationId="{A0D3CBBF-E8FA-4DC7-9E0A-FC7AD76BA616}"/>
          </ac:picMkLst>
        </pc:picChg>
        <pc:picChg chg="mod">
          <ac:chgData name="Diana Mary Pyngrope [Chillibreeze]" userId="dee9ced0-7628-465b-be92-498a19e92798" providerId="ADAL" clId="{CE00096D-4AF4-407D-818D-0D8A4E54B4E2}" dt="2020-07-11T12:07:31.177" v="292"/>
          <ac:picMkLst>
            <pc:docMk/>
            <pc:sldMk cId="616589590" sldId="261"/>
            <ac:picMk id="16" creationId="{A7CFE56E-3269-46A1-A614-14BE5AF191F7}"/>
          </ac:picMkLst>
        </pc:picChg>
        <pc:picChg chg="mod">
          <ac:chgData name="Diana Mary Pyngrope [Chillibreeze]" userId="dee9ced0-7628-465b-be92-498a19e92798" providerId="ADAL" clId="{CE00096D-4AF4-407D-818D-0D8A4E54B4E2}" dt="2020-07-11T12:07:16.234" v="268"/>
          <ac:picMkLst>
            <pc:docMk/>
            <pc:sldMk cId="616589590" sldId="261"/>
            <ac:picMk id="18" creationId="{CE82AA05-5010-4A31-A58A-965681D9B408}"/>
          </ac:picMkLst>
        </pc:picChg>
        <pc:picChg chg="mod">
          <ac:chgData name="Diana Mary Pyngrope [Chillibreeze]" userId="dee9ced0-7628-465b-be92-498a19e92798" providerId="ADAL" clId="{CE00096D-4AF4-407D-818D-0D8A4E54B4E2}" dt="2020-07-11T12:07:31.177" v="292"/>
          <ac:picMkLst>
            <pc:docMk/>
            <pc:sldMk cId="616589590" sldId="261"/>
            <ac:picMk id="19" creationId="{9318AB79-FF0B-4DB2-B3AD-E0971D08F5B0}"/>
          </ac:picMkLst>
        </pc:picChg>
        <pc:picChg chg="mod">
          <ac:chgData name="Diana Mary Pyngrope [Chillibreeze]" userId="dee9ced0-7628-465b-be92-498a19e92798" providerId="ADAL" clId="{CE00096D-4AF4-407D-818D-0D8A4E54B4E2}" dt="2020-07-11T12:07:06.341" v="246" actId="571"/>
          <ac:picMkLst>
            <pc:docMk/>
            <pc:sldMk cId="616589590" sldId="261"/>
            <ac:picMk id="20" creationId="{A8DA59FD-B6A8-4C11-AD51-FDA9178EADF2}"/>
          </ac:picMkLst>
        </pc:picChg>
        <pc:picChg chg="mod">
          <ac:chgData name="Diana Mary Pyngrope [Chillibreeze]" userId="dee9ced0-7628-465b-be92-498a19e92798" providerId="ADAL" clId="{CE00096D-4AF4-407D-818D-0D8A4E54B4E2}" dt="2020-07-11T12:07:06.341" v="246" actId="571"/>
          <ac:picMkLst>
            <pc:docMk/>
            <pc:sldMk cId="616589590" sldId="261"/>
            <ac:picMk id="21" creationId="{79F9478D-B0B2-41C1-8C26-C996EBA2F974}"/>
          </ac:picMkLst>
        </pc:picChg>
      </pc:sldChg>
      <pc:sldChg chg="addSp delSp modSp mod">
        <pc:chgData name="Diana Mary Pyngrope [Chillibreeze]" userId="dee9ced0-7628-465b-be92-498a19e92798" providerId="ADAL" clId="{CE00096D-4AF4-407D-818D-0D8A4E54B4E2}" dt="2020-07-11T12:58:47.527" v="1970"/>
        <pc:sldMkLst>
          <pc:docMk/>
          <pc:sldMk cId="650562434" sldId="263"/>
        </pc:sldMkLst>
        <pc:spChg chg="mod">
          <ac:chgData name="Diana Mary Pyngrope [Chillibreeze]" userId="dee9ced0-7628-465b-be92-498a19e92798" providerId="ADAL" clId="{CE00096D-4AF4-407D-818D-0D8A4E54B4E2}" dt="2020-07-11T12:58:47.527" v="1970"/>
          <ac:spMkLst>
            <pc:docMk/>
            <pc:sldMk cId="650562434" sldId="263"/>
            <ac:spMk id="2" creationId="{8A24103D-4864-42FF-A1B7-192210990FC7}"/>
          </ac:spMkLst>
        </pc:spChg>
        <pc:spChg chg="mod">
          <ac:chgData name="Diana Mary Pyngrope [Chillibreeze]" userId="dee9ced0-7628-465b-be92-498a19e92798" providerId="ADAL" clId="{CE00096D-4AF4-407D-818D-0D8A4E54B4E2}" dt="2020-07-11T12:33:47.646" v="935" actId="13244"/>
          <ac:spMkLst>
            <pc:docMk/>
            <pc:sldMk cId="650562434" sldId="263"/>
            <ac:spMk id="9" creationId="{EA10114D-EA1B-4B31-81E7-340DA9C9CBCC}"/>
          </ac:spMkLst>
        </pc:spChg>
        <pc:spChg chg="mod">
          <ac:chgData name="Diana Mary Pyngrope [Chillibreeze]" userId="dee9ced0-7628-465b-be92-498a19e92798" providerId="ADAL" clId="{CE00096D-4AF4-407D-818D-0D8A4E54B4E2}" dt="2020-07-11T12:23:42.289" v="796"/>
          <ac:spMkLst>
            <pc:docMk/>
            <pc:sldMk cId="650562434" sldId="263"/>
            <ac:spMk id="15" creationId="{DD8FC274-4B0F-4BB1-90A3-D6459BB7ADF7}"/>
          </ac:spMkLst>
        </pc:spChg>
        <pc:spChg chg="mod">
          <ac:chgData name="Diana Mary Pyngrope [Chillibreeze]" userId="dee9ced0-7628-465b-be92-498a19e92798" providerId="ADAL" clId="{CE00096D-4AF4-407D-818D-0D8A4E54B4E2}" dt="2020-07-11T12:23:42.289" v="796"/>
          <ac:spMkLst>
            <pc:docMk/>
            <pc:sldMk cId="650562434" sldId="263"/>
            <ac:spMk id="16" creationId="{43896546-D506-4EFB-B492-D7B3C12AF0C7}"/>
          </ac:spMkLst>
        </pc:spChg>
        <pc:spChg chg="mod">
          <ac:chgData name="Diana Mary Pyngrope [Chillibreeze]" userId="dee9ced0-7628-465b-be92-498a19e92798" providerId="ADAL" clId="{CE00096D-4AF4-407D-818D-0D8A4E54B4E2}" dt="2020-07-11T12:23:44.020" v="798"/>
          <ac:spMkLst>
            <pc:docMk/>
            <pc:sldMk cId="650562434" sldId="263"/>
            <ac:spMk id="18" creationId="{568F7E1F-5FAA-47A6-A7D1-EE4938ED8F16}"/>
          </ac:spMkLst>
        </pc:spChg>
        <pc:spChg chg="mod">
          <ac:chgData name="Diana Mary Pyngrope [Chillibreeze]" userId="dee9ced0-7628-465b-be92-498a19e92798" providerId="ADAL" clId="{CE00096D-4AF4-407D-818D-0D8A4E54B4E2}" dt="2020-07-11T12:23:44.020" v="798"/>
          <ac:spMkLst>
            <pc:docMk/>
            <pc:sldMk cId="650562434" sldId="263"/>
            <ac:spMk id="20" creationId="{A3EFEBBD-B7C4-46DE-9745-B8804D337E6F}"/>
          </ac:spMkLst>
        </pc:spChg>
        <pc:spChg chg="add mod">
          <ac:chgData name="Diana Mary Pyngrope [Chillibreeze]" userId="dee9ced0-7628-465b-be92-498a19e92798" providerId="ADAL" clId="{CE00096D-4AF4-407D-818D-0D8A4E54B4E2}" dt="2020-07-11T12:23:51.816" v="800"/>
          <ac:spMkLst>
            <pc:docMk/>
            <pc:sldMk cId="650562434" sldId="263"/>
            <ac:spMk id="21" creationId="{83256A9A-0F53-4A1B-90A9-E98837D0947E}"/>
          </ac:spMkLst>
        </pc:spChg>
        <pc:spChg chg="add mod">
          <ac:chgData name="Diana Mary Pyngrope [Chillibreeze]" userId="dee9ced0-7628-465b-be92-498a19e92798" providerId="ADAL" clId="{CE00096D-4AF4-407D-818D-0D8A4E54B4E2}" dt="2020-07-11T12:23:55.167" v="802"/>
          <ac:spMkLst>
            <pc:docMk/>
            <pc:sldMk cId="650562434" sldId="263"/>
            <ac:spMk id="22" creationId="{689462F2-D5C7-4FE3-B298-530D8E5ABD12}"/>
          </ac:spMkLst>
        </pc:spChg>
        <pc:grpChg chg="del mod">
          <ac:chgData name="Diana Mary Pyngrope [Chillibreeze]" userId="dee9ced0-7628-465b-be92-498a19e92798" providerId="ADAL" clId="{CE00096D-4AF4-407D-818D-0D8A4E54B4E2}" dt="2020-07-11T12:23:56.796" v="803" actId="478"/>
          <ac:grpSpMkLst>
            <pc:docMk/>
            <pc:sldMk cId="650562434" sldId="263"/>
            <ac:grpSpMk id="4" creationId="{46F64938-8696-44DA-9856-8896E7E7F9AF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23:43.046" v="797"/>
          <ac:grpSpMkLst>
            <pc:docMk/>
            <pc:sldMk cId="650562434" sldId="263"/>
            <ac:grpSpMk id="13" creationId="{E8BB21F6-A290-4FB6-8E1E-3011BF338697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23:44.546" v="799"/>
          <ac:grpSpMkLst>
            <pc:docMk/>
            <pc:sldMk cId="650562434" sldId="263"/>
            <ac:grpSpMk id="17" creationId="{ED12706F-3BF6-4E44-9B41-5A9A9FF8F927}"/>
          </ac:grpSpMkLst>
        </pc:grpChg>
        <pc:picChg chg="mod">
          <ac:chgData name="Diana Mary Pyngrope [Chillibreeze]" userId="dee9ced0-7628-465b-be92-498a19e92798" providerId="ADAL" clId="{CE00096D-4AF4-407D-818D-0D8A4E54B4E2}" dt="2020-07-11T12:33:43.934" v="934" actId="13244"/>
          <ac:picMkLst>
            <pc:docMk/>
            <pc:sldMk cId="650562434" sldId="263"/>
            <ac:picMk id="12" creationId="{704F816E-7CDA-46B5-84C2-14C2A533C745}"/>
          </ac:picMkLst>
        </pc:picChg>
      </pc:sldChg>
      <pc:sldChg chg="addSp delSp modSp mod">
        <pc:chgData name="Diana Mary Pyngrope [Chillibreeze]" userId="dee9ced0-7628-465b-be92-498a19e92798" providerId="ADAL" clId="{CE00096D-4AF4-407D-818D-0D8A4E54B4E2}" dt="2020-07-11T13:01:48.927" v="2042" actId="20577"/>
        <pc:sldMkLst>
          <pc:docMk/>
          <pc:sldMk cId="2640833153" sldId="264"/>
        </pc:sldMkLst>
        <pc:spChg chg="mod">
          <ac:chgData name="Diana Mary Pyngrope [Chillibreeze]" userId="dee9ced0-7628-465b-be92-498a19e92798" providerId="ADAL" clId="{CE00096D-4AF4-407D-818D-0D8A4E54B4E2}" dt="2020-07-11T12:58:50.569" v="1971"/>
          <ac:spMkLst>
            <pc:docMk/>
            <pc:sldMk cId="2640833153" sldId="264"/>
            <ac:spMk id="2" creationId="{EB64F218-6A12-4579-9FD7-0F5C8F6FFDE1}"/>
          </ac:spMkLst>
        </pc:spChg>
        <pc:spChg chg="add mod">
          <ac:chgData name="Diana Mary Pyngrope [Chillibreeze]" userId="dee9ced0-7628-465b-be92-498a19e92798" providerId="ADAL" clId="{CE00096D-4AF4-407D-818D-0D8A4E54B4E2}" dt="2020-07-11T12:24:00.375" v="805"/>
          <ac:spMkLst>
            <pc:docMk/>
            <pc:sldMk cId="2640833153" sldId="264"/>
            <ac:spMk id="13" creationId="{BD07760A-36D2-4255-BEE6-BAE6A0BE2099}"/>
          </ac:spMkLst>
        </pc:spChg>
        <pc:spChg chg="add mod">
          <ac:chgData name="Diana Mary Pyngrope [Chillibreeze]" userId="dee9ced0-7628-465b-be92-498a19e92798" providerId="ADAL" clId="{CE00096D-4AF4-407D-818D-0D8A4E54B4E2}" dt="2020-07-11T12:24:06.083" v="808" actId="20577"/>
          <ac:spMkLst>
            <pc:docMk/>
            <pc:sldMk cId="2640833153" sldId="264"/>
            <ac:spMk id="14" creationId="{95E9B3CA-D709-460F-ACCB-545C904BCE23}"/>
          </ac:spMkLst>
        </pc:spChg>
        <pc:spChg chg="mod">
          <ac:chgData name="Diana Mary Pyngrope [Chillibreeze]" userId="dee9ced0-7628-465b-be92-498a19e92798" providerId="ADAL" clId="{CE00096D-4AF4-407D-818D-0D8A4E54B4E2}" dt="2020-07-11T13:01:48.927" v="2042" actId="20577"/>
          <ac:spMkLst>
            <pc:docMk/>
            <pc:sldMk cId="2640833153" sldId="264"/>
            <ac:spMk id="19" creationId="{CE338FC4-5E9B-46DC-8667-243C91DB91EF}"/>
          </ac:spMkLst>
        </pc:spChg>
        <pc:grpChg chg="del mod">
          <ac:chgData name="Diana Mary Pyngrope [Chillibreeze]" userId="dee9ced0-7628-465b-be92-498a19e92798" providerId="ADAL" clId="{CE00096D-4AF4-407D-818D-0D8A4E54B4E2}" dt="2020-07-11T12:24:08.512" v="809" actId="478"/>
          <ac:grpSpMkLst>
            <pc:docMk/>
            <pc:sldMk cId="2640833153" sldId="264"/>
            <ac:grpSpMk id="3" creationId="{EFEE1776-5F01-4770-AEEA-B83BCA120026}"/>
          </ac:grpSpMkLst>
        </pc:grpChg>
        <pc:picChg chg="add del mod">
          <ac:chgData name="Diana Mary Pyngrope [Chillibreeze]" userId="dee9ced0-7628-465b-be92-498a19e92798" providerId="ADAL" clId="{CE00096D-4AF4-407D-818D-0D8A4E54B4E2}" dt="2020-07-11T12:08:32.712" v="318" actId="478"/>
          <ac:picMkLst>
            <pc:docMk/>
            <pc:sldMk cId="2640833153" sldId="264"/>
            <ac:picMk id="10" creationId="{8C48629C-0A04-4EB6-8403-2ACDA154F732}"/>
          </ac:picMkLst>
        </pc:picChg>
        <pc:picChg chg="add del mod">
          <ac:chgData name="Diana Mary Pyngrope [Chillibreeze]" userId="dee9ced0-7628-465b-be92-498a19e92798" providerId="ADAL" clId="{CE00096D-4AF4-407D-818D-0D8A4E54B4E2}" dt="2020-07-11T12:08:40.090" v="320"/>
          <ac:picMkLst>
            <pc:docMk/>
            <pc:sldMk cId="2640833153" sldId="264"/>
            <ac:picMk id="11" creationId="{6F2D7AC1-5247-48AB-8D61-D2B8F2B1B761}"/>
          </ac:picMkLst>
        </pc:picChg>
        <pc:picChg chg="add del mod">
          <ac:chgData name="Diana Mary Pyngrope [Chillibreeze]" userId="dee9ced0-7628-465b-be92-498a19e92798" providerId="ADAL" clId="{CE00096D-4AF4-407D-818D-0D8A4E54B4E2}" dt="2020-07-11T12:08:49.492" v="326" actId="478"/>
          <ac:picMkLst>
            <pc:docMk/>
            <pc:sldMk cId="2640833153" sldId="264"/>
            <ac:picMk id="12" creationId="{68D72C64-D2F7-4E8A-9379-A25A2DAC4C45}"/>
          </ac:picMkLst>
        </pc:picChg>
        <pc:picChg chg="mod">
          <ac:chgData name="Diana Mary Pyngrope [Chillibreeze]" userId="dee9ced0-7628-465b-be92-498a19e92798" providerId="ADAL" clId="{CE00096D-4AF4-407D-818D-0D8A4E54B4E2}" dt="2020-07-11T12:34:05.421" v="936" actId="13244"/>
          <ac:picMkLst>
            <pc:docMk/>
            <pc:sldMk cId="2640833153" sldId="264"/>
            <ac:picMk id="32" creationId="{1DD15E70-A0B7-47FF-9DFF-A72DD1230949}"/>
          </ac:picMkLst>
        </pc:picChg>
      </pc:sldChg>
      <pc:sldChg chg="modSp mod">
        <pc:chgData name="Diana Mary Pyngrope [Chillibreeze]" userId="dee9ced0-7628-465b-be92-498a19e92798" providerId="ADAL" clId="{CE00096D-4AF4-407D-818D-0D8A4E54B4E2}" dt="2020-07-11T12:58:52.845" v="1972"/>
        <pc:sldMkLst>
          <pc:docMk/>
          <pc:sldMk cId="1783893924" sldId="265"/>
        </pc:sldMkLst>
        <pc:spChg chg="mod">
          <ac:chgData name="Diana Mary Pyngrope [Chillibreeze]" userId="dee9ced0-7628-465b-be92-498a19e92798" providerId="ADAL" clId="{CE00096D-4AF4-407D-818D-0D8A4E54B4E2}" dt="2020-07-11T12:58:52.845" v="1972"/>
          <ac:spMkLst>
            <pc:docMk/>
            <pc:sldMk cId="1783893924" sldId="265"/>
            <ac:spMk id="2" creationId="{70FAA2FC-C03D-4B52-9DB6-8E667E0CCB25}"/>
          </ac:spMkLst>
        </pc:spChg>
        <pc:spChg chg="mod">
          <ac:chgData name="Diana Mary Pyngrope [Chillibreeze]" userId="dee9ced0-7628-465b-be92-498a19e92798" providerId="ADAL" clId="{CE00096D-4AF4-407D-818D-0D8A4E54B4E2}" dt="2020-07-11T12:34:16.230" v="938" actId="13244"/>
          <ac:spMkLst>
            <pc:docMk/>
            <pc:sldMk cId="1783893924" sldId="265"/>
            <ac:spMk id="9" creationId="{3B2EA53C-C8D1-49CA-855D-26B5D51E6AF1}"/>
          </ac:spMkLst>
        </pc:spChg>
        <pc:spChg chg="mod">
          <ac:chgData name="Diana Mary Pyngrope [Chillibreeze]" userId="dee9ced0-7628-465b-be92-498a19e92798" providerId="ADAL" clId="{CE00096D-4AF4-407D-818D-0D8A4E54B4E2}" dt="2020-07-11T12:34:38.853" v="942" actId="13244"/>
          <ac:spMkLst>
            <pc:docMk/>
            <pc:sldMk cId="1783893924" sldId="265"/>
            <ac:spMk id="10" creationId="{3EB0743C-684E-4E3D-AE89-BC9531980DF9}"/>
          </ac:spMkLst>
        </pc:spChg>
        <pc:picChg chg="mod">
          <ac:chgData name="Diana Mary Pyngrope [Chillibreeze]" userId="dee9ced0-7628-465b-be92-498a19e92798" providerId="ADAL" clId="{CE00096D-4AF4-407D-818D-0D8A4E54B4E2}" dt="2020-07-11T12:34:16.230" v="938" actId="13244"/>
          <ac:picMkLst>
            <pc:docMk/>
            <pc:sldMk cId="1783893924" sldId="265"/>
            <ac:picMk id="4" creationId="{16947CBE-B85C-49BB-8D2F-47B7171457ED}"/>
          </ac:picMkLst>
        </pc:picChg>
        <pc:picChg chg="mod modCrop">
          <ac:chgData name="Diana Mary Pyngrope [Chillibreeze]" userId="dee9ced0-7628-465b-be92-498a19e92798" providerId="ADAL" clId="{CE00096D-4AF4-407D-818D-0D8A4E54B4E2}" dt="2020-07-11T12:34:38.853" v="942" actId="13244"/>
          <ac:picMkLst>
            <pc:docMk/>
            <pc:sldMk cId="1783893924" sldId="265"/>
            <ac:picMk id="5" creationId="{B7B5E5AF-7683-4904-9221-90364192B01F}"/>
          </ac:picMkLst>
        </pc:picChg>
        <pc:picChg chg="mod">
          <ac:chgData name="Diana Mary Pyngrope [Chillibreeze]" userId="dee9ced0-7628-465b-be92-498a19e92798" providerId="ADAL" clId="{CE00096D-4AF4-407D-818D-0D8A4E54B4E2}" dt="2020-07-11T12:34:38.853" v="942" actId="13244"/>
          <ac:picMkLst>
            <pc:docMk/>
            <pc:sldMk cId="1783893924" sldId="265"/>
            <ac:picMk id="57" creationId="{868675B0-A47A-4616-9A72-267A463C9DE5}"/>
          </ac:picMkLst>
        </pc:picChg>
        <pc:cxnChg chg="mod">
          <ac:chgData name="Diana Mary Pyngrope [Chillibreeze]" userId="dee9ced0-7628-465b-be92-498a19e92798" providerId="ADAL" clId="{CE00096D-4AF4-407D-818D-0D8A4E54B4E2}" dt="2020-07-11T12:34:38.853" v="942" actId="13244"/>
          <ac:cxnSpMkLst>
            <pc:docMk/>
            <pc:sldMk cId="1783893924" sldId="265"/>
            <ac:cxnSpMk id="7" creationId="{A59DBE59-C8DF-4848-9300-34C3EE6719C1}"/>
          </ac:cxnSpMkLst>
        </pc:cxnChg>
        <pc:cxnChg chg="mod">
          <ac:chgData name="Diana Mary Pyngrope [Chillibreeze]" userId="dee9ced0-7628-465b-be92-498a19e92798" providerId="ADAL" clId="{CE00096D-4AF4-407D-818D-0D8A4E54B4E2}" dt="2020-07-11T12:34:38.853" v="942" actId="13244"/>
          <ac:cxnSpMkLst>
            <pc:docMk/>
            <pc:sldMk cId="1783893924" sldId="265"/>
            <ac:cxnSpMk id="13" creationId="{4CBDF012-F08C-4BCD-BEFF-0297FAA4F448}"/>
          </ac:cxnSpMkLst>
        </pc:cxnChg>
      </pc:sldChg>
      <pc:sldChg chg="modSp">
        <pc:chgData name="Diana Mary Pyngrope [Chillibreeze]" userId="dee9ced0-7628-465b-be92-498a19e92798" providerId="ADAL" clId="{CE00096D-4AF4-407D-818D-0D8A4E54B4E2}" dt="2020-07-11T12:58:57.390" v="1974"/>
        <pc:sldMkLst>
          <pc:docMk/>
          <pc:sldMk cId="2066980606" sldId="266"/>
        </pc:sldMkLst>
        <pc:spChg chg="mod">
          <ac:chgData name="Diana Mary Pyngrope [Chillibreeze]" userId="dee9ced0-7628-465b-be92-498a19e92798" providerId="ADAL" clId="{CE00096D-4AF4-407D-818D-0D8A4E54B4E2}" dt="2020-07-11T12:58:57.390" v="1974"/>
          <ac:spMkLst>
            <pc:docMk/>
            <pc:sldMk cId="2066980606" sldId="266"/>
            <ac:spMk id="3" creationId="{E5CB6FCD-18EA-499E-97E8-CA3F10419236}"/>
          </ac:spMkLst>
        </pc:spChg>
      </pc:sldChg>
      <pc:sldChg chg="modSp">
        <pc:chgData name="Diana Mary Pyngrope [Chillibreeze]" userId="dee9ced0-7628-465b-be92-498a19e92798" providerId="ADAL" clId="{CE00096D-4AF4-407D-818D-0D8A4E54B4E2}" dt="2020-07-11T12:59:00.009" v="1975"/>
        <pc:sldMkLst>
          <pc:docMk/>
          <pc:sldMk cId="2116857620" sldId="267"/>
        </pc:sldMkLst>
        <pc:spChg chg="mod">
          <ac:chgData name="Diana Mary Pyngrope [Chillibreeze]" userId="dee9ced0-7628-465b-be92-498a19e92798" providerId="ADAL" clId="{CE00096D-4AF4-407D-818D-0D8A4E54B4E2}" dt="2020-07-11T12:59:00.009" v="1975"/>
          <ac:spMkLst>
            <pc:docMk/>
            <pc:sldMk cId="2116857620" sldId="267"/>
            <ac:spMk id="3" creationId="{BCDF86DA-3AC6-4B78-AFBC-BD8D32FEBF86}"/>
          </ac:spMkLst>
        </pc:spChg>
        <pc:picChg chg="mod">
          <ac:chgData name="Diana Mary Pyngrope [Chillibreeze]" userId="dee9ced0-7628-465b-be92-498a19e92798" providerId="ADAL" clId="{CE00096D-4AF4-407D-818D-0D8A4E54B4E2}" dt="2020-07-11T12:34:44.205" v="943" actId="13244"/>
          <ac:picMkLst>
            <pc:docMk/>
            <pc:sldMk cId="2116857620" sldId="267"/>
            <ac:picMk id="2" creationId="{FF5C71CF-ABB4-42BC-80C8-F86DBF1C2D43}"/>
          </ac:picMkLst>
        </pc:picChg>
      </pc:sldChg>
      <pc:sldChg chg="addSp delSp modSp mod">
        <pc:chgData name="Diana Mary Pyngrope [Chillibreeze]" userId="dee9ced0-7628-465b-be92-498a19e92798" providerId="ADAL" clId="{CE00096D-4AF4-407D-818D-0D8A4E54B4E2}" dt="2020-07-11T12:59:02.370" v="1976"/>
        <pc:sldMkLst>
          <pc:docMk/>
          <pc:sldMk cId="2538099251" sldId="268"/>
        </pc:sldMkLst>
        <pc:spChg chg="mod">
          <ac:chgData name="Diana Mary Pyngrope [Chillibreeze]" userId="dee9ced0-7628-465b-be92-498a19e92798" providerId="ADAL" clId="{CE00096D-4AF4-407D-818D-0D8A4E54B4E2}" dt="2020-07-11T12:59:02.370" v="1976"/>
          <ac:spMkLst>
            <pc:docMk/>
            <pc:sldMk cId="2538099251" sldId="268"/>
            <ac:spMk id="2" creationId="{81292822-9DA7-4C2E-915C-06B6E38A28B0}"/>
          </ac:spMkLst>
        </pc:spChg>
        <pc:spChg chg="mod">
          <ac:chgData name="Diana Mary Pyngrope [Chillibreeze]" userId="dee9ced0-7628-465b-be92-498a19e92798" providerId="ADAL" clId="{CE00096D-4AF4-407D-818D-0D8A4E54B4E2}" dt="2020-07-11T12:34:56.190" v="946" actId="13244"/>
          <ac:spMkLst>
            <pc:docMk/>
            <pc:sldMk cId="2538099251" sldId="268"/>
            <ac:spMk id="6" creationId="{4AAAD303-C396-4B84-BE2F-5596A8B417F2}"/>
          </ac:spMkLst>
        </pc:spChg>
        <pc:spChg chg="add mod">
          <ac:chgData name="Diana Mary Pyngrope [Chillibreeze]" userId="dee9ced0-7628-465b-be92-498a19e92798" providerId="ADAL" clId="{CE00096D-4AF4-407D-818D-0D8A4E54B4E2}" dt="2020-07-11T12:24:14.411" v="811"/>
          <ac:spMkLst>
            <pc:docMk/>
            <pc:sldMk cId="2538099251" sldId="268"/>
            <ac:spMk id="14" creationId="{09462449-7FEC-4DC7-8F82-967B8C90074D}"/>
          </ac:spMkLst>
        </pc:spChg>
        <pc:spChg chg="add mod">
          <ac:chgData name="Diana Mary Pyngrope [Chillibreeze]" userId="dee9ced0-7628-465b-be92-498a19e92798" providerId="ADAL" clId="{CE00096D-4AF4-407D-818D-0D8A4E54B4E2}" dt="2020-07-11T12:24:17.316" v="813"/>
          <ac:spMkLst>
            <pc:docMk/>
            <pc:sldMk cId="2538099251" sldId="268"/>
            <ac:spMk id="15" creationId="{C91E7230-AA99-4152-9BBD-E4388E114F77}"/>
          </ac:spMkLst>
        </pc:spChg>
        <pc:grpChg chg="del mod">
          <ac:chgData name="Diana Mary Pyngrope [Chillibreeze]" userId="dee9ced0-7628-465b-be92-498a19e92798" providerId="ADAL" clId="{CE00096D-4AF4-407D-818D-0D8A4E54B4E2}" dt="2020-07-11T12:24:18.546" v="814" actId="478"/>
          <ac:grpSpMkLst>
            <pc:docMk/>
            <pc:sldMk cId="2538099251" sldId="268"/>
            <ac:grpSpMk id="5" creationId="{AE8DDE93-1343-4790-A0E9-0845FC66393F}"/>
          </ac:grpSpMkLst>
        </pc:grpChg>
        <pc:picChg chg="mod">
          <ac:chgData name="Diana Mary Pyngrope [Chillibreeze]" userId="dee9ced0-7628-465b-be92-498a19e92798" providerId="ADAL" clId="{CE00096D-4AF4-407D-818D-0D8A4E54B4E2}" dt="2020-07-11T12:34:56.190" v="946" actId="13244"/>
          <ac:picMkLst>
            <pc:docMk/>
            <pc:sldMk cId="2538099251" sldId="268"/>
            <ac:picMk id="43" creationId="{090B89F7-0E1A-4BB4-843D-1BEFF670BE3E}"/>
          </ac:picMkLst>
        </pc:picChg>
        <pc:picChg chg="mod">
          <ac:chgData name="Diana Mary Pyngrope [Chillibreeze]" userId="dee9ced0-7628-465b-be92-498a19e92798" providerId="ADAL" clId="{CE00096D-4AF4-407D-818D-0D8A4E54B4E2}" dt="2020-07-11T12:34:56.190" v="946" actId="13244"/>
          <ac:picMkLst>
            <pc:docMk/>
            <pc:sldMk cId="2538099251" sldId="268"/>
            <ac:picMk id="50" creationId="{69FFC3FC-C387-4C76-9AA8-486D37A31A56}"/>
          </ac:picMkLst>
        </pc:picChg>
        <pc:cxnChg chg="mod">
          <ac:chgData name="Diana Mary Pyngrope [Chillibreeze]" userId="dee9ced0-7628-465b-be92-498a19e92798" providerId="ADAL" clId="{CE00096D-4AF4-407D-818D-0D8A4E54B4E2}" dt="2020-07-11T12:34:56.190" v="946" actId="13244"/>
          <ac:cxnSpMkLst>
            <pc:docMk/>
            <pc:sldMk cId="2538099251" sldId="268"/>
            <ac:cxnSpMk id="11" creationId="{16D51431-FE9D-4FAF-A2C7-3D0214A9AFC0}"/>
          </ac:cxnSpMkLst>
        </pc:cxnChg>
      </pc:sldChg>
      <pc:sldChg chg="addSp delSp modSp mod">
        <pc:chgData name="Diana Mary Pyngrope [Chillibreeze]" userId="dee9ced0-7628-465b-be92-498a19e92798" providerId="ADAL" clId="{CE00096D-4AF4-407D-818D-0D8A4E54B4E2}" dt="2020-07-11T12:59:04.629" v="1977"/>
        <pc:sldMkLst>
          <pc:docMk/>
          <pc:sldMk cId="3441802048" sldId="269"/>
        </pc:sldMkLst>
        <pc:spChg chg="mod">
          <ac:chgData name="Diana Mary Pyngrope [Chillibreeze]" userId="dee9ced0-7628-465b-be92-498a19e92798" providerId="ADAL" clId="{CE00096D-4AF4-407D-818D-0D8A4E54B4E2}" dt="2020-07-11T12:59:04.629" v="1977"/>
          <ac:spMkLst>
            <pc:docMk/>
            <pc:sldMk cId="3441802048" sldId="269"/>
            <ac:spMk id="2" creationId="{85166CFF-2E17-418C-B74B-AEF01878A7CD}"/>
          </ac:spMkLst>
        </pc:spChg>
        <pc:spChg chg="mod">
          <ac:chgData name="Diana Mary Pyngrope [Chillibreeze]" userId="dee9ced0-7628-465b-be92-498a19e92798" providerId="ADAL" clId="{CE00096D-4AF4-407D-818D-0D8A4E54B4E2}" dt="2020-07-11T12:35:09.940" v="949" actId="13244"/>
          <ac:spMkLst>
            <pc:docMk/>
            <pc:sldMk cId="3441802048" sldId="269"/>
            <ac:spMk id="6" creationId="{2C662A13-5FEB-487A-BD54-654608F455F2}"/>
          </ac:spMkLst>
        </pc:spChg>
        <pc:spChg chg="add mod">
          <ac:chgData name="Diana Mary Pyngrope [Chillibreeze]" userId="dee9ced0-7628-465b-be92-498a19e92798" providerId="ADAL" clId="{CE00096D-4AF4-407D-818D-0D8A4E54B4E2}" dt="2020-07-11T12:24:28.465" v="816"/>
          <ac:spMkLst>
            <pc:docMk/>
            <pc:sldMk cId="3441802048" sldId="269"/>
            <ac:spMk id="14" creationId="{2261CF7B-9203-4E08-99E0-2533F36631CD}"/>
          </ac:spMkLst>
        </pc:spChg>
        <pc:spChg chg="add mod">
          <ac:chgData name="Diana Mary Pyngrope [Chillibreeze]" userId="dee9ced0-7628-465b-be92-498a19e92798" providerId="ADAL" clId="{CE00096D-4AF4-407D-818D-0D8A4E54B4E2}" dt="2020-07-11T12:24:30.983" v="818"/>
          <ac:spMkLst>
            <pc:docMk/>
            <pc:sldMk cId="3441802048" sldId="269"/>
            <ac:spMk id="15" creationId="{02B7395E-1ACC-46FD-97E6-70FDCCD37BA8}"/>
          </ac:spMkLst>
        </pc:spChg>
        <pc:grpChg chg="del mod">
          <ac:chgData name="Diana Mary Pyngrope [Chillibreeze]" userId="dee9ced0-7628-465b-be92-498a19e92798" providerId="ADAL" clId="{CE00096D-4AF4-407D-818D-0D8A4E54B4E2}" dt="2020-07-11T12:24:32.113" v="819" actId="478"/>
          <ac:grpSpMkLst>
            <pc:docMk/>
            <pc:sldMk cId="3441802048" sldId="269"/>
            <ac:grpSpMk id="3" creationId="{9A3D38E5-F386-4AB4-BB28-64224EFC1523}"/>
          </ac:grpSpMkLst>
        </pc:grpChg>
        <pc:picChg chg="mod">
          <ac:chgData name="Diana Mary Pyngrope [Chillibreeze]" userId="dee9ced0-7628-465b-be92-498a19e92798" providerId="ADAL" clId="{CE00096D-4AF4-407D-818D-0D8A4E54B4E2}" dt="2020-07-11T12:35:09.940" v="949" actId="13244"/>
          <ac:picMkLst>
            <pc:docMk/>
            <pc:sldMk cId="3441802048" sldId="269"/>
            <ac:picMk id="33" creationId="{AEF88C8F-305F-4744-9B71-AC40883F22A6}"/>
          </ac:picMkLst>
        </pc:picChg>
        <pc:picChg chg="mod">
          <ac:chgData name="Diana Mary Pyngrope [Chillibreeze]" userId="dee9ced0-7628-465b-be92-498a19e92798" providerId="ADAL" clId="{CE00096D-4AF4-407D-818D-0D8A4E54B4E2}" dt="2020-07-11T12:35:09.940" v="949" actId="13244"/>
          <ac:picMkLst>
            <pc:docMk/>
            <pc:sldMk cId="3441802048" sldId="269"/>
            <ac:picMk id="34" creationId="{8662486C-F4BC-4B2E-BC6E-5390FB30635E}"/>
          </ac:picMkLst>
        </pc:picChg>
        <pc:cxnChg chg="mod">
          <ac:chgData name="Diana Mary Pyngrope [Chillibreeze]" userId="dee9ced0-7628-465b-be92-498a19e92798" providerId="ADAL" clId="{CE00096D-4AF4-407D-818D-0D8A4E54B4E2}" dt="2020-07-11T12:35:09.940" v="949" actId="13244"/>
          <ac:cxnSpMkLst>
            <pc:docMk/>
            <pc:sldMk cId="3441802048" sldId="269"/>
            <ac:cxnSpMk id="11" creationId="{C9300C09-7A3C-4E5A-85F4-95CE92582361}"/>
          </ac:cxnSpMkLst>
        </pc:cxnChg>
      </pc:sldChg>
      <pc:sldChg chg="modSp">
        <pc:chgData name="Diana Mary Pyngrope [Chillibreeze]" userId="dee9ced0-7628-465b-be92-498a19e92798" providerId="ADAL" clId="{CE00096D-4AF4-407D-818D-0D8A4E54B4E2}" dt="2020-07-11T12:59:07.648" v="1978"/>
        <pc:sldMkLst>
          <pc:docMk/>
          <pc:sldMk cId="3249271833" sldId="270"/>
        </pc:sldMkLst>
        <pc:spChg chg="mod">
          <ac:chgData name="Diana Mary Pyngrope [Chillibreeze]" userId="dee9ced0-7628-465b-be92-498a19e92798" providerId="ADAL" clId="{CE00096D-4AF4-407D-818D-0D8A4E54B4E2}" dt="2020-07-11T12:59:07.648" v="1978"/>
          <ac:spMkLst>
            <pc:docMk/>
            <pc:sldMk cId="3249271833" sldId="270"/>
            <ac:spMk id="2" creationId="{40F1EC40-9A1C-4A9C-A31E-BFD43B8BD00A}"/>
          </ac:spMkLst>
        </pc:spChg>
        <pc:spChg chg="mod">
          <ac:chgData name="Diana Mary Pyngrope [Chillibreeze]" userId="dee9ced0-7628-465b-be92-498a19e92798" providerId="ADAL" clId="{CE00096D-4AF4-407D-818D-0D8A4E54B4E2}" dt="2020-07-11T12:35:33.909" v="956" actId="13244"/>
          <ac:spMkLst>
            <pc:docMk/>
            <pc:sldMk cId="3249271833" sldId="270"/>
            <ac:spMk id="6" creationId="{5B1C6FEA-519E-421F-9703-10F9F669F667}"/>
          </ac:spMkLst>
        </pc:spChg>
        <pc:spChg chg="mod">
          <ac:chgData name="Diana Mary Pyngrope [Chillibreeze]" userId="dee9ced0-7628-465b-be92-498a19e92798" providerId="ADAL" clId="{CE00096D-4AF4-407D-818D-0D8A4E54B4E2}" dt="2020-07-11T12:35:33.909" v="956" actId="13244"/>
          <ac:spMkLst>
            <pc:docMk/>
            <pc:sldMk cId="3249271833" sldId="270"/>
            <ac:spMk id="10" creationId="{F45667E2-9FAE-4A06-8166-ECE5171CECBB}"/>
          </ac:spMkLst>
        </pc:spChg>
        <pc:picChg chg="mod">
          <ac:chgData name="Diana Mary Pyngrope [Chillibreeze]" userId="dee9ced0-7628-465b-be92-498a19e92798" providerId="ADAL" clId="{CE00096D-4AF4-407D-818D-0D8A4E54B4E2}" dt="2020-07-11T12:35:33.909" v="956" actId="13244"/>
          <ac:picMkLst>
            <pc:docMk/>
            <pc:sldMk cId="3249271833" sldId="270"/>
            <ac:picMk id="3" creationId="{F9B8708B-E048-46E5-98EF-6832E8AEC007}"/>
          </ac:picMkLst>
        </pc:picChg>
        <pc:picChg chg="mod">
          <ac:chgData name="Diana Mary Pyngrope [Chillibreeze]" userId="dee9ced0-7628-465b-be92-498a19e92798" providerId="ADAL" clId="{CE00096D-4AF4-407D-818D-0D8A4E54B4E2}" dt="2020-07-11T12:35:33.909" v="956" actId="13244"/>
          <ac:picMkLst>
            <pc:docMk/>
            <pc:sldMk cId="3249271833" sldId="270"/>
            <ac:picMk id="57" creationId="{9F7A47F8-E2F7-424F-A77E-F82DCD6D0C0D}"/>
          </ac:picMkLst>
        </pc:picChg>
        <pc:picChg chg="mod">
          <ac:chgData name="Diana Mary Pyngrope [Chillibreeze]" userId="dee9ced0-7628-465b-be92-498a19e92798" providerId="ADAL" clId="{CE00096D-4AF4-407D-818D-0D8A4E54B4E2}" dt="2020-07-11T12:35:33.909" v="956" actId="13244"/>
          <ac:picMkLst>
            <pc:docMk/>
            <pc:sldMk cId="3249271833" sldId="270"/>
            <ac:picMk id="59" creationId="{7DFF90FB-A2F0-4373-B494-BEBCF6CB2837}"/>
          </ac:picMkLst>
        </pc:picChg>
        <pc:cxnChg chg="mod">
          <ac:chgData name="Diana Mary Pyngrope [Chillibreeze]" userId="dee9ced0-7628-465b-be92-498a19e92798" providerId="ADAL" clId="{CE00096D-4AF4-407D-818D-0D8A4E54B4E2}" dt="2020-07-11T12:35:33.909" v="956" actId="13244"/>
          <ac:cxnSpMkLst>
            <pc:docMk/>
            <pc:sldMk cId="3249271833" sldId="270"/>
            <ac:cxnSpMk id="18" creationId="{5C79E9AB-D7DA-4CDD-B1F7-1460296A8A34}"/>
          </ac:cxnSpMkLst>
        </pc:cxnChg>
        <pc:cxnChg chg="mod">
          <ac:chgData name="Diana Mary Pyngrope [Chillibreeze]" userId="dee9ced0-7628-465b-be92-498a19e92798" providerId="ADAL" clId="{CE00096D-4AF4-407D-818D-0D8A4E54B4E2}" dt="2020-07-11T12:35:33.909" v="956" actId="13244"/>
          <ac:cxnSpMkLst>
            <pc:docMk/>
            <pc:sldMk cId="3249271833" sldId="270"/>
            <ac:cxnSpMk id="19" creationId="{347426A3-FDF2-425F-AB42-E4B1538B6848}"/>
          </ac:cxnSpMkLst>
        </pc:cxnChg>
      </pc:sldChg>
      <pc:sldChg chg="addSp delSp modSp mod">
        <pc:chgData name="Diana Mary Pyngrope [Chillibreeze]" userId="dee9ced0-7628-465b-be92-498a19e92798" providerId="ADAL" clId="{CE00096D-4AF4-407D-818D-0D8A4E54B4E2}" dt="2020-07-11T12:59:17.552" v="1980"/>
        <pc:sldMkLst>
          <pc:docMk/>
          <pc:sldMk cId="3458991624" sldId="271"/>
        </pc:sldMkLst>
        <pc:spChg chg="mod">
          <ac:chgData name="Diana Mary Pyngrope [Chillibreeze]" userId="dee9ced0-7628-465b-be92-498a19e92798" providerId="ADAL" clId="{CE00096D-4AF4-407D-818D-0D8A4E54B4E2}" dt="2020-07-11T12:59:17.552" v="1980"/>
          <ac:spMkLst>
            <pc:docMk/>
            <pc:sldMk cId="3458991624" sldId="271"/>
            <ac:spMk id="2" creationId="{85166CFF-2E17-418C-B74B-AEF01878A7CD}"/>
          </ac:spMkLst>
        </pc:spChg>
        <pc:spChg chg="mod topLvl">
          <ac:chgData name="Diana Mary Pyngrope [Chillibreeze]" userId="dee9ced0-7628-465b-be92-498a19e92798" providerId="ADAL" clId="{CE00096D-4AF4-407D-818D-0D8A4E54B4E2}" dt="2020-07-11T12:51:02.147" v="1257" actId="165"/>
          <ac:spMkLst>
            <pc:docMk/>
            <pc:sldMk cId="3458991624" sldId="271"/>
            <ac:spMk id="15" creationId="{DF98DA15-06B6-4D29-890D-C11A0AF0B292}"/>
          </ac:spMkLst>
        </pc:spChg>
        <pc:spChg chg="mod topLvl">
          <ac:chgData name="Diana Mary Pyngrope [Chillibreeze]" userId="dee9ced0-7628-465b-be92-498a19e92798" providerId="ADAL" clId="{CE00096D-4AF4-407D-818D-0D8A4E54B4E2}" dt="2020-07-11T12:51:02.147" v="1257" actId="165"/>
          <ac:spMkLst>
            <pc:docMk/>
            <pc:sldMk cId="3458991624" sldId="271"/>
            <ac:spMk id="16" creationId="{2D81C578-D450-416A-9568-E89B49CED1B3}"/>
          </ac:spMkLst>
        </pc:spChg>
        <pc:spChg chg="mod topLvl">
          <ac:chgData name="Diana Mary Pyngrope [Chillibreeze]" userId="dee9ced0-7628-465b-be92-498a19e92798" providerId="ADAL" clId="{CE00096D-4AF4-407D-818D-0D8A4E54B4E2}" dt="2020-07-11T12:51:02.147" v="1257" actId="165"/>
          <ac:spMkLst>
            <pc:docMk/>
            <pc:sldMk cId="3458991624" sldId="271"/>
            <ac:spMk id="17" creationId="{90261EE4-44B0-4148-8E5A-83785E6DE9F4}"/>
          </ac:spMkLst>
        </pc:spChg>
        <pc:spChg chg="mod topLvl">
          <ac:chgData name="Diana Mary Pyngrope [Chillibreeze]" userId="dee9ced0-7628-465b-be92-498a19e92798" providerId="ADAL" clId="{CE00096D-4AF4-407D-818D-0D8A4E54B4E2}" dt="2020-07-11T12:51:02.147" v="1257" actId="165"/>
          <ac:spMkLst>
            <pc:docMk/>
            <pc:sldMk cId="3458991624" sldId="271"/>
            <ac:spMk id="18" creationId="{C47A27A4-C951-48D9-A354-43B7B791E87F}"/>
          </ac:spMkLst>
        </pc:spChg>
        <pc:spChg chg="mod">
          <ac:chgData name="Diana Mary Pyngrope [Chillibreeze]" userId="dee9ced0-7628-465b-be92-498a19e92798" providerId="ADAL" clId="{CE00096D-4AF4-407D-818D-0D8A4E54B4E2}" dt="2020-07-11T11:49:28.511" v="160" actId="1076"/>
          <ac:spMkLst>
            <pc:docMk/>
            <pc:sldMk cId="3458991624" sldId="271"/>
            <ac:spMk id="27" creationId="{CE05A366-16AC-4FC2-84D2-704B34DCE37E}"/>
          </ac:spMkLst>
        </pc:spChg>
        <pc:grpChg chg="add del mod">
          <ac:chgData name="Diana Mary Pyngrope [Chillibreeze]" userId="dee9ced0-7628-465b-be92-498a19e92798" providerId="ADAL" clId="{CE00096D-4AF4-407D-818D-0D8A4E54B4E2}" dt="2020-07-11T12:51:02.147" v="1257" actId="165"/>
          <ac:grpSpMkLst>
            <pc:docMk/>
            <pc:sldMk cId="3458991624" sldId="271"/>
            <ac:grpSpMk id="12" creationId="{94A01D50-2904-4BD7-9060-E468FC0836D0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1:02.147" v="1257" actId="165"/>
          <ac:grpSpMkLst>
            <pc:docMk/>
            <pc:sldMk cId="3458991624" sldId="271"/>
            <ac:grpSpMk id="13" creationId="{4F62FFE5-8161-45E8-97CF-31F6FDD790FA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1:02.147" v="1257" actId="165"/>
          <ac:grpSpMkLst>
            <pc:docMk/>
            <pc:sldMk cId="3458991624" sldId="271"/>
            <ac:grpSpMk id="14" creationId="{CE409E1D-0D9F-4C05-9E1F-02BB282901B9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1:02.147" v="1257" actId="165"/>
          <ac:grpSpMkLst>
            <pc:docMk/>
            <pc:sldMk cId="3458991624" sldId="271"/>
            <ac:grpSpMk id="19" creationId="{FD69FF7F-E98D-4139-8C39-6DCB546ABB0C}"/>
          </ac:grpSpMkLst>
        </pc:grpChg>
        <pc:picChg chg="mod topLvl">
          <ac:chgData name="Diana Mary Pyngrope [Chillibreeze]" userId="dee9ced0-7628-465b-be92-498a19e92798" providerId="ADAL" clId="{CE00096D-4AF4-407D-818D-0D8A4E54B4E2}" dt="2020-07-11T12:51:02.147" v="1257" actId="165"/>
          <ac:picMkLst>
            <pc:docMk/>
            <pc:sldMk cId="3458991624" sldId="271"/>
            <ac:picMk id="5" creationId="{8CDC5FD2-BD11-47BA-B7DA-EA8492122486}"/>
          </ac:picMkLst>
        </pc:picChg>
        <pc:picChg chg="mod topLvl">
          <ac:chgData name="Diana Mary Pyngrope [Chillibreeze]" userId="dee9ced0-7628-465b-be92-498a19e92798" providerId="ADAL" clId="{CE00096D-4AF4-407D-818D-0D8A4E54B4E2}" dt="2020-07-11T12:51:02.147" v="1257" actId="165"/>
          <ac:picMkLst>
            <pc:docMk/>
            <pc:sldMk cId="3458991624" sldId="271"/>
            <ac:picMk id="6" creationId="{62254B7E-CE95-42A1-9B7A-A95C6C2DDAF0}"/>
          </ac:picMkLst>
        </pc:picChg>
        <pc:picChg chg="mod topLvl">
          <ac:chgData name="Diana Mary Pyngrope [Chillibreeze]" userId="dee9ced0-7628-465b-be92-498a19e92798" providerId="ADAL" clId="{CE00096D-4AF4-407D-818D-0D8A4E54B4E2}" dt="2020-07-11T12:51:02.147" v="1257" actId="165"/>
          <ac:picMkLst>
            <pc:docMk/>
            <pc:sldMk cId="3458991624" sldId="271"/>
            <ac:picMk id="67" creationId="{9E13441E-2007-4066-A87D-34906FC2090B}"/>
          </ac:picMkLst>
        </pc:picChg>
        <pc:picChg chg="mod topLvl">
          <ac:chgData name="Diana Mary Pyngrope [Chillibreeze]" userId="dee9ced0-7628-465b-be92-498a19e92798" providerId="ADAL" clId="{CE00096D-4AF4-407D-818D-0D8A4E54B4E2}" dt="2020-07-11T12:51:02.147" v="1257" actId="165"/>
          <ac:picMkLst>
            <pc:docMk/>
            <pc:sldMk cId="3458991624" sldId="271"/>
            <ac:picMk id="76" creationId="{2DE99209-6121-4883-932C-001384F162D6}"/>
          </ac:picMkLst>
        </pc:picChg>
        <pc:cxnChg chg="mod">
          <ac:chgData name="Diana Mary Pyngrope [Chillibreeze]" userId="dee9ced0-7628-465b-be92-498a19e92798" providerId="ADAL" clId="{CE00096D-4AF4-407D-818D-0D8A4E54B4E2}" dt="2020-07-11T12:51:01.877" v="1256" actId="465"/>
          <ac:cxnSpMkLst>
            <pc:docMk/>
            <pc:sldMk cId="3458991624" sldId="271"/>
            <ac:cxnSpMk id="21" creationId="{8CD27BE0-C028-4BCF-B49F-1500B4E03CF1}"/>
          </ac:cxnSpMkLst>
        </pc:cxnChg>
        <pc:cxnChg chg="mod">
          <ac:chgData name="Diana Mary Pyngrope [Chillibreeze]" userId="dee9ced0-7628-465b-be92-498a19e92798" providerId="ADAL" clId="{CE00096D-4AF4-407D-818D-0D8A4E54B4E2}" dt="2020-07-11T12:51:01.877" v="1256" actId="465"/>
          <ac:cxnSpMkLst>
            <pc:docMk/>
            <pc:sldMk cId="3458991624" sldId="271"/>
            <ac:cxnSpMk id="22" creationId="{6603D9AF-7555-407B-AB6B-C1BB8E08509A}"/>
          </ac:cxnSpMkLst>
        </pc:cxnChg>
        <pc:cxnChg chg="mod">
          <ac:chgData name="Diana Mary Pyngrope [Chillibreeze]" userId="dee9ced0-7628-465b-be92-498a19e92798" providerId="ADAL" clId="{CE00096D-4AF4-407D-818D-0D8A4E54B4E2}" dt="2020-07-11T12:51:01.877" v="1256" actId="465"/>
          <ac:cxnSpMkLst>
            <pc:docMk/>
            <pc:sldMk cId="3458991624" sldId="271"/>
            <ac:cxnSpMk id="23" creationId="{27EBE501-34DC-443C-87E5-4D41911485F3}"/>
          </ac:cxnSpMkLst>
        </pc:cxnChg>
      </pc:sldChg>
      <pc:sldChg chg="modSp">
        <pc:chgData name="Diana Mary Pyngrope [Chillibreeze]" userId="dee9ced0-7628-465b-be92-498a19e92798" providerId="ADAL" clId="{CE00096D-4AF4-407D-818D-0D8A4E54B4E2}" dt="2020-07-11T12:59:21.106" v="1982"/>
        <pc:sldMkLst>
          <pc:docMk/>
          <pc:sldMk cId="1117671366" sldId="272"/>
        </pc:sldMkLst>
        <pc:spChg chg="mod">
          <ac:chgData name="Diana Mary Pyngrope [Chillibreeze]" userId="dee9ced0-7628-465b-be92-498a19e92798" providerId="ADAL" clId="{CE00096D-4AF4-407D-818D-0D8A4E54B4E2}" dt="2020-07-11T12:59:21.106" v="1982"/>
          <ac:spMkLst>
            <pc:docMk/>
            <pc:sldMk cId="1117671366" sldId="272"/>
            <ac:spMk id="3" creationId="{9688A8C8-0258-4450-907A-49126CCFD179}"/>
          </ac:spMkLst>
        </pc:spChg>
      </pc:sldChg>
      <pc:sldChg chg="addSp delSp modSp mod">
        <pc:chgData name="Diana Mary Pyngrope [Chillibreeze]" userId="dee9ced0-7628-465b-be92-498a19e92798" providerId="ADAL" clId="{CE00096D-4AF4-407D-818D-0D8A4E54B4E2}" dt="2020-07-11T12:59:24.512" v="1983"/>
        <pc:sldMkLst>
          <pc:docMk/>
          <pc:sldMk cId="1136032413" sldId="273"/>
        </pc:sldMkLst>
        <pc:spChg chg="mod">
          <ac:chgData name="Diana Mary Pyngrope [Chillibreeze]" userId="dee9ced0-7628-465b-be92-498a19e92798" providerId="ADAL" clId="{CE00096D-4AF4-407D-818D-0D8A4E54B4E2}" dt="2020-07-11T12:59:24.512" v="1983"/>
          <ac:spMkLst>
            <pc:docMk/>
            <pc:sldMk cId="1136032413" sldId="273"/>
            <ac:spMk id="4" creationId="{3A3864D2-3446-4491-9AE6-AAD2A4F5B4DC}"/>
          </ac:spMkLst>
        </pc:spChg>
        <pc:spChg chg="mod">
          <ac:chgData name="Diana Mary Pyngrope [Chillibreeze]" userId="dee9ced0-7628-465b-be92-498a19e92798" providerId="ADAL" clId="{CE00096D-4AF4-407D-818D-0D8A4E54B4E2}" dt="2020-07-11T12:37:14.407" v="959" actId="13244"/>
          <ac:spMkLst>
            <pc:docMk/>
            <pc:sldMk cId="1136032413" sldId="273"/>
            <ac:spMk id="8" creationId="{0C73FAD0-3DFF-4260-A9A0-E19AAF135F67}"/>
          </ac:spMkLst>
        </pc:spChg>
        <pc:spChg chg="add mod">
          <ac:chgData name="Diana Mary Pyngrope [Chillibreeze]" userId="dee9ced0-7628-465b-be92-498a19e92798" providerId="ADAL" clId="{CE00096D-4AF4-407D-818D-0D8A4E54B4E2}" dt="2020-07-11T12:25:06.780" v="821"/>
          <ac:spMkLst>
            <pc:docMk/>
            <pc:sldMk cId="1136032413" sldId="273"/>
            <ac:spMk id="14" creationId="{B626FE28-0101-412B-901E-1E66F2973A1F}"/>
          </ac:spMkLst>
        </pc:spChg>
        <pc:spChg chg="add mod">
          <ac:chgData name="Diana Mary Pyngrope [Chillibreeze]" userId="dee9ced0-7628-465b-be92-498a19e92798" providerId="ADAL" clId="{CE00096D-4AF4-407D-818D-0D8A4E54B4E2}" dt="2020-07-11T12:25:09.767" v="823"/>
          <ac:spMkLst>
            <pc:docMk/>
            <pc:sldMk cId="1136032413" sldId="273"/>
            <ac:spMk id="15" creationId="{5A6E8FA5-013E-4D02-9E67-C6D881D6B7DB}"/>
          </ac:spMkLst>
        </pc:spChg>
        <pc:grpChg chg="del mod">
          <ac:chgData name="Diana Mary Pyngrope [Chillibreeze]" userId="dee9ced0-7628-465b-be92-498a19e92798" providerId="ADAL" clId="{CE00096D-4AF4-407D-818D-0D8A4E54B4E2}" dt="2020-07-11T12:25:11.169" v="824" actId="478"/>
          <ac:grpSpMkLst>
            <pc:docMk/>
            <pc:sldMk cId="1136032413" sldId="273"/>
            <ac:grpSpMk id="10" creationId="{655CE753-B736-4AD0-9FED-6DC76F8647A9}"/>
          </ac:grpSpMkLst>
        </pc:grpChg>
        <pc:picChg chg="mod">
          <ac:chgData name="Diana Mary Pyngrope [Chillibreeze]" userId="dee9ced0-7628-465b-be92-498a19e92798" providerId="ADAL" clId="{CE00096D-4AF4-407D-818D-0D8A4E54B4E2}" dt="2020-07-11T12:37:14.407" v="959" actId="13244"/>
          <ac:picMkLst>
            <pc:docMk/>
            <pc:sldMk cId="1136032413" sldId="273"/>
            <ac:picMk id="20" creationId="{B4AC18D4-541F-4F64-AF96-B0C0C6425842}"/>
          </ac:picMkLst>
        </pc:picChg>
        <pc:picChg chg="mod">
          <ac:chgData name="Diana Mary Pyngrope [Chillibreeze]" userId="dee9ced0-7628-465b-be92-498a19e92798" providerId="ADAL" clId="{CE00096D-4AF4-407D-818D-0D8A4E54B4E2}" dt="2020-07-11T12:37:14.407" v="959" actId="13244"/>
          <ac:picMkLst>
            <pc:docMk/>
            <pc:sldMk cId="1136032413" sldId="273"/>
            <ac:picMk id="26" creationId="{73C1A930-6ABD-4CEF-8955-9F866AFE8A27}"/>
          </ac:picMkLst>
        </pc:picChg>
        <pc:cxnChg chg="mod">
          <ac:chgData name="Diana Mary Pyngrope [Chillibreeze]" userId="dee9ced0-7628-465b-be92-498a19e92798" providerId="ADAL" clId="{CE00096D-4AF4-407D-818D-0D8A4E54B4E2}" dt="2020-07-11T12:37:14.407" v="959" actId="13244"/>
          <ac:cxnSpMkLst>
            <pc:docMk/>
            <pc:sldMk cId="1136032413" sldId="273"/>
            <ac:cxnSpMk id="13" creationId="{98E08C84-338B-4D3D-B741-80EABF46B40D}"/>
          </ac:cxnSpMkLst>
        </pc:cxnChg>
      </pc:sldChg>
      <pc:sldChg chg="addSp delSp modSp mod">
        <pc:chgData name="Diana Mary Pyngrope [Chillibreeze]" userId="dee9ced0-7628-465b-be92-498a19e92798" providerId="ADAL" clId="{CE00096D-4AF4-407D-818D-0D8A4E54B4E2}" dt="2020-07-11T12:59:27.228" v="1984"/>
        <pc:sldMkLst>
          <pc:docMk/>
          <pc:sldMk cId="2513058244" sldId="274"/>
        </pc:sldMkLst>
        <pc:spChg chg="mod">
          <ac:chgData name="Diana Mary Pyngrope [Chillibreeze]" userId="dee9ced0-7628-465b-be92-498a19e92798" providerId="ADAL" clId="{CE00096D-4AF4-407D-818D-0D8A4E54B4E2}" dt="2020-07-11T12:59:27.228" v="1984"/>
          <ac:spMkLst>
            <pc:docMk/>
            <pc:sldMk cId="2513058244" sldId="274"/>
            <ac:spMk id="2" creationId="{D789C2C7-02D3-465E-8B63-3083093538CF}"/>
          </ac:spMkLst>
        </pc:spChg>
        <pc:spChg chg="mod">
          <ac:chgData name="Diana Mary Pyngrope [Chillibreeze]" userId="dee9ced0-7628-465b-be92-498a19e92798" providerId="ADAL" clId="{CE00096D-4AF4-407D-818D-0D8A4E54B4E2}" dt="2020-07-11T12:51:18.728" v="1260" actId="1038"/>
          <ac:spMkLst>
            <pc:docMk/>
            <pc:sldMk cId="2513058244" sldId="274"/>
            <ac:spMk id="4" creationId="{123A909F-AE51-4103-88E4-3D3899F31114}"/>
          </ac:spMkLst>
        </pc:spChg>
        <pc:spChg chg="mod">
          <ac:chgData name="Diana Mary Pyngrope [Chillibreeze]" userId="dee9ced0-7628-465b-be92-498a19e92798" providerId="ADAL" clId="{CE00096D-4AF4-407D-818D-0D8A4E54B4E2}" dt="2020-07-11T12:51:18.728" v="1260" actId="1038"/>
          <ac:spMkLst>
            <pc:docMk/>
            <pc:sldMk cId="2513058244" sldId="274"/>
            <ac:spMk id="5" creationId="{431869E5-C40E-45A6-8A79-BCBCC6358AA9}"/>
          </ac:spMkLst>
        </pc:spChg>
        <pc:spChg chg="mod">
          <ac:chgData name="Diana Mary Pyngrope [Chillibreeze]" userId="dee9ced0-7628-465b-be92-498a19e92798" providerId="ADAL" clId="{CE00096D-4AF4-407D-818D-0D8A4E54B4E2}" dt="2020-07-11T12:51:18.728" v="1260" actId="1038"/>
          <ac:spMkLst>
            <pc:docMk/>
            <pc:sldMk cId="2513058244" sldId="274"/>
            <ac:spMk id="6" creationId="{49474FF0-F002-4F0A-89EA-02BAB8B386CE}"/>
          </ac:spMkLst>
        </pc:spChg>
        <pc:spChg chg="mod">
          <ac:chgData name="Diana Mary Pyngrope [Chillibreeze]" userId="dee9ced0-7628-465b-be92-498a19e92798" providerId="ADAL" clId="{CE00096D-4AF4-407D-818D-0D8A4E54B4E2}" dt="2020-07-11T12:51:18.728" v="1260" actId="1038"/>
          <ac:spMkLst>
            <pc:docMk/>
            <pc:sldMk cId="2513058244" sldId="274"/>
            <ac:spMk id="7" creationId="{DB9262F5-9FC1-499E-96A8-81A654A983FD}"/>
          </ac:spMkLst>
        </pc:spChg>
        <pc:spChg chg="mod">
          <ac:chgData name="Diana Mary Pyngrope [Chillibreeze]" userId="dee9ced0-7628-465b-be92-498a19e92798" providerId="ADAL" clId="{CE00096D-4AF4-407D-818D-0D8A4E54B4E2}" dt="2020-07-11T12:51:18.728" v="1260" actId="1038"/>
          <ac:spMkLst>
            <pc:docMk/>
            <pc:sldMk cId="2513058244" sldId="274"/>
            <ac:spMk id="8" creationId="{3A2CED33-AE08-4439-B0A5-D7A290BB1E81}"/>
          </ac:spMkLst>
        </pc:spChg>
        <pc:spChg chg="mod">
          <ac:chgData name="Diana Mary Pyngrope [Chillibreeze]" userId="dee9ced0-7628-465b-be92-498a19e92798" providerId="ADAL" clId="{CE00096D-4AF4-407D-818D-0D8A4E54B4E2}" dt="2020-07-11T12:51:18.728" v="1260" actId="1038"/>
          <ac:spMkLst>
            <pc:docMk/>
            <pc:sldMk cId="2513058244" sldId="274"/>
            <ac:spMk id="9" creationId="{75C1A2F4-D2B6-4460-80BC-88257F475032}"/>
          </ac:spMkLst>
        </pc:spChg>
        <pc:spChg chg="mod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10" creationId="{EFC23633-85AC-4188-98F7-8BD1C743E9BD}"/>
          </ac:spMkLst>
        </pc:spChg>
        <pc:spChg chg="mod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11" creationId="{C9BF4192-5E68-491B-8FC3-6A4840E43266}"/>
          </ac:spMkLst>
        </pc:spChg>
        <pc:spChg chg="mod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12" creationId="{E71059D4-AAE2-4645-A950-69A22DC7278F}"/>
          </ac:spMkLst>
        </pc:spChg>
        <pc:spChg chg="mod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13" creationId="{299F53D8-7B2F-44AE-AA66-301E7B704904}"/>
          </ac:spMkLst>
        </pc:spChg>
        <pc:spChg chg="mod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14" creationId="{AFF0FD1A-AE85-4359-91EF-1ECEA972632A}"/>
          </ac:spMkLst>
        </pc:spChg>
        <pc:spChg chg="del mod topLvl">
          <ac:chgData name="Diana Mary Pyngrope [Chillibreeze]" userId="dee9ced0-7628-465b-be92-498a19e92798" providerId="ADAL" clId="{CE00096D-4AF4-407D-818D-0D8A4E54B4E2}" dt="2020-07-11T12:11:27.096" v="368" actId="478"/>
          <ac:spMkLst>
            <pc:docMk/>
            <pc:sldMk cId="2513058244" sldId="274"/>
            <ac:spMk id="19" creationId="{EC7CD952-81A6-4984-86B0-052CD7C484E2}"/>
          </ac:spMkLst>
        </pc:spChg>
        <pc:spChg chg="mod ord topLvl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20" creationId="{3305DAFE-6C03-4C07-9751-8346C30E7C61}"/>
          </ac:spMkLst>
        </pc:spChg>
        <pc:spChg chg="mod">
          <ac:chgData name="Diana Mary Pyngrope [Chillibreeze]" userId="dee9ced0-7628-465b-be92-498a19e92798" providerId="ADAL" clId="{CE00096D-4AF4-407D-818D-0D8A4E54B4E2}" dt="2020-07-11T12:11:24.604" v="367"/>
          <ac:spMkLst>
            <pc:docMk/>
            <pc:sldMk cId="2513058244" sldId="274"/>
            <ac:spMk id="29" creationId="{2D696C84-F5E7-4F5A-BA13-EF741D78EE5D}"/>
          </ac:spMkLst>
        </pc:spChg>
        <pc:spChg chg="mod">
          <ac:chgData name="Diana Mary Pyngrope [Chillibreeze]" userId="dee9ced0-7628-465b-be92-498a19e92798" providerId="ADAL" clId="{CE00096D-4AF4-407D-818D-0D8A4E54B4E2}" dt="2020-07-11T12:11:24.604" v="367"/>
          <ac:spMkLst>
            <pc:docMk/>
            <pc:sldMk cId="2513058244" sldId="274"/>
            <ac:spMk id="30" creationId="{3B514303-8EA7-4B8E-BA10-5A9501561CB0}"/>
          </ac:spMkLst>
        </pc:spChg>
        <pc:spChg chg="mod">
          <ac:chgData name="Diana Mary Pyngrope [Chillibreeze]" userId="dee9ced0-7628-465b-be92-498a19e92798" providerId="ADAL" clId="{CE00096D-4AF4-407D-818D-0D8A4E54B4E2}" dt="2020-07-11T12:11:36.371" v="380"/>
          <ac:spMkLst>
            <pc:docMk/>
            <pc:sldMk cId="2513058244" sldId="274"/>
            <ac:spMk id="32" creationId="{B092C432-5742-4DF0-B8DF-55AD5B5F3B57}"/>
          </ac:spMkLst>
        </pc:spChg>
        <pc:spChg chg="mod">
          <ac:chgData name="Diana Mary Pyngrope [Chillibreeze]" userId="dee9ced0-7628-465b-be92-498a19e92798" providerId="ADAL" clId="{CE00096D-4AF4-407D-818D-0D8A4E54B4E2}" dt="2020-07-11T12:11:36.371" v="380"/>
          <ac:spMkLst>
            <pc:docMk/>
            <pc:sldMk cId="2513058244" sldId="274"/>
            <ac:spMk id="33" creationId="{4B9DC5E5-7D79-427F-813F-0743E66B539F}"/>
          </ac:spMkLst>
        </pc:spChg>
        <pc:spChg chg="mod">
          <ac:chgData name="Diana Mary Pyngrope [Chillibreeze]" userId="dee9ced0-7628-465b-be92-498a19e92798" providerId="ADAL" clId="{CE00096D-4AF4-407D-818D-0D8A4E54B4E2}" dt="2020-07-11T12:11:42.128" v="396"/>
          <ac:spMkLst>
            <pc:docMk/>
            <pc:sldMk cId="2513058244" sldId="274"/>
            <ac:spMk id="35" creationId="{A56787FE-47C9-4DBA-9EE8-0AA48432CBFC}"/>
          </ac:spMkLst>
        </pc:spChg>
        <pc:spChg chg="mod">
          <ac:chgData name="Diana Mary Pyngrope [Chillibreeze]" userId="dee9ced0-7628-465b-be92-498a19e92798" providerId="ADAL" clId="{CE00096D-4AF4-407D-818D-0D8A4E54B4E2}" dt="2020-07-11T12:11:42.128" v="396"/>
          <ac:spMkLst>
            <pc:docMk/>
            <pc:sldMk cId="2513058244" sldId="274"/>
            <ac:spMk id="36" creationId="{BD313BDE-2D56-4000-A8F1-4C4E7149E90D}"/>
          </ac:spMkLst>
        </pc:spChg>
        <pc:spChg chg="del mod topLvl">
          <ac:chgData name="Diana Mary Pyngrope [Chillibreeze]" userId="dee9ced0-7628-465b-be92-498a19e92798" providerId="ADAL" clId="{CE00096D-4AF4-407D-818D-0D8A4E54B4E2}" dt="2020-07-11T12:12:55.888" v="466" actId="478"/>
          <ac:spMkLst>
            <pc:docMk/>
            <pc:sldMk cId="2513058244" sldId="274"/>
            <ac:spMk id="38" creationId="{D29AC443-35AB-4AFE-AFC2-2F9ADEB8203C}"/>
          </ac:spMkLst>
        </pc:spChg>
        <pc:spChg chg="mod ord topLvl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39" creationId="{68C3D310-DF57-4B91-9C0B-B8468F30BC82}"/>
          </ac:spMkLst>
        </pc:spChg>
        <pc:spChg chg="del mod topLvl">
          <ac:chgData name="Diana Mary Pyngrope [Chillibreeze]" userId="dee9ced0-7628-465b-be92-498a19e92798" providerId="ADAL" clId="{CE00096D-4AF4-407D-818D-0D8A4E54B4E2}" dt="2020-07-11T12:12:55.888" v="466" actId="478"/>
          <ac:spMkLst>
            <pc:docMk/>
            <pc:sldMk cId="2513058244" sldId="274"/>
            <ac:spMk id="41" creationId="{2E52B6E9-1193-4C9F-9333-07DD6D9226E8}"/>
          </ac:spMkLst>
        </pc:spChg>
        <pc:spChg chg="mod ord topLvl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42" creationId="{7510B749-913A-484D-A4D7-771D3D835866}"/>
          </ac:spMkLst>
        </pc:spChg>
        <pc:spChg chg="del mod topLvl">
          <ac:chgData name="Diana Mary Pyngrope [Chillibreeze]" userId="dee9ced0-7628-465b-be92-498a19e92798" providerId="ADAL" clId="{CE00096D-4AF4-407D-818D-0D8A4E54B4E2}" dt="2020-07-11T12:12:55.888" v="466" actId="478"/>
          <ac:spMkLst>
            <pc:docMk/>
            <pc:sldMk cId="2513058244" sldId="274"/>
            <ac:spMk id="44" creationId="{80CC38F5-C109-4FDE-A263-13A34B59E985}"/>
          </ac:spMkLst>
        </pc:spChg>
        <pc:spChg chg="mod ord topLvl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45" creationId="{4BCDCB8A-5E3B-4D83-8E2A-BD9DDB308808}"/>
          </ac:spMkLst>
        </pc:spChg>
        <pc:spChg chg="mod">
          <ac:chgData name="Diana Mary Pyngrope [Chillibreeze]" userId="dee9ced0-7628-465b-be92-498a19e92798" providerId="ADAL" clId="{CE00096D-4AF4-407D-818D-0D8A4E54B4E2}" dt="2020-07-11T12:11:39.105" v="390"/>
          <ac:spMkLst>
            <pc:docMk/>
            <pc:sldMk cId="2513058244" sldId="274"/>
            <ac:spMk id="47" creationId="{5C1E228C-6C7F-451D-8646-30736314D3EC}"/>
          </ac:spMkLst>
        </pc:spChg>
        <pc:spChg chg="mod">
          <ac:chgData name="Diana Mary Pyngrope [Chillibreeze]" userId="dee9ced0-7628-465b-be92-498a19e92798" providerId="ADAL" clId="{CE00096D-4AF4-407D-818D-0D8A4E54B4E2}" dt="2020-07-11T12:11:39.105" v="390"/>
          <ac:spMkLst>
            <pc:docMk/>
            <pc:sldMk cId="2513058244" sldId="274"/>
            <ac:spMk id="48" creationId="{064A3330-F081-4C5B-859D-E661E870842F}"/>
          </ac:spMkLst>
        </pc:spChg>
        <pc:spChg chg="mod topLvl">
          <ac:chgData name="Diana Mary Pyngrope [Chillibreeze]" userId="dee9ced0-7628-465b-be92-498a19e92798" providerId="ADAL" clId="{CE00096D-4AF4-407D-818D-0D8A4E54B4E2}" dt="2020-07-11T12:09:27.631" v="330" actId="164"/>
          <ac:spMkLst>
            <pc:docMk/>
            <pc:sldMk cId="2513058244" sldId="274"/>
            <ac:spMk id="52" creationId="{4E4EA047-C90F-4446-9A2D-FE959342EE3D}"/>
          </ac:spMkLst>
        </pc:spChg>
        <pc:spChg chg="del mod topLvl">
          <ac:chgData name="Diana Mary Pyngrope [Chillibreeze]" userId="dee9ced0-7628-465b-be92-498a19e92798" providerId="ADAL" clId="{CE00096D-4AF4-407D-818D-0D8A4E54B4E2}" dt="2020-07-11T12:12:55.888" v="466" actId="478"/>
          <ac:spMkLst>
            <pc:docMk/>
            <pc:sldMk cId="2513058244" sldId="274"/>
            <ac:spMk id="53" creationId="{0F9E0992-A5F9-412A-AC62-7792736D6FCD}"/>
          </ac:spMkLst>
        </pc:spChg>
        <pc:spChg chg="mod ord topLvl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54" creationId="{1FFE3BAA-2750-4035-A429-3D272E385C03}"/>
          </ac:spMkLst>
        </pc:spChg>
        <pc:spChg chg="mod topLvl">
          <ac:chgData name="Diana Mary Pyngrope [Chillibreeze]" userId="dee9ced0-7628-465b-be92-498a19e92798" providerId="ADAL" clId="{CE00096D-4AF4-407D-818D-0D8A4E54B4E2}" dt="2020-07-11T12:09:27.631" v="330" actId="164"/>
          <ac:spMkLst>
            <pc:docMk/>
            <pc:sldMk cId="2513058244" sldId="274"/>
            <ac:spMk id="55" creationId="{9CB23EC4-35B0-4825-AE63-46B036FAE00D}"/>
          </ac:spMkLst>
        </pc:spChg>
        <pc:spChg chg="del mod topLvl">
          <ac:chgData name="Diana Mary Pyngrope [Chillibreeze]" userId="dee9ced0-7628-465b-be92-498a19e92798" providerId="ADAL" clId="{CE00096D-4AF4-407D-818D-0D8A4E54B4E2}" dt="2020-07-11T12:12:55.888" v="466" actId="478"/>
          <ac:spMkLst>
            <pc:docMk/>
            <pc:sldMk cId="2513058244" sldId="274"/>
            <ac:spMk id="56" creationId="{060AEF3A-D59B-4C14-81FC-9E264406BDA1}"/>
          </ac:spMkLst>
        </pc:spChg>
        <pc:spChg chg="mod ord topLvl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57" creationId="{E32D2628-3DFF-4819-94D9-E5A5ACC7759C}"/>
          </ac:spMkLst>
        </pc:spChg>
        <pc:spChg chg="del mod topLvl">
          <ac:chgData name="Diana Mary Pyngrope [Chillibreeze]" userId="dee9ced0-7628-465b-be92-498a19e92798" providerId="ADAL" clId="{CE00096D-4AF4-407D-818D-0D8A4E54B4E2}" dt="2020-07-11T12:11:14.427" v="338" actId="478"/>
          <ac:spMkLst>
            <pc:docMk/>
            <pc:sldMk cId="2513058244" sldId="274"/>
            <ac:spMk id="59" creationId="{CCA625FD-45EF-4C99-9AAB-34A8880A6D55}"/>
          </ac:spMkLst>
        </pc:spChg>
        <pc:spChg chg="mod ord topLvl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60" creationId="{4622D20F-B67A-4C92-B57C-642F29A23B87}"/>
          </ac:spMkLst>
        </pc:spChg>
        <pc:spChg chg="del mod topLvl">
          <ac:chgData name="Diana Mary Pyngrope [Chillibreeze]" userId="dee9ced0-7628-465b-be92-498a19e92798" providerId="ADAL" clId="{CE00096D-4AF4-407D-818D-0D8A4E54B4E2}" dt="2020-07-11T12:11:14.427" v="338" actId="478"/>
          <ac:spMkLst>
            <pc:docMk/>
            <pc:sldMk cId="2513058244" sldId="274"/>
            <ac:spMk id="62" creationId="{88B92039-8DEB-4C93-A5C6-0337A321A513}"/>
          </ac:spMkLst>
        </pc:spChg>
        <pc:spChg chg="mod ord topLvl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63" creationId="{C89D60CA-C163-4BF8-9C29-AC5CA089AD0C}"/>
          </ac:spMkLst>
        </pc:spChg>
        <pc:spChg chg="del mod topLvl">
          <ac:chgData name="Diana Mary Pyngrope [Chillibreeze]" userId="dee9ced0-7628-465b-be92-498a19e92798" providerId="ADAL" clId="{CE00096D-4AF4-407D-818D-0D8A4E54B4E2}" dt="2020-07-11T12:11:14.427" v="338" actId="478"/>
          <ac:spMkLst>
            <pc:docMk/>
            <pc:sldMk cId="2513058244" sldId="274"/>
            <ac:spMk id="65" creationId="{684908B6-AFFB-415D-A3E5-65935819C46F}"/>
          </ac:spMkLst>
        </pc:spChg>
        <pc:spChg chg="mod ord topLvl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66" creationId="{F3A15376-9178-4CF2-B756-BE45423BD404}"/>
          </ac:spMkLst>
        </pc:spChg>
        <pc:spChg chg="del mod topLvl">
          <ac:chgData name="Diana Mary Pyngrope [Chillibreeze]" userId="dee9ced0-7628-465b-be92-498a19e92798" providerId="ADAL" clId="{CE00096D-4AF4-407D-818D-0D8A4E54B4E2}" dt="2020-07-11T12:11:14.427" v="338" actId="478"/>
          <ac:spMkLst>
            <pc:docMk/>
            <pc:sldMk cId="2513058244" sldId="274"/>
            <ac:spMk id="68" creationId="{DCF99279-4D18-44C8-A1E6-88E2CE94FB97}"/>
          </ac:spMkLst>
        </pc:spChg>
        <pc:spChg chg="del mod topLvl">
          <ac:chgData name="Diana Mary Pyngrope [Chillibreeze]" userId="dee9ced0-7628-465b-be92-498a19e92798" providerId="ADAL" clId="{CE00096D-4AF4-407D-818D-0D8A4E54B4E2}" dt="2020-07-11T12:12:55.888" v="466" actId="478"/>
          <ac:spMkLst>
            <pc:docMk/>
            <pc:sldMk cId="2513058244" sldId="274"/>
            <ac:spMk id="69" creationId="{DE1FD9E0-26D3-47D5-A312-FCD8F2814A34}"/>
          </ac:spMkLst>
        </pc:spChg>
        <pc:spChg chg="mod ord topLvl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70" creationId="{64F813D1-D055-49E5-BA55-651E4AAB5FEC}"/>
          </ac:spMkLst>
        </pc:spChg>
        <pc:spChg chg="mod ord topLvl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71" creationId="{1DD968D0-1506-4571-9689-B159134443BE}"/>
          </ac:spMkLst>
        </pc:spChg>
        <pc:spChg chg="mod">
          <ac:chgData name="Diana Mary Pyngrope [Chillibreeze]" userId="dee9ced0-7628-465b-be92-498a19e92798" providerId="ADAL" clId="{CE00096D-4AF4-407D-818D-0D8A4E54B4E2}" dt="2020-07-11T12:11:52.435" v="408"/>
          <ac:spMkLst>
            <pc:docMk/>
            <pc:sldMk cId="2513058244" sldId="274"/>
            <ac:spMk id="72" creationId="{ABE351B9-8FF7-4B7C-ACA9-CC61F3808DD0}"/>
          </ac:spMkLst>
        </pc:spChg>
        <pc:spChg chg="mod">
          <ac:chgData name="Diana Mary Pyngrope [Chillibreeze]" userId="dee9ced0-7628-465b-be92-498a19e92798" providerId="ADAL" clId="{CE00096D-4AF4-407D-818D-0D8A4E54B4E2}" dt="2020-07-11T12:11:52.435" v="408"/>
          <ac:spMkLst>
            <pc:docMk/>
            <pc:sldMk cId="2513058244" sldId="274"/>
            <ac:spMk id="73" creationId="{FC49DB0A-14B3-493C-8E3D-6CA0BA55E4A6}"/>
          </ac:spMkLst>
        </pc:spChg>
        <pc:spChg chg="del mod topLvl">
          <ac:chgData name="Diana Mary Pyngrope [Chillibreeze]" userId="dee9ced0-7628-465b-be92-498a19e92798" providerId="ADAL" clId="{CE00096D-4AF4-407D-818D-0D8A4E54B4E2}" dt="2020-07-11T12:11:14.427" v="338" actId="478"/>
          <ac:spMkLst>
            <pc:docMk/>
            <pc:sldMk cId="2513058244" sldId="274"/>
            <ac:spMk id="75" creationId="{E87C4E65-D9F9-43F4-9105-003453EE179B}"/>
          </ac:spMkLst>
        </pc:spChg>
        <pc:spChg chg="mod ord topLvl">
          <ac:chgData name="Diana Mary Pyngrope [Chillibreeze]" userId="dee9ced0-7628-465b-be92-498a19e92798" providerId="ADAL" clId="{CE00096D-4AF4-407D-818D-0D8A4E54B4E2}" dt="2020-07-11T12:41:37.631" v="988" actId="13244"/>
          <ac:spMkLst>
            <pc:docMk/>
            <pc:sldMk cId="2513058244" sldId="274"/>
            <ac:spMk id="76" creationId="{860F5318-945A-4EE8-A41E-38F0A15E7780}"/>
          </ac:spMkLst>
        </pc:spChg>
        <pc:spChg chg="mod">
          <ac:chgData name="Diana Mary Pyngrope [Chillibreeze]" userId="dee9ced0-7628-465b-be92-498a19e92798" providerId="ADAL" clId="{CE00096D-4AF4-407D-818D-0D8A4E54B4E2}" dt="2020-07-11T12:11:30.549" v="370" actId="571"/>
          <ac:spMkLst>
            <pc:docMk/>
            <pc:sldMk cId="2513058244" sldId="274"/>
            <ac:spMk id="79" creationId="{4915F892-7CEC-43F4-AA1C-413F9F1606FA}"/>
          </ac:spMkLst>
        </pc:spChg>
        <pc:spChg chg="mod">
          <ac:chgData name="Diana Mary Pyngrope [Chillibreeze]" userId="dee9ced0-7628-465b-be92-498a19e92798" providerId="ADAL" clId="{CE00096D-4AF4-407D-818D-0D8A4E54B4E2}" dt="2020-07-11T12:11:30.549" v="370" actId="571"/>
          <ac:spMkLst>
            <pc:docMk/>
            <pc:sldMk cId="2513058244" sldId="274"/>
            <ac:spMk id="80" creationId="{2821252B-1EC6-4614-AB08-8E4D5F9E8458}"/>
          </ac:spMkLst>
        </pc:spChg>
        <pc:grpChg chg="add del mod">
          <ac:chgData name="Diana Mary Pyngrope [Chillibreeze]" userId="dee9ced0-7628-465b-be92-498a19e92798" providerId="ADAL" clId="{CE00096D-4AF4-407D-818D-0D8A4E54B4E2}" dt="2020-07-11T12:10:44.918" v="331" actId="21"/>
          <ac:grpSpMkLst>
            <pc:docMk/>
            <pc:sldMk cId="2513058244" sldId="274"/>
            <ac:grpSpMk id="3" creationId="{0E996F0E-38FC-4773-9130-1457999467D9}"/>
          </ac:grpSpMkLst>
        </pc:grpChg>
        <pc:grpChg chg="del">
          <ac:chgData name="Diana Mary Pyngrope [Chillibreeze]" userId="dee9ced0-7628-465b-be92-498a19e92798" providerId="ADAL" clId="{CE00096D-4AF4-407D-818D-0D8A4E54B4E2}" dt="2020-07-11T12:11:00.700" v="333" actId="165"/>
          <ac:grpSpMkLst>
            <pc:docMk/>
            <pc:sldMk cId="2513058244" sldId="274"/>
            <ac:grpSpMk id="16" creationId="{572688F2-3B7F-4E15-91BA-01BB3FA2288B}"/>
          </ac:grpSpMkLst>
        </pc:grpChg>
        <pc:grpChg chg="del mod">
          <ac:chgData name="Diana Mary Pyngrope [Chillibreeze]" userId="dee9ced0-7628-465b-be92-498a19e92798" providerId="ADAL" clId="{CE00096D-4AF4-407D-818D-0D8A4E54B4E2}" dt="2020-07-11T12:11:27.096" v="368" actId="478"/>
          <ac:grpSpMkLst>
            <pc:docMk/>
            <pc:sldMk cId="2513058244" sldId="274"/>
            <ac:grpSpMk id="17" creationId="{E431221E-8E59-4D08-BCA6-4F174DBAF70D}"/>
          </ac:grpSpMkLst>
        </pc:grpChg>
        <pc:grpChg chg="del mod">
          <ac:chgData name="Diana Mary Pyngrope [Chillibreeze]" userId="dee9ced0-7628-465b-be92-498a19e92798" providerId="ADAL" clId="{CE00096D-4AF4-407D-818D-0D8A4E54B4E2}" dt="2020-07-11T12:11:45.625" v="399" actId="478"/>
          <ac:grpSpMkLst>
            <pc:docMk/>
            <pc:sldMk cId="2513058244" sldId="274"/>
            <ac:grpSpMk id="21" creationId="{116E33AF-9BED-4C5F-85AE-B0931B8D9FAD}"/>
          </ac:grpSpMkLst>
        </pc:grpChg>
        <pc:grpChg chg="del mod">
          <ac:chgData name="Diana Mary Pyngrope [Chillibreeze]" userId="dee9ced0-7628-465b-be92-498a19e92798" providerId="ADAL" clId="{CE00096D-4AF4-407D-818D-0D8A4E54B4E2}" dt="2020-07-11T12:11:45.625" v="399" actId="478"/>
          <ac:grpSpMkLst>
            <pc:docMk/>
            <pc:sldMk cId="2513058244" sldId="274"/>
            <ac:grpSpMk id="22" creationId="{F5453A26-43F7-4190-9299-A1CBC565D8B4}"/>
          </ac:grpSpMkLst>
        </pc:grpChg>
        <pc:grpChg chg="del mod">
          <ac:chgData name="Diana Mary Pyngrope [Chillibreeze]" userId="dee9ced0-7628-465b-be92-498a19e92798" providerId="ADAL" clId="{CE00096D-4AF4-407D-818D-0D8A4E54B4E2}" dt="2020-07-11T12:11:45.625" v="399" actId="478"/>
          <ac:grpSpMkLst>
            <pc:docMk/>
            <pc:sldMk cId="2513058244" sldId="274"/>
            <ac:grpSpMk id="23" creationId="{8E8B4BD5-E874-42C0-B53C-9A1C7A258E94}"/>
          </ac:grpSpMkLst>
        </pc:grpChg>
        <pc:grpChg chg="del mod">
          <ac:chgData name="Diana Mary Pyngrope [Chillibreeze]" userId="dee9ced0-7628-465b-be92-498a19e92798" providerId="ADAL" clId="{CE00096D-4AF4-407D-818D-0D8A4E54B4E2}" dt="2020-07-11T12:12:46.845" v="463" actId="478"/>
          <ac:grpSpMkLst>
            <pc:docMk/>
            <pc:sldMk cId="2513058244" sldId="274"/>
            <ac:grpSpMk id="24" creationId="{E697BA9D-F805-443D-8112-CA6C9A1B5C88}"/>
          </ac:grpSpMkLst>
        </pc:grpChg>
        <pc:grpChg chg="del mod">
          <ac:chgData name="Diana Mary Pyngrope [Chillibreeze]" userId="dee9ced0-7628-465b-be92-498a19e92798" providerId="ADAL" clId="{CE00096D-4AF4-407D-818D-0D8A4E54B4E2}" dt="2020-07-11T12:12:47.985" v="464" actId="165"/>
          <ac:grpSpMkLst>
            <pc:docMk/>
            <pc:sldMk cId="2513058244" sldId="274"/>
            <ac:grpSpMk id="25" creationId="{08DFF76A-C7A9-4031-9491-A864ED5AC358}"/>
          </ac:grpSpMkLst>
        </pc:grpChg>
        <pc:grpChg chg="del mod">
          <ac:chgData name="Diana Mary Pyngrope [Chillibreeze]" userId="dee9ced0-7628-465b-be92-498a19e92798" providerId="ADAL" clId="{CE00096D-4AF4-407D-818D-0D8A4E54B4E2}" dt="2020-07-11T12:12:47.985" v="464" actId="165"/>
          <ac:grpSpMkLst>
            <pc:docMk/>
            <pc:sldMk cId="2513058244" sldId="274"/>
            <ac:grpSpMk id="26" creationId="{7D992FB7-CFF0-4386-A9D9-D63F097D60BE}"/>
          </ac:grpSpMkLst>
        </pc:grpChg>
        <pc:grpChg chg="del mod">
          <ac:chgData name="Diana Mary Pyngrope [Chillibreeze]" userId="dee9ced0-7628-465b-be92-498a19e92798" providerId="ADAL" clId="{CE00096D-4AF4-407D-818D-0D8A4E54B4E2}" dt="2020-07-11T12:12:47.985" v="464" actId="165"/>
          <ac:grpSpMkLst>
            <pc:docMk/>
            <pc:sldMk cId="2513058244" sldId="274"/>
            <ac:grpSpMk id="27" creationId="{BE9BE62C-6047-49B0-AA8C-B2279259C29E}"/>
          </ac:grpSpMkLst>
        </pc:grpChg>
        <pc:grpChg chg="del mod">
          <ac:chgData name="Diana Mary Pyngrope [Chillibreeze]" userId="dee9ced0-7628-465b-be92-498a19e92798" providerId="ADAL" clId="{CE00096D-4AF4-407D-818D-0D8A4E54B4E2}" dt="2020-07-11T12:12:47.985" v="464" actId="165"/>
          <ac:grpSpMkLst>
            <pc:docMk/>
            <pc:sldMk cId="2513058244" sldId="274"/>
            <ac:grpSpMk id="28" creationId="{A9C11431-3868-423F-BB81-4EB246C87B6C}"/>
          </ac:grpSpMkLst>
        </pc:grpChg>
        <pc:grpChg chg="del mod">
          <ac:chgData name="Diana Mary Pyngrope [Chillibreeze]" userId="dee9ced0-7628-465b-be92-498a19e92798" providerId="ADAL" clId="{CE00096D-4AF4-407D-818D-0D8A4E54B4E2}" dt="2020-07-11T12:12:47.985" v="464" actId="165"/>
          <ac:grpSpMkLst>
            <pc:docMk/>
            <pc:sldMk cId="2513058244" sldId="274"/>
            <ac:grpSpMk id="31" creationId="{DD8EBC35-E937-4D27-9A2E-1B26E7C47EF6}"/>
          </ac:grpSpMkLst>
        </pc:grpChg>
        <pc:grpChg chg="del mod">
          <ac:chgData name="Diana Mary Pyngrope [Chillibreeze]" userId="dee9ced0-7628-465b-be92-498a19e92798" providerId="ADAL" clId="{CE00096D-4AF4-407D-818D-0D8A4E54B4E2}" dt="2020-07-11T12:12:47.985" v="464" actId="165"/>
          <ac:grpSpMkLst>
            <pc:docMk/>
            <pc:sldMk cId="2513058244" sldId="274"/>
            <ac:grpSpMk id="34" creationId="{1B0EDDCD-2682-47E7-96D4-B94042266056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09:23.786" v="328" actId="165"/>
          <ac:grpSpMkLst>
            <pc:docMk/>
            <pc:sldMk cId="2513058244" sldId="274"/>
            <ac:grpSpMk id="51" creationId="{356F3DEE-AFFF-4E0B-9F4C-788F29CE92FA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09:23.786" v="328" actId="165"/>
          <ac:grpSpMkLst>
            <pc:docMk/>
            <pc:sldMk cId="2513058244" sldId="274"/>
            <ac:grpSpMk id="58" creationId="{DCD54A7D-34C5-4B50-AEAA-F96A0D3107DB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09:23.786" v="328" actId="165"/>
          <ac:grpSpMkLst>
            <pc:docMk/>
            <pc:sldMk cId="2513058244" sldId="274"/>
            <ac:grpSpMk id="61" creationId="{708E6096-5B3F-4A90-94E9-B039F85966D5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09:23.786" v="328" actId="165"/>
          <ac:grpSpMkLst>
            <pc:docMk/>
            <pc:sldMk cId="2513058244" sldId="274"/>
            <ac:grpSpMk id="64" creationId="{672D487A-D448-47F1-B5D8-F14983BA6D5E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09:23.786" v="328" actId="165"/>
          <ac:grpSpMkLst>
            <pc:docMk/>
            <pc:sldMk cId="2513058244" sldId="274"/>
            <ac:grpSpMk id="67" creationId="{62DEF0E4-C722-4054-9D04-1ECEB9F8FF52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09:23.786" v="328" actId="165"/>
          <ac:grpSpMkLst>
            <pc:docMk/>
            <pc:sldMk cId="2513058244" sldId="274"/>
            <ac:grpSpMk id="74" creationId="{A2AA15EA-5483-4031-96B3-D48D557D9B25}"/>
          </ac:grpSpMkLst>
        </pc:grpChg>
        <pc:grpChg chg="add mod">
          <ac:chgData name="Diana Mary Pyngrope [Chillibreeze]" userId="dee9ced0-7628-465b-be92-498a19e92798" providerId="ADAL" clId="{CE00096D-4AF4-407D-818D-0D8A4E54B4E2}" dt="2020-07-11T12:11:30.549" v="370" actId="571"/>
          <ac:grpSpMkLst>
            <pc:docMk/>
            <pc:sldMk cId="2513058244" sldId="274"/>
            <ac:grpSpMk id="78" creationId="{658982B4-A1D4-4080-9E57-0DE3A17650DF}"/>
          </ac:grpSpMkLst>
        </pc:grpChg>
        <pc:picChg chg="mod">
          <ac:chgData name="Diana Mary Pyngrope [Chillibreeze]" userId="dee9ced0-7628-465b-be92-498a19e92798" providerId="ADAL" clId="{CE00096D-4AF4-407D-818D-0D8A4E54B4E2}" dt="2020-07-11T12:41:37.631" v="988" actId="13244"/>
          <ac:picMkLst>
            <pc:docMk/>
            <pc:sldMk cId="2513058244" sldId="274"/>
            <ac:picMk id="18" creationId="{6565EBD8-CA08-48F5-BC87-AA37F8266A33}"/>
          </ac:picMkLst>
        </pc:picChg>
        <pc:picChg chg="add mod">
          <ac:chgData name="Diana Mary Pyngrope [Chillibreeze]" userId="dee9ced0-7628-465b-be92-498a19e92798" providerId="ADAL" clId="{CE00096D-4AF4-407D-818D-0D8A4E54B4E2}" dt="2020-07-11T12:41:37.631" v="988" actId="13244"/>
          <ac:picMkLst>
            <pc:docMk/>
            <pc:sldMk cId="2513058244" sldId="274"/>
            <ac:picMk id="77" creationId="{6DDF1E02-D5CE-41B8-A91E-04D88F147817}"/>
          </ac:picMkLst>
        </pc:picChg>
        <pc:picChg chg="add mod">
          <ac:chgData name="Diana Mary Pyngrope [Chillibreeze]" userId="dee9ced0-7628-465b-be92-498a19e92798" providerId="ADAL" clId="{CE00096D-4AF4-407D-818D-0D8A4E54B4E2}" dt="2020-07-11T12:41:37.631" v="988" actId="13244"/>
          <ac:picMkLst>
            <pc:docMk/>
            <pc:sldMk cId="2513058244" sldId="274"/>
            <ac:picMk id="81" creationId="{1BE73138-E859-4A7B-A1CA-F7C312A9DA60}"/>
          </ac:picMkLst>
        </pc:picChg>
        <pc:picChg chg="add mod">
          <ac:chgData name="Diana Mary Pyngrope [Chillibreeze]" userId="dee9ced0-7628-465b-be92-498a19e92798" providerId="ADAL" clId="{CE00096D-4AF4-407D-818D-0D8A4E54B4E2}" dt="2020-07-11T12:41:37.631" v="988" actId="13244"/>
          <ac:picMkLst>
            <pc:docMk/>
            <pc:sldMk cId="2513058244" sldId="274"/>
            <ac:picMk id="82" creationId="{ADF3CA4B-E933-4200-AC98-F968851EC2F5}"/>
          </ac:picMkLst>
        </pc:picChg>
        <pc:picChg chg="add mod">
          <ac:chgData name="Diana Mary Pyngrope [Chillibreeze]" userId="dee9ced0-7628-465b-be92-498a19e92798" providerId="ADAL" clId="{CE00096D-4AF4-407D-818D-0D8A4E54B4E2}" dt="2020-07-11T12:41:37.631" v="988" actId="13244"/>
          <ac:picMkLst>
            <pc:docMk/>
            <pc:sldMk cId="2513058244" sldId="274"/>
            <ac:picMk id="83" creationId="{1F295DA7-97B4-4B26-A867-C3EF70CC21C9}"/>
          </ac:picMkLst>
        </pc:picChg>
        <pc:picChg chg="add del mod">
          <ac:chgData name="Diana Mary Pyngrope [Chillibreeze]" userId="dee9ced0-7628-465b-be92-498a19e92798" providerId="ADAL" clId="{CE00096D-4AF4-407D-818D-0D8A4E54B4E2}" dt="2020-07-11T12:11:45.625" v="399" actId="478"/>
          <ac:picMkLst>
            <pc:docMk/>
            <pc:sldMk cId="2513058244" sldId="274"/>
            <ac:picMk id="84" creationId="{E59A154F-91EA-4BA0-BCDD-5E2B2E3E7B76}"/>
          </ac:picMkLst>
        </pc:picChg>
        <pc:picChg chg="add mod">
          <ac:chgData name="Diana Mary Pyngrope [Chillibreeze]" userId="dee9ced0-7628-465b-be92-498a19e92798" providerId="ADAL" clId="{CE00096D-4AF4-407D-818D-0D8A4E54B4E2}" dt="2020-07-11T12:11:47.355" v="401" actId="571"/>
          <ac:picMkLst>
            <pc:docMk/>
            <pc:sldMk cId="2513058244" sldId="274"/>
            <ac:picMk id="85" creationId="{AE159201-5FE7-45E5-A986-243B6B0C13FE}"/>
          </ac:picMkLst>
        </pc:picChg>
        <pc:picChg chg="add del mod">
          <ac:chgData name="Diana Mary Pyngrope [Chillibreeze]" userId="dee9ced0-7628-465b-be92-498a19e92798" providerId="ADAL" clId="{CE00096D-4AF4-407D-818D-0D8A4E54B4E2}" dt="2020-07-11T12:12:46.845" v="463" actId="478"/>
          <ac:picMkLst>
            <pc:docMk/>
            <pc:sldMk cId="2513058244" sldId="274"/>
            <ac:picMk id="86" creationId="{4C5F3091-7AEE-42FB-8079-BA8983D805EE}"/>
          </ac:picMkLst>
        </pc:picChg>
        <pc:picChg chg="add del mod">
          <ac:chgData name="Diana Mary Pyngrope [Chillibreeze]" userId="dee9ced0-7628-465b-be92-498a19e92798" providerId="ADAL" clId="{CE00096D-4AF4-407D-818D-0D8A4E54B4E2}" dt="2020-07-11T12:12:46.845" v="463" actId="478"/>
          <ac:picMkLst>
            <pc:docMk/>
            <pc:sldMk cId="2513058244" sldId="274"/>
            <ac:picMk id="87" creationId="{61AC034D-1D90-4CC5-A598-33A1A1C846B0}"/>
          </ac:picMkLst>
        </pc:picChg>
        <pc:picChg chg="add del mod">
          <ac:chgData name="Diana Mary Pyngrope [Chillibreeze]" userId="dee9ced0-7628-465b-be92-498a19e92798" providerId="ADAL" clId="{CE00096D-4AF4-407D-818D-0D8A4E54B4E2}" dt="2020-07-11T12:41:37.631" v="988" actId="13244"/>
          <ac:picMkLst>
            <pc:docMk/>
            <pc:sldMk cId="2513058244" sldId="274"/>
            <ac:picMk id="88" creationId="{EA67FF76-367A-4092-8658-B29593D9529B}"/>
          </ac:picMkLst>
        </pc:picChg>
        <pc:picChg chg="add del mod">
          <ac:chgData name="Diana Mary Pyngrope [Chillibreeze]" userId="dee9ced0-7628-465b-be92-498a19e92798" providerId="ADAL" clId="{CE00096D-4AF4-407D-818D-0D8A4E54B4E2}" dt="2020-07-11T12:12:46.845" v="463" actId="478"/>
          <ac:picMkLst>
            <pc:docMk/>
            <pc:sldMk cId="2513058244" sldId="274"/>
            <ac:picMk id="89" creationId="{DF4FB9C8-DDD9-4AFF-9077-985416FD0C08}"/>
          </ac:picMkLst>
        </pc:picChg>
        <pc:picChg chg="add del mod">
          <ac:chgData name="Diana Mary Pyngrope [Chillibreeze]" userId="dee9ced0-7628-465b-be92-498a19e92798" providerId="ADAL" clId="{CE00096D-4AF4-407D-818D-0D8A4E54B4E2}" dt="2020-07-11T12:12:46.845" v="463" actId="478"/>
          <ac:picMkLst>
            <pc:docMk/>
            <pc:sldMk cId="2513058244" sldId="274"/>
            <ac:picMk id="90" creationId="{7AD82FB6-3231-41DB-AAC2-037A49E41808}"/>
          </ac:picMkLst>
        </pc:picChg>
        <pc:picChg chg="add mod">
          <ac:chgData name="Diana Mary Pyngrope [Chillibreeze]" userId="dee9ced0-7628-465b-be92-498a19e92798" providerId="ADAL" clId="{CE00096D-4AF4-407D-818D-0D8A4E54B4E2}" dt="2020-07-11T12:41:37.631" v="988" actId="13244"/>
          <ac:picMkLst>
            <pc:docMk/>
            <pc:sldMk cId="2513058244" sldId="274"/>
            <ac:picMk id="91" creationId="{DF8C1C6F-8C31-4091-AE35-2439C5D01512}"/>
          </ac:picMkLst>
        </pc:picChg>
        <pc:picChg chg="add mod">
          <ac:chgData name="Diana Mary Pyngrope [Chillibreeze]" userId="dee9ced0-7628-465b-be92-498a19e92798" providerId="ADAL" clId="{CE00096D-4AF4-407D-818D-0D8A4E54B4E2}" dt="2020-07-11T12:41:37.631" v="988" actId="13244"/>
          <ac:picMkLst>
            <pc:docMk/>
            <pc:sldMk cId="2513058244" sldId="274"/>
            <ac:picMk id="92" creationId="{EB440F69-A715-412B-B07A-380B6E28E1E7}"/>
          </ac:picMkLst>
        </pc:picChg>
        <pc:picChg chg="add mod">
          <ac:chgData name="Diana Mary Pyngrope [Chillibreeze]" userId="dee9ced0-7628-465b-be92-498a19e92798" providerId="ADAL" clId="{CE00096D-4AF4-407D-818D-0D8A4E54B4E2}" dt="2020-07-11T12:41:37.631" v="988" actId="13244"/>
          <ac:picMkLst>
            <pc:docMk/>
            <pc:sldMk cId="2513058244" sldId="274"/>
            <ac:picMk id="93" creationId="{BD052F75-71D5-4399-A702-A48BE5A733A4}"/>
          </ac:picMkLst>
        </pc:picChg>
        <pc:picChg chg="add mod">
          <ac:chgData name="Diana Mary Pyngrope [Chillibreeze]" userId="dee9ced0-7628-465b-be92-498a19e92798" providerId="ADAL" clId="{CE00096D-4AF4-407D-818D-0D8A4E54B4E2}" dt="2020-07-11T12:41:37.631" v="988" actId="13244"/>
          <ac:picMkLst>
            <pc:docMk/>
            <pc:sldMk cId="2513058244" sldId="274"/>
            <ac:picMk id="94" creationId="{A2312BE1-7073-479D-BE01-4711A0F7026D}"/>
          </ac:picMkLst>
        </pc:picChg>
        <pc:picChg chg="add mod">
          <ac:chgData name="Diana Mary Pyngrope [Chillibreeze]" userId="dee9ced0-7628-465b-be92-498a19e92798" providerId="ADAL" clId="{CE00096D-4AF4-407D-818D-0D8A4E54B4E2}" dt="2020-07-11T12:41:37.631" v="988" actId="13244"/>
          <ac:picMkLst>
            <pc:docMk/>
            <pc:sldMk cId="2513058244" sldId="274"/>
            <ac:picMk id="95" creationId="{0503E3E0-3650-48E1-A8DE-0BEDF044ADC8}"/>
          </ac:picMkLst>
        </pc:picChg>
        <pc:picChg chg="add mod">
          <ac:chgData name="Diana Mary Pyngrope [Chillibreeze]" userId="dee9ced0-7628-465b-be92-498a19e92798" providerId="ADAL" clId="{CE00096D-4AF4-407D-818D-0D8A4E54B4E2}" dt="2020-07-11T12:41:37.631" v="988" actId="13244"/>
          <ac:picMkLst>
            <pc:docMk/>
            <pc:sldMk cId="2513058244" sldId="274"/>
            <ac:picMk id="96" creationId="{012D9254-BEAB-417D-8062-03D66AA2949F}"/>
          </ac:picMkLst>
        </pc:picChg>
      </pc:sldChg>
      <pc:sldChg chg="addSp delSp modSp mod">
        <pc:chgData name="Diana Mary Pyngrope [Chillibreeze]" userId="dee9ced0-7628-465b-be92-498a19e92798" providerId="ADAL" clId="{CE00096D-4AF4-407D-818D-0D8A4E54B4E2}" dt="2020-07-11T12:59:29.843" v="1985"/>
        <pc:sldMkLst>
          <pc:docMk/>
          <pc:sldMk cId="3618678272" sldId="275"/>
        </pc:sldMkLst>
        <pc:spChg chg="mod">
          <ac:chgData name="Diana Mary Pyngrope [Chillibreeze]" userId="dee9ced0-7628-465b-be92-498a19e92798" providerId="ADAL" clId="{CE00096D-4AF4-407D-818D-0D8A4E54B4E2}" dt="2020-07-11T12:59:29.843" v="1985"/>
          <ac:spMkLst>
            <pc:docMk/>
            <pc:sldMk cId="3618678272" sldId="275"/>
            <ac:spMk id="2" creationId="{3DE65875-38E7-47E5-B152-C01D32781B12}"/>
          </ac:spMkLst>
        </pc:spChg>
        <pc:spChg chg="del mod">
          <ac:chgData name="Diana Mary Pyngrope [Chillibreeze]" userId="dee9ced0-7628-465b-be92-498a19e92798" providerId="ADAL" clId="{CE00096D-4AF4-407D-818D-0D8A4E54B4E2}" dt="2020-07-11T12:05:03.281" v="211" actId="478"/>
          <ac:spMkLst>
            <pc:docMk/>
            <pc:sldMk cId="3618678272" sldId="275"/>
            <ac:spMk id="3" creationId="{4A90D70B-0038-47C5-8E04-274E8693F007}"/>
          </ac:spMkLst>
        </pc:spChg>
        <pc:spChg chg="del mod">
          <ac:chgData name="Diana Mary Pyngrope [Chillibreeze]" userId="dee9ced0-7628-465b-be92-498a19e92798" providerId="ADAL" clId="{CE00096D-4AF4-407D-818D-0D8A4E54B4E2}" dt="2020-07-11T12:05:03.281" v="211" actId="478"/>
          <ac:spMkLst>
            <pc:docMk/>
            <pc:sldMk cId="3618678272" sldId="275"/>
            <ac:spMk id="4" creationId="{A2ABE6D4-6DDC-4BC6-80BA-447DAB401767}"/>
          </ac:spMkLst>
        </pc:spChg>
        <pc:spChg chg="mod">
          <ac:chgData name="Diana Mary Pyngrope [Chillibreeze]" userId="dee9ced0-7628-465b-be92-498a19e92798" providerId="ADAL" clId="{CE00096D-4AF4-407D-818D-0D8A4E54B4E2}" dt="2020-07-11T12:41:52.566" v="990" actId="13244"/>
          <ac:spMkLst>
            <pc:docMk/>
            <pc:sldMk cId="3618678272" sldId="275"/>
            <ac:spMk id="5" creationId="{ADA92CDA-5570-468C-88AF-2FD2AFF56856}"/>
          </ac:spMkLst>
        </pc:spChg>
        <pc:spChg chg="mod">
          <ac:chgData name="Diana Mary Pyngrope [Chillibreeze]" userId="dee9ced0-7628-465b-be92-498a19e92798" providerId="ADAL" clId="{CE00096D-4AF4-407D-818D-0D8A4E54B4E2}" dt="2020-07-11T12:41:52.566" v="990" actId="13244"/>
          <ac:spMkLst>
            <pc:docMk/>
            <pc:sldMk cId="3618678272" sldId="275"/>
            <ac:spMk id="6" creationId="{55752DAA-70FB-4C34-8A83-E04542636DCE}"/>
          </ac:spMkLst>
        </pc:spChg>
        <pc:spChg chg="mod">
          <ac:chgData name="Diana Mary Pyngrope [Chillibreeze]" userId="dee9ced0-7628-465b-be92-498a19e92798" providerId="ADAL" clId="{CE00096D-4AF4-407D-818D-0D8A4E54B4E2}" dt="2020-07-11T12:28:40.949" v="845"/>
          <ac:spMkLst>
            <pc:docMk/>
            <pc:sldMk cId="3618678272" sldId="275"/>
            <ac:spMk id="8" creationId="{14DD5625-2FC3-4942-8CB5-E4FF492510C6}"/>
          </ac:spMkLst>
        </pc:spChg>
        <pc:spChg chg="mod">
          <ac:chgData name="Diana Mary Pyngrope [Chillibreeze]" userId="dee9ced0-7628-465b-be92-498a19e92798" providerId="ADAL" clId="{CE00096D-4AF4-407D-818D-0D8A4E54B4E2}" dt="2020-07-11T12:28:58.833" v="870"/>
          <ac:spMkLst>
            <pc:docMk/>
            <pc:sldMk cId="3618678272" sldId="275"/>
            <ac:spMk id="9" creationId="{33CE43CC-A3EA-435C-B9B3-AC3E15C49941}"/>
          </ac:spMkLst>
        </pc:spChg>
        <pc:spChg chg="mod">
          <ac:chgData name="Diana Mary Pyngrope [Chillibreeze]" userId="dee9ced0-7628-465b-be92-498a19e92798" providerId="ADAL" clId="{CE00096D-4AF4-407D-818D-0D8A4E54B4E2}" dt="2020-07-11T12:28:40.949" v="845"/>
          <ac:spMkLst>
            <pc:docMk/>
            <pc:sldMk cId="3618678272" sldId="275"/>
            <ac:spMk id="12" creationId="{5A23BC5C-2907-4383-82AE-016836AE083C}"/>
          </ac:spMkLst>
        </pc:spChg>
        <pc:spChg chg="mod">
          <ac:chgData name="Diana Mary Pyngrope [Chillibreeze]" userId="dee9ced0-7628-465b-be92-498a19e92798" providerId="ADAL" clId="{CE00096D-4AF4-407D-818D-0D8A4E54B4E2}" dt="2020-07-11T12:28:40.949" v="845"/>
          <ac:spMkLst>
            <pc:docMk/>
            <pc:sldMk cId="3618678272" sldId="275"/>
            <ac:spMk id="13" creationId="{18AD004A-2786-4BFE-82A9-E3EF8B2EDDC1}"/>
          </ac:spMkLst>
        </pc:spChg>
        <pc:spChg chg="mod">
          <ac:chgData name="Diana Mary Pyngrope [Chillibreeze]" userId="dee9ced0-7628-465b-be92-498a19e92798" providerId="ADAL" clId="{CE00096D-4AF4-407D-818D-0D8A4E54B4E2}" dt="2020-07-11T12:28:40.949" v="845"/>
          <ac:spMkLst>
            <pc:docMk/>
            <pc:sldMk cId="3618678272" sldId="275"/>
            <ac:spMk id="14" creationId="{9E0AB855-6731-4040-B849-E7B14944B578}"/>
          </ac:spMkLst>
        </pc:spChg>
        <pc:spChg chg="mod">
          <ac:chgData name="Diana Mary Pyngrope [Chillibreeze]" userId="dee9ced0-7628-465b-be92-498a19e92798" providerId="ADAL" clId="{CE00096D-4AF4-407D-818D-0D8A4E54B4E2}" dt="2020-07-11T12:28:58.833" v="870"/>
          <ac:spMkLst>
            <pc:docMk/>
            <pc:sldMk cId="3618678272" sldId="275"/>
            <ac:spMk id="18" creationId="{6891500E-AC11-4417-92AE-B50AB132BDD5}"/>
          </ac:spMkLst>
        </pc:spChg>
        <pc:spChg chg="mod">
          <ac:chgData name="Diana Mary Pyngrope [Chillibreeze]" userId="dee9ced0-7628-465b-be92-498a19e92798" providerId="ADAL" clId="{CE00096D-4AF4-407D-818D-0D8A4E54B4E2}" dt="2020-07-11T12:28:58.833" v="870"/>
          <ac:spMkLst>
            <pc:docMk/>
            <pc:sldMk cId="3618678272" sldId="275"/>
            <ac:spMk id="19" creationId="{2F6F14BA-310A-43B6-9C5B-7FC65EA930A5}"/>
          </ac:spMkLst>
        </pc:spChg>
        <pc:spChg chg="mod">
          <ac:chgData name="Diana Mary Pyngrope [Chillibreeze]" userId="dee9ced0-7628-465b-be92-498a19e92798" providerId="ADAL" clId="{CE00096D-4AF4-407D-818D-0D8A4E54B4E2}" dt="2020-07-11T12:28:58.833" v="870"/>
          <ac:spMkLst>
            <pc:docMk/>
            <pc:sldMk cId="3618678272" sldId="275"/>
            <ac:spMk id="20" creationId="{CF7EF44B-A77B-441E-A1A7-8D8C0B5762C3}"/>
          </ac:spMkLst>
        </pc:spChg>
        <pc:spChg chg="mod">
          <ac:chgData name="Diana Mary Pyngrope [Chillibreeze]" userId="dee9ced0-7628-465b-be92-498a19e92798" providerId="ADAL" clId="{CE00096D-4AF4-407D-818D-0D8A4E54B4E2}" dt="2020-07-11T12:28:58.833" v="870"/>
          <ac:spMkLst>
            <pc:docMk/>
            <pc:sldMk cId="3618678272" sldId="275"/>
            <ac:spMk id="21" creationId="{DD425004-D04C-4874-8F50-77EFA55377C8}"/>
          </ac:spMkLst>
        </pc:spChg>
        <pc:spChg chg="mod">
          <ac:chgData name="Diana Mary Pyngrope [Chillibreeze]" userId="dee9ced0-7628-465b-be92-498a19e92798" providerId="ADAL" clId="{CE00096D-4AF4-407D-818D-0D8A4E54B4E2}" dt="2020-07-11T12:28:58.833" v="870"/>
          <ac:spMkLst>
            <pc:docMk/>
            <pc:sldMk cId="3618678272" sldId="275"/>
            <ac:spMk id="39" creationId="{A187E0D8-0418-45D9-B812-BC9AFF870CFB}"/>
          </ac:spMkLst>
        </pc:spChg>
        <pc:spChg chg="mod">
          <ac:chgData name="Diana Mary Pyngrope [Chillibreeze]" userId="dee9ced0-7628-465b-be92-498a19e92798" providerId="ADAL" clId="{CE00096D-4AF4-407D-818D-0D8A4E54B4E2}" dt="2020-07-11T12:28:58.833" v="870"/>
          <ac:spMkLst>
            <pc:docMk/>
            <pc:sldMk cId="3618678272" sldId="275"/>
            <ac:spMk id="40" creationId="{3F2332F4-A2CF-4E11-9029-612B42C73FF0}"/>
          </ac:spMkLst>
        </pc:spChg>
        <pc:spChg chg="mod">
          <ac:chgData name="Diana Mary Pyngrope [Chillibreeze]" userId="dee9ced0-7628-465b-be92-498a19e92798" providerId="ADAL" clId="{CE00096D-4AF4-407D-818D-0D8A4E54B4E2}" dt="2020-07-11T12:28:58.833" v="870"/>
          <ac:spMkLst>
            <pc:docMk/>
            <pc:sldMk cId="3618678272" sldId="275"/>
            <ac:spMk id="41" creationId="{99736759-EA96-4431-A29D-32E23595AE6F}"/>
          </ac:spMkLst>
        </pc:spChg>
        <pc:spChg chg="mod">
          <ac:chgData name="Diana Mary Pyngrope [Chillibreeze]" userId="dee9ced0-7628-465b-be92-498a19e92798" providerId="ADAL" clId="{CE00096D-4AF4-407D-818D-0D8A4E54B4E2}" dt="2020-07-11T12:28:58.833" v="870"/>
          <ac:spMkLst>
            <pc:docMk/>
            <pc:sldMk cId="3618678272" sldId="275"/>
            <ac:spMk id="42" creationId="{1547B06C-FC3C-4F47-8A97-B83AFCF8AC58}"/>
          </ac:spMkLst>
        </pc:spChg>
        <pc:spChg chg="add mod">
          <ac:chgData name="Diana Mary Pyngrope [Chillibreeze]" userId="dee9ced0-7628-465b-be92-498a19e92798" providerId="ADAL" clId="{CE00096D-4AF4-407D-818D-0D8A4E54B4E2}" dt="2020-07-11T12:04:57.653" v="208"/>
          <ac:spMkLst>
            <pc:docMk/>
            <pc:sldMk cId="3618678272" sldId="275"/>
            <ac:spMk id="43" creationId="{8619A1C2-2F9B-464A-ABE8-4415A3D62D00}"/>
          </ac:spMkLst>
        </pc:spChg>
        <pc:spChg chg="add mod">
          <ac:chgData name="Diana Mary Pyngrope [Chillibreeze]" userId="dee9ced0-7628-465b-be92-498a19e92798" providerId="ADAL" clId="{CE00096D-4AF4-407D-818D-0D8A4E54B4E2}" dt="2020-07-11T12:05:01.387" v="210"/>
          <ac:spMkLst>
            <pc:docMk/>
            <pc:sldMk cId="3618678272" sldId="275"/>
            <ac:spMk id="44" creationId="{BDFD61ED-03AB-4D9F-8E4A-09E10CDF4907}"/>
          </ac:spMkLst>
        </pc:spChg>
        <pc:spChg chg="mod">
          <ac:chgData name="Diana Mary Pyngrope [Chillibreeze]" userId="dee9ced0-7628-465b-be92-498a19e92798" providerId="ADAL" clId="{CE00096D-4AF4-407D-818D-0D8A4E54B4E2}" dt="2020-07-11T12:28:58.833" v="870"/>
          <ac:spMkLst>
            <pc:docMk/>
            <pc:sldMk cId="3618678272" sldId="275"/>
            <ac:spMk id="46" creationId="{C51411F8-713B-415E-8AB5-455AB7359DA4}"/>
          </ac:spMkLst>
        </pc:spChg>
        <pc:spChg chg="mod">
          <ac:chgData name="Diana Mary Pyngrope [Chillibreeze]" userId="dee9ced0-7628-465b-be92-498a19e92798" providerId="ADAL" clId="{CE00096D-4AF4-407D-818D-0D8A4E54B4E2}" dt="2020-07-11T12:28:58.833" v="870"/>
          <ac:spMkLst>
            <pc:docMk/>
            <pc:sldMk cId="3618678272" sldId="275"/>
            <ac:spMk id="47" creationId="{53699FFD-A17F-4E60-B695-B369791338C1}"/>
          </ac:spMkLst>
        </pc:spChg>
        <pc:spChg chg="mod">
          <ac:chgData name="Diana Mary Pyngrope [Chillibreeze]" userId="dee9ced0-7628-465b-be92-498a19e92798" providerId="ADAL" clId="{CE00096D-4AF4-407D-818D-0D8A4E54B4E2}" dt="2020-07-11T12:28:58.833" v="870"/>
          <ac:spMkLst>
            <pc:docMk/>
            <pc:sldMk cId="3618678272" sldId="275"/>
            <ac:spMk id="48" creationId="{F487D6FE-366F-4F36-957A-D0C47B2D46E3}"/>
          </ac:spMkLst>
        </pc:spChg>
        <pc:spChg chg="mod">
          <ac:chgData name="Diana Mary Pyngrope [Chillibreeze]" userId="dee9ced0-7628-465b-be92-498a19e92798" providerId="ADAL" clId="{CE00096D-4AF4-407D-818D-0D8A4E54B4E2}" dt="2020-07-11T12:28:58.833" v="870"/>
          <ac:spMkLst>
            <pc:docMk/>
            <pc:sldMk cId="3618678272" sldId="275"/>
            <ac:spMk id="49" creationId="{A74509D5-3DC5-4826-9063-E5FA18E6E679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50" creationId="{3DD598AB-D9FC-44C4-B799-05DF7DAC580E}"/>
          </ac:spMkLst>
        </pc:spChg>
        <pc:spChg chg="mod">
          <ac:chgData name="Diana Mary Pyngrope [Chillibreeze]" userId="dee9ced0-7628-465b-be92-498a19e92798" providerId="ADAL" clId="{CE00096D-4AF4-407D-818D-0D8A4E54B4E2}" dt="2020-07-11T12:28:40.949" v="845"/>
          <ac:spMkLst>
            <pc:docMk/>
            <pc:sldMk cId="3618678272" sldId="275"/>
            <ac:spMk id="51" creationId="{15F39839-BF64-4849-A7D5-6AA9BECCA5DD}"/>
          </ac:spMkLst>
        </pc:spChg>
        <pc:spChg chg="mod">
          <ac:chgData name="Diana Mary Pyngrope [Chillibreeze]" userId="dee9ced0-7628-465b-be92-498a19e92798" providerId="ADAL" clId="{CE00096D-4AF4-407D-818D-0D8A4E54B4E2}" dt="2020-07-11T12:28:40.949" v="845"/>
          <ac:spMkLst>
            <pc:docMk/>
            <pc:sldMk cId="3618678272" sldId="275"/>
            <ac:spMk id="52" creationId="{7506624F-13C0-4669-B30F-F01C639955C6}"/>
          </ac:spMkLst>
        </pc:spChg>
        <pc:spChg chg="mod">
          <ac:chgData name="Diana Mary Pyngrope [Chillibreeze]" userId="dee9ced0-7628-465b-be92-498a19e92798" providerId="ADAL" clId="{CE00096D-4AF4-407D-818D-0D8A4E54B4E2}" dt="2020-07-11T12:28:40.949" v="845"/>
          <ac:spMkLst>
            <pc:docMk/>
            <pc:sldMk cId="3618678272" sldId="275"/>
            <ac:spMk id="53" creationId="{2552146E-9AE1-4E71-B630-8AF4FC9F9D1C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54" creationId="{AA15CCA6-E961-4F8B-8DBF-4209C6DA86C7}"/>
          </ac:spMkLst>
        </pc:spChg>
        <pc:spChg chg="mod">
          <ac:chgData name="Diana Mary Pyngrope [Chillibreeze]" userId="dee9ced0-7628-465b-be92-498a19e92798" providerId="ADAL" clId="{CE00096D-4AF4-407D-818D-0D8A4E54B4E2}" dt="2020-07-11T12:28:40.949" v="845"/>
          <ac:spMkLst>
            <pc:docMk/>
            <pc:sldMk cId="3618678272" sldId="275"/>
            <ac:spMk id="55" creationId="{7982A7B2-609F-4315-AEE0-BD61F909D731}"/>
          </ac:spMkLst>
        </pc:spChg>
        <pc:spChg chg="mod">
          <ac:chgData name="Diana Mary Pyngrope [Chillibreeze]" userId="dee9ced0-7628-465b-be92-498a19e92798" providerId="ADAL" clId="{CE00096D-4AF4-407D-818D-0D8A4E54B4E2}" dt="2020-07-11T12:28:40.949" v="845"/>
          <ac:spMkLst>
            <pc:docMk/>
            <pc:sldMk cId="3618678272" sldId="275"/>
            <ac:spMk id="56" creationId="{35F2C87F-1EB3-405E-A0E6-97577C2A8F48}"/>
          </ac:spMkLst>
        </pc:spChg>
        <pc:spChg chg="mod">
          <ac:chgData name="Diana Mary Pyngrope [Chillibreeze]" userId="dee9ced0-7628-465b-be92-498a19e92798" providerId="ADAL" clId="{CE00096D-4AF4-407D-818D-0D8A4E54B4E2}" dt="2020-07-11T12:28:40.949" v="845"/>
          <ac:spMkLst>
            <pc:docMk/>
            <pc:sldMk cId="3618678272" sldId="275"/>
            <ac:spMk id="57" creationId="{5E1E09E1-6D9B-45F6-A065-191CFAF7FE55}"/>
          </ac:spMkLst>
        </pc:spChg>
        <pc:spChg chg="mod">
          <ac:chgData name="Diana Mary Pyngrope [Chillibreeze]" userId="dee9ced0-7628-465b-be92-498a19e92798" providerId="ADAL" clId="{CE00096D-4AF4-407D-818D-0D8A4E54B4E2}" dt="2020-07-11T12:28:40.949" v="845"/>
          <ac:spMkLst>
            <pc:docMk/>
            <pc:sldMk cId="3618678272" sldId="275"/>
            <ac:spMk id="58" creationId="{FC26C110-ED9B-44E2-860C-1443E782C5B7}"/>
          </ac:spMkLst>
        </pc:spChg>
        <pc:spChg chg="mod">
          <ac:chgData name="Diana Mary Pyngrope [Chillibreeze]" userId="dee9ced0-7628-465b-be92-498a19e92798" providerId="ADAL" clId="{CE00096D-4AF4-407D-818D-0D8A4E54B4E2}" dt="2020-07-11T12:28:40.949" v="845"/>
          <ac:spMkLst>
            <pc:docMk/>
            <pc:sldMk cId="3618678272" sldId="275"/>
            <ac:spMk id="59" creationId="{E277E13F-B74C-4E16-B567-5C1A0EE4B737}"/>
          </ac:spMkLst>
        </pc:spChg>
        <pc:spChg chg="mod">
          <ac:chgData name="Diana Mary Pyngrope [Chillibreeze]" userId="dee9ced0-7628-465b-be92-498a19e92798" providerId="ADAL" clId="{CE00096D-4AF4-407D-818D-0D8A4E54B4E2}" dt="2020-07-11T12:28:40.949" v="845"/>
          <ac:spMkLst>
            <pc:docMk/>
            <pc:sldMk cId="3618678272" sldId="275"/>
            <ac:spMk id="60" creationId="{B1B5B361-7A1B-4549-B1D3-930986BF1AE9}"/>
          </ac:spMkLst>
        </pc:spChg>
        <pc:spChg chg="mod">
          <ac:chgData name="Diana Mary Pyngrope [Chillibreeze]" userId="dee9ced0-7628-465b-be92-498a19e92798" providerId="ADAL" clId="{CE00096D-4AF4-407D-818D-0D8A4E54B4E2}" dt="2020-07-11T12:28:40.949" v="845"/>
          <ac:spMkLst>
            <pc:docMk/>
            <pc:sldMk cId="3618678272" sldId="275"/>
            <ac:spMk id="61" creationId="{37820BEB-D9B7-4155-B5A8-11D81A8F602F}"/>
          </ac:spMkLst>
        </pc:spChg>
        <pc:spChg chg="mod">
          <ac:chgData name="Diana Mary Pyngrope [Chillibreeze]" userId="dee9ced0-7628-465b-be92-498a19e92798" providerId="ADAL" clId="{CE00096D-4AF4-407D-818D-0D8A4E54B4E2}" dt="2020-07-11T12:28:40.949" v="845"/>
          <ac:spMkLst>
            <pc:docMk/>
            <pc:sldMk cId="3618678272" sldId="275"/>
            <ac:spMk id="62" creationId="{A9CE66BC-A086-489B-B808-FB319173594F}"/>
          </ac:spMkLst>
        </pc:spChg>
        <pc:spChg chg="mod">
          <ac:chgData name="Diana Mary Pyngrope [Chillibreeze]" userId="dee9ced0-7628-465b-be92-498a19e92798" providerId="ADAL" clId="{CE00096D-4AF4-407D-818D-0D8A4E54B4E2}" dt="2020-07-11T12:28:40.949" v="845"/>
          <ac:spMkLst>
            <pc:docMk/>
            <pc:sldMk cId="3618678272" sldId="275"/>
            <ac:spMk id="63" creationId="{07CEF029-B4B9-4312-BCF7-C54953359899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64" creationId="{5834C2C5-5361-48F7-A35E-A3070D0ABFE9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65" creationId="{22E8D314-D24E-49D0-979A-7FFEA5FBCA50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66" creationId="{71F18F26-3CF5-4D61-ACDF-28B29CE4B1CE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67" creationId="{8E7A8FD2-BC8E-4864-86EE-29EA2A10BF50}"/>
          </ac:spMkLst>
        </pc:spChg>
        <pc:spChg chg="mod">
          <ac:chgData name="Diana Mary Pyngrope [Chillibreeze]" userId="dee9ced0-7628-465b-be92-498a19e92798" providerId="ADAL" clId="{CE00096D-4AF4-407D-818D-0D8A4E54B4E2}" dt="2020-07-11T12:28:58.833" v="870"/>
          <ac:spMkLst>
            <pc:docMk/>
            <pc:sldMk cId="3618678272" sldId="275"/>
            <ac:spMk id="68" creationId="{F31A07C6-AD17-43C7-A8A9-BF172FA6BFC5}"/>
          </ac:spMkLst>
        </pc:spChg>
        <pc:spChg chg="mod">
          <ac:chgData name="Diana Mary Pyngrope [Chillibreeze]" userId="dee9ced0-7628-465b-be92-498a19e92798" providerId="ADAL" clId="{CE00096D-4AF4-407D-818D-0D8A4E54B4E2}" dt="2020-07-11T12:28:58.833" v="870"/>
          <ac:spMkLst>
            <pc:docMk/>
            <pc:sldMk cId="3618678272" sldId="275"/>
            <ac:spMk id="69" creationId="{F22E5A88-3C95-46CF-BC29-9BEA4FA48C00}"/>
          </ac:spMkLst>
        </pc:spChg>
        <pc:spChg chg="mod">
          <ac:chgData name="Diana Mary Pyngrope [Chillibreeze]" userId="dee9ced0-7628-465b-be92-498a19e92798" providerId="ADAL" clId="{CE00096D-4AF4-407D-818D-0D8A4E54B4E2}" dt="2020-07-11T12:28:58.833" v="870"/>
          <ac:spMkLst>
            <pc:docMk/>
            <pc:sldMk cId="3618678272" sldId="275"/>
            <ac:spMk id="70" creationId="{3408A5AB-4DD8-4783-84F8-2B9FD9380F08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71" creationId="{39A986A3-BD3C-43C6-B54B-B92EEC2FB3D5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72" creationId="{C7E72520-263D-4D9E-9301-851BF7C0A3B9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73" creationId="{0D21D378-E791-4BBC-8829-4BD9FB39916F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74" creationId="{FA8EECA6-B9FB-43E4-8F5B-6821DBBFCF07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75" creationId="{CEF8E53B-E7AE-431B-98CD-47DE4D096714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76" creationId="{0D2DF311-2ED2-4A58-A929-4FC9588FF0CC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77" creationId="{C59EA239-45BE-4A68-B31D-2C169E26390F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78" creationId="{2B5F35C5-8C87-4F99-B842-67A028C815D7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79" creationId="{0EAF176B-A2B0-41A6-B9AE-54309E543E2E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80" creationId="{4F2C091C-C7F5-4E80-B20A-2C9D81052F50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82" creationId="{84236098-58F7-4B5E-AF5C-CF513A1F2993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83" creationId="{4336D1CA-6BBD-43BB-9918-21EC8413553D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84" creationId="{685AFBD7-B7BA-4875-8F5E-2A3592D8BCEE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85" creationId="{FE282326-2232-464D-9FE3-D35F4E82A835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86" creationId="{CCA0F8F0-8219-479F-9A3B-4AE19F72C1CF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87" creationId="{6A2EB721-C6B7-4D65-AE50-6557ECF18C91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88" creationId="{BAE2F7EB-66F0-489B-AE5E-5C3BAFF31EF0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89" creationId="{59662980-32CC-4423-9519-83769920C41F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90" creationId="{C677577D-2DE3-4410-AC22-C62F1C8E71EA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91" creationId="{5C5F8468-5D4D-41DC-90E9-39964004496D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92" creationId="{5C7F7C86-0F51-441F-9821-3AE878153729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93" creationId="{D40DC98C-CFBE-4513-A234-6090FB89AE6F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94" creationId="{6E31134D-C95F-4706-9D7D-6FE66A2F7314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95" creationId="{21152650-448C-47A8-9531-AE727182C568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96" creationId="{852A520A-EBC8-4ACC-9646-76FCE7F9347A}"/>
          </ac:spMkLst>
        </pc:spChg>
        <pc:spChg chg="mod">
          <ac:chgData name="Diana Mary Pyngrope [Chillibreeze]" userId="dee9ced0-7628-465b-be92-498a19e92798" providerId="ADAL" clId="{CE00096D-4AF4-407D-818D-0D8A4E54B4E2}" dt="2020-07-11T12:28:31.356" v="825" actId="571"/>
          <ac:spMkLst>
            <pc:docMk/>
            <pc:sldMk cId="3618678272" sldId="275"/>
            <ac:spMk id="97" creationId="{266576BB-3DB5-499D-902A-8EF2DC8B9F7C}"/>
          </ac:spMkLst>
        </pc:spChg>
        <pc:grpChg chg="del mod">
          <ac:chgData name="Diana Mary Pyngrope [Chillibreeze]" userId="dee9ced0-7628-465b-be92-498a19e92798" providerId="ADAL" clId="{CE00096D-4AF4-407D-818D-0D8A4E54B4E2}" dt="2020-07-11T12:28:46.640" v="850" actId="478"/>
          <ac:grpSpMkLst>
            <pc:docMk/>
            <pc:sldMk cId="3618678272" sldId="275"/>
            <ac:grpSpMk id="15" creationId="{C0BB7500-CC38-4F1C-B970-E49B92349493}"/>
          </ac:grpSpMkLst>
        </pc:grpChg>
        <pc:grpChg chg="del mod">
          <ac:chgData name="Diana Mary Pyngrope [Chillibreeze]" userId="dee9ced0-7628-465b-be92-498a19e92798" providerId="ADAL" clId="{CE00096D-4AF4-407D-818D-0D8A4E54B4E2}" dt="2020-07-11T12:29:03.768" v="875" actId="478"/>
          <ac:grpSpMkLst>
            <pc:docMk/>
            <pc:sldMk cId="3618678272" sldId="275"/>
            <ac:grpSpMk id="16" creationId="{9D89D5B1-F8D1-4EF4-8F52-4AED46E37C75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28:34.242" v="826" actId="21"/>
          <ac:grpSpMkLst>
            <pc:docMk/>
            <pc:sldMk cId="3618678272" sldId="275"/>
            <ac:grpSpMk id="45" creationId="{E69E2613-74D2-4948-BF01-1E1D0C6E7BA6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28:48.937" v="851" actId="21"/>
          <ac:grpSpMkLst>
            <pc:docMk/>
            <pc:sldMk cId="3618678272" sldId="275"/>
            <ac:grpSpMk id="81" creationId="{56C3AE94-0787-4513-8B0C-84E8A6E601D4}"/>
          </ac:grpSpMkLst>
        </pc:grpChg>
        <pc:picChg chg="mod">
          <ac:chgData name="Diana Mary Pyngrope [Chillibreeze]" userId="dee9ced0-7628-465b-be92-498a19e92798" providerId="ADAL" clId="{CE00096D-4AF4-407D-818D-0D8A4E54B4E2}" dt="2020-07-11T12:41:52.566" v="990" actId="13244"/>
          <ac:picMkLst>
            <pc:docMk/>
            <pc:sldMk cId="3618678272" sldId="275"/>
            <ac:picMk id="7" creationId="{C0244636-2F09-4419-8BE9-BC703FD47C86}"/>
          </ac:picMkLst>
        </pc:picChg>
        <pc:picChg chg="mod">
          <ac:chgData name="Diana Mary Pyngrope [Chillibreeze]" userId="dee9ced0-7628-465b-be92-498a19e92798" providerId="ADAL" clId="{CE00096D-4AF4-407D-818D-0D8A4E54B4E2}" dt="2020-07-11T12:41:52.566" v="990" actId="13244"/>
          <ac:picMkLst>
            <pc:docMk/>
            <pc:sldMk cId="3618678272" sldId="275"/>
            <ac:picMk id="10" creationId="{6B226829-021A-40A6-A189-35D796124E4D}"/>
          </ac:picMkLst>
        </pc:picChg>
      </pc:sldChg>
      <pc:sldChg chg="addSp delSp modSp mod">
        <pc:chgData name="Diana Mary Pyngrope [Chillibreeze]" userId="dee9ced0-7628-465b-be92-498a19e92798" providerId="ADAL" clId="{CE00096D-4AF4-407D-818D-0D8A4E54B4E2}" dt="2020-07-13T13:20:39.332" v="2080" actId="13244"/>
        <pc:sldMkLst>
          <pc:docMk/>
          <pc:sldMk cId="2689555524" sldId="276"/>
        </pc:sldMkLst>
        <pc:spChg chg="mod">
          <ac:chgData name="Diana Mary Pyngrope [Chillibreeze]" userId="dee9ced0-7628-465b-be92-498a19e92798" providerId="ADAL" clId="{CE00096D-4AF4-407D-818D-0D8A4E54B4E2}" dt="2020-07-11T12:59:32.510" v="1986"/>
          <ac:spMkLst>
            <pc:docMk/>
            <pc:sldMk cId="2689555524" sldId="276"/>
            <ac:spMk id="2" creationId="{06024E35-8172-456C-906E-FD3F12DC9788}"/>
          </ac:spMkLst>
        </pc:spChg>
        <pc:spChg chg="del mod">
          <ac:chgData name="Diana Mary Pyngrope [Chillibreeze]" userId="dee9ced0-7628-465b-be92-498a19e92798" providerId="ADAL" clId="{CE00096D-4AF4-407D-818D-0D8A4E54B4E2}" dt="2020-07-11T12:15:27.342" v="511" actId="478"/>
          <ac:spMkLst>
            <pc:docMk/>
            <pc:sldMk cId="2689555524" sldId="276"/>
            <ac:spMk id="3" creationId="{AE441693-91FC-41DB-82AA-380D08393C77}"/>
          </ac:spMkLst>
        </pc:spChg>
        <pc:spChg chg="del mod">
          <ac:chgData name="Diana Mary Pyngrope [Chillibreeze]" userId="dee9ced0-7628-465b-be92-498a19e92798" providerId="ADAL" clId="{CE00096D-4AF4-407D-818D-0D8A4E54B4E2}" dt="2020-07-11T12:15:27.342" v="511" actId="478"/>
          <ac:spMkLst>
            <pc:docMk/>
            <pc:sldMk cId="2689555524" sldId="276"/>
            <ac:spMk id="4" creationId="{27B99EBF-587D-4061-9E8E-9C41C80EF55C}"/>
          </ac:spMkLst>
        </pc:spChg>
        <pc:spChg chg="mod topLvl">
          <ac:chgData name="Diana Mary Pyngrope [Chillibreeze]" userId="dee9ced0-7628-465b-be92-498a19e92798" providerId="ADAL" clId="{CE00096D-4AF4-407D-818D-0D8A4E54B4E2}" dt="2020-07-13T13:20:39.332" v="2080" actId="13244"/>
          <ac:spMkLst>
            <pc:docMk/>
            <pc:sldMk cId="2689555524" sldId="276"/>
            <ac:spMk id="8" creationId="{35751D28-2D57-42AD-AD6E-EB940EA55B91}"/>
          </ac:spMkLst>
        </pc:spChg>
        <pc:spChg chg="mod topLvl">
          <ac:chgData name="Diana Mary Pyngrope [Chillibreeze]" userId="dee9ced0-7628-465b-be92-498a19e92798" providerId="ADAL" clId="{CE00096D-4AF4-407D-818D-0D8A4E54B4E2}" dt="2020-07-13T13:20:39.332" v="2080" actId="13244"/>
          <ac:spMkLst>
            <pc:docMk/>
            <pc:sldMk cId="2689555524" sldId="276"/>
            <ac:spMk id="12" creationId="{01B1CB27-E687-4CCC-85C1-2DFBBC6A28C4}"/>
          </ac:spMkLst>
        </pc:spChg>
        <pc:spChg chg="mod topLvl">
          <ac:chgData name="Diana Mary Pyngrope [Chillibreeze]" userId="dee9ced0-7628-465b-be92-498a19e92798" providerId="ADAL" clId="{CE00096D-4AF4-407D-818D-0D8A4E54B4E2}" dt="2020-07-13T13:20:39.332" v="2080" actId="13244"/>
          <ac:spMkLst>
            <pc:docMk/>
            <pc:sldMk cId="2689555524" sldId="276"/>
            <ac:spMk id="16" creationId="{0D629CFC-6799-4900-AFB6-2147A528BB8B}"/>
          </ac:spMkLst>
        </pc:spChg>
        <pc:spChg chg="mod topLvl">
          <ac:chgData name="Diana Mary Pyngrope [Chillibreeze]" userId="dee9ced0-7628-465b-be92-498a19e92798" providerId="ADAL" clId="{CE00096D-4AF4-407D-818D-0D8A4E54B4E2}" dt="2020-07-11T12:51:52.683" v="1403" actId="165"/>
          <ac:spMkLst>
            <pc:docMk/>
            <pc:sldMk cId="2689555524" sldId="276"/>
            <ac:spMk id="20" creationId="{4CB7C6AC-954F-4DD6-8F0A-39D9FE6BD501}"/>
          </ac:spMkLst>
        </pc:spChg>
        <pc:spChg chg="add mod">
          <ac:chgData name="Diana Mary Pyngrope [Chillibreeze]" userId="dee9ced0-7628-465b-be92-498a19e92798" providerId="ADAL" clId="{CE00096D-4AF4-407D-818D-0D8A4E54B4E2}" dt="2020-07-11T12:15:22.655" v="508"/>
          <ac:spMkLst>
            <pc:docMk/>
            <pc:sldMk cId="2689555524" sldId="276"/>
            <ac:spMk id="22" creationId="{53010ED6-3CC7-4FB1-8B06-1976EF72C436}"/>
          </ac:spMkLst>
        </pc:spChg>
        <pc:spChg chg="add mod">
          <ac:chgData name="Diana Mary Pyngrope [Chillibreeze]" userId="dee9ced0-7628-465b-be92-498a19e92798" providerId="ADAL" clId="{CE00096D-4AF4-407D-818D-0D8A4E54B4E2}" dt="2020-07-11T12:15:25.694" v="510"/>
          <ac:spMkLst>
            <pc:docMk/>
            <pc:sldMk cId="2689555524" sldId="276"/>
            <ac:spMk id="23" creationId="{A34945ED-7550-4679-9048-C687B6D430EA}"/>
          </ac:spMkLst>
        </pc:spChg>
        <pc:spChg chg="mod">
          <ac:chgData name="Diana Mary Pyngrope [Chillibreeze]" userId="dee9ced0-7628-465b-be92-498a19e92798" providerId="ADAL" clId="{CE00096D-4AF4-407D-818D-0D8A4E54B4E2}" dt="2020-07-11T12:15:30.588" v="513" actId="571"/>
          <ac:spMkLst>
            <pc:docMk/>
            <pc:sldMk cId="2689555524" sldId="276"/>
            <ac:spMk id="28" creationId="{32128958-E094-4B03-9FC1-5DBF373974D4}"/>
          </ac:spMkLst>
        </pc:spChg>
        <pc:spChg chg="mod">
          <ac:chgData name="Diana Mary Pyngrope [Chillibreeze]" userId="dee9ced0-7628-465b-be92-498a19e92798" providerId="ADAL" clId="{CE00096D-4AF4-407D-818D-0D8A4E54B4E2}" dt="2020-07-11T12:15:30.588" v="513" actId="571"/>
          <ac:spMkLst>
            <pc:docMk/>
            <pc:sldMk cId="2689555524" sldId="276"/>
            <ac:spMk id="29" creationId="{999BE84A-EC1C-471A-8FA4-EC361C8B22AB}"/>
          </ac:spMkLst>
        </pc:spChg>
        <pc:spChg chg="add mod">
          <ac:chgData name="Diana Mary Pyngrope [Chillibreeze]" userId="dee9ced0-7628-465b-be92-498a19e92798" providerId="ADAL" clId="{CE00096D-4AF4-407D-818D-0D8A4E54B4E2}" dt="2020-07-11T12:42:27.205" v="1001" actId="571"/>
          <ac:spMkLst>
            <pc:docMk/>
            <pc:sldMk cId="2689555524" sldId="276"/>
            <ac:spMk id="31" creationId="{7A038C7F-6881-4275-82BB-5F357DC83B1D}"/>
          </ac:spMkLst>
        </pc:spChg>
        <pc:spChg chg="mod">
          <ac:chgData name="Diana Mary Pyngrope [Chillibreeze]" userId="dee9ced0-7628-465b-be92-498a19e92798" providerId="ADAL" clId="{CE00096D-4AF4-407D-818D-0D8A4E54B4E2}" dt="2020-07-11T12:15:42.536" v="533"/>
          <ac:spMkLst>
            <pc:docMk/>
            <pc:sldMk cId="2689555524" sldId="276"/>
            <ac:spMk id="33" creationId="{3B4342B0-3F8B-4E3A-8697-ABAFA7EACF3F}"/>
          </ac:spMkLst>
        </pc:spChg>
        <pc:spChg chg="mod">
          <ac:chgData name="Diana Mary Pyngrope [Chillibreeze]" userId="dee9ced0-7628-465b-be92-498a19e92798" providerId="ADAL" clId="{CE00096D-4AF4-407D-818D-0D8A4E54B4E2}" dt="2020-07-11T12:15:42.536" v="533"/>
          <ac:spMkLst>
            <pc:docMk/>
            <pc:sldMk cId="2689555524" sldId="276"/>
            <ac:spMk id="34" creationId="{002B53D8-DB10-4271-8332-F3776222F4DC}"/>
          </ac:spMkLst>
        </pc:spChg>
        <pc:spChg chg="mod topLvl">
          <ac:chgData name="Diana Mary Pyngrope [Chillibreeze]" userId="dee9ced0-7628-465b-be92-498a19e92798" providerId="ADAL" clId="{CE00096D-4AF4-407D-818D-0D8A4E54B4E2}" dt="2020-07-13T13:20:39.332" v="2080" actId="13244"/>
          <ac:spMkLst>
            <pc:docMk/>
            <pc:sldMk cId="2689555524" sldId="276"/>
            <ac:spMk id="35" creationId="{97576B33-0D11-49DB-B2D3-735C09AB70AF}"/>
          </ac:spMkLst>
        </pc:spChg>
        <pc:spChg chg="add mod">
          <ac:chgData name="Diana Mary Pyngrope [Chillibreeze]" userId="dee9ced0-7628-465b-be92-498a19e92798" providerId="ADAL" clId="{CE00096D-4AF4-407D-818D-0D8A4E54B4E2}" dt="2020-07-11T12:42:27.205" v="1001" actId="571"/>
          <ac:spMkLst>
            <pc:docMk/>
            <pc:sldMk cId="2689555524" sldId="276"/>
            <ac:spMk id="36" creationId="{80F18B27-0172-463E-935F-9E95AB362C14}"/>
          </ac:spMkLst>
        </pc:spChg>
        <pc:spChg chg="add mod">
          <ac:chgData name="Diana Mary Pyngrope [Chillibreeze]" userId="dee9ced0-7628-465b-be92-498a19e92798" providerId="ADAL" clId="{CE00096D-4AF4-407D-818D-0D8A4E54B4E2}" dt="2020-07-11T12:42:27.205" v="1001" actId="571"/>
          <ac:spMkLst>
            <pc:docMk/>
            <pc:sldMk cId="2689555524" sldId="276"/>
            <ac:spMk id="39" creationId="{2BA4BF16-A2EB-4F5B-9EF1-94969CF9B3DB}"/>
          </ac:spMkLst>
        </pc:spChg>
        <pc:spChg chg="add mod">
          <ac:chgData name="Diana Mary Pyngrope [Chillibreeze]" userId="dee9ced0-7628-465b-be92-498a19e92798" providerId="ADAL" clId="{CE00096D-4AF4-407D-818D-0D8A4E54B4E2}" dt="2020-07-11T12:42:27.205" v="1001" actId="571"/>
          <ac:spMkLst>
            <pc:docMk/>
            <pc:sldMk cId="2689555524" sldId="276"/>
            <ac:spMk id="43" creationId="{8DB02388-05D3-4D12-AC84-851A2C95CD5A}"/>
          </ac:spMkLst>
        </pc:spChg>
        <pc:spChg chg="add mod">
          <ac:chgData name="Diana Mary Pyngrope [Chillibreeze]" userId="dee9ced0-7628-465b-be92-498a19e92798" providerId="ADAL" clId="{CE00096D-4AF4-407D-818D-0D8A4E54B4E2}" dt="2020-07-11T12:42:27.205" v="1001" actId="571"/>
          <ac:spMkLst>
            <pc:docMk/>
            <pc:sldMk cId="2689555524" sldId="276"/>
            <ac:spMk id="47" creationId="{1AA80180-5C52-4E2F-AE99-32009B4A7351}"/>
          </ac:spMkLst>
        </pc:spChg>
        <pc:grpChg chg="add del mod">
          <ac:chgData name="Diana Mary Pyngrope [Chillibreeze]" userId="dee9ced0-7628-465b-be92-498a19e92798" providerId="ADAL" clId="{CE00096D-4AF4-407D-818D-0D8A4E54B4E2}" dt="2020-07-11T12:51:52.683" v="1403" actId="165"/>
          <ac:grpSpMkLst>
            <pc:docMk/>
            <pc:sldMk cId="2689555524" sldId="276"/>
            <ac:grpSpMk id="3" creationId="{5CE72179-09B0-406D-8E9C-69778B6BD4E8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16:08.700" v="541" actId="478"/>
          <ac:grpSpMkLst>
            <pc:docMk/>
            <pc:sldMk cId="2689555524" sldId="276"/>
            <ac:grpSpMk id="5" creationId="{2AE8F209-A153-4278-813F-7BA0640514BC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15:35.326" v="514" actId="21"/>
          <ac:grpSpMkLst>
            <pc:docMk/>
            <pc:sldMk cId="2689555524" sldId="276"/>
            <ac:grpSpMk id="25" creationId="{211C1ADB-9B16-4C48-BE57-9C04F296FD99}"/>
          </ac:grpSpMkLst>
        </pc:grpChg>
        <pc:grpChg chg="mod">
          <ac:chgData name="Diana Mary Pyngrope [Chillibreeze]" userId="dee9ced0-7628-465b-be92-498a19e92798" providerId="ADAL" clId="{CE00096D-4AF4-407D-818D-0D8A4E54B4E2}" dt="2020-07-11T12:15:30.588" v="513" actId="571"/>
          <ac:grpSpMkLst>
            <pc:docMk/>
            <pc:sldMk cId="2689555524" sldId="276"/>
            <ac:grpSpMk id="26" creationId="{C312B7A9-6958-466F-8882-63AD8E5210B3}"/>
          </ac:grpSpMkLst>
        </pc:grpChg>
        <pc:grpChg chg="mod">
          <ac:chgData name="Diana Mary Pyngrope [Chillibreeze]" userId="dee9ced0-7628-465b-be92-498a19e92798" providerId="ADAL" clId="{CE00096D-4AF4-407D-818D-0D8A4E54B4E2}" dt="2020-07-11T12:15:42.536" v="533"/>
          <ac:grpSpMkLst>
            <pc:docMk/>
            <pc:sldMk cId="2689555524" sldId="276"/>
            <ac:grpSpMk id="86" creationId="{7984F64E-8A66-44A3-A717-EF3BEF20B4AD}"/>
          </ac:grpSpMkLst>
        </pc:grpChg>
        <pc:picChg chg="mod modCrop">
          <ac:chgData name="Diana Mary Pyngrope [Chillibreeze]" userId="dee9ced0-7628-465b-be92-498a19e92798" providerId="ADAL" clId="{CE00096D-4AF4-407D-818D-0D8A4E54B4E2}" dt="2020-07-13T13:20:39.332" v="2080" actId="13244"/>
          <ac:picMkLst>
            <pc:docMk/>
            <pc:sldMk cId="2689555524" sldId="276"/>
            <ac:picMk id="6" creationId="{5CB71423-E76A-4F3B-8B89-3B7EE4147099}"/>
          </ac:picMkLst>
        </pc:picChg>
        <pc:picChg chg="mod">
          <ac:chgData name="Diana Mary Pyngrope [Chillibreeze]" userId="dee9ced0-7628-465b-be92-498a19e92798" providerId="ADAL" clId="{CE00096D-4AF4-407D-818D-0D8A4E54B4E2}" dt="2020-07-11T12:15:30.588" v="513" actId="571"/>
          <ac:picMkLst>
            <pc:docMk/>
            <pc:sldMk cId="2689555524" sldId="276"/>
            <ac:picMk id="27" creationId="{4BAAB63C-3BE9-4284-A3ED-22C9D48DDA6D}"/>
          </ac:picMkLst>
        </pc:picChg>
        <pc:picChg chg="add mod">
          <ac:chgData name="Diana Mary Pyngrope [Chillibreeze]" userId="dee9ced0-7628-465b-be92-498a19e92798" providerId="ADAL" clId="{CE00096D-4AF4-407D-818D-0D8A4E54B4E2}" dt="2020-07-11T12:42:27.205" v="1001" actId="571"/>
          <ac:picMkLst>
            <pc:docMk/>
            <pc:sldMk cId="2689555524" sldId="276"/>
            <ac:picMk id="32" creationId="{8CECE8A1-1CD4-4627-AECD-B98F98B82AE7}"/>
          </ac:picMkLst>
        </pc:picChg>
        <pc:picChg chg="add mod">
          <ac:chgData name="Diana Mary Pyngrope [Chillibreeze]" userId="dee9ced0-7628-465b-be92-498a19e92798" providerId="ADAL" clId="{CE00096D-4AF4-407D-818D-0D8A4E54B4E2}" dt="2020-07-11T12:42:27.205" v="1001" actId="571"/>
          <ac:picMkLst>
            <pc:docMk/>
            <pc:sldMk cId="2689555524" sldId="276"/>
            <ac:picMk id="38" creationId="{003AB539-7AD2-4F27-A8A6-0474D41AFA96}"/>
          </ac:picMkLst>
        </pc:picChg>
        <pc:picChg chg="add mod">
          <ac:chgData name="Diana Mary Pyngrope [Chillibreeze]" userId="dee9ced0-7628-465b-be92-498a19e92798" providerId="ADAL" clId="{CE00096D-4AF4-407D-818D-0D8A4E54B4E2}" dt="2020-07-11T12:42:27.205" v="1001" actId="571"/>
          <ac:picMkLst>
            <pc:docMk/>
            <pc:sldMk cId="2689555524" sldId="276"/>
            <ac:picMk id="41" creationId="{A537EF57-49FC-4230-8C4C-052561004ACD}"/>
          </ac:picMkLst>
        </pc:picChg>
        <pc:picChg chg="mod">
          <ac:chgData name="Diana Mary Pyngrope [Chillibreeze]" userId="dee9ced0-7628-465b-be92-498a19e92798" providerId="ADAL" clId="{CE00096D-4AF4-407D-818D-0D8A4E54B4E2}" dt="2020-07-11T12:15:42.536" v="533"/>
          <ac:picMkLst>
            <pc:docMk/>
            <pc:sldMk cId="2689555524" sldId="276"/>
            <ac:picMk id="42" creationId="{7F32F751-CAD3-41CE-9596-C4B9CBDE58AB}"/>
          </ac:picMkLst>
        </pc:picChg>
        <pc:picChg chg="add mod">
          <ac:chgData name="Diana Mary Pyngrope [Chillibreeze]" userId="dee9ced0-7628-465b-be92-498a19e92798" providerId="ADAL" clId="{CE00096D-4AF4-407D-818D-0D8A4E54B4E2}" dt="2020-07-11T12:42:27.205" v="1001" actId="571"/>
          <ac:picMkLst>
            <pc:docMk/>
            <pc:sldMk cId="2689555524" sldId="276"/>
            <ac:picMk id="46" creationId="{588ADA9F-E135-40BA-8E44-0947EE6931C6}"/>
          </ac:picMkLst>
        </pc:picChg>
        <pc:picChg chg="add mod">
          <ac:chgData name="Diana Mary Pyngrope [Chillibreeze]" userId="dee9ced0-7628-465b-be92-498a19e92798" providerId="ADAL" clId="{CE00096D-4AF4-407D-818D-0D8A4E54B4E2}" dt="2020-07-11T12:42:27.205" v="1001" actId="571"/>
          <ac:picMkLst>
            <pc:docMk/>
            <pc:sldMk cId="2689555524" sldId="276"/>
            <ac:picMk id="49" creationId="{335118C3-7BF0-4448-A9E8-BBF754F6FB02}"/>
          </ac:picMkLst>
        </pc:picChg>
        <pc:picChg chg="mod">
          <ac:chgData name="Diana Mary Pyngrope [Chillibreeze]" userId="dee9ced0-7628-465b-be92-498a19e92798" providerId="ADAL" clId="{CE00096D-4AF4-407D-818D-0D8A4E54B4E2}" dt="2020-07-13T13:20:39.332" v="2080" actId="13244"/>
          <ac:picMkLst>
            <pc:docMk/>
            <pc:sldMk cId="2689555524" sldId="276"/>
            <ac:picMk id="75" creationId="{AC2AE98A-422B-4B78-8B15-6D9AEC63BF43}"/>
          </ac:picMkLst>
        </pc:picChg>
        <pc:picChg chg="mod">
          <ac:chgData name="Diana Mary Pyngrope [Chillibreeze]" userId="dee9ced0-7628-465b-be92-498a19e92798" providerId="ADAL" clId="{CE00096D-4AF4-407D-818D-0D8A4E54B4E2}" dt="2020-07-13T13:20:39.332" v="2080" actId="13244"/>
          <ac:picMkLst>
            <pc:docMk/>
            <pc:sldMk cId="2689555524" sldId="276"/>
            <ac:picMk id="77" creationId="{DA26EED3-3B9E-4A82-9785-54DF3EB986E1}"/>
          </ac:picMkLst>
        </pc:picChg>
        <pc:picChg chg="mod">
          <ac:chgData name="Diana Mary Pyngrope [Chillibreeze]" userId="dee9ced0-7628-465b-be92-498a19e92798" providerId="ADAL" clId="{CE00096D-4AF4-407D-818D-0D8A4E54B4E2}" dt="2020-07-13T13:20:39.332" v="2080" actId="13244"/>
          <ac:picMkLst>
            <pc:docMk/>
            <pc:sldMk cId="2689555524" sldId="276"/>
            <ac:picMk id="78" creationId="{0155724F-E925-494B-BB41-0F3D65001152}"/>
          </ac:picMkLst>
        </pc:picChg>
        <pc:picChg chg="mod">
          <ac:chgData name="Diana Mary Pyngrope [Chillibreeze]" userId="dee9ced0-7628-465b-be92-498a19e92798" providerId="ADAL" clId="{CE00096D-4AF4-407D-818D-0D8A4E54B4E2}" dt="2020-07-11T12:42:29.853" v="1002" actId="13244"/>
          <ac:picMkLst>
            <pc:docMk/>
            <pc:sldMk cId="2689555524" sldId="276"/>
            <ac:picMk id="80" creationId="{DECDEB0D-EE03-49A2-B314-DEE385F3170E}"/>
          </ac:picMkLst>
        </pc:picChg>
        <pc:cxnChg chg="mod topLvl">
          <ac:chgData name="Diana Mary Pyngrope [Chillibreeze]" userId="dee9ced0-7628-465b-be92-498a19e92798" providerId="ADAL" clId="{CE00096D-4AF4-407D-818D-0D8A4E54B4E2}" dt="2020-07-13T13:20:39.332" v="2080" actId="13244"/>
          <ac:cxnSpMkLst>
            <pc:docMk/>
            <pc:sldMk cId="2689555524" sldId="276"/>
            <ac:cxnSpMk id="9" creationId="{8AE732D8-A6F6-4E95-BEDB-80084955CB5E}"/>
          </ac:cxnSpMkLst>
        </pc:cxnChg>
        <pc:cxnChg chg="mod topLvl">
          <ac:chgData name="Diana Mary Pyngrope [Chillibreeze]" userId="dee9ced0-7628-465b-be92-498a19e92798" providerId="ADAL" clId="{CE00096D-4AF4-407D-818D-0D8A4E54B4E2}" dt="2020-07-13T13:20:39.332" v="2080" actId="13244"/>
          <ac:cxnSpMkLst>
            <pc:docMk/>
            <pc:sldMk cId="2689555524" sldId="276"/>
            <ac:cxnSpMk id="10" creationId="{075A9DA5-25FE-4C14-A6AE-C28ACC7F19D9}"/>
          </ac:cxnSpMkLst>
        </pc:cxnChg>
        <pc:cxnChg chg="mod topLvl">
          <ac:chgData name="Diana Mary Pyngrope [Chillibreeze]" userId="dee9ced0-7628-465b-be92-498a19e92798" providerId="ADAL" clId="{CE00096D-4AF4-407D-818D-0D8A4E54B4E2}" dt="2020-07-13T13:20:39.332" v="2080" actId="13244"/>
          <ac:cxnSpMkLst>
            <pc:docMk/>
            <pc:sldMk cId="2689555524" sldId="276"/>
            <ac:cxnSpMk id="11" creationId="{EF5907E0-56DA-4243-A0FD-746F957E09B0}"/>
          </ac:cxnSpMkLst>
        </pc:cxnChg>
        <pc:cxnChg chg="add mod">
          <ac:chgData name="Diana Mary Pyngrope [Chillibreeze]" userId="dee9ced0-7628-465b-be92-498a19e92798" providerId="ADAL" clId="{CE00096D-4AF4-407D-818D-0D8A4E54B4E2}" dt="2020-07-11T12:42:27.205" v="1001" actId="571"/>
          <ac:cxnSpMkLst>
            <pc:docMk/>
            <pc:sldMk cId="2689555524" sldId="276"/>
            <ac:cxnSpMk id="37" creationId="{F3A4D619-A28B-47D8-9377-BD82DC478F5C}"/>
          </ac:cxnSpMkLst>
        </pc:cxnChg>
        <pc:cxnChg chg="add mod">
          <ac:chgData name="Diana Mary Pyngrope [Chillibreeze]" userId="dee9ced0-7628-465b-be92-498a19e92798" providerId="ADAL" clId="{CE00096D-4AF4-407D-818D-0D8A4E54B4E2}" dt="2020-07-11T12:42:27.205" v="1001" actId="571"/>
          <ac:cxnSpMkLst>
            <pc:docMk/>
            <pc:sldMk cId="2689555524" sldId="276"/>
            <ac:cxnSpMk id="40" creationId="{6A6A2D61-BC98-471E-B83E-FD58C5B476BB}"/>
          </ac:cxnSpMkLst>
        </pc:cxnChg>
        <pc:cxnChg chg="add mod">
          <ac:chgData name="Diana Mary Pyngrope [Chillibreeze]" userId="dee9ced0-7628-465b-be92-498a19e92798" providerId="ADAL" clId="{CE00096D-4AF4-407D-818D-0D8A4E54B4E2}" dt="2020-07-11T12:42:27.205" v="1001" actId="571"/>
          <ac:cxnSpMkLst>
            <pc:docMk/>
            <pc:sldMk cId="2689555524" sldId="276"/>
            <ac:cxnSpMk id="44" creationId="{3F1747AB-4727-4E2E-A664-9C2F63D36EC3}"/>
          </ac:cxnSpMkLst>
        </pc:cxnChg>
        <pc:cxnChg chg="mod topLvl">
          <ac:chgData name="Diana Mary Pyngrope [Chillibreeze]" userId="dee9ced0-7628-465b-be92-498a19e92798" providerId="ADAL" clId="{CE00096D-4AF4-407D-818D-0D8A4E54B4E2}" dt="2020-07-13T13:20:39.332" v="2080" actId="13244"/>
          <ac:cxnSpMkLst>
            <pc:docMk/>
            <pc:sldMk cId="2689555524" sldId="276"/>
            <ac:cxnSpMk id="45" creationId="{D8671786-F0AA-4615-A984-A67D843C8BA0}"/>
          </ac:cxnSpMkLst>
        </pc:cxnChg>
        <pc:cxnChg chg="add mod">
          <ac:chgData name="Diana Mary Pyngrope [Chillibreeze]" userId="dee9ced0-7628-465b-be92-498a19e92798" providerId="ADAL" clId="{CE00096D-4AF4-407D-818D-0D8A4E54B4E2}" dt="2020-07-11T12:42:27.205" v="1001" actId="571"/>
          <ac:cxnSpMkLst>
            <pc:docMk/>
            <pc:sldMk cId="2689555524" sldId="276"/>
            <ac:cxnSpMk id="48" creationId="{098E16A9-97F1-40C7-B4A5-D2C325FF0999}"/>
          </ac:cxnSpMkLst>
        </pc:cxnChg>
      </pc:sldChg>
      <pc:sldChg chg="addSp delSp modSp mod modClrScheme chgLayout">
        <pc:chgData name="Diana Mary Pyngrope [Chillibreeze]" userId="dee9ced0-7628-465b-be92-498a19e92798" providerId="ADAL" clId="{CE00096D-4AF4-407D-818D-0D8A4E54B4E2}" dt="2020-07-11T12:59:35.945" v="1987"/>
        <pc:sldMkLst>
          <pc:docMk/>
          <pc:sldMk cId="4077957565" sldId="277"/>
        </pc:sldMkLst>
        <pc:spChg chg="mod ord">
          <ac:chgData name="Diana Mary Pyngrope [Chillibreeze]" userId="dee9ced0-7628-465b-be92-498a19e92798" providerId="ADAL" clId="{CE00096D-4AF4-407D-818D-0D8A4E54B4E2}" dt="2020-07-11T12:59:35.945" v="1987"/>
          <ac:spMkLst>
            <pc:docMk/>
            <pc:sldMk cId="4077957565" sldId="277"/>
            <ac:spMk id="2" creationId="{9AE71F63-A6C7-4DF2-ABC4-87306F44CFDD}"/>
          </ac:spMkLst>
        </pc:spChg>
        <pc:spChg chg="add del mod">
          <ac:chgData name="Diana Mary Pyngrope [Chillibreeze]" userId="dee9ced0-7628-465b-be92-498a19e92798" providerId="ADAL" clId="{CE00096D-4AF4-407D-818D-0D8A4E54B4E2}" dt="2020-07-11T12:52:01.597" v="1406"/>
          <ac:spMkLst>
            <pc:docMk/>
            <pc:sldMk cId="4077957565" sldId="277"/>
            <ac:spMk id="3" creationId="{92336FEC-E0DF-4942-8121-20D4B6296778}"/>
          </ac:spMkLst>
        </pc:spChg>
        <pc:spChg chg="add del mod">
          <ac:chgData name="Diana Mary Pyngrope [Chillibreeze]" userId="dee9ced0-7628-465b-be92-498a19e92798" providerId="ADAL" clId="{CE00096D-4AF4-407D-818D-0D8A4E54B4E2}" dt="2020-07-11T12:52:01.924" v="1407"/>
          <ac:spMkLst>
            <pc:docMk/>
            <pc:sldMk cId="4077957565" sldId="277"/>
            <ac:spMk id="4" creationId="{08A1BA33-F591-4535-8001-CD14E69D5CA9}"/>
          </ac:spMkLst>
        </pc:spChg>
        <pc:spChg chg="add del mod">
          <ac:chgData name="Diana Mary Pyngrope [Chillibreeze]" userId="dee9ced0-7628-465b-be92-498a19e92798" providerId="ADAL" clId="{CE00096D-4AF4-407D-818D-0D8A4E54B4E2}" dt="2020-07-11T12:52:02.101" v="1408"/>
          <ac:spMkLst>
            <pc:docMk/>
            <pc:sldMk cId="4077957565" sldId="277"/>
            <ac:spMk id="5" creationId="{EF5D3E43-DF92-466B-A5E7-26A7E8D9F0D3}"/>
          </ac:spMkLst>
        </pc:spChg>
        <pc:spChg chg="mod topLvl">
          <ac:chgData name="Diana Mary Pyngrope [Chillibreeze]" userId="dee9ced0-7628-465b-be92-498a19e92798" providerId="ADAL" clId="{CE00096D-4AF4-407D-818D-0D8A4E54B4E2}" dt="2020-07-11T12:30:16.176" v="907" actId="165"/>
          <ac:spMkLst>
            <pc:docMk/>
            <pc:sldMk cId="4077957565" sldId="277"/>
            <ac:spMk id="6" creationId="{CBC726C4-CDB9-4DA5-8F8E-3BC86AF36180}"/>
          </ac:spMkLst>
        </pc:spChg>
        <pc:spChg chg="add del mod">
          <ac:chgData name="Diana Mary Pyngrope [Chillibreeze]" userId="dee9ced0-7628-465b-be92-498a19e92798" providerId="ADAL" clId="{CE00096D-4AF4-407D-818D-0D8A4E54B4E2}" dt="2020-07-11T12:52:02.252" v="1409"/>
          <ac:spMkLst>
            <pc:docMk/>
            <pc:sldMk cId="4077957565" sldId="277"/>
            <ac:spMk id="7" creationId="{E1F39289-C675-443E-B292-5BF62724BA85}"/>
          </ac:spMkLst>
        </pc:spChg>
        <pc:spChg chg="mod topLvl">
          <ac:chgData name="Diana Mary Pyngrope [Chillibreeze]" userId="dee9ced0-7628-465b-be92-498a19e92798" providerId="ADAL" clId="{CE00096D-4AF4-407D-818D-0D8A4E54B4E2}" dt="2020-07-11T12:30:16.176" v="907" actId="165"/>
          <ac:spMkLst>
            <pc:docMk/>
            <pc:sldMk cId="4077957565" sldId="277"/>
            <ac:spMk id="9" creationId="{39EF28CB-F84B-4D9A-8681-30B8FE025355}"/>
          </ac:spMkLst>
        </pc:spChg>
        <pc:spChg chg="mod topLvl">
          <ac:chgData name="Diana Mary Pyngrope [Chillibreeze]" userId="dee9ced0-7628-465b-be92-498a19e92798" providerId="ADAL" clId="{CE00096D-4AF4-407D-818D-0D8A4E54B4E2}" dt="2020-07-11T12:30:16.176" v="907" actId="165"/>
          <ac:spMkLst>
            <pc:docMk/>
            <pc:sldMk cId="4077957565" sldId="277"/>
            <ac:spMk id="10" creationId="{134AF58A-14B4-4D82-8576-C5C8BE41F1A0}"/>
          </ac:spMkLst>
        </pc:spChg>
        <pc:spChg chg="add del mod">
          <ac:chgData name="Diana Mary Pyngrope [Chillibreeze]" userId="dee9ced0-7628-465b-be92-498a19e92798" providerId="ADAL" clId="{CE00096D-4AF4-407D-818D-0D8A4E54B4E2}" dt="2020-07-11T12:42:47.568" v="1006" actId="21"/>
          <ac:spMkLst>
            <pc:docMk/>
            <pc:sldMk cId="4077957565" sldId="277"/>
            <ac:spMk id="12" creationId="{0E2AE4B1-7262-454C-A95F-08727139BDF0}"/>
          </ac:spMkLst>
        </pc:spChg>
        <pc:grpChg chg="del">
          <ac:chgData name="Diana Mary Pyngrope [Chillibreeze]" userId="dee9ced0-7628-465b-be92-498a19e92798" providerId="ADAL" clId="{CE00096D-4AF4-407D-818D-0D8A4E54B4E2}" dt="2020-07-11T12:30:16.176" v="907" actId="165"/>
          <ac:grpSpMkLst>
            <pc:docMk/>
            <pc:sldMk cId="4077957565" sldId="277"/>
            <ac:grpSpMk id="4" creationId="{7D219023-6B1A-4F88-9EAC-A6CC9E82FE92}"/>
          </ac:grpSpMkLst>
        </pc:grpChg>
        <pc:picChg chg="mod">
          <ac:chgData name="Diana Mary Pyngrope [Chillibreeze]" userId="dee9ced0-7628-465b-be92-498a19e92798" providerId="ADAL" clId="{CE00096D-4AF4-407D-818D-0D8A4E54B4E2}" dt="2020-07-11T12:43:24.590" v="1016" actId="13244"/>
          <ac:picMkLst>
            <pc:docMk/>
            <pc:sldMk cId="4077957565" sldId="277"/>
            <ac:picMk id="11" creationId="{7F8EA23D-1E0D-4014-861F-50D95CB6B46B}"/>
          </ac:picMkLst>
        </pc:picChg>
        <pc:cxnChg chg="del mod">
          <ac:chgData name="Diana Mary Pyngrope [Chillibreeze]" userId="dee9ced0-7628-465b-be92-498a19e92798" providerId="ADAL" clId="{CE00096D-4AF4-407D-818D-0D8A4E54B4E2}" dt="2020-07-11T12:42:47.568" v="1006" actId="21"/>
          <ac:cxnSpMkLst>
            <pc:docMk/>
            <pc:sldMk cId="4077957565" sldId="277"/>
            <ac:cxnSpMk id="13" creationId="{E7CA6B06-765D-484F-9376-02089575FF0D}"/>
          </ac:cxnSpMkLst>
        </pc:cxnChg>
      </pc:sldChg>
      <pc:sldChg chg="addSp delSp modSp mod modClrScheme chgLayout">
        <pc:chgData name="Diana Mary Pyngrope [Chillibreeze]" userId="dee9ced0-7628-465b-be92-498a19e92798" providerId="ADAL" clId="{CE00096D-4AF4-407D-818D-0D8A4E54B4E2}" dt="2020-07-11T13:03:52.699" v="2057"/>
        <pc:sldMkLst>
          <pc:docMk/>
          <pc:sldMk cId="1723425439" sldId="278"/>
        </pc:sldMkLst>
        <pc:spChg chg="add del mod">
          <ac:chgData name="Diana Mary Pyngrope [Chillibreeze]" userId="dee9ced0-7628-465b-be92-498a19e92798" providerId="ADAL" clId="{CE00096D-4AF4-407D-818D-0D8A4E54B4E2}" dt="2020-07-11T12:51:58.814" v="1404"/>
          <ac:spMkLst>
            <pc:docMk/>
            <pc:sldMk cId="1723425439" sldId="278"/>
            <ac:spMk id="2" creationId="{D0A56480-C2D2-4372-B5F3-17FC783B1602}"/>
          </ac:spMkLst>
        </pc:spChg>
        <pc:spChg chg="del mod">
          <ac:chgData name="Diana Mary Pyngrope [Chillibreeze]" userId="dee9ced0-7628-465b-be92-498a19e92798" providerId="ADAL" clId="{CE00096D-4AF4-407D-818D-0D8A4E54B4E2}" dt="2020-07-11T11:47:05.702" v="136" actId="478"/>
          <ac:spMkLst>
            <pc:docMk/>
            <pc:sldMk cId="1723425439" sldId="278"/>
            <ac:spMk id="2" creationId="{DB3F99E6-38BB-41FE-A44C-2B4EC3E6B99C}"/>
          </ac:spMkLst>
        </pc:spChg>
        <pc:spChg chg="del mod">
          <ac:chgData name="Diana Mary Pyngrope [Chillibreeze]" userId="dee9ced0-7628-465b-be92-498a19e92798" providerId="ADAL" clId="{CE00096D-4AF4-407D-818D-0D8A4E54B4E2}" dt="2020-07-11T11:47:05.702" v="136" actId="478"/>
          <ac:spMkLst>
            <pc:docMk/>
            <pc:sldMk cId="1723425439" sldId="278"/>
            <ac:spMk id="3" creationId="{4078E750-6720-4158-B3E5-3595C3E5DBE1}"/>
          </ac:spMkLst>
        </pc:spChg>
        <pc:spChg chg="add del mod">
          <ac:chgData name="Diana Mary Pyngrope [Chillibreeze]" userId="dee9ced0-7628-465b-be92-498a19e92798" providerId="ADAL" clId="{CE00096D-4AF4-407D-818D-0D8A4E54B4E2}" dt="2020-07-11T12:51:59.576" v="1405"/>
          <ac:spMkLst>
            <pc:docMk/>
            <pc:sldMk cId="1723425439" sldId="278"/>
            <ac:spMk id="3" creationId="{EDD84D1C-9E04-4F35-B507-AD871286E37D}"/>
          </ac:spMkLst>
        </pc:spChg>
        <pc:spChg chg="del mod">
          <ac:chgData name="Diana Mary Pyngrope [Chillibreeze]" userId="dee9ced0-7628-465b-be92-498a19e92798" providerId="ADAL" clId="{CE00096D-4AF4-407D-818D-0D8A4E54B4E2}" dt="2020-07-11T11:47:05.702" v="136" actId="478"/>
          <ac:spMkLst>
            <pc:docMk/>
            <pc:sldMk cId="1723425439" sldId="278"/>
            <ac:spMk id="4" creationId="{D6559274-78D8-4EAC-AECB-3083C04E7984}"/>
          </ac:spMkLst>
        </pc:spChg>
        <pc:spChg chg="del mod">
          <ac:chgData name="Diana Mary Pyngrope [Chillibreeze]" userId="dee9ced0-7628-465b-be92-498a19e92798" providerId="ADAL" clId="{CE00096D-4AF4-407D-818D-0D8A4E54B4E2}" dt="2020-07-11T11:47:05.702" v="136" actId="478"/>
          <ac:spMkLst>
            <pc:docMk/>
            <pc:sldMk cId="1723425439" sldId="278"/>
            <ac:spMk id="5" creationId="{93D59928-8A7D-4987-ADA6-9B9535006E9E}"/>
          </ac:spMkLst>
        </pc:spChg>
        <pc:spChg chg="del mod">
          <ac:chgData name="Diana Mary Pyngrope [Chillibreeze]" userId="dee9ced0-7628-465b-be92-498a19e92798" providerId="ADAL" clId="{CE00096D-4AF4-407D-818D-0D8A4E54B4E2}" dt="2020-07-11T11:47:05.702" v="136" actId="478"/>
          <ac:spMkLst>
            <pc:docMk/>
            <pc:sldMk cId="1723425439" sldId="278"/>
            <ac:spMk id="6" creationId="{2F4B8047-7610-4A1D-A46B-693DFAD1BE3E}"/>
          </ac:spMkLst>
        </pc:spChg>
        <pc:spChg chg="mod topLvl">
          <ac:chgData name="Diana Mary Pyngrope [Chillibreeze]" userId="dee9ced0-7628-465b-be92-498a19e92798" providerId="ADAL" clId="{CE00096D-4AF4-407D-818D-0D8A4E54B4E2}" dt="2020-07-11T13:03:52.699" v="2057"/>
          <ac:spMkLst>
            <pc:docMk/>
            <pc:sldMk cId="1723425439" sldId="278"/>
            <ac:spMk id="11" creationId="{57010E83-11D6-49B8-B823-4380F061495D}"/>
          </ac:spMkLst>
        </pc:spChg>
        <pc:spChg chg="del mod">
          <ac:chgData name="Diana Mary Pyngrope [Chillibreeze]" userId="dee9ced0-7628-465b-be92-498a19e92798" providerId="ADAL" clId="{CE00096D-4AF4-407D-818D-0D8A4E54B4E2}" dt="2020-07-11T11:47:05.702" v="136" actId="478"/>
          <ac:spMkLst>
            <pc:docMk/>
            <pc:sldMk cId="1723425439" sldId="278"/>
            <ac:spMk id="12" creationId="{3001E4AB-D491-4B80-80FA-36B28CCCD89C}"/>
          </ac:spMkLst>
        </pc:spChg>
        <pc:spChg chg="mod topLvl">
          <ac:chgData name="Diana Mary Pyngrope [Chillibreeze]" userId="dee9ced0-7628-465b-be92-498a19e92798" providerId="ADAL" clId="{CE00096D-4AF4-407D-818D-0D8A4E54B4E2}" dt="2020-07-11T13:02:21.507" v="2045" actId="20577"/>
          <ac:spMkLst>
            <pc:docMk/>
            <pc:sldMk cId="1723425439" sldId="278"/>
            <ac:spMk id="13" creationId="{280DFFAF-1090-49AC-941F-F2D2D9264494}"/>
          </ac:spMkLst>
        </pc:spChg>
        <pc:spChg chg="mod topLvl">
          <ac:chgData name="Diana Mary Pyngrope [Chillibreeze]" userId="dee9ced0-7628-465b-be92-498a19e92798" providerId="ADAL" clId="{CE00096D-4AF4-407D-818D-0D8A4E54B4E2}" dt="2020-07-11T13:02:30.836" v="2049" actId="20577"/>
          <ac:spMkLst>
            <pc:docMk/>
            <pc:sldMk cId="1723425439" sldId="278"/>
            <ac:spMk id="14" creationId="{0C6AE376-0560-45B5-BBD8-4CE36329B641}"/>
          </ac:spMkLst>
        </pc:spChg>
        <pc:spChg chg="add del mod">
          <ac:chgData name="Diana Mary Pyngrope [Chillibreeze]" userId="dee9ced0-7628-465b-be92-498a19e92798" providerId="ADAL" clId="{CE00096D-4AF4-407D-818D-0D8A4E54B4E2}" dt="2020-07-11T12:43:10.430" v="1012" actId="478"/>
          <ac:spMkLst>
            <pc:docMk/>
            <pc:sldMk cId="1723425439" sldId="278"/>
            <ac:spMk id="15" creationId="{6BA530CF-EC60-4F7D-8F39-FEA33C505FB7}"/>
          </ac:spMkLst>
        </pc:spChg>
        <pc:spChg chg="add del mod">
          <ac:chgData name="Diana Mary Pyngrope [Chillibreeze]" userId="dee9ced0-7628-465b-be92-498a19e92798" providerId="ADAL" clId="{CE00096D-4AF4-407D-818D-0D8A4E54B4E2}" dt="2020-07-11T11:47:12.179" v="138" actId="478"/>
          <ac:spMkLst>
            <pc:docMk/>
            <pc:sldMk cId="1723425439" sldId="278"/>
            <ac:spMk id="16" creationId="{3554848E-80D8-4398-9386-65F57466342D}"/>
          </ac:spMkLst>
        </pc:spChg>
        <pc:spChg chg="add mod">
          <ac:chgData name="Diana Mary Pyngrope [Chillibreeze]" userId="dee9ced0-7628-465b-be92-498a19e92798" providerId="ADAL" clId="{CE00096D-4AF4-407D-818D-0D8A4E54B4E2}" dt="2020-07-11T12:43:38.308" v="1019" actId="13244"/>
          <ac:spMkLst>
            <pc:docMk/>
            <pc:sldMk cId="1723425439" sldId="278"/>
            <ac:spMk id="19" creationId="{7D99E6B2-2F9C-464D-A218-34AD9183DB29}"/>
          </ac:spMkLst>
        </pc:spChg>
        <pc:spChg chg="add mod ord">
          <ac:chgData name="Diana Mary Pyngrope [Chillibreeze]" userId="dee9ced0-7628-465b-be92-498a19e92798" providerId="ADAL" clId="{CE00096D-4AF4-407D-818D-0D8A4E54B4E2}" dt="2020-07-11T12:59:39.104" v="1988"/>
          <ac:spMkLst>
            <pc:docMk/>
            <pc:sldMk cId="1723425439" sldId="278"/>
            <ac:spMk id="20" creationId="{F23762CB-E869-4B11-ABBA-4CEA0D8B2048}"/>
          </ac:spMkLst>
        </pc:spChg>
        <pc:grpChg chg="add del mod">
          <ac:chgData name="Diana Mary Pyngrope [Chillibreeze]" userId="dee9ced0-7628-465b-be92-498a19e92798" providerId="ADAL" clId="{CE00096D-4AF4-407D-818D-0D8A4E54B4E2}" dt="2020-07-11T11:44:10.485" v="77" actId="165"/>
          <ac:grpSpMkLst>
            <pc:docMk/>
            <pc:sldMk cId="1723425439" sldId="278"/>
            <ac:grpSpMk id="7" creationId="{1C2D6AA9-B200-4817-AE66-DCD4BDA6D403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1:44:04.034" v="72" actId="165"/>
          <ac:grpSpMkLst>
            <pc:docMk/>
            <pc:sldMk cId="1723425439" sldId="278"/>
            <ac:grpSpMk id="10" creationId="{968BF5EA-BA2B-4E70-A23E-A591E66652A9}"/>
          </ac:grpSpMkLst>
        </pc:grpChg>
        <pc:picChg chg="mod ord">
          <ac:chgData name="Diana Mary Pyngrope [Chillibreeze]" userId="dee9ced0-7628-465b-be92-498a19e92798" providerId="ADAL" clId="{CE00096D-4AF4-407D-818D-0D8A4E54B4E2}" dt="2020-07-11T12:43:38.308" v="1019" actId="13244"/>
          <ac:picMkLst>
            <pc:docMk/>
            <pc:sldMk cId="1723425439" sldId="278"/>
            <ac:picMk id="9" creationId="{2853C851-E261-460F-81B5-720F6E798E5E}"/>
          </ac:picMkLst>
        </pc:picChg>
        <pc:picChg chg="add del mod ord">
          <ac:chgData name="Diana Mary Pyngrope [Chillibreeze]" userId="dee9ced0-7628-465b-be92-498a19e92798" providerId="ADAL" clId="{CE00096D-4AF4-407D-818D-0D8A4E54B4E2}" dt="2020-07-11T11:46:44.737" v="133" actId="478"/>
          <ac:picMkLst>
            <pc:docMk/>
            <pc:sldMk cId="1723425439" sldId="278"/>
            <ac:picMk id="17" creationId="{D8B35BE0-936B-4ABA-929B-D06BBA7AB151}"/>
          </ac:picMkLst>
        </pc:picChg>
        <pc:cxnChg chg="add del mod">
          <ac:chgData name="Diana Mary Pyngrope [Chillibreeze]" userId="dee9ced0-7628-465b-be92-498a19e92798" providerId="ADAL" clId="{CE00096D-4AF4-407D-818D-0D8A4E54B4E2}" dt="2020-07-11T12:43:10.430" v="1012" actId="478"/>
          <ac:cxnSpMkLst>
            <pc:docMk/>
            <pc:sldMk cId="1723425439" sldId="278"/>
            <ac:cxnSpMk id="18" creationId="{E486AF1C-D1E5-42D0-8EC2-6975174DE592}"/>
          </ac:cxnSpMkLst>
        </pc:cxnChg>
      </pc:sldChg>
      <pc:sldChg chg="addSp delSp modSp mod">
        <pc:chgData name="Diana Mary Pyngrope [Chillibreeze]" userId="dee9ced0-7628-465b-be92-498a19e92798" providerId="ADAL" clId="{CE00096D-4AF4-407D-818D-0D8A4E54B4E2}" dt="2020-07-11T13:02:49.475" v="2055" actId="6549"/>
        <pc:sldMkLst>
          <pc:docMk/>
          <pc:sldMk cId="3399000407" sldId="280"/>
        </pc:sldMkLst>
        <pc:spChg chg="mod">
          <ac:chgData name="Diana Mary Pyngrope [Chillibreeze]" userId="dee9ced0-7628-465b-be92-498a19e92798" providerId="ADAL" clId="{CE00096D-4AF4-407D-818D-0D8A4E54B4E2}" dt="2020-07-11T12:44:17.448" v="1028" actId="13244"/>
          <ac:spMkLst>
            <pc:docMk/>
            <pc:sldMk cId="3399000407" sldId="280"/>
            <ac:spMk id="3" creationId="{ADD9396F-2669-47C7-87E1-D755B2CF80DF}"/>
          </ac:spMkLst>
        </pc:spChg>
        <pc:spChg chg="mod topLvl">
          <ac:chgData name="Diana Mary Pyngrope [Chillibreeze]" userId="dee9ced0-7628-465b-be92-498a19e92798" providerId="ADAL" clId="{CE00096D-4AF4-407D-818D-0D8A4E54B4E2}" dt="2020-07-11T13:02:40.129" v="2051" actId="6549"/>
          <ac:spMkLst>
            <pc:docMk/>
            <pc:sldMk cId="3399000407" sldId="280"/>
            <ac:spMk id="5" creationId="{572A322B-E10F-4EA1-BA5C-823299F074C6}"/>
          </ac:spMkLst>
        </pc:spChg>
        <pc:spChg chg="mod topLvl">
          <ac:chgData name="Diana Mary Pyngrope [Chillibreeze]" userId="dee9ced0-7628-465b-be92-498a19e92798" providerId="ADAL" clId="{CE00096D-4AF4-407D-818D-0D8A4E54B4E2}" dt="2020-07-11T13:02:42.389" v="2052" actId="20577"/>
          <ac:spMkLst>
            <pc:docMk/>
            <pc:sldMk cId="3399000407" sldId="280"/>
            <ac:spMk id="6" creationId="{C1FA5FA2-79E0-48FE-AE26-2DEFAE0407B2}"/>
          </ac:spMkLst>
        </pc:spChg>
        <pc:spChg chg="mod topLvl">
          <ac:chgData name="Diana Mary Pyngrope [Chillibreeze]" userId="dee9ced0-7628-465b-be92-498a19e92798" providerId="ADAL" clId="{CE00096D-4AF4-407D-818D-0D8A4E54B4E2}" dt="2020-07-11T13:02:45.770" v="2053" actId="6549"/>
          <ac:spMkLst>
            <pc:docMk/>
            <pc:sldMk cId="3399000407" sldId="280"/>
            <ac:spMk id="7" creationId="{7FE8307A-8337-42C5-A9C0-95B2F9C96DC7}"/>
          </ac:spMkLst>
        </pc:spChg>
        <pc:spChg chg="mod topLvl">
          <ac:chgData name="Diana Mary Pyngrope [Chillibreeze]" userId="dee9ced0-7628-465b-be92-498a19e92798" providerId="ADAL" clId="{CE00096D-4AF4-407D-818D-0D8A4E54B4E2}" dt="2020-07-11T13:02:47.262" v="2054" actId="20577"/>
          <ac:spMkLst>
            <pc:docMk/>
            <pc:sldMk cId="3399000407" sldId="280"/>
            <ac:spMk id="8" creationId="{70D7D32B-318B-4E7C-B6C8-DA76866F8FFD}"/>
          </ac:spMkLst>
        </pc:spChg>
        <pc:spChg chg="mod topLvl">
          <ac:chgData name="Diana Mary Pyngrope [Chillibreeze]" userId="dee9ced0-7628-465b-be92-498a19e92798" providerId="ADAL" clId="{CE00096D-4AF4-407D-818D-0D8A4E54B4E2}" dt="2020-07-11T13:02:49.475" v="2055" actId="6549"/>
          <ac:spMkLst>
            <pc:docMk/>
            <pc:sldMk cId="3399000407" sldId="280"/>
            <ac:spMk id="9" creationId="{CB057868-0B62-4C2D-A980-C93F00A3504C}"/>
          </ac:spMkLst>
        </pc:spChg>
        <pc:spChg chg="mod">
          <ac:chgData name="Diana Mary Pyngrope [Chillibreeze]" userId="dee9ced0-7628-465b-be92-498a19e92798" providerId="ADAL" clId="{CE00096D-4AF4-407D-818D-0D8A4E54B4E2}" dt="2020-07-11T12:17:11.793" v="592"/>
          <ac:spMkLst>
            <pc:docMk/>
            <pc:sldMk cId="3399000407" sldId="280"/>
            <ac:spMk id="12" creationId="{2D79DCE6-46E9-4DCC-84AC-99DDA07CBE14}"/>
          </ac:spMkLst>
        </pc:spChg>
        <pc:spChg chg="mod">
          <ac:chgData name="Diana Mary Pyngrope [Chillibreeze]" userId="dee9ced0-7628-465b-be92-498a19e92798" providerId="ADAL" clId="{CE00096D-4AF4-407D-818D-0D8A4E54B4E2}" dt="2020-07-11T12:17:11.793" v="592"/>
          <ac:spMkLst>
            <pc:docMk/>
            <pc:sldMk cId="3399000407" sldId="280"/>
            <ac:spMk id="13" creationId="{CF3C25BA-CEFC-44A3-8FF5-CBB914E9778E}"/>
          </ac:spMkLst>
        </pc:spChg>
        <pc:spChg chg="mod">
          <ac:chgData name="Diana Mary Pyngrope [Chillibreeze]" userId="dee9ced0-7628-465b-be92-498a19e92798" providerId="ADAL" clId="{CE00096D-4AF4-407D-818D-0D8A4E54B4E2}" dt="2020-07-11T12:17:14.216" v="598"/>
          <ac:spMkLst>
            <pc:docMk/>
            <pc:sldMk cId="3399000407" sldId="280"/>
            <ac:spMk id="16" creationId="{43CC999B-E4FF-4EA0-8FDE-B35B853DDE6E}"/>
          </ac:spMkLst>
        </pc:spChg>
        <pc:spChg chg="mod">
          <ac:chgData name="Diana Mary Pyngrope [Chillibreeze]" userId="dee9ced0-7628-465b-be92-498a19e92798" providerId="ADAL" clId="{CE00096D-4AF4-407D-818D-0D8A4E54B4E2}" dt="2020-07-11T12:17:14.216" v="598"/>
          <ac:spMkLst>
            <pc:docMk/>
            <pc:sldMk cId="3399000407" sldId="280"/>
            <ac:spMk id="17" creationId="{6A6636E5-6910-442B-9844-9A70275BDAF8}"/>
          </ac:spMkLst>
        </pc:spChg>
        <pc:spChg chg="mod">
          <ac:chgData name="Diana Mary Pyngrope [Chillibreeze]" userId="dee9ced0-7628-465b-be92-498a19e92798" providerId="ADAL" clId="{CE00096D-4AF4-407D-818D-0D8A4E54B4E2}" dt="2020-07-11T12:17:16.667" v="608"/>
          <ac:spMkLst>
            <pc:docMk/>
            <pc:sldMk cId="3399000407" sldId="280"/>
            <ac:spMk id="19" creationId="{D2E4514E-AB35-4948-A6C1-CBAC58FFED7F}"/>
          </ac:spMkLst>
        </pc:spChg>
        <pc:spChg chg="mod">
          <ac:chgData name="Diana Mary Pyngrope [Chillibreeze]" userId="dee9ced0-7628-465b-be92-498a19e92798" providerId="ADAL" clId="{CE00096D-4AF4-407D-818D-0D8A4E54B4E2}" dt="2020-07-11T12:17:16.667" v="608"/>
          <ac:spMkLst>
            <pc:docMk/>
            <pc:sldMk cId="3399000407" sldId="280"/>
            <ac:spMk id="20" creationId="{8B381C60-7E1C-45D5-8098-39CED24CEC14}"/>
          </ac:spMkLst>
        </pc:spChg>
        <pc:spChg chg="mod">
          <ac:chgData name="Diana Mary Pyngrope [Chillibreeze]" userId="dee9ced0-7628-465b-be92-498a19e92798" providerId="ADAL" clId="{CE00096D-4AF4-407D-818D-0D8A4E54B4E2}" dt="2020-07-11T12:17:18.820" v="614"/>
          <ac:spMkLst>
            <pc:docMk/>
            <pc:sldMk cId="3399000407" sldId="280"/>
            <ac:spMk id="22" creationId="{4E65EE7A-B619-463D-AEE6-7C48EBD16EE6}"/>
          </ac:spMkLst>
        </pc:spChg>
        <pc:spChg chg="mod">
          <ac:chgData name="Diana Mary Pyngrope [Chillibreeze]" userId="dee9ced0-7628-465b-be92-498a19e92798" providerId="ADAL" clId="{CE00096D-4AF4-407D-818D-0D8A4E54B4E2}" dt="2020-07-11T12:17:18.820" v="614"/>
          <ac:spMkLst>
            <pc:docMk/>
            <pc:sldMk cId="3399000407" sldId="280"/>
            <ac:spMk id="23" creationId="{E12DA9B5-56AF-4CD5-8618-74FF05982650}"/>
          </ac:spMkLst>
        </pc:spChg>
        <pc:spChg chg="mod">
          <ac:chgData name="Diana Mary Pyngrope [Chillibreeze]" userId="dee9ced0-7628-465b-be92-498a19e92798" providerId="ADAL" clId="{CE00096D-4AF4-407D-818D-0D8A4E54B4E2}" dt="2020-07-11T12:16:43.008" v="546" actId="571"/>
          <ac:spMkLst>
            <pc:docMk/>
            <pc:sldMk cId="3399000407" sldId="280"/>
            <ac:spMk id="38" creationId="{AA5E8BD6-05B9-4796-9E54-2B5C6BE8BA54}"/>
          </ac:spMkLst>
        </pc:spChg>
        <pc:spChg chg="mod">
          <ac:chgData name="Diana Mary Pyngrope [Chillibreeze]" userId="dee9ced0-7628-465b-be92-498a19e92798" providerId="ADAL" clId="{CE00096D-4AF4-407D-818D-0D8A4E54B4E2}" dt="2020-07-11T12:16:43.008" v="546" actId="571"/>
          <ac:spMkLst>
            <pc:docMk/>
            <pc:sldMk cId="3399000407" sldId="280"/>
            <ac:spMk id="39" creationId="{6795B7FA-8A9F-4AD7-B36D-8E5979FCE831}"/>
          </ac:spMkLst>
        </pc:spChg>
        <pc:spChg chg="mod">
          <ac:chgData name="Diana Mary Pyngrope [Chillibreeze]" userId="dee9ced0-7628-465b-be92-498a19e92798" providerId="ADAL" clId="{CE00096D-4AF4-407D-818D-0D8A4E54B4E2}" dt="2020-07-11T12:16:43.008" v="546" actId="571"/>
          <ac:spMkLst>
            <pc:docMk/>
            <pc:sldMk cId="3399000407" sldId="280"/>
            <ac:spMk id="43" creationId="{56DA78E2-9481-450A-99CB-D7847692A230}"/>
          </ac:spMkLst>
        </pc:spChg>
        <pc:spChg chg="mod">
          <ac:chgData name="Diana Mary Pyngrope [Chillibreeze]" userId="dee9ced0-7628-465b-be92-498a19e92798" providerId="ADAL" clId="{CE00096D-4AF4-407D-818D-0D8A4E54B4E2}" dt="2020-07-11T12:16:43.008" v="546" actId="571"/>
          <ac:spMkLst>
            <pc:docMk/>
            <pc:sldMk cId="3399000407" sldId="280"/>
            <ac:spMk id="44" creationId="{E45EA4E3-7D51-46BE-A0B9-3D92AD8FADE0}"/>
          </ac:spMkLst>
        </pc:spChg>
        <pc:spChg chg="mod">
          <ac:chgData name="Diana Mary Pyngrope [Chillibreeze]" userId="dee9ced0-7628-465b-be92-498a19e92798" providerId="ADAL" clId="{CE00096D-4AF4-407D-818D-0D8A4E54B4E2}" dt="2020-07-11T12:16:43.008" v="546" actId="571"/>
          <ac:spMkLst>
            <pc:docMk/>
            <pc:sldMk cId="3399000407" sldId="280"/>
            <ac:spMk id="48" creationId="{FEE722A8-CA78-4971-B409-7975C3E06596}"/>
          </ac:spMkLst>
        </pc:spChg>
        <pc:spChg chg="mod">
          <ac:chgData name="Diana Mary Pyngrope [Chillibreeze]" userId="dee9ced0-7628-465b-be92-498a19e92798" providerId="ADAL" clId="{CE00096D-4AF4-407D-818D-0D8A4E54B4E2}" dt="2020-07-11T12:16:43.008" v="546" actId="571"/>
          <ac:spMkLst>
            <pc:docMk/>
            <pc:sldMk cId="3399000407" sldId="280"/>
            <ac:spMk id="49" creationId="{484AE0C5-49F3-4FC7-9F5C-979CA2E5DA63}"/>
          </ac:spMkLst>
        </pc:spChg>
        <pc:spChg chg="mod">
          <ac:chgData name="Diana Mary Pyngrope [Chillibreeze]" userId="dee9ced0-7628-465b-be92-498a19e92798" providerId="ADAL" clId="{CE00096D-4AF4-407D-818D-0D8A4E54B4E2}" dt="2020-07-11T12:16:43.008" v="546" actId="571"/>
          <ac:spMkLst>
            <pc:docMk/>
            <pc:sldMk cId="3399000407" sldId="280"/>
            <ac:spMk id="53" creationId="{30B90F9E-4223-4C90-881D-DE679AB3CE1D}"/>
          </ac:spMkLst>
        </pc:spChg>
        <pc:spChg chg="mod">
          <ac:chgData name="Diana Mary Pyngrope [Chillibreeze]" userId="dee9ced0-7628-465b-be92-498a19e92798" providerId="ADAL" clId="{CE00096D-4AF4-407D-818D-0D8A4E54B4E2}" dt="2020-07-11T12:16:43.008" v="546" actId="571"/>
          <ac:spMkLst>
            <pc:docMk/>
            <pc:sldMk cId="3399000407" sldId="280"/>
            <ac:spMk id="54" creationId="{C60CE7FB-40FB-4884-883B-1B94ECEA497E}"/>
          </ac:spMkLst>
        </pc:spChg>
        <pc:grpChg chg="add del mod">
          <ac:chgData name="Diana Mary Pyngrope [Chillibreeze]" userId="dee9ced0-7628-465b-be92-498a19e92798" providerId="ADAL" clId="{CE00096D-4AF4-407D-818D-0D8A4E54B4E2}" dt="2020-07-11T12:53:14.025" v="1561" actId="165"/>
          <ac:grpSpMkLst>
            <pc:docMk/>
            <pc:sldMk cId="3399000407" sldId="280"/>
            <ac:grpSpMk id="2" creationId="{B37B762C-C440-418A-950C-EDB455483878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18:13.593" v="634" actId="478"/>
          <ac:grpSpMkLst>
            <pc:docMk/>
            <pc:sldMk cId="3399000407" sldId="280"/>
            <ac:grpSpMk id="2" creationId="{B631A98A-CBC9-4D49-A687-4CBB39A8C047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3:30.670" v="1583" actId="165"/>
          <ac:grpSpMkLst>
            <pc:docMk/>
            <pc:sldMk cId="3399000407" sldId="280"/>
            <ac:grpSpMk id="4" creationId="{0AF8FDEF-7C37-4E57-8AF5-8594A217AFA5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18:13.593" v="634" actId="478"/>
          <ac:grpSpMkLst>
            <pc:docMk/>
            <pc:sldMk cId="3399000407" sldId="280"/>
            <ac:grpSpMk id="4" creationId="{FAA2D700-AD11-4F9A-905F-522E51C7D69F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3:30.670" v="1583" actId="165"/>
          <ac:grpSpMkLst>
            <pc:docMk/>
            <pc:sldMk cId="3399000407" sldId="280"/>
            <ac:grpSpMk id="10" creationId="{21822E89-A528-4A8C-A92B-3A1D6DEBC3D3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18:13.593" v="634" actId="478"/>
          <ac:grpSpMkLst>
            <pc:docMk/>
            <pc:sldMk cId="3399000407" sldId="280"/>
            <ac:grpSpMk id="10" creationId="{2BDCE416-A7CB-4BA4-8F93-3D444A8AA874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18:13.593" v="634" actId="478"/>
          <ac:grpSpMkLst>
            <pc:docMk/>
            <pc:sldMk cId="3399000407" sldId="280"/>
            <ac:grpSpMk id="11" creationId="{36C3CE2D-9BAD-4B97-8EBC-3C269FBC874F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3:30.670" v="1583" actId="165"/>
          <ac:grpSpMkLst>
            <pc:docMk/>
            <pc:sldMk cId="3399000407" sldId="280"/>
            <ac:grpSpMk id="11" creationId="{4E6B40D9-A743-486D-8FA1-3D0FC40217B5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3:30.670" v="1583" actId="165"/>
          <ac:grpSpMkLst>
            <pc:docMk/>
            <pc:sldMk cId="3399000407" sldId="280"/>
            <ac:grpSpMk id="12" creationId="{A9A23FAF-E753-4B66-B8DB-EB54D3760CBC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3:30.670" v="1583" actId="165"/>
          <ac:grpSpMkLst>
            <pc:docMk/>
            <pc:sldMk cId="3399000407" sldId="280"/>
            <ac:grpSpMk id="13" creationId="{710D949C-2B8D-48C2-935B-89DB5AA127A5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16:49.538" v="549" actId="21"/>
          <ac:grpSpMkLst>
            <pc:docMk/>
            <pc:sldMk cId="3399000407" sldId="280"/>
            <ac:grpSpMk id="34" creationId="{E6475F28-C2A3-4251-820A-867D770FDB04}"/>
          </ac:grpSpMkLst>
        </pc:grpChg>
        <pc:grpChg chg="mod">
          <ac:chgData name="Diana Mary Pyngrope [Chillibreeze]" userId="dee9ced0-7628-465b-be92-498a19e92798" providerId="ADAL" clId="{CE00096D-4AF4-407D-818D-0D8A4E54B4E2}" dt="2020-07-11T12:16:43.008" v="546" actId="571"/>
          <ac:grpSpMkLst>
            <pc:docMk/>
            <pc:sldMk cId="3399000407" sldId="280"/>
            <ac:grpSpMk id="36" creationId="{03D7ABE7-F707-4567-9D2D-C1CD6B3F2BF5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16:44.953" v="547" actId="21"/>
          <ac:grpSpMkLst>
            <pc:docMk/>
            <pc:sldMk cId="3399000407" sldId="280"/>
            <ac:grpSpMk id="40" creationId="{3B012C1C-D680-42DE-9197-5D9625651F79}"/>
          </ac:grpSpMkLst>
        </pc:grpChg>
        <pc:grpChg chg="mod">
          <ac:chgData name="Diana Mary Pyngrope [Chillibreeze]" userId="dee9ced0-7628-465b-be92-498a19e92798" providerId="ADAL" clId="{CE00096D-4AF4-407D-818D-0D8A4E54B4E2}" dt="2020-07-11T12:16:43.008" v="546" actId="571"/>
          <ac:grpSpMkLst>
            <pc:docMk/>
            <pc:sldMk cId="3399000407" sldId="280"/>
            <ac:grpSpMk id="41" creationId="{3AA6970E-698A-4577-A9CD-AF5A5DCA8D6D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16:59.198" v="553" actId="21"/>
          <ac:grpSpMkLst>
            <pc:docMk/>
            <pc:sldMk cId="3399000407" sldId="280"/>
            <ac:grpSpMk id="45" creationId="{9456AAF2-9305-49AF-98D7-516E8F233770}"/>
          </ac:grpSpMkLst>
        </pc:grpChg>
        <pc:grpChg chg="mod">
          <ac:chgData name="Diana Mary Pyngrope [Chillibreeze]" userId="dee9ced0-7628-465b-be92-498a19e92798" providerId="ADAL" clId="{CE00096D-4AF4-407D-818D-0D8A4E54B4E2}" dt="2020-07-11T12:16:43.008" v="546" actId="571"/>
          <ac:grpSpMkLst>
            <pc:docMk/>
            <pc:sldMk cId="3399000407" sldId="280"/>
            <ac:grpSpMk id="46" creationId="{D3BA437B-C06F-44D0-A430-B739BEA836FB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16:54.786" v="551" actId="21"/>
          <ac:grpSpMkLst>
            <pc:docMk/>
            <pc:sldMk cId="3399000407" sldId="280"/>
            <ac:grpSpMk id="50" creationId="{7C577FFA-7801-40D7-80F8-CF9038D524A0}"/>
          </ac:grpSpMkLst>
        </pc:grpChg>
        <pc:grpChg chg="mod">
          <ac:chgData name="Diana Mary Pyngrope [Chillibreeze]" userId="dee9ced0-7628-465b-be92-498a19e92798" providerId="ADAL" clId="{CE00096D-4AF4-407D-818D-0D8A4E54B4E2}" dt="2020-07-11T12:16:43.008" v="546" actId="571"/>
          <ac:grpSpMkLst>
            <pc:docMk/>
            <pc:sldMk cId="3399000407" sldId="280"/>
            <ac:grpSpMk id="51" creationId="{9F721C29-4BCE-4185-901C-2C71E049C8FD}"/>
          </ac:grpSpMkLst>
        </pc:grpChg>
        <pc:grpChg chg="mod">
          <ac:chgData name="Diana Mary Pyngrope [Chillibreeze]" userId="dee9ced0-7628-465b-be92-498a19e92798" providerId="ADAL" clId="{CE00096D-4AF4-407D-818D-0D8A4E54B4E2}" dt="2020-07-11T12:17:11.793" v="592"/>
          <ac:grpSpMkLst>
            <pc:docMk/>
            <pc:sldMk cId="3399000407" sldId="280"/>
            <ac:grpSpMk id="77" creationId="{88CC8EF6-FB5F-4B35-9E41-6834487451F1}"/>
          </ac:grpSpMkLst>
        </pc:grpChg>
        <pc:grpChg chg="mod">
          <ac:chgData name="Diana Mary Pyngrope [Chillibreeze]" userId="dee9ced0-7628-465b-be92-498a19e92798" providerId="ADAL" clId="{CE00096D-4AF4-407D-818D-0D8A4E54B4E2}" dt="2020-07-11T12:17:14.216" v="598"/>
          <ac:grpSpMkLst>
            <pc:docMk/>
            <pc:sldMk cId="3399000407" sldId="280"/>
            <ac:grpSpMk id="79" creationId="{6A2C64D0-A09D-4811-B03F-23459B736C85}"/>
          </ac:grpSpMkLst>
        </pc:grpChg>
        <pc:grpChg chg="mod">
          <ac:chgData name="Diana Mary Pyngrope [Chillibreeze]" userId="dee9ced0-7628-465b-be92-498a19e92798" providerId="ADAL" clId="{CE00096D-4AF4-407D-818D-0D8A4E54B4E2}" dt="2020-07-11T12:17:16.667" v="608"/>
          <ac:grpSpMkLst>
            <pc:docMk/>
            <pc:sldMk cId="3399000407" sldId="280"/>
            <ac:grpSpMk id="80" creationId="{A8C15235-7F86-48B4-B024-0122D0A886B9}"/>
          </ac:grpSpMkLst>
        </pc:grpChg>
        <pc:grpChg chg="mod">
          <ac:chgData name="Diana Mary Pyngrope [Chillibreeze]" userId="dee9ced0-7628-465b-be92-498a19e92798" providerId="ADAL" clId="{CE00096D-4AF4-407D-818D-0D8A4E54B4E2}" dt="2020-07-11T12:17:18.820" v="614"/>
          <ac:grpSpMkLst>
            <pc:docMk/>
            <pc:sldMk cId="3399000407" sldId="280"/>
            <ac:grpSpMk id="81" creationId="{7FF0F0DD-53B6-4639-B54E-C8C21AB2FDEB}"/>
          </ac:grpSpMkLst>
        </pc:grpChg>
        <pc:picChg chg="mod topLvl modCrop">
          <ac:chgData name="Diana Mary Pyngrope [Chillibreeze]" userId="dee9ced0-7628-465b-be92-498a19e92798" providerId="ADAL" clId="{CE00096D-4AF4-407D-818D-0D8A4E54B4E2}" dt="2020-07-11T12:53:30.670" v="1583" actId="165"/>
          <ac:picMkLst>
            <pc:docMk/>
            <pc:sldMk cId="3399000407" sldId="280"/>
            <ac:picMk id="15" creationId="{948CD652-B046-44FD-9341-AEFB08D364B9}"/>
          </ac:picMkLst>
        </pc:picChg>
        <pc:picChg chg="mod topLvl modCrop">
          <ac:chgData name="Diana Mary Pyngrope [Chillibreeze]" userId="dee9ced0-7628-465b-be92-498a19e92798" providerId="ADAL" clId="{CE00096D-4AF4-407D-818D-0D8A4E54B4E2}" dt="2020-07-11T12:53:30.670" v="1583" actId="165"/>
          <ac:picMkLst>
            <pc:docMk/>
            <pc:sldMk cId="3399000407" sldId="280"/>
            <ac:picMk id="18" creationId="{08255A69-E21D-4051-87C8-B1F4EDFABE39}"/>
          </ac:picMkLst>
        </pc:picChg>
        <pc:picChg chg="mod topLvl modCrop">
          <ac:chgData name="Diana Mary Pyngrope [Chillibreeze]" userId="dee9ced0-7628-465b-be92-498a19e92798" providerId="ADAL" clId="{CE00096D-4AF4-407D-818D-0D8A4E54B4E2}" dt="2020-07-11T12:53:30.670" v="1583" actId="165"/>
          <ac:picMkLst>
            <pc:docMk/>
            <pc:sldMk cId="3399000407" sldId="280"/>
            <ac:picMk id="21" creationId="{27CF9F40-FEDB-418D-912B-A6A4F87586F5}"/>
          </ac:picMkLst>
        </pc:picChg>
        <pc:picChg chg="mod topLvl modCrop">
          <ac:chgData name="Diana Mary Pyngrope [Chillibreeze]" userId="dee9ced0-7628-465b-be92-498a19e92798" providerId="ADAL" clId="{CE00096D-4AF4-407D-818D-0D8A4E54B4E2}" dt="2020-07-11T12:53:30.670" v="1583" actId="165"/>
          <ac:picMkLst>
            <pc:docMk/>
            <pc:sldMk cId="3399000407" sldId="280"/>
            <ac:picMk id="24" creationId="{163E0B18-DEB6-49C5-8988-E0F1E3CB413B}"/>
          </ac:picMkLst>
        </pc:picChg>
        <pc:picChg chg="mod">
          <ac:chgData name="Diana Mary Pyngrope [Chillibreeze]" userId="dee9ced0-7628-465b-be92-498a19e92798" providerId="ADAL" clId="{CE00096D-4AF4-407D-818D-0D8A4E54B4E2}" dt="2020-07-11T12:17:11.793" v="592"/>
          <ac:picMkLst>
            <pc:docMk/>
            <pc:sldMk cId="3399000407" sldId="280"/>
            <ac:picMk id="28" creationId="{EB8F768B-63E3-443A-80E9-49CD7868E50C}"/>
          </ac:picMkLst>
        </pc:picChg>
        <pc:picChg chg="mod">
          <ac:chgData name="Diana Mary Pyngrope [Chillibreeze]" userId="dee9ced0-7628-465b-be92-498a19e92798" providerId="ADAL" clId="{CE00096D-4AF4-407D-818D-0D8A4E54B4E2}" dt="2020-07-11T12:17:18.820" v="614"/>
          <ac:picMkLst>
            <pc:docMk/>
            <pc:sldMk cId="3399000407" sldId="280"/>
            <ac:picMk id="29" creationId="{6099CB0D-2B0A-4A47-80E2-7C9FD55058F9}"/>
          </ac:picMkLst>
        </pc:picChg>
        <pc:picChg chg="mod">
          <ac:chgData name="Diana Mary Pyngrope [Chillibreeze]" userId="dee9ced0-7628-465b-be92-498a19e92798" providerId="ADAL" clId="{CE00096D-4AF4-407D-818D-0D8A4E54B4E2}" dt="2020-07-11T12:17:16.667" v="608"/>
          <ac:picMkLst>
            <pc:docMk/>
            <pc:sldMk cId="3399000407" sldId="280"/>
            <ac:picMk id="30" creationId="{9C8B51DB-E227-4535-8EA2-CC2C9440FA5A}"/>
          </ac:picMkLst>
        </pc:picChg>
        <pc:picChg chg="mod">
          <ac:chgData name="Diana Mary Pyngrope [Chillibreeze]" userId="dee9ced0-7628-465b-be92-498a19e92798" providerId="ADAL" clId="{CE00096D-4AF4-407D-818D-0D8A4E54B4E2}" dt="2020-07-11T12:17:14.216" v="598"/>
          <ac:picMkLst>
            <pc:docMk/>
            <pc:sldMk cId="3399000407" sldId="280"/>
            <ac:picMk id="35" creationId="{A1A052B9-E0D1-4399-87C1-47E0EFA6F10D}"/>
          </ac:picMkLst>
        </pc:picChg>
        <pc:picChg chg="mod">
          <ac:chgData name="Diana Mary Pyngrope [Chillibreeze]" userId="dee9ced0-7628-465b-be92-498a19e92798" providerId="ADAL" clId="{CE00096D-4AF4-407D-818D-0D8A4E54B4E2}" dt="2020-07-11T12:16:43.008" v="546" actId="571"/>
          <ac:picMkLst>
            <pc:docMk/>
            <pc:sldMk cId="3399000407" sldId="280"/>
            <ac:picMk id="37" creationId="{EF6C89D2-8627-40A8-8F7D-1B7813817040}"/>
          </ac:picMkLst>
        </pc:picChg>
        <pc:picChg chg="mod">
          <ac:chgData name="Diana Mary Pyngrope [Chillibreeze]" userId="dee9ced0-7628-465b-be92-498a19e92798" providerId="ADAL" clId="{CE00096D-4AF4-407D-818D-0D8A4E54B4E2}" dt="2020-07-11T12:16:43.008" v="546" actId="571"/>
          <ac:picMkLst>
            <pc:docMk/>
            <pc:sldMk cId="3399000407" sldId="280"/>
            <ac:picMk id="42" creationId="{9072C575-C338-48A1-B527-C8B6D5AC72DB}"/>
          </ac:picMkLst>
        </pc:picChg>
        <pc:picChg chg="mod">
          <ac:chgData name="Diana Mary Pyngrope [Chillibreeze]" userId="dee9ced0-7628-465b-be92-498a19e92798" providerId="ADAL" clId="{CE00096D-4AF4-407D-818D-0D8A4E54B4E2}" dt="2020-07-11T12:16:43.008" v="546" actId="571"/>
          <ac:picMkLst>
            <pc:docMk/>
            <pc:sldMk cId="3399000407" sldId="280"/>
            <ac:picMk id="47" creationId="{F0706B03-B745-409C-B0BD-78959867E458}"/>
          </ac:picMkLst>
        </pc:picChg>
        <pc:picChg chg="mod">
          <ac:chgData name="Diana Mary Pyngrope [Chillibreeze]" userId="dee9ced0-7628-465b-be92-498a19e92798" providerId="ADAL" clId="{CE00096D-4AF4-407D-818D-0D8A4E54B4E2}" dt="2020-07-11T12:16:43.008" v="546" actId="571"/>
          <ac:picMkLst>
            <pc:docMk/>
            <pc:sldMk cId="3399000407" sldId="280"/>
            <ac:picMk id="52" creationId="{86D3BCBB-C011-4BD1-B271-CA9FC2943669}"/>
          </ac:picMkLst>
        </pc:picChg>
        <pc:picChg chg="mod topLvl">
          <ac:chgData name="Diana Mary Pyngrope [Chillibreeze]" userId="dee9ced0-7628-465b-be92-498a19e92798" providerId="ADAL" clId="{CE00096D-4AF4-407D-818D-0D8A4E54B4E2}" dt="2020-07-11T12:53:30.670" v="1583" actId="165"/>
          <ac:picMkLst>
            <pc:docMk/>
            <pc:sldMk cId="3399000407" sldId="280"/>
            <ac:picMk id="76" creationId="{AEC07C0C-A8E8-4458-A311-2E9EBA5DF991}"/>
          </ac:picMkLst>
        </pc:picChg>
        <pc:cxnChg chg="mod topLvl">
          <ac:chgData name="Diana Mary Pyngrope [Chillibreeze]" userId="dee9ced0-7628-465b-be92-498a19e92798" providerId="ADAL" clId="{CE00096D-4AF4-407D-818D-0D8A4E54B4E2}" dt="2020-07-11T12:53:30.403" v="1582" actId="465"/>
          <ac:cxnSpMkLst>
            <pc:docMk/>
            <pc:sldMk cId="3399000407" sldId="280"/>
            <ac:cxnSpMk id="14" creationId="{E2D29B0D-6576-4368-9BB9-65FE9C0FEAA8}"/>
          </ac:cxnSpMkLst>
        </pc:cxnChg>
        <pc:cxnChg chg="mod topLvl">
          <ac:chgData name="Diana Mary Pyngrope [Chillibreeze]" userId="dee9ced0-7628-465b-be92-498a19e92798" providerId="ADAL" clId="{CE00096D-4AF4-407D-818D-0D8A4E54B4E2}" dt="2020-07-11T12:53:30.403" v="1582" actId="465"/>
          <ac:cxnSpMkLst>
            <pc:docMk/>
            <pc:sldMk cId="3399000407" sldId="280"/>
            <ac:cxnSpMk id="31" creationId="{F406FCF7-CA02-4662-A86F-CC72785CB94D}"/>
          </ac:cxnSpMkLst>
        </pc:cxnChg>
        <pc:cxnChg chg="mod topLvl">
          <ac:chgData name="Diana Mary Pyngrope [Chillibreeze]" userId="dee9ced0-7628-465b-be92-498a19e92798" providerId="ADAL" clId="{CE00096D-4AF4-407D-818D-0D8A4E54B4E2}" dt="2020-07-11T12:53:30.403" v="1582" actId="465"/>
          <ac:cxnSpMkLst>
            <pc:docMk/>
            <pc:sldMk cId="3399000407" sldId="280"/>
            <ac:cxnSpMk id="32" creationId="{A5B39D28-18D1-4803-ACB3-9A6A8A29EDF4}"/>
          </ac:cxnSpMkLst>
        </pc:cxnChg>
        <pc:cxnChg chg="mod topLvl">
          <ac:chgData name="Diana Mary Pyngrope [Chillibreeze]" userId="dee9ced0-7628-465b-be92-498a19e92798" providerId="ADAL" clId="{CE00096D-4AF4-407D-818D-0D8A4E54B4E2}" dt="2020-07-11T12:53:30.403" v="1582" actId="465"/>
          <ac:cxnSpMkLst>
            <pc:docMk/>
            <pc:sldMk cId="3399000407" sldId="280"/>
            <ac:cxnSpMk id="33" creationId="{1069280B-1615-4435-8664-01F7B31B40F0}"/>
          </ac:cxnSpMkLst>
        </pc:cxnChg>
      </pc:sldChg>
      <pc:sldChg chg="addSp delSp modSp mod">
        <pc:chgData name="Diana Mary Pyngrope [Chillibreeze]" userId="dee9ced0-7628-465b-be92-498a19e92798" providerId="ADAL" clId="{CE00096D-4AF4-407D-818D-0D8A4E54B4E2}" dt="2020-07-11T12:59:48.816" v="1990"/>
        <pc:sldMkLst>
          <pc:docMk/>
          <pc:sldMk cId="1558104938" sldId="281"/>
        </pc:sldMkLst>
        <pc:spChg chg="mod">
          <ac:chgData name="Diana Mary Pyngrope [Chillibreeze]" userId="dee9ced0-7628-465b-be92-498a19e92798" providerId="ADAL" clId="{CE00096D-4AF4-407D-818D-0D8A4E54B4E2}" dt="2020-07-11T12:59:48.816" v="1990"/>
          <ac:spMkLst>
            <pc:docMk/>
            <pc:sldMk cId="1558104938" sldId="281"/>
            <ac:spMk id="2" creationId="{70299141-9042-456D-87C2-3EB4C429C68D}"/>
          </ac:spMkLst>
        </pc:spChg>
        <pc:spChg chg="mod topLvl">
          <ac:chgData name="Diana Mary Pyngrope [Chillibreeze]" userId="dee9ced0-7628-465b-be92-498a19e92798" providerId="ADAL" clId="{CE00096D-4AF4-407D-818D-0D8A4E54B4E2}" dt="2020-07-11T12:54:04.033" v="1670" actId="165"/>
          <ac:spMkLst>
            <pc:docMk/>
            <pc:sldMk cId="1558104938" sldId="281"/>
            <ac:spMk id="4" creationId="{DB536D6C-172F-4935-9054-11E52A89077A}"/>
          </ac:spMkLst>
        </pc:spChg>
        <pc:spChg chg="mod topLvl">
          <ac:chgData name="Diana Mary Pyngrope [Chillibreeze]" userId="dee9ced0-7628-465b-be92-498a19e92798" providerId="ADAL" clId="{CE00096D-4AF4-407D-818D-0D8A4E54B4E2}" dt="2020-07-11T12:54:04.033" v="1670" actId="165"/>
          <ac:spMkLst>
            <pc:docMk/>
            <pc:sldMk cId="1558104938" sldId="281"/>
            <ac:spMk id="5" creationId="{1BE17046-99DB-40C5-BDFB-192DBDDF197F}"/>
          </ac:spMkLst>
        </pc:spChg>
        <pc:spChg chg="mod topLvl">
          <ac:chgData name="Diana Mary Pyngrope [Chillibreeze]" userId="dee9ced0-7628-465b-be92-498a19e92798" providerId="ADAL" clId="{CE00096D-4AF4-407D-818D-0D8A4E54B4E2}" dt="2020-07-11T12:54:04.033" v="1670" actId="165"/>
          <ac:spMkLst>
            <pc:docMk/>
            <pc:sldMk cId="1558104938" sldId="281"/>
            <ac:spMk id="6" creationId="{6019F95D-7AEA-43EA-95D5-F1EE686BEA64}"/>
          </ac:spMkLst>
        </pc:spChg>
        <pc:spChg chg="mod topLvl">
          <ac:chgData name="Diana Mary Pyngrope [Chillibreeze]" userId="dee9ced0-7628-465b-be92-498a19e92798" providerId="ADAL" clId="{CE00096D-4AF4-407D-818D-0D8A4E54B4E2}" dt="2020-07-11T12:54:04.033" v="1670" actId="165"/>
          <ac:spMkLst>
            <pc:docMk/>
            <pc:sldMk cId="1558104938" sldId="281"/>
            <ac:spMk id="7" creationId="{B42BF492-B8AA-4A83-8E39-0A9C7835EC21}"/>
          </ac:spMkLst>
        </pc:spChg>
        <pc:grpChg chg="add mod">
          <ac:chgData name="Diana Mary Pyngrope [Chillibreeze]" userId="dee9ced0-7628-465b-be92-498a19e92798" providerId="ADAL" clId="{CE00096D-4AF4-407D-818D-0D8A4E54B4E2}" dt="2020-07-11T12:53:39.826" v="1638" actId="164"/>
          <ac:grpSpMkLst>
            <pc:docMk/>
            <pc:sldMk cId="1558104938" sldId="281"/>
            <ac:grpSpMk id="3" creationId="{334275EA-4B6A-46C2-BC57-C064088B5436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3:53.428" v="1657" actId="165"/>
          <ac:grpSpMkLst>
            <pc:docMk/>
            <pc:sldMk cId="1558104938" sldId="281"/>
            <ac:grpSpMk id="8" creationId="{E3DE1868-DD08-46D3-B936-D282C4DEFC34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4:04.033" v="1670" actId="165"/>
          <ac:grpSpMkLst>
            <pc:docMk/>
            <pc:sldMk cId="1558104938" sldId="281"/>
            <ac:grpSpMk id="9" creationId="{E2F1FBED-89C7-4BC5-8D30-D1F6CF33ED7B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4:04.033" v="1670" actId="165"/>
          <ac:grpSpMkLst>
            <pc:docMk/>
            <pc:sldMk cId="1558104938" sldId="281"/>
            <ac:grpSpMk id="10" creationId="{04C09B13-1326-4253-8DF1-98C2E03E247B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4:04.033" v="1670" actId="165"/>
          <ac:grpSpMkLst>
            <pc:docMk/>
            <pc:sldMk cId="1558104938" sldId="281"/>
            <ac:grpSpMk id="11" creationId="{93AC743C-5847-42EA-A410-DBCC3F6310CE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4:04.033" v="1670" actId="165"/>
          <ac:grpSpMkLst>
            <pc:docMk/>
            <pc:sldMk cId="1558104938" sldId="281"/>
            <ac:grpSpMk id="12" creationId="{E970C238-1880-42D3-9622-A5C3DC694305}"/>
          </ac:grpSpMkLst>
        </pc:grpChg>
        <pc:picChg chg="add del mod">
          <ac:chgData name="Diana Mary Pyngrope [Chillibreeze]" userId="dee9ced0-7628-465b-be92-498a19e92798" providerId="ADAL" clId="{CE00096D-4AF4-407D-818D-0D8A4E54B4E2}" dt="2020-07-11T12:18:35.395" v="727" actId="478"/>
          <ac:picMkLst>
            <pc:docMk/>
            <pc:sldMk cId="1558104938" sldId="281"/>
            <ac:picMk id="14" creationId="{6CF22B60-4555-4E9D-A1EE-58713801D25E}"/>
          </ac:picMkLst>
        </pc:picChg>
        <pc:picChg chg="mod topLvl">
          <ac:chgData name="Diana Mary Pyngrope [Chillibreeze]" userId="dee9ced0-7628-465b-be92-498a19e92798" providerId="ADAL" clId="{CE00096D-4AF4-407D-818D-0D8A4E54B4E2}" dt="2020-07-11T12:54:04.033" v="1670" actId="165"/>
          <ac:picMkLst>
            <pc:docMk/>
            <pc:sldMk cId="1558104938" sldId="281"/>
            <ac:picMk id="81" creationId="{5382B8DE-7F24-46AB-AD14-6D13CBEBE056}"/>
          </ac:picMkLst>
        </pc:picChg>
        <pc:picChg chg="mod topLvl">
          <ac:chgData name="Diana Mary Pyngrope [Chillibreeze]" userId="dee9ced0-7628-465b-be92-498a19e92798" providerId="ADAL" clId="{CE00096D-4AF4-407D-818D-0D8A4E54B4E2}" dt="2020-07-11T12:54:04.033" v="1670" actId="165"/>
          <ac:picMkLst>
            <pc:docMk/>
            <pc:sldMk cId="1558104938" sldId="281"/>
            <ac:picMk id="82" creationId="{48CDFBA3-B378-4C0E-A2B7-A61E190273A9}"/>
          </ac:picMkLst>
        </pc:picChg>
        <pc:picChg chg="mod topLvl">
          <ac:chgData name="Diana Mary Pyngrope [Chillibreeze]" userId="dee9ced0-7628-465b-be92-498a19e92798" providerId="ADAL" clId="{CE00096D-4AF4-407D-818D-0D8A4E54B4E2}" dt="2020-07-11T12:54:04.033" v="1670" actId="165"/>
          <ac:picMkLst>
            <pc:docMk/>
            <pc:sldMk cId="1558104938" sldId="281"/>
            <ac:picMk id="83" creationId="{B88C4FA4-AF75-406A-BF46-260400AD888B}"/>
          </ac:picMkLst>
        </pc:picChg>
        <pc:picChg chg="mod topLvl">
          <ac:chgData name="Diana Mary Pyngrope [Chillibreeze]" userId="dee9ced0-7628-465b-be92-498a19e92798" providerId="ADAL" clId="{CE00096D-4AF4-407D-818D-0D8A4E54B4E2}" dt="2020-07-11T12:54:04.033" v="1670" actId="165"/>
          <ac:picMkLst>
            <pc:docMk/>
            <pc:sldMk cId="1558104938" sldId="281"/>
            <ac:picMk id="84" creationId="{8B826D90-2BE7-4F54-AA35-F37C2BAD5E62}"/>
          </ac:picMkLst>
        </pc:picChg>
        <pc:cxnChg chg="mod topLvl">
          <ac:chgData name="Diana Mary Pyngrope [Chillibreeze]" userId="dee9ced0-7628-465b-be92-498a19e92798" providerId="ADAL" clId="{CE00096D-4AF4-407D-818D-0D8A4E54B4E2}" dt="2020-07-11T12:54:03.604" v="1669" actId="465"/>
          <ac:cxnSpMkLst>
            <pc:docMk/>
            <pc:sldMk cId="1558104938" sldId="281"/>
            <ac:cxnSpMk id="24" creationId="{1D42B63B-8ED4-484D-9BA6-85C21035A67B}"/>
          </ac:cxnSpMkLst>
        </pc:cxnChg>
        <pc:cxnChg chg="mod topLvl">
          <ac:chgData name="Diana Mary Pyngrope [Chillibreeze]" userId="dee9ced0-7628-465b-be92-498a19e92798" providerId="ADAL" clId="{CE00096D-4AF4-407D-818D-0D8A4E54B4E2}" dt="2020-07-11T12:54:03.604" v="1669" actId="465"/>
          <ac:cxnSpMkLst>
            <pc:docMk/>
            <pc:sldMk cId="1558104938" sldId="281"/>
            <ac:cxnSpMk id="25" creationId="{8DA7DC6E-DC61-453F-83DD-3D05B2788FB9}"/>
          </ac:cxnSpMkLst>
        </pc:cxnChg>
        <pc:cxnChg chg="mod topLvl">
          <ac:chgData name="Diana Mary Pyngrope [Chillibreeze]" userId="dee9ced0-7628-465b-be92-498a19e92798" providerId="ADAL" clId="{CE00096D-4AF4-407D-818D-0D8A4E54B4E2}" dt="2020-07-11T12:54:03.604" v="1669" actId="465"/>
          <ac:cxnSpMkLst>
            <pc:docMk/>
            <pc:sldMk cId="1558104938" sldId="281"/>
            <ac:cxnSpMk id="31" creationId="{C88C3116-3931-44A7-B8B0-4B1A09F74FBE}"/>
          </ac:cxnSpMkLst>
        </pc:cxnChg>
      </pc:sldChg>
      <pc:sldChg chg="addSp delSp modSp mod">
        <pc:chgData name="Diana Mary Pyngrope [Chillibreeze]" userId="dee9ced0-7628-465b-be92-498a19e92798" providerId="ADAL" clId="{CE00096D-4AF4-407D-818D-0D8A4E54B4E2}" dt="2020-07-11T13:01:20.462" v="2036" actId="478"/>
        <pc:sldMkLst>
          <pc:docMk/>
          <pc:sldMk cId="2325798001" sldId="282"/>
        </pc:sldMkLst>
        <pc:spChg chg="mod">
          <ac:chgData name="Diana Mary Pyngrope [Chillibreeze]" userId="dee9ced0-7628-465b-be92-498a19e92798" providerId="ADAL" clId="{CE00096D-4AF4-407D-818D-0D8A4E54B4E2}" dt="2020-07-11T12:59:52.612" v="1991"/>
          <ac:spMkLst>
            <pc:docMk/>
            <pc:sldMk cId="2325798001" sldId="282"/>
            <ac:spMk id="2" creationId="{1C7C4849-B5A4-4593-93DE-A7CDFC3EA096}"/>
          </ac:spMkLst>
        </pc:spChg>
        <pc:spChg chg="mod">
          <ac:chgData name="Diana Mary Pyngrope [Chillibreeze]" userId="dee9ced0-7628-465b-be92-498a19e92798" providerId="ADAL" clId="{CE00096D-4AF4-407D-818D-0D8A4E54B4E2}" dt="2020-07-11T12:18:50.770" v="749"/>
          <ac:spMkLst>
            <pc:docMk/>
            <pc:sldMk cId="2325798001" sldId="282"/>
            <ac:spMk id="6" creationId="{079A422E-FB05-4EFE-BC30-F685D083CFB8}"/>
          </ac:spMkLst>
        </pc:spChg>
        <pc:spChg chg="mod">
          <ac:chgData name="Diana Mary Pyngrope [Chillibreeze]" userId="dee9ced0-7628-465b-be92-498a19e92798" providerId="ADAL" clId="{CE00096D-4AF4-407D-818D-0D8A4E54B4E2}" dt="2020-07-11T12:18:50.770" v="749"/>
          <ac:spMkLst>
            <pc:docMk/>
            <pc:sldMk cId="2325798001" sldId="282"/>
            <ac:spMk id="7" creationId="{06A72A6F-DBA8-4506-BBF3-285FD61A347A}"/>
          </ac:spMkLst>
        </pc:spChg>
        <pc:spChg chg="mod">
          <ac:chgData name="Diana Mary Pyngrope [Chillibreeze]" userId="dee9ced0-7628-465b-be92-498a19e92798" providerId="ADAL" clId="{CE00096D-4AF4-407D-818D-0D8A4E54B4E2}" dt="2020-07-11T12:18:42.001" v="729" actId="571"/>
          <ac:spMkLst>
            <pc:docMk/>
            <pc:sldMk cId="2325798001" sldId="282"/>
            <ac:spMk id="13" creationId="{457AFC18-A38C-4AC4-9CB0-A4717AE4E7D3}"/>
          </ac:spMkLst>
        </pc:spChg>
        <pc:spChg chg="mod">
          <ac:chgData name="Diana Mary Pyngrope [Chillibreeze]" userId="dee9ced0-7628-465b-be92-498a19e92798" providerId="ADAL" clId="{CE00096D-4AF4-407D-818D-0D8A4E54B4E2}" dt="2020-07-11T12:18:42.001" v="729" actId="571"/>
          <ac:spMkLst>
            <pc:docMk/>
            <pc:sldMk cId="2325798001" sldId="282"/>
            <ac:spMk id="14" creationId="{6BD5939F-5C23-4988-A4FB-002E90CBDBE9}"/>
          </ac:spMkLst>
        </pc:spChg>
        <pc:grpChg chg="mod">
          <ac:chgData name="Diana Mary Pyngrope [Chillibreeze]" userId="dee9ced0-7628-465b-be92-498a19e92798" providerId="ADAL" clId="{CE00096D-4AF4-407D-818D-0D8A4E54B4E2}" dt="2020-07-11T12:18:50.770" v="749"/>
          <ac:grpSpMkLst>
            <pc:docMk/>
            <pc:sldMk cId="2325798001" sldId="282"/>
            <ac:grpSpMk id="3" creationId="{6FC1C214-467F-40C4-BDC1-3ACD8B5AF8E6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19:12.562" v="760" actId="478"/>
          <ac:grpSpMkLst>
            <pc:docMk/>
            <pc:sldMk cId="2325798001" sldId="282"/>
            <ac:grpSpMk id="5" creationId="{202EF132-46FD-49F7-B1C0-DB01A777FF50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18:42.335" v="730" actId="21"/>
          <ac:grpSpMkLst>
            <pc:docMk/>
            <pc:sldMk cId="2325798001" sldId="282"/>
            <ac:grpSpMk id="10" creationId="{31AAD192-F0E8-4C70-AFD7-7E43C51305B0}"/>
          </ac:grpSpMkLst>
        </pc:grpChg>
        <pc:grpChg chg="mod">
          <ac:chgData name="Diana Mary Pyngrope [Chillibreeze]" userId="dee9ced0-7628-465b-be92-498a19e92798" providerId="ADAL" clId="{CE00096D-4AF4-407D-818D-0D8A4E54B4E2}" dt="2020-07-11T12:18:42.001" v="729" actId="571"/>
          <ac:grpSpMkLst>
            <pc:docMk/>
            <pc:sldMk cId="2325798001" sldId="282"/>
            <ac:grpSpMk id="11" creationId="{E1480F73-F160-46DA-9A01-F7947803976C}"/>
          </ac:grpSpMkLst>
        </pc:grpChg>
        <pc:picChg chg="mod">
          <ac:chgData name="Diana Mary Pyngrope [Chillibreeze]" userId="dee9ced0-7628-465b-be92-498a19e92798" providerId="ADAL" clId="{CE00096D-4AF4-407D-818D-0D8A4E54B4E2}" dt="2020-07-11T13:01:18.826" v="2035"/>
          <ac:picMkLst>
            <pc:docMk/>
            <pc:sldMk cId="2325798001" sldId="282"/>
            <ac:picMk id="3" creationId="{097EBCC3-80B0-4F9A-97C5-BF2B4DBDEC70}"/>
          </ac:picMkLst>
        </pc:picChg>
        <pc:picChg chg="add del mod">
          <ac:chgData name="Diana Mary Pyngrope [Chillibreeze]" userId="dee9ced0-7628-465b-be92-498a19e92798" providerId="ADAL" clId="{CE00096D-4AF4-407D-818D-0D8A4E54B4E2}" dt="2020-07-11T13:01:02.213" v="2010" actId="21"/>
          <ac:picMkLst>
            <pc:docMk/>
            <pc:sldMk cId="2325798001" sldId="282"/>
            <ac:picMk id="6" creationId="{28ABB0B5-3157-43D1-8732-71D098A07754}"/>
          </ac:picMkLst>
        </pc:picChg>
        <pc:picChg chg="add del mod">
          <ac:chgData name="Diana Mary Pyngrope [Chillibreeze]" userId="dee9ced0-7628-465b-be92-498a19e92798" providerId="ADAL" clId="{CE00096D-4AF4-407D-818D-0D8A4E54B4E2}" dt="2020-07-11T13:01:01.117" v="2009" actId="478"/>
          <ac:picMkLst>
            <pc:docMk/>
            <pc:sldMk cId="2325798001" sldId="282"/>
            <ac:picMk id="7" creationId="{96F1E17D-41AA-4159-B78E-E582A9103586}"/>
          </ac:picMkLst>
        </pc:picChg>
        <pc:picChg chg="mod">
          <ac:chgData name="Diana Mary Pyngrope [Chillibreeze]" userId="dee9ced0-7628-465b-be92-498a19e92798" providerId="ADAL" clId="{CE00096D-4AF4-407D-818D-0D8A4E54B4E2}" dt="2020-07-11T12:18:50.770" v="749"/>
          <ac:picMkLst>
            <pc:docMk/>
            <pc:sldMk cId="2325798001" sldId="282"/>
            <ac:picMk id="8" creationId="{22A2531C-58C5-4ECB-876A-4DF982B2E061}"/>
          </ac:picMkLst>
        </pc:picChg>
        <pc:picChg chg="del mod">
          <ac:chgData name="Diana Mary Pyngrope [Chillibreeze]" userId="dee9ced0-7628-465b-be92-498a19e92798" providerId="ADAL" clId="{CE00096D-4AF4-407D-818D-0D8A4E54B4E2}" dt="2020-07-11T13:01:20.462" v="2036" actId="478"/>
          <ac:picMkLst>
            <pc:docMk/>
            <pc:sldMk cId="2325798001" sldId="282"/>
            <ac:picMk id="9" creationId="{F5621506-EE9D-44B1-A6C4-0188D6B4857E}"/>
          </ac:picMkLst>
        </pc:picChg>
        <pc:picChg chg="mod">
          <ac:chgData name="Diana Mary Pyngrope [Chillibreeze]" userId="dee9ced0-7628-465b-be92-498a19e92798" providerId="ADAL" clId="{CE00096D-4AF4-407D-818D-0D8A4E54B4E2}" dt="2020-07-11T12:18:42.001" v="729" actId="571"/>
          <ac:picMkLst>
            <pc:docMk/>
            <pc:sldMk cId="2325798001" sldId="282"/>
            <ac:picMk id="12" creationId="{27768D08-E6AC-4484-9B9D-262DE907C2A0}"/>
          </ac:picMkLst>
        </pc:picChg>
        <pc:picChg chg="mod modCrop">
          <ac:chgData name="Diana Mary Pyngrope [Chillibreeze]" userId="dee9ced0-7628-465b-be92-498a19e92798" providerId="ADAL" clId="{CE00096D-4AF4-407D-818D-0D8A4E54B4E2}" dt="2020-07-11T12:44:48.734" v="1036" actId="13244"/>
          <ac:picMkLst>
            <pc:docMk/>
            <pc:sldMk cId="2325798001" sldId="282"/>
            <ac:picMk id="15" creationId="{E5CF0ECC-4979-4BD0-BC4B-62DB9A686DB8}"/>
          </ac:picMkLst>
        </pc:picChg>
      </pc:sldChg>
      <pc:sldChg chg="addSp delSp modSp mod">
        <pc:chgData name="Diana Mary Pyngrope [Chillibreeze]" userId="dee9ced0-7628-465b-be92-498a19e92798" providerId="ADAL" clId="{CE00096D-4AF4-407D-818D-0D8A4E54B4E2}" dt="2020-07-13T13:21:34.261" v="2082" actId="13244"/>
        <pc:sldMkLst>
          <pc:docMk/>
          <pc:sldMk cId="631340556" sldId="283"/>
        </pc:sldMkLst>
        <pc:spChg chg="mod">
          <ac:chgData name="Diana Mary Pyngrope [Chillibreeze]" userId="dee9ced0-7628-465b-be92-498a19e92798" providerId="ADAL" clId="{CE00096D-4AF4-407D-818D-0D8A4E54B4E2}" dt="2020-07-13T13:21:34.261" v="2082" actId="13244"/>
          <ac:spMkLst>
            <pc:docMk/>
            <pc:sldMk cId="631340556" sldId="283"/>
            <ac:spMk id="2" creationId="{95454B4C-57B7-4AD3-A3E8-848AB10337B3}"/>
          </ac:spMkLst>
        </pc:spChg>
        <pc:spChg chg="del mod">
          <ac:chgData name="Diana Mary Pyngrope [Chillibreeze]" userId="dee9ced0-7628-465b-be92-498a19e92798" providerId="ADAL" clId="{CE00096D-4AF4-407D-818D-0D8A4E54B4E2}" dt="2020-07-11T12:19:37.555" v="765" actId="478"/>
          <ac:spMkLst>
            <pc:docMk/>
            <pc:sldMk cId="631340556" sldId="283"/>
            <ac:spMk id="3" creationId="{F11646AC-BCC8-4127-868B-A4720C837DE8}"/>
          </ac:spMkLst>
        </pc:spChg>
        <pc:spChg chg="del mod">
          <ac:chgData name="Diana Mary Pyngrope [Chillibreeze]" userId="dee9ced0-7628-465b-be92-498a19e92798" providerId="ADAL" clId="{CE00096D-4AF4-407D-818D-0D8A4E54B4E2}" dt="2020-07-11T12:19:37.555" v="765" actId="478"/>
          <ac:spMkLst>
            <pc:docMk/>
            <pc:sldMk cId="631340556" sldId="283"/>
            <ac:spMk id="4" creationId="{AECC1AED-2A87-465C-B77F-376E5DE954CA}"/>
          </ac:spMkLst>
        </pc:spChg>
        <pc:spChg chg="mod topLvl">
          <ac:chgData name="Diana Mary Pyngrope [Chillibreeze]" userId="dee9ced0-7628-465b-be92-498a19e92798" providerId="ADAL" clId="{CE00096D-4AF4-407D-818D-0D8A4E54B4E2}" dt="2020-07-13T13:21:34.261" v="2082" actId="13244"/>
          <ac:spMkLst>
            <pc:docMk/>
            <pc:sldMk cId="631340556" sldId="283"/>
            <ac:spMk id="8" creationId="{A41A343B-AA10-42C1-9C26-3616E2271E42}"/>
          </ac:spMkLst>
        </pc:spChg>
        <pc:spChg chg="add mod">
          <ac:chgData name="Diana Mary Pyngrope [Chillibreeze]" userId="dee9ced0-7628-465b-be92-498a19e92798" providerId="ADAL" clId="{CE00096D-4AF4-407D-818D-0D8A4E54B4E2}" dt="2020-07-11T12:19:32.791" v="762"/>
          <ac:spMkLst>
            <pc:docMk/>
            <pc:sldMk cId="631340556" sldId="283"/>
            <ac:spMk id="10" creationId="{AC55AE00-0354-4E0B-9304-FC9284605E3D}"/>
          </ac:spMkLst>
        </pc:spChg>
        <pc:spChg chg="mod topLvl">
          <ac:chgData name="Diana Mary Pyngrope [Chillibreeze]" userId="dee9ced0-7628-465b-be92-498a19e92798" providerId="ADAL" clId="{CE00096D-4AF4-407D-818D-0D8A4E54B4E2}" dt="2020-07-11T12:54:18.589" v="1706" actId="165"/>
          <ac:spMkLst>
            <pc:docMk/>
            <pc:sldMk cId="631340556" sldId="283"/>
            <ac:spMk id="11" creationId="{C6458003-2519-4378-9348-1625553B4239}"/>
          </ac:spMkLst>
        </pc:spChg>
        <pc:spChg chg="add mod">
          <ac:chgData name="Diana Mary Pyngrope [Chillibreeze]" userId="dee9ced0-7628-465b-be92-498a19e92798" providerId="ADAL" clId="{CE00096D-4AF4-407D-818D-0D8A4E54B4E2}" dt="2020-07-11T12:19:35.757" v="764"/>
          <ac:spMkLst>
            <pc:docMk/>
            <pc:sldMk cId="631340556" sldId="283"/>
            <ac:spMk id="12" creationId="{9DBEDB39-0E0B-4C2A-8172-2760C65BF838}"/>
          </ac:spMkLst>
        </pc:spChg>
        <pc:grpChg chg="add del mod">
          <ac:chgData name="Diana Mary Pyngrope [Chillibreeze]" userId="dee9ced0-7628-465b-be92-498a19e92798" providerId="ADAL" clId="{CE00096D-4AF4-407D-818D-0D8A4E54B4E2}" dt="2020-07-11T12:54:18.589" v="1706" actId="165"/>
          <ac:grpSpMkLst>
            <pc:docMk/>
            <pc:sldMk cId="631340556" sldId="283"/>
            <ac:grpSpMk id="3" creationId="{9E2BFF67-6E27-4EC8-A20F-30B72A090CAA}"/>
          </ac:grpSpMkLst>
        </pc:grpChg>
        <pc:picChg chg="mod">
          <ac:chgData name="Diana Mary Pyngrope [Chillibreeze]" userId="dee9ced0-7628-465b-be92-498a19e92798" providerId="ADAL" clId="{CE00096D-4AF4-407D-818D-0D8A4E54B4E2}" dt="2020-07-13T13:21:34.261" v="2082" actId="13244"/>
          <ac:picMkLst>
            <pc:docMk/>
            <pc:sldMk cId="631340556" sldId="283"/>
            <ac:picMk id="26" creationId="{9AB661A6-C344-44DE-9DFF-E78327B8B1AE}"/>
          </ac:picMkLst>
        </pc:picChg>
        <pc:picChg chg="mod">
          <ac:chgData name="Diana Mary Pyngrope [Chillibreeze]" userId="dee9ced0-7628-465b-be92-498a19e92798" providerId="ADAL" clId="{CE00096D-4AF4-407D-818D-0D8A4E54B4E2}" dt="2020-07-11T12:45:00.980" v="1039" actId="13244"/>
          <ac:picMkLst>
            <pc:docMk/>
            <pc:sldMk cId="631340556" sldId="283"/>
            <ac:picMk id="27" creationId="{19495478-AFA6-4C07-BB71-FC1AF0F9AFBB}"/>
          </ac:picMkLst>
        </pc:picChg>
        <pc:cxnChg chg="mod topLvl">
          <ac:chgData name="Diana Mary Pyngrope [Chillibreeze]" userId="dee9ced0-7628-465b-be92-498a19e92798" providerId="ADAL" clId="{CE00096D-4AF4-407D-818D-0D8A4E54B4E2}" dt="2020-07-13T13:21:34.261" v="2082" actId="13244"/>
          <ac:cxnSpMkLst>
            <pc:docMk/>
            <pc:sldMk cId="631340556" sldId="283"/>
            <ac:cxnSpMk id="9" creationId="{D7CB46DA-7980-4C26-BD63-9D4C823C6A11}"/>
          </ac:cxnSpMkLst>
        </pc:cxnChg>
      </pc:sldChg>
      <pc:sldChg chg="modSp">
        <pc:chgData name="Diana Mary Pyngrope [Chillibreeze]" userId="dee9ced0-7628-465b-be92-498a19e92798" providerId="ADAL" clId="{CE00096D-4AF4-407D-818D-0D8A4E54B4E2}" dt="2020-07-11T12:59:58.405" v="1993"/>
        <pc:sldMkLst>
          <pc:docMk/>
          <pc:sldMk cId="3016764746" sldId="284"/>
        </pc:sldMkLst>
        <pc:spChg chg="mod">
          <ac:chgData name="Diana Mary Pyngrope [Chillibreeze]" userId="dee9ced0-7628-465b-be92-498a19e92798" providerId="ADAL" clId="{CE00096D-4AF4-407D-818D-0D8A4E54B4E2}" dt="2020-07-11T12:59:58.405" v="1993"/>
          <ac:spMkLst>
            <pc:docMk/>
            <pc:sldMk cId="3016764746" sldId="284"/>
            <ac:spMk id="2" creationId="{42F21F5A-492F-47FB-9602-62DBBE1E3FE4}"/>
          </ac:spMkLst>
        </pc:spChg>
        <pc:spChg chg="mod">
          <ac:chgData name="Diana Mary Pyngrope [Chillibreeze]" userId="dee9ced0-7628-465b-be92-498a19e92798" providerId="ADAL" clId="{CE00096D-4AF4-407D-818D-0D8A4E54B4E2}" dt="2020-07-11T12:45:08.742" v="1040" actId="13244"/>
          <ac:spMkLst>
            <pc:docMk/>
            <pc:sldMk cId="3016764746" sldId="284"/>
            <ac:spMk id="4" creationId="{B0C4747D-15F5-47D2-B27A-5F9877C9B1C2}"/>
          </ac:spMkLst>
        </pc:spChg>
      </pc:sldChg>
      <pc:sldChg chg="addSp delSp modSp mod">
        <pc:chgData name="Diana Mary Pyngrope [Chillibreeze]" userId="dee9ced0-7628-465b-be92-498a19e92798" providerId="ADAL" clId="{CE00096D-4AF4-407D-818D-0D8A4E54B4E2}" dt="2020-07-11T13:00:07.338" v="1998" actId="20577"/>
        <pc:sldMkLst>
          <pc:docMk/>
          <pc:sldMk cId="2090528218" sldId="286"/>
        </pc:sldMkLst>
        <pc:spChg chg="mod">
          <ac:chgData name="Diana Mary Pyngrope [Chillibreeze]" userId="dee9ced0-7628-465b-be92-498a19e92798" providerId="ADAL" clId="{CE00096D-4AF4-407D-818D-0D8A4E54B4E2}" dt="2020-07-11T13:00:07.338" v="1998" actId="20577"/>
          <ac:spMkLst>
            <pc:docMk/>
            <pc:sldMk cId="2090528218" sldId="286"/>
            <ac:spMk id="3" creationId="{20EDDD53-F231-4A45-AE76-6E36416F2E9F}"/>
          </ac:spMkLst>
        </pc:spChg>
        <pc:spChg chg="del mod">
          <ac:chgData name="Diana Mary Pyngrope [Chillibreeze]" userId="dee9ced0-7628-465b-be92-498a19e92798" providerId="ADAL" clId="{CE00096D-4AF4-407D-818D-0D8A4E54B4E2}" dt="2020-07-11T12:20:00.133" v="770" actId="478"/>
          <ac:spMkLst>
            <pc:docMk/>
            <pc:sldMk cId="2090528218" sldId="286"/>
            <ac:spMk id="4" creationId="{73776E26-875A-4A0F-B9F9-25DAB0C93F20}"/>
          </ac:spMkLst>
        </pc:spChg>
        <pc:spChg chg="del mod">
          <ac:chgData name="Diana Mary Pyngrope [Chillibreeze]" userId="dee9ced0-7628-465b-be92-498a19e92798" providerId="ADAL" clId="{CE00096D-4AF4-407D-818D-0D8A4E54B4E2}" dt="2020-07-11T12:20:00.133" v="770" actId="478"/>
          <ac:spMkLst>
            <pc:docMk/>
            <pc:sldMk cId="2090528218" sldId="286"/>
            <ac:spMk id="5" creationId="{A4BFB0C2-BC35-4A3C-BF82-51DF3DE7E0CC}"/>
          </ac:spMkLst>
        </pc:spChg>
        <pc:spChg chg="add mod">
          <ac:chgData name="Diana Mary Pyngrope [Chillibreeze]" userId="dee9ced0-7628-465b-be92-498a19e92798" providerId="ADAL" clId="{CE00096D-4AF4-407D-818D-0D8A4E54B4E2}" dt="2020-07-11T12:19:55.602" v="767"/>
          <ac:spMkLst>
            <pc:docMk/>
            <pc:sldMk cId="2090528218" sldId="286"/>
            <ac:spMk id="14" creationId="{F78E3613-F6D3-4CC8-9A6C-31DBFA168A60}"/>
          </ac:spMkLst>
        </pc:spChg>
        <pc:spChg chg="add mod">
          <ac:chgData name="Diana Mary Pyngrope [Chillibreeze]" userId="dee9ced0-7628-465b-be92-498a19e92798" providerId="ADAL" clId="{CE00096D-4AF4-407D-818D-0D8A4E54B4E2}" dt="2020-07-11T12:19:58.572" v="769"/>
          <ac:spMkLst>
            <pc:docMk/>
            <pc:sldMk cId="2090528218" sldId="286"/>
            <ac:spMk id="15" creationId="{ACD46016-AFF9-4A8B-8C44-54E8B4C36882}"/>
          </ac:spMkLst>
        </pc:spChg>
        <pc:spChg chg="mod topLvl">
          <ac:chgData name="Diana Mary Pyngrope [Chillibreeze]" userId="dee9ced0-7628-465b-be92-498a19e92798" providerId="ADAL" clId="{CE00096D-4AF4-407D-818D-0D8A4E54B4E2}" dt="2020-07-11T11:49:12.918" v="158" actId="165"/>
          <ac:spMkLst>
            <pc:docMk/>
            <pc:sldMk cId="2090528218" sldId="286"/>
            <ac:spMk id="16" creationId="{F27DE2DD-9BFF-43F5-8377-25EEA4BD6519}"/>
          </ac:spMkLst>
        </pc:spChg>
        <pc:spChg chg="mod topLvl">
          <ac:chgData name="Diana Mary Pyngrope [Chillibreeze]" userId="dee9ced0-7628-465b-be92-498a19e92798" providerId="ADAL" clId="{CE00096D-4AF4-407D-818D-0D8A4E54B4E2}" dt="2020-07-11T11:49:12.918" v="158" actId="165"/>
          <ac:spMkLst>
            <pc:docMk/>
            <pc:sldMk cId="2090528218" sldId="286"/>
            <ac:spMk id="17" creationId="{870296ED-0C63-4ADC-B026-4B73993A323C}"/>
          </ac:spMkLst>
        </pc:spChg>
        <pc:spChg chg="mod topLvl">
          <ac:chgData name="Diana Mary Pyngrope [Chillibreeze]" userId="dee9ced0-7628-465b-be92-498a19e92798" providerId="ADAL" clId="{CE00096D-4AF4-407D-818D-0D8A4E54B4E2}" dt="2020-07-11T11:49:12.918" v="158" actId="165"/>
          <ac:spMkLst>
            <pc:docMk/>
            <pc:sldMk cId="2090528218" sldId="286"/>
            <ac:spMk id="18" creationId="{EE656ED9-E5E2-42C4-A8C9-A0CC74CD52DE}"/>
          </ac:spMkLst>
        </pc:spChg>
        <pc:spChg chg="mod topLvl">
          <ac:chgData name="Diana Mary Pyngrope [Chillibreeze]" userId="dee9ced0-7628-465b-be92-498a19e92798" providerId="ADAL" clId="{CE00096D-4AF4-407D-818D-0D8A4E54B4E2}" dt="2020-07-11T11:49:12.918" v="158" actId="165"/>
          <ac:spMkLst>
            <pc:docMk/>
            <pc:sldMk cId="2090528218" sldId="286"/>
            <ac:spMk id="19" creationId="{499F8442-90AD-4667-8948-A7B34ADC13FA}"/>
          </ac:spMkLst>
        </pc:spChg>
        <pc:spChg chg="mod topLvl">
          <ac:chgData name="Diana Mary Pyngrope [Chillibreeze]" userId="dee9ced0-7628-465b-be92-498a19e92798" providerId="ADAL" clId="{CE00096D-4AF4-407D-818D-0D8A4E54B4E2}" dt="2020-07-11T11:49:12.918" v="158" actId="165"/>
          <ac:spMkLst>
            <pc:docMk/>
            <pc:sldMk cId="2090528218" sldId="286"/>
            <ac:spMk id="20" creationId="{59110B14-0557-42C1-9CC5-1B2274E998FE}"/>
          </ac:spMkLst>
        </pc:spChg>
        <pc:spChg chg="mod topLvl">
          <ac:chgData name="Diana Mary Pyngrope [Chillibreeze]" userId="dee9ced0-7628-465b-be92-498a19e92798" providerId="ADAL" clId="{CE00096D-4AF4-407D-818D-0D8A4E54B4E2}" dt="2020-07-11T11:49:12.918" v="158" actId="165"/>
          <ac:spMkLst>
            <pc:docMk/>
            <pc:sldMk cId="2090528218" sldId="286"/>
            <ac:spMk id="21" creationId="{921F3FED-AF0E-42F5-A25F-5EEEE0158089}"/>
          </ac:spMkLst>
        </pc:spChg>
        <pc:grpChg chg="add del mod">
          <ac:chgData name="Diana Mary Pyngrope [Chillibreeze]" userId="dee9ced0-7628-465b-be92-498a19e92798" providerId="ADAL" clId="{CE00096D-4AF4-407D-818D-0D8A4E54B4E2}" dt="2020-07-11T11:48:56.295" v="151" actId="165"/>
          <ac:grpSpMkLst>
            <pc:docMk/>
            <pc:sldMk cId="2090528218" sldId="286"/>
            <ac:grpSpMk id="2" creationId="{F12B9B46-9EB3-4834-8455-5F4C11162F4D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1:49:12.918" v="158" actId="165"/>
          <ac:grpSpMkLst>
            <pc:docMk/>
            <pc:sldMk cId="2090528218" sldId="286"/>
            <ac:grpSpMk id="6" creationId="{E64C65D7-50B9-4A14-93A6-05D012C419A7}"/>
          </ac:grpSpMkLst>
        </pc:grpChg>
      </pc:sldChg>
      <pc:sldChg chg="addSp delSp modSp mod">
        <pc:chgData name="Diana Mary Pyngrope [Chillibreeze]" userId="dee9ced0-7628-465b-be92-498a19e92798" providerId="ADAL" clId="{CE00096D-4AF4-407D-818D-0D8A4E54B4E2}" dt="2020-07-11T13:04:02.716" v="2072"/>
        <pc:sldMkLst>
          <pc:docMk/>
          <pc:sldMk cId="3620583346" sldId="287"/>
        </pc:sldMkLst>
        <pc:spChg chg="add del mod modVis">
          <ac:chgData name="Diana Mary Pyngrope [Chillibreeze]" userId="dee9ced0-7628-465b-be92-498a19e92798" providerId="ADAL" clId="{CE00096D-4AF4-407D-818D-0D8A4E54B4E2}" dt="2020-07-11T13:04:02.713" v="2062"/>
          <ac:spMkLst>
            <pc:docMk/>
            <pc:sldMk cId="3620583346" sldId="287"/>
            <ac:spMk id="2" creationId="{109F0616-12F2-412E-BDF4-B45706C5798E}"/>
          </ac:spMkLst>
        </pc:spChg>
        <pc:spChg chg="mod">
          <ac:chgData name="Diana Mary Pyngrope [Chillibreeze]" userId="dee9ced0-7628-465b-be92-498a19e92798" providerId="ADAL" clId="{CE00096D-4AF4-407D-818D-0D8A4E54B4E2}" dt="2020-07-11T13:00:11.049" v="2000"/>
          <ac:spMkLst>
            <pc:docMk/>
            <pc:sldMk cId="3620583346" sldId="287"/>
            <ac:spMk id="3" creationId="{0E9D8D08-929A-445D-BA7D-A8EB3A9C78B1}"/>
          </ac:spMkLst>
        </pc:spChg>
        <pc:spChg chg="add del mod modVis">
          <ac:chgData name="Diana Mary Pyngrope [Chillibreeze]" userId="dee9ced0-7628-465b-be92-498a19e92798" providerId="ADAL" clId="{CE00096D-4AF4-407D-818D-0D8A4E54B4E2}" dt="2020-07-11T13:04:02.715" v="2067"/>
          <ac:spMkLst>
            <pc:docMk/>
            <pc:sldMk cId="3620583346" sldId="287"/>
            <ac:spMk id="5" creationId="{92198124-66CC-4B73-A7A8-E34D1A29F2AD}"/>
          </ac:spMkLst>
        </pc:spChg>
        <pc:spChg chg="add del mod modVis">
          <ac:chgData name="Diana Mary Pyngrope [Chillibreeze]" userId="dee9ced0-7628-465b-be92-498a19e92798" providerId="ADAL" clId="{CE00096D-4AF4-407D-818D-0D8A4E54B4E2}" dt="2020-07-11T13:04:02.716" v="2072"/>
          <ac:spMkLst>
            <pc:docMk/>
            <pc:sldMk cId="3620583346" sldId="287"/>
            <ac:spMk id="6" creationId="{3CC70634-51B3-4B1C-B783-0FFA43092D89}"/>
          </ac:spMkLst>
        </pc:spChg>
      </pc:sldChg>
      <pc:sldChg chg="addSp delSp modSp mod">
        <pc:chgData name="Diana Mary Pyngrope [Chillibreeze]" userId="dee9ced0-7628-465b-be92-498a19e92798" providerId="ADAL" clId="{CE00096D-4AF4-407D-818D-0D8A4E54B4E2}" dt="2020-07-13T13:22:46.667" v="2095" actId="13244"/>
        <pc:sldMkLst>
          <pc:docMk/>
          <pc:sldMk cId="2841270116" sldId="288"/>
        </pc:sldMkLst>
        <pc:spChg chg="mod">
          <ac:chgData name="Diana Mary Pyngrope [Chillibreeze]" userId="dee9ced0-7628-465b-be92-498a19e92798" providerId="ADAL" clId="{CE00096D-4AF4-407D-818D-0D8A4E54B4E2}" dt="2020-07-13T13:22:46.667" v="2095" actId="13244"/>
          <ac:spMkLst>
            <pc:docMk/>
            <pc:sldMk cId="2841270116" sldId="288"/>
            <ac:spMk id="3" creationId="{DDA9933F-1460-48AC-9B62-A18347F6FBA4}"/>
          </ac:spMkLst>
        </pc:spChg>
        <pc:spChg chg="mod topLvl">
          <ac:chgData name="Diana Mary Pyngrope [Chillibreeze]" userId="dee9ced0-7628-465b-be92-498a19e92798" providerId="ADAL" clId="{CE00096D-4AF4-407D-818D-0D8A4E54B4E2}" dt="2020-07-13T13:22:46.667" v="2095" actId="13244"/>
          <ac:spMkLst>
            <pc:docMk/>
            <pc:sldMk cId="2841270116" sldId="288"/>
            <ac:spMk id="6" creationId="{BADB5033-D6FE-4B81-987B-3495AB184F05}"/>
          </ac:spMkLst>
        </pc:spChg>
        <pc:spChg chg="mod topLvl">
          <ac:chgData name="Diana Mary Pyngrope [Chillibreeze]" userId="dee9ced0-7628-465b-be92-498a19e92798" providerId="ADAL" clId="{CE00096D-4AF4-407D-818D-0D8A4E54B4E2}" dt="2020-07-13T13:22:46.667" v="2095" actId="13244"/>
          <ac:spMkLst>
            <pc:docMk/>
            <pc:sldMk cId="2841270116" sldId="288"/>
            <ac:spMk id="7" creationId="{4AC42EA9-176E-468D-AF0C-661B1C0F5DEA}"/>
          </ac:spMkLst>
        </pc:spChg>
        <pc:spChg chg="mod topLvl">
          <ac:chgData name="Diana Mary Pyngrope [Chillibreeze]" userId="dee9ced0-7628-465b-be92-498a19e92798" providerId="ADAL" clId="{CE00096D-4AF4-407D-818D-0D8A4E54B4E2}" dt="2020-07-13T13:22:46.667" v="2095" actId="13244"/>
          <ac:spMkLst>
            <pc:docMk/>
            <pc:sldMk cId="2841270116" sldId="288"/>
            <ac:spMk id="8" creationId="{5F442921-F76A-4137-A241-BB7F557DA656}"/>
          </ac:spMkLst>
        </pc:spChg>
        <pc:spChg chg="mod topLvl">
          <ac:chgData name="Diana Mary Pyngrope [Chillibreeze]" userId="dee9ced0-7628-465b-be92-498a19e92798" providerId="ADAL" clId="{CE00096D-4AF4-407D-818D-0D8A4E54B4E2}" dt="2020-07-13T13:22:46.667" v="2095" actId="13244"/>
          <ac:spMkLst>
            <pc:docMk/>
            <pc:sldMk cId="2841270116" sldId="288"/>
            <ac:spMk id="9" creationId="{982570F6-305A-4585-A4C5-7B72E66C69E0}"/>
          </ac:spMkLst>
        </pc:spChg>
        <pc:spChg chg="mod topLvl">
          <ac:chgData name="Diana Mary Pyngrope [Chillibreeze]" userId="dee9ced0-7628-465b-be92-498a19e92798" providerId="ADAL" clId="{CE00096D-4AF4-407D-818D-0D8A4E54B4E2}" dt="2020-07-13T13:22:46.667" v="2095" actId="13244"/>
          <ac:spMkLst>
            <pc:docMk/>
            <pc:sldMk cId="2841270116" sldId="288"/>
            <ac:spMk id="10" creationId="{7578A5D2-2388-4237-9442-369A07DF9B6E}"/>
          </ac:spMkLst>
        </pc:spChg>
        <pc:spChg chg="mod topLvl">
          <ac:chgData name="Diana Mary Pyngrope [Chillibreeze]" userId="dee9ced0-7628-465b-be92-498a19e92798" providerId="ADAL" clId="{CE00096D-4AF4-407D-818D-0D8A4E54B4E2}" dt="2020-07-13T13:22:46.667" v="2095" actId="13244"/>
          <ac:spMkLst>
            <pc:docMk/>
            <pc:sldMk cId="2841270116" sldId="288"/>
            <ac:spMk id="11" creationId="{198F7D0A-DA59-4D1F-BA05-E35A1CD97398}"/>
          </ac:spMkLst>
        </pc:spChg>
        <pc:spChg chg="mod topLvl">
          <ac:chgData name="Diana Mary Pyngrope [Chillibreeze]" userId="dee9ced0-7628-465b-be92-498a19e92798" providerId="ADAL" clId="{CE00096D-4AF4-407D-818D-0D8A4E54B4E2}" dt="2020-07-13T13:22:46.667" v="2095" actId="13244"/>
          <ac:spMkLst>
            <pc:docMk/>
            <pc:sldMk cId="2841270116" sldId="288"/>
            <ac:spMk id="12" creationId="{C9C6763B-A14F-459D-8371-10CDEDE07C53}"/>
          </ac:spMkLst>
        </pc:spChg>
        <pc:spChg chg="mod topLvl">
          <ac:chgData name="Diana Mary Pyngrope [Chillibreeze]" userId="dee9ced0-7628-465b-be92-498a19e92798" providerId="ADAL" clId="{CE00096D-4AF4-407D-818D-0D8A4E54B4E2}" dt="2020-07-11T12:55:13.024" v="1844" actId="165"/>
          <ac:spMkLst>
            <pc:docMk/>
            <pc:sldMk cId="2841270116" sldId="288"/>
            <ac:spMk id="13" creationId="{09B5FEF6-DC16-413C-8D16-401121DBC055}"/>
          </ac:spMkLst>
        </pc:spChg>
        <pc:spChg chg="mod">
          <ac:chgData name="Diana Mary Pyngrope [Chillibreeze]" userId="dee9ced0-7628-465b-be92-498a19e92798" providerId="ADAL" clId="{CE00096D-4AF4-407D-818D-0D8A4E54B4E2}" dt="2020-07-11T12:20:34.409" v="791"/>
          <ac:spMkLst>
            <pc:docMk/>
            <pc:sldMk cId="2841270116" sldId="288"/>
            <ac:spMk id="39" creationId="{782EA71E-E539-4667-9519-22D98A7EA9ED}"/>
          </ac:spMkLst>
        </pc:spChg>
        <pc:spChg chg="mod">
          <ac:chgData name="Diana Mary Pyngrope [Chillibreeze]" userId="dee9ced0-7628-465b-be92-498a19e92798" providerId="ADAL" clId="{CE00096D-4AF4-407D-818D-0D8A4E54B4E2}" dt="2020-07-11T12:20:34.409" v="791"/>
          <ac:spMkLst>
            <pc:docMk/>
            <pc:sldMk cId="2841270116" sldId="288"/>
            <ac:spMk id="40" creationId="{96E677CE-E716-42A9-93BA-DB35DE793DC8}"/>
          </ac:spMkLst>
        </pc:spChg>
        <pc:grpChg chg="add del mod">
          <ac:chgData name="Diana Mary Pyngrope [Chillibreeze]" userId="dee9ced0-7628-465b-be92-498a19e92798" providerId="ADAL" clId="{CE00096D-4AF4-407D-818D-0D8A4E54B4E2}" dt="2020-07-11T12:20:36.505" v="794" actId="478"/>
          <ac:grpSpMkLst>
            <pc:docMk/>
            <pc:sldMk cId="2841270116" sldId="288"/>
            <ac:grpSpMk id="2" creationId="{1747397B-162C-4C37-B40E-88279723B7A4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5:00.943" v="1836" actId="165"/>
          <ac:grpSpMkLst>
            <pc:docMk/>
            <pc:sldMk cId="2841270116" sldId="288"/>
            <ac:grpSpMk id="2" creationId="{65424A3E-EB35-4CC9-AF86-1982FA9F61A3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5:00.943" v="1836" actId="165"/>
          <ac:grpSpMkLst>
            <pc:docMk/>
            <pc:sldMk cId="2841270116" sldId="288"/>
            <ac:grpSpMk id="4" creationId="{D48ECF0A-2811-472D-AA6E-C4C704F5F01C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5:00.943" v="1836" actId="165"/>
          <ac:grpSpMkLst>
            <pc:docMk/>
            <pc:sldMk cId="2841270116" sldId="288"/>
            <ac:grpSpMk id="5" creationId="{17AFAB80-2F04-47BC-A76F-75EC04CE3583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5:00.943" v="1836" actId="165"/>
          <ac:grpSpMkLst>
            <pc:docMk/>
            <pc:sldMk cId="2841270116" sldId="288"/>
            <ac:grpSpMk id="14" creationId="{063080D0-3BF4-4C8B-947F-5DF84C836CC6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4:55.976" v="1835" actId="165"/>
          <ac:grpSpMkLst>
            <pc:docMk/>
            <pc:sldMk cId="2841270116" sldId="288"/>
            <ac:grpSpMk id="15" creationId="{F79409A1-6346-409F-A41A-6317134BED9F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4:55.976" v="1835" actId="165"/>
          <ac:grpSpMkLst>
            <pc:docMk/>
            <pc:sldMk cId="2841270116" sldId="288"/>
            <ac:grpSpMk id="17" creationId="{FD7387D5-784F-46B0-8BD1-8A31076F3062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4:55.976" v="1835" actId="165"/>
          <ac:grpSpMkLst>
            <pc:docMk/>
            <pc:sldMk cId="2841270116" sldId="288"/>
            <ac:grpSpMk id="18" creationId="{6809CC43-F157-4141-B758-3F00F1C13F48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4:55.976" v="1835" actId="165"/>
          <ac:grpSpMkLst>
            <pc:docMk/>
            <pc:sldMk cId="2841270116" sldId="288"/>
            <ac:grpSpMk id="19" creationId="{B080FD1E-1C74-4BDB-9F4E-157D2B44F0D2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5:13.024" v="1844" actId="165"/>
          <ac:grpSpMkLst>
            <pc:docMk/>
            <pc:sldMk cId="2841270116" sldId="288"/>
            <ac:grpSpMk id="20" creationId="{ACD4132F-9948-4E11-A27D-26DADE4A3FA4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5:13.024" v="1844" actId="165"/>
          <ac:grpSpMkLst>
            <pc:docMk/>
            <pc:sldMk cId="2841270116" sldId="288"/>
            <ac:grpSpMk id="21" creationId="{43770BD3-2F7C-4487-91BE-56269525CD64}"/>
          </ac:grpSpMkLst>
        </pc:grpChg>
        <pc:grpChg chg="mod">
          <ac:chgData name="Diana Mary Pyngrope [Chillibreeze]" userId="dee9ced0-7628-465b-be92-498a19e92798" providerId="ADAL" clId="{CE00096D-4AF4-407D-818D-0D8A4E54B4E2}" dt="2020-07-11T12:20:34.409" v="791"/>
          <ac:grpSpMkLst>
            <pc:docMk/>
            <pc:sldMk cId="2841270116" sldId="288"/>
            <ac:grpSpMk id="127" creationId="{798C29B5-DE04-4600-A67A-25DDA194E6A3}"/>
          </ac:grpSpMkLst>
        </pc:grpChg>
        <pc:picChg chg="add mod topLvl">
          <ac:chgData name="Diana Mary Pyngrope [Chillibreeze]" userId="dee9ced0-7628-465b-be92-498a19e92798" providerId="ADAL" clId="{CE00096D-4AF4-407D-818D-0D8A4E54B4E2}" dt="2020-07-11T12:55:11.171" v="1843" actId="1037"/>
          <ac:picMkLst>
            <pc:docMk/>
            <pc:sldMk cId="2841270116" sldId="288"/>
            <ac:picMk id="28" creationId="{C9DACF89-25F5-4382-98FC-D3CCB9760369}"/>
          </ac:picMkLst>
        </pc:picChg>
        <pc:picChg chg="mod">
          <ac:chgData name="Diana Mary Pyngrope [Chillibreeze]" userId="dee9ced0-7628-465b-be92-498a19e92798" providerId="ADAL" clId="{CE00096D-4AF4-407D-818D-0D8A4E54B4E2}" dt="2020-07-11T12:20:34.409" v="791"/>
          <ac:picMkLst>
            <pc:docMk/>
            <pc:sldMk cId="2841270116" sldId="288"/>
            <ac:picMk id="49" creationId="{BCDAA641-ADB2-4085-8588-8042B508C5A0}"/>
          </ac:picMkLst>
        </pc:picChg>
        <pc:picChg chg="mod topLvl">
          <ac:chgData name="Diana Mary Pyngrope [Chillibreeze]" userId="dee9ced0-7628-465b-be92-498a19e92798" providerId="ADAL" clId="{CE00096D-4AF4-407D-818D-0D8A4E54B4E2}" dt="2020-07-13T13:22:46.667" v="2095" actId="13244"/>
          <ac:picMkLst>
            <pc:docMk/>
            <pc:sldMk cId="2841270116" sldId="288"/>
            <ac:picMk id="71" creationId="{2B94A568-41A6-42AE-8EB8-3894DFBC2367}"/>
          </ac:picMkLst>
        </pc:picChg>
        <pc:picChg chg="mod topLvl">
          <ac:chgData name="Diana Mary Pyngrope [Chillibreeze]" userId="dee9ced0-7628-465b-be92-498a19e92798" providerId="ADAL" clId="{CE00096D-4AF4-407D-818D-0D8A4E54B4E2}" dt="2020-07-13T13:22:46.667" v="2095" actId="13244"/>
          <ac:picMkLst>
            <pc:docMk/>
            <pc:sldMk cId="2841270116" sldId="288"/>
            <ac:picMk id="72" creationId="{9FC46272-9985-4FDA-A85A-5F88A1E14BD3}"/>
          </ac:picMkLst>
        </pc:picChg>
        <pc:picChg chg="mod topLvl">
          <ac:chgData name="Diana Mary Pyngrope [Chillibreeze]" userId="dee9ced0-7628-465b-be92-498a19e92798" providerId="ADAL" clId="{CE00096D-4AF4-407D-818D-0D8A4E54B4E2}" dt="2020-07-13T13:22:46.667" v="2095" actId="13244"/>
          <ac:picMkLst>
            <pc:docMk/>
            <pc:sldMk cId="2841270116" sldId="288"/>
            <ac:picMk id="73" creationId="{2395FFB0-8273-48C5-93DB-1F09E9255863}"/>
          </ac:picMkLst>
        </pc:picChg>
        <pc:picChg chg="mod topLvl">
          <ac:chgData name="Diana Mary Pyngrope [Chillibreeze]" userId="dee9ced0-7628-465b-be92-498a19e92798" providerId="ADAL" clId="{CE00096D-4AF4-407D-818D-0D8A4E54B4E2}" dt="2020-07-13T13:22:46.667" v="2095" actId="13244"/>
          <ac:picMkLst>
            <pc:docMk/>
            <pc:sldMk cId="2841270116" sldId="288"/>
            <ac:picMk id="97" creationId="{140FFEAB-48C0-4C6D-8D8E-89A2047E3D81}"/>
          </ac:picMkLst>
        </pc:picChg>
        <pc:picChg chg="mod topLvl">
          <ac:chgData name="Diana Mary Pyngrope [Chillibreeze]" userId="dee9ced0-7628-465b-be92-498a19e92798" providerId="ADAL" clId="{CE00096D-4AF4-407D-818D-0D8A4E54B4E2}" dt="2020-07-13T13:22:46.667" v="2095" actId="13244"/>
          <ac:picMkLst>
            <pc:docMk/>
            <pc:sldMk cId="2841270116" sldId="288"/>
            <ac:picMk id="119" creationId="{F0393DE0-82CA-47F0-9233-304EE5EC2692}"/>
          </ac:picMkLst>
        </pc:picChg>
        <pc:picChg chg="mod topLvl">
          <ac:chgData name="Diana Mary Pyngrope [Chillibreeze]" userId="dee9ced0-7628-465b-be92-498a19e92798" providerId="ADAL" clId="{CE00096D-4AF4-407D-818D-0D8A4E54B4E2}" dt="2020-07-13T13:22:46.667" v="2095" actId="13244"/>
          <ac:picMkLst>
            <pc:docMk/>
            <pc:sldMk cId="2841270116" sldId="288"/>
            <ac:picMk id="120" creationId="{EBC5E05C-95CC-49D1-A287-348788D29FC5}"/>
          </ac:picMkLst>
        </pc:picChg>
        <pc:picChg chg="mod topLvl">
          <ac:chgData name="Diana Mary Pyngrope [Chillibreeze]" userId="dee9ced0-7628-465b-be92-498a19e92798" providerId="ADAL" clId="{CE00096D-4AF4-407D-818D-0D8A4E54B4E2}" dt="2020-07-13T13:22:46.667" v="2095" actId="13244"/>
          <ac:picMkLst>
            <pc:docMk/>
            <pc:sldMk cId="2841270116" sldId="288"/>
            <ac:picMk id="125" creationId="{411269E0-AE19-4A0E-8341-81EB3BD90837}"/>
          </ac:picMkLst>
        </pc:picChg>
        <pc:cxnChg chg="mod topLvl">
          <ac:chgData name="Diana Mary Pyngrope [Chillibreeze]" userId="dee9ced0-7628-465b-be92-498a19e92798" providerId="ADAL" clId="{CE00096D-4AF4-407D-818D-0D8A4E54B4E2}" dt="2020-07-13T13:22:46.667" v="2095" actId="13244"/>
          <ac:cxnSpMkLst>
            <pc:docMk/>
            <pc:sldMk cId="2841270116" sldId="288"/>
            <ac:cxnSpMk id="16" creationId="{483E8AA6-CA47-4709-B6B1-E10FEA531770}"/>
          </ac:cxnSpMkLst>
        </pc:cxnChg>
        <pc:cxnChg chg="mod topLvl">
          <ac:chgData name="Diana Mary Pyngrope [Chillibreeze]" userId="dee9ced0-7628-465b-be92-498a19e92798" providerId="ADAL" clId="{CE00096D-4AF4-407D-818D-0D8A4E54B4E2}" dt="2020-07-13T13:22:46.667" v="2095" actId="13244"/>
          <ac:cxnSpMkLst>
            <pc:docMk/>
            <pc:sldMk cId="2841270116" sldId="288"/>
            <ac:cxnSpMk id="50" creationId="{72BC9AC8-C76F-4F64-AA9C-CC099F4C01D9}"/>
          </ac:cxnSpMkLst>
        </pc:cxnChg>
        <pc:cxnChg chg="mod topLvl">
          <ac:chgData name="Diana Mary Pyngrope [Chillibreeze]" userId="dee9ced0-7628-465b-be92-498a19e92798" providerId="ADAL" clId="{CE00096D-4AF4-407D-818D-0D8A4E54B4E2}" dt="2020-07-13T13:22:46.667" v="2095" actId="13244"/>
          <ac:cxnSpMkLst>
            <pc:docMk/>
            <pc:sldMk cId="2841270116" sldId="288"/>
            <ac:cxnSpMk id="52" creationId="{A043A072-169D-46F9-8E27-4CE45E61870A}"/>
          </ac:cxnSpMkLst>
        </pc:cxnChg>
        <pc:cxnChg chg="mod topLvl">
          <ac:chgData name="Diana Mary Pyngrope [Chillibreeze]" userId="dee9ced0-7628-465b-be92-498a19e92798" providerId="ADAL" clId="{CE00096D-4AF4-407D-818D-0D8A4E54B4E2}" dt="2020-07-13T13:22:46.667" v="2095" actId="13244"/>
          <ac:cxnSpMkLst>
            <pc:docMk/>
            <pc:sldMk cId="2841270116" sldId="288"/>
            <ac:cxnSpMk id="53" creationId="{9883A922-EAF3-423D-830C-0F38389CB18F}"/>
          </ac:cxnSpMkLst>
        </pc:cxnChg>
        <pc:cxnChg chg="mod topLvl">
          <ac:chgData name="Diana Mary Pyngrope [Chillibreeze]" userId="dee9ced0-7628-465b-be92-498a19e92798" providerId="ADAL" clId="{CE00096D-4AF4-407D-818D-0D8A4E54B4E2}" dt="2020-07-13T13:22:46.667" v="2095" actId="13244"/>
          <ac:cxnSpMkLst>
            <pc:docMk/>
            <pc:sldMk cId="2841270116" sldId="288"/>
            <ac:cxnSpMk id="54" creationId="{59E1CCED-DBCE-4509-AD5E-51271A4395B6}"/>
          </ac:cxnSpMkLst>
        </pc:cxnChg>
        <pc:cxnChg chg="mod topLvl">
          <ac:chgData name="Diana Mary Pyngrope [Chillibreeze]" userId="dee9ced0-7628-465b-be92-498a19e92798" providerId="ADAL" clId="{CE00096D-4AF4-407D-818D-0D8A4E54B4E2}" dt="2020-07-13T13:22:46.667" v="2095" actId="13244"/>
          <ac:cxnSpMkLst>
            <pc:docMk/>
            <pc:sldMk cId="2841270116" sldId="288"/>
            <ac:cxnSpMk id="55" creationId="{64A76DE1-C8A3-4A4F-95E6-06CAE13630A8}"/>
          </ac:cxnSpMkLst>
        </pc:cxnChg>
      </pc:sldChg>
      <pc:sldChg chg="addSp delSp modSp mod">
        <pc:chgData name="Diana Mary Pyngrope [Chillibreeze]" userId="dee9ced0-7628-465b-be92-498a19e92798" providerId="ADAL" clId="{CE00096D-4AF4-407D-818D-0D8A4E54B4E2}" dt="2020-07-13T13:23:18.627" v="2103" actId="13244"/>
        <pc:sldMkLst>
          <pc:docMk/>
          <pc:sldMk cId="1860389388" sldId="289"/>
        </pc:sldMkLst>
        <pc:spChg chg="mod">
          <ac:chgData name="Diana Mary Pyngrope [Chillibreeze]" userId="dee9ced0-7628-465b-be92-498a19e92798" providerId="ADAL" clId="{CE00096D-4AF4-407D-818D-0D8A4E54B4E2}" dt="2020-07-11T13:00:19.196" v="2002"/>
          <ac:spMkLst>
            <pc:docMk/>
            <pc:sldMk cId="1860389388" sldId="289"/>
            <ac:spMk id="2" creationId="{E5C38061-16AD-4557-AFC1-6BE8ECEB0831}"/>
          </ac:spMkLst>
        </pc:spChg>
        <pc:spChg chg="mod topLvl">
          <ac:chgData name="Diana Mary Pyngrope [Chillibreeze]" userId="dee9ced0-7628-465b-be92-498a19e92798" providerId="ADAL" clId="{CE00096D-4AF4-407D-818D-0D8A4E54B4E2}" dt="2020-07-13T13:23:18.627" v="2103" actId="13244"/>
          <ac:spMkLst>
            <pc:docMk/>
            <pc:sldMk cId="1860389388" sldId="289"/>
            <ac:spMk id="4" creationId="{7980EDB9-A5A3-4D1E-9E59-2A405586663E}"/>
          </ac:spMkLst>
        </pc:spChg>
        <pc:spChg chg="mod topLvl">
          <ac:chgData name="Diana Mary Pyngrope [Chillibreeze]" userId="dee9ced0-7628-465b-be92-498a19e92798" providerId="ADAL" clId="{CE00096D-4AF4-407D-818D-0D8A4E54B4E2}" dt="2020-07-13T13:23:18.627" v="2103" actId="13244"/>
          <ac:spMkLst>
            <pc:docMk/>
            <pc:sldMk cId="1860389388" sldId="289"/>
            <ac:spMk id="5" creationId="{3E68D245-7311-4104-8D87-70CD6166FFD3}"/>
          </ac:spMkLst>
        </pc:spChg>
        <pc:spChg chg="mod topLvl">
          <ac:chgData name="Diana Mary Pyngrope [Chillibreeze]" userId="dee9ced0-7628-465b-be92-498a19e92798" providerId="ADAL" clId="{CE00096D-4AF4-407D-818D-0D8A4E54B4E2}" dt="2020-07-13T13:23:18.627" v="2103" actId="13244"/>
          <ac:spMkLst>
            <pc:docMk/>
            <pc:sldMk cId="1860389388" sldId="289"/>
            <ac:spMk id="6" creationId="{088B4C83-C387-40E7-8976-4711E97DF917}"/>
          </ac:spMkLst>
        </pc:spChg>
        <pc:spChg chg="mod topLvl">
          <ac:chgData name="Diana Mary Pyngrope [Chillibreeze]" userId="dee9ced0-7628-465b-be92-498a19e92798" providerId="ADAL" clId="{CE00096D-4AF4-407D-818D-0D8A4E54B4E2}" dt="2020-07-13T13:23:18.627" v="2103" actId="13244"/>
          <ac:spMkLst>
            <pc:docMk/>
            <pc:sldMk cId="1860389388" sldId="289"/>
            <ac:spMk id="7" creationId="{BF33C845-D91D-4FF7-851A-292C4BFAB9CC}"/>
          </ac:spMkLst>
        </pc:spChg>
        <pc:spChg chg="mod topLvl">
          <ac:chgData name="Diana Mary Pyngrope [Chillibreeze]" userId="dee9ced0-7628-465b-be92-498a19e92798" providerId="ADAL" clId="{CE00096D-4AF4-407D-818D-0D8A4E54B4E2}" dt="2020-07-11T12:56:27.352" v="1954" actId="165"/>
          <ac:spMkLst>
            <pc:docMk/>
            <pc:sldMk cId="1860389388" sldId="289"/>
            <ac:spMk id="8" creationId="{8FE97E61-EFC0-4E89-9F89-F8D63A5C2BFE}"/>
          </ac:spMkLst>
        </pc:spChg>
        <pc:spChg chg="mod">
          <ac:chgData name="Diana Mary Pyngrope [Chillibreeze]" userId="dee9ced0-7628-465b-be92-498a19e92798" providerId="ADAL" clId="{CE00096D-4AF4-407D-818D-0D8A4E54B4E2}" dt="2020-07-11T12:29:48.324" v="899"/>
          <ac:spMkLst>
            <pc:docMk/>
            <pc:sldMk cId="1860389388" sldId="289"/>
            <ac:spMk id="12" creationId="{BDE35A45-034F-43B4-9F5D-FD0C605C4CB9}"/>
          </ac:spMkLst>
        </pc:spChg>
        <pc:spChg chg="mod">
          <ac:chgData name="Diana Mary Pyngrope [Chillibreeze]" userId="dee9ced0-7628-465b-be92-498a19e92798" providerId="ADAL" clId="{CE00096D-4AF4-407D-818D-0D8A4E54B4E2}" dt="2020-07-11T12:29:48.324" v="899"/>
          <ac:spMkLst>
            <pc:docMk/>
            <pc:sldMk cId="1860389388" sldId="289"/>
            <ac:spMk id="13" creationId="{09BACD5E-BEC4-4F69-A2B7-9267F1A9144A}"/>
          </ac:spMkLst>
        </pc:spChg>
        <pc:spChg chg="mod">
          <ac:chgData name="Diana Mary Pyngrope [Chillibreeze]" userId="dee9ced0-7628-465b-be92-498a19e92798" providerId="ADAL" clId="{CE00096D-4AF4-407D-818D-0D8A4E54B4E2}" dt="2020-07-11T11:48:22.660" v="143" actId="571"/>
          <ac:spMkLst>
            <pc:docMk/>
            <pc:sldMk cId="1860389388" sldId="289"/>
            <ac:spMk id="24" creationId="{DE5A604A-3D4B-4D86-943E-5D2A732D8F8B}"/>
          </ac:spMkLst>
        </pc:spChg>
        <pc:spChg chg="mod">
          <ac:chgData name="Diana Mary Pyngrope [Chillibreeze]" userId="dee9ced0-7628-465b-be92-498a19e92798" providerId="ADAL" clId="{CE00096D-4AF4-407D-818D-0D8A4E54B4E2}" dt="2020-07-11T11:48:22.660" v="143" actId="571"/>
          <ac:spMkLst>
            <pc:docMk/>
            <pc:sldMk cId="1860389388" sldId="289"/>
            <ac:spMk id="25" creationId="{28B3EDA0-31C4-4022-9720-94CBBDACA5CE}"/>
          </ac:spMkLst>
        </pc:spChg>
        <pc:spChg chg="mod">
          <ac:chgData name="Diana Mary Pyngrope [Chillibreeze]" userId="dee9ced0-7628-465b-be92-498a19e92798" providerId="ADAL" clId="{CE00096D-4AF4-407D-818D-0D8A4E54B4E2}" dt="2020-07-11T12:29:40.644" v="879" actId="571"/>
          <ac:spMkLst>
            <pc:docMk/>
            <pc:sldMk cId="1860389388" sldId="289"/>
            <ac:spMk id="31" creationId="{EAF95154-FCE6-4195-9221-41B961585CAD}"/>
          </ac:spMkLst>
        </pc:spChg>
        <pc:spChg chg="mod">
          <ac:chgData name="Diana Mary Pyngrope [Chillibreeze]" userId="dee9ced0-7628-465b-be92-498a19e92798" providerId="ADAL" clId="{CE00096D-4AF4-407D-818D-0D8A4E54B4E2}" dt="2020-07-11T12:29:40.644" v="879" actId="571"/>
          <ac:spMkLst>
            <pc:docMk/>
            <pc:sldMk cId="1860389388" sldId="289"/>
            <ac:spMk id="32" creationId="{12A4B679-EE0F-4DA4-8BAE-7F644E185F0F}"/>
          </ac:spMkLst>
        </pc:spChg>
        <pc:grpChg chg="add del mod">
          <ac:chgData name="Diana Mary Pyngrope [Chillibreeze]" userId="dee9ced0-7628-465b-be92-498a19e92798" providerId="ADAL" clId="{CE00096D-4AF4-407D-818D-0D8A4E54B4E2}" dt="2020-07-11T12:55:32.780" v="1931" actId="165"/>
          <ac:grpSpMkLst>
            <pc:docMk/>
            <pc:sldMk cId="1860389388" sldId="289"/>
            <ac:grpSpMk id="3" creationId="{5C95110E-C7DA-4311-9E09-5C4CDE668F4B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29:36.143" v="877" actId="165"/>
          <ac:grpSpMkLst>
            <pc:docMk/>
            <pc:sldMk cId="1860389388" sldId="289"/>
            <ac:grpSpMk id="3" creationId="{F1894D3D-9EDA-4AA2-9DF5-BF2D53A0FE29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6:22.097" v="1949" actId="165"/>
          <ac:grpSpMkLst>
            <pc:docMk/>
            <pc:sldMk cId="1860389388" sldId="289"/>
            <ac:grpSpMk id="9" creationId="{45718974-82F0-4542-9704-8C067B33F21C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30:03.942" v="906" actId="478"/>
          <ac:grpSpMkLst>
            <pc:docMk/>
            <pc:sldMk cId="1860389388" sldId="289"/>
            <ac:grpSpMk id="9" creationId="{E3911203-0819-432E-AE06-5C38EAA1235A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6:22.097" v="1949" actId="165"/>
          <ac:grpSpMkLst>
            <pc:docMk/>
            <pc:sldMk cId="1860389388" sldId="289"/>
            <ac:grpSpMk id="12" creationId="{A8A7D175-8C89-4510-8CAE-C2854FBDA6B1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6:22.097" v="1949" actId="165"/>
          <ac:grpSpMkLst>
            <pc:docMk/>
            <pc:sldMk cId="1860389388" sldId="289"/>
            <ac:grpSpMk id="13" creationId="{8A465EC1-3C92-409A-8790-92E7F5CED7B7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6:22.097" v="1949" actId="165"/>
          <ac:grpSpMkLst>
            <pc:docMk/>
            <pc:sldMk cId="1860389388" sldId="289"/>
            <ac:grpSpMk id="14" creationId="{B0876AC7-A9AC-4FE1-837A-4B938C7C9427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6:22.097" v="1949" actId="165"/>
          <ac:grpSpMkLst>
            <pc:docMk/>
            <pc:sldMk cId="1860389388" sldId="289"/>
            <ac:grpSpMk id="15" creationId="{E4DEF8D4-DB84-4B36-A972-7546C04894E7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56:27.352" v="1954" actId="165"/>
          <ac:grpSpMkLst>
            <pc:docMk/>
            <pc:sldMk cId="1860389388" sldId="289"/>
            <ac:grpSpMk id="16" creationId="{16656F84-F68E-4D22-904B-DDA6FB69B6A5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1:48:34.960" v="144" actId="478"/>
          <ac:grpSpMkLst>
            <pc:docMk/>
            <pc:sldMk cId="1860389388" sldId="289"/>
            <ac:grpSpMk id="21" creationId="{3B7D73C4-C4A0-4ED9-B0EE-BBB1F2204EF9}"/>
          </ac:grpSpMkLst>
        </pc:grpChg>
        <pc:grpChg chg="mod">
          <ac:chgData name="Diana Mary Pyngrope [Chillibreeze]" userId="dee9ced0-7628-465b-be92-498a19e92798" providerId="ADAL" clId="{CE00096D-4AF4-407D-818D-0D8A4E54B4E2}" dt="2020-07-11T11:48:22.660" v="143" actId="571"/>
          <ac:grpSpMkLst>
            <pc:docMk/>
            <pc:sldMk cId="1860389388" sldId="289"/>
            <ac:grpSpMk id="22" creationId="{7F7E62B2-45DF-4484-B8D0-0859FCA6EF1F}"/>
          </ac:grpSpMkLst>
        </pc:grpChg>
        <pc:grpChg chg="add del mod">
          <ac:chgData name="Diana Mary Pyngrope [Chillibreeze]" userId="dee9ced0-7628-465b-be92-498a19e92798" providerId="ADAL" clId="{CE00096D-4AF4-407D-818D-0D8A4E54B4E2}" dt="2020-07-11T12:29:40.840" v="880" actId="21"/>
          <ac:grpSpMkLst>
            <pc:docMk/>
            <pc:sldMk cId="1860389388" sldId="289"/>
            <ac:grpSpMk id="27" creationId="{F12B1FAD-F90B-4680-8F7B-2F475A9DEDCE}"/>
          </ac:grpSpMkLst>
        </pc:grpChg>
        <pc:grpChg chg="mod">
          <ac:chgData name="Diana Mary Pyngrope [Chillibreeze]" userId="dee9ced0-7628-465b-be92-498a19e92798" providerId="ADAL" clId="{CE00096D-4AF4-407D-818D-0D8A4E54B4E2}" dt="2020-07-11T12:29:40.644" v="879" actId="571"/>
          <ac:grpSpMkLst>
            <pc:docMk/>
            <pc:sldMk cId="1860389388" sldId="289"/>
            <ac:grpSpMk id="29" creationId="{B19209C0-EE22-428E-8500-B8218CD28FA0}"/>
          </ac:grpSpMkLst>
        </pc:grpChg>
        <pc:grpChg chg="mod topLvl">
          <ac:chgData name="Diana Mary Pyngrope [Chillibreeze]" userId="dee9ced0-7628-465b-be92-498a19e92798" providerId="ADAL" clId="{CE00096D-4AF4-407D-818D-0D8A4E54B4E2}" dt="2020-07-11T12:29:48.324" v="899"/>
          <ac:grpSpMkLst>
            <pc:docMk/>
            <pc:sldMk cId="1860389388" sldId="289"/>
            <ac:grpSpMk id="87" creationId="{16B8AD31-626E-4DE4-BB7A-656E1F8FDC98}"/>
          </ac:grpSpMkLst>
        </pc:grpChg>
        <pc:picChg chg="mod topLvl modCrop">
          <ac:chgData name="Diana Mary Pyngrope [Chillibreeze]" userId="dee9ced0-7628-465b-be92-498a19e92798" providerId="ADAL" clId="{CE00096D-4AF4-407D-818D-0D8A4E54B4E2}" dt="2020-07-13T13:23:18.627" v="2103" actId="13244"/>
          <ac:picMkLst>
            <pc:docMk/>
            <pc:sldMk cId="1860389388" sldId="289"/>
            <ac:picMk id="11" creationId="{DE97BA5F-0DD1-449D-8DB4-03560F32A12D}"/>
          </ac:picMkLst>
        </pc:picChg>
        <pc:picChg chg="mod">
          <ac:chgData name="Diana Mary Pyngrope [Chillibreeze]" userId="dee9ced0-7628-465b-be92-498a19e92798" providerId="ADAL" clId="{CE00096D-4AF4-407D-818D-0D8A4E54B4E2}" dt="2020-07-11T11:48:22.660" v="143" actId="571"/>
          <ac:picMkLst>
            <pc:docMk/>
            <pc:sldMk cId="1860389388" sldId="289"/>
            <ac:picMk id="23" creationId="{8ED78E17-FCBA-4855-B4BE-963F431C33B0}"/>
          </ac:picMkLst>
        </pc:picChg>
        <pc:picChg chg="mod topLvl">
          <ac:chgData name="Diana Mary Pyngrope [Chillibreeze]" userId="dee9ced0-7628-465b-be92-498a19e92798" providerId="ADAL" clId="{CE00096D-4AF4-407D-818D-0D8A4E54B4E2}" dt="2020-07-11T12:29:48.324" v="899"/>
          <ac:picMkLst>
            <pc:docMk/>
            <pc:sldMk cId="1860389388" sldId="289"/>
            <ac:picMk id="28" creationId="{06FC627D-F940-4995-8014-A39CDDBF6827}"/>
          </ac:picMkLst>
        </pc:picChg>
        <pc:picChg chg="mod">
          <ac:chgData name="Diana Mary Pyngrope [Chillibreeze]" userId="dee9ced0-7628-465b-be92-498a19e92798" providerId="ADAL" clId="{CE00096D-4AF4-407D-818D-0D8A4E54B4E2}" dt="2020-07-11T12:29:40.644" v="879" actId="571"/>
          <ac:picMkLst>
            <pc:docMk/>
            <pc:sldMk cId="1860389388" sldId="289"/>
            <ac:picMk id="30" creationId="{585726C4-67DF-4963-94E8-26E83B1219E5}"/>
          </ac:picMkLst>
        </pc:picChg>
        <pc:picChg chg="mod topLvl">
          <ac:chgData name="Diana Mary Pyngrope [Chillibreeze]" userId="dee9ced0-7628-465b-be92-498a19e92798" providerId="ADAL" clId="{CE00096D-4AF4-407D-818D-0D8A4E54B4E2}" dt="2020-07-13T13:23:18.627" v="2103" actId="13244"/>
          <ac:picMkLst>
            <pc:docMk/>
            <pc:sldMk cId="1860389388" sldId="289"/>
            <ac:picMk id="70" creationId="{6AE5129A-16A7-46FE-B980-DBEA826E0B6F}"/>
          </ac:picMkLst>
        </pc:picChg>
        <pc:picChg chg="mod topLvl">
          <ac:chgData name="Diana Mary Pyngrope [Chillibreeze]" userId="dee9ced0-7628-465b-be92-498a19e92798" providerId="ADAL" clId="{CE00096D-4AF4-407D-818D-0D8A4E54B4E2}" dt="2020-07-13T13:23:18.627" v="2103" actId="13244"/>
          <ac:picMkLst>
            <pc:docMk/>
            <pc:sldMk cId="1860389388" sldId="289"/>
            <ac:picMk id="71" creationId="{D3181E9B-88DE-4075-A940-82DE8502AA7F}"/>
          </ac:picMkLst>
        </pc:picChg>
        <pc:picChg chg="mod topLvl">
          <ac:chgData name="Diana Mary Pyngrope [Chillibreeze]" userId="dee9ced0-7628-465b-be92-498a19e92798" providerId="ADAL" clId="{CE00096D-4AF4-407D-818D-0D8A4E54B4E2}" dt="2020-07-11T12:56:22.097" v="1949" actId="165"/>
          <ac:picMkLst>
            <pc:docMk/>
            <pc:sldMk cId="1860389388" sldId="289"/>
            <ac:picMk id="73" creationId="{5160B7FD-E418-4293-99CF-03259C15F905}"/>
          </ac:picMkLst>
        </pc:picChg>
        <pc:picChg chg="mod topLvl">
          <ac:chgData name="Diana Mary Pyngrope [Chillibreeze]" userId="dee9ced0-7628-465b-be92-498a19e92798" providerId="ADAL" clId="{CE00096D-4AF4-407D-818D-0D8A4E54B4E2}" dt="2020-07-13T13:23:18.627" v="2103" actId="13244"/>
          <ac:picMkLst>
            <pc:docMk/>
            <pc:sldMk cId="1860389388" sldId="289"/>
            <ac:picMk id="86" creationId="{3B8138B0-084B-482F-ADC7-2B6DF6A0137E}"/>
          </ac:picMkLst>
        </pc:picChg>
        <pc:cxnChg chg="mod topLvl">
          <ac:chgData name="Diana Mary Pyngrope [Chillibreeze]" userId="dee9ced0-7628-465b-be92-498a19e92798" providerId="ADAL" clId="{CE00096D-4AF4-407D-818D-0D8A4E54B4E2}" dt="2020-07-13T13:23:18.627" v="2103" actId="13244"/>
          <ac:cxnSpMkLst>
            <pc:docMk/>
            <pc:sldMk cId="1860389388" sldId="289"/>
            <ac:cxnSpMk id="10" creationId="{FA256E52-DFA9-4BF4-9AC5-C23D010A6C51}"/>
          </ac:cxnSpMkLst>
        </pc:cxnChg>
        <pc:cxnChg chg="mod topLvl">
          <ac:chgData name="Diana Mary Pyngrope [Chillibreeze]" userId="dee9ced0-7628-465b-be92-498a19e92798" providerId="ADAL" clId="{CE00096D-4AF4-407D-818D-0D8A4E54B4E2}" dt="2020-07-13T13:23:18.627" v="2103" actId="13244"/>
          <ac:cxnSpMkLst>
            <pc:docMk/>
            <pc:sldMk cId="1860389388" sldId="289"/>
            <ac:cxnSpMk id="34" creationId="{B6E53C55-25D2-4CBA-87D9-6B9EDA4C7AF4}"/>
          </ac:cxnSpMkLst>
        </pc:cxnChg>
        <pc:cxnChg chg="mod topLvl">
          <ac:chgData name="Diana Mary Pyngrope [Chillibreeze]" userId="dee9ced0-7628-465b-be92-498a19e92798" providerId="ADAL" clId="{CE00096D-4AF4-407D-818D-0D8A4E54B4E2}" dt="2020-07-13T13:23:18.627" v="2103" actId="13244"/>
          <ac:cxnSpMkLst>
            <pc:docMk/>
            <pc:sldMk cId="1860389388" sldId="289"/>
            <ac:cxnSpMk id="35" creationId="{B007FB2D-3602-4A23-8426-2A60110E2E2D}"/>
          </ac:cxnSpMkLst>
        </pc:cxnChg>
        <pc:cxnChg chg="mod topLvl">
          <ac:chgData name="Diana Mary Pyngrope [Chillibreeze]" userId="dee9ced0-7628-465b-be92-498a19e92798" providerId="ADAL" clId="{CE00096D-4AF4-407D-818D-0D8A4E54B4E2}" dt="2020-07-13T13:23:18.627" v="2103" actId="13244"/>
          <ac:cxnSpMkLst>
            <pc:docMk/>
            <pc:sldMk cId="1860389388" sldId="289"/>
            <ac:cxnSpMk id="36" creationId="{78DC88E5-81B0-42C0-92FD-4DEB38964B70}"/>
          </ac:cxnSpMkLst>
        </pc:cxnChg>
      </pc:sldChg>
      <pc:sldMasterChg chg="modSldLayout">
        <pc:chgData name="Diana Mary Pyngrope [Chillibreeze]" userId="dee9ced0-7628-465b-be92-498a19e92798" providerId="ADAL" clId="{CE00096D-4AF4-407D-818D-0D8A4E54B4E2}" dt="2020-07-11T12:43:02.310" v="1010" actId="167"/>
        <pc:sldMasterMkLst>
          <pc:docMk/>
          <pc:sldMasterMk cId="1881724970" sldId="2147484551"/>
        </pc:sldMasterMkLst>
        <pc:sldLayoutChg chg="addSp modSp mod">
          <pc:chgData name="Diana Mary Pyngrope [Chillibreeze]" userId="dee9ced0-7628-465b-be92-498a19e92798" providerId="ADAL" clId="{CE00096D-4AF4-407D-818D-0D8A4E54B4E2}" dt="2020-07-11T12:43:02.310" v="1010" actId="167"/>
          <pc:sldLayoutMkLst>
            <pc:docMk/>
            <pc:sldMasterMk cId="1881724970" sldId="2147484551"/>
            <pc:sldLayoutMk cId="962953069" sldId="2147484620"/>
          </pc:sldLayoutMkLst>
          <pc:spChg chg="mod">
            <ac:chgData name="Diana Mary Pyngrope [Chillibreeze]" userId="dee9ced0-7628-465b-be92-498a19e92798" providerId="ADAL" clId="{CE00096D-4AF4-407D-818D-0D8A4E54B4E2}" dt="2020-07-11T12:42:58.372" v="1009" actId="13244"/>
            <ac:spMkLst>
              <pc:docMk/>
              <pc:sldMasterMk cId="1881724970" sldId="2147484551"/>
              <pc:sldLayoutMk cId="962953069" sldId="2147484620"/>
              <ac:spMk id="2" creationId="{00000000-0000-0000-0000-000000000000}"/>
            </ac:spMkLst>
          </pc:spChg>
          <pc:spChg chg="add mod ord">
            <ac:chgData name="Diana Mary Pyngrope [Chillibreeze]" userId="dee9ced0-7628-465b-be92-498a19e92798" providerId="ADAL" clId="{CE00096D-4AF4-407D-818D-0D8A4E54B4E2}" dt="2020-07-11T12:43:02.310" v="1010" actId="167"/>
            <ac:spMkLst>
              <pc:docMk/>
              <pc:sldMasterMk cId="1881724970" sldId="2147484551"/>
              <pc:sldLayoutMk cId="962953069" sldId="2147484620"/>
              <ac:spMk id="3" creationId="{B4B7F816-110F-4E51-86BA-94954078CD9B}"/>
            </ac:spMkLst>
          </pc:spChg>
          <pc:cxnChg chg="add mod ord">
            <ac:chgData name="Diana Mary Pyngrope [Chillibreeze]" userId="dee9ced0-7628-465b-be92-498a19e92798" providerId="ADAL" clId="{CE00096D-4AF4-407D-818D-0D8A4E54B4E2}" dt="2020-07-11T12:42:53.335" v="1008" actId="167"/>
            <ac:cxnSpMkLst>
              <pc:docMk/>
              <pc:sldMasterMk cId="1881724970" sldId="2147484551"/>
              <pc:sldLayoutMk cId="962953069" sldId="2147484620"/>
              <ac:cxnSpMk id="4" creationId="{19EC36C7-81B9-4ABD-806F-1F651FBD49B5}"/>
            </ac:cxnSpMkLst>
          </pc:cxnChg>
        </pc:sldLayoutChg>
      </pc:sldMasterChg>
    </pc:docChg>
  </pc:docChgLst>
  <pc:docChgLst>
    <pc:chgData name="Wanlambok Nongbet [Chillibreeze]" userId="6bf028ea-505a-4797-9fbe-498829f78d74" providerId="ADAL" clId="{784F1E48-C802-4B0D-A725-F5F16B53F398}"/>
    <pc:docChg chg="undo custSel modSld">
      <pc:chgData name="Wanlambok Nongbet [Chillibreeze]" userId="6bf028ea-505a-4797-9fbe-498829f78d74" providerId="ADAL" clId="{784F1E48-C802-4B0D-A725-F5F16B53F398}" dt="2020-07-14T12:20:55.437" v="57" actId="313"/>
      <pc:docMkLst>
        <pc:docMk/>
      </pc:docMkLst>
      <pc:sldChg chg="addSp delSp modSp mod">
        <pc:chgData name="Wanlambok Nongbet [Chillibreeze]" userId="6bf028ea-505a-4797-9fbe-498829f78d74" providerId="ADAL" clId="{784F1E48-C802-4B0D-A725-F5F16B53F398}" dt="2020-07-14T09:41:48.143" v="8" actId="14100"/>
        <pc:sldMkLst>
          <pc:docMk/>
          <pc:sldMk cId="558303791" sldId="256"/>
        </pc:sldMkLst>
        <pc:spChg chg="mod">
          <ac:chgData name="Wanlambok Nongbet [Chillibreeze]" userId="6bf028ea-505a-4797-9fbe-498829f78d74" providerId="ADAL" clId="{784F1E48-C802-4B0D-A725-F5F16B53F398}" dt="2020-07-14T09:41:48.143" v="8" actId="14100"/>
          <ac:spMkLst>
            <pc:docMk/>
            <pc:sldMk cId="558303791" sldId="256"/>
            <ac:spMk id="2" creationId="{FA0A7EF7-486D-41E0-B790-F5CD82DD3F1E}"/>
          </ac:spMkLst>
        </pc:spChg>
        <pc:picChg chg="add del mod modCrop">
          <ac:chgData name="Wanlambok Nongbet [Chillibreeze]" userId="6bf028ea-505a-4797-9fbe-498829f78d74" providerId="ADAL" clId="{784F1E48-C802-4B0D-A725-F5F16B53F398}" dt="2020-07-14T09:40:32.713" v="6" actId="21"/>
          <ac:picMkLst>
            <pc:docMk/>
            <pc:sldMk cId="558303791" sldId="256"/>
            <ac:picMk id="4" creationId="{47A46B3A-6285-42A7-8745-C34CE0A73166}"/>
          </ac:picMkLst>
        </pc:picChg>
      </pc:sldChg>
      <pc:sldChg chg="modSp mod">
        <pc:chgData name="Wanlambok Nongbet [Chillibreeze]" userId="6bf028ea-505a-4797-9fbe-498829f78d74" providerId="ADAL" clId="{784F1E48-C802-4B0D-A725-F5F16B53F398}" dt="2020-07-14T09:51:03.658" v="35" actId="313"/>
        <pc:sldMkLst>
          <pc:docMk/>
          <pc:sldMk cId="1445161382" sldId="259"/>
        </pc:sldMkLst>
        <pc:spChg chg="mod">
          <ac:chgData name="Wanlambok Nongbet [Chillibreeze]" userId="6bf028ea-505a-4797-9fbe-498829f78d74" providerId="ADAL" clId="{784F1E48-C802-4B0D-A725-F5F16B53F398}" dt="2020-07-14T09:51:03.658" v="35" actId="313"/>
          <ac:spMkLst>
            <pc:docMk/>
            <pc:sldMk cId="1445161382" sldId="259"/>
            <ac:spMk id="7" creationId="{B7A59C6C-CA56-4BD2-826B-2B23046D2E50}"/>
          </ac:spMkLst>
        </pc:spChg>
      </pc:sldChg>
      <pc:sldChg chg="modSp mod">
        <pc:chgData name="Wanlambok Nongbet [Chillibreeze]" userId="6bf028ea-505a-4797-9fbe-498829f78d74" providerId="ADAL" clId="{784F1E48-C802-4B0D-A725-F5F16B53F398}" dt="2020-07-14T10:37:09.382" v="41" actId="20577"/>
        <pc:sldMkLst>
          <pc:docMk/>
          <pc:sldMk cId="616589590" sldId="261"/>
        </pc:sldMkLst>
        <pc:spChg chg="mod">
          <ac:chgData name="Wanlambok Nongbet [Chillibreeze]" userId="6bf028ea-505a-4797-9fbe-498829f78d74" providerId="ADAL" clId="{784F1E48-C802-4B0D-A725-F5F16B53F398}" dt="2020-07-14T10:37:09.382" v="41" actId="20577"/>
          <ac:spMkLst>
            <pc:docMk/>
            <pc:sldMk cId="616589590" sldId="261"/>
            <ac:spMk id="8" creationId="{A60DC8E2-4DB2-47F1-AD8F-294C2B2983A4}"/>
          </ac:spMkLst>
        </pc:spChg>
      </pc:sldChg>
      <pc:sldChg chg="modSp mod">
        <pc:chgData name="Wanlambok Nongbet [Chillibreeze]" userId="6bf028ea-505a-4797-9fbe-498829f78d74" providerId="ADAL" clId="{784F1E48-C802-4B0D-A725-F5F16B53F398}" dt="2020-07-14T10:36:36.334" v="40" actId="2711"/>
        <pc:sldMkLst>
          <pc:docMk/>
          <pc:sldMk cId="2538099251" sldId="268"/>
        </pc:sldMkLst>
        <pc:spChg chg="mod">
          <ac:chgData name="Wanlambok Nongbet [Chillibreeze]" userId="6bf028ea-505a-4797-9fbe-498829f78d74" providerId="ADAL" clId="{784F1E48-C802-4B0D-A725-F5F16B53F398}" dt="2020-07-14T10:36:35.414" v="39" actId="2711"/>
          <ac:spMkLst>
            <pc:docMk/>
            <pc:sldMk cId="2538099251" sldId="268"/>
            <ac:spMk id="6" creationId="{4AAAD303-C396-4B84-BE2F-5596A8B417F2}"/>
          </ac:spMkLst>
        </pc:spChg>
        <pc:spChg chg="mod">
          <ac:chgData name="Wanlambok Nongbet [Chillibreeze]" userId="6bf028ea-505a-4797-9fbe-498829f78d74" providerId="ADAL" clId="{784F1E48-C802-4B0D-A725-F5F16B53F398}" dt="2020-07-14T10:36:36.334" v="40" actId="2711"/>
          <ac:spMkLst>
            <pc:docMk/>
            <pc:sldMk cId="2538099251" sldId="268"/>
            <ac:spMk id="7" creationId="{4209006C-3661-45F4-BFAC-E856D58E68EF}"/>
          </ac:spMkLst>
        </pc:spChg>
        <pc:spChg chg="mod">
          <ac:chgData name="Wanlambok Nongbet [Chillibreeze]" userId="6bf028ea-505a-4797-9fbe-498829f78d74" providerId="ADAL" clId="{784F1E48-C802-4B0D-A725-F5F16B53F398}" dt="2020-07-14T09:51:41.539" v="36" actId="20577"/>
          <ac:spMkLst>
            <pc:docMk/>
            <pc:sldMk cId="2538099251" sldId="268"/>
            <ac:spMk id="15" creationId="{C91E7230-AA99-4152-9BBD-E4388E114F77}"/>
          </ac:spMkLst>
        </pc:spChg>
      </pc:sldChg>
      <pc:sldChg chg="modSp mod">
        <pc:chgData name="Wanlambok Nongbet [Chillibreeze]" userId="6bf028ea-505a-4797-9fbe-498829f78d74" providerId="ADAL" clId="{784F1E48-C802-4B0D-A725-F5F16B53F398}" dt="2020-07-14T10:37:24.986" v="47" actId="20577"/>
        <pc:sldMkLst>
          <pc:docMk/>
          <pc:sldMk cId="3441802048" sldId="269"/>
        </pc:sldMkLst>
        <pc:spChg chg="mod">
          <ac:chgData name="Wanlambok Nongbet [Chillibreeze]" userId="6bf028ea-505a-4797-9fbe-498829f78d74" providerId="ADAL" clId="{784F1E48-C802-4B0D-A725-F5F16B53F398}" dt="2020-07-14T10:37:24.986" v="47" actId="20577"/>
          <ac:spMkLst>
            <pc:docMk/>
            <pc:sldMk cId="3441802048" sldId="269"/>
            <ac:spMk id="6" creationId="{2C662A13-5FEB-487A-BD54-654608F455F2}"/>
          </ac:spMkLst>
        </pc:spChg>
        <pc:spChg chg="mod">
          <ac:chgData name="Wanlambok Nongbet [Chillibreeze]" userId="6bf028ea-505a-4797-9fbe-498829f78d74" providerId="ADAL" clId="{784F1E48-C802-4B0D-A725-F5F16B53F398}" dt="2020-07-14T10:37:22.155" v="44" actId="20577"/>
          <ac:spMkLst>
            <pc:docMk/>
            <pc:sldMk cId="3441802048" sldId="269"/>
            <ac:spMk id="7" creationId="{38942962-35A9-4823-A606-DC74E7AB9B4B}"/>
          </ac:spMkLst>
        </pc:spChg>
      </pc:sldChg>
      <pc:sldChg chg="modSp mod">
        <pc:chgData name="Wanlambok Nongbet [Chillibreeze]" userId="6bf028ea-505a-4797-9fbe-498829f78d74" providerId="ADAL" clId="{784F1E48-C802-4B0D-A725-F5F16B53F398}" dt="2020-07-14T10:37:29.921" v="50" actId="20577"/>
        <pc:sldMkLst>
          <pc:docMk/>
          <pc:sldMk cId="3249271833" sldId="270"/>
        </pc:sldMkLst>
        <pc:spChg chg="mod">
          <ac:chgData name="Wanlambok Nongbet [Chillibreeze]" userId="6bf028ea-505a-4797-9fbe-498829f78d74" providerId="ADAL" clId="{784F1E48-C802-4B0D-A725-F5F16B53F398}" dt="2020-07-14T10:37:28.273" v="48" actId="20577"/>
          <ac:spMkLst>
            <pc:docMk/>
            <pc:sldMk cId="3249271833" sldId="270"/>
            <ac:spMk id="6" creationId="{5B1C6FEA-519E-421F-9703-10F9F669F667}"/>
          </ac:spMkLst>
        </pc:spChg>
        <pc:spChg chg="mod">
          <ac:chgData name="Wanlambok Nongbet [Chillibreeze]" userId="6bf028ea-505a-4797-9fbe-498829f78d74" providerId="ADAL" clId="{784F1E48-C802-4B0D-A725-F5F16B53F398}" dt="2020-07-14T10:37:29.309" v="49" actId="20577"/>
          <ac:spMkLst>
            <pc:docMk/>
            <pc:sldMk cId="3249271833" sldId="270"/>
            <ac:spMk id="10" creationId="{F45667E2-9FAE-4A06-8166-ECE5171CECBB}"/>
          </ac:spMkLst>
        </pc:spChg>
        <pc:spChg chg="mod">
          <ac:chgData name="Wanlambok Nongbet [Chillibreeze]" userId="6bf028ea-505a-4797-9fbe-498829f78d74" providerId="ADAL" clId="{784F1E48-C802-4B0D-A725-F5F16B53F398}" dt="2020-07-14T10:37:29.921" v="50" actId="20577"/>
          <ac:spMkLst>
            <pc:docMk/>
            <pc:sldMk cId="3249271833" sldId="270"/>
            <ac:spMk id="14" creationId="{A8CA13F1-1A3C-4C7B-8823-06479123FF79}"/>
          </ac:spMkLst>
        </pc:spChg>
      </pc:sldChg>
      <pc:sldChg chg="modSp mod">
        <pc:chgData name="Wanlambok Nongbet [Chillibreeze]" userId="6bf028ea-505a-4797-9fbe-498829f78d74" providerId="ADAL" clId="{784F1E48-C802-4B0D-A725-F5F16B53F398}" dt="2020-07-14T10:37:36.018" v="52" actId="20577"/>
        <pc:sldMkLst>
          <pc:docMk/>
          <pc:sldMk cId="1136032413" sldId="273"/>
        </pc:sldMkLst>
        <pc:spChg chg="mod">
          <ac:chgData name="Wanlambok Nongbet [Chillibreeze]" userId="6bf028ea-505a-4797-9fbe-498829f78d74" providerId="ADAL" clId="{784F1E48-C802-4B0D-A725-F5F16B53F398}" dt="2020-07-14T10:37:35.154" v="51" actId="20577"/>
          <ac:spMkLst>
            <pc:docMk/>
            <pc:sldMk cId="1136032413" sldId="273"/>
            <ac:spMk id="8" creationId="{0C73FAD0-3DFF-4260-A9A0-E19AAF135F67}"/>
          </ac:spMkLst>
        </pc:spChg>
        <pc:spChg chg="mod">
          <ac:chgData name="Wanlambok Nongbet [Chillibreeze]" userId="6bf028ea-505a-4797-9fbe-498829f78d74" providerId="ADAL" clId="{784F1E48-C802-4B0D-A725-F5F16B53F398}" dt="2020-07-14T10:37:36.018" v="52" actId="20577"/>
          <ac:spMkLst>
            <pc:docMk/>
            <pc:sldMk cId="1136032413" sldId="273"/>
            <ac:spMk id="9" creationId="{19725D20-4CD6-4258-9516-C8FBDE2D369C}"/>
          </ac:spMkLst>
        </pc:spChg>
      </pc:sldChg>
      <pc:sldChg chg="modSp mod">
        <pc:chgData name="Wanlambok Nongbet [Chillibreeze]" userId="6bf028ea-505a-4797-9fbe-498829f78d74" providerId="ADAL" clId="{784F1E48-C802-4B0D-A725-F5F16B53F398}" dt="2020-07-14T09:43:05.624" v="16" actId="1076"/>
        <pc:sldMkLst>
          <pc:docMk/>
          <pc:sldMk cId="2513058244" sldId="274"/>
        </pc:sldMkLst>
        <pc:spChg chg="mod">
          <ac:chgData name="Wanlambok Nongbet [Chillibreeze]" userId="6bf028ea-505a-4797-9fbe-498829f78d74" providerId="ADAL" clId="{784F1E48-C802-4B0D-A725-F5F16B53F398}" dt="2020-07-14T09:43:05.624" v="16" actId="1076"/>
          <ac:spMkLst>
            <pc:docMk/>
            <pc:sldMk cId="2513058244" sldId="274"/>
            <ac:spMk id="54" creationId="{1FFE3BAA-2750-4035-A429-3D272E385C03}"/>
          </ac:spMkLst>
        </pc:spChg>
      </pc:sldChg>
      <pc:sldChg chg="modSp mod">
        <pc:chgData name="Wanlambok Nongbet [Chillibreeze]" userId="6bf028ea-505a-4797-9fbe-498829f78d74" providerId="ADAL" clId="{784F1E48-C802-4B0D-A725-F5F16B53F398}" dt="2020-07-14T09:43:09.059" v="18" actId="1076"/>
        <pc:sldMkLst>
          <pc:docMk/>
          <pc:sldMk cId="3618678272" sldId="275"/>
        </pc:sldMkLst>
        <pc:picChg chg="mod">
          <ac:chgData name="Wanlambok Nongbet [Chillibreeze]" userId="6bf028ea-505a-4797-9fbe-498829f78d74" providerId="ADAL" clId="{784F1E48-C802-4B0D-A725-F5F16B53F398}" dt="2020-07-14T09:43:09.059" v="18" actId="1076"/>
          <ac:picMkLst>
            <pc:docMk/>
            <pc:sldMk cId="3618678272" sldId="275"/>
            <ac:picMk id="10" creationId="{6B226829-021A-40A6-A189-35D796124E4D}"/>
          </ac:picMkLst>
        </pc:picChg>
      </pc:sldChg>
      <pc:sldChg chg="modSp mod">
        <pc:chgData name="Wanlambok Nongbet [Chillibreeze]" userId="6bf028ea-505a-4797-9fbe-498829f78d74" providerId="ADAL" clId="{784F1E48-C802-4B0D-A725-F5F16B53F398}" dt="2020-07-14T09:43:26.675" v="20" actId="962"/>
        <pc:sldMkLst>
          <pc:docMk/>
          <pc:sldMk cId="4077957565" sldId="277"/>
        </pc:sldMkLst>
        <pc:picChg chg="mod">
          <ac:chgData name="Wanlambok Nongbet [Chillibreeze]" userId="6bf028ea-505a-4797-9fbe-498829f78d74" providerId="ADAL" clId="{784F1E48-C802-4B0D-A725-F5F16B53F398}" dt="2020-07-14T09:43:26.675" v="20" actId="962"/>
          <ac:picMkLst>
            <pc:docMk/>
            <pc:sldMk cId="4077957565" sldId="277"/>
            <ac:picMk id="11" creationId="{7F8EA23D-1E0D-4014-861F-50D95CB6B46B}"/>
          </ac:picMkLst>
        </pc:picChg>
      </pc:sldChg>
      <pc:sldChg chg="addSp delSp modSp mod setBg">
        <pc:chgData name="Wanlambok Nongbet [Chillibreeze]" userId="6bf028ea-505a-4797-9fbe-498829f78d74" providerId="ADAL" clId="{784F1E48-C802-4B0D-A725-F5F16B53F398}" dt="2020-07-14T12:20:35.918" v="54" actId="14100"/>
        <pc:sldMkLst>
          <pc:docMk/>
          <pc:sldMk cId="2325798001" sldId="282"/>
        </pc:sldMkLst>
        <pc:spChg chg="mod">
          <ac:chgData name="Wanlambok Nongbet [Chillibreeze]" userId="6bf028ea-505a-4797-9fbe-498829f78d74" providerId="ADAL" clId="{784F1E48-C802-4B0D-A725-F5F16B53F398}" dt="2020-07-14T09:41:59.722" v="12" actId="14100"/>
          <ac:spMkLst>
            <pc:docMk/>
            <pc:sldMk cId="2325798001" sldId="282"/>
            <ac:spMk id="2" creationId="{1C7C4849-B5A4-4593-93DE-A7CDFC3EA096}"/>
          </ac:spMkLst>
        </pc:spChg>
        <pc:spChg chg="mod">
          <ac:chgData name="Wanlambok Nongbet [Chillibreeze]" userId="6bf028ea-505a-4797-9fbe-498829f78d74" providerId="ADAL" clId="{784F1E48-C802-4B0D-A725-F5F16B53F398}" dt="2020-07-14T12:20:35.918" v="54" actId="14100"/>
          <ac:spMkLst>
            <pc:docMk/>
            <pc:sldMk cId="2325798001" sldId="282"/>
            <ac:spMk id="4" creationId="{607E3438-CC5C-4F8D-8F2C-5A2C5B60EA3A}"/>
          </ac:spMkLst>
        </pc:spChg>
        <pc:spChg chg="add del mod ord">
          <ac:chgData name="Wanlambok Nongbet [Chillibreeze]" userId="6bf028ea-505a-4797-9fbe-498829f78d74" providerId="ADAL" clId="{784F1E48-C802-4B0D-A725-F5F16B53F398}" dt="2020-07-14T09:46:53.045" v="28" actId="478"/>
          <ac:spMkLst>
            <pc:docMk/>
            <pc:sldMk cId="2325798001" sldId="282"/>
            <ac:spMk id="5" creationId="{B8160773-EF03-407C-8F78-BB2266C05371}"/>
          </ac:spMkLst>
        </pc:spChg>
        <pc:picChg chg="add del mod">
          <ac:chgData name="Wanlambok Nongbet [Chillibreeze]" userId="6bf028ea-505a-4797-9fbe-498829f78d74" providerId="ADAL" clId="{784F1E48-C802-4B0D-A725-F5F16B53F398}" dt="2020-07-14T09:46:53.045" v="28" actId="478"/>
          <ac:picMkLst>
            <pc:docMk/>
            <pc:sldMk cId="2325798001" sldId="282"/>
            <ac:picMk id="3" creationId="{097EBCC3-80B0-4F9A-97C5-BF2B4DBDEC70}"/>
          </ac:picMkLst>
        </pc:picChg>
      </pc:sldChg>
      <pc:sldChg chg="modSp mod">
        <pc:chgData name="Wanlambok Nongbet [Chillibreeze]" userId="6bf028ea-505a-4797-9fbe-498829f78d74" providerId="ADAL" clId="{784F1E48-C802-4B0D-A725-F5F16B53F398}" dt="2020-07-14T12:20:48.607" v="55" actId="1076"/>
        <pc:sldMkLst>
          <pc:docMk/>
          <pc:sldMk cId="2090528218" sldId="286"/>
        </pc:sldMkLst>
        <pc:spChg chg="mod">
          <ac:chgData name="Wanlambok Nongbet [Chillibreeze]" userId="6bf028ea-505a-4797-9fbe-498829f78d74" providerId="ADAL" clId="{784F1E48-C802-4B0D-A725-F5F16B53F398}" dt="2020-07-14T12:20:48.607" v="55" actId="1076"/>
          <ac:spMkLst>
            <pc:docMk/>
            <pc:sldMk cId="2090528218" sldId="286"/>
            <ac:spMk id="16" creationId="{F27DE2DD-9BFF-43F5-8377-25EEA4BD6519}"/>
          </ac:spMkLst>
        </pc:spChg>
        <pc:spChg chg="mod">
          <ac:chgData name="Wanlambok Nongbet [Chillibreeze]" userId="6bf028ea-505a-4797-9fbe-498829f78d74" providerId="ADAL" clId="{784F1E48-C802-4B0D-A725-F5F16B53F398}" dt="2020-07-14T12:20:48.607" v="55" actId="1076"/>
          <ac:spMkLst>
            <pc:docMk/>
            <pc:sldMk cId="2090528218" sldId="286"/>
            <ac:spMk id="17" creationId="{870296ED-0C63-4ADC-B026-4B73993A323C}"/>
          </ac:spMkLst>
        </pc:spChg>
        <pc:spChg chg="mod">
          <ac:chgData name="Wanlambok Nongbet [Chillibreeze]" userId="6bf028ea-505a-4797-9fbe-498829f78d74" providerId="ADAL" clId="{784F1E48-C802-4B0D-A725-F5F16B53F398}" dt="2020-07-14T12:20:48.607" v="55" actId="1076"/>
          <ac:spMkLst>
            <pc:docMk/>
            <pc:sldMk cId="2090528218" sldId="286"/>
            <ac:spMk id="18" creationId="{EE656ED9-E5E2-42C4-A8C9-A0CC74CD52DE}"/>
          </ac:spMkLst>
        </pc:spChg>
        <pc:spChg chg="mod">
          <ac:chgData name="Wanlambok Nongbet [Chillibreeze]" userId="6bf028ea-505a-4797-9fbe-498829f78d74" providerId="ADAL" clId="{784F1E48-C802-4B0D-A725-F5F16B53F398}" dt="2020-07-14T12:20:48.607" v="55" actId="1076"/>
          <ac:spMkLst>
            <pc:docMk/>
            <pc:sldMk cId="2090528218" sldId="286"/>
            <ac:spMk id="19" creationId="{499F8442-90AD-4667-8948-A7B34ADC13FA}"/>
          </ac:spMkLst>
        </pc:spChg>
        <pc:spChg chg="mod">
          <ac:chgData name="Wanlambok Nongbet [Chillibreeze]" userId="6bf028ea-505a-4797-9fbe-498829f78d74" providerId="ADAL" clId="{784F1E48-C802-4B0D-A725-F5F16B53F398}" dt="2020-07-14T12:20:48.607" v="55" actId="1076"/>
          <ac:spMkLst>
            <pc:docMk/>
            <pc:sldMk cId="2090528218" sldId="286"/>
            <ac:spMk id="20" creationId="{59110B14-0557-42C1-9CC5-1B2274E998FE}"/>
          </ac:spMkLst>
        </pc:spChg>
        <pc:spChg chg="mod">
          <ac:chgData name="Wanlambok Nongbet [Chillibreeze]" userId="6bf028ea-505a-4797-9fbe-498829f78d74" providerId="ADAL" clId="{784F1E48-C802-4B0D-A725-F5F16B53F398}" dt="2020-07-14T12:20:48.607" v="55" actId="1076"/>
          <ac:spMkLst>
            <pc:docMk/>
            <pc:sldMk cId="2090528218" sldId="286"/>
            <ac:spMk id="21" creationId="{921F3FED-AF0E-42F5-A25F-5EEEE0158089}"/>
          </ac:spMkLst>
        </pc:spChg>
      </pc:sldChg>
      <pc:sldChg chg="modSp mod">
        <pc:chgData name="Wanlambok Nongbet [Chillibreeze]" userId="6bf028ea-505a-4797-9fbe-498829f78d74" providerId="ADAL" clId="{784F1E48-C802-4B0D-A725-F5F16B53F398}" dt="2020-07-14T12:20:55.437" v="57" actId="313"/>
        <pc:sldMkLst>
          <pc:docMk/>
          <pc:sldMk cId="2841270116" sldId="288"/>
        </pc:sldMkLst>
        <pc:spChg chg="mod">
          <ac:chgData name="Wanlambok Nongbet [Chillibreeze]" userId="6bf028ea-505a-4797-9fbe-498829f78d74" providerId="ADAL" clId="{784F1E48-C802-4B0D-A725-F5F16B53F398}" dt="2020-07-14T12:20:55.437" v="57" actId="313"/>
          <ac:spMkLst>
            <pc:docMk/>
            <pc:sldMk cId="2841270116" sldId="288"/>
            <ac:spMk id="7" creationId="{4AC42EA9-176E-468D-AF0C-661B1C0F5DEA}"/>
          </ac:spMkLst>
        </pc:spChg>
      </pc:sldChg>
    </pc:docChg>
  </pc:docChgLst>
  <pc:docChgLst>
    <pc:chgData name="Ashia Sheikh [Chillibreeze]" userId="6452a783-bade-4cce-97f1-f56691f8b6f5" providerId="ADAL" clId="{2E2CEBFA-B9DF-4325-9254-88F671FC83F4}"/>
    <pc:docChg chg="modSld">
      <pc:chgData name="Ashia Sheikh [Chillibreeze]" userId="6452a783-bade-4cce-97f1-f56691f8b6f5" providerId="ADAL" clId="{2E2CEBFA-B9DF-4325-9254-88F671FC83F4}" dt="2020-07-15T13:27:43.279" v="40" actId="20577"/>
      <pc:docMkLst>
        <pc:docMk/>
      </pc:docMkLst>
      <pc:sldChg chg="modSp mod">
        <pc:chgData name="Ashia Sheikh [Chillibreeze]" userId="6452a783-bade-4cce-97f1-f56691f8b6f5" providerId="ADAL" clId="{2E2CEBFA-B9DF-4325-9254-88F671FC83F4}" dt="2020-07-15T13:09:38.953" v="24" actId="1036"/>
        <pc:sldMkLst>
          <pc:docMk/>
          <pc:sldMk cId="558303791" sldId="256"/>
        </pc:sldMkLst>
        <pc:spChg chg="mod">
          <ac:chgData name="Ashia Sheikh [Chillibreeze]" userId="6452a783-bade-4cce-97f1-f56691f8b6f5" providerId="ADAL" clId="{2E2CEBFA-B9DF-4325-9254-88F671FC83F4}" dt="2020-07-15T13:09:38.953" v="24" actId="1036"/>
          <ac:spMkLst>
            <pc:docMk/>
            <pc:sldMk cId="558303791" sldId="256"/>
            <ac:spMk id="2" creationId="{FA0A7EF7-486D-41E0-B790-F5CD82DD3F1E}"/>
          </ac:spMkLst>
        </pc:spChg>
      </pc:sldChg>
      <pc:sldChg chg="modSp mod">
        <pc:chgData name="Ashia Sheikh [Chillibreeze]" userId="6452a783-bade-4cce-97f1-f56691f8b6f5" providerId="ADAL" clId="{2E2CEBFA-B9DF-4325-9254-88F671FC83F4}" dt="2020-07-15T13:12:19.180" v="26" actId="14100"/>
        <pc:sldMkLst>
          <pc:docMk/>
          <pc:sldMk cId="650562434" sldId="263"/>
        </pc:sldMkLst>
        <pc:spChg chg="mod">
          <ac:chgData name="Ashia Sheikh [Chillibreeze]" userId="6452a783-bade-4cce-97f1-f56691f8b6f5" providerId="ADAL" clId="{2E2CEBFA-B9DF-4325-9254-88F671FC83F4}" dt="2020-07-15T13:12:16.476" v="25" actId="14100"/>
          <ac:spMkLst>
            <pc:docMk/>
            <pc:sldMk cId="650562434" sldId="263"/>
            <ac:spMk id="9" creationId="{EA10114D-EA1B-4B31-81E7-340DA9C9CBCC}"/>
          </ac:spMkLst>
        </pc:spChg>
        <pc:spChg chg="mod">
          <ac:chgData name="Ashia Sheikh [Chillibreeze]" userId="6452a783-bade-4cce-97f1-f56691f8b6f5" providerId="ADAL" clId="{2E2CEBFA-B9DF-4325-9254-88F671FC83F4}" dt="2020-07-15T13:12:19.180" v="26" actId="14100"/>
          <ac:spMkLst>
            <pc:docMk/>
            <pc:sldMk cId="650562434" sldId="263"/>
            <ac:spMk id="10" creationId="{2E6DC47F-6756-4BB3-BB8C-867D67CCB510}"/>
          </ac:spMkLst>
        </pc:spChg>
      </pc:sldChg>
      <pc:sldChg chg="modSp mod">
        <pc:chgData name="Ashia Sheikh [Chillibreeze]" userId="6452a783-bade-4cce-97f1-f56691f8b6f5" providerId="ADAL" clId="{2E2CEBFA-B9DF-4325-9254-88F671FC83F4}" dt="2020-07-15T13:13:10.236" v="28" actId="12789"/>
        <pc:sldMkLst>
          <pc:docMk/>
          <pc:sldMk cId="1783893924" sldId="265"/>
        </pc:sldMkLst>
        <pc:spChg chg="mod">
          <ac:chgData name="Ashia Sheikh [Chillibreeze]" userId="6452a783-bade-4cce-97f1-f56691f8b6f5" providerId="ADAL" clId="{2E2CEBFA-B9DF-4325-9254-88F671FC83F4}" dt="2020-07-15T13:13:07.924" v="27" actId="12789"/>
          <ac:spMkLst>
            <pc:docMk/>
            <pc:sldMk cId="1783893924" sldId="265"/>
            <ac:spMk id="9" creationId="{3B2EA53C-C8D1-49CA-855D-26B5D51E6AF1}"/>
          </ac:spMkLst>
        </pc:spChg>
        <pc:spChg chg="mod">
          <ac:chgData name="Ashia Sheikh [Chillibreeze]" userId="6452a783-bade-4cce-97f1-f56691f8b6f5" providerId="ADAL" clId="{2E2CEBFA-B9DF-4325-9254-88F671FC83F4}" dt="2020-07-15T13:13:10.236" v="28" actId="12789"/>
          <ac:spMkLst>
            <pc:docMk/>
            <pc:sldMk cId="1783893924" sldId="265"/>
            <ac:spMk id="10" creationId="{3EB0743C-684E-4E3D-AE89-BC9531980DF9}"/>
          </ac:spMkLst>
        </pc:spChg>
        <pc:picChg chg="mod">
          <ac:chgData name="Ashia Sheikh [Chillibreeze]" userId="6452a783-bade-4cce-97f1-f56691f8b6f5" providerId="ADAL" clId="{2E2CEBFA-B9DF-4325-9254-88F671FC83F4}" dt="2020-07-15T13:13:10.236" v="28" actId="12789"/>
          <ac:picMkLst>
            <pc:docMk/>
            <pc:sldMk cId="1783893924" sldId="265"/>
            <ac:picMk id="8" creationId="{5AEA089F-3383-47C5-9335-A48B344619EE}"/>
          </ac:picMkLst>
        </pc:picChg>
        <pc:picChg chg="mod">
          <ac:chgData name="Ashia Sheikh [Chillibreeze]" userId="6452a783-bade-4cce-97f1-f56691f8b6f5" providerId="ADAL" clId="{2E2CEBFA-B9DF-4325-9254-88F671FC83F4}" dt="2020-07-15T13:13:07.924" v="27" actId="12789"/>
          <ac:picMkLst>
            <pc:docMk/>
            <pc:sldMk cId="1783893924" sldId="265"/>
            <ac:picMk id="26" creationId="{6EA66DA4-FE4C-4975-8C9A-AE8880501040}"/>
          </ac:picMkLst>
        </pc:picChg>
      </pc:sldChg>
      <pc:sldChg chg="modSp mod">
        <pc:chgData name="Ashia Sheikh [Chillibreeze]" userId="6452a783-bade-4cce-97f1-f56691f8b6f5" providerId="ADAL" clId="{2E2CEBFA-B9DF-4325-9254-88F671FC83F4}" dt="2020-07-15T13:14:48.669" v="29" actId="465"/>
        <pc:sldMkLst>
          <pc:docMk/>
          <pc:sldMk cId="2538099251" sldId="268"/>
        </pc:sldMkLst>
        <pc:cxnChg chg="mod">
          <ac:chgData name="Ashia Sheikh [Chillibreeze]" userId="6452a783-bade-4cce-97f1-f56691f8b6f5" providerId="ADAL" clId="{2E2CEBFA-B9DF-4325-9254-88F671FC83F4}" dt="2020-07-15T13:14:48.669" v="29" actId="465"/>
          <ac:cxnSpMkLst>
            <pc:docMk/>
            <pc:sldMk cId="2538099251" sldId="268"/>
            <ac:cxnSpMk id="11" creationId="{16D51431-FE9D-4FAF-A2C7-3D0214A9AFC0}"/>
          </ac:cxnSpMkLst>
        </pc:cxnChg>
      </pc:sldChg>
      <pc:sldChg chg="modSp mod">
        <pc:chgData name="Ashia Sheikh [Chillibreeze]" userId="6452a783-bade-4cce-97f1-f56691f8b6f5" providerId="ADAL" clId="{2E2CEBFA-B9DF-4325-9254-88F671FC83F4}" dt="2020-07-15T13:18:57.741" v="32" actId="552"/>
        <pc:sldMkLst>
          <pc:docMk/>
          <pc:sldMk cId="2513058244" sldId="274"/>
        </pc:sldMkLst>
        <pc:spChg chg="mod">
          <ac:chgData name="Ashia Sheikh [Chillibreeze]" userId="6452a783-bade-4cce-97f1-f56691f8b6f5" providerId="ADAL" clId="{2E2CEBFA-B9DF-4325-9254-88F671FC83F4}" dt="2020-07-15T13:18:45.204" v="31" actId="552"/>
          <ac:spMkLst>
            <pc:docMk/>
            <pc:sldMk cId="2513058244" sldId="274"/>
            <ac:spMk id="4" creationId="{123A909F-AE51-4103-88E4-3D3899F31114}"/>
          </ac:spMkLst>
        </pc:spChg>
        <pc:spChg chg="mod">
          <ac:chgData name="Ashia Sheikh [Chillibreeze]" userId="6452a783-bade-4cce-97f1-f56691f8b6f5" providerId="ADAL" clId="{2E2CEBFA-B9DF-4325-9254-88F671FC83F4}" dt="2020-07-15T13:18:45.204" v="31" actId="552"/>
          <ac:spMkLst>
            <pc:docMk/>
            <pc:sldMk cId="2513058244" sldId="274"/>
            <ac:spMk id="5" creationId="{431869E5-C40E-45A6-8A79-BCBCC6358AA9}"/>
          </ac:spMkLst>
        </pc:spChg>
        <pc:spChg chg="mod">
          <ac:chgData name="Ashia Sheikh [Chillibreeze]" userId="6452a783-bade-4cce-97f1-f56691f8b6f5" providerId="ADAL" clId="{2E2CEBFA-B9DF-4325-9254-88F671FC83F4}" dt="2020-07-15T13:18:45.204" v="31" actId="552"/>
          <ac:spMkLst>
            <pc:docMk/>
            <pc:sldMk cId="2513058244" sldId="274"/>
            <ac:spMk id="6" creationId="{49474FF0-F002-4F0A-89EA-02BAB8B386CE}"/>
          </ac:spMkLst>
        </pc:spChg>
        <pc:spChg chg="mod">
          <ac:chgData name="Ashia Sheikh [Chillibreeze]" userId="6452a783-bade-4cce-97f1-f56691f8b6f5" providerId="ADAL" clId="{2E2CEBFA-B9DF-4325-9254-88F671FC83F4}" dt="2020-07-15T13:18:45.204" v="31" actId="552"/>
          <ac:spMkLst>
            <pc:docMk/>
            <pc:sldMk cId="2513058244" sldId="274"/>
            <ac:spMk id="7" creationId="{DB9262F5-9FC1-499E-96A8-81A654A983FD}"/>
          </ac:spMkLst>
        </pc:spChg>
        <pc:spChg chg="mod">
          <ac:chgData name="Ashia Sheikh [Chillibreeze]" userId="6452a783-bade-4cce-97f1-f56691f8b6f5" providerId="ADAL" clId="{2E2CEBFA-B9DF-4325-9254-88F671FC83F4}" dt="2020-07-15T13:18:45.204" v="31" actId="552"/>
          <ac:spMkLst>
            <pc:docMk/>
            <pc:sldMk cId="2513058244" sldId="274"/>
            <ac:spMk id="8" creationId="{3A2CED33-AE08-4439-B0A5-D7A290BB1E81}"/>
          </ac:spMkLst>
        </pc:spChg>
        <pc:spChg chg="mod">
          <ac:chgData name="Ashia Sheikh [Chillibreeze]" userId="6452a783-bade-4cce-97f1-f56691f8b6f5" providerId="ADAL" clId="{2E2CEBFA-B9DF-4325-9254-88F671FC83F4}" dt="2020-07-15T13:18:45.204" v="31" actId="552"/>
          <ac:spMkLst>
            <pc:docMk/>
            <pc:sldMk cId="2513058244" sldId="274"/>
            <ac:spMk id="9" creationId="{75C1A2F4-D2B6-4460-80BC-88257F475032}"/>
          </ac:spMkLst>
        </pc:spChg>
        <pc:spChg chg="mod">
          <ac:chgData name="Ashia Sheikh [Chillibreeze]" userId="6452a783-bade-4cce-97f1-f56691f8b6f5" providerId="ADAL" clId="{2E2CEBFA-B9DF-4325-9254-88F671FC83F4}" dt="2020-07-15T13:18:57.741" v="32" actId="552"/>
          <ac:spMkLst>
            <pc:docMk/>
            <pc:sldMk cId="2513058244" sldId="274"/>
            <ac:spMk id="10" creationId="{EFC23633-85AC-4188-98F7-8BD1C743E9BD}"/>
          </ac:spMkLst>
        </pc:spChg>
        <pc:spChg chg="mod">
          <ac:chgData name="Ashia Sheikh [Chillibreeze]" userId="6452a783-bade-4cce-97f1-f56691f8b6f5" providerId="ADAL" clId="{2E2CEBFA-B9DF-4325-9254-88F671FC83F4}" dt="2020-07-15T13:18:57.741" v="32" actId="552"/>
          <ac:spMkLst>
            <pc:docMk/>
            <pc:sldMk cId="2513058244" sldId="274"/>
            <ac:spMk id="11" creationId="{C9BF4192-5E68-491B-8FC3-6A4840E43266}"/>
          </ac:spMkLst>
        </pc:spChg>
        <pc:spChg chg="mod">
          <ac:chgData name="Ashia Sheikh [Chillibreeze]" userId="6452a783-bade-4cce-97f1-f56691f8b6f5" providerId="ADAL" clId="{2E2CEBFA-B9DF-4325-9254-88F671FC83F4}" dt="2020-07-15T13:18:57.741" v="32" actId="552"/>
          <ac:spMkLst>
            <pc:docMk/>
            <pc:sldMk cId="2513058244" sldId="274"/>
            <ac:spMk id="12" creationId="{E71059D4-AAE2-4645-A950-69A22DC7278F}"/>
          </ac:spMkLst>
        </pc:spChg>
        <pc:spChg chg="mod">
          <ac:chgData name="Ashia Sheikh [Chillibreeze]" userId="6452a783-bade-4cce-97f1-f56691f8b6f5" providerId="ADAL" clId="{2E2CEBFA-B9DF-4325-9254-88F671FC83F4}" dt="2020-07-15T13:18:57.741" v="32" actId="552"/>
          <ac:spMkLst>
            <pc:docMk/>
            <pc:sldMk cId="2513058244" sldId="274"/>
            <ac:spMk id="13" creationId="{299F53D8-7B2F-44AE-AA66-301E7B704904}"/>
          </ac:spMkLst>
        </pc:spChg>
        <pc:spChg chg="mod">
          <ac:chgData name="Ashia Sheikh [Chillibreeze]" userId="6452a783-bade-4cce-97f1-f56691f8b6f5" providerId="ADAL" clId="{2E2CEBFA-B9DF-4325-9254-88F671FC83F4}" dt="2020-07-15T13:18:57.741" v="32" actId="552"/>
          <ac:spMkLst>
            <pc:docMk/>
            <pc:sldMk cId="2513058244" sldId="274"/>
            <ac:spMk id="14" creationId="{AFF0FD1A-AE85-4359-91EF-1ECEA972632A}"/>
          </ac:spMkLst>
        </pc:spChg>
        <pc:spChg chg="mod">
          <ac:chgData name="Ashia Sheikh [Chillibreeze]" userId="6452a783-bade-4cce-97f1-f56691f8b6f5" providerId="ADAL" clId="{2E2CEBFA-B9DF-4325-9254-88F671FC83F4}" dt="2020-07-15T13:18:57.741" v="32" actId="552"/>
          <ac:spMkLst>
            <pc:docMk/>
            <pc:sldMk cId="2513058244" sldId="274"/>
            <ac:spMk id="15" creationId="{0B37BBB2-A05E-4FBD-B831-C679BFD3F219}"/>
          </ac:spMkLst>
        </pc:spChg>
      </pc:sldChg>
      <pc:sldChg chg="modSp mod">
        <pc:chgData name="Ashia Sheikh [Chillibreeze]" userId="6452a783-bade-4cce-97f1-f56691f8b6f5" providerId="ADAL" clId="{2E2CEBFA-B9DF-4325-9254-88F671FC83F4}" dt="2020-07-15T13:27:43.279" v="40" actId="20577"/>
        <pc:sldMkLst>
          <pc:docMk/>
          <pc:sldMk cId="4077957565" sldId="277"/>
        </pc:sldMkLst>
        <pc:spChg chg="mod">
          <ac:chgData name="Ashia Sheikh [Chillibreeze]" userId="6452a783-bade-4cce-97f1-f56691f8b6f5" providerId="ADAL" clId="{2E2CEBFA-B9DF-4325-9254-88F671FC83F4}" dt="2020-07-15T13:27:43.279" v="40" actId="20577"/>
          <ac:spMkLst>
            <pc:docMk/>
            <pc:sldMk cId="4077957565" sldId="277"/>
            <ac:spMk id="6" creationId="{CBC726C4-CDB9-4DA5-8F8E-3BC86AF36180}"/>
          </ac:spMkLst>
        </pc:spChg>
        <pc:spChg chg="mod">
          <ac:chgData name="Ashia Sheikh [Chillibreeze]" userId="6452a783-bade-4cce-97f1-f56691f8b6f5" providerId="ADAL" clId="{2E2CEBFA-B9DF-4325-9254-88F671FC83F4}" dt="2020-07-15T13:27:39.378" v="38" actId="2711"/>
          <ac:spMkLst>
            <pc:docMk/>
            <pc:sldMk cId="4077957565" sldId="277"/>
            <ac:spMk id="9" creationId="{39EF28CB-F84B-4D9A-8681-30B8FE025355}"/>
          </ac:spMkLst>
        </pc:spChg>
      </pc:sldChg>
      <pc:sldChg chg="modSp mod">
        <pc:chgData name="Ashia Sheikh [Chillibreeze]" userId="6452a783-bade-4cce-97f1-f56691f8b6f5" providerId="ADAL" clId="{2E2CEBFA-B9DF-4325-9254-88F671FC83F4}" dt="2020-07-15T13:21:58.549" v="34" actId="465"/>
        <pc:sldMkLst>
          <pc:docMk/>
          <pc:sldMk cId="631340556" sldId="283"/>
        </pc:sldMkLst>
        <pc:spChg chg="mod">
          <ac:chgData name="Ashia Sheikh [Chillibreeze]" userId="6452a783-bade-4cce-97f1-f56691f8b6f5" providerId="ADAL" clId="{2E2CEBFA-B9DF-4325-9254-88F671FC83F4}" dt="2020-07-15T13:21:52.860" v="33" actId="14100"/>
          <ac:spMkLst>
            <pc:docMk/>
            <pc:sldMk cId="631340556" sldId="283"/>
            <ac:spMk id="8" creationId="{A41A343B-AA10-42C1-9C26-3616E2271E42}"/>
          </ac:spMkLst>
        </pc:spChg>
        <pc:cxnChg chg="mod">
          <ac:chgData name="Ashia Sheikh [Chillibreeze]" userId="6452a783-bade-4cce-97f1-f56691f8b6f5" providerId="ADAL" clId="{2E2CEBFA-B9DF-4325-9254-88F671FC83F4}" dt="2020-07-15T13:21:58.549" v="34" actId="465"/>
          <ac:cxnSpMkLst>
            <pc:docMk/>
            <pc:sldMk cId="631340556" sldId="283"/>
            <ac:cxnSpMk id="9" creationId="{D7CB46DA-7980-4C26-BD63-9D4C823C6A11}"/>
          </ac:cxnSpMkLst>
        </pc:cxnChg>
      </pc:sldChg>
      <pc:sldChg chg="modSp mod">
        <pc:chgData name="Ashia Sheikh [Chillibreeze]" userId="6452a783-bade-4cce-97f1-f56691f8b6f5" providerId="ADAL" clId="{2E2CEBFA-B9DF-4325-9254-88F671FC83F4}" dt="2020-07-15T13:22:49.804" v="35" actId="14100"/>
        <pc:sldMkLst>
          <pc:docMk/>
          <pc:sldMk cId="2841270116" sldId="288"/>
        </pc:sldMkLst>
        <pc:spChg chg="mod">
          <ac:chgData name="Ashia Sheikh [Chillibreeze]" userId="6452a783-bade-4cce-97f1-f56691f8b6f5" providerId="ADAL" clId="{2E2CEBFA-B9DF-4325-9254-88F671FC83F4}" dt="2020-07-15T13:22:49.804" v="35" actId="14100"/>
          <ac:spMkLst>
            <pc:docMk/>
            <pc:sldMk cId="2841270116" sldId="288"/>
            <ac:spMk id="6" creationId="{BADB5033-D6FE-4B81-987B-3495AB184F05}"/>
          </ac:spMkLst>
        </pc:spChg>
      </pc:sldChg>
    </pc:docChg>
  </pc:docChgLst>
  <pc:docChgLst>
    <pc:chgData name="Alysa [Chillibreeze Aizawl]" userId="59940166-ee01-4060-bfb4-b09faf6a3697" providerId="ADAL" clId="{C8D3A425-A910-4226-9BE7-85CBFDC59910}"/>
    <pc:docChg chg="undo custSel modSld">
      <pc:chgData name="Alysa [Chillibreeze Aizawl]" userId="59940166-ee01-4060-bfb4-b09faf6a3697" providerId="ADAL" clId="{C8D3A425-A910-4226-9BE7-85CBFDC59910}" dt="2020-07-10T06:31:03.878" v="1006" actId="14100"/>
      <pc:docMkLst>
        <pc:docMk/>
      </pc:docMkLst>
      <pc:sldChg chg="addSp modSp mod">
        <pc:chgData name="Alysa [Chillibreeze Aizawl]" userId="59940166-ee01-4060-bfb4-b09faf6a3697" providerId="ADAL" clId="{C8D3A425-A910-4226-9BE7-85CBFDC59910}" dt="2020-07-09T13:15:25.828" v="35" actId="1038"/>
        <pc:sldMkLst>
          <pc:docMk/>
          <pc:sldMk cId="2199813520" sldId="257"/>
        </pc:sldMkLst>
        <pc:picChg chg="add mod">
          <ac:chgData name="Alysa [Chillibreeze Aizawl]" userId="59940166-ee01-4060-bfb4-b09faf6a3697" providerId="ADAL" clId="{C8D3A425-A910-4226-9BE7-85CBFDC59910}" dt="2020-07-09T13:15:25.828" v="35" actId="1038"/>
          <ac:picMkLst>
            <pc:docMk/>
            <pc:sldMk cId="2199813520" sldId="257"/>
            <ac:picMk id="4" creationId="{2A253D80-16F8-42A2-84C4-2DA5C785E0C2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09T13:16:10.673" v="47" actId="12788"/>
        <pc:sldMkLst>
          <pc:docMk/>
          <pc:sldMk cId="3097258994" sldId="258"/>
        </pc:sldMkLst>
        <pc:spChg chg="mod">
          <ac:chgData name="Alysa [Chillibreeze Aizawl]" userId="59940166-ee01-4060-bfb4-b09faf6a3697" providerId="ADAL" clId="{C8D3A425-A910-4226-9BE7-85CBFDC59910}" dt="2020-07-09T13:16:10.673" v="47" actId="12788"/>
          <ac:spMkLst>
            <pc:docMk/>
            <pc:sldMk cId="3097258994" sldId="258"/>
            <ac:spMk id="25" creationId="{8FC77993-9C08-4262-83F5-C07BB3CDFD4E}"/>
          </ac:spMkLst>
        </pc:spChg>
        <pc:spChg chg="mod">
          <ac:chgData name="Alysa [Chillibreeze Aizawl]" userId="59940166-ee01-4060-bfb4-b09faf6a3697" providerId="ADAL" clId="{C8D3A425-A910-4226-9BE7-85CBFDC59910}" dt="2020-07-09T13:15:57.266" v="41" actId="12789"/>
          <ac:spMkLst>
            <pc:docMk/>
            <pc:sldMk cId="3097258994" sldId="258"/>
            <ac:spMk id="26" creationId="{6B6FB36D-7705-47A8-AA41-1CA89406B834}"/>
          </ac:spMkLst>
        </pc:spChg>
        <pc:picChg chg="add mod">
          <ac:chgData name="Alysa [Chillibreeze Aizawl]" userId="59940166-ee01-4060-bfb4-b09faf6a3697" providerId="ADAL" clId="{C8D3A425-A910-4226-9BE7-85CBFDC59910}" dt="2020-07-09T13:16:10.673" v="47" actId="12788"/>
          <ac:picMkLst>
            <pc:docMk/>
            <pc:sldMk cId="3097258994" sldId="258"/>
            <ac:picMk id="35" creationId="{888A3BAD-7CBC-4688-87A4-6FD98C128F47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09T13:24:14.233" v="157" actId="12789"/>
        <pc:sldMkLst>
          <pc:docMk/>
          <pc:sldMk cId="1445161382" sldId="259"/>
        </pc:sldMkLst>
        <pc:grpChg chg="mod">
          <ac:chgData name="Alysa [Chillibreeze Aizawl]" userId="59940166-ee01-4060-bfb4-b09faf6a3697" providerId="ADAL" clId="{C8D3A425-A910-4226-9BE7-85CBFDC59910}" dt="2020-07-09T13:17:05.114" v="64" actId="12789"/>
          <ac:grpSpMkLst>
            <pc:docMk/>
            <pc:sldMk cId="1445161382" sldId="259"/>
            <ac:grpSpMk id="16" creationId="{868D12D7-068B-4AAE-A300-31688AD64BE7}"/>
          </ac:grpSpMkLst>
        </pc:grpChg>
        <pc:grpChg chg="mod">
          <ac:chgData name="Alysa [Chillibreeze Aizawl]" userId="59940166-ee01-4060-bfb4-b09faf6a3697" providerId="ADAL" clId="{C8D3A425-A910-4226-9BE7-85CBFDC59910}" dt="2020-07-09T13:17:36.738" v="78" actId="12788"/>
          <ac:grpSpMkLst>
            <pc:docMk/>
            <pc:sldMk cId="1445161382" sldId="259"/>
            <ac:grpSpMk id="19" creationId="{56F50B35-E63D-4E5D-8C6B-D0C4A26FA68C}"/>
          </ac:grpSpMkLst>
        </pc:grpChg>
        <pc:grpChg chg="mod">
          <ac:chgData name="Alysa [Chillibreeze Aizawl]" userId="59940166-ee01-4060-bfb4-b09faf6a3697" providerId="ADAL" clId="{C8D3A425-A910-4226-9BE7-85CBFDC59910}" dt="2020-07-09T13:18:18.554" v="91" actId="12789"/>
          <ac:grpSpMkLst>
            <pc:docMk/>
            <pc:sldMk cId="1445161382" sldId="259"/>
            <ac:grpSpMk id="22" creationId="{02420CD9-3FB2-43D9-9998-926BDD68F83C}"/>
          </ac:grpSpMkLst>
        </pc:grpChg>
        <pc:grpChg chg="mod ord">
          <ac:chgData name="Alysa [Chillibreeze Aizawl]" userId="59940166-ee01-4060-bfb4-b09faf6a3697" providerId="ADAL" clId="{C8D3A425-A910-4226-9BE7-85CBFDC59910}" dt="2020-07-09T13:18:52.138" v="107" actId="12789"/>
          <ac:grpSpMkLst>
            <pc:docMk/>
            <pc:sldMk cId="1445161382" sldId="259"/>
            <ac:grpSpMk id="25" creationId="{BC856431-C015-48E6-AD06-ACCFE6C840AF}"/>
          </ac:grpSpMkLst>
        </pc:grpChg>
        <pc:grpChg chg="mod">
          <ac:chgData name="Alysa [Chillibreeze Aizawl]" userId="59940166-ee01-4060-bfb4-b09faf6a3697" providerId="ADAL" clId="{C8D3A425-A910-4226-9BE7-85CBFDC59910}" dt="2020-07-09T13:20:14.737" v="118" actId="12788"/>
          <ac:grpSpMkLst>
            <pc:docMk/>
            <pc:sldMk cId="1445161382" sldId="259"/>
            <ac:grpSpMk id="28" creationId="{034E2B51-BEA1-4D55-94C2-95E9FB37DE6E}"/>
          </ac:grpSpMkLst>
        </pc:grpChg>
        <pc:grpChg chg="mod">
          <ac:chgData name="Alysa [Chillibreeze Aizawl]" userId="59940166-ee01-4060-bfb4-b09faf6a3697" providerId="ADAL" clId="{C8D3A425-A910-4226-9BE7-85CBFDC59910}" dt="2020-07-09T13:21:04.538" v="131" actId="12789"/>
          <ac:grpSpMkLst>
            <pc:docMk/>
            <pc:sldMk cId="1445161382" sldId="259"/>
            <ac:grpSpMk id="31" creationId="{0F05B7FB-EE83-4ED6-94DC-E9BCD84A2271}"/>
          </ac:grpSpMkLst>
        </pc:grpChg>
        <pc:grpChg chg="mod">
          <ac:chgData name="Alysa [Chillibreeze Aizawl]" userId="59940166-ee01-4060-bfb4-b09faf6a3697" providerId="ADAL" clId="{C8D3A425-A910-4226-9BE7-85CBFDC59910}" dt="2020-07-09T13:24:14.233" v="157" actId="12789"/>
          <ac:grpSpMkLst>
            <pc:docMk/>
            <pc:sldMk cId="1445161382" sldId="259"/>
            <ac:grpSpMk id="34" creationId="{825D6309-1A92-4396-BF5B-E893E6E704B9}"/>
          </ac:grpSpMkLst>
        </pc:grpChg>
        <pc:grpChg chg="mod">
          <ac:chgData name="Alysa [Chillibreeze Aizawl]" userId="59940166-ee01-4060-bfb4-b09faf6a3697" providerId="ADAL" clId="{C8D3A425-A910-4226-9BE7-85CBFDC59910}" dt="2020-07-09T13:22:39.521" v="144" actId="12789"/>
          <ac:grpSpMkLst>
            <pc:docMk/>
            <pc:sldMk cId="1445161382" sldId="259"/>
            <ac:grpSpMk id="37" creationId="{56FA801B-8E1D-4C37-9E31-04B9C15E5756}"/>
          </ac:grpSpMkLst>
        </pc:grpChg>
        <pc:picChg chg="add mod">
          <ac:chgData name="Alysa [Chillibreeze Aizawl]" userId="59940166-ee01-4060-bfb4-b09faf6a3697" providerId="ADAL" clId="{C8D3A425-A910-4226-9BE7-85CBFDC59910}" dt="2020-07-09T13:17:05.114" v="64" actId="12789"/>
          <ac:picMkLst>
            <pc:docMk/>
            <pc:sldMk cId="1445161382" sldId="259"/>
            <ac:picMk id="40" creationId="{AD4BEC95-5BA9-47E2-BFA5-06F3DAD4FDAB}"/>
          </ac:picMkLst>
        </pc:picChg>
        <pc:picChg chg="add mod">
          <ac:chgData name="Alysa [Chillibreeze Aizawl]" userId="59940166-ee01-4060-bfb4-b09faf6a3697" providerId="ADAL" clId="{C8D3A425-A910-4226-9BE7-85CBFDC59910}" dt="2020-07-09T13:17:36.738" v="78" actId="12788"/>
          <ac:picMkLst>
            <pc:docMk/>
            <pc:sldMk cId="1445161382" sldId="259"/>
            <ac:picMk id="41" creationId="{E0DE1625-2F0A-4AD6-BC01-7C7661445504}"/>
          </ac:picMkLst>
        </pc:picChg>
        <pc:picChg chg="add mod">
          <ac:chgData name="Alysa [Chillibreeze Aizawl]" userId="59940166-ee01-4060-bfb4-b09faf6a3697" providerId="ADAL" clId="{C8D3A425-A910-4226-9BE7-85CBFDC59910}" dt="2020-07-09T13:18:18.554" v="91" actId="12789"/>
          <ac:picMkLst>
            <pc:docMk/>
            <pc:sldMk cId="1445161382" sldId="259"/>
            <ac:picMk id="42" creationId="{F39F36C2-94E7-40C1-9C58-28C6E79B5A7B}"/>
          </ac:picMkLst>
        </pc:picChg>
        <pc:picChg chg="add mod ord">
          <ac:chgData name="Alysa [Chillibreeze Aizawl]" userId="59940166-ee01-4060-bfb4-b09faf6a3697" providerId="ADAL" clId="{C8D3A425-A910-4226-9BE7-85CBFDC59910}" dt="2020-07-09T13:18:52.138" v="107" actId="12789"/>
          <ac:picMkLst>
            <pc:docMk/>
            <pc:sldMk cId="1445161382" sldId="259"/>
            <ac:picMk id="43" creationId="{BC5D577A-0276-461C-BBEC-BAE7364E1F1C}"/>
          </ac:picMkLst>
        </pc:picChg>
        <pc:picChg chg="add mod">
          <ac:chgData name="Alysa [Chillibreeze Aizawl]" userId="59940166-ee01-4060-bfb4-b09faf6a3697" providerId="ADAL" clId="{C8D3A425-A910-4226-9BE7-85CBFDC59910}" dt="2020-07-09T13:20:14.737" v="118" actId="12788"/>
          <ac:picMkLst>
            <pc:docMk/>
            <pc:sldMk cId="1445161382" sldId="259"/>
            <ac:picMk id="44" creationId="{F55189EE-9CC0-40EE-BB30-BD0753A05EB3}"/>
          </ac:picMkLst>
        </pc:picChg>
        <pc:picChg chg="add mod">
          <ac:chgData name="Alysa [Chillibreeze Aizawl]" userId="59940166-ee01-4060-bfb4-b09faf6a3697" providerId="ADAL" clId="{C8D3A425-A910-4226-9BE7-85CBFDC59910}" dt="2020-07-09T13:21:04.538" v="131" actId="12789"/>
          <ac:picMkLst>
            <pc:docMk/>
            <pc:sldMk cId="1445161382" sldId="259"/>
            <ac:picMk id="45" creationId="{F54468C8-C2E0-4FE7-88B0-48E41C9C89A0}"/>
          </ac:picMkLst>
        </pc:picChg>
        <pc:picChg chg="add mod">
          <ac:chgData name="Alysa [Chillibreeze Aizawl]" userId="59940166-ee01-4060-bfb4-b09faf6a3697" providerId="ADAL" clId="{C8D3A425-A910-4226-9BE7-85CBFDC59910}" dt="2020-07-09T13:22:39.521" v="144" actId="12789"/>
          <ac:picMkLst>
            <pc:docMk/>
            <pc:sldMk cId="1445161382" sldId="259"/>
            <ac:picMk id="46" creationId="{BEDEED66-1E4B-46B8-B54D-EB0B8101D663}"/>
          </ac:picMkLst>
        </pc:picChg>
        <pc:picChg chg="add mod">
          <ac:chgData name="Alysa [Chillibreeze Aizawl]" userId="59940166-ee01-4060-bfb4-b09faf6a3697" providerId="ADAL" clId="{C8D3A425-A910-4226-9BE7-85CBFDC59910}" dt="2020-07-09T13:24:14.233" v="157" actId="12789"/>
          <ac:picMkLst>
            <pc:docMk/>
            <pc:sldMk cId="1445161382" sldId="259"/>
            <ac:picMk id="47" creationId="{45242F5E-6F32-4FE6-9B9C-CFCFE47D10BE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09T13:25:00.482" v="184" actId="12789"/>
        <pc:sldMkLst>
          <pc:docMk/>
          <pc:sldMk cId="3647319347" sldId="260"/>
        </pc:sldMkLst>
        <pc:picChg chg="add mod">
          <ac:chgData name="Alysa [Chillibreeze Aizawl]" userId="59940166-ee01-4060-bfb4-b09faf6a3697" providerId="ADAL" clId="{C8D3A425-A910-4226-9BE7-85CBFDC59910}" dt="2020-07-09T13:25:00.482" v="184" actId="12789"/>
          <ac:picMkLst>
            <pc:docMk/>
            <pc:sldMk cId="3647319347" sldId="260"/>
            <ac:picMk id="4" creationId="{70070CE0-46FA-468D-8DD5-130CCEDC06D6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09T13:27:50.377" v="205" actId="12789"/>
        <pc:sldMkLst>
          <pc:docMk/>
          <pc:sldMk cId="616589590" sldId="261"/>
        </pc:sldMkLst>
        <pc:grpChg chg="mod">
          <ac:chgData name="Alysa [Chillibreeze Aizawl]" userId="59940166-ee01-4060-bfb4-b09faf6a3697" providerId="ADAL" clId="{C8D3A425-A910-4226-9BE7-85CBFDC59910}" dt="2020-07-09T13:26:53.626" v="192" actId="12789"/>
          <ac:grpSpMkLst>
            <pc:docMk/>
            <pc:sldMk cId="616589590" sldId="261"/>
            <ac:grpSpMk id="18" creationId="{20047C2C-F38D-41A2-A40A-DB32FA0EA63C}"/>
          </ac:grpSpMkLst>
        </pc:grpChg>
        <pc:grpChg chg="mod">
          <ac:chgData name="Alysa [Chillibreeze Aizawl]" userId="59940166-ee01-4060-bfb4-b09faf6a3697" providerId="ADAL" clId="{C8D3A425-A910-4226-9BE7-85CBFDC59910}" dt="2020-07-09T13:27:50.377" v="205" actId="12789"/>
          <ac:grpSpMkLst>
            <pc:docMk/>
            <pc:sldMk cId="616589590" sldId="261"/>
            <ac:grpSpMk id="21" creationId="{F7330C55-74B7-4534-813B-E5D8C8AF1C61}"/>
          </ac:grpSpMkLst>
        </pc:grpChg>
        <pc:picChg chg="add mod">
          <ac:chgData name="Alysa [Chillibreeze Aizawl]" userId="59940166-ee01-4060-bfb4-b09faf6a3697" providerId="ADAL" clId="{C8D3A425-A910-4226-9BE7-85CBFDC59910}" dt="2020-07-09T13:26:53.626" v="192" actId="12789"/>
          <ac:picMkLst>
            <pc:docMk/>
            <pc:sldMk cId="616589590" sldId="261"/>
            <ac:picMk id="11" creationId="{AF566091-8F70-4D47-87FD-C8E8541DC9AB}"/>
          </ac:picMkLst>
        </pc:picChg>
        <pc:picChg chg="add mod">
          <ac:chgData name="Alysa [Chillibreeze Aizawl]" userId="59940166-ee01-4060-bfb4-b09faf6a3697" providerId="ADAL" clId="{C8D3A425-A910-4226-9BE7-85CBFDC59910}" dt="2020-07-09T13:27:50.377" v="205" actId="12789"/>
          <ac:picMkLst>
            <pc:docMk/>
            <pc:sldMk cId="616589590" sldId="261"/>
            <ac:picMk id="12" creationId="{99139FB6-1BA3-45AE-AEAE-F0F1FD41E89C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09T13:34:53.714" v="228" actId="12788"/>
        <pc:sldMkLst>
          <pc:docMk/>
          <pc:sldMk cId="650562434" sldId="263"/>
        </pc:sldMkLst>
        <pc:grpChg chg="mod">
          <ac:chgData name="Alysa [Chillibreeze Aizawl]" userId="59940166-ee01-4060-bfb4-b09faf6a3697" providerId="ADAL" clId="{C8D3A425-A910-4226-9BE7-85CBFDC59910}" dt="2020-07-09T13:33:24.993" v="217" actId="12789"/>
          <ac:grpSpMkLst>
            <pc:docMk/>
            <pc:sldMk cId="650562434" sldId="263"/>
            <ac:grpSpMk id="8" creationId="{8266DB25-5511-4201-B6F4-EA6F76413547}"/>
          </ac:grpSpMkLst>
        </pc:grpChg>
        <pc:grpChg chg="mod">
          <ac:chgData name="Alysa [Chillibreeze Aizawl]" userId="59940166-ee01-4060-bfb4-b09faf6a3697" providerId="ADAL" clId="{C8D3A425-A910-4226-9BE7-85CBFDC59910}" dt="2020-07-09T13:34:53.714" v="228" actId="12788"/>
          <ac:grpSpMkLst>
            <pc:docMk/>
            <pc:sldMk cId="650562434" sldId="263"/>
            <ac:grpSpMk id="14" creationId="{DDA1C2E5-BC35-4006-B9C7-0BA64E12F009}"/>
          </ac:grpSpMkLst>
        </pc:grpChg>
        <pc:picChg chg="add mod">
          <ac:chgData name="Alysa [Chillibreeze Aizawl]" userId="59940166-ee01-4060-bfb4-b09faf6a3697" providerId="ADAL" clId="{C8D3A425-A910-4226-9BE7-85CBFDC59910}" dt="2020-07-09T13:33:24.993" v="217" actId="12789"/>
          <ac:picMkLst>
            <pc:docMk/>
            <pc:sldMk cId="650562434" sldId="263"/>
            <ac:picMk id="17" creationId="{2F8CD178-8334-43F6-9016-027278A45539}"/>
          </ac:picMkLst>
        </pc:picChg>
        <pc:picChg chg="add mod">
          <ac:chgData name="Alysa [Chillibreeze Aizawl]" userId="59940166-ee01-4060-bfb4-b09faf6a3697" providerId="ADAL" clId="{C8D3A425-A910-4226-9BE7-85CBFDC59910}" dt="2020-07-09T13:34:53.714" v="228" actId="12788"/>
          <ac:picMkLst>
            <pc:docMk/>
            <pc:sldMk cId="650562434" sldId="263"/>
            <ac:picMk id="18" creationId="{0F4D1D3C-45F5-4CDC-A274-9CECA0E9E29E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09T13:35:57.514" v="241" actId="12789"/>
        <pc:sldMkLst>
          <pc:docMk/>
          <pc:sldMk cId="2640833153" sldId="264"/>
        </pc:sldMkLst>
        <pc:grpChg chg="mod">
          <ac:chgData name="Alysa [Chillibreeze Aizawl]" userId="59940166-ee01-4060-bfb4-b09faf6a3697" providerId="ADAL" clId="{C8D3A425-A910-4226-9BE7-85CBFDC59910}" dt="2020-07-09T13:35:57.514" v="241" actId="12789"/>
          <ac:grpSpMkLst>
            <pc:docMk/>
            <pc:sldMk cId="2640833153" sldId="264"/>
            <ac:grpSpMk id="3" creationId="{5BEA04CB-ACDA-4C4B-8813-C8B8D0C14165}"/>
          </ac:grpSpMkLst>
        </pc:grpChg>
        <pc:picChg chg="add mod">
          <ac:chgData name="Alysa [Chillibreeze Aizawl]" userId="59940166-ee01-4060-bfb4-b09faf6a3697" providerId="ADAL" clId="{C8D3A425-A910-4226-9BE7-85CBFDC59910}" dt="2020-07-09T13:35:57.514" v="241" actId="12789"/>
          <ac:picMkLst>
            <pc:docMk/>
            <pc:sldMk cId="2640833153" sldId="264"/>
            <ac:picMk id="10" creationId="{7126B92D-7275-479D-A9CF-0B96BF87F33B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09T13:40:28.233" v="278" actId="12789"/>
        <pc:sldMkLst>
          <pc:docMk/>
          <pc:sldMk cId="1783893924" sldId="265"/>
        </pc:sldMkLst>
        <pc:grpChg chg="mod">
          <ac:chgData name="Alysa [Chillibreeze Aizawl]" userId="59940166-ee01-4060-bfb4-b09faf6a3697" providerId="ADAL" clId="{C8D3A425-A910-4226-9BE7-85CBFDC59910}" dt="2020-07-09T13:38:20.298" v="256" actId="12789"/>
          <ac:grpSpMkLst>
            <pc:docMk/>
            <pc:sldMk cId="1783893924" sldId="265"/>
            <ac:grpSpMk id="3" creationId="{B7C49553-89BF-4E90-90D5-1FA151642421}"/>
          </ac:grpSpMkLst>
        </pc:grpChg>
        <pc:grpChg chg="mod">
          <ac:chgData name="Alysa [Chillibreeze Aizawl]" userId="59940166-ee01-4060-bfb4-b09faf6a3697" providerId="ADAL" clId="{C8D3A425-A910-4226-9BE7-85CBFDC59910}" dt="2020-07-09T13:39:05.994" v="269" actId="12789"/>
          <ac:grpSpMkLst>
            <pc:docMk/>
            <pc:sldMk cId="1783893924" sldId="265"/>
            <ac:grpSpMk id="14" creationId="{1638B841-6FCF-483F-A4F2-70794EB7F71F}"/>
          </ac:grpSpMkLst>
        </pc:grpChg>
        <pc:grpChg chg="mod">
          <ac:chgData name="Alysa [Chillibreeze Aizawl]" userId="59940166-ee01-4060-bfb4-b09faf6a3697" providerId="ADAL" clId="{C8D3A425-A910-4226-9BE7-85CBFDC59910}" dt="2020-07-09T13:40:28.233" v="278" actId="12789"/>
          <ac:grpSpMkLst>
            <pc:docMk/>
            <pc:sldMk cId="1783893924" sldId="265"/>
            <ac:grpSpMk id="17" creationId="{FC1B2755-15B9-4136-A24D-999080CA7ADF}"/>
          </ac:grpSpMkLst>
        </pc:grpChg>
        <pc:picChg chg="add mod">
          <ac:chgData name="Alysa [Chillibreeze Aizawl]" userId="59940166-ee01-4060-bfb4-b09faf6a3697" providerId="ADAL" clId="{C8D3A425-A910-4226-9BE7-85CBFDC59910}" dt="2020-07-09T13:38:20.298" v="256" actId="12789"/>
          <ac:picMkLst>
            <pc:docMk/>
            <pc:sldMk cId="1783893924" sldId="265"/>
            <ac:picMk id="20" creationId="{F8CA04DC-4708-4F1F-AC40-F3197FFF53C6}"/>
          </ac:picMkLst>
        </pc:picChg>
        <pc:picChg chg="add mod">
          <ac:chgData name="Alysa [Chillibreeze Aizawl]" userId="59940166-ee01-4060-bfb4-b09faf6a3697" providerId="ADAL" clId="{C8D3A425-A910-4226-9BE7-85CBFDC59910}" dt="2020-07-09T13:39:05.994" v="269" actId="12789"/>
          <ac:picMkLst>
            <pc:docMk/>
            <pc:sldMk cId="1783893924" sldId="265"/>
            <ac:picMk id="21" creationId="{D5FC5DAE-5A1C-4AD8-98C4-422E3F4F9858}"/>
          </ac:picMkLst>
        </pc:picChg>
        <pc:picChg chg="add mod">
          <ac:chgData name="Alysa [Chillibreeze Aizawl]" userId="59940166-ee01-4060-bfb4-b09faf6a3697" providerId="ADAL" clId="{C8D3A425-A910-4226-9BE7-85CBFDC59910}" dt="2020-07-09T13:40:28.233" v="278" actId="12789"/>
          <ac:picMkLst>
            <pc:docMk/>
            <pc:sldMk cId="1783893924" sldId="265"/>
            <ac:picMk id="22" creationId="{A5BFACA1-3E37-4D75-B894-60AF7AEBADDE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09T13:41:18.186" v="368" actId="12789"/>
        <pc:sldMkLst>
          <pc:docMk/>
          <pc:sldMk cId="2066980606" sldId="266"/>
        </pc:sldMkLst>
        <pc:picChg chg="add mod">
          <ac:chgData name="Alysa [Chillibreeze Aizawl]" userId="59940166-ee01-4060-bfb4-b09faf6a3697" providerId="ADAL" clId="{C8D3A425-A910-4226-9BE7-85CBFDC59910}" dt="2020-07-09T13:41:18.186" v="368" actId="12789"/>
          <ac:picMkLst>
            <pc:docMk/>
            <pc:sldMk cId="2066980606" sldId="266"/>
            <ac:picMk id="4" creationId="{0F89AD27-70AB-4AF2-902B-7DAD05B739C1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09T13:44:15.601" v="393" actId="12789"/>
        <pc:sldMkLst>
          <pc:docMk/>
          <pc:sldMk cId="2116857620" sldId="267"/>
        </pc:sldMkLst>
        <pc:grpChg chg="mod">
          <ac:chgData name="Alysa [Chillibreeze Aizawl]" userId="59940166-ee01-4060-bfb4-b09faf6a3697" providerId="ADAL" clId="{C8D3A425-A910-4226-9BE7-85CBFDC59910}" dt="2020-07-09T13:42:45.362" v="384" actId="12789"/>
          <ac:grpSpMkLst>
            <pc:docMk/>
            <pc:sldMk cId="2116857620" sldId="267"/>
            <ac:grpSpMk id="6" creationId="{051E078B-3CF4-4133-8267-F5EDF1AC6296}"/>
          </ac:grpSpMkLst>
        </pc:grpChg>
        <pc:grpChg chg="mod">
          <ac:chgData name="Alysa [Chillibreeze Aizawl]" userId="59940166-ee01-4060-bfb4-b09faf6a3697" providerId="ADAL" clId="{C8D3A425-A910-4226-9BE7-85CBFDC59910}" dt="2020-07-09T13:44:15.601" v="393" actId="12789"/>
          <ac:grpSpMkLst>
            <pc:docMk/>
            <pc:sldMk cId="2116857620" sldId="267"/>
            <ac:grpSpMk id="9" creationId="{96A571C3-DA0C-4029-8D62-0F2D5FFC095D}"/>
          </ac:grpSpMkLst>
        </pc:grpChg>
        <pc:picChg chg="add mod">
          <ac:chgData name="Alysa [Chillibreeze Aizawl]" userId="59940166-ee01-4060-bfb4-b09faf6a3697" providerId="ADAL" clId="{C8D3A425-A910-4226-9BE7-85CBFDC59910}" dt="2020-07-09T13:42:45.362" v="384" actId="12789"/>
          <ac:picMkLst>
            <pc:docMk/>
            <pc:sldMk cId="2116857620" sldId="267"/>
            <ac:picMk id="12" creationId="{2C9FDFD4-FD47-43E2-8B8B-A5F10F8DDC13}"/>
          </ac:picMkLst>
        </pc:picChg>
        <pc:picChg chg="add mod">
          <ac:chgData name="Alysa [Chillibreeze Aizawl]" userId="59940166-ee01-4060-bfb4-b09faf6a3697" providerId="ADAL" clId="{C8D3A425-A910-4226-9BE7-85CBFDC59910}" dt="2020-07-09T13:44:15.601" v="393" actId="12789"/>
          <ac:picMkLst>
            <pc:docMk/>
            <pc:sldMk cId="2116857620" sldId="267"/>
            <ac:picMk id="13" creationId="{B10AC865-4B94-451A-A867-3DC6ADDA4734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09T13:47:07.809" v="419" actId="12789"/>
        <pc:sldMkLst>
          <pc:docMk/>
          <pc:sldMk cId="2538099251" sldId="268"/>
        </pc:sldMkLst>
        <pc:grpChg chg="mod">
          <ac:chgData name="Alysa [Chillibreeze Aizawl]" userId="59940166-ee01-4060-bfb4-b09faf6a3697" providerId="ADAL" clId="{C8D3A425-A910-4226-9BE7-85CBFDC59910}" dt="2020-07-09T13:46:37.641" v="410" actId="12789"/>
          <ac:grpSpMkLst>
            <pc:docMk/>
            <pc:sldMk cId="2538099251" sldId="268"/>
            <ac:grpSpMk id="3" creationId="{ED06179B-1129-4BB5-A9F8-E025BBF2E3FE}"/>
          </ac:grpSpMkLst>
        </pc:grpChg>
        <pc:grpChg chg="mod">
          <ac:chgData name="Alysa [Chillibreeze Aizawl]" userId="59940166-ee01-4060-bfb4-b09faf6a3697" providerId="ADAL" clId="{C8D3A425-A910-4226-9BE7-85CBFDC59910}" dt="2020-07-09T13:47:07.809" v="419" actId="12789"/>
          <ac:grpSpMkLst>
            <pc:docMk/>
            <pc:sldMk cId="2538099251" sldId="268"/>
            <ac:grpSpMk id="8" creationId="{F14F9F06-5578-4C63-9CCD-6744170F224C}"/>
          </ac:grpSpMkLst>
        </pc:grpChg>
        <pc:picChg chg="add mod">
          <ac:chgData name="Alysa [Chillibreeze Aizawl]" userId="59940166-ee01-4060-bfb4-b09faf6a3697" providerId="ADAL" clId="{C8D3A425-A910-4226-9BE7-85CBFDC59910}" dt="2020-07-09T13:46:37.641" v="410" actId="12789"/>
          <ac:picMkLst>
            <pc:docMk/>
            <pc:sldMk cId="2538099251" sldId="268"/>
            <ac:picMk id="14" creationId="{309BF835-FFE9-419D-A507-5DBACD85BD3A}"/>
          </ac:picMkLst>
        </pc:picChg>
        <pc:picChg chg="add mod">
          <ac:chgData name="Alysa [Chillibreeze Aizawl]" userId="59940166-ee01-4060-bfb4-b09faf6a3697" providerId="ADAL" clId="{C8D3A425-A910-4226-9BE7-85CBFDC59910}" dt="2020-07-09T13:47:07.809" v="419" actId="12789"/>
          <ac:picMkLst>
            <pc:docMk/>
            <pc:sldMk cId="2538099251" sldId="268"/>
            <ac:picMk id="16" creationId="{BBAA40A5-9866-4FAB-8B91-A36E1C4CC698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09T13:50:42.930" v="443" actId="12788"/>
        <pc:sldMkLst>
          <pc:docMk/>
          <pc:sldMk cId="3441802048" sldId="269"/>
        </pc:sldMkLst>
        <pc:grpChg chg="mod">
          <ac:chgData name="Alysa [Chillibreeze Aizawl]" userId="59940166-ee01-4060-bfb4-b09faf6a3697" providerId="ADAL" clId="{C8D3A425-A910-4226-9BE7-85CBFDC59910}" dt="2020-07-09T13:49:25.313" v="427" actId="12789"/>
          <ac:grpSpMkLst>
            <pc:docMk/>
            <pc:sldMk cId="3441802048" sldId="269"/>
            <ac:grpSpMk id="3" creationId="{71FC7A6C-7BF5-4B94-93C0-3598290D8896}"/>
          </ac:grpSpMkLst>
        </pc:grpChg>
        <pc:grpChg chg="mod">
          <ac:chgData name="Alysa [Chillibreeze Aizawl]" userId="59940166-ee01-4060-bfb4-b09faf6a3697" providerId="ADAL" clId="{C8D3A425-A910-4226-9BE7-85CBFDC59910}" dt="2020-07-09T13:50:42.930" v="443" actId="12788"/>
          <ac:grpSpMkLst>
            <pc:docMk/>
            <pc:sldMk cId="3441802048" sldId="269"/>
            <ac:grpSpMk id="8" creationId="{1FF56E03-00A3-41BA-A193-271A561AE72E}"/>
          </ac:grpSpMkLst>
        </pc:grpChg>
        <pc:picChg chg="add mod">
          <ac:chgData name="Alysa [Chillibreeze Aizawl]" userId="59940166-ee01-4060-bfb4-b09faf6a3697" providerId="ADAL" clId="{C8D3A425-A910-4226-9BE7-85CBFDC59910}" dt="2020-07-09T13:49:25.313" v="427" actId="12789"/>
          <ac:picMkLst>
            <pc:docMk/>
            <pc:sldMk cId="3441802048" sldId="269"/>
            <ac:picMk id="14" creationId="{7E98C8C5-527B-4260-ABDD-E6051DE61132}"/>
          </ac:picMkLst>
        </pc:picChg>
        <pc:picChg chg="add mod">
          <ac:chgData name="Alysa [Chillibreeze Aizawl]" userId="59940166-ee01-4060-bfb4-b09faf6a3697" providerId="ADAL" clId="{C8D3A425-A910-4226-9BE7-85CBFDC59910}" dt="2020-07-09T13:50:42.930" v="443" actId="12788"/>
          <ac:picMkLst>
            <pc:docMk/>
            <pc:sldMk cId="3441802048" sldId="269"/>
            <ac:picMk id="15" creationId="{20039868-CBC9-4908-BA8F-E8F835F55F34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09T13:54:09.810" v="482" actId="12788"/>
        <pc:sldMkLst>
          <pc:docMk/>
          <pc:sldMk cId="3249271833" sldId="270"/>
        </pc:sldMkLst>
        <pc:grpChg chg="mod">
          <ac:chgData name="Alysa [Chillibreeze Aizawl]" userId="59940166-ee01-4060-bfb4-b09faf6a3697" providerId="ADAL" clId="{C8D3A425-A910-4226-9BE7-85CBFDC59910}" dt="2020-07-09T13:53:05.473" v="464" actId="12789"/>
          <ac:grpSpMkLst>
            <pc:docMk/>
            <pc:sldMk cId="3249271833" sldId="270"/>
            <ac:grpSpMk id="3" creationId="{E08A9E2E-CDF7-4949-ABA1-49078DC5607F}"/>
          </ac:grpSpMkLst>
        </pc:grpChg>
        <pc:grpChg chg="mod">
          <ac:chgData name="Alysa [Chillibreeze Aizawl]" userId="59940166-ee01-4060-bfb4-b09faf6a3697" providerId="ADAL" clId="{C8D3A425-A910-4226-9BE7-85CBFDC59910}" dt="2020-07-09T13:51:25.881" v="451" actId="12789"/>
          <ac:grpSpMkLst>
            <pc:docMk/>
            <pc:sldMk cId="3249271833" sldId="270"/>
            <ac:grpSpMk id="7" creationId="{F437220B-AED7-4FFA-BAE0-E93233BDAC07}"/>
          </ac:grpSpMkLst>
        </pc:grpChg>
        <pc:grpChg chg="mod">
          <ac:chgData name="Alysa [Chillibreeze Aizawl]" userId="59940166-ee01-4060-bfb4-b09faf6a3697" providerId="ADAL" clId="{C8D3A425-A910-4226-9BE7-85CBFDC59910}" dt="2020-07-09T13:54:09.810" v="482" actId="12788"/>
          <ac:grpSpMkLst>
            <pc:docMk/>
            <pc:sldMk cId="3249271833" sldId="270"/>
            <ac:grpSpMk id="11" creationId="{611B9D80-B8A1-430D-8D41-A39D59F6F4F3}"/>
          </ac:grpSpMkLst>
        </pc:grpChg>
        <pc:picChg chg="add mod">
          <ac:chgData name="Alysa [Chillibreeze Aizawl]" userId="59940166-ee01-4060-bfb4-b09faf6a3697" providerId="ADAL" clId="{C8D3A425-A910-4226-9BE7-85CBFDC59910}" dt="2020-07-09T13:51:25.881" v="451" actId="12789"/>
          <ac:picMkLst>
            <pc:docMk/>
            <pc:sldMk cId="3249271833" sldId="270"/>
            <ac:picMk id="17" creationId="{D6F38F0E-158E-4C4A-A496-37BC2C0CAE60}"/>
          </ac:picMkLst>
        </pc:picChg>
        <pc:picChg chg="add mod">
          <ac:chgData name="Alysa [Chillibreeze Aizawl]" userId="59940166-ee01-4060-bfb4-b09faf6a3697" providerId="ADAL" clId="{C8D3A425-A910-4226-9BE7-85CBFDC59910}" dt="2020-07-09T13:53:05.473" v="464" actId="12789"/>
          <ac:picMkLst>
            <pc:docMk/>
            <pc:sldMk cId="3249271833" sldId="270"/>
            <ac:picMk id="20" creationId="{8E48065B-0EBF-4489-967B-4A7F3CD79DD9}"/>
          </ac:picMkLst>
        </pc:picChg>
        <pc:picChg chg="add mod">
          <ac:chgData name="Alysa [Chillibreeze Aizawl]" userId="59940166-ee01-4060-bfb4-b09faf6a3697" providerId="ADAL" clId="{C8D3A425-A910-4226-9BE7-85CBFDC59910}" dt="2020-07-09T13:54:09.810" v="482" actId="12788"/>
          <ac:picMkLst>
            <pc:docMk/>
            <pc:sldMk cId="3249271833" sldId="270"/>
            <ac:picMk id="21" creationId="{09BF3365-5624-4A5D-80A1-6A6E99AA2EA0}"/>
          </ac:picMkLst>
        </pc:picChg>
      </pc:sldChg>
      <pc:sldChg chg="addSp delSp modSp mod">
        <pc:chgData name="Alysa [Chillibreeze Aizawl]" userId="59940166-ee01-4060-bfb4-b09faf6a3697" providerId="ADAL" clId="{C8D3A425-A910-4226-9BE7-85CBFDC59910}" dt="2020-07-09T14:10:16.942" v="535" actId="12789"/>
        <pc:sldMkLst>
          <pc:docMk/>
          <pc:sldMk cId="3458991624" sldId="271"/>
        </pc:sldMkLst>
        <pc:grpChg chg="mod">
          <ac:chgData name="Alysa [Chillibreeze Aizawl]" userId="59940166-ee01-4060-bfb4-b09faf6a3697" providerId="ADAL" clId="{C8D3A425-A910-4226-9BE7-85CBFDC59910}" dt="2020-07-09T14:08:02.938" v="512" actId="12789"/>
          <ac:grpSpMkLst>
            <pc:docMk/>
            <pc:sldMk cId="3458991624" sldId="271"/>
            <ac:grpSpMk id="3" creationId="{71FC7A6C-7BF5-4B94-93C0-3598290D8896}"/>
          </ac:grpSpMkLst>
        </pc:grpChg>
        <pc:grpChg chg="mod">
          <ac:chgData name="Alysa [Chillibreeze Aizawl]" userId="59940166-ee01-4060-bfb4-b09faf6a3697" providerId="ADAL" clId="{C8D3A425-A910-4226-9BE7-85CBFDC59910}" dt="2020-07-09T14:06:20.666" v="501" actId="12789"/>
          <ac:grpSpMkLst>
            <pc:docMk/>
            <pc:sldMk cId="3458991624" sldId="271"/>
            <ac:grpSpMk id="24" creationId="{9463ABC4-3707-48F5-B322-9FA5065E107D}"/>
          </ac:grpSpMkLst>
        </pc:grpChg>
        <pc:grpChg chg="mod">
          <ac:chgData name="Alysa [Chillibreeze Aizawl]" userId="59940166-ee01-4060-bfb4-b09faf6a3697" providerId="ADAL" clId="{C8D3A425-A910-4226-9BE7-85CBFDC59910}" dt="2020-07-09T14:08:55.537" v="524" actId="12789"/>
          <ac:grpSpMkLst>
            <pc:docMk/>
            <pc:sldMk cId="3458991624" sldId="271"/>
            <ac:grpSpMk id="27" creationId="{2812170B-ECEE-403A-87F8-71B510FF1915}"/>
          </ac:grpSpMkLst>
        </pc:grpChg>
        <pc:grpChg chg="mod">
          <ac:chgData name="Alysa [Chillibreeze Aizawl]" userId="59940166-ee01-4060-bfb4-b09faf6a3697" providerId="ADAL" clId="{C8D3A425-A910-4226-9BE7-85CBFDC59910}" dt="2020-07-09T14:10:16.942" v="535" actId="12789"/>
          <ac:grpSpMkLst>
            <pc:docMk/>
            <pc:sldMk cId="3458991624" sldId="271"/>
            <ac:grpSpMk id="30" creationId="{3C5A080F-232C-4885-B6C1-1D2DAB65B4AA}"/>
          </ac:grpSpMkLst>
        </pc:grpChg>
        <pc:picChg chg="add del mod">
          <ac:chgData name="Alysa [Chillibreeze Aizawl]" userId="59940166-ee01-4060-bfb4-b09faf6a3697" providerId="ADAL" clId="{C8D3A425-A910-4226-9BE7-85CBFDC59910}" dt="2020-07-09T14:07:46.636" v="502" actId="478"/>
          <ac:picMkLst>
            <pc:docMk/>
            <pc:sldMk cId="3458991624" sldId="271"/>
            <ac:picMk id="33" creationId="{942558CA-25C3-4305-A210-72EAECFEFD17}"/>
          </ac:picMkLst>
        </pc:picChg>
        <pc:picChg chg="add mod">
          <ac:chgData name="Alysa [Chillibreeze Aizawl]" userId="59940166-ee01-4060-bfb4-b09faf6a3697" providerId="ADAL" clId="{C8D3A425-A910-4226-9BE7-85CBFDC59910}" dt="2020-07-09T14:06:20.666" v="501" actId="12789"/>
          <ac:picMkLst>
            <pc:docMk/>
            <pc:sldMk cId="3458991624" sldId="271"/>
            <ac:picMk id="34" creationId="{5ADBA88D-0546-4187-94F4-86C83ADEB173}"/>
          </ac:picMkLst>
        </pc:picChg>
        <pc:picChg chg="add mod">
          <ac:chgData name="Alysa [Chillibreeze Aizawl]" userId="59940166-ee01-4060-bfb4-b09faf6a3697" providerId="ADAL" clId="{C8D3A425-A910-4226-9BE7-85CBFDC59910}" dt="2020-07-09T14:08:02.938" v="512" actId="12789"/>
          <ac:picMkLst>
            <pc:docMk/>
            <pc:sldMk cId="3458991624" sldId="271"/>
            <ac:picMk id="35" creationId="{BD67FDEA-9A8C-4C36-BAD6-DFD89D5A4F66}"/>
          </ac:picMkLst>
        </pc:picChg>
        <pc:picChg chg="add mod">
          <ac:chgData name="Alysa [Chillibreeze Aizawl]" userId="59940166-ee01-4060-bfb4-b09faf6a3697" providerId="ADAL" clId="{C8D3A425-A910-4226-9BE7-85CBFDC59910}" dt="2020-07-09T14:08:55.537" v="524" actId="12789"/>
          <ac:picMkLst>
            <pc:docMk/>
            <pc:sldMk cId="3458991624" sldId="271"/>
            <ac:picMk id="36" creationId="{5648F963-0234-44DA-8CD0-A7839E549944}"/>
          </ac:picMkLst>
        </pc:picChg>
        <pc:picChg chg="add mod">
          <ac:chgData name="Alysa [Chillibreeze Aizawl]" userId="59940166-ee01-4060-bfb4-b09faf6a3697" providerId="ADAL" clId="{C8D3A425-A910-4226-9BE7-85CBFDC59910}" dt="2020-07-09T14:10:16.942" v="535" actId="12789"/>
          <ac:picMkLst>
            <pc:docMk/>
            <pc:sldMk cId="3458991624" sldId="271"/>
            <ac:picMk id="37" creationId="{124A85E3-2E79-4365-AF4D-A6FE698BFED8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09T14:26:15.651" v="554" actId="1037"/>
        <pc:sldMkLst>
          <pc:docMk/>
          <pc:sldMk cId="1117671366" sldId="272"/>
        </pc:sldMkLst>
        <pc:picChg chg="add mod">
          <ac:chgData name="Alysa [Chillibreeze Aizawl]" userId="59940166-ee01-4060-bfb4-b09faf6a3697" providerId="ADAL" clId="{C8D3A425-A910-4226-9BE7-85CBFDC59910}" dt="2020-07-09T14:26:15.651" v="554" actId="1037"/>
          <ac:picMkLst>
            <pc:docMk/>
            <pc:sldMk cId="1117671366" sldId="272"/>
            <ac:picMk id="4" creationId="{47FF5FF2-1F47-4898-9A8A-F74BDE955232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10T03:52:46.060" v="575" actId="12789"/>
        <pc:sldMkLst>
          <pc:docMk/>
          <pc:sldMk cId="1136032413" sldId="273"/>
        </pc:sldMkLst>
        <pc:grpChg chg="mod">
          <ac:chgData name="Alysa [Chillibreeze Aizawl]" userId="59940166-ee01-4060-bfb4-b09faf6a3697" providerId="ADAL" clId="{C8D3A425-A910-4226-9BE7-85CBFDC59910}" dt="2020-07-10T03:52:46.060" v="575" actId="12789"/>
          <ac:grpSpMkLst>
            <pc:docMk/>
            <pc:sldMk cId="1136032413" sldId="273"/>
            <ac:grpSpMk id="5" creationId="{FD13D69B-50FD-4DDF-908E-0C5084DC5D97}"/>
          </ac:grpSpMkLst>
        </pc:grpChg>
        <pc:grpChg chg="mod">
          <ac:chgData name="Alysa [Chillibreeze Aizawl]" userId="59940166-ee01-4060-bfb4-b09faf6a3697" providerId="ADAL" clId="{C8D3A425-A910-4226-9BE7-85CBFDC59910}" dt="2020-07-10T03:49:55.429" v="563" actId="12789"/>
          <ac:grpSpMkLst>
            <pc:docMk/>
            <pc:sldMk cId="1136032413" sldId="273"/>
            <ac:grpSpMk id="10" creationId="{5551025C-636B-46E7-BFEF-8129B80A4EDE}"/>
          </ac:grpSpMkLst>
        </pc:grpChg>
        <pc:picChg chg="add mod">
          <ac:chgData name="Alysa [Chillibreeze Aizawl]" userId="59940166-ee01-4060-bfb4-b09faf6a3697" providerId="ADAL" clId="{C8D3A425-A910-4226-9BE7-85CBFDC59910}" dt="2020-07-10T03:49:55.429" v="563" actId="12789"/>
          <ac:picMkLst>
            <pc:docMk/>
            <pc:sldMk cId="1136032413" sldId="273"/>
            <ac:picMk id="16" creationId="{8C6ADBA0-90AB-4677-A4BE-9E4E3DA18C13}"/>
          </ac:picMkLst>
        </pc:picChg>
        <pc:picChg chg="add mod">
          <ac:chgData name="Alysa [Chillibreeze Aizawl]" userId="59940166-ee01-4060-bfb4-b09faf6a3697" providerId="ADAL" clId="{C8D3A425-A910-4226-9BE7-85CBFDC59910}" dt="2020-07-10T03:52:46.060" v="575" actId="12789"/>
          <ac:picMkLst>
            <pc:docMk/>
            <pc:sldMk cId="1136032413" sldId="273"/>
            <ac:picMk id="17" creationId="{AC0BD4DD-035E-409C-A097-C80DE227B2D1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10T04:20:14.261" v="633" actId="12789"/>
        <pc:sldMkLst>
          <pc:docMk/>
          <pc:sldMk cId="2689555524" sldId="276"/>
        </pc:sldMkLst>
        <pc:spChg chg="mod">
          <ac:chgData name="Alysa [Chillibreeze Aizawl]" userId="59940166-ee01-4060-bfb4-b09faf6a3697" providerId="ADAL" clId="{C8D3A425-A910-4226-9BE7-85CBFDC59910}" dt="2020-07-10T03:54:43.214" v="597" actId="571"/>
          <ac:spMkLst>
            <pc:docMk/>
            <pc:sldMk cId="2689555524" sldId="276"/>
            <ac:spMk id="37" creationId="{1CA38C7F-9437-4250-A00B-BA89C70E8CBD}"/>
          </ac:spMkLst>
        </pc:spChg>
        <pc:spChg chg="mod">
          <ac:chgData name="Alysa [Chillibreeze Aizawl]" userId="59940166-ee01-4060-bfb4-b09faf6a3697" providerId="ADAL" clId="{C8D3A425-A910-4226-9BE7-85CBFDC59910}" dt="2020-07-10T03:54:43.214" v="597" actId="571"/>
          <ac:spMkLst>
            <pc:docMk/>
            <pc:sldMk cId="2689555524" sldId="276"/>
            <ac:spMk id="38" creationId="{90E4B072-994E-49A2-A3F0-B102E402E20F}"/>
          </ac:spMkLst>
        </pc:spChg>
        <pc:grpChg chg="mod">
          <ac:chgData name="Alysa [Chillibreeze Aizawl]" userId="59940166-ee01-4060-bfb4-b09faf6a3697" providerId="ADAL" clId="{C8D3A425-A910-4226-9BE7-85CBFDC59910}" dt="2020-07-10T03:53:37.037" v="585" actId="12789"/>
          <ac:grpSpMkLst>
            <pc:docMk/>
            <pc:sldMk cId="2689555524" sldId="276"/>
            <ac:grpSpMk id="5" creationId="{B81B99B7-27E0-49E7-8D54-A71D263C3CAA}"/>
          </ac:grpSpMkLst>
        </pc:grpChg>
        <pc:grpChg chg="mod">
          <ac:chgData name="Alysa [Chillibreeze Aizawl]" userId="59940166-ee01-4060-bfb4-b09faf6a3697" providerId="ADAL" clId="{C8D3A425-A910-4226-9BE7-85CBFDC59910}" dt="2020-07-10T03:54:36.924" v="595" actId="12789"/>
          <ac:grpSpMkLst>
            <pc:docMk/>
            <pc:sldMk cId="2689555524" sldId="276"/>
            <ac:grpSpMk id="13" creationId="{30726342-28DF-4397-9950-C92DDA97E9B2}"/>
          </ac:grpSpMkLst>
        </pc:grpChg>
        <pc:grpChg chg="mod">
          <ac:chgData name="Alysa [Chillibreeze Aizawl]" userId="59940166-ee01-4060-bfb4-b09faf6a3697" providerId="ADAL" clId="{C8D3A425-A910-4226-9BE7-85CBFDC59910}" dt="2020-07-10T03:56:12.476" v="617" actId="12789"/>
          <ac:grpSpMkLst>
            <pc:docMk/>
            <pc:sldMk cId="2689555524" sldId="276"/>
            <ac:grpSpMk id="17" creationId="{38137916-A12A-4AF9-B37D-51CFCBA054BA}"/>
          </ac:grpSpMkLst>
        </pc:grpChg>
        <pc:grpChg chg="mod">
          <ac:chgData name="Alysa [Chillibreeze Aizawl]" userId="59940166-ee01-4060-bfb4-b09faf6a3697" providerId="ADAL" clId="{C8D3A425-A910-4226-9BE7-85CBFDC59910}" dt="2020-07-10T04:17:14.941" v="623" actId="12788"/>
          <ac:grpSpMkLst>
            <pc:docMk/>
            <pc:sldMk cId="2689555524" sldId="276"/>
            <ac:grpSpMk id="21" creationId="{F6027D20-387D-4ED8-B8C0-319141B485BD}"/>
          </ac:grpSpMkLst>
        </pc:grpChg>
        <pc:grpChg chg="mod">
          <ac:chgData name="Alysa [Chillibreeze Aizawl]" userId="59940166-ee01-4060-bfb4-b09faf6a3697" providerId="ADAL" clId="{C8D3A425-A910-4226-9BE7-85CBFDC59910}" dt="2020-07-10T04:20:14.261" v="633" actId="12789"/>
          <ac:grpSpMkLst>
            <pc:docMk/>
            <pc:sldMk cId="2689555524" sldId="276"/>
            <ac:grpSpMk id="32" creationId="{1F4C500D-35AB-4DA9-8502-FB93C7A62CBA}"/>
          </ac:grpSpMkLst>
        </pc:grpChg>
        <pc:grpChg chg="add mod">
          <ac:chgData name="Alysa [Chillibreeze Aizawl]" userId="59940166-ee01-4060-bfb4-b09faf6a3697" providerId="ADAL" clId="{C8D3A425-A910-4226-9BE7-85CBFDC59910}" dt="2020-07-10T03:54:45.477" v="601" actId="12788"/>
          <ac:grpSpMkLst>
            <pc:docMk/>
            <pc:sldMk cId="2689555524" sldId="276"/>
            <ac:grpSpMk id="36" creationId="{6DDA46B0-8ED9-4493-8494-828EF285A92C}"/>
          </ac:grpSpMkLst>
        </pc:grpChg>
        <pc:picChg chg="add mod">
          <ac:chgData name="Alysa [Chillibreeze Aizawl]" userId="59940166-ee01-4060-bfb4-b09faf6a3697" providerId="ADAL" clId="{C8D3A425-A910-4226-9BE7-85CBFDC59910}" dt="2020-07-10T03:53:37.037" v="585" actId="12789"/>
          <ac:picMkLst>
            <pc:docMk/>
            <pc:sldMk cId="2689555524" sldId="276"/>
            <ac:picMk id="30" creationId="{19F04CFE-A66F-413E-AEF4-1249488F6C5D}"/>
          </ac:picMkLst>
        </pc:picChg>
        <pc:picChg chg="add mod">
          <ac:chgData name="Alysa [Chillibreeze Aizawl]" userId="59940166-ee01-4060-bfb4-b09faf6a3697" providerId="ADAL" clId="{C8D3A425-A910-4226-9BE7-85CBFDC59910}" dt="2020-07-10T03:54:42.251" v="596" actId="14100"/>
          <ac:picMkLst>
            <pc:docMk/>
            <pc:sldMk cId="2689555524" sldId="276"/>
            <ac:picMk id="31" creationId="{8DF5FA17-0FEE-4D14-8770-2EEE40103A30}"/>
          </ac:picMkLst>
        </pc:picChg>
        <pc:picChg chg="add mod">
          <ac:chgData name="Alysa [Chillibreeze Aizawl]" userId="59940166-ee01-4060-bfb4-b09faf6a3697" providerId="ADAL" clId="{C8D3A425-A910-4226-9BE7-85CBFDC59910}" dt="2020-07-10T03:54:45.477" v="601" actId="12788"/>
          <ac:picMkLst>
            <pc:docMk/>
            <pc:sldMk cId="2689555524" sldId="276"/>
            <ac:picMk id="39" creationId="{E154F505-A0F0-46E4-991B-ED338246095B}"/>
          </ac:picMkLst>
        </pc:picChg>
        <pc:picChg chg="add mod">
          <ac:chgData name="Alysa [Chillibreeze Aizawl]" userId="59940166-ee01-4060-bfb4-b09faf6a3697" providerId="ADAL" clId="{C8D3A425-A910-4226-9BE7-85CBFDC59910}" dt="2020-07-10T03:56:12.476" v="617" actId="12789"/>
          <ac:picMkLst>
            <pc:docMk/>
            <pc:sldMk cId="2689555524" sldId="276"/>
            <ac:picMk id="40" creationId="{38098776-D7EB-485F-A7EE-FF2B6F7428C6}"/>
          </ac:picMkLst>
        </pc:picChg>
        <pc:picChg chg="add mod">
          <ac:chgData name="Alysa [Chillibreeze Aizawl]" userId="59940166-ee01-4060-bfb4-b09faf6a3697" providerId="ADAL" clId="{C8D3A425-A910-4226-9BE7-85CBFDC59910}" dt="2020-07-10T04:17:14.941" v="623" actId="12788"/>
          <ac:picMkLst>
            <pc:docMk/>
            <pc:sldMk cId="2689555524" sldId="276"/>
            <ac:picMk id="41" creationId="{D23D1D00-4835-4C79-8643-61B9956F2C96}"/>
          </ac:picMkLst>
        </pc:picChg>
        <pc:picChg chg="add mod">
          <ac:chgData name="Alysa [Chillibreeze Aizawl]" userId="59940166-ee01-4060-bfb4-b09faf6a3697" providerId="ADAL" clId="{C8D3A425-A910-4226-9BE7-85CBFDC59910}" dt="2020-07-10T04:20:14.261" v="633" actId="12789"/>
          <ac:picMkLst>
            <pc:docMk/>
            <pc:sldMk cId="2689555524" sldId="276"/>
            <ac:picMk id="42" creationId="{7F32F751-CAD3-41CE-9596-C4B9CBDE58AB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10T04:21:04.022" v="673" actId="1038"/>
        <pc:sldMkLst>
          <pc:docMk/>
          <pc:sldMk cId="3230661780" sldId="279"/>
        </pc:sldMkLst>
        <pc:picChg chg="add mod">
          <ac:chgData name="Alysa [Chillibreeze Aizawl]" userId="59940166-ee01-4060-bfb4-b09faf6a3697" providerId="ADAL" clId="{C8D3A425-A910-4226-9BE7-85CBFDC59910}" dt="2020-07-10T04:21:04.022" v="673" actId="1038"/>
          <ac:picMkLst>
            <pc:docMk/>
            <pc:sldMk cId="3230661780" sldId="279"/>
            <ac:picMk id="4" creationId="{9574317F-BA3D-4DB9-8168-755693030236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10T04:26:40.476" v="728" actId="12789"/>
        <pc:sldMkLst>
          <pc:docMk/>
          <pc:sldMk cId="3399000407" sldId="280"/>
        </pc:sldMkLst>
        <pc:grpChg chg="mod">
          <ac:chgData name="Alysa [Chillibreeze Aizawl]" userId="59940166-ee01-4060-bfb4-b09faf6a3697" providerId="ADAL" clId="{C8D3A425-A910-4226-9BE7-85CBFDC59910}" dt="2020-07-10T04:22:27.581" v="683" actId="12789"/>
          <ac:grpSpMkLst>
            <pc:docMk/>
            <pc:sldMk cId="3399000407" sldId="280"/>
            <ac:grpSpMk id="11" creationId="{965C4591-A385-4810-AB0F-B03039A0E600}"/>
          </ac:grpSpMkLst>
        </pc:grpChg>
        <pc:grpChg chg="mod ord">
          <ac:chgData name="Alysa [Chillibreeze Aizawl]" userId="59940166-ee01-4060-bfb4-b09faf6a3697" providerId="ADAL" clId="{C8D3A425-A910-4226-9BE7-85CBFDC59910}" dt="2020-07-10T04:26:40.476" v="728" actId="12789"/>
          <ac:grpSpMkLst>
            <pc:docMk/>
            <pc:sldMk cId="3399000407" sldId="280"/>
            <ac:grpSpMk id="15" creationId="{DC5A1417-47C1-4B24-AFAF-CCD4425F9ABC}"/>
          </ac:grpSpMkLst>
        </pc:grpChg>
        <pc:grpChg chg="mod">
          <ac:chgData name="Alysa [Chillibreeze Aizawl]" userId="59940166-ee01-4060-bfb4-b09faf6a3697" providerId="ADAL" clId="{C8D3A425-A910-4226-9BE7-85CBFDC59910}" dt="2020-07-10T04:24:08.909" v="704" actId="12789"/>
          <ac:grpSpMkLst>
            <pc:docMk/>
            <pc:sldMk cId="3399000407" sldId="280"/>
            <ac:grpSpMk id="18" creationId="{F32473B0-E83A-4C79-BA5D-58A943629A0B}"/>
          </ac:grpSpMkLst>
        </pc:grpChg>
        <pc:grpChg chg="mod">
          <ac:chgData name="Alysa [Chillibreeze Aizawl]" userId="59940166-ee01-4060-bfb4-b09faf6a3697" providerId="ADAL" clId="{C8D3A425-A910-4226-9BE7-85CBFDC59910}" dt="2020-07-10T04:24:53.624" v="713" actId="12789"/>
          <ac:grpSpMkLst>
            <pc:docMk/>
            <pc:sldMk cId="3399000407" sldId="280"/>
            <ac:grpSpMk id="24" creationId="{5AD5945B-B87D-4E5F-8477-3E3E965E39E0}"/>
          </ac:grpSpMkLst>
        </pc:grpChg>
        <pc:picChg chg="add mod">
          <ac:chgData name="Alysa [Chillibreeze Aizawl]" userId="59940166-ee01-4060-bfb4-b09faf6a3697" providerId="ADAL" clId="{C8D3A425-A910-4226-9BE7-85CBFDC59910}" dt="2020-07-10T04:22:27.581" v="683" actId="12789"/>
          <ac:picMkLst>
            <pc:docMk/>
            <pc:sldMk cId="3399000407" sldId="280"/>
            <ac:picMk id="28" creationId="{EB8F768B-63E3-443A-80E9-49CD7868E50C}"/>
          </ac:picMkLst>
        </pc:picChg>
        <pc:picChg chg="add mod">
          <ac:chgData name="Alysa [Chillibreeze Aizawl]" userId="59940166-ee01-4060-bfb4-b09faf6a3697" providerId="ADAL" clId="{C8D3A425-A910-4226-9BE7-85CBFDC59910}" dt="2020-07-10T04:24:22.275" v="705" actId="1076"/>
          <ac:picMkLst>
            <pc:docMk/>
            <pc:sldMk cId="3399000407" sldId="280"/>
            <ac:picMk id="29" creationId="{6099CB0D-2B0A-4A47-80E2-7C9FD55058F9}"/>
          </ac:picMkLst>
        </pc:picChg>
        <pc:picChg chg="add mod">
          <ac:chgData name="Alysa [Chillibreeze Aizawl]" userId="59940166-ee01-4060-bfb4-b09faf6a3697" providerId="ADAL" clId="{C8D3A425-A910-4226-9BE7-85CBFDC59910}" dt="2020-07-10T04:24:08.909" v="704" actId="12789"/>
          <ac:picMkLst>
            <pc:docMk/>
            <pc:sldMk cId="3399000407" sldId="280"/>
            <ac:picMk id="30" creationId="{9C8B51DB-E227-4535-8EA2-CC2C9440FA5A}"/>
          </ac:picMkLst>
        </pc:picChg>
        <pc:picChg chg="add mod">
          <ac:chgData name="Alysa [Chillibreeze Aizawl]" userId="59940166-ee01-4060-bfb4-b09faf6a3697" providerId="ADAL" clId="{C8D3A425-A910-4226-9BE7-85CBFDC59910}" dt="2020-07-10T04:24:53.624" v="713" actId="12789"/>
          <ac:picMkLst>
            <pc:docMk/>
            <pc:sldMk cId="3399000407" sldId="280"/>
            <ac:picMk id="34" creationId="{3DC349E8-F62E-4ED0-A30C-683A0DB8E395}"/>
          </ac:picMkLst>
        </pc:picChg>
        <pc:picChg chg="add mod ord">
          <ac:chgData name="Alysa [Chillibreeze Aizawl]" userId="59940166-ee01-4060-bfb4-b09faf6a3697" providerId="ADAL" clId="{C8D3A425-A910-4226-9BE7-85CBFDC59910}" dt="2020-07-10T04:26:40.476" v="728" actId="12789"/>
          <ac:picMkLst>
            <pc:docMk/>
            <pc:sldMk cId="3399000407" sldId="280"/>
            <ac:picMk id="35" creationId="{A1A052B9-E0D1-4399-87C1-47E0EFA6F10D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10T05:26:24.962" v="765" actId="12789"/>
        <pc:sldMkLst>
          <pc:docMk/>
          <pc:sldMk cId="1558104938" sldId="281"/>
        </pc:sldMkLst>
        <pc:grpChg chg="mod ord">
          <ac:chgData name="Alysa [Chillibreeze Aizawl]" userId="59940166-ee01-4060-bfb4-b09faf6a3697" providerId="ADAL" clId="{C8D3A425-A910-4226-9BE7-85CBFDC59910}" dt="2020-07-10T05:13:30.460" v="737" actId="12789"/>
          <ac:grpSpMkLst>
            <pc:docMk/>
            <pc:sldMk cId="1558104938" sldId="281"/>
            <ac:grpSpMk id="9" creationId="{0AB85F0E-0F63-4293-836C-2FB6142F4086}"/>
          </ac:grpSpMkLst>
        </pc:grpChg>
        <pc:grpChg chg="mod">
          <ac:chgData name="Alysa [Chillibreeze Aizawl]" userId="59940166-ee01-4060-bfb4-b09faf6a3697" providerId="ADAL" clId="{C8D3A425-A910-4226-9BE7-85CBFDC59910}" dt="2020-07-10T05:20:36.166" v="745" actId="12789"/>
          <ac:grpSpMkLst>
            <pc:docMk/>
            <pc:sldMk cId="1558104938" sldId="281"/>
            <ac:grpSpMk id="12" creationId="{8B592E95-4D7D-4FA2-A234-95C1C63FFD01}"/>
          </ac:grpSpMkLst>
        </pc:grpChg>
        <pc:grpChg chg="mod">
          <ac:chgData name="Alysa [Chillibreeze Aizawl]" userId="59940166-ee01-4060-bfb4-b09faf6a3697" providerId="ADAL" clId="{C8D3A425-A910-4226-9BE7-85CBFDC59910}" dt="2020-07-10T05:25:04.666" v="753" actId="12788"/>
          <ac:grpSpMkLst>
            <pc:docMk/>
            <pc:sldMk cId="1558104938" sldId="281"/>
            <ac:grpSpMk id="15" creationId="{CB0FE9FB-6269-437E-BE41-C2C2617F7F5D}"/>
          </ac:grpSpMkLst>
        </pc:grpChg>
        <pc:grpChg chg="mod">
          <ac:chgData name="Alysa [Chillibreeze Aizawl]" userId="59940166-ee01-4060-bfb4-b09faf6a3697" providerId="ADAL" clId="{C8D3A425-A910-4226-9BE7-85CBFDC59910}" dt="2020-07-10T05:26:24.962" v="765" actId="12789"/>
          <ac:grpSpMkLst>
            <pc:docMk/>
            <pc:sldMk cId="1558104938" sldId="281"/>
            <ac:grpSpMk id="18" creationId="{72CEF872-3CEB-478E-B8C4-9C75A1AB3F01}"/>
          </ac:grpSpMkLst>
        </pc:grpChg>
        <pc:picChg chg="add mod ord">
          <ac:chgData name="Alysa [Chillibreeze Aizawl]" userId="59940166-ee01-4060-bfb4-b09faf6a3697" providerId="ADAL" clId="{C8D3A425-A910-4226-9BE7-85CBFDC59910}" dt="2020-07-10T05:13:30.460" v="737" actId="12789"/>
          <ac:picMkLst>
            <pc:docMk/>
            <pc:sldMk cId="1558104938" sldId="281"/>
            <ac:picMk id="23" creationId="{FAF3B884-404A-4246-A416-0B6391E555FB}"/>
          </ac:picMkLst>
        </pc:picChg>
        <pc:picChg chg="add mod">
          <ac:chgData name="Alysa [Chillibreeze Aizawl]" userId="59940166-ee01-4060-bfb4-b09faf6a3697" providerId="ADAL" clId="{C8D3A425-A910-4226-9BE7-85CBFDC59910}" dt="2020-07-10T05:20:36.166" v="745" actId="12789"/>
          <ac:picMkLst>
            <pc:docMk/>
            <pc:sldMk cId="1558104938" sldId="281"/>
            <ac:picMk id="26" creationId="{1D7213AF-E56A-46AF-8805-2CE588F1B219}"/>
          </ac:picMkLst>
        </pc:picChg>
        <pc:picChg chg="add mod">
          <ac:chgData name="Alysa [Chillibreeze Aizawl]" userId="59940166-ee01-4060-bfb4-b09faf6a3697" providerId="ADAL" clId="{C8D3A425-A910-4226-9BE7-85CBFDC59910}" dt="2020-07-10T05:25:04.666" v="753" actId="12788"/>
          <ac:picMkLst>
            <pc:docMk/>
            <pc:sldMk cId="1558104938" sldId="281"/>
            <ac:picMk id="27" creationId="{F86576B6-E583-4691-B58F-E6B681EB7A20}"/>
          </ac:picMkLst>
        </pc:picChg>
        <pc:picChg chg="add mod">
          <ac:chgData name="Alysa [Chillibreeze Aizawl]" userId="59940166-ee01-4060-bfb4-b09faf6a3697" providerId="ADAL" clId="{C8D3A425-A910-4226-9BE7-85CBFDC59910}" dt="2020-07-10T05:26:24.962" v="765" actId="12789"/>
          <ac:picMkLst>
            <pc:docMk/>
            <pc:sldMk cId="1558104938" sldId="281"/>
            <ac:picMk id="28" creationId="{129CD308-1C6F-4857-95E2-8BA7BB7F6A67}"/>
          </ac:picMkLst>
        </pc:picChg>
      </pc:sldChg>
      <pc:sldChg chg="addSp delSp modSp mod">
        <pc:chgData name="Alysa [Chillibreeze Aizawl]" userId="59940166-ee01-4060-bfb4-b09faf6a3697" providerId="ADAL" clId="{C8D3A425-A910-4226-9BE7-85CBFDC59910}" dt="2020-07-10T06:31:03.878" v="1006" actId="14100"/>
        <pc:sldMkLst>
          <pc:docMk/>
          <pc:sldMk cId="2325798001" sldId="282"/>
        </pc:sldMkLst>
        <pc:spChg chg="del">
          <ac:chgData name="Alysa [Chillibreeze Aizawl]" userId="59940166-ee01-4060-bfb4-b09faf6a3697" providerId="ADAL" clId="{C8D3A425-A910-4226-9BE7-85CBFDC59910}" dt="2020-07-10T06:29:28.281" v="987" actId="478"/>
          <ac:spMkLst>
            <pc:docMk/>
            <pc:sldMk cId="2325798001" sldId="282"/>
            <ac:spMk id="3" creationId="{43BDBBCE-77E4-441F-935F-29AEF6BB56CD}"/>
          </ac:spMkLst>
        </pc:spChg>
        <pc:spChg chg="mod">
          <ac:chgData name="Alysa [Chillibreeze Aizawl]" userId="59940166-ee01-4060-bfb4-b09faf6a3697" providerId="ADAL" clId="{C8D3A425-A910-4226-9BE7-85CBFDC59910}" dt="2020-07-10T06:31:03.878" v="1006" actId="14100"/>
          <ac:spMkLst>
            <pc:docMk/>
            <pc:sldMk cId="2325798001" sldId="282"/>
            <ac:spMk id="4" creationId="{607E3438-CC5C-4F8D-8F2C-5A2C5B60EA3A}"/>
          </ac:spMkLst>
        </pc:spChg>
        <pc:grpChg chg="mod">
          <ac:chgData name="Alysa [Chillibreeze Aizawl]" userId="59940166-ee01-4060-bfb4-b09faf6a3697" providerId="ADAL" clId="{C8D3A425-A910-4226-9BE7-85CBFDC59910}" dt="2020-07-10T05:29:07.701" v="775" actId="12789"/>
          <ac:grpSpMkLst>
            <pc:docMk/>
            <pc:sldMk cId="2325798001" sldId="282"/>
            <ac:grpSpMk id="5" creationId="{C29AC105-6310-4719-9849-65C22EC48E9B}"/>
          </ac:grpSpMkLst>
        </pc:grpChg>
        <pc:picChg chg="add mod">
          <ac:chgData name="Alysa [Chillibreeze Aizawl]" userId="59940166-ee01-4060-bfb4-b09faf6a3697" providerId="ADAL" clId="{C8D3A425-A910-4226-9BE7-85CBFDC59910}" dt="2020-07-10T05:29:15.493" v="776"/>
          <ac:picMkLst>
            <pc:docMk/>
            <pc:sldMk cId="2325798001" sldId="282"/>
            <ac:picMk id="8" creationId="{22A2531C-58C5-4ECB-876A-4DF982B2E061}"/>
          </ac:picMkLst>
        </pc:picChg>
        <pc:picChg chg="add mod modCrop">
          <ac:chgData name="Alysa [Chillibreeze Aizawl]" userId="59940166-ee01-4060-bfb4-b09faf6a3697" providerId="ADAL" clId="{C8D3A425-A910-4226-9BE7-85CBFDC59910}" dt="2020-07-10T06:30:13.630" v="999" actId="553"/>
          <ac:picMkLst>
            <pc:docMk/>
            <pc:sldMk cId="2325798001" sldId="282"/>
            <ac:picMk id="9" creationId="{F5621506-EE9D-44B1-A6C4-0188D6B4857E}"/>
          </ac:picMkLst>
        </pc:picChg>
      </pc:sldChg>
      <pc:sldChg chg="addSp delSp modSp mod">
        <pc:chgData name="Alysa [Chillibreeze Aizawl]" userId="59940166-ee01-4060-bfb4-b09faf6a3697" providerId="ADAL" clId="{C8D3A425-A910-4226-9BE7-85CBFDC59910}" dt="2020-07-10T05:34:00.336" v="795" actId="12788"/>
        <pc:sldMkLst>
          <pc:docMk/>
          <pc:sldMk cId="631340556" sldId="283"/>
        </pc:sldMkLst>
        <pc:spChg chg="mod topLvl">
          <ac:chgData name="Alysa [Chillibreeze Aizawl]" userId="59940166-ee01-4060-bfb4-b09faf6a3697" providerId="ADAL" clId="{C8D3A425-A910-4226-9BE7-85CBFDC59910}" dt="2020-07-10T05:33:43.717" v="788" actId="165"/>
          <ac:spMkLst>
            <pc:docMk/>
            <pc:sldMk cId="631340556" sldId="283"/>
            <ac:spMk id="11" creationId="{C6458003-2519-4378-9348-1625553B4239}"/>
          </ac:spMkLst>
        </pc:spChg>
        <pc:spChg chg="mod topLvl">
          <ac:chgData name="Alysa [Chillibreeze Aizawl]" userId="59940166-ee01-4060-bfb4-b09faf6a3697" providerId="ADAL" clId="{C8D3A425-A910-4226-9BE7-85CBFDC59910}" dt="2020-07-10T05:34:00.336" v="795" actId="12788"/>
          <ac:spMkLst>
            <pc:docMk/>
            <pc:sldMk cId="631340556" sldId="283"/>
            <ac:spMk id="14" creationId="{D9A3B6F1-7887-4839-8A25-C37AE0ACAB6F}"/>
          </ac:spMkLst>
        </pc:spChg>
        <pc:grpChg chg="mod">
          <ac:chgData name="Alysa [Chillibreeze Aizawl]" userId="59940166-ee01-4060-bfb4-b09faf6a3697" providerId="ADAL" clId="{C8D3A425-A910-4226-9BE7-85CBFDC59910}" dt="2020-07-10T05:33:28.277" v="786" actId="12789"/>
          <ac:grpSpMkLst>
            <pc:docMk/>
            <pc:sldMk cId="631340556" sldId="283"/>
            <ac:grpSpMk id="5" creationId="{49D6958C-B17D-4F05-BDE3-B85259016A30}"/>
          </ac:grpSpMkLst>
        </pc:grpChg>
        <pc:grpChg chg="del">
          <ac:chgData name="Alysa [Chillibreeze Aizawl]" userId="59940166-ee01-4060-bfb4-b09faf6a3697" providerId="ADAL" clId="{C8D3A425-A910-4226-9BE7-85CBFDC59910}" dt="2020-07-10T05:33:43.717" v="788" actId="165"/>
          <ac:grpSpMkLst>
            <pc:docMk/>
            <pc:sldMk cId="631340556" sldId="283"/>
            <ac:grpSpMk id="21" creationId="{67BCA7A8-0AC3-46E2-B562-EF381414699F}"/>
          </ac:grpSpMkLst>
        </pc:grpChg>
        <pc:picChg chg="add mod">
          <ac:chgData name="Alysa [Chillibreeze Aizawl]" userId="59940166-ee01-4060-bfb4-b09faf6a3697" providerId="ADAL" clId="{C8D3A425-A910-4226-9BE7-85CBFDC59910}" dt="2020-07-10T05:33:28.277" v="786" actId="12789"/>
          <ac:picMkLst>
            <pc:docMk/>
            <pc:sldMk cId="631340556" sldId="283"/>
            <ac:picMk id="15" creationId="{0D319E74-58F8-4BA9-8BC7-0E026026586B}"/>
          </ac:picMkLst>
        </pc:picChg>
        <pc:picChg chg="add mod">
          <ac:chgData name="Alysa [Chillibreeze Aizawl]" userId="59940166-ee01-4060-bfb4-b09faf6a3697" providerId="ADAL" clId="{C8D3A425-A910-4226-9BE7-85CBFDC59910}" dt="2020-07-10T05:34:00.336" v="795" actId="12788"/>
          <ac:picMkLst>
            <pc:docMk/>
            <pc:sldMk cId="631340556" sldId="283"/>
            <ac:picMk id="16" creationId="{5F8678A1-ED39-4799-A2AA-AF0E70C643C3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10T05:50:52.909" v="828" actId="12789"/>
        <pc:sldMkLst>
          <pc:docMk/>
          <pc:sldMk cId="2617623857" sldId="285"/>
        </pc:sldMkLst>
        <pc:picChg chg="add mod">
          <ac:chgData name="Alysa [Chillibreeze Aizawl]" userId="59940166-ee01-4060-bfb4-b09faf6a3697" providerId="ADAL" clId="{C8D3A425-A910-4226-9BE7-85CBFDC59910}" dt="2020-07-10T05:50:52.909" v="828" actId="12789"/>
          <ac:picMkLst>
            <pc:docMk/>
            <pc:sldMk cId="2617623857" sldId="285"/>
            <ac:picMk id="4" creationId="{E5134DEF-1954-4F2D-B239-C3123CBFA17C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10T05:51:18.684" v="836" actId="14100"/>
        <pc:sldMkLst>
          <pc:docMk/>
          <pc:sldMk cId="3620583346" sldId="287"/>
        </pc:sldMkLst>
        <pc:picChg chg="add mod">
          <ac:chgData name="Alysa [Chillibreeze Aizawl]" userId="59940166-ee01-4060-bfb4-b09faf6a3697" providerId="ADAL" clId="{C8D3A425-A910-4226-9BE7-85CBFDC59910}" dt="2020-07-10T05:51:18.684" v="836" actId="14100"/>
          <ac:picMkLst>
            <pc:docMk/>
            <pc:sldMk cId="3620583346" sldId="287"/>
            <ac:picMk id="4" creationId="{F10760B3-3FA9-4D78-8821-39648ECAC262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10T06:12:06.933" v="938" actId="12789"/>
        <pc:sldMkLst>
          <pc:docMk/>
          <pc:sldMk cId="2841270116" sldId="288"/>
        </pc:sldMkLst>
        <pc:grpChg chg="mod">
          <ac:chgData name="Alysa [Chillibreeze Aizawl]" userId="59940166-ee01-4060-bfb4-b09faf6a3697" providerId="ADAL" clId="{C8D3A425-A910-4226-9BE7-85CBFDC59910}" dt="2020-07-10T05:52:51.413" v="863" actId="12789"/>
          <ac:grpSpMkLst>
            <pc:docMk/>
            <pc:sldMk cId="2841270116" sldId="288"/>
            <ac:grpSpMk id="20" creationId="{957774E2-5C37-4D1D-A7CE-3E3223F6D87F}"/>
          </ac:grpSpMkLst>
        </pc:grpChg>
        <pc:grpChg chg="mod">
          <ac:chgData name="Alysa [Chillibreeze Aizawl]" userId="59940166-ee01-4060-bfb4-b09faf6a3697" providerId="ADAL" clId="{C8D3A425-A910-4226-9BE7-85CBFDC59910}" dt="2020-07-10T05:53:16.165" v="871" actId="12789"/>
          <ac:grpSpMkLst>
            <pc:docMk/>
            <pc:sldMk cId="2841270116" sldId="288"/>
            <ac:grpSpMk id="23" creationId="{F28CE34D-E201-4E28-BADB-18AF1E94CA98}"/>
          </ac:grpSpMkLst>
        </pc:grpChg>
        <pc:grpChg chg="mod">
          <ac:chgData name="Alysa [Chillibreeze Aizawl]" userId="59940166-ee01-4060-bfb4-b09faf6a3697" providerId="ADAL" clId="{C8D3A425-A910-4226-9BE7-85CBFDC59910}" dt="2020-07-10T05:53:40.533" v="880" actId="12789"/>
          <ac:grpSpMkLst>
            <pc:docMk/>
            <pc:sldMk cId="2841270116" sldId="288"/>
            <ac:grpSpMk id="26" creationId="{E4F36520-F14B-4B09-8B90-723779B38ADB}"/>
          </ac:grpSpMkLst>
        </pc:grpChg>
        <pc:grpChg chg="mod">
          <ac:chgData name="Alysa [Chillibreeze Aizawl]" userId="59940166-ee01-4060-bfb4-b09faf6a3697" providerId="ADAL" clId="{C8D3A425-A910-4226-9BE7-85CBFDC59910}" dt="2020-07-10T05:54:08.628" v="888" actId="12789"/>
          <ac:grpSpMkLst>
            <pc:docMk/>
            <pc:sldMk cId="2841270116" sldId="288"/>
            <ac:grpSpMk id="29" creationId="{1C341CEB-82C1-4805-B032-DE13B4A7A510}"/>
          </ac:grpSpMkLst>
        </pc:grpChg>
        <pc:grpChg chg="mod">
          <ac:chgData name="Alysa [Chillibreeze Aizawl]" userId="59940166-ee01-4060-bfb4-b09faf6a3697" providerId="ADAL" clId="{C8D3A425-A910-4226-9BE7-85CBFDC59910}" dt="2020-07-10T05:54:40.581" v="903" actId="12789"/>
          <ac:grpSpMkLst>
            <pc:docMk/>
            <pc:sldMk cId="2841270116" sldId="288"/>
            <ac:grpSpMk id="32" creationId="{75F13A67-6869-4194-8F6E-B232CDEFA518}"/>
          </ac:grpSpMkLst>
        </pc:grpChg>
        <pc:grpChg chg="mod">
          <ac:chgData name="Alysa [Chillibreeze Aizawl]" userId="59940166-ee01-4060-bfb4-b09faf6a3697" providerId="ADAL" clId="{C8D3A425-A910-4226-9BE7-85CBFDC59910}" dt="2020-07-10T05:55:22.693" v="921" actId="12789"/>
          <ac:grpSpMkLst>
            <pc:docMk/>
            <pc:sldMk cId="2841270116" sldId="288"/>
            <ac:grpSpMk id="35" creationId="{1ED35B27-57A7-4AB9-BD00-22B7668D6E19}"/>
          </ac:grpSpMkLst>
        </pc:grpChg>
        <pc:grpChg chg="mod">
          <ac:chgData name="Alysa [Chillibreeze Aizawl]" userId="59940166-ee01-4060-bfb4-b09faf6a3697" providerId="ADAL" clId="{C8D3A425-A910-4226-9BE7-85CBFDC59910}" dt="2020-07-10T06:12:06.933" v="938" actId="12789"/>
          <ac:grpSpMkLst>
            <pc:docMk/>
            <pc:sldMk cId="2841270116" sldId="288"/>
            <ac:grpSpMk id="38" creationId="{58BB1201-9859-4274-A419-B08879FB4E36}"/>
          </ac:grpSpMkLst>
        </pc:grpChg>
        <pc:grpChg chg="mod">
          <ac:chgData name="Alysa [Chillibreeze Aizawl]" userId="59940166-ee01-4060-bfb4-b09faf6a3697" providerId="ADAL" clId="{C8D3A425-A910-4226-9BE7-85CBFDC59910}" dt="2020-07-10T05:52:05.349" v="852" actId="12788"/>
          <ac:grpSpMkLst>
            <pc:docMk/>
            <pc:sldMk cId="2841270116" sldId="288"/>
            <ac:grpSpMk id="81" creationId="{04CE6DBD-FF53-406F-839D-C235954A62B5}"/>
          </ac:grpSpMkLst>
        </pc:grpChg>
        <pc:picChg chg="add mod">
          <ac:chgData name="Alysa [Chillibreeze Aizawl]" userId="59940166-ee01-4060-bfb4-b09faf6a3697" providerId="ADAL" clId="{C8D3A425-A910-4226-9BE7-85CBFDC59910}" dt="2020-07-10T05:52:05.349" v="852" actId="12788"/>
          <ac:picMkLst>
            <pc:docMk/>
            <pc:sldMk cId="2841270116" sldId="288"/>
            <ac:picMk id="42" creationId="{556343B3-4B76-458A-A94E-C563CC3E8656}"/>
          </ac:picMkLst>
        </pc:picChg>
        <pc:picChg chg="add mod">
          <ac:chgData name="Alysa [Chillibreeze Aizawl]" userId="59940166-ee01-4060-bfb4-b09faf6a3697" providerId="ADAL" clId="{C8D3A425-A910-4226-9BE7-85CBFDC59910}" dt="2020-07-10T05:52:51.413" v="863" actId="12789"/>
          <ac:picMkLst>
            <pc:docMk/>
            <pc:sldMk cId="2841270116" sldId="288"/>
            <ac:picMk id="43" creationId="{DDC07C73-6AC1-43E4-8D6E-B5C8ED05C80E}"/>
          </ac:picMkLst>
        </pc:picChg>
        <pc:picChg chg="add mod">
          <ac:chgData name="Alysa [Chillibreeze Aizawl]" userId="59940166-ee01-4060-bfb4-b09faf6a3697" providerId="ADAL" clId="{C8D3A425-A910-4226-9BE7-85CBFDC59910}" dt="2020-07-10T05:53:16.165" v="871" actId="12789"/>
          <ac:picMkLst>
            <pc:docMk/>
            <pc:sldMk cId="2841270116" sldId="288"/>
            <ac:picMk id="44" creationId="{598B7964-4E05-4FAE-A348-A587C778366B}"/>
          </ac:picMkLst>
        </pc:picChg>
        <pc:picChg chg="add mod">
          <ac:chgData name="Alysa [Chillibreeze Aizawl]" userId="59940166-ee01-4060-bfb4-b09faf6a3697" providerId="ADAL" clId="{C8D3A425-A910-4226-9BE7-85CBFDC59910}" dt="2020-07-10T05:53:40.533" v="880" actId="12789"/>
          <ac:picMkLst>
            <pc:docMk/>
            <pc:sldMk cId="2841270116" sldId="288"/>
            <ac:picMk id="45" creationId="{0D0FB318-5EA7-43D6-B5DB-0EF29E7076BB}"/>
          </ac:picMkLst>
        </pc:picChg>
        <pc:picChg chg="add mod">
          <ac:chgData name="Alysa [Chillibreeze Aizawl]" userId="59940166-ee01-4060-bfb4-b09faf6a3697" providerId="ADAL" clId="{C8D3A425-A910-4226-9BE7-85CBFDC59910}" dt="2020-07-10T05:54:08.628" v="888" actId="12789"/>
          <ac:picMkLst>
            <pc:docMk/>
            <pc:sldMk cId="2841270116" sldId="288"/>
            <ac:picMk id="46" creationId="{FE355D73-F70B-4F1C-BA41-2417D3D29A8C}"/>
          </ac:picMkLst>
        </pc:picChg>
        <pc:picChg chg="add mod">
          <ac:chgData name="Alysa [Chillibreeze Aizawl]" userId="59940166-ee01-4060-bfb4-b09faf6a3697" providerId="ADAL" clId="{C8D3A425-A910-4226-9BE7-85CBFDC59910}" dt="2020-07-10T05:54:40.581" v="903" actId="12789"/>
          <ac:picMkLst>
            <pc:docMk/>
            <pc:sldMk cId="2841270116" sldId="288"/>
            <ac:picMk id="47" creationId="{9C94A6FF-2680-4BFA-8AA6-E8FDC45C9AFC}"/>
          </ac:picMkLst>
        </pc:picChg>
        <pc:picChg chg="add mod">
          <ac:chgData name="Alysa [Chillibreeze Aizawl]" userId="59940166-ee01-4060-bfb4-b09faf6a3697" providerId="ADAL" clId="{C8D3A425-A910-4226-9BE7-85CBFDC59910}" dt="2020-07-10T05:55:22.693" v="921" actId="12789"/>
          <ac:picMkLst>
            <pc:docMk/>
            <pc:sldMk cId="2841270116" sldId="288"/>
            <ac:picMk id="48" creationId="{9A2572AE-4BB1-430A-98D9-F053935492B1}"/>
          </ac:picMkLst>
        </pc:picChg>
        <pc:picChg chg="add mod">
          <ac:chgData name="Alysa [Chillibreeze Aizawl]" userId="59940166-ee01-4060-bfb4-b09faf6a3697" providerId="ADAL" clId="{C8D3A425-A910-4226-9BE7-85CBFDC59910}" dt="2020-07-10T06:12:06.933" v="938" actId="12789"/>
          <ac:picMkLst>
            <pc:docMk/>
            <pc:sldMk cId="2841270116" sldId="288"/>
            <ac:picMk id="49" creationId="{BCDAA641-ADB2-4085-8588-8042B508C5A0}"/>
          </ac:picMkLst>
        </pc:picChg>
      </pc:sldChg>
      <pc:sldChg chg="addSp modSp mod">
        <pc:chgData name="Alysa [Chillibreeze Aizawl]" userId="59940166-ee01-4060-bfb4-b09faf6a3697" providerId="ADAL" clId="{C8D3A425-A910-4226-9BE7-85CBFDC59910}" dt="2020-07-10T06:14:51.317" v="984" actId="12789"/>
        <pc:sldMkLst>
          <pc:docMk/>
          <pc:sldMk cId="1860389388" sldId="289"/>
        </pc:sldMkLst>
        <pc:grpChg chg="mod">
          <ac:chgData name="Alysa [Chillibreeze Aizawl]" userId="59940166-ee01-4060-bfb4-b09faf6a3697" providerId="ADAL" clId="{C8D3A425-A910-4226-9BE7-85CBFDC59910}" dt="2020-07-10T06:12:53.541" v="947" actId="12789"/>
          <ac:grpSpMkLst>
            <pc:docMk/>
            <pc:sldMk cId="1860389388" sldId="289"/>
            <ac:grpSpMk id="11" creationId="{D69DF61F-D25D-438C-970B-4BA41E9A1CC5}"/>
          </ac:grpSpMkLst>
        </pc:grpChg>
        <pc:grpChg chg="mod">
          <ac:chgData name="Alysa [Chillibreeze Aizawl]" userId="59940166-ee01-4060-bfb4-b09faf6a3697" providerId="ADAL" clId="{C8D3A425-A910-4226-9BE7-85CBFDC59910}" dt="2020-07-10T06:13:21.613" v="954" actId="12789"/>
          <ac:grpSpMkLst>
            <pc:docMk/>
            <pc:sldMk cId="1860389388" sldId="289"/>
            <ac:grpSpMk id="14" creationId="{7AD2E936-6C88-42C5-A7CE-AE174D60075E}"/>
          </ac:grpSpMkLst>
        </pc:grpChg>
        <pc:grpChg chg="mod">
          <ac:chgData name="Alysa [Chillibreeze Aizawl]" userId="59940166-ee01-4060-bfb4-b09faf6a3697" providerId="ADAL" clId="{C8D3A425-A910-4226-9BE7-85CBFDC59910}" dt="2020-07-10T06:13:56.293" v="964" actId="12788"/>
          <ac:grpSpMkLst>
            <pc:docMk/>
            <pc:sldMk cId="1860389388" sldId="289"/>
            <ac:grpSpMk id="17" creationId="{B63988D3-AD55-4E08-9EF6-2A66554C7959}"/>
          </ac:grpSpMkLst>
        </pc:grpChg>
        <pc:grpChg chg="mod">
          <ac:chgData name="Alysa [Chillibreeze Aizawl]" userId="59940166-ee01-4060-bfb4-b09faf6a3697" providerId="ADAL" clId="{C8D3A425-A910-4226-9BE7-85CBFDC59910}" dt="2020-07-10T06:14:21.709" v="973" actId="12789"/>
          <ac:grpSpMkLst>
            <pc:docMk/>
            <pc:sldMk cId="1860389388" sldId="289"/>
            <ac:grpSpMk id="20" creationId="{16B4711F-1290-41D8-8A15-1ACAFFBE8E86}"/>
          </ac:grpSpMkLst>
        </pc:grpChg>
        <pc:grpChg chg="mod">
          <ac:chgData name="Alysa [Chillibreeze Aizawl]" userId="59940166-ee01-4060-bfb4-b09faf6a3697" providerId="ADAL" clId="{C8D3A425-A910-4226-9BE7-85CBFDC59910}" dt="2020-07-10T06:14:51.317" v="984" actId="12789"/>
          <ac:grpSpMkLst>
            <pc:docMk/>
            <pc:sldMk cId="1860389388" sldId="289"/>
            <ac:grpSpMk id="23" creationId="{1620AD80-6D9C-402B-A4E5-ECECA154AFF5}"/>
          </ac:grpSpMkLst>
        </pc:grpChg>
        <pc:picChg chg="add mod">
          <ac:chgData name="Alysa [Chillibreeze Aizawl]" userId="59940166-ee01-4060-bfb4-b09faf6a3697" providerId="ADAL" clId="{C8D3A425-A910-4226-9BE7-85CBFDC59910}" dt="2020-07-10T06:12:53.541" v="947" actId="12789"/>
          <ac:picMkLst>
            <pc:docMk/>
            <pc:sldMk cId="1860389388" sldId="289"/>
            <ac:picMk id="28" creationId="{06FC627D-F940-4995-8014-A39CDDBF6827}"/>
          </ac:picMkLst>
        </pc:picChg>
        <pc:picChg chg="add mod">
          <ac:chgData name="Alysa [Chillibreeze Aizawl]" userId="59940166-ee01-4060-bfb4-b09faf6a3697" providerId="ADAL" clId="{C8D3A425-A910-4226-9BE7-85CBFDC59910}" dt="2020-07-10T06:13:21.613" v="954" actId="12789"/>
          <ac:picMkLst>
            <pc:docMk/>
            <pc:sldMk cId="1860389388" sldId="289"/>
            <ac:picMk id="29" creationId="{9C3B43BB-EECB-4EC4-9D43-287DDBAC2F8D}"/>
          </ac:picMkLst>
        </pc:picChg>
        <pc:picChg chg="add mod">
          <ac:chgData name="Alysa [Chillibreeze Aizawl]" userId="59940166-ee01-4060-bfb4-b09faf6a3697" providerId="ADAL" clId="{C8D3A425-A910-4226-9BE7-85CBFDC59910}" dt="2020-07-10T06:13:56.293" v="964" actId="12788"/>
          <ac:picMkLst>
            <pc:docMk/>
            <pc:sldMk cId="1860389388" sldId="289"/>
            <ac:picMk id="30" creationId="{06B6309E-9ED2-47D6-A5E6-B7786EEFF5BC}"/>
          </ac:picMkLst>
        </pc:picChg>
        <pc:picChg chg="add mod">
          <ac:chgData name="Alysa [Chillibreeze Aizawl]" userId="59940166-ee01-4060-bfb4-b09faf6a3697" providerId="ADAL" clId="{C8D3A425-A910-4226-9BE7-85CBFDC59910}" dt="2020-07-10T06:14:21.709" v="973" actId="12789"/>
          <ac:picMkLst>
            <pc:docMk/>
            <pc:sldMk cId="1860389388" sldId="289"/>
            <ac:picMk id="31" creationId="{FD58DF61-5286-4D47-9AE3-CDDC247BF45E}"/>
          </ac:picMkLst>
        </pc:picChg>
        <pc:picChg chg="add mod">
          <ac:chgData name="Alysa [Chillibreeze Aizawl]" userId="59940166-ee01-4060-bfb4-b09faf6a3697" providerId="ADAL" clId="{C8D3A425-A910-4226-9BE7-85CBFDC59910}" dt="2020-07-10T06:14:51.317" v="984" actId="12789"/>
          <ac:picMkLst>
            <pc:docMk/>
            <pc:sldMk cId="1860389388" sldId="289"/>
            <ac:picMk id="32" creationId="{88D10DF9-CA31-411C-8F83-F406015EDE4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7/23/2020 10:13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7/23/2020 10:12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23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2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0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The aim is to build a snowball effect where each new successful outcome adds to previous successful outcomes. This will maximize the buy-in from all those affected.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29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79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93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91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12 Principles Behind the Agile Manifesto - https://www.agilealliance.org/agile101/12-principles-behind-the-agile-manifesto/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9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5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76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9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0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6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55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6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69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</a:p>
          <a:p>
            <a:r>
              <a:rPr lang="en-US" sz="900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Marketplace search for test management - [(https://marketplace.visualstudio.com/search?term=test%20management&amp;target=AzureDevOps&amp;category=All%20categories&amp;sortBy=Relevance)](https://marketplace.visualstudio.com/search?term=test%20management&amp;target=AzureDevOps&amp;category=All%20categories&amp;sortBy=Relevance)</a:t>
            </a:r>
          </a:p>
          <a:p>
            <a:br>
              <a:rPr lang="en-US" sz="900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</a:br>
            <a:br>
              <a:rPr lang="en-US" sz="900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</a:br>
            <a:endParaRPr lang="en-US" sz="900" b="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48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DevOps Pricing - https://azure.microsoft.com/en-us/pricing/details/devops/azure-devops-services/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68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1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74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Agile Planning and Portfolio Management with Azure Boards - https://www.azuredevopslabs.com/labs/azuredevops/agile/ </a:t>
            </a:r>
            <a:endParaRPr lang="en-US" sz="900" b="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1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3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4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Q1 Answer</a:t>
            </a:r>
            <a:r>
              <a:rPr lang="en-US" dirty="0"/>
              <a:t>: 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System of Record. Systems that are providing the truth about data elements are often called Systems of Record. 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Q2 Answer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Kanban Board.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Kanban Board lets you visualize the flow of work and constrain the amount of work in progress. Your Kanban board turns your backlog into an interactive signboard, providing a visual flow of work. 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Q3 Answer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Brownfield Project. A Brownfield Project comes with the baggage of existing code bases, existing teams, and often a great amount of technical debt, they can still be ideal projects for DevOps transformations.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Q4 Answer: 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Lead Time Measuring is how long it takes from starting on a work item, until it is deployed.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Q5 Answer: 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team that brings people with different functional expertise, and often from different departments, together to work toward a common goal.</a:t>
            </a:r>
          </a:p>
          <a:p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8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48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0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91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7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4B7F816-110F-4E51-86BA-94954078C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432794" cy="699452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9" y="632779"/>
            <a:ext cx="4754562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EC36C7-81B9-4ABD-806F-1F651FBD4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2560" y="2476366"/>
            <a:ext cx="463744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530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243000"/>
            <a:ext cx="9240836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20" r:id="rId3"/>
    <p:sldLayoutId id="2147484617" r:id="rId4"/>
    <p:sldLayoutId id="2147484580" r:id="rId5"/>
    <p:sldLayoutId id="2147484563" r:id="rId6"/>
    <p:sldLayoutId id="2147484619" r:id="rId7"/>
    <p:sldLayoutId id="2147484615" r:id="rId8"/>
    <p:sldLayoutId id="2147484572" r:id="rId9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19.emf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2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10.wmf"/><Relationship Id="rId4" Type="http://schemas.openxmlformats.org/officeDocument/2006/relationships/image" Target="../media/image5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solidify-labs.jira-devops-migration" TargetMode="External"/><Relationship Id="rId5" Type="http://schemas.openxmlformats.org/officeDocument/2006/relationships/hyperlink" Target="https://marketplace.visualstudio.com/items?itemName=ms-vsts.services-trello" TargetMode="External"/><Relationship Id="rId4" Type="http://schemas.openxmlformats.org/officeDocument/2006/relationships/image" Target="../media/image5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8.wmf"/><Relationship Id="rId7" Type="http://schemas.openxmlformats.org/officeDocument/2006/relationships/hyperlink" Target="https://marketplace.visualstudio.com/items?itemName=AjeetChouksey.soapu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richardfennellBM.BM-VSTS-PesterRunner-Task" TargetMode="External"/><Relationship Id="rId5" Type="http://schemas.openxmlformats.org/officeDocument/2006/relationships/hyperlink" Target="https://docs.microsoft.com/en-us/azure/devops/test/load-test/get-started-jmeter-test?view=vsts" TargetMode="Externa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devopslabs.com/labs/azuredevops/agil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13.wmf"/><Relationship Id="rId7" Type="http://schemas.openxmlformats.org/officeDocument/2006/relationships/image" Target="../media/image64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5" Type="http://schemas.openxmlformats.org/officeDocument/2006/relationships/image" Target="../media/image10.wmf"/><Relationship Id="rId10" Type="http://schemas.openxmlformats.org/officeDocument/2006/relationships/image" Target="../media/image67.emf"/><Relationship Id="rId4" Type="http://schemas.openxmlformats.org/officeDocument/2006/relationships/image" Target="../media/image62.wmf"/><Relationship Id="rId9" Type="http://schemas.openxmlformats.org/officeDocument/2006/relationships/image" Target="../media/image6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4.emf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0.wmf"/><Relationship Id="rId10" Type="http://schemas.openxmlformats.org/officeDocument/2006/relationships/image" Target="../media/image19.e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7EF7-486D-41E0-B790-F5CD82DD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3459162"/>
            <a:ext cx="5449173" cy="1828800"/>
          </a:xfrm>
        </p:spPr>
        <p:txBody>
          <a:bodyPr/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 dirty="0"/>
              <a:t>Module 1:</a:t>
            </a:r>
            <a:br>
              <a:rPr lang="en-US" dirty="0"/>
            </a:br>
            <a:r>
              <a:rPr lang="en-US" dirty="0"/>
              <a:t>Planning for DevOps</a:t>
            </a:r>
          </a:p>
        </p:txBody>
      </p:sp>
    </p:spTree>
    <p:extLst>
      <p:ext uri="{BB962C8B-B14F-4D97-AF65-F5344CB8AC3E}">
        <p14:creationId xmlns:p14="http://schemas.microsoft.com/office/powerpoint/2010/main" val="55830379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B6FCD-18EA-499E-97E8-CA3F104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03: Project selection</a:t>
            </a:r>
          </a:p>
        </p:txBody>
      </p:sp>
      <p:pic>
        <p:nvPicPr>
          <p:cNvPr id="4" name="Picture 3" descr="Icon of check mark enclosed by an arc">
            <a:extLst>
              <a:ext uri="{FF2B5EF4-FFF2-40B4-BE49-F238E27FC236}">
                <a16:creationId xmlns:a16="http://schemas.microsoft.com/office/drawing/2014/main" id="{0F89AD27-70AB-4AF2-902B-7DAD05B73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975" y="2991987"/>
            <a:ext cx="1010550" cy="101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806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DF86DA-3AC6-4B78-AFBC-BD8D32FE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Greenfield and Brownfield projects defined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FC3D13-B5D2-4A95-B603-105FA7D09461}"/>
              </a:ext>
            </a:extLst>
          </p:cNvPr>
          <p:cNvSpPr/>
          <p:nvPr/>
        </p:nvSpPr>
        <p:spPr bwMode="auto">
          <a:xfrm>
            <a:off x="427037" y="2018368"/>
            <a:ext cx="5696525" cy="313420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cs typeface="Segoe UI Semilight"/>
              </a:rPr>
              <a:t>Greenfield software projects develop in a totally new environment</a:t>
            </a:r>
          </a:p>
        </p:txBody>
      </p:sp>
      <p:pic>
        <p:nvPicPr>
          <p:cNvPr id="2" name="Picture 1" descr="Icon of a gear and a arrow going across it">
            <a:extLst>
              <a:ext uri="{FF2B5EF4-FFF2-40B4-BE49-F238E27FC236}">
                <a16:creationId xmlns:a16="http://schemas.microsoft.com/office/drawing/2014/main" id="{FF5C71CF-ABB4-42BC-80C8-F86DBF1C2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" t="824" r="824" b="824"/>
          <a:stretch/>
        </p:blipFill>
        <p:spPr>
          <a:xfrm>
            <a:off x="4726946" y="3768758"/>
            <a:ext cx="1197864" cy="1197864"/>
          </a:xfrm>
          <a:prstGeom prst="ellipse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3B7408-2603-400A-AE3D-6D6A8BBA585B}"/>
              </a:ext>
            </a:extLst>
          </p:cNvPr>
          <p:cNvSpPr/>
          <p:nvPr/>
        </p:nvSpPr>
        <p:spPr bwMode="auto">
          <a:xfrm>
            <a:off x="6301799" y="2018368"/>
            <a:ext cx="5696525" cy="313420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cs typeface="Segoe UI Semilight"/>
              </a:rPr>
              <a:t>Brownfield software projects develop in the immediate presence of existing software applications/systems</a:t>
            </a:r>
          </a:p>
        </p:txBody>
      </p:sp>
      <p:pic>
        <p:nvPicPr>
          <p:cNvPr id="4" name="Picture 3" descr="Icon of two gears with different sizes">
            <a:extLst>
              <a:ext uri="{FF2B5EF4-FFF2-40B4-BE49-F238E27FC236}">
                <a16:creationId xmlns:a16="http://schemas.microsoft.com/office/drawing/2014/main" id="{13E9D4C3-EAA0-4F0A-9BBE-C9884D5637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2" t="1182" r="1182" b="1182"/>
          <a:stretch/>
        </p:blipFill>
        <p:spPr>
          <a:xfrm>
            <a:off x="10616441" y="3768758"/>
            <a:ext cx="1197864" cy="119786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168576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2822-9DA7-4C2E-915C-06B6E38A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Greenfield and Brownfield projects</a:t>
            </a:r>
          </a:p>
        </p:txBody>
      </p:sp>
      <p:pic>
        <p:nvPicPr>
          <p:cNvPr id="3" name="Picture 2" descr="Icon of a document with a checkmark">
            <a:extLst>
              <a:ext uri="{FF2B5EF4-FFF2-40B4-BE49-F238E27FC236}">
                <a16:creationId xmlns:a16="http://schemas.microsoft.com/office/drawing/2014/main" id="{BD129504-6B45-4B1B-9B36-56036392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424076"/>
            <a:ext cx="950976" cy="9509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AAD303-C396-4B84-BE2F-5596A8B417F2}"/>
              </a:ext>
            </a:extLst>
          </p:cNvPr>
          <p:cNvSpPr/>
          <p:nvPr/>
        </p:nvSpPr>
        <p:spPr>
          <a:xfrm>
            <a:off x="1701800" y="1424076"/>
            <a:ext cx="10307639" cy="121571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latin typeface="+mj-lt"/>
              </a:rPr>
              <a:t>Greenfield projects: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Appears to be an easier starting point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A blank slate offers the chance to implement everything the way you want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D51431-FE9D-4FAF-A2C7-3D0214A9A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1858" y="2984172"/>
            <a:ext cx="1029646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 of a document">
            <a:extLst>
              <a:ext uri="{FF2B5EF4-FFF2-40B4-BE49-F238E27FC236}">
                <a16:creationId xmlns:a16="http://schemas.microsoft.com/office/drawing/2014/main" id="{A31E3F23-69AB-419F-A158-49ED10589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3328551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09006C-3661-45F4-BFAC-E856D58E68EF}"/>
              </a:ext>
            </a:extLst>
          </p:cNvPr>
          <p:cNvSpPr/>
          <p:nvPr/>
        </p:nvSpPr>
        <p:spPr>
          <a:xfrm>
            <a:off x="1701800" y="3328551"/>
            <a:ext cx="10307639" cy="183127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latin typeface="+mj-lt"/>
              </a:rPr>
              <a:t>Brownfield projects: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Comes with the baggage of existing code bases, existing teams, and often a great amount of technical debt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Spending time maintaining existing Brownfield applications, limits the ability to work on new code</a:t>
            </a:r>
          </a:p>
        </p:txBody>
      </p:sp>
      <p:pic>
        <p:nvPicPr>
          <p:cNvPr id="5" name="Picture 4" descr="A tick mark">
            <a:extLst>
              <a:ext uri="{FF2B5EF4-FFF2-40B4-BE49-F238E27FC236}">
                <a16:creationId xmlns:a16="http://schemas.microsoft.com/office/drawing/2014/main" id="{96182E21-2A98-4DD1-A928-B78246941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1E7230-AA99-4152-9BBD-E4388E114F77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There is a common misconception that DevOps suits Greenfield projects better than Brownfield projects, but this is not the case</a:t>
            </a:r>
          </a:p>
        </p:txBody>
      </p:sp>
    </p:spTree>
    <p:extLst>
      <p:ext uri="{BB962C8B-B14F-4D97-AF65-F5344CB8AC3E}">
        <p14:creationId xmlns:p14="http://schemas.microsoft.com/office/powerpoint/2010/main" val="25380992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6CFF-2E17-418C-B74B-AEF01878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/>
              <a:t>Choosing systems of record vs systems of engagement</a:t>
            </a:r>
          </a:p>
        </p:txBody>
      </p:sp>
      <p:pic>
        <p:nvPicPr>
          <p:cNvPr id="21" name="Picture 20" descr="Icon of a circle branched into three connect circles">
            <a:extLst>
              <a:ext uri="{FF2B5EF4-FFF2-40B4-BE49-F238E27FC236}">
                <a16:creationId xmlns:a16="http://schemas.microsoft.com/office/drawing/2014/main" id="{E4504A49-392C-4B34-A738-67ADBFF4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428427"/>
            <a:ext cx="952500" cy="95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662A13-5FEB-487A-BD54-654608F455F2}"/>
              </a:ext>
            </a:extLst>
          </p:cNvPr>
          <p:cNvSpPr/>
          <p:nvPr/>
        </p:nvSpPr>
        <p:spPr>
          <a:xfrm>
            <a:off x="1701800" y="1424076"/>
            <a:ext cx="10674973" cy="167738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latin typeface="+mj-lt"/>
              </a:rPr>
              <a:t>Systems of Record: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Emphasize accuracy and security 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Provides the truth about data elements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Historically evolves slowly and carefully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300C09-7A3C-4E5A-85F4-95CE92582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1800" y="3386446"/>
            <a:ext cx="103057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 of four squares connected by lines ">
            <a:extLst>
              <a:ext uri="{FF2B5EF4-FFF2-40B4-BE49-F238E27FC236}">
                <a16:creationId xmlns:a16="http://schemas.microsoft.com/office/drawing/2014/main" id="{E09CFCFD-E151-4D30-8C9F-10E543B0D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3495738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942962-35A9-4823-A606-DC74E7AB9B4B}"/>
              </a:ext>
            </a:extLst>
          </p:cNvPr>
          <p:cNvSpPr/>
          <p:nvPr/>
        </p:nvSpPr>
        <p:spPr>
          <a:xfrm>
            <a:off x="1701800" y="3671433"/>
            <a:ext cx="10674973" cy="213904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latin typeface="+mj-lt"/>
              </a:rPr>
              <a:t>Systems of Engagement: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More exploratory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Uses experimentation to solve new problems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Modified regularly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Making changes quickly is prioritized over ensuring that the changes are correct</a:t>
            </a:r>
          </a:p>
        </p:txBody>
      </p:sp>
      <p:pic>
        <p:nvPicPr>
          <p:cNvPr id="3" name="Picture 2" descr="A tick mark">
            <a:extLst>
              <a:ext uri="{FF2B5EF4-FFF2-40B4-BE49-F238E27FC236}">
                <a16:creationId xmlns:a16="http://schemas.microsoft.com/office/drawing/2014/main" id="{9C633FC8-DEDD-4162-904A-A69712E9D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B7395E-1ACC-46FD-97E6-70FDCCD37BA8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Both types of systems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34418020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EC40-9A1C-4A9C-A31E-BFD43B8B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groups to minimize initial resistance</a:t>
            </a:r>
          </a:p>
        </p:txBody>
      </p:sp>
      <p:pic>
        <p:nvPicPr>
          <p:cNvPr id="9" name="Picture 8" descr="Icon of three circles and aligned to three lines">
            <a:extLst>
              <a:ext uri="{FF2B5EF4-FFF2-40B4-BE49-F238E27FC236}">
                <a16:creationId xmlns:a16="http://schemas.microsoft.com/office/drawing/2014/main" id="{52925C0D-73CC-439C-A469-88D5AEC66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174875"/>
            <a:ext cx="952500" cy="95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1C6FEA-519E-421F-9703-10F9F669F667}"/>
              </a:ext>
            </a:extLst>
          </p:cNvPr>
          <p:cNvSpPr/>
          <p:nvPr/>
        </p:nvSpPr>
        <p:spPr>
          <a:xfrm>
            <a:off x="1701800" y="1174875"/>
            <a:ext cx="10307638" cy="1461939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sz="2000">
                <a:latin typeface="+mj-lt"/>
              </a:rPr>
              <a:t>Different types of staff members:</a:t>
            </a:r>
          </a:p>
          <a:p>
            <a:pPr marL="0" lvl="1">
              <a:spcBef>
                <a:spcPts val="600"/>
              </a:spcBef>
            </a:pPr>
            <a:r>
              <a:rPr lang="en-US">
                <a:latin typeface="+mj-lt"/>
              </a:rPr>
              <a:t>Canaries </a:t>
            </a:r>
            <a:r>
              <a:rPr lang="en-US"/>
              <a:t>voluntarily test bleeding edge features</a:t>
            </a:r>
          </a:p>
          <a:p>
            <a:pPr marL="0" lvl="1">
              <a:spcBef>
                <a:spcPts val="600"/>
              </a:spcBef>
            </a:pPr>
            <a:r>
              <a:rPr lang="en-US">
                <a:latin typeface="+mj-lt"/>
              </a:rPr>
              <a:t>Early adopters </a:t>
            </a:r>
            <a:r>
              <a:rPr lang="en-US"/>
              <a:t>voluntarily preview releases</a:t>
            </a:r>
          </a:p>
          <a:p>
            <a:pPr marL="0" lvl="1">
              <a:spcBef>
                <a:spcPts val="600"/>
              </a:spcBef>
            </a:pPr>
            <a:r>
              <a:rPr lang="en-US">
                <a:latin typeface="+mj-lt"/>
              </a:rPr>
              <a:t>Users </a:t>
            </a:r>
            <a:r>
              <a:rPr lang="en-US"/>
              <a:t>consume</a:t>
            </a:r>
            <a:r>
              <a:rPr lang="en-US">
                <a:latin typeface="+mj-lt"/>
              </a:rPr>
              <a:t> </a:t>
            </a:r>
            <a:r>
              <a:rPr lang="en-US"/>
              <a:t>the products after canaries and early adopters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79E9AB-D7DA-4CDD-B1F7-1460296A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1800" y="2854764"/>
            <a:ext cx="10307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two people">
            <a:extLst>
              <a:ext uri="{FF2B5EF4-FFF2-40B4-BE49-F238E27FC236}">
                <a16:creationId xmlns:a16="http://schemas.microsoft.com/office/drawing/2014/main" id="{734BF6B8-A78B-4963-A466-EE6707AF6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3072714"/>
            <a:ext cx="950976" cy="9509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5667E2-9FAE-4A06-8166-ECE5171CECBB}"/>
              </a:ext>
            </a:extLst>
          </p:cNvPr>
          <p:cNvSpPr/>
          <p:nvPr/>
        </p:nvSpPr>
        <p:spPr>
          <a:xfrm>
            <a:off x="1701800" y="3072714"/>
            <a:ext cx="10307638" cy="1461939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sz="2000">
                <a:latin typeface="+mj-lt"/>
              </a:rPr>
              <a:t>Ideal DevOps team members:</a:t>
            </a:r>
          </a:p>
          <a:p>
            <a:pPr marL="0" lvl="1">
              <a:spcBef>
                <a:spcPts val="600"/>
              </a:spcBef>
            </a:pPr>
            <a:r>
              <a:rPr lang="en-US"/>
              <a:t>They think there is a need to change and have shown an ability to innovate</a:t>
            </a:r>
          </a:p>
          <a:p>
            <a:pPr marL="0" lvl="1">
              <a:spcBef>
                <a:spcPts val="600"/>
              </a:spcBef>
            </a:pPr>
            <a:r>
              <a:rPr lang="en-US"/>
              <a:t>They are well-respected and have broad knowledge of the organization and how it operates</a:t>
            </a:r>
          </a:p>
          <a:p>
            <a:pPr marL="0" lvl="1">
              <a:spcBef>
                <a:spcPts val="600"/>
              </a:spcBef>
            </a:pPr>
            <a:r>
              <a:rPr lang="en-US"/>
              <a:t>Ideally, they already believe that DevOps practices are what is needed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7426A3-FDF2-425F-AB42-E4B1538B6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1800" y="4752603"/>
            <a:ext cx="10307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 of a machine under target">
            <a:extLst>
              <a:ext uri="{FF2B5EF4-FFF2-40B4-BE49-F238E27FC236}">
                <a16:creationId xmlns:a16="http://schemas.microsoft.com/office/drawing/2014/main" id="{AB71CB97-EC99-4DD1-B25C-B3AB685B5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4970552"/>
            <a:ext cx="952500" cy="952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CA13F1-1A3C-4C7B-8823-06479123FF79}"/>
              </a:ext>
            </a:extLst>
          </p:cNvPr>
          <p:cNvSpPr/>
          <p:nvPr/>
        </p:nvSpPr>
        <p:spPr>
          <a:xfrm>
            <a:off x="1701800" y="4970552"/>
            <a:ext cx="10307638" cy="1461939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sz="2000">
                <a:latin typeface="+mj-lt"/>
              </a:rPr>
              <a:t>Ideal Target Improvements:</a:t>
            </a:r>
          </a:p>
          <a:p>
            <a:pPr marL="0" lvl="1">
              <a:spcBef>
                <a:spcPts val="600"/>
              </a:spcBef>
            </a:pPr>
            <a:r>
              <a:rPr lang="en-US"/>
              <a:t>Can be used to gain early wins</a:t>
            </a:r>
          </a:p>
          <a:p>
            <a:pPr marL="0" lvl="1">
              <a:spcBef>
                <a:spcPts val="600"/>
              </a:spcBef>
            </a:pPr>
            <a:r>
              <a:rPr lang="en-US"/>
              <a:t>Is small enough to be achievable in a reasonable time-frame</a:t>
            </a:r>
          </a:p>
          <a:p>
            <a:pPr marL="0" lvl="1">
              <a:spcBef>
                <a:spcPts val="600"/>
              </a:spcBef>
            </a:pPr>
            <a:r>
              <a:rPr lang="en-US"/>
              <a:t>Has benefits that are significant enough to be obvious to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2492718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6CFF-2E17-418C-B74B-AEF01878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/>
              <a:t>Identifying project metrics and KPIs</a:t>
            </a:r>
          </a:p>
        </p:txBody>
      </p:sp>
      <p:pic>
        <p:nvPicPr>
          <p:cNvPr id="8" name="Picture 7" descr="Icon of arrow positioned diagonally">
            <a:extLst>
              <a:ext uri="{FF2B5EF4-FFF2-40B4-BE49-F238E27FC236}">
                <a16:creationId xmlns:a16="http://schemas.microsoft.com/office/drawing/2014/main" id="{957DA8CE-C2D3-4A92-A158-261BD4C06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304249"/>
            <a:ext cx="952500" cy="952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98DA15-06B6-4D29-890D-C11A0AF0B292}"/>
              </a:ext>
            </a:extLst>
          </p:cNvPr>
          <p:cNvSpPr/>
          <p:nvPr/>
        </p:nvSpPr>
        <p:spPr>
          <a:xfrm>
            <a:off x="1701800" y="1472723"/>
            <a:ext cx="1030763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>
                <a:latin typeface="+mj-lt"/>
              </a:rPr>
              <a:t>Faster Outcomes </a:t>
            </a:r>
            <a:r>
              <a:rPr lang="en-US" sz="2000"/>
              <a:t>– Deployment frequency, deployment speed, deployment size, and</a:t>
            </a:r>
            <a:br>
              <a:rPr lang="en-US" sz="2000"/>
            </a:br>
            <a:r>
              <a:rPr lang="en-US" sz="2000"/>
              <a:t>lead time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D27BE0-C028-4BCF-B49F-1500B4E0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0030" y="2386418"/>
            <a:ext cx="103094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 of three gears depicting efficiency">
            <a:extLst>
              <a:ext uri="{FF2B5EF4-FFF2-40B4-BE49-F238E27FC236}">
                <a16:creationId xmlns:a16="http://schemas.microsoft.com/office/drawing/2014/main" id="{918E467D-7CCC-401C-A3E4-A8689A76B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2516087"/>
            <a:ext cx="952500" cy="952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81C578-D450-416A-9568-E89B49CED1B3}"/>
              </a:ext>
            </a:extLst>
          </p:cNvPr>
          <p:cNvSpPr/>
          <p:nvPr/>
        </p:nvSpPr>
        <p:spPr>
          <a:xfrm>
            <a:off x="1701800" y="2684561"/>
            <a:ext cx="1030763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>
                <a:latin typeface="+mj-lt"/>
              </a:rPr>
              <a:t>Efficiency </a:t>
            </a:r>
            <a:r>
              <a:rPr lang="en-US" sz="2000"/>
              <a:t>– Server to admin ratio, Staff member to customers ratio, application usage, and application performance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03D9AF-7555-407B-AB6B-C1BB8E085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0030" y="3598256"/>
            <a:ext cx="103094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 of a lightning bolt symbol inside a circle">
            <a:extLst>
              <a:ext uri="{FF2B5EF4-FFF2-40B4-BE49-F238E27FC236}">
                <a16:creationId xmlns:a16="http://schemas.microsoft.com/office/drawing/2014/main" id="{1E29A88B-0068-4B4B-A868-5F236DE1E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3727925"/>
            <a:ext cx="952500" cy="952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261EE4-44B0-4148-8E5A-83785E6DE9F4}"/>
              </a:ext>
            </a:extLst>
          </p:cNvPr>
          <p:cNvSpPr/>
          <p:nvPr/>
        </p:nvSpPr>
        <p:spPr>
          <a:xfrm>
            <a:off x="1701800" y="3742510"/>
            <a:ext cx="1030763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>
                <a:latin typeface="+mj-lt"/>
              </a:rPr>
              <a:t>Quality and Security </a:t>
            </a:r>
            <a:r>
              <a:rPr lang="en-US" sz="2000"/>
              <a:t>– Deployment Failure Rates, Application Failure Rates, Mean Time to Recover, Bug Report Rates, Test Pass Rates, Defect Escape Rate, Availability, SLA Achievement, and Mean Time to Detection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EBE501-34DC-443C-87E5-4D4191148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0030" y="4810094"/>
            <a:ext cx="103094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con of shapes aligning">
            <a:extLst>
              <a:ext uri="{FF2B5EF4-FFF2-40B4-BE49-F238E27FC236}">
                <a16:creationId xmlns:a16="http://schemas.microsoft.com/office/drawing/2014/main" id="{042E71AA-D9E5-48C8-A144-2975CFE707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8" y="4939760"/>
            <a:ext cx="952500" cy="952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47A27A4-C951-48D9-A354-43B7B791E87F}"/>
              </a:ext>
            </a:extLst>
          </p:cNvPr>
          <p:cNvSpPr/>
          <p:nvPr/>
        </p:nvSpPr>
        <p:spPr>
          <a:xfrm>
            <a:off x="1701800" y="5262122"/>
            <a:ext cx="1030763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>
                <a:latin typeface="+mj-lt"/>
              </a:rPr>
              <a:t>Culture </a:t>
            </a:r>
            <a:r>
              <a:rPr lang="en-US" sz="2000"/>
              <a:t>– Employee morale and retention rates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3756182-E2F0-45B0-8DA7-D4C5BECC39C9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Goals must be specific, measurable, and time-bound</a:t>
            </a:r>
          </a:p>
        </p:txBody>
      </p:sp>
      <p:pic>
        <p:nvPicPr>
          <p:cNvPr id="3" name="Picture 2" descr="A tick mark">
            <a:extLst>
              <a:ext uri="{FF2B5EF4-FFF2-40B4-BE49-F238E27FC236}">
                <a16:creationId xmlns:a16="http://schemas.microsoft.com/office/drawing/2014/main" id="{FA606E25-C73C-4341-8F17-BE2DD1F91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9162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88A8C8-0258-4450-907A-49126CCF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04: Team structures</a:t>
            </a:r>
          </a:p>
        </p:txBody>
      </p:sp>
      <p:pic>
        <p:nvPicPr>
          <p:cNvPr id="4" name="Picture 3" descr="Icon of two people">
            <a:extLst>
              <a:ext uri="{FF2B5EF4-FFF2-40B4-BE49-F238E27FC236}">
                <a16:creationId xmlns:a16="http://schemas.microsoft.com/office/drawing/2014/main" id="{47FF5FF2-1F47-4898-9A8A-F74BDE95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450" y="2993147"/>
            <a:ext cx="1008230" cy="10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713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864D2-3446-4491-9AE6-AAD2A4F5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development practices defined</a:t>
            </a:r>
          </a:p>
        </p:txBody>
      </p:sp>
      <p:pic>
        <p:nvPicPr>
          <p:cNvPr id="21" name="Picture 20" descr="Icon of different shapes ">
            <a:extLst>
              <a:ext uri="{FF2B5EF4-FFF2-40B4-BE49-F238E27FC236}">
                <a16:creationId xmlns:a16="http://schemas.microsoft.com/office/drawing/2014/main" id="{036BEA93-9E1B-463A-BE3C-1C6EA219A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428427"/>
            <a:ext cx="952500" cy="952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73FAD0-3DFF-4260-A9A0-E19AAF135F67}"/>
              </a:ext>
            </a:extLst>
          </p:cNvPr>
          <p:cNvSpPr/>
          <p:nvPr/>
        </p:nvSpPr>
        <p:spPr>
          <a:xfrm>
            <a:off x="1701800" y="1424076"/>
            <a:ext cx="10296525" cy="176971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sz="2400">
                <a:latin typeface="+mj-lt"/>
              </a:rPr>
              <a:t>Waterfall approach: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Define, analyze, build and test, and deliver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Hard to accurately define requirements, which can change over time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After delivery requires change requests and additional cost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E08C84-338B-4D3D-B741-80EABF46B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1800" y="3410543"/>
            <a:ext cx="102965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con of an arrow that is branched to left and right">
            <a:extLst>
              <a:ext uri="{FF2B5EF4-FFF2-40B4-BE49-F238E27FC236}">
                <a16:creationId xmlns:a16="http://schemas.microsoft.com/office/drawing/2014/main" id="{29937D67-3633-4515-A27C-FD8CDF891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3627295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725D20-4CD6-4258-9516-C8FBDE2D369C}"/>
              </a:ext>
            </a:extLst>
          </p:cNvPr>
          <p:cNvSpPr/>
          <p:nvPr/>
        </p:nvSpPr>
        <p:spPr>
          <a:xfrm>
            <a:off x="1701800" y="3627295"/>
            <a:ext cx="10296525" cy="2231380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sz="2400">
                <a:latin typeface="+mj-lt"/>
              </a:rPr>
              <a:t>Agile approach: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Emphasizes constantly adaptive planning, and early delivery with continual improvement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Development methods are based on releases and iterations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At the end of each iteration, there should be tested working code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Focused on these shorter-term outcomes</a:t>
            </a:r>
          </a:p>
        </p:txBody>
      </p:sp>
    </p:spTree>
    <p:extLst>
      <p:ext uri="{BB962C8B-B14F-4D97-AF65-F5344CB8AC3E}">
        <p14:creationId xmlns:p14="http://schemas.microsoft.com/office/powerpoint/2010/main" val="11360324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C2C7-02D3-465E-8B63-30830935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agile development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65EBD8-CA08-48F5-BC87-AA37F8266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1315681"/>
            <a:ext cx="593525" cy="59352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305DAFE-6C03-4C07-9751-8346C30E7C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 rot="10800000" flipV="1">
            <a:off x="540888" y="1429532"/>
            <a:ext cx="365822" cy="365820"/>
          </a:xfrm>
          <a:prstGeom prst="ellipse">
            <a:avLst/>
          </a:prstGeom>
          <a:noFill/>
          <a:ln w="19050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A909F-AE51-4103-88E4-3D3899F31114}"/>
              </a:ext>
            </a:extLst>
          </p:cNvPr>
          <p:cNvSpPr/>
          <p:nvPr/>
        </p:nvSpPr>
        <p:spPr>
          <a:xfrm>
            <a:off x="1199056" y="1458554"/>
            <a:ext cx="484614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dirty="0"/>
              <a:t>Satisfy the customer through early and continuous delivery of valuable software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6DDF1E02-D5CE-41B8-A91E-04D88F147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2227976"/>
            <a:ext cx="593525" cy="593522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1DD968D0-1506-4571-9689-B159134443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 rot="10800000" flipV="1">
            <a:off x="540888" y="2341827"/>
            <a:ext cx="365822" cy="365820"/>
          </a:xfrm>
          <a:prstGeom prst="ellipse">
            <a:avLst/>
          </a:prstGeom>
          <a:noFill/>
          <a:ln w="19050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+mj-lt"/>
                <a:cs typeface="Segoe UI" pitchFamily="34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869E5-C40E-45A6-8A79-BCBCC6358AA9}"/>
              </a:ext>
            </a:extLst>
          </p:cNvPr>
          <p:cNvSpPr/>
          <p:nvPr/>
        </p:nvSpPr>
        <p:spPr>
          <a:xfrm>
            <a:off x="1199056" y="2370849"/>
            <a:ext cx="484614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/>
              <a:t>Welcome changing requirements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1F295DA7-97B4-4B26-A867-C3EF70CC2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3140271"/>
            <a:ext cx="593525" cy="593522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F3A15376-9178-4CF2-B756-BE45423BD4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 rot="10800000" flipV="1">
            <a:off x="540888" y="3254122"/>
            <a:ext cx="365822" cy="365820"/>
          </a:xfrm>
          <a:prstGeom prst="ellipse">
            <a:avLst/>
          </a:prstGeom>
          <a:noFill/>
          <a:ln w="19050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+mj-lt"/>
                <a:cs typeface="Segoe UI" pitchFamily="34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74FF0-F002-4F0A-89EA-02BAB8B386CE}"/>
              </a:ext>
            </a:extLst>
          </p:cNvPr>
          <p:cNvSpPr/>
          <p:nvPr/>
        </p:nvSpPr>
        <p:spPr>
          <a:xfrm>
            <a:off x="1199056" y="3283144"/>
            <a:ext cx="484614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/>
              <a:t>Deliver working software frequently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ADF3CA4B-E933-4200-AC98-F968851EC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4052566"/>
            <a:ext cx="593525" cy="593522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4622D20F-B67A-4C92-B57C-642F29A23B8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 rot="10800000" flipV="1">
            <a:off x="540889" y="4166417"/>
            <a:ext cx="365822" cy="365820"/>
          </a:xfrm>
          <a:prstGeom prst="ellipse">
            <a:avLst/>
          </a:prstGeom>
          <a:noFill/>
          <a:ln w="19050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+mj-lt"/>
                <a:cs typeface="Segoe UI" pitchFamily="34" charset="0"/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9262F5-9FC1-499E-96A8-81A654A983FD}"/>
              </a:ext>
            </a:extLst>
          </p:cNvPr>
          <p:cNvSpPr/>
          <p:nvPr/>
        </p:nvSpPr>
        <p:spPr>
          <a:xfrm>
            <a:off x="1199056" y="4195439"/>
            <a:ext cx="484614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/>
              <a:t>Work together throughout the project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BE73138-E859-4A7B-A1CA-F7C312A9D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4975876"/>
            <a:ext cx="593525" cy="593522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C89D60CA-C163-4BF8-9C29-AC5CA089AD0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 rot="10800000" flipV="1">
            <a:off x="540888" y="5089727"/>
            <a:ext cx="365822" cy="365820"/>
          </a:xfrm>
          <a:prstGeom prst="ellipse">
            <a:avLst/>
          </a:prstGeom>
          <a:noFill/>
          <a:ln w="19050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+mj-lt"/>
                <a:cs typeface="Segoe UI" pitchFamily="34" charset="0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2CED33-AE08-4439-B0A5-D7A290BB1E81}"/>
              </a:ext>
            </a:extLst>
          </p:cNvPr>
          <p:cNvSpPr/>
          <p:nvPr/>
        </p:nvSpPr>
        <p:spPr>
          <a:xfrm>
            <a:off x="1199056" y="4964861"/>
            <a:ext cx="484614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/>
              <a:t>Build projects around motivated individuals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A67FF76-367A-4092-8658-B29593D95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5899186"/>
            <a:ext cx="593525" cy="593522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860F5318-945A-4EE8-A41E-38F0A15E77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 rot="10800000" flipV="1">
            <a:off x="540888" y="6013037"/>
            <a:ext cx="365822" cy="365820"/>
          </a:xfrm>
          <a:prstGeom prst="ellipse">
            <a:avLst/>
          </a:prstGeom>
          <a:noFill/>
          <a:ln w="19050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+mj-lt"/>
                <a:cs typeface="Segoe UI" pitchFamily="34" charset="0"/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C1A2F4-D2B6-4460-80BC-88257F475032}"/>
              </a:ext>
            </a:extLst>
          </p:cNvPr>
          <p:cNvSpPr/>
          <p:nvPr/>
        </p:nvSpPr>
        <p:spPr>
          <a:xfrm>
            <a:off x="1199056" y="6042059"/>
            <a:ext cx="484614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/>
              <a:t>Use face-to-face conversation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DF8C1C6F-8C31-4091-AE35-2439C5D0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49480" y="1315681"/>
            <a:ext cx="593525" cy="593522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68C3D310-DF57-4B91-9C0B-B8468F30BC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 rot="10800000" flipV="1">
            <a:off x="6263331" y="1429533"/>
            <a:ext cx="365822" cy="365820"/>
          </a:xfrm>
          <a:prstGeom prst="ellipse">
            <a:avLst/>
          </a:prstGeom>
          <a:noFill/>
          <a:ln w="19050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+mj-lt"/>
                <a:cs typeface="Segoe UI" pitchFamily="34" charset="0"/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C23633-85AC-4188-98F7-8BD1C743E9BD}"/>
              </a:ext>
            </a:extLst>
          </p:cNvPr>
          <p:cNvSpPr/>
          <p:nvPr/>
        </p:nvSpPr>
        <p:spPr>
          <a:xfrm>
            <a:off x="6959599" y="1260222"/>
            <a:ext cx="484614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/>
              <a:t>Measure progress through working software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EB440F69-A715-412B-B07A-380B6E28E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49480" y="2227976"/>
            <a:ext cx="593525" cy="593522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64F813D1-D055-49E5-BA55-651E4AAB5FE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 rot="10800000" flipV="1">
            <a:off x="6263331" y="2341827"/>
            <a:ext cx="365822" cy="365820"/>
          </a:xfrm>
          <a:prstGeom prst="ellipse">
            <a:avLst/>
          </a:prstGeom>
          <a:noFill/>
          <a:ln w="19050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+mj-lt"/>
                <a:cs typeface="Segoe UI" pitchFamily="34" charset="0"/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F4192-5E68-491B-8FC3-6A4840E43266}"/>
              </a:ext>
            </a:extLst>
          </p:cNvPr>
          <p:cNvSpPr/>
          <p:nvPr/>
        </p:nvSpPr>
        <p:spPr>
          <a:xfrm>
            <a:off x="6959599" y="2170172"/>
            <a:ext cx="4846143" cy="6472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/>
              <a:t>Agile processes promote sustainable development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503E3E0-3650-48E1-A8DE-0BEDF044A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49480" y="3140271"/>
            <a:ext cx="593525" cy="593522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510B749-913A-484D-A4D7-771D3D83586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 rot="10800000" flipV="1">
            <a:off x="6263331" y="3254122"/>
            <a:ext cx="365822" cy="365820"/>
          </a:xfrm>
          <a:prstGeom prst="ellipse">
            <a:avLst/>
          </a:prstGeom>
          <a:noFill/>
          <a:ln w="19050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+mj-lt"/>
                <a:cs typeface="Segoe UI" pitchFamily="34" charset="0"/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059D4-AAE2-4645-A950-69A22DC7278F}"/>
              </a:ext>
            </a:extLst>
          </p:cNvPr>
          <p:cNvSpPr/>
          <p:nvPr/>
        </p:nvSpPr>
        <p:spPr>
          <a:xfrm>
            <a:off x="6959599" y="3113406"/>
            <a:ext cx="4846143" cy="6472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/>
              <a:t>Continuous attention to technical excellence and good design 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2312BE1-7073-479D-BE01-4711A0F70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49480" y="4052566"/>
            <a:ext cx="593525" cy="593522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4BCDCB8A-5E3B-4D83-8E2A-BD9DDB30880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 rot="10800000" flipV="1">
            <a:off x="6263332" y="4166417"/>
            <a:ext cx="365822" cy="365820"/>
          </a:xfrm>
          <a:prstGeom prst="ellipse">
            <a:avLst/>
          </a:prstGeom>
          <a:noFill/>
          <a:ln w="19050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+mj-lt"/>
                <a:cs typeface="Segoe UI" pitchFamily="34" charset="0"/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9F53D8-7B2F-44AE-AA66-301E7B704904}"/>
              </a:ext>
            </a:extLst>
          </p:cNvPr>
          <p:cNvSpPr/>
          <p:nvPr/>
        </p:nvSpPr>
        <p:spPr>
          <a:xfrm>
            <a:off x="6959599" y="4041132"/>
            <a:ext cx="484614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/>
              <a:t>Simplicity--the art of maximizing the amount of work not done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D052F75-71D5-4399-A702-A48BE5A7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49480" y="4975876"/>
            <a:ext cx="593525" cy="593522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1FFE3BAA-2750-4035-A429-3D272E385C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 rot="10800000" flipV="1">
            <a:off x="6263332" y="5089727"/>
            <a:ext cx="365822" cy="365820"/>
          </a:xfrm>
          <a:prstGeom prst="ellipse">
            <a:avLst/>
          </a:prstGeom>
          <a:noFill/>
          <a:ln w="19050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+mj-lt"/>
                <a:cs typeface="Segoe UI" pitchFamily="34" charset="0"/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0FD1A-AE85-4359-91EF-1ECEA972632A}"/>
              </a:ext>
            </a:extLst>
          </p:cNvPr>
          <p:cNvSpPr/>
          <p:nvPr/>
        </p:nvSpPr>
        <p:spPr>
          <a:xfrm>
            <a:off x="6959599" y="5118749"/>
            <a:ext cx="484614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/>
              <a:t>Use self-organizing teams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012D9254-BEAB-417D-8062-03D66AA29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49480" y="5899186"/>
            <a:ext cx="593525" cy="593522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E32D2628-3DFF-4819-94D9-E5A5ACC775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 rot="10800000" flipV="1">
            <a:off x="6263332" y="6013037"/>
            <a:ext cx="365822" cy="365820"/>
          </a:xfrm>
          <a:prstGeom prst="ellipse">
            <a:avLst/>
          </a:prstGeom>
          <a:noFill/>
          <a:ln w="19050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+mj-lt"/>
                <a:cs typeface="Segoe UI" pitchFamily="34" charset="0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7BBB2-A05E-4FBD-B831-C679BFD3F219}"/>
              </a:ext>
            </a:extLst>
          </p:cNvPr>
          <p:cNvSpPr/>
          <p:nvPr/>
        </p:nvSpPr>
        <p:spPr>
          <a:xfrm>
            <a:off x="6959599" y="6042059"/>
            <a:ext cx="484614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/>
              <a:t>Reflect on how to become more effective</a:t>
            </a:r>
          </a:p>
        </p:txBody>
      </p:sp>
    </p:spTree>
    <p:extLst>
      <p:ext uri="{BB962C8B-B14F-4D97-AF65-F5344CB8AC3E}">
        <p14:creationId xmlns:p14="http://schemas.microsoft.com/office/powerpoint/2010/main" val="251305824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5875-38E7-47E5-B152-C01D3278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/>
              <a:t>Creating organizational structures for agile practices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A92CDA-5570-468C-88AF-2FD2AFF56856}"/>
              </a:ext>
            </a:extLst>
          </p:cNvPr>
          <p:cNvSpPr/>
          <p:nvPr/>
        </p:nvSpPr>
        <p:spPr bwMode="auto">
          <a:xfrm>
            <a:off x="439739" y="1371599"/>
            <a:ext cx="5491162" cy="22279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Horizontal Teams structures divide teams according to the software architecture</a:t>
            </a:r>
          </a:p>
        </p:txBody>
      </p:sp>
      <p:pic>
        <p:nvPicPr>
          <p:cNvPr id="7" name="Picture 6" descr="A Diagram of UI, SOA, Data with the line going through from email, Voices and TV for each of them">
            <a:extLst>
              <a:ext uri="{FF2B5EF4-FFF2-40B4-BE49-F238E27FC236}">
                <a16:creationId xmlns:a16="http://schemas.microsoft.com/office/drawing/2014/main" id="{C0244636-2F09-4419-8BE9-BC703FD47C8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72809" y="1371599"/>
            <a:ext cx="5925516" cy="22340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752DAA-70FB-4C34-8A83-E04542636DCE}"/>
              </a:ext>
            </a:extLst>
          </p:cNvPr>
          <p:cNvSpPr/>
          <p:nvPr/>
        </p:nvSpPr>
        <p:spPr bwMode="auto">
          <a:xfrm>
            <a:off x="439739" y="3739681"/>
            <a:ext cx="5491162" cy="22340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Vertical Teams span the architecture and are aligned with product outcomes and scaling can occur by adding teams</a:t>
            </a:r>
          </a:p>
        </p:txBody>
      </p:sp>
      <p:pic>
        <p:nvPicPr>
          <p:cNvPr id="10" name="Picture 9" descr="A Diagram of Email, Voice and TV with the line going through from UI, SOA and Data for each of them">
            <a:extLst>
              <a:ext uri="{FF2B5EF4-FFF2-40B4-BE49-F238E27FC236}">
                <a16:creationId xmlns:a16="http://schemas.microsoft.com/office/drawing/2014/main" id="{6B226829-021A-40A6-A189-35D796124E4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72809" y="3739681"/>
            <a:ext cx="5925516" cy="2234081"/>
          </a:xfrm>
          <a:prstGeom prst="rect">
            <a:avLst/>
          </a:prstGeom>
        </p:spPr>
      </p:pic>
      <p:pic>
        <p:nvPicPr>
          <p:cNvPr id="3" name="Picture 2" descr="A tick mark">
            <a:extLst>
              <a:ext uri="{FF2B5EF4-FFF2-40B4-BE49-F238E27FC236}">
                <a16:creationId xmlns:a16="http://schemas.microsoft.com/office/drawing/2014/main" id="{3E341806-ED52-4688-85A4-8B7243C6C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DFD61ED-03AB-4D9F-8E4A-09E10CDF4907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Vertical teams have been shown to provide stronger outcomes in Agile projects</a:t>
            </a:r>
          </a:p>
        </p:txBody>
      </p:sp>
    </p:spTree>
    <p:extLst>
      <p:ext uri="{BB962C8B-B14F-4D97-AF65-F5344CB8AC3E}">
        <p14:creationId xmlns:p14="http://schemas.microsoft.com/office/powerpoint/2010/main" val="36186782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C2C1DD-CE4C-4D7E-B30E-DAE807BE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01: Module overview</a:t>
            </a:r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651BB4D0-684D-4E0D-8654-8F1D78F32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1352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4E35-8172-456C-906E-FD3F12DC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/>
              <a:t>Mentoring team members on agile practices</a:t>
            </a:r>
          </a:p>
        </p:txBody>
      </p:sp>
      <p:pic>
        <p:nvPicPr>
          <p:cNvPr id="28" name="Picture 27" descr="Icon of a person enclosed in a frame">
            <a:extLst>
              <a:ext uri="{FF2B5EF4-FFF2-40B4-BE49-F238E27FC236}">
                <a16:creationId xmlns:a16="http://schemas.microsoft.com/office/drawing/2014/main" id="{943A9D3E-8E3D-4EE1-833C-0E7E015CB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186385"/>
            <a:ext cx="848606" cy="8486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751D28-2D57-42AD-AD6E-EB940EA55B91}"/>
              </a:ext>
            </a:extLst>
          </p:cNvPr>
          <p:cNvSpPr/>
          <p:nvPr/>
        </p:nvSpPr>
        <p:spPr>
          <a:xfrm>
            <a:off x="1557868" y="1426022"/>
            <a:ext cx="104526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/>
              <a:t>Many teams hire external Agile coaches or mentors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E732D8-A6F6-4E95-BEDB-80084955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7867" y="2105813"/>
            <a:ext cx="1045260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 of tools">
            <a:extLst>
              <a:ext uri="{FF2B5EF4-FFF2-40B4-BE49-F238E27FC236}">
                <a16:creationId xmlns:a16="http://schemas.microsoft.com/office/drawing/2014/main" id="{9A53AD97-DD4D-406E-8CB7-78B3C7899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2176635"/>
            <a:ext cx="848606" cy="8486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B1CB27-E687-4CCC-85C1-2DFBBC6A28C4}"/>
              </a:ext>
            </a:extLst>
          </p:cNvPr>
          <p:cNvSpPr/>
          <p:nvPr/>
        </p:nvSpPr>
        <p:spPr>
          <a:xfrm>
            <a:off x="1557868" y="2416272"/>
            <a:ext cx="104526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/>
              <a:t>Agile coaches have teaching and mentoring skills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5A9DA5-25FE-4C14-A6AE-C28ACC7F1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7867" y="3096063"/>
            <a:ext cx="1045260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con of a whiteboard with a cloud symbol drawn on it">
            <a:extLst>
              <a:ext uri="{FF2B5EF4-FFF2-40B4-BE49-F238E27FC236}">
                <a16:creationId xmlns:a16="http://schemas.microsoft.com/office/drawing/2014/main" id="{277CA995-FC12-4365-8E17-FFBCA6413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3166885"/>
            <a:ext cx="848606" cy="8486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D629CFC-6799-4900-AFB6-2147A528BB8B}"/>
              </a:ext>
            </a:extLst>
          </p:cNvPr>
          <p:cNvSpPr/>
          <p:nvPr/>
        </p:nvSpPr>
        <p:spPr>
          <a:xfrm>
            <a:off x="1557868" y="3406522"/>
            <a:ext cx="104526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/>
              <a:t>Agile coaches tend to be both trainers and consultants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671786-F0AA-4615-A984-A67D843C8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7867" y="4086313"/>
            <a:ext cx="1045260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 of a gear and a arrow going across it">
            <a:extLst>
              <a:ext uri="{FF2B5EF4-FFF2-40B4-BE49-F238E27FC236}">
                <a16:creationId xmlns:a16="http://schemas.microsoft.com/office/drawing/2014/main" id="{2CFF4CF9-DB76-493D-A65B-4BFD9F04D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8" y="4157135"/>
            <a:ext cx="848606" cy="84860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7576B33-0D11-49DB-B2D3-735C09AB70AF}"/>
              </a:ext>
            </a:extLst>
          </p:cNvPr>
          <p:cNvSpPr/>
          <p:nvPr/>
        </p:nvSpPr>
        <p:spPr>
          <a:xfrm>
            <a:off x="1557868" y="4396772"/>
            <a:ext cx="104526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/>
              <a:t>Some coaches are technical experts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5907E0-56DA-4243-A0FD-746F957E0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7867" y="5076563"/>
            <a:ext cx="1045260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 of an arrow that is branched to left and right">
            <a:extLst>
              <a:ext uri="{FF2B5EF4-FFF2-40B4-BE49-F238E27FC236}">
                <a16:creationId xmlns:a16="http://schemas.microsoft.com/office/drawing/2014/main" id="{99637EF9-57B6-4486-80AC-B2B1EEBF7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38" y="5147382"/>
            <a:ext cx="848606" cy="8486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CB7C6AC-954F-4DD6-8F0A-39D9FE6BD501}"/>
              </a:ext>
            </a:extLst>
          </p:cNvPr>
          <p:cNvSpPr/>
          <p:nvPr/>
        </p:nvSpPr>
        <p:spPr>
          <a:xfrm>
            <a:off x="1557868" y="5387019"/>
            <a:ext cx="104526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/>
              <a:t>Some coaches are focused on Agile processes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34945ED-7550-4679-9048-C687B6D430EA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Team members must learn as they work, and acquire skills from each other</a:t>
            </a:r>
          </a:p>
        </p:txBody>
      </p:sp>
      <p:pic>
        <p:nvPicPr>
          <p:cNvPr id="4" name="Picture 3" descr="A tick mark">
            <a:extLst>
              <a:ext uri="{FF2B5EF4-FFF2-40B4-BE49-F238E27FC236}">
                <a16:creationId xmlns:a16="http://schemas.microsoft.com/office/drawing/2014/main" id="{9973EED3-2743-4A54-990D-1345A8EF24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552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1F63-A6C7-4DF2-ABC4-87306F44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9" y="632779"/>
            <a:ext cx="4335461" cy="820738"/>
          </a:xfrm>
        </p:spPr>
        <p:txBody>
          <a:bodyPr/>
          <a:lstStyle/>
          <a:p>
            <a:r>
              <a:rPr lang="en-US"/>
              <a:t>Enabling in-team and cross-team collaboration</a:t>
            </a:r>
          </a:p>
        </p:txBody>
      </p:sp>
      <p:pic>
        <p:nvPicPr>
          <p:cNvPr id="11" name="Picture 10" descr="Conceptual image of collaboration">
            <a:extLst>
              <a:ext uri="{FF2B5EF4-FFF2-40B4-BE49-F238E27FC236}">
                <a16:creationId xmlns:a16="http://schemas.microsoft.com/office/drawing/2014/main" id="{7F8EA23D-1E0D-4014-861F-50D95CB6B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0" r="5120"/>
          <a:stretch/>
        </p:blipFill>
        <p:spPr>
          <a:xfrm>
            <a:off x="131855" y="3485544"/>
            <a:ext cx="5169084" cy="2373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BC726C4-CDB9-4DA5-8F8E-3BC86AF36180}"/>
              </a:ext>
            </a:extLst>
          </p:cNvPr>
          <p:cNvSpPr/>
          <p:nvPr/>
        </p:nvSpPr>
        <p:spPr>
          <a:xfrm>
            <a:off x="5644443" y="449263"/>
            <a:ext cx="6353882" cy="1936554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0" rIns="91440" bIns="0" numCol="1" spcCol="1270" anchor="ctr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Cultural changes </a:t>
            </a:r>
            <a:r>
              <a:rPr lang="en-US" sz="2400">
                <a:solidFill>
                  <a:schemeClr val="tx1"/>
                </a:solidFill>
              </a:rPr>
              <a:t>– More open workspaces, meeting etiquette, outsourcing, better communication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9EF28CB-F84B-4D9A-8681-30B8FE025355}"/>
              </a:ext>
            </a:extLst>
          </p:cNvPr>
          <p:cNvSpPr/>
          <p:nvPr/>
        </p:nvSpPr>
        <p:spPr>
          <a:xfrm>
            <a:off x="5644443" y="2528986"/>
            <a:ext cx="6353882" cy="1936554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0" rIns="91440" bIns="0" numCol="1" spcCol="1270" anchor="ctr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Cross-functional teams – </a:t>
            </a:r>
            <a:r>
              <a:rPr lang="en-US" sz="2400">
                <a:solidFill>
                  <a:schemeClr val="tx1"/>
                </a:solidFill>
              </a:rPr>
              <a:t>Collaboration with others, diversity of opinion, rewarding collective behavior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AF58A-14B4-4D82-8576-C5C8BE41F1A0}"/>
              </a:ext>
            </a:extLst>
          </p:cNvPr>
          <p:cNvSpPr/>
          <p:nvPr/>
        </p:nvSpPr>
        <p:spPr>
          <a:xfrm>
            <a:off x="5644443" y="4608709"/>
            <a:ext cx="6353882" cy="1936554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0" rIns="91440" bIns="0" numCol="1" spcCol="1270" anchor="ctr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Collaboration tooling – </a:t>
            </a:r>
            <a:r>
              <a:rPr lang="en-US" sz="2400">
                <a:solidFill>
                  <a:schemeClr val="tx1"/>
                </a:solidFill>
              </a:rPr>
              <a:t>Skype, Slack, Teams, Google Hangouts</a:t>
            </a:r>
          </a:p>
        </p:txBody>
      </p:sp>
    </p:spTree>
    <p:extLst>
      <p:ext uri="{BB962C8B-B14F-4D97-AF65-F5344CB8AC3E}">
        <p14:creationId xmlns:p14="http://schemas.microsoft.com/office/powerpoint/2010/main" val="407795756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23762CB-E869-4B11-ABBA-4CEA0D8B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9" y="632779"/>
            <a:ext cx="4957762" cy="820738"/>
          </a:xfrm>
        </p:spPr>
        <p:txBody>
          <a:bodyPr/>
          <a:lstStyle/>
          <a:p>
            <a:r>
              <a:rPr lang="en-US"/>
              <a:t>Selecting tools and processes for agile practices</a:t>
            </a:r>
          </a:p>
        </p:txBody>
      </p:sp>
      <p:pic>
        <p:nvPicPr>
          <p:cNvPr id="9" name="Picture 8" descr="Three consoles are shown with various desktop tools">
            <a:extLst>
              <a:ext uri="{FF2B5EF4-FFF2-40B4-BE49-F238E27FC236}">
                <a16:creationId xmlns:a16="http://schemas.microsoft.com/office/drawing/2014/main" id="{2853C851-E261-460F-81B5-720F6E798E5E}"/>
              </a:ext>
            </a:extLst>
          </p:cNvPr>
          <p:cNvPicPr>
            <a:picLocks/>
          </p:cNvPicPr>
          <p:nvPr/>
        </p:nvPicPr>
        <p:blipFill rotWithShape="1"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 l="-2314" r="-2314"/>
          <a:stretch/>
        </p:blipFill>
        <p:spPr>
          <a:xfrm>
            <a:off x="131855" y="3485544"/>
            <a:ext cx="5169084" cy="2122351"/>
          </a:xfrm>
          <a:prstGeom prst="rect">
            <a:avLst/>
          </a:prstGeom>
          <a:solidFill>
            <a:srgbClr val="EFEFEF"/>
          </a:solidFill>
          <a:ln>
            <a:noFill/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7010E83-11D6-49B8-B823-4380F061495D}"/>
              </a:ext>
            </a:extLst>
          </p:cNvPr>
          <p:cNvSpPr/>
          <p:nvPr/>
        </p:nvSpPr>
        <p:spPr>
          <a:xfrm>
            <a:off x="5644443" y="574701"/>
            <a:ext cx="6353881" cy="1378177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0" rIns="91440" bIns="0" numCol="1" spcCol="1270" anchor="ctr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Tools can often enhance the outcomes achieved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80DFFAF-1090-49AC-941F-F2D2D9264494}"/>
              </a:ext>
            </a:extLst>
          </p:cNvPr>
          <p:cNvSpPr/>
          <p:nvPr/>
        </p:nvSpPr>
        <p:spPr>
          <a:xfrm>
            <a:off x="5644443" y="2105496"/>
            <a:ext cx="6353881" cy="1378177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0" rIns="91440" bIns="0" numCol="1" spcCol="1270" anchor="ctr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Physical tools such as white boards, index cards, sticky notes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99E6B2-2F9C-464D-A218-34AD9183DB29}"/>
              </a:ext>
            </a:extLst>
          </p:cNvPr>
          <p:cNvSpPr/>
          <p:nvPr/>
        </p:nvSpPr>
        <p:spPr>
          <a:xfrm>
            <a:off x="5644443" y="3636291"/>
            <a:ext cx="6353881" cy="1378177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0" rIns="91440" bIns="0" numCol="1" spcCol="1270" anchor="ctr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Project Management tools for planning, monitoring, and visualization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AE376-0560-45B5-BBD8-4CE36329B641}"/>
              </a:ext>
            </a:extLst>
          </p:cNvPr>
          <p:cNvSpPr/>
          <p:nvPr/>
        </p:nvSpPr>
        <p:spPr>
          <a:xfrm>
            <a:off x="5644443" y="5167085"/>
            <a:ext cx="6353881" cy="1378177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0" rIns="91440" bIns="0" numCol="1" spcCol="1270" anchor="ctr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Screen Recording tools for recording bugs, building walk-throughs, and demonstrations</a:t>
            </a:r>
          </a:p>
        </p:txBody>
      </p:sp>
    </p:spTree>
    <p:extLst>
      <p:ext uri="{BB962C8B-B14F-4D97-AF65-F5344CB8AC3E}">
        <p14:creationId xmlns:p14="http://schemas.microsoft.com/office/powerpoint/2010/main" val="172342543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FE427-78EF-48D4-8222-A71520BB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05: Migrating to Azure DevOps</a:t>
            </a:r>
          </a:p>
        </p:txBody>
      </p:sp>
      <p:pic>
        <p:nvPicPr>
          <p:cNvPr id="4" name="Picture 3" descr="Icon of a series of rectangular blocks depicting migrate">
            <a:extLst>
              <a:ext uri="{FF2B5EF4-FFF2-40B4-BE49-F238E27FC236}">
                <a16:creationId xmlns:a16="http://schemas.microsoft.com/office/drawing/2014/main" id="{9574317F-BA3D-4DB9-8168-7556930302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393680" y="2979958"/>
            <a:ext cx="1034609" cy="10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6178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D9396F-2669-47C7-87E1-D755B2CF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/>
              <a:t>What can Azure DevOps do?</a:t>
            </a:r>
          </a:p>
        </p:txBody>
      </p:sp>
      <p:pic>
        <p:nvPicPr>
          <p:cNvPr id="23" name="Picture 22" descr="Icon of a computer screen">
            <a:extLst>
              <a:ext uri="{FF2B5EF4-FFF2-40B4-BE49-F238E27FC236}">
                <a16:creationId xmlns:a16="http://schemas.microsoft.com/office/drawing/2014/main" id="{191708A8-4BC6-498E-89E6-1FDF5DB8C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1152612"/>
            <a:ext cx="952500" cy="952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2A322B-E10F-4EA1-BA5C-823299F074C6}"/>
              </a:ext>
            </a:extLst>
          </p:cNvPr>
          <p:cNvSpPr/>
          <p:nvPr/>
        </p:nvSpPr>
        <p:spPr>
          <a:xfrm>
            <a:off x="1701800" y="1474974"/>
            <a:ext cx="10296524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Azure Boards: Agile planning, work item tracking, visualization and reporting tool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D29B0D-6576-4368-9BB9-65FE9C0FE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1800" y="2181523"/>
            <a:ext cx="102965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con of a square with two smaller squares inside it">
            <a:extLst>
              <a:ext uri="{FF2B5EF4-FFF2-40B4-BE49-F238E27FC236}">
                <a16:creationId xmlns:a16="http://schemas.microsoft.com/office/drawing/2014/main" id="{3CE683F3-797F-4D11-B92B-A9A2A018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2257934"/>
            <a:ext cx="952500" cy="95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FA5FA2-79E0-48FE-AE26-2DEFAE0407B2}"/>
              </a:ext>
            </a:extLst>
          </p:cNvPr>
          <p:cNvSpPr/>
          <p:nvPr/>
        </p:nvSpPr>
        <p:spPr>
          <a:xfrm>
            <a:off x="1701800" y="2426407"/>
            <a:ext cx="10296524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Azure Pipelines: A language, platform and cloud agnostic CI/CD platform with support for containers or Kubernetes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06FCF7-CA02-4662-A86F-CC72785CB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1800" y="3286845"/>
            <a:ext cx="102965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con of a cloud with multiples lines extending from it">
            <a:extLst>
              <a:ext uri="{FF2B5EF4-FFF2-40B4-BE49-F238E27FC236}">
                <a16:creationId xmlns:a16="http://schemas.microsoft.com/office/drawing/2014/main" id="{14CFC5FB-EC5B-4383-9A4F-5505EA9DE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38" y="3363256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E8307A-8337-42C5-A9C0-95B2F9C96DC7}"/>
              </a:ext>
            </a:extLst>
          </p:cNvPr>
          <p:cNvSpPr/>
          <p:nvPr/>
        </p:nvSpPr>
        <p:spPr>
          <a:xfrm>
            <a:off x="1701800" y="3685617"/>
            <a:ext cx="10296524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Azure Repos: Provides cloud-hosted private git repos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B39D28-18D1-4803-ACB3-9A6A8A29E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1800" y="4392167"/>
            <a:ext cx="102965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Icon of a bar chart with circles on the bottom">
            <a:extLst>
              <a:ext uri="{FF2B5EF4-FFF2-40B4-BE49-F238E27FC236}">
                <a16:creationId xmlns:a16="http://schemas.microsoft.com/office/drawing/2014/main" id="{C0F15B55-DA90-4BD9-90B1-C97397CBA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8" y="4546326"/>
            <a:ext cx="952500" cy="952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D7D32B-318B-4E7C-B6C8-DA76866F8FFD}"/>
              </a:ext>
            </a:extLst>
          </p:cNvPr>
          <p:cNvSpPr/>
          <p:nvPr/>
        </p:nvSpPr>
        <p:spPr>
          <a:xfrm>
            <a:off x="1701800" y="4714799"/>
            <a:ext cx="10296524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Azure Artifacts: Provides integrated package management with support for Maven, </a:t>
            </a:r>
            <a:r>
              <a:rPr lang="en-US" sz="2000" err="1"/>
              <a:t>npm</a:t>
            </a:r>
            <a:r>
              <a:rPr lang="en-US" sz="2000"/>
              <a:t>, Python and NuGet package feeds from public or private sources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69280B-1615-4435-8664-01F7B31B4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1800" y="5652985"/>
            <a:ext cx="102965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 of a document">
            <a:extLst>
              <a:ext uri="{FF2B5EF4-FFF2-40B4-BE49-F238E27FC236}">
                <a16:creationId xmlns:a16="http://schemas.microsoft.com/office/drawing/2014/main" id="{85B84B39-DEE0-43BB-AB5A-59A5F83F5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38" y="5729397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057868-0B62-4C2D-A980-C93F00A3504C}"/>
              </a:ext>
            </a:extLst>
          </p:cNvPr>
          <p:cNvSpPr/>
          <p:nvPr/>
        </p:nvSpPr>
        <p:spPr>
          <a:xfrm>
            <a:off x="1701800" y="6051758"/>
            <a:ext cx="10296524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Azure Test Plans: Provides an integrated planned and exploratory testing solution</a:t>
            </a:r>
          </a:p>
        </p:txBody>
      </p:sp>
    </p:spTree>
    <p:extLst>
      <p:ext uri="{BB962C8B-B14F-4D97-AF65-F5344CB8AC3E}">
        <p14:creationId xmlns:p14="http://schemas.microsoft.com/office/powerpoint/2010/main" val="339900040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9141-9042-456D-87C2-3EB4C429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/>
              <a:t>Designing an authorization and access strategy</a:t>
            </a:r>
          </a:p>
        </p:txBody>
      </p:sp>
      <p:pic>
        <p:nvPicPr>
          <p:cNvPr id="23" name="Picture 22" descr="Icon of three squares and a cloud">
            <a:extLst>
              <a:ext uri="{FF2B5EF4-FFF2-40B4-BE49-F238E27FC236}">
                <a16:creationId xmlns:a16="http://schemas.microsoft.com/office/drawing/2014/main" id="{5EDBB828-0CF4-4A1B-9B1D-E711ECC4E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60" y="1375567"/>
            <a:ext cx="952500" cy="952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536D6C-172F-4935-9054-11E52A89077A}"/>
              </a:ext>
            </a:extLst>
          </p:cNvPr>
          <p:cNvSpPr/>
          <p:nvPr/>
        </p:nvSpPr>
        <p:spPr>
          <a:xfrm>
            <a:off x="1676400" y="1482485"/>
            <a:ext cx="10333038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/>
              <a:t>Azure DevOps Services uses either a Microsoft account or Azure Active Directory, to protect and secure your data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42B63B-8ED4-484D-9BA6-85C21035A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400" y="2515007"/>
            <a:ext cx="103330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 of a person sitting in a desk">
            <a:extLst>
              <a:ext uri="{FF2B5EF4-FFF2-40B4-BE49-F238E27FC236}">
                <a16:creationId xmlns:a16="http://schemas.microsoft.com/office/drawing/2014/main" id="{4E72E61B-E31D-4A35-BF3F-4328ECBB0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60" y="2701947"/>
            <a:ext cx="952500" cy="952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E17046-99DB-40C5-BDFB-192DBDDF197F}"/>
              </a:ext>
            </a:extLst>
          </p:cNvPr>
          <p:cNvSpPr/>
          <p:nvPr/>
        </p:nvSpPr>
        <p:spPr>
          <a:xfrm>
            <a:off x="1676400" y="2808865"/>
            <a:ext cx="10333038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/>
              <a:t>For non-Microsoft tools like Git, NuGet, or </a:t>
            </a:r>
            <a:r>
              <a:rPr lang="en-US" sz="2400" err="1"/>
              <a:t>Xcode</a:t>
            </a:r>
            <a:r>
              <a:rPr lang="en-US" sz="2400"/>
              <a:t> you can use personal access tokens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A7DC6E-DC61-453F-83DD-3D05B2788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400" y="3841387"/>
            <a:ext cx="103330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 of two people">
            <a:extLst>
              <a:ext uri="{FF2B5EF4-FFF2-40B4-BE49-F238E27FC236}">
                <a16:creationId xmlns:a16="http://schemas.microsoft.com/office/drawing/2014/main" id="{253BC505-57EA-4A1C-9CEF-29DB7B794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60" y="4028327"/>
            <a:ext cx="950976" cy="9509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19F95D-7AEA-43EA-95D5-F1EE686BEA64}"/>
              </a:ext>
            </a:extLst>
          </p:cNvPr>
          <p:cNvSpPr/>
          <p:nvPr/>
        </p:nvSpPr>
        <p:spPr>
          <a:xfrm>
            <a:off x="1676400" y="4134483"/>
            <a:ext cx="10333038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/>
              <a:t>Azure DevOps is pre-configured with default security groups and permissions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8C3116-3931-44A7-B8B0-4B1A09F74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400" y="5166243"/>
            <a:ext cx="103330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Icon of a gear and a arrow going across it">
            <a:extLst>
              <a:ext uri="{FF2B5EF4-FFF2-40B4-BE49-F238E27FC236}">
                <a16:creationId xmlns:a16="http://schemas.microsoft.com/office/drawing/2014/main" id="{0C433741-6D11-4C2B-9639-2BBEC0AC4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060" y="5353186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2BF492-B8AA-4A83-8E39-0A9C7835EC21}"/>
              </a:ext>
            </a:extLst>
          </p:cNvPr>
          <p:cNvSpPr/>
          <p:nvPr/>
        </p:nvSpPr>
        <p:spPr>
          <a:xfrm>
            <a:off x="1676400" y="5644770"/>
            <a:ext cx="10333038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/>
              <a:t>You can also configure app access policies and conditional access policies</a:t>
            </a:r>
          </a:p>
        </p:txBody>
      </p:sp>
    </p:spTree>
    <p:extLst>
      <p:ext uri="{BB962C8B-B14F-4D97-AF65-F5344CB8AC3E}">
        <p14:creationId xmlns:p14="http://schemas.microsoft.com/office/powerpoint/2010/main" val="155810493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4849-B5A4-4593-93DE-A7CDFC3E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6269491" cy="410369"/>
          </a:xfrm>
        </p:spPr>
        <p:txBody>
          <a:bodyPr/>
          <a:lstStyle/>
          <a:p>
            <a:r>
              <a:rPr lang="en-US"/>
              <a:t>Migrating or integrating existing work management tools</a:t>
            </a:r>
          </a:p>
        </p:txBody>
      </p:sp>
      <p:pic>
        <p:nvPicPr>
          <p:cNvPr id="6" name="Picture 5" descr="Icon of small circles connected by lines forming a big circle">
            <a:extLst>
              <a:ext uri="{FF2B5EF4-FFF2-40B4-BE49-F238E27FC236}">
                <a16:creationId xmlns:a16="http://schemas.microsoft.com/office/drawing/2014/main" id="{56C34FC5-7049-4352-9C9F-0214898E9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7" y="1843728"/>
            <a:ext cx="949326" cy="9493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7E3438-CC5C-4F8D-8F2C-5A2C5B60EA3A}"/>
              </a:ext>
            </a:extLst>
          </p:cNvPr>
          <p:cNvSpPr/>
          <p:nvPr/>
        </p:nvSpPr>
        <p:spPr>
          <a:xfrm>
            <a:off x="1676400" y="1843728"/>
            <a:ext cx="5348514" cy="433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+mj-lt"/>
              </a:rPr>
              <a:t>Azure DevOps can be integrated</a:t>
            </a:r>
            <a:br>
              <a:rPr lang="en-US" sz="2400">
                <a:latin typeface="+mj-lt"/>
              </a:rPr>
            </a:br>
            <a:r>
              <a:rPr lang="en-US" sz="2400">
                <a:latin typeface="+mj-lt"/>
              </a:rPr>
              <a:t>with a variety of existing work management tools:</a:t>
            </a:r>
          </a:p>
          <a:p>
            <a:pPr marL="11113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00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 integration tooling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/>
              <a:t>is a free, flexible, and visual way to organize anything with anyone. For example, Visual Studio Team Services</a:t>
            </a:r>
          </a:p>
          <a:p>
            <a:pPr marL="11113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00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Solidify</a:t>
            </a:r>
            <a:r>
              <a:rPr lang="en-US" sz="2000"/>
              <a:t> offers a tool for Jira to Azure DevOps migration</a:t>
            </a:r>
          </a:p>
          <a:p>
            <a:pPr marL="11113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000"/>
              <a:t>Third party organizations offer commercial tooling to assist with migrating other work management tools like Aha, </a:t>
            </a:r>
            <a:r>
              <a:rPr lang="en-US" sz="2000" err="1"/>
              <a:t>BugZilla</a:t>
            </a:r>
            <a:r>
              <a:rPr lang="en-US" sz="2000"/>
              <a:t>, ClearQuest</a:t>
            </a:r>
          </a:p>
        </p:txBody>
      </p:sp>
    </p:spTree>
    <p:extLst>
      <p:ext uri="{BB962C8B-B14F-4D97-AF65-F5344CB8AC3E}">
        <p14:creationId xmlns:p14="http://schemas.microsoft.com/office/powerpoint/2010/main" val="232579800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4B4C-57B7-4AD3-A3E8-848AB103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Migrating or integrating existing test management tools</a:t>
            </a:r>
          </a:p>
        </p:txBody>
      </p:sp>
      <p:pic>
        <p:nvPicPr>
          <p:cNvPr id="7" name="Picture 6" descr="Icon of two chat bubbles">
            <a:extLst>
              <a:ext uri="{FF2B5EF4-FFF2-40B4-BE49-F238E27FC236}">
                <a16:creationId xmlns:a16="http://schemas.microsoft.com/office/drawing/2014/main" id="{BA9F4029-DE72-40D5-BEDA-478C47EC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6" y="1426249"/>
            <a:ext cx="1004825" cy="1004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1A343B-AA10-42C1-9C26-3616E2271E42}"/>
              </a:ext>
            </a:extLst>
          </p:cNvPr>
          <p:cNvSpPr/>
          <p:nvPr/>
        </p:nvSpPr>
        <p:spPr>
          <a:xfrm>
            <a:off x="1741714" y="1559329"/>
            <a:ext cx="999137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/>
              <a:t>Azure Test Plans are used to track sprints and milestones. There is a Test &amp; Feedback extension available in the Visual Studio Marketplace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B46DA-7980-4C26-BD63-9D4C823C6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00225" y="2708576"/>
            <a:ext cx="1021055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 of wrench and screw driver">
            <a:extLst>
              <a:ext uri="{FF2B5EF4-FFF2-40B4-BE49-F238E27FC236}">
                <a16:creationId xmlns:a16="http://schemas.microsoft.com/office/drawing/2014/main" id="{C19A529E-5701-400F-9BDF-18CFE519E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99" y="3119160"/>
            <a:ext cx="1004825" cy="10048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458003-2519-4378-9348-1625553B4239}"/>
              </a:ext>
            </a:extLst>
          </p:cNvPr>
          <p:cNvSpPr/>
          <p:nvPr/>
        </p:nvSpPr>
        <p:spPr>
          <a:xfrm>
            <a:off x="1741714" y="3119160"/>
            <a:ext cx="10269070" cy="1985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latin typeface="+mj-lt"/>
              </a:rPr>
              <a:t>Other tools: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00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JMeter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/>
              <a:t>is open source software written in Java and designed to load test functional behavior and measure performance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00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Pester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/>
              <a:t>is a tool that can be used to automate the testing of PowerShell code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00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SoapUI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/>
              <a:t>provides another testing framework for SOAP and REST testing</a:t>
            </a:r>
          </a:p>
        </p:txBody>
      </p:sp>
      <p:pic>
        <p:nvPicPr>
          <p:cNvPr id="3" name="Picture 2" descr="A tick mark">
            <a:extLst>
              <a:ext uri="{FF2B5EF4-FFF2-40B4-BE49-F238E27FC236}">
                <a16:creationId xmlns:a16="http://schemas.microsoft.com/office/drawing/2014/main" id="{9E395DB8-A9D3-4147-9505-147A5EDDE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DBEDB39-0E0B-4C2A-8172-2760C65BF838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If you are using Microsoft Test Manager, you should plan to migrate to Azure Test Plans</a:t>
            </a:r>
          </a:p>
        </p:txBody>
      </p:sp>
    </p:spTree>
    <p:extLst>
      <p:ext uri="{BB962C8B-B14F-4D97-AF65-F5344CB8AC3E}">
        <p14:creationId xmlns:p14="http://schemas.microsoft.com/office/powerpoint/2010/main" val="63134055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1F5A-492F-47FB-9602-62DBBE1E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a license management strategy</a:t>
            </a:r>
          </a:p>
        </p:txBody>
      </p:sp>
      <p:pic>
        <p:nvPicPr>
          <p:cNvPr id="3" name="Picture 2" descr="Screenshot of Azure DevOps pricing options: Open source projects, Small Teams, and Teams of any size. Open source and Small teams are shown as free. Teams of any size are shown as $30/month">
            <a:extLst>
              <a:ext uri="{FF2B5EF4-FFF2-40B4-BE49-F238E27FC236}">
                <a16:creationId xmlns:a16="http://schemas.microsoft.com/office/drawing/2014/main" id="{BCEC9D10-EF7C-4A1A-8CF6-286A7109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1" y="1192213"/>
            <a:ext cx="9575584" cy="5351061"/>
          </a:xfrm>
          <a:prstGeom prst="rect">
            <a:avLst/>
          </a:prstGeom>
          <a:ln w="19050">
            <a:solidFill>
              <a:schemeClr val="tx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1676474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43D413-097A-419C-9413-9012E6A6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06: Lab</a:t>
            </a:r>
          </a:p>
        </p:txBody>
      </p:sp>
      <p:pic>
        <p:nvPicPr>
          <p:cNvPr id="2" name="Picture 1" descr="Icon of a lab flask">
            <a:extLst>
              <a:ext uri="{FF2B5EF4-FFF2-40B4-BE49-F238E27FC236}">
                <a16:creationId xmlns:a16="http://schemas.microsoft.com/office/drawing/2014/main" id="{381A4523-636E-4D1F-A8BE-19F12FEE3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626" y="2872466"/>
            <a:ext cx="859220" cy="12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238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9489BB-DF85-4291-A4C9-8378F97E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pic>
        <p:nvPicPr>
          <p:cNvPr id="4" name="Picture 3" descr="Icon of a magnifying glass">
            <a:extLst>
              <a:ext uri="{FF2B5EF4-FFF2-40B4-BE49-F238E27FC236}">
                <a16:creationId xmlns:a16="http://schemas.microsoft.com/office/drawing/2014/main" id="{3FA19AAB-2D10-4BB4-99D3-CD6BB733A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8" y="1224381"/>
            <a:ext cx="950976" cy="9509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435730-B7DB-48AD-A54F-13BCE207C70D}"/>
              </a:ext>
            </a:extLst>
          </p:cNvPr>
          <p:cNvSpPr txBox="1"/>
          <p:nvPr/>
        </p:nvSpPr>
        <p:spPr>
          <a:xfrm>
            <a:off x="1638300" y="1530592"/>
            <a:ext cx="4431943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1: Module overview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8D5984-7D1B-4993-91B8-25EA761F7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5712" y="2358996"/>
            <a:ext cx="44319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 of a circle branched into three connect circles">
            <a:extLst>
              <a:ext uri="{FF2B5EF4-FFF2-40B4-BE49-F238E27FC236}">
                <a16:creationId xmlns:a16="http://schemas.microsoft.com/office/drawing/2014/main" id="{239FB79F-C30B-4F0F-B570-2BEEF5845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08" y="2542635"/>
            <a:ext cx="950976" cy="9509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E6F80CB-51C9-4020-816F-A9AC2CADD96C}"/>
              </a:ext>
            </a:extLst>
          </p:cNvPr>
          <p:cNvSpPr txBox="1"/>
          <p:nvPr/>
        </p:nvSpPr>
        <p:spPr>
          <a:xfrm>
            <a:off x="1638300" y="2848846"/>
            <a:ext cx="4431943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200" dirty="0"/>
              <a:t>Lesson 2: Transformation planning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27A8FE-D6FE-40EE-8496-5809C4DAB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5712" y="3677250"/>
            <a:ext cx="44319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Icon of check mark enclosed by an arc">
            <a:extLst>
              <a:ext uri="{FF2B5EF4-FFF2-40B4-BE49-F238E27FC236}">
                <a16:creationId xmlns:a16="http://schemas.microsoft.com/office/drawing/2014/main" id="{78528436-B56B-4D9A-83DD-CF923013F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3860889"/>
            <a:ext cx="950976" cy="9509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5DEB3F-034B-4733-82F4-92C20EB225EE}"/>
              </a:ext>
            </a:extLst>
          </p:cNvPr>
          <p:cNvSpPr txBox="1"/>
          <p:nvPr/>
        </p:nvSpPr>
        <p:spPr>
          <a:xfrm>
            <a:off x="1638300" y="4167100"/>
            <a:ext cx="4431943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200" dirty="0"/>
              <a:t>Lesson 3: Project selection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7CC1C8-9D72-4320-BA99-0513126D7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5712" y="4995504"/>
            <a:ext cx="44319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Icon of two people">
            <a:extLst>
              <a:ext uri="{FF2B5EF4-FFF2-40B4-BE49-F238E27FC236}">
                <a16:creationId xmlns:a16="http://schemas.microsoft.com/office/drawing/2014/main" id="{0FEA9B7C-F3DB-4F4F-9660-7ADCCBBDF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58" y="5179145"/>
            <a:ext cx="950976" cy="95097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D46956D-2784-4650-80B0-8B757A17B3FA}"/>
              </a:ext>
            </a:extLst>
          </p:cNvPr>
          <p:cNvSpPr txBox="1"/>
          <p:nvPr/>
        </p:nvSpPr>
        <p:spPr>
          <a:xfrm>
            <a:off x="1638300" y="5485356"/>
            <a:ext cx="4431943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4: Team structures</a:t>
            </a:r>
          </a:p>
        </p:txBody>
      </p:sp>
      <p:pic>
        <p:nvPicPr>
          <p:cNvPr id="49" name="Picture 48" descr="Icon of a series of rectangular blocks representing traffic">
            <a:extLst>
              <a:ext uri="{FF2B5EF4-FFF2-40B4-BE49-F238E27FC236}">
                <a16:creationId xmlns:a16="http://schemas.microsoft.com/office/drawing/2014/main" id="{C3AE8F49-56F2-4635-A0C6-D397798042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5784" y="1224381"/>
            <a:ext cx="950976" cy="95097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B94D1A1-84DA-4E86-AE74-378CC54A10AE}"/>
              </a:ext>
            </a:extLst>
          </p:cNvPr>
          <p:cNvSpPr txBox="1"/>
          <p:nvPr/>
        </p:nvSpPr>
        <p:spPr>
          <a:xfrm>
            <a:off x="7455257" y="1361315"/>
            <a:ext cx="4431943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/>
              <a:t>Lesson 5: Migrating to Azure DevOps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320714-731C-4B6A-8A6A-94DD636D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37970" y="2358996"/>
            <a:ext cx="44319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a lab flask">
            <a:extLst>
              <a:ext uri="{FF2B5EF4-FFF2-40B4-BE49-F238E27FC236}">
                <a16:creationId xmlns:a16="http://schemas.microsoft.com/office/drawing/2014/main" id="{49633506-07F7-4777-8800-4962336C9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7308" y="2542635"/>
            <a:ext cx="950976" cy="95097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5734476-DA85-4C38-A98B-410CC92C5379}"/>
              </a:ext>
            </a:extLst>
          </p:cNvPr>
          <p:cNvSpPr txBox="1"/>
          <p:nvPr/>
        </p:nvSpPr>
        <p:spPr>
          <a:xfrm>
            <a:off x="7455257" y="2848846"/>
            <a:ext cx="4431943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/>
              <a:t>Lesson 6: Lab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A26A24-767E-45A0-93C8-985EA44A9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37970" y="3677250"/>
            <a:ext cx="44319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 of a document with a checkmark">
            <a:extLst>
              <a:ext uri="{FF2B5EF4-FFF2-40B4-BE49-F238E27FC236}">
                <a16:creationId xmlns:a16="http://schemas.microsoft.com/office/drawing/2014/main" id="{EB120493-457E-4AD7-A51F-C395F3CEBB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7308" y="3860889"/>
            <a:ext cx="950976" cy="95097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144FF39-65D1-4385-9225-C46775259561}"/>
              </a:ext>
            </a:extLst>
          </p:cNvPr>
          <p:cNvSpPr txBox="1"/>
          <p:nvPr/>
        </p:nvSpPr>
        <p:spPr>
          <a:xfrm>
            <a:off x="7455257" y="3997823"/>
            <a:ext cx="4431943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7: Module review and takeaways</a:t>
            </a:r>
          </a:p>
        </p:txBody>
      </p:sp>
    </p:spTree>
    <p:extLst>
      <p:ext uri="{BB962C8B-B14F-4D97-AF65-F5344CB8AC3E}">
        <p14:creationId xmlns:p14="http://schemas.microsoft.com/office/powerpoint/2010/main" val="231979024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EDDD53-F231-4A45-AE76-6E36416F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Lab: Agile planning and portfolio management with Azure boards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22FA0-1B12-4D82-A071-691AEE41416C}"/>
              </a:ext>
            </a:extLst>
          </p:cNvPr>
          <p:cNvSpPr/>
          <p:nvPr/>
        </p:nvSpPr>
        <p:spPr>
          <a:xfrm>
            <a:off x="465138" y="1200866"/>
            <a:ext cx="11479575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latin typeface="+mj-lt"/>
              </a:rPr>
              <a:t>In this lab, </a:t>
            </a:r>
            <a:r>
              <a:rPr lang="en-US" sz="2400">
                <a:solidFill>
                  <a:schemeClr val="tx2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Agile Planning and Portfolio Management with Azure Boards</a:t>
            </a:r>
            <a:r>
              <a:rPr lang="en-US" sz="2400">
                <a:latin typeface="+mj-lt"/>
              </a:rPr>
              <a:t>, you will learn about Azure Boards and how they can help you quickly plan, manage, and track work across your entire team. Tasks include: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7DE2DD-9BFF-43F5-8377-25EEA4BD6519}"/>
              </a:ext>
            </a:extLst>
          </p:cNvPr>
          <p:cNvSpPr/>
          <p:nvPr/>
        </p:nvSpPr>
        <p:spPr>
          <a:xfrm>
            <a:off x="429084" y="2436699"/>
            <a:ext cx="5710103" cy="823990"/>
          </a:xfrm>
          <a:prstGeom prst="rect">
            <a:avLst/>
          </a:prstGeom>
          <a:solidFill>
            <a:srgbClr val="243A5E"/>
          </a:solidFill>
        </p:spPr>
        <p:txBody>
          <a:bodyPr wrap="square" lIns="137160" tIns="91440" rIns="137160" bIns="91440" anchor="ctr">
            <a:no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  <a:latin typeface="+mj-lt"/>
              </a:rPr>
              <a:t>Working with teams, areas, and iterations</a:t>
            </a:r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0296ED-0C63-4ADC-B026-4B73993A323C}"/>
              </a:ext>
            </a:extLst>
          </p:cNvPr>
          <p:cNvSpPr/>
          <p:nvPr/>
        </p:nvSpPr>
        <p:spPr>
          <a:xfrm>
            <a:off x="429084" y="3378104"/>
            <a:ext cx="5710103" cy="823990"/>
          </a:xfrm>
          <a:prstGeom prst="rect">
            <a:avLst/>
          </a:prstGeom>
          <a:solidFill>
            <a:srgbClr val="243A5E"/>
          </a:solidFill>
        </p:spPr>
        <p:txBody>
          <a:bodyPr wrap="square" lIns="137160" tIns="91440" rIns="137160" bIns="91440" anchor="ctr">
            <a:no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  <a:latin typeface="+mj-lt"/>
              </a:rPr>
              <a:t>Working with work items</a:t>
            </a:r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656ED9-E5E2-42C4-A8C9-A0CC74CD52DE}"/>
              </a:ext>
            </a:extLst>
          </p:cNvPr>
          <p:cNvSpPr/>
          <p:nvPr/>
        </p:nvSpPr>
        <p:spPr>
          <a:xfrm>
            <a:off x="429084" y="4319510"/>
            <a:ext cx="5710103" cy="823990"/>
          </a:xfrm>
          <a:prstGeom prst="rect">
            <a:avLst/>
          </a:prstGeom>
          <a:solidFill>
            <a:srgbClr val="243A5E"/>
          </a:solidFill>
        </p:spPr>
        <p:txBody>
          <a:bodyPr wrap="square" lIns="137160" tIns="91440" rIns="137160" bIns="91440" anchor="ctr">
            <a:no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  <a:latin typeface="+mj-lt"/>
              </a:rPr>
              <a:t>Managing sprints and capacity</a:t>
            </a:r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9F8442-90AD-4667-8948-A7B34ADC13FA}"/>
              </a:ext>
            </a:extLst>
          </p:cNvPr>
          <p:cNvSpPr/>
          <p:nvPr/>
        </p:nvSpPr>
        <p:spPr>
          <a:xfrm>
            <a:off x="6257154" y="2436699"/>
            <a:ext cx="5705117" cy="819356"/>
          </a:xfrm>
          <a:prstGeom prst="rect">
            <a:avLst/>
          </a:prstGeom>
          <a:solidFill>
            <a:srgbClr val="243A5E"/>
          </a:solidFill>
        </p:spPr>
        <p:txBody>
          <a:bodyPr wrap="square" lIns="137160" tIns="91440" rIns="137160" bIns="91440" anchor="ctr">
            <a:no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Customizing Kanban Boards</a:t>
            </a:r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110B14-0557-42C1-9CC5-1B2274E998FE}"/>
              </a:ext>
            </a:extLst>
          </p:cNvPr>
          <p:cNvSpPr/>
          <p:nvPr/>
        </p:nvSpPr>
        <p:spPr>
          <a:xfrm>
            <a:off x="6257154" y="3378104"/>
            <a:ext cx="5705117" cy="819356"/>
          </a:xfrm>
          <a:prstGeom prst="rect">
            <a:avLst/>
          </a:prstGeom>
          <a:solidFill>
            <a:srgbClr val="243A5E"/>
          </a:solidFill>
        </p:spPr>
        <p:txBody>
          <a:bodyPr wrap="square" lIns="137160" tIns="91440" rIns="137160" bIns="91440" anchor="ctr">
            <a:no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  <a:latin typeface="+mj-lt"/>
              </a:rPr>
              <a:t>Defining dashboards</a:t>
            </a:r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1F3FED-AF0E-42F5-A25F-5EEEE0158089}"/>
              </a:ext>
            </a:extLst>
          </p:cNvPr>
          <p:cNvSpPr/>
          <p:nvPr/>
        </p:nvSpPr>
        <p:spPr>
          <a:xfrm>
            <a:off x="6257154" y="4321567"/>
            <a:ext cx="5705117" cy="819356"/>
          </a:xfrm>
          <a:prstGeom prst="rect">
            <a:avLst/>
          </a:prstGeom>
          <a:solidFill>
            <a:srgbClr val="243A5E"/>
          </a:solidFill>
        </p:spPr>
        <p:txBody>
          <a:bodyPr wrap="square" lIns="137160" tIns="91440" rIns="137160" bIns="91440" anchor="ctr">
            <a:no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Customizing team processes</a:t>
            </a:r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 descr="A tick mark">
            <a:extLst>
              <a:ext uri="{FF2B5EF4-FFF2-40B4-BE49-F238E27FC236}">
                <a16:creationId xmlns:a16="http://schemas.microsoft.com/office/drawing/2014/main" id="{DDBCE72F-CD36-4CD9-9AB8-06187E07F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CD46016-AFF9-4A8B-8C44-54E8B4C36882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Note that you must have already completed the prerequisite labs in the Welcome section.</a:t>
            </a:r>
          </a:p>
        </p:txBody>
      </p:sp>
    </p:spTree>
    <p:extLst>
      <p:ext uri="{BB962C8B-B14F-4D97-AF65-F5344CB8AC3E}">
        <p14:creationId xmlns:p14="http://schemas.microsoft.com/office/powerpoint/2010/main" val="209052821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D8D08-929A-445D-BA7D-A8EB3A9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07: Module review and takeaways</a:t>
            </a:r>
          </a:p>
        </p:txBody>
      </p:sp>
      <p:pic>
        <p:nvPicPr>
          <p:cNvPr id="6" name="Picture 5" descr="Icon of a document with a checkmark">
            <a:extLst>
              <a:ext uri="{FF2B5EF4-FFF2-40B4-BE49-F238E27FC236}">
                <a16:creationId xmlns:a16="http://schemas.microsoft.com/office/drawing/2014/main" id="{CE31928A-8E33-4A10-A58B-D58166644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8334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A9933F-1460-48AC-9B62-A18347F6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b="1"/>
              <a:t>What did you learn?</a:t>
            </a:r>
            <a:endParaRPr lang="en-US"/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A2490519-2B65-42E9-810C-A4C607A48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" y="1192213"/>
            <a:ext cx="950976" cy="9509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DB5033-D6FE-4B81-987B-3495AB184F05}"/>
              </a:ext>
            </a:extLst>
          </p:cNvPr>
          <p:cNvSpPr/>
          <p:nvPr/>
        </p:nvSpPr>
        <p:spPr>
          <a:xfrm>
            <a:off x="1619252" y="1359925"/>
            <a:ext cx="4339759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Plan for the transformation with shared goals and timelines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A76DE1-C8A3-4A4F-95E6-06CAE1363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9252" y="2399660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 of check mark enclosed by an arc">
            <a:extLst>
              <a:ext uri="{FF2B5EF4-FFF2-40B4-BE49-F238E27FC236}">
                <a16:creationId xmlns:a16="http://schemas.microsoft.com/office/drawing/2014/main" id="{8A1B0995-579B-467B-BF5E-0D2E49D40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12" y="2645902"/>
            <a:ext cx="950976" cy="9509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C42EA9-176E-468D-AF0C-661B1C0F5DEA}"/>
              </a:ext>
            </a:extLst>
          </p:cNvPr>
          <p:cNvSpPr/>
          <p:nvPr/>
        </p:nvSpPr>
        <p:spPr>
          <a:xfrm>
            <a:off x="1619252" y="2659725"/>
            <a:ext cx="4416552" cy="92333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2000"/>
              <a:t>Select a project and identify project metrics and Key Performance Indicators (KPI’s)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3E8AA6-CA47-4709-B6B1-E10FEA531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9252" y="3835932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two people">
            <a:extLst>
              <a:ext uri="{FF2B5EF4-FFF2-40B4-BE49-F238E27FC236}">
                <a16:creationId xmlns:a16="http://schemas.microsoft.com/office/drawing/2014/main" id="{A92E2A2F-9405-41D5-874F-AFA286A1F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12" y="4094480"/>
            <a:ext cx="950976" cy="9509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442921-F76A-4137-A241-BB7F557DA656}"/>
              </a:ext>
            </a:extLst>
          </p:cNvPr>
          <p:cNvSpPr/>
          <p:nvPr/>
        </p:nvSpPr>
        <p:spPr>
          <a:xfrm>
            <a:off x="1619252" y="4262192"/>
            <a:ext cx="4416552" cy="61555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2000"/>
              <a:t>Create a team and agile organizational structure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BC9AC8-C76F-4F64-AA9C-CC099F4C0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9252" y="5299850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Icon of a screen with square, isosceles triangle and circle shapes in it">
            <a:extLst>
              <a:ext uri="{FF2B5EF4-FFF2-40B4-BE49-F238E27FC236}">
                <a16:creationId xmlns:a16="http://schemas.microsoft.com/office/drawing/2014/main" id="{47706377-608A-459B-AB36-975770150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12" y="5556323"/>
            <a:ext cx="989076" cy="9890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2570F6-305A-4585-A4C5-7B72E66C69E0}"/>
              </a:ext>
            </a:extLst>
          </p:cNvPr>
          <p:cNvSpPr/>
          <p:nvPr/>
        </p:nvSpPr>
        <p:spPr>
          <a:xfrm>
            <a:off x="1619252" y="5896973"/>
            <a:ext cx="4416552" cy="30777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2000"/>
              <a:t>Design a tool integration strategy</a:t>
            </a:r>
          </a:p>
        </p:txBody>
      </p:sp>
      <p:pic>
        <p:nvPicPr>
          <p:cNvPr id="14" name="Picture 13" descr="Icon of arrow positioned diagonally">
            <a:extLst>
              <a:ext uri="{FF2B5EF4-FFF2-40B4-BE49-F238E27FC236}">
                <a16:creationId xmlns:a16="http://schemas.microsoft.com/office/drawing/2014/main" id="{EF84D977-BB7A-45EC-AA9D-53178D3E98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4453" y="1192213"/>
            <a:ext cx="952627" cy="9509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78A5D2-2388-4237-9442-369A07DF9B6E}"/>
              </a:ext>
            </a:extLst>
          </p:cNvPr>
          <p:cNvSpPr/>
          <p:nvPr/>
        </p:nvSpPr>
        <p:spPr>
          <a:xfrm>
            <a:off x="7592886" y="1416595"/>
            <a:ext cx="4416552" cy="6463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000"/>
              <a:t>Design a license management strategy (e.g. Azure DevOps users)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43A072-169D-46F9-8E27-4CE45E618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92886" y="2405103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con of three gears with varying sizes">
            <a:extLst>
              <a:ext uri="{FF2B5EF4-FFF2-40B4-BE49-F238E27FC236}">
                <a16:creationId xmlns:a16="http://schemas.microsoft.com/office/drawing/2014/main" id="{4ED8F1DB-3E8A-4F4B-BFA0-B4BD98D4D9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4763" y="2645902"/>
            <a:ext cx="950976" cy="9509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8F7D0A-DA59-4D1F-BA05-E35A1CD97398}"/>
              </a:ext>
            </a:extLst>
          </p:cNvPr>
          <p:cNvSpPr/>
          <p:nvPr/>
        </p:nvSpPr>
        <p:spPr>
          <a:xfrm>
            <a:off x="7592886" y="2655087"/>
            <a:ext cx="4416552" cy="93260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000"/>
              <a:t>Design a strategy for end-to-end traceability from work items to working software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83A922-EAF3-423D-830C-0F38389C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92886" y="3829523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 of a bulb">
            <a:extLst>
              <a:ext uri="{FF2B5EF4-FFF2-40B4-BE49-F238E27FC236}">
                <a16:creationId xmlns:a16="http://schemas.microsoft.com/office/drawing/2014/main" id="{1703E23F-22BC-4700-B4AF-D598C81B76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4453" y="4075430"/>
            <a:ext cx="989076" cy="9890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C6763B-A14F-459D-8371-10CDEDE07C53}"/>
              </a:ext>
            </a:extLst>
          </p:cNvPr>
          <p:cNvSpPr/>
          <p:nvPr/>
        </p:nvSpPr>
        <p:spPr>
          <a:xfrm>
            <a:off x="7592886" y="4246803"/>
            <a:ext cx="4416552" cy="6463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000"/>
              <a:t>Design an authentication and access strategy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E1CCED-DBCE-4509-AD5E-51271A439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92886" y="5310413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Icon of a cloud with multiples lines extending from it">
            <a:extLst>
              <a:ext uri="{FF2B5EF4-FFF2-40B4-BE49-F238E27FC236}">
                <a16:creationId xmlns:a16="http://schemas.microsoft.com/office/drawing/2014/main" id="{56818ED9-82B3-45C8-AB6F-1B2FCA5E65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4453" y="5556323"/>
            <a:ext cx="989076" cy="9890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B5FEF6-DC16-413C-8D16-401121DBC055}"/>
              </a:ext>
            </a:extLst>
          </p:cNvPr>
          <p:cNvSpPr/>
          <p:nvPr/>
        </p:nvSpPr>
        <p:spPr>
          <a:xfrm>
            <a:off x="7592886" y="5727696"/>
            <a:ext cx="4416552" cy="6463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000"/>
              <a:t>Design a strategy for integrating</a:t>
            </a:r>
            <a:br>
              <a:rPr lang="en-US" sz="2000"/>
            </a:br>
            <a:r>
              <a:rPr lang="en-US" sz="2000"/>
              <a:t>on-premises and cloud resources</a:t>
            </a:r>
          </a:p>
        </p:txBody>
      </p:sp>
    </p:spTree>
    <p:extLst>
      <p:ext uri="{BB962C8B-B14F-4D97-AF65-F5344CB8AC3E}">
        <p14:creationId xmlns:p14="http://schemas.microsoft.com/office/powerpoint/2010/main" val="284127011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8061-16AD-4557-AFC1-6BE8ECEB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/>
              <a:t>Module review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2379F-937E-46C0-994B-980379AB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192213"/>
            <a:ext cx="915924" cy="9159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5581FAE-4B8F-4F08-A565-CB04978C0221}"/>
              </a:ext>
            </a:extLst>
          </p:cNvPr>
          <p:cNvSpPr/>
          <p:nvPr/>
        </p:nvSpPr>
        <p:spPr bwMode="auto">
          <a:xfrm rot="10800000" flipV="1">
            <a:off x="499585" y="126113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80EDB9-A5A3-4D1E-9E59-2A405586663E}"/>
              </a:ext>
            </a:extLst>
          </p:cNvPr>
          <p:cNvSpPr/>
          <p:nvPr/>
        </p:nvSpPr>
        <p:spPr>
          <a:xfrm>
            <a:off x="1567543" y="1296232"/>
            <a:ext cx="10451420" cy="70788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2400" dirty="0"/>
              <a:t>Which of the following would a system that manages inventory in a warehouse be considered?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256E52-DFA9-4BF4-9AC5-C23D010A6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2168506"/>
            <a:ext cx="104514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FCF99C2-F184-44A5-8343-25B39F732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374970"/>
            <a:ext cx="915924" cy="91592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D310393-020F-41AE-803D-1F32186F87EA}"/>
              </a:ext>
            </a:extLst>
          </p:cNvPr>
          <p:cNvSpPr/>
          <p:nvPr/>
        </p:nvSpPr>
        <p:spPr bwMode="auto">
          <a:xfrm rot="10800000" flipV="1">
            <a:off x="499585" y="244388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8D245-7311-4104-8D87-70CD6166FFD3}"/>
              </a:ext>
            </a:extLst>
          </p:cNvPr>
          <p:cNvSpPr/>
          <p:nvPr/>
        </p:nvSpPr>
        <p:spPr>
          <a:xfrm>
            <a:off x="1567543" y="2228875"/>
            <a:ext cx="10451420" cy="120811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2400" dirty="0"/>
              <a:t>An Agile tool that is used to manage and visualize work by showing tasks moving from left to right across columns representing stages. What is this tool commonly called? 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E53C55-25D2-4CBA-87D9-6B9EDA4C7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3497359"/>
            <a:ext cx="104514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A69B23B-36BA-4297-BC53-D8B51747B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557728"/>
            <a:ext cx="915924" cy="91592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146753B-F9AC-4EEA-960F-FD3C8DE6F9A4}"/>
              </a:ext>
            </a:extLst>
          </p:cNvPr>
          <p:cNvSpPr/>
          <p:nvPr/>
        </p:nvSpPr>
        <p:spPr bwMode="auto">
          <a:xfrm rot="10800000" flipV="1">
            <a:off x="499585" y="362664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8B4C83-C387-40E7-8976-4711E97DF917}"/>
              </a:ext>
            </a:extLst>
          </p:cNvPr>
          <p:cNvSpPr/>
          <p:nvPr/>
        </p:nvSpPr>
        <p:spPr>
          <a:xfrm>
            <a:off x="1638663" y="4710990"/>
            <a:ext cx="10451420" cy="70788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2400" dirty="0"/>
              <a:t>As a project metric, what is Lead Time measuring?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07FB2D-3602-4A23-8426-2A60110E2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4534021"/>
            <a:ext cx="104514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3A7CEF6-6912-4BAB-95EA-2D2DEAE79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594390"/>
            <a:ext cx="915924" cy="91592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61A5CB5-8B6C-4B7A-AA4A-78A3DF2B13C1}"/>
              </a:ext>
            </a:extLst>
          </p:cNvPr>
          <p:cNvSpPr/>
          <p:nvPr/>
        </p:nvSpPr>
        <p:spPr bwMode="auto">
          <a:xfrm rot="10800000" flipV="1">
            <a:off x="499585" y="466330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3C845-D91D-4FF7-851A-292C4BFAB9CC}"/>
              </a:ext>
            </a:extLst>
          </p:cNvPr>
          <p:cNvSpPr/>
          <p:nvPr/>
        </p:nvSpPr>
        <p:spPr>
          <a:xfrm>
            <a:off x="1638663" y="5808022"/>
            <a:ext cx="10451420" cy="70788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2400" dirty="0"/>
              <a:t>What is a cross-functional team?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DC88E5-81B0-42C0-92FD-4DEB38964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5570683"/>
            <a:ext cx="104514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B842C32-F0B5-46FC-8DD7-34AD31F8F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631055"/>
            <a:ext cx="915924" cy="91592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C8E49231-9A09-4488-BCC0-08FD6CA55D2D}"/>
              </a:ext>
            </a:extLst>
          </p:cNvPr>
          <p:cNvSpPr/>
          <p:nvPr/>
        </p:nvSpPr>
        <p:spPr bwMode="auto">
          <a:xfrm rot="10800000" flipV="1">
            <a:off x="499585" y="569997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97E61-EFC0-4E89-9F89-F8D63A5C2BFE}"/>
              </a:ext>
            </a:extLst>
          </p:cNvPr>
          <p:cNvSpPr/>
          <p:nvPr/>
        </p:nvSpPr>
        <p:spPr>
          <a:xfrm>
            <a:off x="1567543" y="3661747"/>
            <a:ext cx="10451420" cy="70788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2400" dirty="0"/>
              <a:t>In which of the following would you find large amounts of technical debt?</a:t>
            </a:r>
          </a:p>
        </p:txBody>
      </p:sp>
    </p:spTree>
    <p:extLst>
      <p:ext uri="{BB962C8B-B14F-4D97-AF65-F5344CB8AC3E}">
        <p14:creationId xmlns:p14="http://schemas.microsoft.com/office/powerpoint/2010/main" val="18603893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A63F21-F3D1-441A-BD6E-69B847B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575D1-7AD9-4C95-AAC1-959010EB5EFE}"/>
              </a:ext>
            </a:extLst>
          </p:cNvPr>
          <p:cNvSpPr/>
          <p:nvPr/>
        </p:nvSpPr>
        <p:spPr>
          <a:xfrm>
            <a:off x="465138" y="1221878"/>
            <a:ext cx="10670266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+mj-lt"/>
              </a:rPr>
              <a:t>After completing this module, students will be able to:</a:t>
            </a:r>
          </a:p>
        </p:txBody>
      </p:sp>
      <p:pic>
        <p:nvPicPr>
          <p:cNvPr id="14" name="Picture 13" descr="Icon of a wrench and a clipboard">
            <a:extLst>
              <a:ext uri="{FF2B5EF4-FFF2-40B4-BE49-F238E27FC236}">
                <a16:creationId xmlns:a16="http://schemas.microsoft.com/office/drawing/2014/main" id="{A63DD6D7-F145-4774-993C-D94C20C1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86" y="1721555"/>
            <a:ext cx="952500" cy="95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3BCF0A-F77F-4B1D-BFAE-100076BCF206}"/>
              </a:ext>
            </a:extLst>
          </p:cNvPr>
          <p:cNvSpPr/>
          <p:nvPr/>
        </p:nvSpPr>
        <p:spPr>
          <a:xfrm>
            <a:off x="1603023" y="1890029"/>
            <a:ext cx="4416552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Plan for the transformation with shared</a:t>
            </a:r>
            <a:br>
              <a:rPr lang="en-US" sz="2000"/>
            </a:br>
            <a:r>
              <a:rPr lang="en-US" sz="2000"/>
              <a:t>goals and timelines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4101F1-BFD6-4D1B-B804-651249BCE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5712" y="2838720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con of a document with a checkmark">
            <a:extLst>
              <a:ext uri="{FF2B5EF4-FFF2-40B4-BE49-F238E27FC236}">
                <a16:creationId xmlns:a16="http://schemas.microsoft.com/office/drawing/2014/main" id="{8A1F87D9-EA2D-41B7-A750-9464C4601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86" y="3003385"/>
            <a:ext cx="950976" cy="9509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A59C6C-CA56-4BD2-826B-2B23046D2E50}"/>
              </a:ext>
            </a:extLst>
          </p:cNvPr>
          <p:cNvSpPr/>
          <p:nvPr/>
        </p:nvSpPr>
        <p:spPr>
          <a:xfrm>
            <a:off x="1603022" y="3013902"/>
            <a:ext cx="4416552" cy="92994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2000"/>
              <a:t>Select a project and identify project metrics and Key Performance Indicators (KPI’s)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0439F9-BEF0-427A-A8D0-C309128EB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5712" y="4119026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Icon of two people">
            <a:extLst>
              <a:ext uri="{FF2B5EF4-FFF2-40B4-BE49-F238E27FC236}">
                <a16:creationId xmlns:a16="http://schemas.microsoft.com/office/drawing/2014/main" id="{F6BFDF87-B3E3-4039-943F-B9F542ECD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44" y="4283691"/>
            <a:ext cx="950976" cy="9509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201CD9-F1B4-41DB-92BC-91BB198B970B}"/>
              </a:ext>
            </a:extLst>
          </p:cNvPr>
          <p:cNvSpPr/>
          <p:nvPr/>
        </p:nvSpPr>
        <p:spPr>
          <a:xfrm>
            <a:off x="1603022" y="4451403"/>
            <a:ext cx="4416552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Create a team and agile organizational structure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5D2635-5E5B-4610-8AFC-346DE24A0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5712" y="5399332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 of wrench and screw driver">
            <a:extLst>
              <a:ext uri="{FF2B5EF4-FFF2-40B4-BE49-F238E27FC236}">
                <a16:creationId xmlns:a16="http://schemas.microsoft.com/office/drawing/2014/main" id="{149451F3-CB0E-4F7F-A71F-7FE8447BC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986" y="5563996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4DC97B-8217-4CB0-89D6-96D9C1B5E8AD}"/>
              </a:ext>
            </a:extLst>
          </p:cNvPr>
          <p:cNvSpPr/>
          <p:nvPr/>
        </p:nvSpPr>
        <p:spPr>
          <a:xfrm>
            <a:off x="1603022" y="5886358"/>
            <a:ext cx="4416552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Design a tool integration strategy</a:t>
            </a:r>
          </a:p>
        </p:txBody>
      </p:sp>
      <p:pic>
        <p:nvPicPr>
          <p:cNvPr id="48" name="Picture 47" descr="Icon of a screen with filled chart ">
            <a:extLst>
              <a:ext uri="{FF2B5EF4-FFF2-40B4-BE49-F238E27FC236}">
                <a16:creationId xmlns:a16="http://schemas.microsoft.com/office/drawing/2014/main" id="{DC03A202-6546-4C69-8140-6135B4859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175" y="1721555"/>
            <a:ext cx="952500" cy="952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C1AF2B-05A2-47B3-A5C2-C3603E6CF46A}"/>
              </a:ext>
            </a:extLst>
          </p:cNvPr>
          <p:cNvSpPr/>
          <p:nvPr/>
        </p:nvSpPr>
        <p:spPr>
          <a:xfrm>
            <a:off x="7530179" y="1883692"/>
            <a:ext cx="4416552" cy="62822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Design a license management strategy </a:t>
            </a:r>
            <a:br>
              <a:rPr lang="en-US" sz="2000"/>
            </a:br>
            <a:r>
              <a:rPr lang="en-US" sz="2000"/>
              <a:t>(e.g. Azure DevOps users)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65D6887-5FB0-4C8D-8876-843BD63D2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30179" y="2838212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Icon of a screen with line charts">
            <a:extLst>
              <a:ext uri="{FF2B5EF4-FFF2-40B4-BE49-F238E27FC236}">
                <a16:creationId xmlns:a16="http://schemas.microsoft.com/office/drawing/2014/main" id="{E2452F0A-DE80-4AB5-A5D3-500090B2EB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3175" y="3002369"/>
            <a:ext cx="952500" cy="952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2FE7D7-BD36-49A0-8B4E-BDDA485B0668}"/>
              </a:ext>
            </a:extLst>
          </p:cNvPr>
          <p:cNvSpPr/>
          <p:nvPr/>
        </p:nvSpPr>
        <p:spPr>
          <a:xfrm>
            <a:off x="7530179" y="3013902"/>
            <a:ext cx="4416552" cy="9233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Design a strategy for end-to-end traceability from work items to working software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8CB3D2-C0B3-47BD-9F2D-5A4E590BA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30179" y="4119026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Icon of a key">
            <a:extLst>
              <a:ext uri="{FF2B5EF4-FFF2-40B4-BE49-F238E27FC236}">
                <a16:creationId xmlns:a16="http://schemas.microsoft.com/office/drawing/2014/main" id="{9A090166-68EA-47DE-9FFC-A87E3A09DC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3175" y="4283183"/>
            <a:ext cx="952500" cy="952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0E31A2-76D6-48AA-8DAB-25658C772B74}"/>
              </a:ext>
            </a:extLst>
          </p:cNvPr>
          <p:cNvSpPr/>
          <p:nvPr/>
        </p:nvSpPr>
        <p:spPr>
          <a:xfrm>
            <a:off x="7530179" y="4445320"/>
            <a:ext cx="4416552" cy="62822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Design an authentication and access strategy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B5D1FFD-D978-42F7-9587-A349FB56A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30179" y="5399840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 of a whiteboard with a cloud symbol drawn on it">
            <a:extLst>
              <a:ext uri="{FF2B5EF4-FFF2-40B4-BE49-F238E27FC236}">
                <a16:creationId xmlns:a16="http://schemas.microsoft.com/office/drawing/2014/main" id="{B890ECE1-6AE4-469A-988D-383AB69BDC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3175" y="5563996"/>
            <a:ext cx="952500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32E5B00-B3C6-417D-8B03-7CB1A1063759}"/>
              </a:ext>
            </a:extLst>
          </p:cNvPr>
          <p:cNvSpPr/>
          <p:nvPr/>
        </p:nvSpPr>
        <p:spPr>
          <a:xfrm>
            <a:off x="7530179" y="5726133"/>
            <a:ext cx="4416552" cy="62822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Design a strategy for integrating </a:t>
            </a:r>
            <a:br>
              <a:rPr lang="en-US" sz="2000"/>
            </a:br>
            <a:r>
              <a:rPr lang="en-US" sz="2000"/>
              <a:t>on-premises and cloud resources</a:t>
            </a:r>
          </a:p>
        </p:txBody>
      </p:sp>
    </p:spTree>
    <p:extLst>
      <p:ext uri="{BB962C8B-B14F-4D97-AF65-F5344CB8AC3E}">
        <p14:creationId xmlns:p14="http://schemas.microsoft.com/office/powerpoint/2010/main" val="14451613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E6DD6B-02EF-4958-9AED-694D7EEB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02: Transformation planning</a:t>
            </a:r>
          </a:p>
        </p:txBody>
      </p:sp>
      <p:pic>
        <p:nvPicPr>
          <p:cNvPr id="4" name="Picture 3" descr="Icon of a circle branched into three connect circles">
            <a:extLst>
              <a:ext uri="{FF2B5EF4-FFF2-40B4-BE49-F238E27FC236}">
                <a16:creationId xmlns:a16="http://schemas.microsoft.com/office/drawing/2014/main" id="{70070CE0-46FA-468D-8DD5-130CCEDC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044" y="2959159"/>
            <a:ext cx="1076206" cy="107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193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15FA1F-BCB4-4058-9785-F4448ABA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DevOps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DC8E2-4DB2-47F1-AD8F-294C2B2983A4}"/>
              </a:ext>
            </a:extLst>
          </p:cNvPr>
          <p:cNvSpPr/>
          <p:nvPr/>
        </p:nvSpPr>
        <p:spPr bwMode="auto">
          <a:xfrm>
            <a:off x="427037" y="2018368"/>
            <a:ext cx="5696525" cy="313420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cs typeface="Segoe UI Semilight"/>
              </a:rPr>
              <a:t>DevOps is the union of people, process, and products to enable continuous delivery of value to our end users</a:t>
            </a:r>
          </a:p>
        </p:txBody>
      </p:sp>
      <p:pic>
        <p:nvPicPr>
          <p:cNvPr id="16" name="Picture 15" descr="Icon of two people">
            <a:extLst>
              <a:ext uri="{FF2B5EF4-FFF2-40B4-BE49-F238E27FC236}">
                <a16:creationId xmlns:a16="http://schemas.microsoft.com/office/drawing/2014/main" id="{656C7B23-490E-4C60-9E45-D549B4F3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910" y="3757198"/>
            <a:ext cx="1217676" cy="12176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E1A4F3-E771-4F70-A776-00C14C3342FE}"/>
              </a:ext>
            </a:extLst>
          </p:cNvPr>
          <p:cNvSpPr/>
          <p:nvPr/>
        </p:nvSpPr>
        <p:spPr bwMode="auto">
          <a:xfrm>
            <a:off x="6301799" y="2018368"/>
            <a:ext cx="5696525" cy="313420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cs typeface="Segoe UI Semilight"/>
              </a:rPr>
              <a:t>DevOps is a continuous journey</a:t>
            </a:r>
          </a:p>
        </p:txBody>
      </p:sp>
      <p:pic>
        <p:nvPicPr>
          <p:cNvPr id="6" name="Picture 5" descr="Icon of a process">
            <a:extLst>
              <a:ext uri="{FF2B5EF4-FFF2-40B4-BE49-F238E27FC236}">
                <a16:creationId xmlns:a16="http://schemas.microsoft.com/office/drawing/2014/main" id="{63270066-C68D-4829-B2F6-5C9B42A5173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672" y="3758722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895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103D-4864-42FF-A1B7-19221099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Separating transformation teams</a:t>
            </a:r>
          </a:p>
        </p:txBody>
      </p:sp>
      <p:pic>
        <p:nvPicPr>
          <p:cNvPr id="3" name="Picture 2" descr="Icon of a document with a checkmark">
            <a:extLst>
              <a:ext uri="{FF2B5EF4-FFF2-40B4-BE49-F238E27FC236}">
                <a16:creationId xmlns:a16="http://schemas.microsoft.com/office/drawing/2014/main" id="{194D00C1-2DA8-4503-AD32-EF4659100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424076"/>
            <a:ext cx="950976" cy="9509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6DC47F-6756-4BB3-BB8C-867D67CCB510}"/>
              </a:ext>
            </a:extLst>
          </p:cNvPr>
          <p:cNvSpPr/>
          <p:nvPr/>
        </p:nvSpPr>
        <p:spPr>
          <a:xfrm>
            <a:off x="1701800" y="1424076"/>
            <a:ext cx="9928546" cy="121571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latin typeface="+mj-lt"/>
              </a:rPr>
              <a:t>There are several challenges when creating teams: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Availability of staff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Disruption of current procedures and procedures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024A7E-972D-49FF-99FA-4004BE54B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2785" y="3056883"/>
            <a:ext cx="106056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 of two people">
            <a:extLst>
              <a:ext uri="{FF2B5EF4-FFF2-40B4-BE49-F238E27FC236}">
                <a16:creationId xmlns:a16="http://schemas.microsoft.com/office/drawing/2014/main" id="{2A099F65-9F86-414C-B6B3-28085B387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3520138"/>
            <a:ext cx="950976" cy="950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10114D-EA1B-4B31-81E7-340DA9C9CBCC}"/>
              </a:ext>
            </a:extLst>
          </p:cNvPr>
          <p:cNvSpPr/>
          <p:nvPr/>
        </p:nvSpPr>
        <p:spPr>
          <a:xfrm>
            <a:off x="1701800" y="3520138"/>
            <a:ext cx="9907998" cy="167738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latin typeface="+mj-lt"/>
              </a:rPr>
              <a:t>To overcome the challenges, create a team that is: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Focused on the transformation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Well respected in their subject areas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Internal and external to the business</a:t>
            </a:r>
          </a:p>
        </p:txBody>
      </p:sp>
      <p:pic>
        <p:nvPicPr>
          <p:cNvPr id="16" name="Picture 15" descr="A tick mark">
            <a:extLst>
              <a:ext uri="{FF2B5EF4-FFF2-40B4-BE49-F238E27FC236}">
                <a16:creationId xmlns:a16="http://schemas.microsoft.com/office/drawing/2014/main" id="{A2BD7A90-2A6E-4495-B1F0-FFB0A2381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9462F2-D5C7-4FE3-B298-530D8E5ABD12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A transformation project can conflict with on-going business needs</a:t>
            </a:r>
          </a:p>
        </p:txBody>
      </p:sp>
    </p:spTree>
    <p:extLst>
      <p:ext uri="{BB962C8B-B14F-4D97-AF65-F5344CB8AC3E}">
        <p14:creationId xmlns:p14="http://schemas.microsoft.com/office/powerpoint/2010/main" val="6505624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F218-6A12-4579-9FD7-0F5C8F6F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shared goals</a:t>
            </a:r>
          </a:p>
        </p:txBody>
      </p:sp>
      <p:pic>
        <p:nvPicPr>
          <p:cNvPr id="3" name="Picture 2" descr="Icon of a document">
            <a:extLst>
              <a:ext uri="{FF2B5EF4-FFF2-40B4-BE49-F238E27FC236}">
                <a16:creationId xmlns:a16="http://schemas.microsoft.com/office/drawing/2014/main" id="{2C55224B-5CB8-4F5E-9413-ABC9918CC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428427"/>
            <a:ext cx="952500" cy="952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338FC4-5E9B-46DC-8667-243C91DB91EF}"/>
              </a:ext>
            </a:extLst>
          </p:cNvPr>
          <p:cNvSpPr/>
          <p:nvPr/>
        </p:nvSpPr>
        <p:spPr>
          <a:xfrm>
            <a:off x="1701800" y="1428427"/>
            <a:ext cx="10296525" cy="253915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latin typeface="+mj-lt"/>
              </a:rPr>
              <a:t>Projects must have a clearly-defined set of measurable outcomes, like: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Reduce the time spent on fixing bugs by 60%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Reduce the time spent on unplanned work by 70%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Reduce the out-of-hours work required by staff to no more than 10% of total</a:t>
            </a:r>
            <a:br>
              <a:rPr lang="en-US" sz="2000"/>
            </a:br>
            <a:r>
              <a:rPr lang="en-US" sz="2000"/>
              <a:t>working time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Remove all direct patching of production systems</a:t>
            </a:r>
          </a:p>
        </p:txBody>
      </p:sp>
      <p:pic>
        <p:nvPicPr>
          <p:cNvPr id="4" name="Picture 3" descr="A tick mark">
            <a:extLst>
              <a:ext uri="{FF2B5EF4-FFF2-40B4-BE49-F238E27FC236}">
                <a16:creationId xmlns:a16="http://schemas.microsoft.com/office/drawing/2014/main" id="{8E6FA7DD-BDF3-4C34-BBAB-6EC36A19B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E9B3CA-D709-460F-ACCB-545C904BCE23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One of the key aims of DevOps is to provide greater customer value, so outcomes should </a:t>
            </a:r>
            <a:br>
              <a:rPr lang="en-US" sz="20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</a:br>
            <a:r>
              <a:rPr lang="en-US" sz="20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have a customer value focus</a:t>
            </a:r>
          </a:p>
        </p:txBody>
      </p:sp>
    </p:spTree>
    <p:extLst>
      <p:ext uri="{BB962C8B-B14F-4D97-AF65-F5344CB8AC3E}">
        <p14:creationId xmlns:p14="http://schemas.microsoft.com/office/powerpoint/2010/main" val="26408331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A2FC-C03D-4B52-9DB6-8E667E0C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timelines for goals</a:t>
            </a:r>
          </a:p>
        </p:txBody>
      </p:sp>
      <p:pic>
        <p:nvPicPr>
          <p:cNvPr id="26" name="Picture 25" descr="Icon of a wrench and a clipboard">
            <a:extLst>
              <a:ext uri="{FF2B5EF4-FFF2-40B4-BE49-F238E27FC236}">
                <a16:creationId xmlns:a16="http://schemas.microsoft.com/office/drawing/2014/main" id="{6EA66DA4-FE4C-4975-8C9A-AE8880501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400175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2EA53C-C8D1-49CA-855D-26B5D51E6AF1}"/>
              </a:ext>
            </a:extLst>
          </p:cNvPr>
          <p:cNvSpPr/>
          <p:nvPr/>
        </p:nvSpPr>
        <p:spPr>
          <a:xfrm>
            <a:off x="1701800" y="1707148"/>
            <a:ext cx="1029652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/>
              <a:t>Measurable goals should have timelines that challenging yet achievable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9DBE59-C8DF-4848-9300-34C3EE671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2480" y="2611434"/>
            <a:ext cx="1016658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 of a computer screen">
            <a:extLst>
              <a:ext uri="{FF2B5EF4-FFF2-40B4-BE49-F238E27FC236}">
                <a16:creationId xmlns:a16="http://schemas.microsoft.com/office/drawing/2014/main" id="{5AEA089F-3383-47C5-9335-A48B34461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2871717"/>
            <a:ext cx="952500" cy="952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B0743C-684E-4E3D-AE89-BC9531980DF9}"/>
              </a:ext>
            </a:extLst>
          </p:cNvPr>
          <p:cNvSpPr/>
          <p:nvPr/>
        </p:nvSpPr>
        <p:spPr>
          <a:xfrm>
            <a:off x="1701800" y="3009413"/>
            <a:ext cx="1029652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/>
              <a:t>Timelines should be a constant series of short-term goals – each clear and measurable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BDF012-F08C-4BCD-BEFF-0297FAA4F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2480" y="4084500"/>
            <a:ext cx="1016658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check mark enclosed by an arc">
            <a:extLst>
              <a:ext uri="{FF2B5EF4-FFF2-40B4-BE49-F238E27FC236}">
                <a16:creationId xmlns:a16="http://schemas.microsoft.com/office/drawing/2014/main" id="{2A5FDA34-2C1E-4A19-BD71-7ED5469C2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4344782"/>
            <a:ext cx="950976" cy="9509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E017A9-6532-4091-B906-79AD5A43AB63}"/>
              </a:ext>
            </a:extLst>
          </p:cNvPr>
          <p:cNvSpPr/>
          <p:nvPr/>
        </p:nvSpPr>
        <p:spPr>
          <a:xfrm>
            <a:off x="1701800" y="4344782"/>
            <a:ext cx="10296525" cy="1677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latin typeface="+mj-lt"/>
              </a:rPr>
              <a:t>Shorter timelines have advantages: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Easier to change plans or priorities when necessary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Reduced delay between doing the work and getting feedback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Easier to keep organizational support when positive outcomes are apparent</a:t>
            </a:r>
          </a:p>
        </p:txBody>
      </p:sp>
    </p:spTree>
    <p:extLst>
      <p:ext uri="{BB962C8B-B14F-4D97-AF65-F5344CB8AC3E}">
        <p14:creationId xmlns:p14="http://schemas.microsoft.com/office/powerpoint/2010/main" val="17838939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305D32150D746ACEC7EE1F47590FB" ma:contentTypeVersion="6" ma:contentTypeDescription="Create a new document." ma:contentTypeScope="" ma:versionID="bd314a4cb5a5f0e3d803d6fe54ceca07">
  <xsd:schema xmlns:xsd="http://www.w3.org/2001/XMLSchema" xmlns:xs="http://www.w3.org/2001/XMLSchema" xmlns:p="http://schemas.microsoft.com/office/2006/metadata/properties" xmlns:ns1="http://schemas.microsoft.com/sharepoint/v3" xmlns:ns2="0aa551a1-3cd1-453b-b985-d0d43f91ae14" targetNamespace="http://schemas.microsoft.com/office/2006/metadata/properties" ma:root="true" ma:fieldsID="bfbb6cf21f6f1a0d29f3532108c2446d" ns1:_="" ns2:_="">
    <xsd:import namespace="http://schemas.microsoft.com/sharepoint/v3"/>
    <xsd:import namespace="0aa551a1-3cd1-453b-b985-d0d43f91ae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51a1-3cd1-453b-b985-d0d43f91a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3F5AC2-E24E-4C79-95D1-F51D0BE1F5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a551a1-3cd1-453b-b985-d0d43f91ae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2189</Words>
  <Application>Microsoft Office PowerPoint</Application>
  <PresentationFormat>Custom</PresentationFormat>
  <Paragraphs>280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AZ-400.00 Module 1: Planning for DevOps</vt:lpstr>
      <vt:lpstr>Lesson 01: Module overview</vt:lpstr>
      <vt:lpstr>Module overview</vt:lpstr>
      <vt:lpstr>Learning objectives</vt:lpstr>
      <vt:lpstr>Lesson 02: Transformation planning</vt:lpstr>
      <vt:lpstr>What is DevOps</vt:lpstr>
      <vt:lpstr>Separating transformation teams</vt:lpstr>
      <vt:lpstr>Defining shared goals</vt:lpstr>
      <vt:lpstr>Setting timelines for goals</vt:lpstr>
      <vt:lpstr>Lesson 03: Project selection</vt:lpstr>
      <vt:lpstr>Greenfield and Brownfield projects defined</vt:lpstr>
      <vt:lpstr>Choosing Greenfield and Brownfield projects</vt:lpstr>
      <vt:lpstr>Choosing systems of record vs systems of engagement</vt:lpstr>
      <vt:lpstr>Selecting groups to minimize initial resistance</vt:lpstr>
      <vt:lpstr>Identifying project metrics and KPIs</vt:lpstr>
      <vt:lpstr>Lesson 04: Team structures</vt:lpstr>
      <vt:lpstr>Agile development practices defined</vt:lpstr>
      <vt:lpstr>Principles of agile development</vt:lpstr>
      <vt:lpstr>Creating organizational structures for agile practices</vt:lpstr>
      <vt:lpstr>Mentoring team members on agile practices</vt:lpstr>
      <vt:lpstr>Enabling in-team and cross-team collaboration</vt:lpstr>
      <vt:lpstr>Selecting tools and processes for agile practices</vt:lpstr>
      <vt:lpstr>Lesson 05: Migrating to Azure DevOps</vt:lpstr>
      <vt:lpstr>What can Azure DevOps do?</vt:lpstr>
      <vt:lpstr>Designing an authorization and access strategy</vt:lpstr>
      <vt:lpstr>Migrating or integrating existing work management tools</vt:lpstr>
      <vt:lpstr>Migrating or integrating existing test management tools</vt:lpstr>
      <vt:lpstr>Designing a license management strategy</vt:lpstr>
      <vt:lpstr>Lesson 06: Lab</vt:lpstr>
      <vt:lpstr>Lab: Agile planning and portfolio management with Azure boards</vt:lpstr>
      <vt:lpstr>Lesson 07: Module review and takeaways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AZ-400.0 Module 1: Planning for DevOps</dc:title>
  <dc:creator/>
  <cp:lastModifiedBy>Kimberly Rasmusson-Anderson</cp:lastModifiedBy>
  <cp:revision>6</cp:revision>
  <dcterms:created xsi:type="dcterms:W3CDTF">2020-04-30T00:33:59Z</dcterms:created>
  <dcterms:modified xsi:type="dcterms:W3CDTF">2020-07-23T15:14:18Z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0x010100020305D32150D746ACEC7EE1F47590FB</vt:lpwstr>
  </property>
</Properties>
</file>