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9"/>
  </p:notesMasterIdLst>
  <p:handoutMasterIdLst>
    <p:handoutMasterId r:id="rId40"/>
  </p:handoutMasterIdLst>
  <p:sldIdLst>
    <p:sldId id="1719" r:id="rId5"/>
    <p:sldId id="1925" r:id="rId6"/>
    <p:sldId id="1926" r:id="rId7"/>
    <p:sldId id="1927" r:id="rId8"/>
    <p:sldId id="1865" r:id="rId9"/>
    <p:sldId id="1922" r:id="rId10"/>
    <p:sldId id="1878" r:id="rId11"/>
    <p:sldId id="1882" r:id="rId12"/>
    <p:sldId id="1912" r:id="rId13"/>
    <p:sldId id="1893" r:id="rId14"/>
    <p:sldId id="1913" r:id="rId15"/>
    <p:sldId id="1914" r:id="rId16"/>
    <p:sldId id="1894" r:id="rId17"/>
    <p:sldId id="1915" r:id="rId18"/>
    <p:sldId id="1895" r:id="rId19"/>
    <p:sldId id="1896" r:id="rId20"/>
    <p:sldId id="1916" r:id="rId21"/>
    <p:sldId id="300" r:id="rId22"/>
    <p:sldId id="1917" r:id="rId23"/>
    <p:sldId id="1928" r:id="rId24"/>
    <p:sldId id="1929" r:id="rId25"/>
    <p:sldId id="1933" r:id="rId26"/>
    <p:sldId id="1918" r:id="rId27"/>
    <p:sldId id="1909" r:id="rId28"/>
    <p:sldId id="1910" r:id="rId29"/>
    <p:sldId id="1930" r:id="rId30"/>
    <p:sldId id="1919" r:id="rId31"/>
    <p:sldId id="1911" r:id="rId32"/>
    <p:sldId id="1920" r:id="rId33"/>
    <p:sldId id="1931" r:id="rId34"/>
    <p:sldId id="1904" r:id="rId35"/>
    <p:sldId id="1921" r:id="rId36"/>
    <p:sldId id="1932" r:id="rId37"/>
    <p:sldId id="1905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3A5E"/>
    <a:srgbClr val="B18BE8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C02D4-4EC4-4165-81CC-B837FD34ECF3}" v="1" dt="2020-07-15T16:43:56.723"/>
    <p1510:client id="{2308DCF5-6DDF-43A6-9D15-09EA5EB994F0}" v="1" dt="2020-07-15T13:44:31.979"/>
    <p1510:client id="{459D10B8-FAAF-488C-9F7F-E54C976386C1}" v="38" dt="2020-07-14T17:13:53.248"/>
    <p1510:client id="{6F56210D-3FE9-43E5-86CC-05E3B2E92DBC}" v="6" dt="2020-07-14T17:10:2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53" autoAdjust="0"/>
  </p:normalViewPr>
  <p:slideViewPr>
    <p:cSldViewPr snapToGrid="0">
      <p:cViewPr varScale="1">
        <p:scale>
          <a:sx n="85" d="100"/>
          <a:sy n="85" d="100"/>
        </p:scale>
        <p:origin x="11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 Diengdoh" userId="4e667e83-9d62-4727-9cfb-ee24b16ffb56" providerId="ADAL" clId="{459D10B8-FAAF-488C-9F7F-E54C976386C1}"/>
    <pc:docChg chg="custSel modSld">
      <pc:chgData name="Mili Diengdoh" userId="4e667e83-9d62-4727-9cfb-ee24b16ffb56" providerId="ADAL" clId="{459D10B8-FAAF-488C-9F7F-E54C976386C1}" dt="2020-07-14T17:13:53.247" v="44"/>
      <pc:docMkLst>
        <pc:docMk/>
      </pc:docMkLst>
      <pc:sldChg chg="modSp">
        <pc:chgData name="Mili Diengdoh" userId="4e667e83-9d62-4727-9cfb-ee24b16ffb56" providerId="ADAL" clId="{459D10B8-FAAF-488C-9F7F-E54C976386C1}" dt="2020-07-14T17:12:42.120" v="32"/>
        <pc:sldMkLst>
          <pc:docMk/>
          <pc:sldMk cId="3746766023" sldId="1865"/>
        </pc:sldMkLst>
        <pc:spChg chg="mod">
          <ac:chgData name="Mili Diengdoh" userId="4e667e83-9d62-4727-9cfb-ee24b16ffb56" providerId="ADAL" clId="{459D10B8-FAAF-488C-9F7F-E54C976386C1}" dt="2020-07-14T17:12:42.120" v="32"/>
          <ac:spMkLst>
            <pc:docMk/>
            <pc:sldMk cId="3746766023" sldId="1865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459D10B8-FAAF-488C-9F7F-E54C976386C1}" dt="2020-07-14T17:13:14.173" v="37"/>
        <pc:sldMkLst>
          <pc:docMk/>
          <pc:sldMk cId="3661152984" sldId="1882"/>
        </pc:sldMkLst>
        <pc:spChg chg="mod">
          <ac:chgData name="Mili Diengdoh" userId="4e667e83-9d62-4727-9cfb-ee24b16ffb56" providerId="ADAL" clId="{459D10B8-FAAF-488C-9F7F-E54C976386C1}" dt="2020-07-14T17:13:06.612" v="36"/>
          <ac:spMkLst>
            <pc:docMk/>
            <pc:sldMk cId="3661152984" sldId="1882"/>
            <ac:spMk id="2" creationId="{2D21055D-2326-43DA-8879-B02AE8E02946}"/>
          </ac:spMkLst>
        </pc:spChg>
        <pc:spChg chg="mod">
          <ac:chgData name="Mili Diengdoh" userId="4e667e83-9d62-4727-9cfb-ee24b16ffb56" providerId="ADAL" clId="{459D10B8-FAAF-488C-9F7F-E54C976386C1}" dt="2020-07-14T17:13:14.173" v="37"/>
          <ac:spMkLst>
            <pc:docMk/>
            <pc:sldMk cId="3661152984" sldId="1882"/>
            <ac:spMk id="18" creationId="{6A1C885B-8244-403F-A441-CD722F5BAC97}"/>
          </ac:spMkLst>
        </pc:spChg>
      </pc:sldChg>
      <pc:sldChg chg="modSp">
        <pc:chgData name="Mili Diengdoh" userId="4e667e83-9d62-4727-9cfb-ee24b16ffb56" providerId="ADAL" clId="{459D10B8-FAAF-488C-9F7F-E54C976386C1}" dt="2020-07-14T17:13:23.077" v="39"/>
        <pc:sldMkLst>
          <pc:docMk/>
          <pc:sldMk cId="1215667859" sldId="1893"/>
        </pc:sldMkLst>
        <pc:spChg chg="mod">
          <ac:chgData name="Mili Diengdoh" userId="4e667e83-9d62-4727-9cfb-ee24b16ffb56" providerId="ADAL" clId="{459D10B8-FAAF-488C-9F7F-E54C976386C1}" dt="2020-07-14T17:13:23.077" v="39"/>
          <ac:spMkLst>
            <pc:docMk/>
            <pc:sldMk cId="1215667859" sldId="1893"/>
            <ac:spMk id="2" creationId="{42B86F46-19F5-4F8D-862C-8EA5534029D2}"/>
          </ac:spMkLst>
        </pc:spChg>
      </pc:sldChg>
      <pc:sldChg chg="modSp">
        <pc:chgData name="Mili Diengdoh" userId="4e667e83-9d62-4727-9cfb-ee24b16ffb56" providerId="ADAL" clId="{459D10B8-FAAF-488C-9F7F-E54C976386C1}" dt="2020-07-14T17:13:44.558" v="43"/>
        <pc:sldMkLst>
          <pc:docMk/>
          <pc:sldMk cId="4088913799" sldId="1895"/>
        </pc:sldMkLst>
        <pc:spChg chg="mod">
          <ac:chgData name="Mili Diengdoh" userId="4e667e83-9d62-4727-9cfb-ee24b16ffb56" providerId="ADAL" clId="{459D10B8-FAAF-488C-9F7F-E54C976386C1}" dt="2020-07-14T17:13:40.405" v="42"/>
          <ac:spMkLst>
            <pc:docMk/>
            <pc:sldMk cId="4088913799" sldId="1895"/>
            <ac:spMk id="10" creationId="{62E067CD-AEFC-4C07-9525-19521AFE1AF6}"/>
          </ac:spMkLst>
        </pc:spChg>
        <pc:spChg chg="mod">
          <ac:chgData name="Mili Diengdoh" userId="4e667e83-9d62-4727-9cfb-ee24b16ffb56" providerId="ADAL" clId="{459D10B8-FAAF-488C-9F7F-E54C976386C1}" dt="2020-07-14T17:13:44.558" v="43"/>
          <ac:spMkLst>
            <pc:docMk/>
            <pc:sldMk cId="4088913799" sldId="1895"/>
            <ac:spMk id="11" creationId="{82B34FA4-A66F-4153-AC16-31D70105C764}"/>
          </ac:spMkLst>
        </pc:spChg>
      </pc:sldChg>
      <pc:sldChg chg="addSp delSp modSp mod">
        <pc:chgData name="Mili Diengdoh" userId="4e667e83-9d62-4727-9cfb-ee24b16ffb56" providerId="ADAL" clId="{459D10B8-FAAF-488C-9F7F-E54C976386C1}" dt="2020-07-13T04:16:15.102" v="6" actId="478"/>
        <pc:sldMkLst>
          <pc:docMk/>
          <pc:sldMk cId="2066525541" sldId="1904"/>
        </pc:sldMkLst>
        <pc:spChg chg="add">
          <ac:chgData name="Mili Diengdoh" userId="4e667e83-9d62-4727-9cfb-ee24b16ffb56" providerId="ADAL" clId="{459D10B8-FAAF-488C-9F7F-E54C976386C1}" dt="2020-07-13T04:16:04.667" v="2" actId="22"/>
          <ac:spMkLst>
            <pc:docMk/>
            <pc:sldMk cId="2066525541" sldId="1904"/>
            <ac:spMk id="3" creationId="{FF02BAF8-92C7-435B-AD26-0319D7F24B82}"/>
          </ac:spMkLst>
        </pc:spChg>
        <pc:spChg chg="add mod">
          <ac:chgData name="Mili Diengdoh" userId="4e667e83-9d62-4727-9cfb-ee24b16ffb56" providerId="ADAL" clId="{459D10B8-FAAF-488C-9F7F-E54C976386C1}" dt="2020-07-13T04:16:08.280" v="3"/>
          <ac:spMkLst>
            <pc:docMk/>
            <pc:sldMk cId="2066525541" sldId="1904"/>
            <ac:spMk id="4" creationId="{A7A42017-0BFC-47FD-B96F-66B9F944BF53}"/>
          </ac:spMkLst>
        </pc:spChg>
        <pc:spChg chg="del">
          <ac:chgData name="Mili Diengdoh" userId="4e667e83-9d62-4727-9cfb-ee24b16ffb56" providerId="ADAL" clId="{459D10B8-FAAF-488C-9F7F-E54C976386C1}" dt="2020-07-13T04:16:15.102" v="6" actId="478"/>
          <ac:spMkLst>
            <pc:docMk/>
            <pc:sldMk cId="2066525541" sldId="1904"/>
            <ac:spMk id="6" creationId="{EBCC1B53-1320-4B4F-B2A3-D865ED06E1A7}"/>
          </ac:spMkLst>
        </pc:spChg>
        <pc:spChg chg="del">
          <ac:chgData name="Mili Diengdoh" userId="4e667e83-9d62-4727-9cfb-ee24b16ffb56" providerId="ADAL" clId="{459D10B8-FAAF-488C-9F7F-E54C976386C1}" dt="2020-07-13T04:16:15.102" v="6" actId="478"/>
          <ac:spMkLst>
            <pc:docMk/>
            <pc:sldMk cId="2066525541" sldId="1904"/>
            <ac:spMk id="21" creationId="{D11D671C-F929-4A02-B162-84291D6BD7F5}"/>
          </ac:spMkLst>
        </pc:spChg>
        <pc:picChg chg="add del">
          <ac:chgData name="Mili Diengdoh" userId="4e667e83-9d62-4727-9cfb-ee24b16ffb56" providerId="ADAL" clId="{459D10B8-FAAF-488C-9F7F-E54C976386C1}" dt="2020-07-13T04:16:11.542" v="5" actId="478"/>
          <ac:picMkLst>
            <pc:docMk/>
            <pc:sldMk cId="2066525541" sldId="1904"/>
            <ac:picMk id="5" creationId="{B05DC2EE-936D-429A-9B1D-67D7C2C31E81}"/>
          </ac:picMkLst>
        </pc:picChg>
      </pc:sldChg>
      <pc:sldChg chg="modSp">
        <pc:chgData name="Mili Diengdoh" userId="4e667e83-9d62-4727-9cfb-ee24b16ffb56" providerId="ADAL" clId="{459D10B8-FAAF-488C-9F7F-E54C976386C1}" dt="2020-07-14T17:13:53.247" v="44"/>
        <pc:sldMkLst>
          <pc:docMk/>
          <pc:sldMk cId="17682011" sldId="1905"/>
        </pc:sldMkLst>
        <pc:spChg chg="mod">
          <ac:chgData name="Mili Diengdoh" userId="4e667e83-9d62-4727-9cfb-ee24b16ffb56" providerId="ADAL" clId="{459D10B8-FAAF-488C-9F7F-E54C976386C1}" dt="2020-07-14T17:13:53.247" v="44"/>
          <ac:spMkLst>
            <pc:docMk/>
            <pc:sldMk cId="17682011" sldId="1905"/>
            <ac:spMk id="13" creationId="{DBCC0681-B4AB-4A6F-94BD-4A80815AFC1E}"/>
          </ac:spMkLst>
        </pc:spChg>
      </pc:sldChg>
      <pc:sldChg chg="modSp">
        <pc:chgData name="Mili Diengdoh" userId="4e667e83-9d62-4727-9cfb-ee24b16ffb56" providerId="ADAL" clId="{459D10B8-FAAF-488C-9F7F-E54C976386C1}" dt="2020-07-14T17:13:19.263" v="38"/>
        <pc:sldMkLst>
          <pc:docMk/>
          <pc:sldMk cId="1305868315" sldId="1912"/>
        </pc:sldMkLst>
        <pc:spChg chg="mod">
          <ac:chgData name="Mili Diengdoh" userId="4e667e83-9d62-4727-9cfb-ee24b16ffb56" providerId="ADAL" clId="{459D10B8-FAAF-488C-9F7F-E54C976386C1}" dt="2020-07-14T17:13:19.263" v="38"/>
          <ac:spMkLst>
            <pc:docMk/>
            <pc:sldMk cId="1305868315" sldId="1912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459D10B8-FAAF-488C-9F7F-E54C976386C1}" dt="2020-07-14T17:13:27.210" v="40"/>
        <pc:sldMkLst>
          <pc:docMk/>
          <pc:sldMk cId="342223372" sldId="1913"/>
        </pc:sldMkLst>
        <pc:spChg chg="mod">
          <ac:chgData name="Mili Diengdoh" userId="4e667e83-9d62-4727-9cfb-ee24b16ffb56" providerId="ADAL" clId="{459D10B8-FAAF-488C-9F7F-E54C976386C1}" dt="2020-07-14T17:13:27.210" v="40"/>
          <ac:spMkLst>
            <pc:docMk/>
            <pc:sldMk cId="342223372" sldId="1913"/>
            <ac:spMk id="2" creationId="{C439469B-17C1-434A-9BEE-318F68CE8361}"/>
          </ac:spMkLst>
        </pc:spChg>
      </pc:sldChg>
      <pc:sldChg chg="modSp">
        <pc:chgData name="Mili Diengdoh" userId="4e667e83-9d62-4727-9cfb-ee24b16ffb56" providerId="ADAL" clId="{459D10B8-FAAF-488C-9F7F-E54C976386C1}" dt="2020-07-14T17:13:31.468" v="41"/>
        <pc:sldMkLst>
          <pc:docMk/>
          <pc:sldMk cId="318131729" sldId="1914"/>
        </pc:sldMkLst>
        <pc:spChg chg="mod">
          <ac:chgData name="Mili Diengdoh" userId="4e667e83-9d62-4727-9cfb-ee24b16ffb56" providerId="ADAL" clId="{459D10B8-FAAF-488C-9F7F-E54C976386C1}" dt="2020-07-14T17:13:31.468" v="41"/>
          <ac:spMkLst>
            <pc:docMk/>
            <pc:sldMk cId="318131729" sldId="1914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459D10B8-FAAF-488C-9F7F-E54C976386C1}" dt="2020-07-13T04:13:18.830" v="1"/>
        <pc:sldMkLst>
          <pc:docMk/>
          <pc:sldMk cId="941704837" sldId="1916"/>
        </pc:sldMkLst>
        <pc:spChg chg="mod">
          <ac:chgData name="Mili Diengdoh" userId="4e667e83-9d62-4727-9cfb-ee24b16ffb56" providerId="ADAL" clId="{459D10B8-FAAF-488C-9F7F-E54C976386C1}" dt="2020-07-13T04:13:18.830" v="1"/>
          <ac:spMkLst>
            <pc:docMk/>
            <pc:sldMk cId="941704837" sldId="1916"/>
            <ac:spMk id="2" creationId="{F01F9E3D-4FF1-4906-A3C3-FC0952ABB578}"/>
          </ac:spMkLst>
        </pc:spChg>
      </pc:sldChg>
      <pc:sldChg chg="modSp">
        <pc:chgData name="Mili Diengdoh" userId="4e667e83-9d62-4727-9cfb-ee24b16ffb56" providerId="ADAL" clId="{459D10B8-FAAF-488C-9F7F-E54C976386C1}" dt="2020-07-14T17:12:16.385" v="30"/>
        <pc:sldMkLst>
          <pc:docMk/>
          <pc:sldMk cId="1350066733" sldId="1920"/>
        </pc:sldMkLst>
        <pc:spChg chg="mod">
          <ac:chgData name="Mili Diengdoh" userId="4e667e83-9d62-4727-9cfb-ee24b16ffb56" providerId="ADAL" clId="{459D10B8-FAAF-488C-9F7F-E54C976386C1}" dt="2020-07-14T17:12:16.385" v="30"/>
          <ac:spMkLst>
            <pc:docMk/>
            <pc:sldMk cId="1350066733" sldId="1920"/>
            <ac:spMk id="2" creationId="{623D20A6-5A4C-4983-8DB2-9CC155211300}"/>
          </ac:spMkLst>
        </pc:spChg>
      </pc:sldChg>
      <pc:sldChg chg="modSp">
        <pc:chgData name="Mili Diengdoh" userId="4e667e83-9d62-4727-9cfb-ee24b16ffb56" providerId="ADAL" clId="{459D10B8-FAAF-488C-9F7F-E54C976386C1}" dt="2020-07-14T17:12:38.782" v="31"/>
        <pc:sldMkLst>
          <pc:docMk/>
          <pc:sldMk cId="2166685194" sldId="1922"/>
        </pc:sldMkLst>
        <pc:spChg chg="mod">
          <ac:chgData name="Mili Diengdoh" userId="4e667e83-9d62-4727-9cfb-ee24b16ffb56" providerId="ADAL" clId="{459D10B8-FAAF-488C-9F7F-E54C976386C1}" dt="2020-07-14T17:12:38.782" v="31"/>
          <ac:spMkLst>
            <pc:docMk/>
            <pc:sldMk cId="2166685194" sldId="1922"/>
            <ac:spMk id="3" creationId="{70C9A31B-2533-487F-AD91-67726E0623EC}"/>
          </ac:spMkLst>
        </pc:spChg>
      </pc:sldChg>
      <pc:sldChg chg="modSp">
        <pc:chgData name="Mili Diengdoh" userId="4e667e83-9d62-4727-9cfb-ee24b16ffb56" providerId="ADAL" clId="{459D10B8-FAAF-488C-9F7F-E54C976386C1}" dt="2020-07-14T17:12:49.302" v="35"/>
        <pc:sldMkLst>
          <pc:docMk/>
          <pc:sldMk cId="1663750524" sldId="1926"/>
        </pc:sldMkLst>
        <pc:spChg chg="mod">
          <ac:chgData name="Mili Diengdoh" userId="4e667e83-9d62-4727-9cfb-ee24b16ffb56" providerId="ADAL" clId="{459D10B8-FAAF-488C-9F7F-E54C976386C1}" dt="2020-07-14T17:12:44.772" v="33"/>
          <ac:spMkLst>
            <pc:docMk/>
            <pc:sldMk cId="1663750524" sldId="1926"/>
            <ac:spMk id="17" creationId="{F0C393BA-3E86-4A47-85F5-F8200D9D7C2C}"/>
          </ac:spMkLst>
        </pc:spChg>
        <pc:spChg chg="mod">
          <ac:chgData name="Mili Diengdoh" userId="4e667e83-9d62-4727-9cfb-ee24b16ffb56" providerId="ADAL" clId="{459D10B8-FAAF-488C-9F7F-E54C976386C1}" dt="2020-07-14T17:12:46.241" v="34"/>
          <ac:spMkLst>
            <pc:docMk/>
            <pc:sldMk cId="1663750524" sldId="1926"/>
            <ac:spMk id="20" creationId="{6064E254-DDAE-49D1-ABA5-D2FECC9F1FB7}"/>
          </ac:spMkLst>
        </pc:spChg>
        <pc:spChg chg="mod">
          <ac:chgData name="Mili Diengdoh" userId="4e667e83-9d62-4727-9cfb-ee24b16ffb56" providerId="ADAL" clId="{459D10B8-FAAF-488C-9F7F-E54C976386C1}" dt="2020-07-14T17:12:49.302" v="35"/>
          <ac:spMkLst>
            <pc:docMk/>
            <pc:sldMk cId="1663750524" sldId="1926"/>
            <ac:spMk id="27" creationId="{91DDF7ED-C5FF-45B8-8E60-90933B03037C}"/>
          </ac:spMkLst>
        </pc:spChg>
      </pc:sldChg>
      <pc:sldChg chg="modSp">
        <pc:chgData name="Mili Diengdoh" userId="4e667e83-9d62-4727-9cfb-ee24b16ffb56" providerId="ADAL" clId="{459D10B8-FAAF-488C-9F7F-E54C976386C1}" dt="2020-07-14T17:12:11.897" v="28"/>
        <pc:sldMkLst>
          <pc:docMk/>
          <pc:sldMk cId="1117785327" sldId="1930"/>
        </pc:sldMkLst>
        <pc:spChg chg="mod">
          <ac:chgData name="Mili Diengdoh" userId="4e667e83-9d62-4727-9cfb-ee24b16ffb56" providerId="ADAL" clId="{459D10B8-FAAF-488C-9F7F-E54C976386C1}" dt="2020-07-14T17:12:11.897" v="28"/>
          <ac:spMkLst>
            <pc:docMk/>
            <pc:sldMk cId="1117785327" sldId="1930"/>
            <ac:spMk id="4" creationId="{00000000-0000-0000-0000-000000000000}"/>
          </ac:spMkLst>
        </pc:spChg>
      </pc:sldChg>
    </pc:docChg>
  </pc:docChgLst>
  <pc:docChgLst>
    <pc:chgData name="Wanlambok Nongbet [Chillibreeze]" userId="6bf028ea-505a-4797-9fbe-498829f78d74" providerId="ADAL" clId="{6F56210D-3FE9-43E5-86CC-05E3B2E92DBC}"/>
    <pc:docChg chg="modSld">
      <pc:chgData name="Wanlambok Nongbet [Chillibreeze]" userId="6bf028ea-505a-4797-9fbe-498829f78d74" providerId="ADAL" clId="{6F56210D-3FE9-43E5-86CC-05E3B2E92DBC}" dt="2020-07-14T17:10:25.164" v="9" actId="113"/>
      <pc:docMkLst>
        <pc:docMk/>
      </pc:docMkLst>
      <pc:sldChg chg="modSp mod">
        <pc:chgData name="Wanlambok Nongbet [Chillibreeze]" userId="6bf028ea-505a-4797-9fbe-498829f78d74" providerId="ADAL" clId="{6F56210D-3FE9-43E5-86CC-05E3B2E92DBC}" dt="2020-07-14T17:10:25.164" v="9" actId="113"/>
        <pc:sldMkLst>
          <pc:docMk/>
          <pc:sldMk cId="17682011" sldId="1905"/>
        </pc:sldMkLst>
        <pc:spChg chg="mod">
          <ac:chgData name="Wanlambok Nongbet [Chillibreeze]" userId="6bf028ea-505a-4797-9fbe-498829f78d74" providerId="ADAL" clId="{6F56210D-3FE9-43E5-86CC-05E3B2E92DBC}" dt="2020-07-14T17:10:25.164" v="9" actId="113"/>
          <ac:spMkLst>
            <pc:docMk/>
            <pc:sldMk cId="17682011" sldId="1905"/>
            <ac:spMk id="39" creationId="{96286755-EB2F-4520-ADEC-D9E581823AB3}"/>
          </ac:spMkLst>
        </pc:spChg>
        <pc:spChg chg="mod">
          <ac:chgData name="Wanlambok Nongbet [Chillibreeze]" userId="6bf028ea-505a-4797-9fbe-498829f78d74" providerId="ADAL" clId="{6F56210D-3FE9-43E5-86CC-05E3B2E92DBC}" dt="2020-07-14T17:10:25.164" v="9" actId="113"/>
          <ac:spMkLst>
            <pc:docMk/>
            <pc:sldMk cId="17682011" sldId="1905"/>
            <ac:spMk id="43" creationId="{44091B3F-0681-49C5-8851-C83DE25B9E43}"/>
          </ac:spMkLst>
        </pc:spChg>
        <pc:spChg chg="mod">
          <ac:chgData name="Wanlambok Nongbet [Chillibreeze]" userId="6bf028ea-505a-4797-9fbe-498829f78d74" providerId="ADAL" clId="{6F56210D-3FE9-43E5-86CC-05E3B2E92DBC}" dt="2020-07-14T17:10:25.164" v="9" actId="113"/>
          <ac:spMkLst>
            <pc:docMk/>
            <pc:sldMk cId="17682011" sldId="1905"/>
            <ac:spMk id="47" creationId="{ECAAF913-A56E-4949-B4AF-2194B584EF37}"/>
          </ac:spMkLst>
        </pc:spChg>
        <pc:spChg chg="mod">
          <ac:chgData name="Wanlambok Nongbet [Chillibreeze]" userId="6bf028ea-505a-4797-9fbe-498829f78d74" providerId="ADAL" clId="{6F56210D-3FE9-43E5-86CC-05E3B2E92DBC}" dt="2020-07-14T17:10:25.164" v="9" actId="113"/>
          <ac:spMkLst>
            <pc:docMk/>
            <pc:sldMk cId="17682011" sldId="1905"/>
            <ac:spMk id="51" creationId="{F7E98A1A-813E-4C11-A601-C4C9705B1D09}"/>
          </ac:spMkLst>
        </pc:spChg>
      </pc:sldChg>
      <pc:sldChg chg="modSp mod">
        <pc:chgData name="Wanlambok Nongbet [Chillibreeze]" userId="6bf028ea-505a-4797-9fbe-498829f78d74" providerId="ADAL" clId="{6F56210D-3FE9-43E5-86CC-05E3B2E92DBC}" dt="2020-07-14T10:03:33.488" v="3" actId="20577"/>
        <pc:sldMkLst>
          <pc:docMk/>
          <pc:sldMk cId="1285426823" sldId="1910"/>
        </pc:sldMkLst>
        <pc:spChg chg="mod">
          <ac:chgData name="Wanlambok Nongbet [Chillibreeze]" userId="6bf028ea-505a-4797-9fbe-498829f78d74" providerId="ADAL" clId="{6F56210D-3FE9-43E5-86CC-05E3B2E92DBC}" dt="2020-07-14T10:03:32.474" v="2" actId="20577"/>
          <ac:spMkLst>
            <pc:docMk/>
            <pc:sldMk cId="1285426823" sldId="1910"/>
            <ac:spMk id="12" creationId="{39187E87-0F12-4837-8139-B2D538271609}"/>
          </ac:spMkLst>
        </pc:spChg>
        <pc:spChg chg="mod">
          <ac:chgData name="Wanlambok Nongbet [Chillibreeze]" userId="6bf028ea-505a-4797-9fbe-498829f78d74" providerId="ADAL" clId="{6F56210D-3FE9-43E5-86CC-05E3B2E92DBC}" dt="2020-07-14T10:03:33.488" v="3" actId="20577"/>
          <ac:spMkLst>
            <pc:docMk/>
            <pc:sldMk cId="1285426823" sldId="1910"/>
            <ac:spMk id="16" creationId="{D37C1481-9E49-488D-B944-5CCD0469EE1B}"/>
          </ac:spMkLst>
        </pc:spChg>
        <pc:spChg chg="mod">
          <ac:chgData name="Wanlambok Nongbet [Chillibreeze]" userId="6bf028ea-505a-4797-9fbe-498829f78d74" providerId="ADAL" clId="{6F56210D-3FE9-43E5-86CC-05E3B2E92DBC}" dt="2020-07-14T10:03:27.503" v="1" actId="14100"/>
          <ac:spMkLst>
            <pc:docMk/>
            <pc:sldMk cId="1285426823" sldId="1910"/>
            <ac:spMk id="20" creationId="{272FD1C6-9ACC-49AF-8606-5501CB2FBFB1}"/>
          </ac:spMkLst>
        </pc:spChg>
      </pc:sldChg>
      <pc:sldChg chg="modSp">
        <pc:chgData name="Wanlambok Nongbet [Chillibreeze]" userId="6bf028ea-505a-4797-9fbe-498829f78d74" providerId="ADAL" clId="{6F56210D-3FE9-43E5-86CC-05E3B2E92DBC}" dt="2020-07-14T17:09:20.780" v="7"/>
        <pc:sldMkLst>
          <pc:docMk/>
          <pc:sldMk cId="1663750524" sldId="1926"/>
        </pc:sldMkLst>
        <pc:spChg chg="mod">
          <ac:chgData name="Wanlambok Nongbet [Chillibreeze]" userId="6bf028ea-505a-4797-9fbe-498829f78d74" providerId="ADAL" clId="{6F56210D-3FE9-43E5-86CC-05E3B2E92DBC}" dt="2020-07-14T17:09:18.574" v="5"/>
          <ac:spMkLst>
            <pc:docMk/>
            <pc:sldMk cId="1663750524" sldId="1926"/>
            <ac:spMk id="14" creationId="{9152382B-4213-4885-B30B-42F4559CECC3}"/>
          </ac:spMkLst>
        </pc:spChg>
        <pc:spChg chg="mod">
          <ac:chgData name="Wanlambok Nongbet [Chillibreeze]" userId="6bf028ea-505a-4797-9fbe-498829f78d74" providerId="ADAL" clId="{6F56210D-3FE9-43E5-86CC-05E3B2E92DBC}" dt="2020-07-14T17:09:20.780" v="7"/>
          <ac:spMkLst>
            <pc:docMk/>
            <pc:sldMk cId="1663750524" sldId="1926"/>
            <ac:spMk id="49" creationId="{557332FA-1321-465F-9EED-A3A26F7E1FBE}"/>
          </ac:spMkLst>
        </pc:spChg>
      </pc:sldChg>
      <pc:sldChg chg="modSp mod">
        <pc:chgData name="Wanlambok Nongbet [Chillibreeze]" userId="6bf028ea-505a-4797-9fbe-498829f78d74" providerId="ADAL" clId="{6F56210D-3FE9-43E5-86CC-05E3B2E92DBC}" dt="2020-07-14T10:03:20.441" v="0" actId="2711"/>
        <pc:sldMkLst>
          <pc:docMk/>
          <pc:sldMk cId="2126740357" sldId="1933"/>
        </pc:sldMkLst>
        <pc:spChg chg="mod">
          <ac:chgData name="Wanlambok Nongbet [Chillibreeze]" userId="6bf028ea-505a-4797-9fbe-498829f78d74" providerId="ADAL" clId="{6F56210D-3FE9-43E5-86CC-05E3B2E92DBC}" dt="2020-07-14T10:03:20.441" v="0" actId="2711"/>
          <ac:spMkLst>
            <pc:docMk/>
            <pc:sldMk cId="2126740357" sldId="1933"/>
            <ac:spMk id="16" creationId="{BA1B889D-1254-457E-A2E9-E16DB07EC3FA}"/>
          </ac:spMkLst>
        </pc:spChg>
      </pc:sldChg>
    </pc:docChg>
  </pc:docChgLst>
  <pc:docChgLst>
    <pc:chgData name="Robert [Chillibreeze]" userId="8fe5ebfe-980d-441d-bbff-8c5265b810b8" providerId="ADAL" clId="{127A696F-7050-4126-8FA6-1B0B37B9DA69}"/>
    <pc:docChg chg="undo custSel modSld">
      <pc:chgData name="Robert [Chillibreeze]" userId="8fe5ebfe-980d-441d-bbff-8c5265b810b8" providerId="ADAL" clId="{127A696F-7050-4126-8FA6-1B0B37B9DA69}" dt="2020-07-11T13:09:18.182" v="138"/>
      <pc:docMkLst>
        <pc:docMk/>
      </pc:docMkLst>
      <pc:sldChg chg="addSp delSp modSp">
        <pc:chgData name="Robert [Chillibreeze]" userId="8fe5ebfe-980d-441d-bbff-8c5265b810b8" providerId="ADAL" clId="{127A696F-7050-4126-8FA6-1B0B37B9DA69}" dt="2020-07-11T13:09:04.386" v="135"/>
        <pc:sldMkLst>
          <pc:docMk/>
          <pc:sldMk cId="2875775453" sldId="1878"/>
        </pc:sldMkLst>
        <pc:spChg chg="add del mod">
          <ac:chgData name="Robert [Chillibreeze]" userId="8fe5ebfe-980d-441d-bbff-8c5265b810b8" providerId="ADAL" clId="{127A696F-7050-4126-8FA6-1B0B37B9DA69}" dt="2020-07-11T13:09:03.834" v="132"/>
          <ac:spMkLst>
            <pc:docMk/>
            <pc:sldMk cId="2875775453" sldId="1878"/>
            <ac:spMk id="3" creationId="{45CC7BED-0DD4-4927-9C5B-91D5F4A94193}"/>
          </ac:spMkLst>
        </pc:spChg>
        <pc:spChg chg="mod">
          <ac:chgData name="Robert [Chillibreeze]" userId="8fe5ebfe-980d-441d-bbff-8c5265b810b8" providerId="ADAL" clId="{127A696F-7050-4126-8FA6-1B0B37B9DA69}" dt="2020-07-11T13:09:04.386" v="135"/>
          <ac:spMkLst>
            <pc:docMk/>
            <pc:sldMk cId="2875775453" sldId="1878"/>
            <ac:spMk id="4" creationId="{00000000-0000-0000-0000-000000000000}"/>
          </ac:spMkLst>
        </pc:spChg>
        <pc:spChg chg="add del mod">
          <ac:chgData name="Robert [Chillibreeze]" userId="8fe5ebfe-980d-441d-bbff-8c5265b810b8" providerId="ADAL" clId="{127A696F-7050-4126-8FA6-1B0B37B9DA69}" dt="2020-07-11T13:09:03.962" v="133"/>
          <ac:spMkLst>
            <pc:docMk/>
            <pc:sldMk cId="2875775453" sldId="1878"/>
            <ac:spMk id="6" creationId="{1BB0102E-DBA6-4378-9BD2-419900BAF4DA}"/>
          </ac:spMkLst>
        </pc:spChg>
        <pc:spChg chg="add del mod">
          <ac:chgData name="Robert [Chillibreeze]" userId="8fe5ebfe-980d-441d-bbff-8c5265b810b8" providerId="ADAL" clId="{127A696F-7050-4126-8FA6-1B0B37B9DA69}" dt="2020-07-11T13:09:04.234" v="134"/>
          <ac:spMkLst>
            <pc:docMk/>
            <pc:sldMk cId="2875775453" sldId="1878"/>
            <ac:spMk id="7" creationId="{43B07098-0D9C-4F90-A2A5-EA0243CEC37E}"/>
          </ac:spMkLst>
        </pc:spChg>
        <pc:spChg chg="add del mod">
          <ac:chgData name="Robert [Chillibreeze]" userId="8fe5ebfe-980d-441d-bbff-8c5265b810b8" providerId="ADAL" clId="{127A696F-7050-4126-8FA6-1B0B37B9DA69}" dt="2020-07-11T13:09:04.386" v="135"/>
          <ac:spMkLst>
            <pc:docMk/>
            <pc:sldMk cId="2875775453" sldId="1878"/>
            <ac:spMk id="8" creationId="{BAEE4A5C-D577-4ED2-91CB-6DF15D786D12}"/>
          </ac:spMkLst>
        </pc:spChg>
      </pc:sldChg>
      <pc:sldChg chg="modSp mod">
        <pc:chgData name="Robert [Chillibreeze]" userId="8fe5ebfe-980d-441d-bbff-8c5265b810b8" providerId="ADAL" clId="{127A696F-7050-4126-8FA6-1B0B37B9DA69}" dt="2020-07-11T13:09:08.263" v="136"/>
        <pc:sldMkLst>
          <pc:docMk/>
          <pc:sldMk cId="3661152984" sldId="1882"/>
        </pc:sldMkLst>
        <pc:spChg chg="mod">
          <ac:chgData name="Robert [Chillibreeze]" userId="8fe5ebfe-980d-441d-bbff-8c5265b810b8" providerId="ADAL" clId="{127A696F-7050-4126-8FA6-1B0B37B9DA69}" dt="2020-07-11T13:09:08.263" v="136"/>
          <ac:spMkLst>
            <pc:docMk/>
            <pc:sldMk cId="3661152984" sldId="1882"/>
            <ac:spMk id="2" creationId="{2D21055D-2326-43DA-8879-B02AE8E02946}"/>
          </ac:spMkLst>
        </pc:spChg>
        <pc:cxnChg chg="mod">
          <ac:chgData name="Robert [Chillibreeze]" userId="8fe5ebfe-980d-441d-bbff-8c5265b810b8" providerId="ADAL" clId="{127A696F-7050-4126-8FA6-1B0B37B9DA69}" dt="2020-07-11T13:05:48.714" v="3" actId="962"/>
          <ac:cxnSpMkLst>
            <pc:docMk/>
            <pc:sldMk cId="3661152984" sldId="1882"/>
            <ac:cxnSpMk id="25" creationId="{B9D534DB-FD0A-41AE-9C32-325D5925DD90}"/>
          </ac:cxnSpMkLst>
        </pc:cxnChg>
      </pc:sldChg>
      <pc:sldChg chg="modSp">
        <pc:chgData name="Robert [Chillibreeze]" userId="8fe5ebfe-980d-441d-bbff-8c5265b810b8" providerId="ADAL" clId="{127A696F-7050-4126-8FA6-1B0B37B9DA69}" dt="2020-07-11T13:09:11.927" v="137"/>
        <pc:sldMkLst>
          <pc:docMk/>
          <pc:sldMk cId="1215667859" sldId="1893"/>
        </pc:sldMkLst>
        <pc:spChg chg="mod">
          <ac:chgData name="Robert [Chillibreeze]" userId="8fe5ebfe-980d-441d-bbff-8c5265b810b8" providerId="ADAL" clId="{127A696F-7050-4126-8FA6-1B0B37B9DA69}" dt="2020-07-11T13:09:11.927" v="137"/>
          <ac:spMkLst>
            <pc:docMk/>
            <pc:sldMk cId="1215667859" sldId="1893"/>
            <ac:spMk id="2" creationId="{42B86F46-19F5-4F8D-862C-8EA5534029D2}"/>
          </ac:spMkLst>
        </pc:spChg>
      </pc:sldChg>
      <pc:sldChg chg="addSp delSp modSp mod">
        <pc:chgData name="Robert [Chillibreeze]" userId="8fe5ebfe-980d-441d-bbff-8c5265b810b8" providerId="ADAL" clId="{127A696F-7050-4126-8FA6-1B0B37B9DA69}" dt="2020-07-11T13:08:35.145" v="126"/>
        <pc:sldMkLst>
          <pc:docMk/>
          <pc:sldMk cId="17682011" sldId="1905"/>
        </pc:sldMkLst>
        <pc:spChg chg="mod">
          <ac:chgData name="Robert [Chillibreeze]" userId="8fe5ebfe-980d-441d-bbff-8c5265b810b8" providerId="ADAL" clId="{127A696F-7050-4126-8FA6-1B0B37B9DA69}" dt="2020-07-11T13:08:35.145" v="126"/>
          <ac:spMkLst>
            <pc:docMk/>
            <pc:sldMk cId="17682011" sldId="1905"/>
            <ac:spMk id="2" creationId="{A13C0885-9660-42ED-B074-34059C74AD9F}"/>
          </ac:spMkLst>
        </pc:spChg>
        <pc:spChg chg="add del mod">
          <ac:chgData name="Robert [Chillibreeze]" userId="8fe5ebfe-980d-441d-bbff-8c5265b810b8" providerId="ADAL" clId="{127A696F-7050-4126-8FA6-1B0B37B9DA69}" dt="2020-07-11T13:08:33.050" v="123"/>
          <ac:spMkLst>
            <pc:docMk/>
            <pc:sldMk cId="17682011" sldId="1905"/>
            <ac:spMk id="3" creationId="{49767CD4-DF80-48D9-965A-D9819C34D400}"/>
          </ac:spMkLst>
        </pc:spChg>
        <pc:spChg chg="add del mod">
          <ac:chgData name="Robert [Chillibreeze]" userId="8fe5ebfe-980d-441d-bbff-8c5265b810b8" providerId="ADAL" clId="{127A696F-7050-4126-8FA6-1B0B37B9DA69}" dt="2020-07-11T13:08:33.177" v="124"/>
          <ac:spMkLst>
            <pc:docMk/>
            <pc:sldMk cId="17682011" sldId="1905"/>
            <ac:spMk id="4" creationId="{120EAB49-CBA0-4B7F-BFA9-64933AA51E53}"/>
          </ac:spMkLst>
        </pc:spChg>
        <pc:spChg chg="add del mod">
          <ac:chgData name="Robert [Chillibreeze]" userId="8fe5ebfe-980d-441d-bbff-8c5265b810b8" providerId="ADAL" clId="{127A696F-7050-4126-8FA6-1B0B37B9DA69}" dt="2020-07-11T13:08:35.010" v="125"/>
          <ac:spMkLst>
            <pc:docMk/>
            <pc:sldMk cId="17682011" sldId="1905"/>
            <ac:spMk id="5" creationId="{39D0DA9D-462C-4093-B360-7B6FF624B05B}"/>
          </ac:spMkLst>
        </pc:spChg>
        <pc:spChg chg="add del mod">
          <ac:chgData name="Robert [Chillibreeze]" userId="8fe5ebfe-980d-441d-bbff-8c5265b810b8" providerId="ADAL" clId="{127A696F-7050-4126-8FA6-1B0B37B9DA69}" dt="2020-07-11T13:08:35.145" v="126"/>
          <ac:spMkLst>
            <pc:docMk/>
            <pc:sldMk cId="17682011" sldId="1905"/>
            <ac:spMk id="6" creationId="{205D822F-22BE-4E2B-BEF8-4E8DFDB45452}"/>
          </ac:spMkLst>
        </pc:spChg>
        <pc:spChg chg="mod">
          <ac:chgData name="Robert [Chillibreeze]" userId="8fe5ebfe-980d-441d-bbff-8c5265b810b8" providerId="ADAL" clId="{127A696F-7050-4126-8FA6-1B0B37B9DA69}" dt="2020-07-11T13:08:03.839" v="122" actId="1076"/>
          <ac:spMkLst>
            <pc:docMk/>
            <pc:sldMk cId="17682011" sldId="1905"/>
            <ac:spMk id="43" creationId="{44091B3F-0681-49C5-8851-C83DE25B9E43}"/>
          </ac:spMkLst>
        </pc:spChg>
      </pc:sldChg>
      <pc:sldChg chg="modSp">
        <pc:chgData name="Robert [Chillibreeze]" userId="8fe5ebfe-980d-441d-bbff-8c5265b810b8" providerId="ADAL" clId="{127A696F-7050-4126-8FA6-1B0B37B9DA69}" dt="2020-07-11T13:09:18.182" v="138"/>
        <pc:sldMkLst>
          <pc:docMk/>
          <pc:sldMk cId="342223372" sldId="1913"/>
        </pc:sldMkLst>
        <pc:spChg chg="mod">
          <ac:chgData name="Robert [Chillibreeze]" userId="8fe5ebfe-980d-441d-bbff-8c5265b810b8" providerId="ADAL" clId="{127A696F-7050-4126-8FA6-1B0B37B9DA69}" dt="2020-07-11T13:09:18.182" v="138"/>
          <ac:spMkLst>
            <pc:docMk/>
            <pc:sldMk cId="342223372" sldId="1913"/>
            <ac:spMk id="2" creationId="{C439469B-17C1-434A-9BEE-318F68CE8361}"/>
          </ac:spMkLst>
        </pc:spChg>
      </pc:sldChg>
      <pc:sldChg chg="addSp delSp modSp">
        <pc:chgData name="Robert [Chillibreeze]" userId="8fe5ebfe-980d-441d-bbff-8c5265b810b8" providerId="ADAL" clId="{127A696F-7050-4126-8FA6-1B0B37B9DA69}" dt="2020-07-11T13:09:01.698" v="131"/>
        <pc:sldMkLst>
          <pc:docMk/>
          <pc:sldMk cId="2166685194" sldId="1922"/>
        </pc:sldMkLst>
        <pc:spChg chg="add del mod">
          <ac:chgData name="Robert [Chillibreeze]" userId="8fe5ebfe-980d-441d-bbff-8c5265b810b8" providerId="ADAL" clId="{127A696F-7050-4126-8FA6-1B0B37B9DA69}" dt="2020-07-11T13:08:48.433" v="127"/>
          <ac:spMkLst>
            <pc:docMk/>
            <pc:sldMk cId="2166685194" sldId="1922"/>
            <ac:spMk id="2" creationId="{FA0B6EEC-354B-4A74-A6AF-5BA07CFFBA3B}"/>
          </ac:spMkLst>
        </pc:spChg>
        <pc:spChg chg="mod">
          <ac:chgData name="Robert [Chillibreeze]" userId="8fe5ebfe-980d-441d-bbff-8c5265b810b8" providerId="ADAL" clId="{127A696F-7050-4126-8FA6-1B0B37B9DA69}" dt="2020-07-11T13:09:01.698" v="131"/>
          <ac:spMkLst>
            <pc:docMk/>
            <pc:sldMk cId="2166685194" sldId="1922"/>
            <ac:spMk id="3" creationId="{70C9A31B-2533-487F-AD91-67726E0623EC}"/>
          </ac:spMkLst>
        </pc:spChg>
        <pc:spChg chg="add del mod">
          <ac:chgData name="Robert [Chillibreeze]" userId="8fe5ebfe-980d-441d-bbff-8c5265b810b8" providerId="ADAL" clId="{127A696F-7050-4126-8FA6-1B0B37B9DA69}" dt="2020-07-11T13:08:48.587" v="128"/>
          <ac:spMkLst>
            <pc:docMk/>
            <pc:sldMk cId="2166685194" sldId="1922"/>
            <ac:spMk id="4" creationId="{8BD1B27C-58FE-4389-ACCA-C607CD33A9E0}"/>
          </ac:spMkLst>
        </pc:spChg>
        <pc:spChg chg="add del mod">
          <ac:chgData name="Robert [Chillibreeze]" userId="8fe5ebfe-980d-441d-bbff-8c5265b810b8" providerId="ADAL" clId="{127A696F-7050-4126-8FA6-1B0B37B9DA69}" dt="2020-07-11T13:09:01.546" v="130"/>
          <ac:spMkLst>
            <pc:docMk/>
            <pc:sldMk cId="2166685194" sldId="1922"/>
            <ac:spMk id="6" creationId="{C6CFC398-5A07-47EC-826D-49225571C1C2}"/>
          </ac:spMkLst>
        </pc:spChg>
        <pc:spChg chg="add del mod">
          <ac:chgData name="Robert [Chillibreeze]" userId="8fe5ebfe-980d-441d-bbff-8c5265b810b8" providerId="ADAL" clId="{127A696F-7050-4126-8FA6-1B0B37B9DA69}" dt="2020-07-11T13:09:01.698" v="131"/>
          <ac:spMkLst>
            <pc:docMk/>
            <pc:sldMk cId="2166685194" sldId="1922"/>
            <ac:spMk id="9" creationId="{B433CADE-D1A2-49D1-8414-6AB53CD1E268}"/>
          </ac:spMkLst>
        </pc:spChg>
      </pc:sldChg>
      <pc:sldChg chg="modSp mod">
        <pc:chgData name="Robert [Chillibreeze]" userId="8fe5ebfe-980d-441d-bbff-8c5265b810b8" providerId="ADAL" clId="{127A696F-7050-4126-8FA6-1B0B37B9DA69}" dt="2020-07-11T13:01:43.722" v="1" actId="3064"/>
        <pc:sldMkLst>
          <pc:docMk/>
          <pc:sldMk cId="316985794" sldId="1927"/>
        </pc:sldMkLst>
        <pc:spChg chg="mod">
          <ac:chgData name="Robert [Chillibreeze]" userId="8fe5ebfe-980d-441d-bbff-8c5265b810b8" providerId="ADAL" clId="{127A696F-7050-4126-8FA6-1B0B37B9DA69}" dt="2020-07-11T13:01:43.722" v="1" actId="3064"/>
          <ac:spMkLst>
            <pc:docMk/>
            <pc:sldMk cId="316985794" sldId="1927"/>
            <ac:spMk id="32" creationId="{71CE5AA3-28FC-4BF3-AC83-FB8EDD3F5D5A}"/>
          </ac:spMkLst>
        </pc:spChg>
      </pc:sldChg>
      <pc:sldChg chg="modSp mod">
        <pc:chgData name="Robert [Chillibreeze]" userId="8fe5ebfe-980d-441d-bbff-8c5265b810b8" providerId="ADAL" clId="{127A696F-7050-4126-8FA6-1B0B37B9DA69}" dt="2020-07-11T13:05:05.705" v="2" actId="14100"/>
        <pc:sldMkLst>
          <pc:docMk/>
          <pc:sldMk cId="4079270855" sldId="1929"/>
        </pc:sldMkLst>
        <pc:picChg chg="mod">
          <ac:chgData name="Robert [Chillibreeze]" userId="8fe5ebfe-980d-441d-bbff-8c5265b810b8" providerId="ADAL" clId="{127A696F-7050-4126-8FA6-1B0B37B9DA69}" dt="2020-07-11T13:05:05.705" v="2" actId="14100"/>
          <ac:picMkLst>
            <pc:docMk/>
            <pc:sldMk cId="4079270855" sldId="1929"/>
            <ac:picMk id="3" creationId="{7E515E60-8A96-4E08-B295-08851FABD677}"/>
          </ac:picMkLst>
        </pc:picChg>
      </pc:sldChg>
      <pc:sldChg chg="modSp mod">
        <pc:chgData name="Robert [Chillibreeze]" userId="8fe5ebfe-980d-441d-bbff-8c5265b810b8" providerId="ADAL" clId="{127A696F-7050-4126-8FA6-1B0B37B9DA69}" dt="2020-07-11T13:06:59.543" v="117" actId="962"/>
        <pc:sldMkLst>
          <pc:docMk/>
          <pc:sldMk cId="1117785327" sldId="1930"/>
        </pc:sldMkLst>
        <pc:picChg chg="mod">
          <ac:chgData name="Robert [Chillibreeze]" userId="8fe5ebfe-980d-441d-bbff-8c5265b810b8" providerId="ADAL" clId="{127A696F-7050-4126-8FA6-1B0B37B9DA69}" dt="2020-07-11T13:06:59.543" v="117" actId="962"/>
          <ac:picMkLst>
            <pc:docMk/>
            <pc:sldMk cId="1117785327" sldId="1930"/>
            <ac:picMk id="3" creationId="{291D27FC-DE51-47E2-AD66-81D3CF6DB3CB}"/>
          </ac:picMkLst>
        </pc:picChg>
      </pc:sldChg>
      <pc:sldChg chg="modSp mod">
        <pc:chgData name="Robert [Chillibreeze]" userId="8fe5ebfe-980d-441d-bbff-8c5265b810b8" providerId="ADAL" clId="{127A696F-7050-4126-8FA6-1B0B37B9DA69}" dt="2020-07-11T13:07:20.553" v="118" actId="14100"/>
        <pc:sldMkLst>
          <pc:docMk/>
          <pc:sldMk cId="203322608" sldId="1931"/>
        </pc:sldMkLst>
        <pc:picChg chg="mod">
          <ac:chgData name="Robert [Chillibreeze]" userId="8fe5ebfe-980d-441d-bbff-8c5265b810b8" providerId="ADAL" clId="{127A696F-7050-4126-8FA6-1B0B37B9DA69}" dt="2020-07-11T13:07:20.553" v="118" actId="14100"/>
          <ac:picMkLst>
            <pc:docMk/>
            <pc:sldMk cId="203322608" sldId="1931"/>
            <ac:picMk id="5" creationId="{A3E6323A-2023-4821-8678-4A0B3625D110}"/>
          </ac:picMkLst>
        </pc:picChg>
      </pc:sldChg>
      <pc:sldChg chg="modSp mod">
        <pc:chgData name="Robert [Chillibreeze]" userId="8fe5ebfe-980d-441d-bbff-8c5265b810b8" providerId="ADAL" clId="{127A696F-7050-4126-8FA6-1B0B37B9DA69}" dt="2020-07-11T13:07:56.218" v="120" actId="962"/>
        <pc:sldMkLst>
          <pc:docMk/>
          <pc:sldMk cId="3299241507" sldId="1932"/>
        </pc:sldMkLst>
        <pc:picChg chg="mod">
          <ac:chgData name="Robert [Chillibreeze]" userId="8fe5ebfe-980d-441d-bbff-8c5265b810b8" providerId="ADAL" clId="{127A696F-7050-4126-8FA6-1B0B37B9DA69}" dt="2020-07-11T13:07:56.218" v="120" actId="962"/>
          <ac:picMkLst>
            <pc:docMk/>
            <pc:sldMk cId="3299241507" sldId="1932"/>
            <ac:picMk id="80" creationId="{2E40A18E-D8E9-4637-B45A-4CBB09028EAC}"/>
          </ac:picMkLst>
        </pc:picChg>
      </pc:sldChg>
    </pc:docChg>
  </pc:docChgLst>
  <pc:docChgLst>
    <pc:chgData name="Ashia Sheikh [Chillibreeze]" userId="6452a783-bade-4cce-97f1-f56691f8b6f5" providerId="ADAL" clId="{2308DCF5-6DDF-43A6-9D15-09EA5EB994F0}"/>
    <pc:docChg chg="modSld delSection">
      <pc:chgData name="Ashia Sheikh [Chillibreeze]" userId="6452a783-bade-4cce-97f1-f56691f8b6f5" providerId="ADAL" clId="{2308DCF5-6DDF-43A6-9D15-09EA5EB994F0}" dt="2020-07-15T13:44:51.502" v="4" actId="17853"/>
      <pc:docMkLst>
        <pc:docMk/>
      </pc:docMkLst>
      <pc:sldChg chg="modSp mod">
        <pc:chgData name="Ashia Sheikh [Chillibreeze]" userId="6452a783-bade-4cce-97f1-f56691f8b6f5" providerId="ADAL" clId="{2308DCF5-6DDF-43A6-9D15-09EA5EB994F0}" dt="2020-07-15T13:35:41.886" v="0" actId="465"/>
        <pc:sldMkLst>
          <pc:docMk/>
          <pc:sldMk cId="342223372" sldId="1913"/>
        </pc:sldMkLst>
        <pc:spChg chg="mod">
          <ac:chgData name="Ashia Sheikh [Chillibreeze]" userId="6452a783-bade-4cce-97f1-f56691f8b6f5" providerId="ADAL" clId="{2308DCF5-6DDF-43A6-9D15-09EA5EB994F0}" dt="2020-07-15T13:35:41.886" v="0" actId="465"/>
          <ac:spMkLst>
            <pc:docMk/>
            <pc:sldMk cId="342223372" sldId="1913"/>
            <ac:spMk id="31" creationId="{97906A1D-0A2B-4B41-85F4-3A02410DDA82}"/>
          </ac:spMkLst>
        </pc:spChg>
      </pc:sldChg>
      <pc:sldChg chg="modSp mod">
        <pc:chgData name="Ashia Sheikh [Chillibreeze]" userId="6452a783-bade-4cce-97f1-f56691f8b6f5" providerId="ADAL" clId="{2308DCF5-6DDF-43A6-9D15-09EA5EB994F0}" dt="2020-07-15T13:36:35.457" v="1" actId="20577"/>
        <pc:sldMkLst>
          <pc:docMk/>
          <pc:sldMk cId="318131729" sldId="1914"/>
        </pc:sldMkLst>
        <pc:spChg chg="mod">
          <ac:chgData name="Ashia Sheikh [Chillibreeze]" userId="6452a783-bade-4cce-97f1-f56691f8b6f5" providerId="ADAL" clId="{2308DCF5-6DDF-43A6-9D15-09EA5EB994F0}" dt="2020-07-15T13:36:35.457" v="1" actId="20577"/>
          <ac:spMkLst>
            <pc:docMk/>
            <pc:sldMk cId="318131729" sldId="1914"/>
            <ac:spMk id="4" creationId="{0CD8665D-5A50-4F07-9D33-48CCD3FD74C7}"/>
          </ac:spMkLst>
        </pc:spChg>
      </pc:sldChg>
      <pc:sldChg chg="modSp mod">
        <pc:chgData name="Ashia Sheikh [Chillibreeze]" userId="6452a783-bade-4cce-97f1-f56691f8b6f5" providerId="ADAL" clId="{2308DCF5-6DDF-43A6-9D15-09EA5EB994F0}" dt="2020-07-15T13:39:17.570" v="3" actId="20577"/>
        <pc:sldMkLst>
          <pc:docMk/>
          <pc:sldMk cId="3980996084" sldId="1928"/>
        </pc:sldMkLst>
        <pc:spChg chg="mod">
          <ac:chgData name="Ashia Sheikh [Chillibreeze]" userId="6452a783-bade-4cce-97f1-f56691f8b6f5" providerId="ADAL" clId="{2308DCF5-6DDF-43A6-9D15-09EA5EB994F0}" dt="2020-07-15T13:39:17.570" v="3" actId="20577"/>
          <ac:spMkLst>
            <pc:docMk/>
            <pc:sldMk cId="3980996084" sldId="1928"/>
            <ac:spMk id="9" creationId="{579A0BE3-AA1B-41A0-BA74-113E3979322B}"/>
          </ac:spMkLst>
        </pc:spChg>
      </pc:sldChg>
    </pc:docChg>
  </pc:docChgLst>
  <pc:docChgLst>
    <pc:chgData name="Marbahun" userId="f9980d50-8f48-457e-a9e2-6a97b313c7f2" providerId="ADAL" clId="{186C02D4-4EC4-4165-81CC-B837FD34ECF3}"/>
    <pc:docChg chg="undo custSel modSld">
      <pc:chgData name="Marbahun" userId="f9980d50-8f48-457e-a9e2-6a97b313c7f2" providerId="ADAL" clId="{186C02D4-4EC4-4165-81CC-B837FD34ECF3}" dt="2020-07-15T16:43:56.723" v="129" actId="13244"/>
      <pc:docMkLst>
        <pc:docMk/>
      </pc:docMkLst>
      <pc:sldChg chg="modSp mod">
        <pc:chgData name="Marbahun" userId="f9980d50-8f48-457e-a9e2-6a97b313c7f2" providerId="ADAL" clId="{186C02D4-4EC4-4165-81CC-B837FD34ECF3}" dt="2020-07-13T15:24:54.596" v="7" actId="20577"/>
        <pc:sldMkLst>
          <pc:docMk/>
          <pc:sldMk cId="3746766023" sldId="1865"/>
        </pc:sldMkLst>
        <pc:spChg chg="mod">
          <ac:chgData name="Marbahun" userId="f9980d50-8f48-457e-a9e2-6a97b313c7f2" providerId="ADAL" clId="{186C02D4-4EC4-4165-81CC-B837FD34ECF3}" dt="2020-07-13T15:24:54.596" v="7" actId="20577"/>
          <ac:spMkLst>
            <pc:docMk/>
            <pc:sldMk cId="3746766023" sldId="1865"/>
            <ac:spMk id="4" creationId="{0CD8665D-5A50-4F07-9D33-48CCD3FD74C7}"/>
          </ac:spMkLst>
        </pc:spChg>
      </pc:sldChg>
      <pc:sldChg chg="modSp mod">
        <pc:chgData name="Marbahun" userId="f9980d50-8f48-457e-a9e2-6a97b313c7f2" providerId="ADAL" clId="{186C02D4-4EC4-4165-81CC-B837FD34ECF3}" dt="2020-07-13T15:36:59.233" v="64" actId="962"/>
        <pc:sldMkLst>
          <pc:docMk/>
          <pc:sldMk cId="3661152984" sldId="1882"/>
        </pc:sldMkLst>
        <pc:spChg chg="mod">
          <ac:chgData name="Marbahun" userId="f9980d50-8f48-457e-a9e2-6a97b313c7f2" providerId="ADAL" clId="{186C02D4-4EC4-4165-81CC-B837FD34ECF3}" dt="2020-07-13T15:25:18.551" v="11" actId="20577"/>
          <ac:spMkLst>
            <pc:docMk/>
            <pc:sldMk cId="3661152984" sldId="1882"/>
            <ac:spMk id="2" creationId="{2D21055D-2326-43DA-8879-B02AE8E02946}"/>
          </ac:spMkLst>
        </pc:spChg>
        <pc:spChg chg="mod">
          <ac:chgData name="Marbahun" userId="f9980d50-8f48-457e-a9e2-6a97b313c7f2" providerId="ADAL" clId="{186C02D4-4EC4-4165-81CC-B837FD34ECF3}" dt="2020-07-13T15:25:22.403" v="12" actId="20577"/>
          <ac:spMkLst>
            <pc:docMk/>
            <pc:sldMk cId="3661152984" sldId="1882"/>
            <ac:spMk id="10" creationId="{724F2604-4A83-4B59-A5FB-26AC31CCFDDE}"/>
          </ac:spMkLst>
        </pc:spChg>
        <pc:spChg chg="mod">
          <ac:chgData name="Marbahun" userId="f9980d50-8f48-457e-a9e2-6a97b313c7f2" providerId="ADAL" clId="{186C02D4-4EC4-4165-81CC-B837FD34ECF3}" dt="2020-07-13T15:25:40.493" v="14" actId="20577"/>
          <ac:spMkLst>
            <pc:docMk/>
            <pc:sldMk cId="3661152984" sldId="1882"/>
            <ac:spMk id="14" creationId="{7430FFC7-8D49-47CF-BFFF-A2BC54F7920D}"/>
          </ac:spMkLst>
        </pc:spChg>
        <pc:spChg chg="mod">
          <ac:chgData name="Marbahun" userId="f9980d50-8f48-457e-a9e2-6a97b313c7f2" providerId="ADAL" clId="{186C02D4-4EC4-4165-81CC-B837FD34ECF3}" dt="2020-07-13T15:25:45.934" v="15" actId="20577"/>
          <ac:spMkLst>
            <pc:docMk/>
            <pc:sldMk cId="3661152984" sldId="1882"/>
            <ac:spMk id="24" creationId="{74E01200-084D-419C-B6BB-BDE9DC2F89AF}"/>
          </ac:spMkLst>
        </pc:spChg>
        <pc:picChg chg="mod">
          <ac:chgData name="Marbahun" userId="f9980d50-8f48-457e-a9e2-6a97b313c7f2" providerId="ADAL" clId="{186C02D4-4EC4-4165-81CC-B837FD34ECF3}" dt="2020-07-13T15:36:59.233" v="64" actId="962"/>
          <ac:picMkLst>
            <pc:docMk/>
            <pc:sldMk cId="3661152984" sldId="1882"/>
            <ac:picMk id="72" creationId="{BECDDA15-710B-4E3E-85DE-46158A2173E3}"/>
          </ac:picMkLst>
        </pc:picChg>
      </pc:sldChg>
      <pc:sldChg chg="modSp mod">
        <pc:chgData name="Marbahun" userId="f9980d50-8f48-457e-a9e2-6a97b313c7f2" providerId="ADAL" clId="{186C02D4-4EC4-4165-81CC-B837FD34ECF3}" dt="2020-07-13T15:26:25.013" v="17" actId="20577"/>
        <pc:sldMkLst>
          <pc:docMk/>
          <pc:sldMk cId="1215667859" sldId="1893"/>
        </pc:sldMkLst>
        <pc:spChg chg="mod">
          <ac:chgData name="Marbahun" userId="f9980d50-8f48-457e-a9e2-6a97b313c7f2" providerId="ADAL" clId="{186C02D4-4EC4-4165-81CC-B837FD34ECF3}" dt="2020-07-13T15:26:25.013" v="17" actId="20577"/>
          <ac:spMkLst>
            <pc:docMk/>
            <pc:sldMk cId="1215667859" sldId="1893"/>
            <ac:spMk id="2" creationId="{42B86F46-19F5-4F8D-862C-8EA5534029D2}"/>
          </ac:spMkLst>
        </pc:spChg>
      </pc:sldChg>
      <pc:sldChg chg="modSp mod">
        <pc:chgData name="Marbahun" userId="f9980d50-8f48-457e-a9e2-6a97b313c7f2" providerId="ADAL" clId="{186C02D4-4EC4-4165-81CC-B837FD34ECF3}" dt="2020-07-13T15:40:19.739" v="74" actId="20577"/>
        <pc:sldMkLst>
          <pc:docMk/>
          <pc:sldMk cId="4088913799" sldId="1895"/>
        </pc:sldMkLst>
        <pc:spChg chg="mod">
          <ac:chgData name="Marbahun" userId="f9980d50-8f48-457e-a9e2-6a97b313c7f2" providerId="ADAL" clId="{186C02D4-4EC4-4165-81CC-B837FD34ECF3}" dt="2020-07-13T15:40:19.739" v="74" actId="20577"/>
          <ac:spMkLst>
            <pc:docMk/>
            <pc:sldMk cId="4088913799" sldId="1895"/>
            <ac:spMk id="11" creationId="{82B34FA4-A66F-4153-AC16-31D70105C764}"/>
          </ac:spMkLst>
        </pc:spChg>
      </pc:sldChg>
      <pc:sldChg chg="addSp delSp modSp mod">
        <pc:chgData name="Marbahun" userId="f9980d50-8f48-457e-a9e2-6a97b313c7f2" providerId="ADAL" clId="{186C02D4-4EC4-4165-81CC-B837FD34ECF3}" dt="2020-07-15T16:43:56.723" v="129" actId="13244"/>
        <pc:sldMkLst>
          <pc:docMk/>
          <pc:sldMk cId="2066525541" sldId="1904"/>
        </pc:sldMkLst>
        <pc:spChg chg="del mod">
          <ac:chgData name="Marbahun" userId="f9980d50-8f48-457e-a9e2-6a97b313c7f2" providerId="ADAL" clId="{186C02D4-4EC4-4165-81CC-B837FD34ECF3}" dt="2020-07-15T16:43:47.378" v="127" actId="478"/>
          <ac:spMkLst>
            <pc:docMk/>
            <pc:sldMk cId="2066525541" sldId="1904"/>
            <ac:spMk id="3" creationId="{FF02BAF8-92C7-435B-AD26-0319D7F24B82}"/>
          </ac:spMkLst>
        </pc:spChg>
        <pc:picChg chg="add del mod">
          <ac:chgData name="Marbahun" userId="f9980d50-8f48-457e-a9e2-6a97b313c7f2" providerId="ADAL" clId="{186C02D4-4EC4-4165-81CC-B837FD34ECF3}" dt="2020-07-15T16:42:24.783" v="122" actId="22"/>
          <ac:picMkLst>
            <pc:docMk/>
            <pc:sldMk cId="2066525541" sldId="1904"/>
            <ac:picMk id="6" creationId="{029D0257-4B08-49AE-B7CD-33FC31CE79A7}"/>
          </ac:picMkLst>
        </pc:picChg>
        <pc:picChg chg="add del mod">
          <ac:chgData name="Marbahun" userId="f9980d50-8f48-457e-a9e2-6a97b313c7f2" providerId="ADAL" clId="{186C02D4-4EC4-4165-81CC-B837FD34ECF3}" dt="2020-07-15T16:42:34.067" v="126" actId="22"/>
          <ac:picMkLst>
            <pc:docMk/>
            <pc:sldMk cId="2066525541" sldId="1904"/>
            <ac:picMk id="8" creationId="{26219E46-4702-4377-849B-2EE7BEC0244B}"/>
          </ac:picMkLst>
        </pc:picChg>
        <pc:picChg chg="add mod">
          <ac:chgData name="Marbahun" userId="f9980d50-8f48-457e-a9e2-6a97b313c7f2" providerId="ADAL" clId="{186C02D4-4EC4-4165-81CC-B837FD34ECF3}" dt="2020-07-15T16:43:56.723" v="129" actId="13244"/>
          <ac:picMkLst>
            <pc:docMk/>
            <pc:sldMk cId="2066525541" sldId="1904"/>
            <ac:picMk id="9" creationId="{E5BEE8F2-A506-412D-83B0-741CC394664D}"/>
          </ac:picMkLst>
        </pc:picChg>
      </pc:sldChg>
      <pc:sldChg chg="modSp mod">
        <pc:chgData name="Marbahun" userId="f9980d50-8f48-457e-a9e2-6a97b313c7f2" providerId="ADAL" clId="{186C02D4-4EC4-4165-81CC-B837FD34ECF3}" dt="2020-07-13T15:44:35.084" v="116" actId="20577"/>
        <pc:sldMkLst>
          <pc:docMk/>
          <pc:sldMk cId="17682011" sldId="1905"/>
        </pc:sldMkLst>
        <pc:spChg chg="mod">
          <ac:chgData name="Marbahun" userId="f9980d50-8f48-457e-a9e2-6a97b313c7f2" providerId="ADAL" clId="{186C02D4-4EC4-4165-81CC-B837FD34ECF3}" dt="2020-07-13T15:18:46.373" v="2"/>
          <ac:spMkLst>
            <pc:docMk/>
            <pc:sldMk cId="17682011" sldId="1905"/>
            <ac:spMk id="2" creationId="{A13C0885-9660-42ED-B074-34059C74AD9F}"/>
          </ac:spMkLst>
        </pc:spChg>
        <pc:spChg chg="mod">
          <ac:chgData name="Marbahun" userId="f9980d50-8f48-457e-a9e2-6a97b313c7f2" providerId="ADAL" clId="{186C02D4-4EC4-4165-81CC-B837FD34ECF3}" dt="2020-07-13T15:44:35.084" v="116" actId="20577"/>
          <ac:spMkLst>
            <pc:docMk/>
            <pc:sldMk cId="17682011" sldId="1905"/>
            <ac:spMk id="9" creationId="{AB606FBD-9A9B-4D21-9268-5F3D80CAC20F}"/>
          </ac:spMkLst>
        </pc:spChg>
        <pc:spChg chg="mod">
          <ac:chgData name="Marbahun" userId="f9980d50-8f48-457e-a9e2-6a97b313c7f2" providerId="ADAL" clId="{186C02D4-4EC4-4165-81CC-B837FD34ECF3}" dt="2020-07-13T15:44:11.881" v="114" actId="1076"/>
          <ac:spMkLst>
            <pc:docMk/>
            <pc:sldMk cId="17682011" sldId="1905"/>
            <ac:spMk id="39" creationId="{96286755-EB2F-4520-ADEC-D9E581823AB3}"/>
          </ac:spMkLst>
        </pc:spChg>
        <pc:picChg chg="mod">
          <ac:chgData name="Marbahun" userId="f9980d50-8f48-457e-a9e2-6a97b313c7f2" providerId="ADAL" clId="{186C02D4-4EC4-4165-81CC-B837FD34ECF3}" dt="2020-07-13T15:44:09.088" v="112" actId="1076"/>
          <ac:picMkLst>
            <pc:docMk/>
            <pc:sldMk cId="17682011" sldId="1905"/>
            <ac:picMk id="38" creationId="{2710880F-6FCC-4765-8A37-459AD41C6044}"/>
          </ac:picMkLst>
        </pc:picChg>
      </pc:sldChg>
      <pc:sldChg chg="modSp mod">
        <pc:chgData name="Marbahun" userId="f9980d50-8f48-457e-a9e2-6a97b313c7f2" providerId="ADAL" clId="{186C02D4-4EC4-4165-81CC-B837FD34ECF3}" dt="2020-07-13T15:39:45.449" v="72" actId="962"/>
        <pc:sldMkLst>
          <pc:docMk/>
          <pc:sldMk cId="342223372" sldId="1913"/>
        </pc:sldMkLst>
        <pc:spChg chg="mod">
          <ac:chgData name="Marbahun" userId="f9980d50-8f48-457e-a9e2-6a97b313c7f2" providerId="ADAL" clId="{186C02D4-4EC4-4165-81CC-B837FD34ECF3}" dt="2020-07-13T15:26:31.972" v="19" actId="20577"/>
          <ac:spMkLst>
            <pc:docMk/>
            <pc:sldMk cId="342223372" sldId="1913"/>
            <ac:spMk id="2" creationId="{C439469B-17C1-434A-9BEE-318F68CE8361}"/>
          </ac:spMkLst>
        </pc:spChg>
        <pc:picChg chg="mod">
          <ac:chgData name="Marbahun" userId="f9980d50-8f48-457e-a9e2-6a97b313c7f2" providerId="ADAL" clId="{186C02D4-4EC4-4165-81CC-B837FD34ECF3}" dt="2020-07-13T15:39:45.449" v="72" actId="962"/>
          <ac:picMkLst>
            <pc:docMk/>
            <pc:sldMk cId="342223372" sldId="1913"/>
            <ac:picMk id="80" creationId="{91529457-94E1-436C-A127-B441DEAB3D0D}"/>
          </ac:picMkLst>
        </pc:picChg>
      </pc:sldChg>
      <pc:sldChg chg="modSp mod">
        <pc:chgData name="Marbahun" userId="f9980d50-8f48-457e-a9e2-6a97b313c7f2" providerId="ADAL" clId="{186C02D4-4EC4-4165-81CC-B837FD34ECF3}" dt="2020-07-13T15:26:43.126" v="21" actId="20577"/>
        <pc:sldMkLst>
          <pc:docMk/>
          <pc:sldMk cId="318131729" sldId="1914"/>
        </pc:sldMkLst>
        <pc:spChg chg="mod">
          <ac:chgData name="Marbahun" userId="f9980d50-8f48-457e-a9e2-6a97b313c7f2" providerId="ADAL" clId="{186C02D4-4EC4-4165-81CC-B837FD34ECF3}" dt="2020-07-13T15:26:43.126" v="21" actId="20577"/>
          <ac:spMkLst>
            <pc:docMk/>
            <pc:sldMk cId="318131729" sldId="1914"/>
            <ac:spMk id="4" creationId="{0CD8665D-5A50-4F07-9D33-48CCD3FD74C7}"/>
          </ac:spMkLst>
        </pc:spChg>
      </pc:sldChg>
      <pc:sldChg chg="modSp mod">
        <pc:chgData name="Marbahun" userId="f9980d50-8f48-457e-a9e2-6a97b313c7f2" providerId="ADAL" clId="{186C02D4-4EC4-4165-81CC-B837FD34ECF3}" dt="2020-07-13T15:41:53.397" v="110" actId="962"/>
        <pc:sldMkLst>
          <pc:docMk/>
          <pc:sldMk cId="941704837" sldId="1916"/>
        </pc:sldMkLst>
        <pc:picChg chg="mod">
          <ac:chgData name="Marbahun" userId="f9980d50-8f48-457e-a9e2-6a97b313c7f2" providerId="ADAL" clId="{186C02D4-4EC4-4165-81CC-B837FD34ECF3}" dt="2020-07-13T15:41:53.397" v="110" actId="962"/>
          <ac:picMkLst>
            <pc:docMk/>
            <pc:sldMk cId="941704837" sldId="1916"/>
            <ac:picMk id="56" creationId="{54948917-DAA6-4DEF-AE1E-1479A78EB57A}"/>
          </ac:picMkLst>
        </pc:picChg>
      </pc:sldChg>
      <pc:sldChg chg="modSp">
        <pc:chgData name="Marbahun" userId="f9980d50-8f48-457e-a9e2-6a97b313c7f2" providerId="ADAL" clId="{186C02D4-4EC4-4165-81CC-B837FD34ECF3}" dt="2020-07-13T15:18:33.848" v="1"/>
        <pc:sldMkLst>
          <pc:docMk/>
          <pc:sldMk cId="2420565188" sldId="1921"/>
        </pc:sldMkLst>
        <pc:spChg chg="mod">
          <ac:chgData name="Marbahun" userId="f9980d50-8f48-457e-a9e2-6a97b313c7f2" providerId="ADAL" clId="{186C02D4-4EC4-4165-81CC-B837FD34ECF3}" dt="2020-07-13T15:18:33.848" v="1"/>
          <ac:spMkLst>
            <pc:docMk/>
            <pc:sldMk cId="2420565188" sldId="1921"/>
            <ac:spMk id="4" creationId="{0CD8665D-5A50-4F07-9D33-48CCD3FD74C7}"/>
          </ac:spMkLst>
        </pc:spChg>
      </pc:sldChg>
      <pc:sldChg chg="modSp mod">
        <pc:chgData name="Marbahun" userId="f9980d50-8f48-457e-a9e2-6a97b313c7f2" providerId="ADAL" clId="{186C02D4-4EC4-4165-81CC-B837FD34ECF3}" dt="2020-07-13T15:25:01.895" v="9" actId="20577"/>
        <pc:sldMkLst>
          <pc:docMk/>
          <pc:sldMk cId="2166685194" sldId="1922"/>
        </pc:sldMkLst>
        <pc:spChg chg="mod">
          <ac:chgData name="Marbahun" userId="f9980d50-8f48-457e-a9e2-6a97b313c7f2" providerId="ADAL" clId="{186C02D4-4EC4-4165-81CC-B837FD34ECF3}" dt="2020-07-13T15:25:01.895" v="9" actId="20577"/>
          <ac:spMkLst>
            <pc:docMk/>
            <pc:sldMk cId="2166685194" sldId="1922"/>
            <ac:spMk id="3" creationId="{70C9A31B-2533-487F-AD91-67726E0623EC}"/>
          </ac:spMkLst>
        </pc:spChg>
        <pc:spChg chg="mod">
          <ac:chgData name="Marbahun" userId="f9980d50-8f48-457e-a9e2-6a97b313c7f2" providerId="ADAL" clId="{186C02D4-4EC4-4165-81CC-B837FD34ECF3}" dt="2020-07-13T15:21:35.322" v="5" actId="20577"/>
          <ac:spMkLst>
            <pc:docMk/>
            <pc:sldMk cId="2166685194" sldId="1922"/>
            <ac:spMk id="8" creationId="{D4540C38-1562-4F6B-B753-9408EA2B5B1B}"/>
          </ac:spMkLst>
        </pc:spChg>
      </pc:sldChg>
      <pc:sldChg chg="modSp mod">
        <pc:chgData name="Marbahun" userId="f9980d50-8f48-457e-a9e2-6a97b313c7f2" providerId="ADAL" clId="{186C02D4-4EC4-4165-81CC-B837FD34ECF3}" dt="2020-07-13T15:28:42.159" v="22" actId="20577"/>
        <pc:sldMkLst>
          <pc:docMk/>
          <pc:sldMk cId="3980996084" sldId="1928"/>
        </pc:sldMkLst>
        <pc:spChg chg="mod">
          <ac:chgData name="Marbahun" userId="f9980d50-8f48-457e-a9e2-6a97b313c7f2" providerId="ADAL" clId="{186C02D4-4EC4-4165-81CC-B837FD34ECF3}" dt="2020-07-13T15:28:42.159" v="22" actId="20577"/>
          <ac:spMkLst>
            <pc:docMk/>
            <pc:sldMk cId="3980996084" sldId="1928"/>
            <ac:spMk id="9" creationId="{579A0BE3-AA1B-41A0-BA74-113E397932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7/23/2020 10:15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Video: https://www.youtube.com/watch?v=QsJdFkMKLN0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Exercise 6 and 7 will be completed in Module 2.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Version Controlling with Git in Azure Repos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https://www.azuredevopslabs.com/labs/azuredevops/git/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Note that you must have already completed the prerequisite labs in the Welcome section.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Q1 Answer</a:t>
            </a:r>
            <a:r>
              <a:rPr lang="en-US" dirty="0"/>
              <a:t>: Benefits include: reusability, traceability, manageability, efficiency, collaboration, learning, create workflows, work with versions, collaboration, maintains history of changes, and automate tasks.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 Answer</a:t>
            </a:r>
            <a:r>
              <a:rPr lang="en-US" dirty="0"/>
              <a:t>: </a:t>
            </a:r>
            <a:r>
              <a:rPr lang="en-US" b="0" dirty="0"/>
              <a:t>complete offline support and cross platform support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Answer</a:t>
            </a:r>
            <a:r>
              <a:rPr lang="en-US" b="0" dirty="0"/>
              <a:t>: </a:t>
            </a:r>
            <a:r>
              <a:rPr lang="en-US" dirty="0"/>
              <a:t>easily scales for very large codebases, granular permission control</a:t>
            </a:r>
          </a:p>
          <a:p>
            <a:r>
              <a:rPr lang="en-US" b="1" dirty="0"/>
              <a:t>Q4 Answer:</a:t>
            </a:r>
            <a:r>
              <a:rPr lang="en-US" dirty="0"/>
              <a:t> Source control is the practice of tracking and managing changes to code.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	</a:t>
            </a:r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2019 State of DevOps report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https://puppet.com/resources/report/state-of-devops-report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US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greenfield project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one that lacks constraints imposed by prior work.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27199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346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18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622" r:id="rId8"/>
    <p:sldLayoutId id="2147484624" r:id="rId9"/>
    <p:sldLayoutId id="2147484625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hyperlink" Target="https://www.azuredevopslabs.com/labs/azuredevops/git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277" y="1553029"/>
            <a:ext cx="5392023" cy="2858633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Getting Started with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6F46-19F5-4F8D-862C-8EA55340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Source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E624-93FC-4C90-A3DB-F4733AA35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557974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Pipeline with version control, build, unit test, deploy, auto test, deploy to production, and measure and validate">
            <a:extLst>
              <a:ext uri="{FF2B5EF4-FFF2-40B4-BE49-F238E27FC236}">
                <a16:creationId xmlns:a16="http://schemas.microsoft.com/office/drawing/2014/main" id="{72BA12C6-EBD9-4B02-8D54-813C6D68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45" y="1600877"/>
            <a:ext cx="6835832" cy="311210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4C50F9-10CC-4FBE-94E0-BE285841F5D6}"/>
              </a:ext>
            </a:extLst>
          </p:cNvPr>
          <p:cNvSpPr/>
          <p:nvPr/>
        </p:nvSpPr>
        <p:spPr>
          <a:xfrm>
            <a:off x="428025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Create workflows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593C42-4D6C-4596-9AA8-987CEA33A4E7}"/>
              </a:ext>
            </a:extLst>
          </p:cNvPr>
          <p:cNvSpPr/>
          <p:nvPr/>
        </p:nvSpPr>
        <p:spPr>
          <a:xfrm>
            <a:off x="2776504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Work with versions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18064B-FBD5-460E-8389-2746682C973F}"/>
              </a:ext>
            </a:extLst>
          </p:cNvPr>
          <p:cNvSpPr/>
          <p:nvPr/>
        </p:nvSpPr>
        <p:spPr>
          <a:xfrm>
            <a:off x="5124983" y="4906415"/>
            <a:ext cx="1994274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Collaboration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1A8725-AB59-4699-85B5-D9813B0C1F30}"/>
              </a:ext>
            </a:extLst>
          </p:cNvPr>
          <p:cNvSpPr/>
          <p:nvPr/>
        </p:nvSpPr>
        <p:spPr>
          <a:xfrm>
            <a:off x="7275794" y="4906415"/>
            <a:ext cx="2389610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Maintains history of changes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DF10E6-B096-409B-A20A-BF95A3C57295}"/>
              </a:ext>
            </a:extLst>
          </p:cNvPr>
          <p:cNvSpPr/>
          <p:nvPr/>
        </p:nvSpPr>
        <p:spPr>
          <a:xfrm>
            <a:off x="9821942" y="4906415"/>
            <a:ext cx="2191942" cy="1024122"/>
          </a:xfrm>
          <a:custGeom>
            <a:avLst/>
            <a:gdLst>
              <a:gd name="connsiteX0" fmla="*/ 0 w 1982948"/>
              <a:gd name="connsiteY0" fmla="*/ 0 h 991474"/>
              <a:gd name="connsiteX1" fmla="*/ 1982948 w 1982948"/>
              <a:gd name="connsiteY1" fmla="*/ 0 h 991474"/>
              <a:gd name="connsiteX2" fmla="*/ 1982948 w 1982948"/>
              <a:gd name="connsiteY2" fmla="*/ 991474 h 991474"/>
              <a:gd name="connsiteX3" fmla="*/ 0 w 1982948"/>
              <a:gd name="connsiteY3" fmla="*/ 991474 h 991474"/>
              <a:gd name="connsiteX4" fmla="*/ 0 w 1982948"/>
              <a:gd name="connsiteY4" fmla="*/ 0 h 99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48" h="991474">
                <a:moveTo>
                  <a:pt x="0" y="0"/>
                </a:moveTo>
                <a:lnTo>
                  <a:pt x="1982948" y="0"/>
                </a:lnTo>
                <a:lnTo>
                  <a:pt x="1982948" y="991474"/>
                </a:lnTo>
                <a:lnTo>
                  <a:pt x="0" y="991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lvl="0" indent="0" defTabSz="9334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Automate tasks</a:t>
            </a:r>
            <a:endParaRPr lang="en-IN" sz="2000" kern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56678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69B-17C1-434A-9BEE-318F68CE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Source Control</a:t>
            </a:r>
          </a:p>
        </p:txBody>
      </p:sp>
      <p:pic>
        <p:nvPicPr>
          <p:cNvPr id="68" name="Picture 67" descr="Icon of a wrench with a gear behind">
            <a:extLst>
              <a:ext uri="{FF2B5EF4-FFF2-40B4-BE49-F238E27FC236}">
                <a16:creationId xmlns:a16="http://schemas.microsoft.com/office/drawing/2014/main" id="{1A8F81DA-98A4-41D1-B71E-2A97E7A6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8" y="1275977"/>
            <a:ext cx="598932" cy="598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C273CC-51BD-4072-A3BA-E948F26B5AD5}"/>
              </a:ext>
            </a:extLst>
          </p:cNvPr>
          <p:cNvSpPr txBox="1"/>
          <p:nvPr/>
        </p:nvSpPr>
        <p:spPr>
          <a:xfrm>
            <a:off x="1285875" y="1451418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Make small changes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DCD1D5-4EDC-475E-B792-F07DBAEAE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1954481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 webpage showing a person on the screen">
            <a:extLst>
              <a:ext uri="{FF2B5EF4-FFF2-40B4-BE49-F238E27FC236}">
                <a16:creationId xmlns:a16="http://schemas.microsoft.com/office/drawing/2014/main" id="{2D08D5B0-2C65-48C8-B4C7-99D3CC6E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8" y="2035883"/>
            <a:ext cx="598932" cy="5989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3D8196-F4CF-4D1F-AF7B-4280C7D6A396}"/>
              </a:ext>
            </a:extLst>
          </p:cNvPr>
          <p:cNvSpPr txBox="1"/>
          <p:nvPr/>
        </p:nvSpPr>
        <p:spPr>
          <a:xfrm>
            <a:off x="1285875" y="2211324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Don’t commit personal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BE9E22-28A7-4BDE-BB83-F1C403635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2714387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n arrow pointing down to a rectangular shape">
            <a:extLst>
              <a:ext uri="{FF2B5EF4-FFF2-40B4-BE49-F238E27FC236}">
                <a16:creationId xmlns:a16="http://schemas.microsoft.com/office/drawing/2014/main" id="{02FCC230-BBE2-4B5C-B7BF-CC2EAA8CF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8" y="2795789"/>
            <a:ext cx="598932" cy="5974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DC9B45-5BB0-486A-A4E7-D419080AE18D}"/>
              </a:ext>
            </a:extLst>
          </p:cNvPr>
          <p:cNvSpPr txBox="1"/>
          <p:nvPr/>
        </p:nvSpPr>
        <p:spPr>
          <a:xfrm>
            <a:off x="1285875" y="2971230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Update often and right before pushing to avoid merge conflicts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591947-E84D-4ACD-94A7-DEB089E0F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3474293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check mark enclosed by an arc">
            <a:extLst>
              <a:ext uri="{FF2B5EF4-FFF2-40B4-BE49-F238E27FC236}">
                <a16:creationId xmlns:a16="http://schemas.microsoft.com/office/drawing/2014/main" id="{8D8F8191-49E5-4578-B811-72636BA1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98" y="3553865"/>
            <a:ext cx="598932" cy="5989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033126-4FB2-404C-8877-567B71F06908}"/>
              </a:ext>
            </a:extLst>
          </p:cNvPr>
          <p:cNvSpPr txBox="1"/>
          <p:nvPr/>
        </p:nvSpPr>
        <p:spPr>
          <a:xfrm>
            <a:off x="1285875" y="3731136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Verify your code change before pushing it to a repository; ensure it compiles and tests are passing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F06251-205E-437B-B53E-46BB8CDBD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4234199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circle with letter i at the centre">
            <a:extLst>
              <a:ext uri="{FF2B5EF4-FFF2-40B4-BE49-F238E27FC236}">
                <a16:creationId xmlns:a16="http://schemas.microsoft.com/office/drawing/2014/main" id="{2A4B010C-02CA-4D62-B44A-9C6F8452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98" y="4313771"/>
            <a:ext cx="598932" cy="5989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906A1D-0A2B-4B41-85F4-3A02410DDA82}"/>
              </a:ext>
            </a:extLst>
          </p:cNvPr>
          <p:cNvSpPr txBox="1"/>
          <p:nvPr/>
        </p:nvSpPr>
        <p:spPr>
          <a:xfrm>
            <a:off x="1285875" y="4491041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Pay close attention to commit messages as these will tell you why a change was made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06A9E-E655-4D9B-BE8A-A71D0FD9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4994105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three dots and outward pointing chevrons on left and right">
            <a:extLst>
              <a:ext uri="{FF2B5EF4-FFF2-40B4-BE49-F238E27FC236}">
                <a16:creationId xmlns:a16="http://schemas.microsoft.com/office/drawing/2014/main" id="{293F16E3-78EF-468B-B357-B553F2AB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98" y="5073677"/>
            <a:ext cx="598932" cy="598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5C7F6D-F34F-4DE8-A49D-503FC8F6C5CD}"/>
              </a:ext>
            </a:extLst>
          </p:cNvPr>
          <p:cNvSpPr txBox="1"/>
          <p:nvPr/>
        </p:nvSpPr>
        <p:spPr>
          <a:xfrm>
            <a:off x="1285875" y="5250948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Link code changes to work items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408F8-B8F1-4B0B-B542-66D3995F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5875" y="5754011"/>
            <a:ext cx="107122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person enclosed in a frame">
            <a:extLst>
              <a:ext uri="{FF2B5EF4-FFF2-40B4-BE49-F238E27FC236}">
                <a16:creationId xmlns:a16="http://schemas.microsoft.com/office/drawing/2014/main" id="{91529457-94E1-436C-A127-B441DEAB3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798" y="5833578"/>
            <a:ext cx="598932" cy="5989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64533A-74DC-41E1-A22C-33B6766F02AA}"/>
              </a:ext>
            </a:extLst>
          </p:cNvPr>
          <p:cNvSpPr txBox="1"/>
          <p:nvPr/>
        </p:nvSpPr>
        <p:spPr>
          <a:xfrm>
            <a:off x="1285875" y="6010849"/>
            <a:ext cx="1072356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No matter your background or preferences, be a team player and follow agreed conventions and workflows</a:t>
            </a:r>
          </a:p>
        </p:txBody>
      </p:sp>
    </p:spTree>
    <p:extLst>
      <p:ext uri="{BB962C8B-B14F-4D97-AF65-F5344CB8AC3E}">
        <p14:creationId xmlns:p14="http://schemas.microsoft.com/office/powerpoint/2010/main" val="3422233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51041"/>
            <a:ext cx="9070923" cy="4924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0" dirty="0"/>
              <a:t>Lesson 04: Types of Source Control Systems</a:t>
            </a:r>
          </a:p>
        </p:txBody>
      </p:sp>
      <p:pic>
        <p:nvPicPr>
          <p:cNvPr id="6" name="Picture 5" descr="Icon of four servers">
            <a:extLst>
              <a:ext uri="{FF2B5EF4-FFF2-40B4-BE49-F238E27FC236}">
                <a16:creationId xmlns:a16="http://schemas.microsoft.com/office/drawing/2014/main" id="{A91F736E-571D-4663-A48A-97D5E446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9" y="3158965"/>
            <a:ext cx="828501" cy="7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7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772-0444-4B2B-8F8A-CDAC4E4A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version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656FF-1BC6-4D3E-96D9-63982C2A9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27345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C0AF1D-41EF-43F5-8CE8-5563CF321035}"/>
              </a:ext>
            </a:extLst>
          </p:cNvPr>
          <p:cNvSpPr txBox="1"/>
          <p:nvPr/>
        </p:nvSpPr>
        <p:spPr>
          <a:xfrm>
            <a:off x="804266" y="3440187"/>
            <a:ext cx="12711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/>
              <a:t>Centralized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1B059-A900-4838-A1BD-18164C9F1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8" y="2326788"/>
            <a:ext cx="1049599" cy="1033907"/>
          </a:xfrm>
          <a:prstGeom prst="rect">
            <a:avLst/>
          </a:prstGeom>
        </p:spPr>
      </p:pic>
      <p:graphicFrame>
        <p:nvGraphicFramePr>
          <p:cNvPr id="4" name="Table 3" descr="Strengths include scaling, permissions, monitoring, file locking. Best used for large codebases, audit and access, and hard to merge file types">
            <a:extLst>
              <a:ext uri="{FF2B5EF4-FFF2-40B4-BE49-F238E27FC236}">
                <a16:creationId xmlns:a16="http://schemas.microsoft.com/office/drawing/2014/main" id="{6D54D460-3EE1-406D-ABA9-77908298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54678"/>
              </p:ext>
            </p:extLst>
          </p:nvPr>
        </p:nvGraphicFramePr>
        <p:xfrm>
          <a:off x="2594420" y="1619744"/>
          <a:ext cx="9227466" cy="280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733">
                  <a:extLst>
                    <a:ext uri="{9D8B030D-6E8A-4147-A177-3AD203B41FA5}">
                      <a16:colId xmlns:a16="http://schemas.microsoft.com/office/drawing/2014/main" val="3422310454"/>
                    </a:ext>
                  </a:extLst>
                </a:gridCol>
                <a:gridCol w="4613733">
                  <a:extLst>
                    <a:ext uri="{9D8B030D-6E8A-4147-A177-3AD203B41FA5}">
                      <a16:colId xmlns:a16="http://schemas.microsoft.com/office/drawing/2014/main" val="34141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Strengths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Best Used for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5957"/>
                  </a:ext>
                </a:extLst>
              </a:tr>
              <a:tr h="231680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Easily scales for very large codebases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Granular permission control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Permits monitoring of usage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Allows exclusive file locking</a:t>
                      </a:r>
                    </a:p>
                  </a:txBody>
                  <a:tcPr marL="93260" marR="93260" marT="91440" marB="9144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Large integrated codebases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Audit and access control down to </a:t>
                      </a:r>
                      <a:br>
                        <a:rPr lang="en-US" sz="180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the file level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Hard to merge file types</a:t>
                      </a:r>
                    </a:p>
                  </a:txBody>
                  <a:tcPr marL="93260" marR="93260" marT="91440" marB="9144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392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FD0A791-16F3-4BFA-81DD-194E6FC05C73}"/>
              </a:ext>
            </a:extLst>
          </p:cNvPr>
          <p:cNvSpPr/>
          <p:nvPr/>
        </p:nvSpPr>
        <p:spPr>
          <a:xfrm>
            <a:off x="434934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There is a single central copy of your project and programmers commit their changes to this central 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B5FE-89A6-4FFB-B434-C641F7148B61}"/>
              </a:ext>
            </a:extLst>
          </p:cNvPr>
          <p:cNvSpPr/>
          <p:nvPr/>
        </p:nvSpPr>
        <p:spPr>
          <a:xfrm>
            <a:off x="6299742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Common centralized version control systems are TFVC, CVS, Subversion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(or SVN) and Perforce</a:t>
            </a:r>
          </a:p>
        </p:txBody>
      </p:sp>
    </p:spTree>
    <p:extLst>
      <p:ext uri="{BB962C8B-B14F-4D97-AF65-F5344CB8AC3E}">
        <p14:creationId xmlns:p14="http://schemas.microsoft.com/office/powerpoint/2010/main" val="40166489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772-0444-4B2B-8F8A-CDAC4E4A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version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2F219-48D5-4187-A47A-900B8F117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27345"/>
            <a:ext cx="11586847" cy="318928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23499-ACD8-4E1D-B2FB-69D48D7773F9}"/>
              </a:ext>
            </a:extLst>
          </p:cNvPr>
          <p:cNvSpPr txBox="1"/>
          <p:nvPr/>
        </p:nvSpPr>
        <p:spPr>
          <a:xfrm>
            <a:off x="804266" y="3498105"/>
            <a:ext cx="12711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/>
              <a:t>Distributed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89A4DA-7DE6-4658-BDAF-08F39082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36" y="2268870"/>
            <a:ext cx="1055242" cy="1055242"/>
          </a:xfrm>
          <a:prstGeom prst="rect">
            <a:avLst/>
          </a:prstGeom>
        </p:spPr>
      </p:pic>
      <p:graphicFrame>
        <p:nvGraphicFramePr>
          <p:cNvPr id="5" name="Table 4" descr="Strengths are cross platform, open source, offline support, and history. Best used for small codebases, evolving open course, distributed teams, and Greenfield projects">
            <a:extLst>
              <a:ext uri="{FF2B5EF4-FFF2-40B4-BE49-F238E27FC236}">
                <a16:creationId xmlns:a16="http://schemas.microsoft.com/office/drawing/2014/main" id="{2DA0A556-5388-4F92-8C96-C3D0C33E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2280"/>
              </p:ext>
            </p:extLst>
          </p:nvPr>
        </p:nvGraphicFramePr>
        <p:xfrm>
          <a:off x="2594420" y="1619744"/>
          <a:ext cx="9227466" cy="280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733">
                  <a:extLst>
                    <a:ext uri="{9D8B030D-6E8A-4147-A177-3AD203B41FA5}">
                      <a16:colId xmlns:a16="http://schemas.microsoft.com/office/drawing/2014/main" val="3422310454"/>
                    </a:ext>
                  </a:extLst>
                </a:gridCol>
                <a:gridCol w="4613733">
                  <a:extLst>
                    <a:ext uri="{9D8B030D-6E8A-4147-A177-3AD203B41FA5}">
                      <a16:colId xmlns:a16="http://schemas.microsoft.com/office/drawing/2014/main" val="34141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Strengths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Best Used for</a:t>
                      </a:r>
                    </a:p>
                  </a:txBody>
                  <a:tcPr marL="93260" marR="932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5957"/>
                  </a:ext>
                </a:extLst>
              </a:tr>
              <a:tr h="2316807">
                <a:tc>
                  <a:txBody>
                    <a:bodyPr/>
                    <a:lstStyle/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 platform support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open source friendly code review model via pull requests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offline support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Portable history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enthusiastic growing user based</a:t>
                      </a:r>
                    </a:p>
                  </a:txBody>
                  <a:tcPr marL="93260" marR="93260" marT="46630" marB="4663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Smaller size (in bytes) and modular codebases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Evolving through open source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Highly distributed teams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working across platforms</a:t>
                      </a:r>
                    </a:p>
                    <a:p>
                      <a:pPr marL="0" indent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Greenfield codebases</a:t>
                      </a:r>
                    </a:p>
                  </a:txBody>
                  <a:tcPr marL="93260" marR="93260" marT="46630" marB="4663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39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05F768-F790-48F1-819D-009C7FF56511}"/>
              </a:ext>
            </a:extLst>
          </p:cNvPr>
          <p:cNvSpPr/>
          <p:nvPr/>
        </p:nvSpPr>
        <p:spPr>
          <a:xfrm>
            <a:off x="434934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Every developer clones a copy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of a repository and has the full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history of the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DAB0A-E7AE-4112-871D-BDF308F0DAD8}"/>
              </a:ext>
            </a:extLst>
          </p:cNvPr>
          <p:cNvSpPr/>
          <p:nvPr/>
        </p:nvSpPr>
        <p:spPr>
          <a:xfrm>
            <a:off x="6299742" y="4781557"/>
            <a:ext cx="5709696" cy="1475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Common distributed source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control systems are Mercurial,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Git and Bazaar</a:t>
            </a:r>
          </a:p>
        </p:txBody>
      </p:sp>
    </p:spTree>
    <p:extLst>
      <p:ext uri="{BB962C8B-B14F-4D97-AF65-F5344CB8AC3E}">
        <p14:creationId xmlns:p14="http://schemas.microsoft.com/office/powerpoint/2010/main" val="3851093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830A-5F1B-4295-80C3-0F019520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TFVC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067CD-AEFC-4C07-9525-19521AFE1AF6}"/>
              </a:ext>
            </a:extLst>
          </p:cNvPr>
          <p:cNvSpPr/>
          <p:nvPr/>
        </p:nvSpPr>
        <p:spPr>
          <a:xfrm>
            <a:off x="427038" y="1192214"/>
            <a:ext cx="11571286" cy="1589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Git:</a:t>
            </a:r>
          </a:p>
          <a:p>
            <a:pPr defTabSz="1066800"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</a:rPr>
              <a:t>Distributed Source Control system</a:t>
            </a:r>
          </a:p>
          <a:p>
            <a:pPr defTabSz="1066800"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</a:rPr>
              <a:t>Each developer has a copy of the source repository on their dev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34FA4-A66F-4153-AC16-31D70105C764}"/>
              </a:ext>
            </a:extLst>
          </p:cNvPr>
          <p:cNvSpPr/>
          <p:nvPr/>
        </p:nvSpPr>
        <p:spPr>
          <a:xfrm>
            <a:off x="427039" y="2930203"/>
            <a:ext cx="11571286" cy="3615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TFVC:</a:t>
            </a:r>
          </a:p>
          <a:p>
            <a:pPr defTabSz="1066800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Centralized Source Control system</a:t>
            </a:r>
          </a:p>
          <a:p>
            <a:pPr defTabSz="1066800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Team members have only one version of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each file on their dev machines</a:t>
            </a:r>
          </a:p>
          <a:p>
            <a:pPr defTabSz="1066800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In the Server workspaces model, before making changes, team members publicly check out files</a:t>
            </a:r>
          </a:p>
          <a:p>
            <a:pPr defTabSz="1066800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In the Local workspaces model, each team member takes a copy of the latest version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the codebase with them and works offline as needed</a:t>
            </a:r>
          </a:p>
        </p:txBody>
      </p:sp>
    </p:spTree>
    <p:extLst>
      <p:ext uri="{BB962C8B-B14F-4D97-AF65-F5344CB8AC3E}">
        <p14:creationId xmlns:p14="http://schemas.microsoft.com/office/powerpoint/2010/main" val="40889137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1AAB-C552-4BA6-9207-5EB8D04E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Git?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CCB4D-049C-47D0-BF93-0B6C8E1582AD}"/>
              </a:ext>
            </a:extLst>
          </p:cNvPr>
          <p:cNvSpPr/>
          <p:nvPr/>
        </p:nvSpPr>
        <p:spPr bwMode="auto">
          <a:xfrm>
            <a:off x="431800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Feature Branches</a:t>
            </a:r>
            <a:endParaRPr lang="en-IN" sz="160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Feature branch workflow">
            <a:extLst>
              <a:ext uri="{FF2B5EF4-FFF2-40B4-BE49-F238E27FC236}">
                <a16:creationId xmlns:a16="http://schemas.microsoft.com/office/drawing/2014/main" id="{A9C52371-0EE2-4ADE-97B1-993BA9E8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" y="1596571"/>
            <a:ext cx="2445976" cy="20767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923462-C15A-43CB-AB4A-B1F49BFF2DDF}"/>
              </a:ext>
            </a:extLst>
          </p:cNvPr>
          <p:cNvSpPr/>
          <p:nvPr/>
        </p:nvSpPr>
        <p:spPr bwMode="auto">
          <a:xfrm>
            <a:off x="4364791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tx1"/>
                </a:solidFill>
                <a:latin typeface="+mj-lt"/>
                <a:cs typeface="Segoe UI" pitchFamily="34" charset="0"/>
              </a:rPr>
              <a:t>Distributed Development</a:t>
            </a:r>
          </a:p>
        </p:txBody>
      </p:sp>
      <p:pic>
        <p:nvPicPr>
          <p:cNvPr id="8" name="Picture 7" descr="Full repo systems">
            <a:extLst>
              <a:ext uri="{FF2B5EF4-FFF2-40B4-BE49-F238E27FC236}">
                <a16:creationId xmlns:a16="http://schemas.microsoft.com/office/drawing/2014/main" id="{4D40439F-645E-4DA7-BC0B-1606D0B3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16" y="1565973"/>
            <a:ext cx="2068404" cy="220039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D4B665-17AC-4B50-AC0C-72CD65ADB505}"/>
              </a:ext>
            </a:extLst>
          </p:cNvPr>
          <p:cNvSpPr/>
          <p:nvPr/>
        </p:nvSpPr>
        <p:spPr bwMode="auto">
          <a:xfrm>
            <a:off x="8297782" y="1196976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tx1"/>
                </a:solidFill>
                <a:latin typeface="+mj-lt"/>
                <a:cs typeface="Segoe UI" pitchFamily="34" charset="0"/>
              </a:rPr>
              <a:t>Pull Requests</a:t>
            </a:r>
          </a:p>
        </p:txBody>
      </p:sp>
      <p:pic>
        <p:nvPicPr>
          <p:cNvPr id="11" name="Picture 10" descr="Pull requests">
            <a:extLst>
              <a:ext uri="{FF2B5EF4-FFF2-40B4-BE49-F238E27FC236}">
                <a16:creationId xmlns:a16="http://schemas.microsoft.com/office/drawing/2014/main" id="{9F3D6C37-04DB-488E-A0E1-055DEB2A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55" y="1600898"/>
            <a:ext cx="3349752" cy="20543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3A1C424-35CA-40BC-8B92-FD2F9BC2C60C}"/>
              </a:ext>
            </a:extLst>
          </p:cNvPr>
          <p:cNvSpPr/>
          <p:nvPr/>
        </p:nvSpPr>
        <p:spPr bwMode="auto">
          <a:xfrm>
            <a:off x="2398295" y="3963945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tx1"/>
                </a:solidFill>
                <a:latin typeface="+mj-lt"/>
                <a:cs typeface="Segoe UI" pitchFamily="34" charset="0"/>
              </a:rPr>
              <a:t>Community</a:t>
            </a:r>
          </a:p>
        </p:txBody>
      </p:sp>
      <p:pic>
        <p:nvPicPr>
          <p:cNvPr id="14" name="Picture 13" descr="Community of people">
            <a:extLst>
              <a:ext uri="{FF2B5EF4-FFF2-40B4-BE49-F238E27FC236}">
                <a16:creationId xmlns:a16="http://schemas.microsoft.com/office/drawing/2014/main" id="{6AB4C9FC-9353-4B28-8800-C38CE495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100" y="4305300"/>
            <a:ext cx="3400044" cy="2157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FB8A07-B0E3-4A03-836C-B743F3435438}"/>
              </a:ext>
            </a:extLst>
          </p:cNvPr>
          <p:cNvSpPr/>
          <p:nvPr/>
        </p:nvSpPr>
        <p:spPr bwMode="auto">
          <a:xfrm>
            <a:off x="6331286" y="3963945"/>
            <a:ext cx="3711655" cy="25813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tx1"/>
                </a:solidFill>
                <a:latin typeface="+mj-lt"/>
                <a:cs typeface="Segoe UI" pitchFamily="34" charset="0"/>
              </a:rPr>
              <a:t>Release Cycles</a:t>
            </a:r>
          </a:p>
        </p:txBody>
      </p:sp>
      <p:pic>
        <p:nvPicPr>
          <p:cNvPr id="20" name="Picture 19" descr="Product release with feedback">
            <a:extLst>
              <a:ext uri="{FF2B5EF4-FFF2-40B4-BE49-F238E27FC236}">
                <a16:creationId xmlns:a16="http://schemas.microsoft.com/office/drawing/2014/main" id="{C86C50FB-1313-431D-B059-1C70566F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623" y="4314333"/>
            <a:ext cx="3268980" cy="22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33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objections to using Git</a:t>
            </a:r>
          </a:p>
        </p:txBody>
      </p:sp>
      <p:pic>
        <p:nvPicPr>
          <p:cNvPr id="44" name="Picture 43" descr="Icon of a book with a bookmark">
            <a:extLst>
              <a:ext uri="{FF2B5EF4-FFF2-40B4-BE49-F238E27FC236}">
                <a16:creationId xmlns:a16="http://schemas.microsoft.com/office/drawing/2014/main" id="{4652C322-CBD9-4F40-8C9B-BE1B5DE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8" y="1281532"/>
            <a:ext cx="720852" cy="720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EF0A15-6B48-4451-92B3-4852F9DB3AC6}"/>
              </a:ext>
            </a:extLst>
          </p:cNvPr>
          <p:cNvSpPr txBox="1"/>
          <p:nvPr/>
        </p:nvSpPr>
        <p:spPr>
          <a:xfrm>
            <a:off x="1304925" y="1502704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Overwriting History </a:t>
            </a:r>
            <a:r>
              <a:rPr lang="en-US"/>
              <a:t>– TFVC does not allow this, but with both you still  overwrite the code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7CC5D2-6A6A-4266-B158-5580032D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2093736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a document">
            <a:extLst>
              <a:ext uri="{FF2B5EF4-FFF2-40B4-BE49-F238E27FC236}">
                <a16:creationId xmlns:a16="http://schemas.microsoft.com/office/drawing/2014/main" id="{8CF6946C-8026-471D-B3FC-C10E6204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78" y="2186598"/>
            <a:ext cx="720852" cy="720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FE95C3-B64E-4E58-A1B4-3F7EBF09C3E7}"/>
              </a:ext>
            </a:extLst>
          </p:cNvPr>
          <p:cNvSpPr txBox="1"/>
          <p:nvPr/>
        </p:nvSpPr>
        <p:spPr>
          <a:xfrm>
            <a:off x="1304925" y="2269270"/>
            <a:ext cx="1070451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Large Files </a:t>
            </a:r>
            <a:r>
              <a:rPr lang="en-US"/>
              <a:t>– Git works best with repos that are small and that do not contain large files (or binaries); consider using Git LFS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C1741B-76CF-4969-92B9-28F055F0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2998802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a document with a checkmark">
            <a:extLst>
              <a:ext uri="{FF2B5EF4-FFF2-40B4-BE49-F238E27FC236}">
                <a16:creationId xmlns:a16="http://schemas.microsoft.com/office/drawing/2014/main" id="{BEE0072A-A0D9-4E00-A174-0F018A447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78" y="3091664"/>
            <a:ext cx="720852" cy="7208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D0A4C-4043-4238-B18F-8801CDC997CC}"/>
              </a:ext>
            </a:extLst>
          </p:cNvPr>
          <p:cNvSpPr txBox="1"/>
          <p:nvPr/>
        </p:nvSpPr>
        <p:spPr>
          <a:xfrm>
            <a:off x="1304925" y="3312836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Large Repos </a:t>
            </a:r>
            <a:r>
              <a:rPr lang="en-US"/>
              <a:t>– This is no longer a blocker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663938-2D76-4EBC-9504-4D350727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3903868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different shapes">
            <a:extLst>
              <a:ext uri="{FF2B5EF4-FFF2-40B4-BE49-F238E27FC236}">
                <a16:creationId xmlns:a16="http://schemas.microsoft.com/office/drawing/2014/main" id="{54948917-DAA6-4DEF-AE1E-1479A78EB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78" y="3995220"/>
            <a:ext cx="720852" cy="720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CE96AF-36CC-4351-A136-05E9480EB75A}"/>
              </a:ext>
            </a:extLst>
          </p:cNvPr>
          <p:cNvSpPr txBox="1"/>
          <p:nvPr/>
        </p:nvSpPr>
        <p:spPr>
          <a:xfrm>
            <a:off x="1304925" y="4217901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Git? GitHub? </a:t>
            </a:r>
            <a:r>
              <a:rPr lang="en-US"/>
              <a:t>– There is confusion about the difference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45FD37-A5ED-4C77-88AE-AA6009F6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4808934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person sitting in a desk">
            <a:extLst>
              <a:ext uri="{FF2B5EF4-FFF2-40B4-BE49-F238E27FC236}">
                <a16:creationId xmlns:a16="http://schemas.microsoft.com/office/drawing/2014/main" id="{B86C3172-F4B3-4C0D-B2A6-F8C86E256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78" y="4900286"/>
            <a:ext cx="720852" cy="7208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211362-ED14-4DFA-B6BA-D5CE36489E0D}"/>
              </a:ext>
            </a:extLst>
          </p:cNvPr>
          <p:cNvSpPr txBox="1"/>
          <p:nvPr/>
        </p:nvSpPr>
        <p:spPr>
          <a:xfrm>
            <a:off x="1304925" y="5097900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Learning Curve </a:t>
            </a:r>
            <a:r>
              <a:rPr lang="en-US"/>
              <a:t>– Some training and instruction will be needed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F1DC02-3035-4EE1-A142-D634E87BE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04925" y="5714000"/>
            <a:ext cx="10693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two chat bubbles">
            <a:extLst>
              <a:ext uri="{FF2B5EF4-FFF2-40B4-BE49-F238E27FC236}">
                <a16:creationId xmlns:a16="http://schemas.microsoft.com/office/drawing/2014/main" id="{9D266D77-2499-428E-A80D-00854106E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78" y="5805355"/>
            <a:ext cx="720852" cy="7208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EFB94D-15FD-4AC5-A8FD-9A111F5D9928}"/>
              </a:ext>
            </a:extLst>
          </p:cNvPr>
          <p:cNvSpPr txBox="1"/>
          <p:nvPr/>
        </p:nvSpPr>
        <p:spPr>
          <a:xfrm>
            <a:off x="1304925" y="6028037"/>
            <a:ext cx="1070451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</a:rPr>
              <a:t>Discussion</a:t>
            </a:r>
            <a:r>
              <a:rPr lang="en-US"/>
              <a:t> – What objections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9417048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 locally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E2EAD-4CE4-452B-9094-A72ED7D613C8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05: Introduction to Azure Repos</a:t>
            </a:r>
          </a:p>
        </p:txBody>
      </p:sp>
      <p:pic>
        <p:nvPicPr>
          <p:cNvPr id="5" name="Picture 4" descr="Icon of two chat bubbles">
            <a:extLst>
              <a:ext uri="{FF2B5EF4-FFF2-40B4-BE49-F238E27FC236}">
                <a16:creationId xmlns:a16="http://schemas.microsoft.com/office/drawing/2014/main" id="{CC634669-5769-450A-A09E-29D7E715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61" y="2978332"/>
            <a:ext cx="1037862" cy="10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47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Lesson 01: 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4634ECD8-EF51-4A0E-96C7-EF077502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80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Repos</a:t>
            </a:r>
          </a:p>
        </p:txBody>
      </p:sp>
      <p:pic>
        <p:nvPicPr>
          <p:cNvPr id="4" name="Picture 3" descr="Icon of five circles connected by lines">
            <a:extLst>
              <a:ext uri="{FF2B5EF4-FFF2-40B4-BE49-F238E27FC236}">
                <a16:creationId xmlns:a16="http://schemas.microsoft.com/office/drawing/2014/main" id="{56A6CC42-BAD6-42E9-BA59-8CAD19F4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747695"/>
            <a:ext cx="1438273" cy="1439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9A0BE3-AA1B-41A0-BA74-113E3979322B}"/>
              </a:ext>
            </a:extLst>
          </p:cNvPr>
          <p:cNvSpPr/>
          <p:nvPr/>
        </p:nvSpPr>
        <p:spPr bwMode="auto">
          <a:xfrm>
            <a:off x="2146300" y="1872636"/>
            <a:ext cx="9553232" cy="11900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Set of version control tools to manage your code:</a:t>
            </a:r>
          </a:p>
          <a:p>
            <a:pPr>
              <a:spcBef>
                <a:spcPts val="800"/>
              </a:spcBef>
            </a:pPr>
            <a:r>
              <a:rPr lang="en-US" sz="2000" dirty="0">
                <a:solidFill>
                  <a:schemeClr val="tx1"/>
                </a:solidFill>
              </a:rPr>
              <a:t>Git: Distributed version control</a:t>
            </a:r>
          </a:p>
          <a:p>
            <a:pPr>
              <a:spcBef>
                <a:spcPts val="800"/>
              </a:spcBef>
            </a:pPr>
            <a:r>
              <a:rPr lang="en-US" sz="2000" dirty="0">
                <a:solidFill>
                  <a:schemeClr val="tx1"/>
                </a:solidFill>
              </a:rPr>
              <a:t>Team Foundation Version Control (TFVC): Centralized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9809960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06: Introduction to GitHub</a:t>
            </a:r>
          </a:p>
        </p:txBody>
      </p:sp>
      <p:pic>
        <p:nvPicPr>
          <p:cNvPr id="3" name="Picture 2" descr="Icon of a book with a bookmark">
            <a:extLst>
              <a:ext uri="{FF2B5EF4-FFF2-40B4-BE49-F238E27FC236}">
                <a16:creationId xmlns:a16="http://schemas.microsoft.com/office/drawing/2014/main" id="{7E515E60-8A96-4E08-B295-08851FAB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930" y="2910417"/>
            <a:ext cx="880756" cy="11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08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E3D-4FF1-4906-A3C3-FC0952AB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</a:t>
            </a: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228B92D4-5ED4-4FC5-A197-94AFFE8E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5" y="1182485"/>
            <a:ext cx="1085088" cy="1086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99CD9D-6E2C-45BB-83E8-C83E23FC1AE4}"/>
              </a:ext>
            </a:extLst>
          </p:cNvPr>
          <p:cNvSpPr/>
          <p:nvPr/>
        </p:nvSpPr>
        <p:spPr bwMode="auto">
          <a:xfrm>
            <a:off x="1816100" y="1203629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Largest open source community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BDD6C-59E3-4941-B780-88D3B3F73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42304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check mark enclosed by an arc">
            <a:extLst>
              <a:ext uri="{FF2B5EF4-FFF2-40B4-BE49-F238E27FC236}">
                <a16:creationId xmlns:a16="http://schemas.microsoft.com/office/drawing/2014/main" id="{D79CE580-1717-4CBF-B305-B7292666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2576989"/>
            <a:ext cx="1085088" cy="10866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737411-D93C-44FC-867B-F76E40B06E96}"/>
              </a:ext>
            </a:extLst>
          </p:cNvPr>
          <p:cNvSpPr/>
          <p:nvPr/>
        </p:nvSpPr>
        <p:spPr bwMode="auto">
          <a:xfrm>
            <a:off x="1816100" y="2599087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Owned by Microsoft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3B21AD-861D-4CDB-A569-E13D63E1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3817547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 of a document with a checkmark">
            <a:extLst>
              <a:ext uri="{FF2B5EF4-FFF2-40B4-BE49-F238E27FC236}">
                <a16:creationId xmlns:a16="http://schemas.microsoft.com/office/drawing/2014/main" id="{18573131-B3BF-446D-A06E-B266EB63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3971494"/>
            <a:ext cx="1085088" cy="10850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1B889D-1254-457E-A2E9-E16DB07EC3FA}"/>
              </a:ext>
            </a:extLst>
          </p:cNvPr>
          <p:cNvSpPr/>
          <p:nvPr/>
        </p:nvSpPr>
        <p:spPr bwMode="auto">
          <a:xfrm>
            <a:off x="1816100" y="3971494"/>
            <a:ext cx="10193337" cy="267765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Features of GitHub: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Automate from code to cloud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Securing software, together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Seamless code review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Code and documentation in one place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Coordinate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Manage teams</a:t>
            </a:r>
          </a:p>
        </p:txBody>
      </p:sp>
    </p:spTree>
    <p:extLst>
      <p:ext uri="{BB962C8B-B14F-4D97-AF65-F5344CB8AC3E}">
        <p14:creationId xmlns:p14="http://schemas.microsoft.com/office/powerpoint/2010/main" val="21267403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07: Migrating from TFVC to Git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B0A8F06F-3914-4D96-A98F-2CC6F9D2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982" y="3052068"/>
            <a:ext cx="890390" cy="89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22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A0FB-9B14-4136-9C25-0CCBA15E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from TFVC to 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263B-A9D0-4CFC-AD22-41D526C34E8F}"/>
              </a:ext>
            </a:extLst>
          </p:cNvPr>
          <p:cNvSpPr/>
          <p:nvPr/>
        </p:nvSpPr>
        <p:spPr>
          <a:xfrm>
            <a:off x="427039" y="1584097"/>
            <a:ext cx="3165247" cy="23866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Single branch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15816-0D86-4421-8FAA-65117EB1E3C0}"/>
              </a:ext>
            </a:extLst>
          </p:cNvPr>
          <p:cNvSpPr/>
          <p:nvPr/>
        </p:nvSpPr>
        <p:spPr>
          <a:xfrm>
            <a:off x="427039" y="4158652"/>
            <a:ext cx="3165247" cy="23866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Full synchronization (Git-</a:t>
            </a:r>
            <a:r>
              <a:rPr lang="en-US" sz="2400" err="1">
                <a:solidFill>
                  <a:schemeClr val="tx1"/>
                </a:solidFill>
                <a:latin typeface="+mj-lt"/>
              </a:rPr>
              <a:t>tfs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EE14B-9A4B-4CAB-98B9-55553F2E9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761636" y="1584099"/>
            <a:ext cx="8252249" cy="4961164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the PartsUnlimited Import Repository menu selection">
            <a:extLst>
              <a:ext uri="{FF2B5EF4-FFF2-40B4-BE49-F238E27FC236}">
                <a16:creationId xmlns:a16="http://schemas.microsoft.com/office/drawing/2014/main" id="{9DFD7442-458F-4D73-8C4A-AAA3FBE4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t="808" r="687" b="1327"/>
          <a:stretch/>
        </p:blipFill>
        <p:spPr>
          <a:xfrm>
            <a:off x="3901384" y="1710348"/>
            <a:ext cx="8089705" cy="47086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3097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from TFVC to Git </a:t>
            </a:r>
          </a:p>
        </p:txBody>
      </p:sp>
      <p:pic>
        <p:nvPicPr>
          <p:cNvPr id="8" name="Picture 7" descr="Icon of an arrow that is branched to left and right">
            <a:extLst>
              <a:ext uri="{FF2B5EF4-FFF2-40B4-BE49-F238E27FC236}">
                <a16:creationId xmlns:a16="http://schemas.microsoft.com/office/drawing/2014/main" id="{81D3989A-150E-435F-9FBA-48883F9D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18771"/>
            <a:ext cx="1086612" cy="10866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187E87-0F12-4837-8139-B2D538271609}"/>
              </a:ext>
            </a:extLst>
          </p:cNvPr>
          <p:cNvSpPr/>
          <p:nvPr/>
        </p:nvSpPr>
        <p:spPr bwMode="auto">
          <a:xfrm>
            <a:off x="1816100" y="133991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Migrating the tip:</a:t>
            </a: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tx1"/>
                </a:solidFill>
              </a:rPr>
              <a:t>Only the latest version of the code</a:t>
            </a: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tx1"/>
                </a:solidFill>
              </a:rPr>
              <a:t>History remains on the old server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67144-4545-425E-9BB1-1D40CB3AE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63829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 of a arrow in a circular path with a timer inside the circle">
            <a:extLst>
              <a:ext uri="{FF2B5EF4-FFF2-40B4-BE49-F238E27FC236}">
                <a16:creationId xmlns:a16="http://schemas.microsoft.com/office/drawing/2014/main" id="{4FDF1F51-FE16-4953-A58B-9CF1A1C6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873111"/>
            <a:ext cx="1086612" cy="1086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C1481-9E49-488D-B944-5CCD0469EE1B}"/>
              </a:ext>
            </a:extLst>
          </p:cNvPr>
          <p:cNvSpPr/>
          <p:nvPr/>
        </p:nvSpPr>
        <p:spPr bwMode="auto">
          <a:xfrm>
            <a:off x="1816100" y="289425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Migrating with history:</a:t>
            </a: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tx1"/>
                </a:solidFill>
              </a:rPr>
              <a:t>Tries to mimic the history in git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66F82-C6F8-42AA-91E8-D104A4ED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192633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Icon of check mark enclosed by an arc">
            <a:extLst>
              <a:ext uri="{FF2B5EF4-FFF2-40B4-BE49-F238E27FC236}">
                <a16:creationId xmlns:a16="http://schemas.microsoft.com/office/drawing/2014/main" id="{A1ABFCCE-FD5D-4D0E-9E20-6FF2854F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580819"/>
            <a:ext cx="1086612" cy="10866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72FD1C6-9ACC-49AF-8606-5501CB2FBFB1}"/>
              </a:ext>
            </a:extLst>
          </p:cNvPr>
          <p:cNvSpPr/>
          <p:nvPr/>
        </p:nvSpPr>
        <p:spPr bwMode="auto">
          <a:xfrm>
            <a:off x="1816100" y="4581340"/>
            <a:ext cx="10401300" cy="10874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Recommend to migrate the tip, because:</a:t>
            </a: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tx1"/>
                </a:solidFill>
              </a:rPr>
              <a:t>History is stored differently – TFVC stores change sets, Git stores snapshots of the repository</a:t>
            </a: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tx1"/>
                </a:solidFill>
              </a:rPr>
              <a:t>Branches are stored differently – TFVC branches folders, Git branches the entire repository </a:t>
            </a:r>
          </a:p>
        </p:txBody>
      </p:sp>
    </p:spTree>
    <p:extLst>
      <p:ext uri="{BB962C8B-B14F-4D97-AF65-F5344CB8AC3E}">
        <p14:creationId xmlns:p14="http://schemas.microsoft.com/office/powerpoint/2010/main" val="12854268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CA934-0280-4ED0-9A25-5E24F286A190}"/>
              </a:ext>
            </a:extLst>
          </p:cNvPr>
          <p:cNvSpPr/>
          <p:nvPr/>
        </p:nvSpPr>
        <p:spPr>
          <a:xfrm>
            <a:off x="427038" y="1192214"/>
            <a:ext cx="3792265" cy="52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Azure DevOps server now provides an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out-of-the-box migration workflow called import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DFE47-F041-4283-946B-B49D5D4B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9439" y="1192214"/>
            <a:ext cx="7624446" cy="528770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Screenshot of Import from TFVC window&#10;">
            <a:extLst>
              <a:ext uri="{FF2B5EF4-FFF2-40B4-BE49-F238E27FC236}">
                <a16:creationId xmlns:a16="http://schemas.microsoft.com/office/drawing/2014/main" id="{291D27FC-DE51-47E2-AD66-81D3CF6DB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" t="764" r="1249" b="1390"/>
          <a:stretch/>
        </p:blipFill>
        <p:spPr>
          <a:xfrm>
            <a:off x="4533706" y="1315728"/>
            <a:ext cx="7467854" cy="50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53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51041"/>
            <a:ext cx="9070923" cy="4924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0"/>
              <a:t>Lesson 08: Authenticating to your Git Repos</a:t>
            </a:r>
          </a:p>
        </p:txBody>
      </p:sp>
      <p:pic>
        <p:nvPicPr>
          <p:cNvPr id="3" name="Picture 2" descr="Icon of check mark enclosed by an arc">
            <a:extLst>
              <a:ext uri="{FF2B5EF4-FFF2-40B4-BE49-F238E27FC236}">
                <a16:creationId xmlns:a16="http://schemas.microsoft.com/office/drawing/2014/main" id="{7D0D8841-E6F7-4AB9-8EAA-6998DD4A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37" y="3073805"/>
            <a:ext cx="846913" cy="8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D448-53C2-43D0-906E-289630A6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Authenticating to your Git Repos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4778D-5FF6-4F0E-ACD6-D6A26F115FBA}"/>
              </a:ext>
            </a:extLst>
          </p:cNvPr>
          <p:cNvSpPr/>
          <p:nvPr/>
        </p:nvSpPr>
        <p:spPr>
          <a:xfrm>
            <a:off x="427039" y="1192214"/>
            <a:ext cx="4471532" cy="1676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200">
                <a:solidFill>
                  <a:schemeClr val="tx1"/>
                </a:solidFill>
                <a:latin typeface="+mj-lt"/>
              </a:rPr>
              <a:t>Git Credential Manager simplifies authentication with your Azure DevOps Services/TFS Git repos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75043-F816-4140-88CE-A3968D1143CB}"/>
              </a:ext>
            </a:extLst>
          </p:cNvPr>
          <p:cNvSpPr/>
          <p:nvPr/>
        </p:nvSpPr>
        <p:spPr>
          <a:xfrm>
            <a:off x="427039" y="3032350"/>
            <a:ext cx="4471532" cy="1676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200">
                <a:solidFill>
                  <a:schemeClr val="tx1"/>
                </a:solidFill>
                <a:latin typeface="+mj-lt"/>
              </a:rPr>
              <a:t>Supports MFA and two-factor authentication with GitHub repositories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7BF2B-3C8A-45E5-BEE3-786733BE9233}"/>
              </a:ext>
            </a:extLst>
          </p:cNvPr>
          <p:cNvSpPr/>
          <p:nvPr/>
        </p:nvSpPr>
        <p:spPr>
          <a:xfrm>
            <a:off x="427039" y="4869201"/>
            <a:ext cx="4471532" cy="1676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200">
                <a:solidFill>
                  <a:schemeClr val="tx1"/>
                </a:solidFill>
                <a:latin typeface="+mj-lt"/>
              </a:rPr>
              <a:t>You can also configure your IDE with a Personal Access Token or SSH to connect with your repos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CFBF3-D9B5-421A-A28D-32818CA1C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42264" y="1192214"/>
            <a:ext cx="6971622" cy="53530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the Enable Git Credential Manager checkbox">
            <a:extLst>
              <a:ext uri="{FF2B5EF4-FFF2-40B4-BE49-F238E27FC236}">
                <a16:creationId xmlns:a16="http://schemas.microsoft.com/office/drawing/2014/main" id="{9C4F4469-1D3B-46C7-BE04-927535283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t="673" r="823" b="1277"/>
          <a:stretch/>
        </p:blipFill>
        <p:spPr>
          <a:xfrm>
            <a:off x="5175151" y="1320859"/>
            <a:ext cx="6705848" cy="50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49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20A6-5A4C-4983-8DB2-9CC15521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Git credential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F1D49-CE3E-45EF-87EB-81CD9F340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6847" cy="391536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Screenshot of git push-u origin command window">
            <a:extLst>
              <a:ext uri="{FF2B5EF4-FFF2-40B4-BE49-F238E27FC236}">
                <a16:creationId xmlns:a16="http://schemas.microsoft.com/office/drawing/2014/main" id="{D5477789-7B84-4814-A9EB-2D37DC6A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5" y="1335228"/>
            <a:ext cx="11309472" cy="36293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B70335-0E13-45AA-98AE-2AEC12E3A538}"/>
              </a:ext>
            </a:extLst>
          </p:cNvPr>
          <p:cNvSpPr/>
          <p:nvPr/>
        </p:nvSpPr>
        <p:spPr>
          <a:xfrm>
            <a:off x="422590" y="5251269"/>
            <a:ext cx="5912895" cy="12939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When you first connect to a Git repo the credential manager prompts for your Microsoft Account or Azure Active Directory credentials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FB38E-6CBE-4033-AD0E-50EA28FE34A0}"/>
              </a:ext>
            </a:extLst>
          </p:cNvPr>
          <p:cNvSpPr/>
          <p:nvPr/>
        </p:nvSpPr>
        <p:spPr>
          <a:xfrm>
            <a:off x="6492240" y="5251269"/>
            <a:ext cx="5517197" cy="12939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defTabSz="1066800"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Once authenticated, the credential manager creates and caches a personal access token for future connections to the repo</a:t>
            </a:r>
          </a:p>
        </p:txBody>
      </p:sp>
    </p:spTree>
    <p:extLst>
      <p:ext uri="{BB962C8B-B14F-4D97-AF65-F5344CB8AC3E}">
        <p14:creationId xmlns:p14="http://schemas.microsoft.com/office/powerpoint/2010/main" val="13500667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15" name="Picture 14" descr="Icon of a magnifying glass">
            <a:extLst>
              <a:ext uri="{FF2B5EF4-FFF2-40B4-BE49-F238E27FC236}">
                <a16:creationId xmlns:a16="http://schemas.microsoft.com/office/drawing/2014/main" id="{BC9FC267-29E1-4DB6-B8E6-21FA673E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52382B-4213-4885-B30B-42F4559CECC3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1: Module overview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1A6506-5208-402D-96C8-CA6167E3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small circles connected by lines forming a big circle">
            <a:extLst>
              <a:ext uri="{FF2B5EF4-FFF2-40B4-BE49-F238E27FC236}">
                <a16:creationId xmlns:a16="http://schemas.microsoft.com/office/drawing/2014/main" id="{BC0BCC79-FCA8-4241-8E2A-F2BD5356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2340447"/>
            <a:ext cx="835152" cy="835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C393BA-3E86-4A47-85F5-F8200D9D7C2C}"/>
              </a:ext>
            </a:extLst>
          </p:cNvPr>
          <p:cNvSpPr txBox="1"/>
          <p:nvPr/>
        </p:nvSpPr>
        <p:spPr>
          <a:xfrm>
            <a:off x="1520826" y="2618769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2: What is Source Control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1D4244-708E-408B-BCDB-30ADAA2F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 of bar charts with a dollar sign">
            <a:extLst>
              <a:ext uri="{FF2B5EF4-FFF2-40B4-BE49-F238E27FC236}">
                <a16:creationId xmlns:a16="http://schemas.microsoft.com/office/drawing/2014/main" id="{0D0977F1-9ECA-4AE3-8FD3-F58B03FF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3455003"/>
            <a:ext cx="835152" cy="8351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64E254-DDAE-49D1-ABA5-D2FECC9F1FB7}"/>
              </a:ext>
            </a:extLst>
          </p:cNvPr>
          <p:cNvSpPr txBox="1"/>
          <p:nvPr/>
        </p:nvSpPr>
        <p:spPr>
          <a:xfrm>
            <a:off x="1520826" y="3734835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3: Benefits of Source Control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AF941-FFB5-4E03-8C01-77CE4FD1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ervers">
            <a:extLst>
              <a:ext uri="{FF2B5EF4-FFF2-40B4-BE49-F238E27FC236}">
                <a16:creationId xmlns:a16="http://schemas.microsoft.com/office/drawing/2014/main" id="{46E2EDC7-9319-483F-9B23-3D43666CE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4571069"/>
            <a:ext cx="835152" cy="8351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DDF7ED-C5FF-45B8-8E60-90933B03037C}"/>
              </a:ext>
            </a:extLst>
          </p:cNvPr>
          <p:cNvSpPr txBox="1"/>
          <p:nvPr/>
        </p:nvSpPr>
        <p:spPr>
          <a:xfrm>
            <a:off x="1520826" y="4712401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4: Types of Source Control systems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3F4ACE-5BA6-4773-844E-FE95A36E0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5547433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Icon of two chat bubbles">
            <a:extLst>
              <a:ext uri="{FF2B5EF4-FFF2-40B4-BE49-F238E27FC236}">
                <a16:creationId xmlns:a16="http://schemas.microsoft.com/office/drawing/2014/main" id="{1921F71D-D57D-4E90-B28A-B05D68028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58" y="5687134"/>
            <a:ext cx="835152" cy="835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D936D9-C3E5-4D36-B46B-1B886065DA48}"/>
              </a:ext>
            </a:extLst>
          </p:cNvPr>
          <p:cNvSpPr txBox="1"/>
          <p:nvPr/>
        </p:nvSpPr>
        <p:spPr>
          <a:xfrm>
            <a:off x="1520826" y="5966966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5: Introduction to Azure Repos</a:t>
            </a:r>
          </a:p>
        </p:txBody>
      </p:sp>
      <p:pic>
        <p:nvPicPr>
          <p:cNvPr id="78" name="Picture 77" descr="Icon of a book with a bookmark">
            <a:extLst>
              <a:ext uri="{FF2B5EF4-FFF2-40B4-BE49-F238E27FC236}">
                <a16:creationId xmlns:a16="http://schemas.microsoft.com/office/drawing/2014/main" id="{39E78C64-5922-45CE-953B-92E58A84D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8" y="1224381"/>
            <a:ext cx="835152" cy="8351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44FA3C-BE5A-49D2-81E8-475DBEB82533}"/>
              </a:ext>
            </a:extLst>
          </p:cNvPr>
          <p:cNvSpPr txBox="1"/>
          <p:nvPr/>
        </p:nvSpPr>
        <p:spPr>
          <a:xfrm>
            <a:off x="7096584" y="1502703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6: Introduction to GitHub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591EB1-75AC-45FF-A1D2-717601A3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Icon of arrow positioned diagonally">
            <a:extLst>
              <a:ext uri="{FF2B5EF4-FFF2-40B4-BE49-F238E27FC236}">
                <a16:creationId xmlns:a16="http://schemas.microsoft.com/office/drawing/2014/main" id="{032754CD-4812-4DD1-977B-96662F9EB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6008" y="2340447"/>
            <a:ext cx="835152" cy="8351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9FEDB14-4643-4486-BD1A-03AFFDCEB57E}"/>
              </a:ext>
            </a:extLst>
          </p:cNvPr>
          <p:cNvSpPr txBox="1"/>
          <p:nvPr/>
        </p:nvSpPr>
        <p:spPr>
          <a:xfrm>
            <a:off x="7096584" y="2480269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7: Migrating from Team Foundation Version Control (TFVC) to Git in Azure Repos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3CCE52-6AF7-4519-9740-BE42FAEB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check mark enclosed by an arc">
            <a:extLst>
              <a:ext uri="{FF2B5EF4-FFF2-40B4-BE49-F238E27FC236}">
                <a16:creationId xmlns:a16="http://schemas.microsoft.com/office/drawing/2014/main" id="{3CC2B916-D708-43C7-BE09-F57650BD3A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008" y="3455003"/>
            <a:ext cx="835152" cy="8351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5C8CDA4-219F-47AD-AD24-469B8872645F}"/>
              </a:ext>
            </a:extLst>
          </p:cNvPr>
          <p:cNvSpPr txBox="1"/>
          <p:nvPr/>
        </p:nvSpPr>
        <p:spPr>
          <a:xfrm>
            <a:off x="7096584" y="3734834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8: Authenticating to Git in Azure Repos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90617E-8F73-4887-BB6D-96825BE4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Icon of a lab flask">
            <a:extLst>
              <a:ext uri="{FF2B5EF4-FFF2-40B4-BE49-F238E27FC236}">
                <a16:creationId xmlns:a16="http://schemas.microsoft.com/office/drawing/2014/main" id="{B3C1E50E-179C-43AB-8540-61DF01B8E6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6008" y="4571069"/>
            <a:ext cx="835152" cy="8351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9988D3-0B88-4C7B-9127-46C8D76A639B}"/>
              </a:ext>
            </a:extLst>
          </p:cNvPr>
          <p:cNvSpPr txBox="1"/>
          <p:nvPr/>
        </p:nvSpPr>
        <p:spPr>
          <a:xfrm>
            <a:off x="7096584" y="4850901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9: Lab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6107EC-979E-4C43-BB68-FF90743DE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5547433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document with a checkmark">
            <a:extLst>
              <a:ext uri="{FF2B5EF4-FFF2-40B4-BE49-F238E27FC236}">
                <a16:creationId xmlns:a16="http://schemas.microsoft.com/office/drawing/2014/main" id="{0212B5C1-345C-443C-B613-D95DFED13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6008" y="5687134"/>
            <a:ext cx="835152" cy="8351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57332FA-1321-465F-9EED-A3A26F7E1FBE}"/>
              </a:ext>
            </a:extLst>
          </p:cNvPr>
          <p:cNvSpPr txBox="1"/>
          <p:nvPr/>
        </p:nvSpPr>
        <p:spPr>
          <a:xfrm>
            <a:off x="7096584" y="5966965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10: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09: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A3E6323A-2023-4821-8678-4A0B3625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6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Version controlling with Git in Azure Repos</a:t>
            </a:r>
          </a:p>
        </p:txBody>
      </p:sp>
      <p:pic>
        <p:nvPicPr>
          <p:cNvPr id="14" name="Picture 13" descr="Icon of three test tubes with varying heights">
            <a:extLst>
              <a:ext uri="{FF2B5EF4-FFF2-40B4-BE49-F238E27FC236}">
                <a16:creationId xmlns:a16="http://schemas.microsoft.com/office/drawing/2014/main" id="{345E60AA-3E82-4684-AB92-E45AC7BD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1403496"/>
            <a:ext cx="1085088" cy="10866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E6B64D-60F3-42F0-940E-79F6ACAD5059}"/>
              </a:ext>
            </a:extLst>
          </p:cNvPr>
          <p:cNvSpPr/>
          <p:nvPr/>
        </p:nvSpPr>
        <p:spPr bwMode="auto">
          <a:xfrm>
            <a:off x="1698171" y="1424640"/>
            <a:ext cx="1031126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 this lab, </a:t>
            </a:r>
            <a:r>
              <a:rPr lang="en-US" sz="2400" dirty="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Controlling with Git in Azure Repos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you will establish and work with a local Git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455FB-C1E6-48CB-A76F-4DD6067D7D79}"/>
              </a:ext>
            </a:extLst>
          </p:cNvPr>
          <p:cNvSpPr/>
          <p:nvPr/>
        </p:nvSpPr>
        <p:spPr bwMode="auto">
          <a:xfrm>
            <a:off x="430213" y="2718355"/>
            <a:ext cx="2943113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+mj-lt"/>
              </a:rPr>
              <a:t>You will learn how 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D4EE-782D-4531-AA68-97E49C74065B}"/>
              </a:ext>
            </a:extLst>
          </p:cNvPr>
          <p:cNvSpPr/>
          <p:nvPr/>
        </p:nvSpPr>
        <p:spPr bwMode="auto">
          <a:xfrm>
            <a:off x="422591" y="3171277"/>
            <a:ext cx="2192516" cy="1748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2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Exercise 1:</a:t>
            </a:r>
            <a:endParaRPr lang="en-US" dirty="0">
              <a:solidFill>
                <a:schemeClr val="tx1"/>
              </a:solidFill>
              <a:latin typeface="+mj-lt"/>
              <a:cs typeface="Segoe UI Semilight"/>
            </a:endParaRPr>
          </a:p>
          <a:p>
            <a:pPr>
              <a:spcBef>
                <a:spcPts val="200"/>
              </a:spcBef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Configuring the lab environment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9078A-EEC7-4C7F-BF33-ACBC4CF2468E}"/>
              </a:ext>
            </a:extLst>
          </p:cNvPr>
          <p:cNvSpPr/>
          <p:nvPr/>
        </p:nvSpPr>
        <p:spPr bwMode="auto">
          <a:xfrm>
            <a:off x="2771174" y="3171277"/>
            <a:ext cx="2192516" cy="1748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2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Exercise 2:</a:t>
            </a:r>
          </a:p>
          <a:p>
            <a:pPr>
              <a:spcBef>
                <a:spcPts val="200"/>
              </a:spcBef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Cloning an existing 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3FD12-3E83-402B-A256-8E8F671D73A9}"/>
              </a:ext>
            </a:extLst>
          </p:cNvPr>
          <p:cNvSpPr/>
          <p:nvPr/>
        </p:nvSpPr>
        <p:spPr bwMode="auto">
          <a:xfrm>
            <a:off x="5119757" y="3171277"/>
            <a:ext cx="2192516" cy="1748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2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Exercise 3:</a:t>
            </a:r>
          </a:p>
          <a:p>
            <a:pPr>
              <a:spcBef>
                <a:spcPts val="200"/>
              </a:spcBef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Saving work with commits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954B9-A6BC-4881-A66F-9A887E03AEFB}"/>
              </a:ext>
            </a:extLst>
          </p:cNvPr>
          <p:cNvSpPr/>
          <p:nvPr/>
        </p:nvSpPr>
        <p:spPr bwMode="auto">
          <a:xfrm>
            <a:off x="7468340" y="3171277"/>
            <a:ext cx="2192516" cy="1748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2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Exercise 4:</a:t>
            </a:r>
          </a:p>
          <a:p>
            <a:pPr>
              <a:spcBef>
                <a:spcPts val="200"/>
              </a:spcBef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Reviewing history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32C83D-2DE5-45F0-8D20-335EB3D04D8F}"/>
              </a:ext>
            </a:extLst>
          </p:cNvPr>
          <p:cNvSpPr/>
          <p:nvPr/>
        </p:nvSpPr>
        <p:spPr bwMode="auto">
          <a:xfrm>
            <a:off x="9816922" y="3171277"/>
            <a:ext cx="2192516" cy="17487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200"/>
              </a:spcBef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Exercise 5:</a:t>
            </a:r>
          </a:p>
          <a:p>
            <a:pPr>
              <a:spcBef>
                <a:spcPts val="200"/>
              </a:spcBef>
              <a:buSzPct val="90000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Working with branches</a:t>
            </a:r>
          </a:p>
        </p:txBody>
      </p:sp>
      <p:pic>
        <p:nvPicPr>
          <p:cNvPr id="9" name="Picture 8" descr="A tick mark">
            <a:extLst>
              <a:ext uri="{FF2B5EF4-FFF2-40B4-BE49-F238E27FC236}">
                <a16:creationId xmlns:a16="http://schemas.microsoft.com/office/drawing/2014/main" id="{E5BEE8F2-A506-412D-83B0-741CC3946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A42017-0BFC-47FD-B96F-66B9F944BF53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Note that you must have already completed the prerequisite labs in the Welcome section</a:t>
            </a:r>
          </a:p>
        </p:txBody>
      </p:sp>
    </p:spTree>
    <p:extLst>
      <p:ext uri="{BB962C8B-B14F-4D97-AF65-F5344CB8AC3E}">
        <p14:creationId xmlns:p14="http://schemas.microsoft.com/office/powerpoint/2010/main" val="20665255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10: Module review and takeaways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7B2E7F7D-9702-4EDC-9AFC-5975BCFD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518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learn?</a:t>
            </a:r>
          </a:p>
        </p:txBody>
      </p:sp>
      <p:pic>
        <p:nvPicPr>
          <p:cNvPr id="37" name="Picture 36" descr="Icon of an arrow in a circular motion and a cloud inside it">
            <a:extLst>
              <a:ext uri="{FF2B5EF4-FFF2-40B4-BE49-F238E27FC236}">
                <a16:creationId xmlns:a16="http://schemas.microsoft.com/office/drawing/2014/main" id="{16A84EC3-46FE-42A3-AB0F-8E190846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7" y="1398704"/>
            <a:ext cx="1065276" cy="10652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9AA5AD-B9C1-4753-9BDB-9FAD5454184F}"/>
              </a:ext>
            </a:extLst>
          </p:cNvPr>
          <p:cNvSpPr/>
          <p:nvPr/>
        </p:nvSpPr>
        <p:spPr bwMode="auto">
          <a:xfrm>
            <a:off x="1741714" y="1409267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Describe the benefits of using Source Control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E3B5A6-26C7-449D-AADA-51345578A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2617040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a document">
            <a:extLst>
              <a:ext uri="{FF2B5EF4-FFF2-40B4-BE49-F238E27FC236}">
                <a16:creationId xmlns:a16="http://schemas.microsoft.com/office/drawing/2014/main" id="{27FCAF85-8FED-420A-971D-9C386AF0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7" y="2771833"/>
            <a:ext cx="1065276" cy="10652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73E8E6-6DBC-4FCC-B4E8-CA7DBC44CE7B}"/>
              </a:ext>
            </a:extLst>
          </p:cNvPr>
          <p:cNvSpPr/>
          <p:nvPr/>
        </p:nvSpPr>
        <p:spPr bwMode="auto">
          <a:xfrm>
            <a:off x="1741714" y="2782396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Describe Azure Repos and GitHub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B6479-2D7E-4303-820B-70CDBE5CC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3990169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triangle and an arrow going across it">
            <a:extLst>
              <a:ext uri="{FF2B5EF4-FFF2-40B4-BE49-F238E27FC236}">
                <a16:creationId xmlns:a16="http://schemas.microsoft.com/office/drawing/2014/main" id="{2E40A18E-D8E9-4637-B45A-4CBB0902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4153790"/>
            <a:ext cx="1065276" cy="10652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3FDAE2A-B78F-4AB3-B46E-E40D1692D4E7}"/>
              </a:ext>
            </a:extLst>
          </p:cNvPr>
          <p:cNvSpPr/>
          <p:nvPr/>
        </p:nvSpPr>
        <p:spPr bwMode="auto">
          <a:xfrm>
            <a:off x="1741714" y="4155523"/>
            <a:ext cx="10267723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Migrate from TFVC to Git</a:t>
            </a: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885-9660-42ED-B074-34059C74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review questions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10880F-6FCC-4765-8A37-459AD41C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6286755-EB2F-4520-ADEC-D9E581823AB3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06FBD-9A9B-4D21-9268-5F3D80CAC20F}"/>
              </a:ext>
            </a:extLst>
          </p:cNvPr>
          <p:cNvSpPr/>
          <p:nvPr/>
        </p:nvSpPr>
        <p:spPr bwMode="auto">
          <a:xfrm>
            <a:off x="1681696" y="5525655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is Source Control?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52BACD-E8AF-4A74-8304-BA7FEAD7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5132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C138E2A-EE3D-4B81-9184-4126CE88C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88025"/>
            <a:ext cx="915924" cy="915924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4091B3F-0681-49C5-8851-C83DE25B9E43}"/>
              </a:ext>
            </a:extLst>
          </p:cNvPr>
          <p:cNvSpPr/>
          <p:nvPr/>
        </p:nvSpPr>
        <p:spPr bwMode="auto">
          <a:xfrm rot="10800000" flipV="1">
            <a:off x="499585" y="285694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C0681-B4AB-4A6F-94BD-4A80815AFC1E}"/>
              </a:ext>
            </a:extLst>
          </p:cNvPr>
          <p:cNvSpPr/>
          <p:nvPr/>
        </p:nvSpPr>
        <p:spPr bwMode="auto">
          <a:xfrm>
            <a:off x="1681698" y="1276426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some of the benefits of Source Control?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9C836B-E64F-4522-9BAC-AB4AD95A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94064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37FA354-CA4A-45B2-B339-B2832FD68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7658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CAAF913-A56E-4949-B4AF-2194B584EF37}"/>
              </a:ext>
            </a:extLst>
          </p:cNvPr>
          <p:cNvSpPr/>
          <p:nvPr/>
        </p:nvSpPr>
        <p:spPr bwMode="auto">
          <a:xfrm rot="10800000" flipV="1">
            <a:off x="499585" y="42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599FC-D1BF-45FC-B62D-EF5B1C9E965E}"/>
              </a:ext>
            </a:extLst>
          </p:cNvPr>
          <p:cNvSpPr/>
          <p:nvPr/>
        </p:nvSpPr>
        <p:spPr bwMode="auto">
          <a:xfrm>
            <a:off x="1681697" y="2724017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benefits of using Distributed Version Control?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A07BB-9A76-41D8-B0D9-BC530B9E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328443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44E8862-5111-423B-B503-A32A5A66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F7E98A1A-813E-4C11-A601-C4C9705B1D09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C38CE6-205A-4C4C-84FC-18A251E1D1DF}"/>
              </a:ext>
            </a:extLst>
          </p:cNvPr>
          <p:cNvSpPr/>
          <p:nvPr/>
        </p:nvSpPr>
        <p:spPr bwMode="auto">
          <a:xfrm>
            <a:off x="1681697" y="4154475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benefits of using Centralized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76820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E5AA3-28FC-4BF3-AC83-FB8EDD3F5D5A}"/>
              </a:ext>
            </a:extLst>
          </p:cNvPr>
          <p:cNvSpPr txBox="1"/>
          <p:nvPr/>
        </p:nvSpPr>
        <p:spPr>
          <a:xfrm>
            <a:off x="427038" y="1192213"/>
            <a:ext cx="11582400" cy="3385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spc="-50" baseline="0">
                <a:latin typeface="+mj-lt"/>
              </a:defRPr>
            </a:lvl1pPr>
            <a:lvl2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spc="0" baseline="0">
                <a:solidFill>
                  <a:srgbClr val="000000"/>
                </a:solidFill>
              </a:defRPr>
            </a:lvl2pPr>
            <a:lvl3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solidFill>
                  <a:schemeClr val="tx2"/>
                </a:solidFill>
                <a:latin typeface="+mj-lt"/>
              </a:defRPr>
            </a:lvl3pPr>
            <a:lvl4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solidFill>
                  <a:srgbClr val="000000"/>
                </a:solidFill>
              </a:defRPr>
            </a:lvl4pPr>
            <a:lvl5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spc="0" baseline="0">
                <a:solidFill>
                  <a:srgbClr val="000000"/>
                </a:solidFill>
              </a:defRPr>
            </a:lvl5pPr>
            <a:lvl6pPr marL="2331854" indent="0">
              <a:spcBef>
                <a:spcPct val="20000"/>
              </a:spcBef>
              <a:buFont typeface="Arial" pitchFamily="34" charset="0"/>
              <a:buNone/>
              <a:defRPr sz="20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>
                <a:solidFill>
                  <a:srgbClr val="000000"/>
                </a:solidFill>
              </a:defRPr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200"/>
              <a:t>After completing this module, students will be able to:</a:t>
            </a:r>
          </a:p>
        </p:txBody>
      </p:sp>
      <p:pic>
        <p:nvPicPr>
          <p:cNvPr id="20" name="Picture 19" descr="Icon of a person sitting in a desk">
            <a:extLst>
              <a:ext uri="{FF2B5EF4-FFF2-40B4-BE49-F238E27FC236}">
                <a16:creationId xmlns:a16="http://schemas.microsoft.com/office/drawing/2014/main" id="{95C7F4D8-6C48-4182-AA2E-93D6507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60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6E3F18-681D-412B-8043-D11D687F77A1}"/>
              </a:ext>
            </a:extLst>
          </p:cNvPr>
          <p:cNvSpPr/>
          <p:nvPr/>
        </p:nvSpPr>
        <p:spPr bwMode="auto">
          <a:xfrm>
            <a:off x="1816100" y="1903694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the benefits of using Source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2FA794-3303-4E38-ADAB-5FC053FC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3175195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 of a document">
            <a:extLst>
              <a:ext uri="{FF2B5EF4-FFF2-40B4-BE49-F238E27FC236}">
                <a16:creationId xmlns:a16="http://schemas.microsoft.com/office/drawing/2014/main" id="{C59D0DCA-8159-4BFF-98FB-624417E74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60" y="3381228"/>
            <a:ext cx="1086612" cy="1086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273DA2-8917-494F-9E5D-BC62F91429F8}"/>
              </a:ext>
            </a:extLst>
          </p:cNvPr>
          <p:cNvSpPr/>
          <p:nvPr/>
        </p:nvSpPr>
        <p:spPr bwMode="auto">
          <a:xfrm>
            <a:off x="1816100" y="3404280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Describe Azure Repos and GitHub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5799E-3D47-4F7C-810C-2B2B32A0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675781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con of arrow pointing in four opposite directions">
            <a:extLst>
              <a:ext uri="{FF2B5EF4-FFF2-40B4-BE49-F238E27FC236}">
                <a16:creationId xmlns:a16="http://schemas.microsoft.com/office/drawing/2014/main" id="{8CDCBC8F-CD21-4C00-91DA-2760F3740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60" y="4883337"/>
            <a:ext cx="1086612" cy="10850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5A8381-1446-4803-A050-6099F4DFEE84}"/>
              </a:ext>
            </a:extLst>
          </p:cNvPr>
          <p:cNvSpPr/>
          <p:nvPr/>
        </p:nvSpPr>
        <p:spPr bwMode="auto">
          <a:xfrm>
            <a:off x="1816100" y="4904865"/>
            <a:ext cx="101933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Migrate from TFVC to Git</a:t>
            </a:r>
          </a:p>
        </p:txBody>
      </p:sp>
    </p:spTree>
    <p:extLst>
      <p:ext uri="{BB962C8B-B14F-4D97-AF65-F5344CB8AC3E}">
        <p14:creationId xmlns:p14="http://schemas.microsoft.com/office/powerpoint/2010/main" val="3169857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02: What is Source Control?</a:t>
            </a:r>
          </a:p>
        </p:txBody>
      </p:sp>
      <p:pic>
        <p:nvPicPr>
          <p:cNvPr id="3" name="Picture 2" descr="Icon of small circles connected by lines forming a big circle">
            <a:extLst>
              <a:ext uri="{FF2B5EF4-FFF2-40B4-BE49-F238E27FC236}">
                <a16:creationId xmlns:a16="http://schemas.microsoft.com/office/drawing/2014/main" id="{19DA3413-0B3B-4105-B1EF-F383C22E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3448" y="2956606"/>
            <a:ext cx="1003052" cy="10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C9A31B-2533-487F-AD91-67726E06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Source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40C38-1562-4F6B-B753-9408EA2B5B1B}"/>
              </a:ext>
            </a:extLst>
          </p:cNvPr>
          <p:cNvSpPr/>
          <p:nvPr/>
        </p:nvSpPr>
        <p:spPr>
          <a:xfrm>
            <a:off x="427039" y="1535115"/>
            <a:ext cx="4989638" cy="3979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DevOps is a revolutionary way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to release software quickly and efficiently while maintaining a high level of security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Source Control (version control)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is a critical part of DevOps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27536-8F2A-4728-8D4D-23980C7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76572" y="1535115"/>
            <a:ext cx="6437313" cy="397986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DevOps cycle with plan, code, build, test, release, deploy, operate and monitor">
            <a:extLst>
              <a:ext uri="{FF2B5EF4-FFF2-40B4-BE49-F238E27FC236}">
                <a16:creationId xmlns:a16="http://schemas.microsoft.com/office/drawing/2014/main" id="{1C9345A5-9A02-4665-95C4-4638437F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90" y="1720344"/>
            <a:ext cx="6089676" cy="36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51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Foundational practices of DevOps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0498B-BEE5-44BA-9B41-D5066E274034}"/>
              </a:ext>
            </a:extLst>
          </p:cNvPr>
          <p:cNvSpPr/>
          <p:nvPr/>
        </p:nvSpPr>
        <p:spPr bwMode="auto">
          <a:xfrm>
            <a:off x="427036" y="1173822"/>
            <a:ext cx="10846210" cy="2154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+mj-lt"/>
              </a:rPr>
              <a:t>Foundational practices and the 5 stages of DevOps evolution 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9BAB9D6-490E-4324-AD65-ACF07E42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19023"/>
              </p:ext>
            </p:extLst>
          </p:nvPr>
        </p:nvGraphicFramePr>
        <p:xfrm>
          <a:off x="427036" y="1473793"/>
          <a:ext cx="11571289" cy="50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564">
                  <a:extLst>
                    <a:ext uri="{9D8B030D-6E8A-4147-A177-3AD203B41FA5}">
                      <a16:colId xmlns:a16="http://schemas.microsoft.com/office/drawing/2014/main" val="1345477391"/>
                    </a:ext>
                  </a:extLst>
                </a:gridCol>
                <a:gridCol w="5265548">
                  <a:extLst>
                    <a:ext uri="{9D8B030D-6E8A-4147-A177-3AD203B41FA5}">
                      <a16:colId xmlns:a16="http://schemas.microsoft.com/office/drawing/2014/main" val="3575212613"/>
                    </a:ext>
                  </a:extLst>
                </a:gridCol>
                <a:gridCol w="5361177">
                  <a:extLst>
                    <a:ext uri="{9D8B030D-6E8A-4147-A177-3AD203B41FA5}">
                      <a16:colId xmlns:a16="http://schemas.microsoft.com/office/drawing/2014/main" val="208794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+mj-lt"/>
                        </a:rPr>
                        <a:t>Defining practices and associated practices</a:t>
                      </a:r>
                      <a:endParaRPr lang="en-IN" sz="11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+mj-lt"/>
                        </a:rPr>
                        <a:t>Practices that contribute to success</a:t>
                      </a:r>
                      <a:endParaRPr lang="en-IN" sz="11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latin typeface="+mj-lt"/>
                        </a:rPr>
                        <a:t>Stage 0</a:t>
                      </a:r>
                      <a:endParaRPr lang="en-IN" sz="1000"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Monitoring and alerting are configurable by the team operating the service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Deployment patterns for building applications or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Testing patterns for building applications or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Teams contribute improvements to tooling provided by other teams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Configurations are managed by a configuration management tool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972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endParaRPr lang="en-IN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8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1</a:t>
                      </a:r>
                      <a:endParaRPr kumimoji="0" lang="en-IN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development teams use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deploy on a standard set of operating systems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Build on a standard set of technology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Put application configurations in </a:t>
                      </a: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version control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Test infrastructure changes before deploying to production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Source code </a:t>
                      </a:r>
                      <a:r>
                        <a:rPr lang="en-US" sz="1000"/>
                        <a:t>is available to other teams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0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2</a:t>
                      </a:r>
                      <a:endParaRPr kumimoji="0" lang="en-IN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on a standard set of technology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Teams deploy on a single standard operating system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Deployment patterns for building applications and services are reused 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Rearchitect applications based on business needs</a:t>
                      </a:r>
                    </a:p>
                    <a:p>
                      <a:pPr marL="109538" indent="-109538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Put system configurations in </a:t>
                      </a: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version control</a:t>
                      </a:r>
                      <a:endParaRPr lang="en-IN" sz="10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2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3</a:t>
                      </a:r>
                      <a:endParaRPr kumimoji="0" lang="en-IN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Individuals can do work without manual approval from outside the team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patterns for building applications and services are reused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changes are tested before deploying to production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Individuals can make changes without significant wait times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changes can be made during business hours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Post-incident reviews occur and results are shared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build on a standard set of technologies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use continuous integration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teams use 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6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4</a:t>
                      </a:r>
                      <a:endParaRPr kumimoji="0" lang="en-IN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configurations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Provisioning is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configurations are in 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teams use 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version control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policy configurations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 made available via self-service</a:t>
                      </a:r>
                      <a:endParaRPr lang="en-IN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29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Stage 5</a:t>
                      </a:r>
                      <a:endParaRPr kumimoji="0" lang="en-IN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Incident responses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 available via self-service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Rearchitect applications based on business needs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teams are involved in technology design and deployment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policy configurations are automated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developers deploy testing environments on their own 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 metrics for projects are visible</a:t>
                      </a:r>
                    </a:p>
                    <a:p>
                      <a:pPr marL="109538" indent="-109538" algn="l" defTabSz="932742" rtl="0" eaLnBrk="1" latinLnBrk="0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Provisioning is automated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1163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9C7049-3C63-48B2-A792-A2D2A446C73D}"/>
              </a:ext>
            </a:extLst>
          </p:cNvPr>
          <p:cNvSpPr/>
          <p:nvPr/>
        </p:nvSpPr>
        <p:spPr bwMode="auto">
          <a:xfrm>
            <a:off x="427036" y="6583623"/>
            <a:ext cx="10846210" cy="1231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chemeClr val="tx1"/>
                </a:solidFill>
              </a:rPr>
              <a:t>* The practices that define each stage are highlighted in bold font</a:t>
            </a:r>
          </a:p>
        </p:txBody>
      </p:sp>
    </p:spTree>
    <p:extLst>
      <p:ext uri="{BB962C8B-B14F-4D97-AF65-F5344CB8AC3E}">
        <p14:creationId xmlns:p14="http://schemas.microsoft.com/office/powerpoint/2010/main" val="2875775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055D-2326-43DA-8879-B02AE8E0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Source Control?</a:t>
            </a:r>
          </a:p>
        </p:txBody>
      </p:sp>
      <p:pic>
        <p:nvPicPr>
          <p:cNvPr id="58" name="Picture 57" descr="Icon of lines going to different circles">
            <a:extLst>
              <a:ext uri="{FF2B5EF4-FFF2-40B4-BE49-F238E27FC236}">
                <a16:creationId xmlns:a16="http://schemas.microsoft.com/office/drawing/2014/main" id="{974A4CEF-0C8C-4CF2-B0D4-C62B34C1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1187819"/>
            <a:ext cx="1085088" cy="1086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F2604-4A83-4B59-A5FB-26AC31CCFDDE}"/>
              </a:ext>
            </a:extLst>
          </p:cNvPr>
          <p:cNvSpPr/>
          <p:nvPr/>
        </p:nvSpPr>
        <p:spPr bwMode="auto">
          <a:xfrm>
            <a:off x="1816100" y="1182485"/>
            <a:ext cx="10193337" cy="10972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Control is the practice of tracking and managing changes to code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1E7C78-6A52-4547-9C5E-C93D196F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403754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two gears with different sizes">
            <a:extLst>
              <a:ext uri="{FF2B5EF4-FFF2-40B4-BE49-F238E27FC236}">
                <a16:creationId xmlns:a16="http://schemas.microsoft.com/office/drawing/2014/main" id="{9A993330-4187-4F93-8513-80756DD9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2676325"/>
            <a:ext cx="1085088" cy="10866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30FFC7-8D49-47CF-BFFF-A2BC54F7920D}"/>
              </a:ext>
            </a:extLst>
          </p:cNvPr>
          <p:cNvSpPr/>
          <p:nvPr/>
        </p:nvSpPr>
        <p:spPr bwMode="auto">
          <a:xfrm>
            <a:off x="1816100" y="2527743"/>
            <a:ext cx="10193337" cy="138186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Control Management (SCM) systems provide a running history of code development and help to resolve conflicts when merging contributions from multiple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D28950-915F-43B4-8BB1-75FAE9BD5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4033600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hield, with a plus sign and a diagonal arrow">
            <a:extLst>
              <a:ext uri="{FF2B5EF4-FFF2-40B4-BE49-F238E27FC236}">
                <a16:creationId xmlns:a16="http://schemas.microsoft.com/office/drawing/2014/main" id="{BECDDA15-710B-4E3E-85DE-46158A21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55" y="4161969"/>
            <a:ext cx="1085088" cy="1086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1C885B-8244-403F-A441-CD722F5BAC97}"/>
              </a:ext>
            </a:extLst>
          </p:cNvPr>
          <p:cNvSpPr/>
          <p:nvPr/>
        </p:nvSpPr>
        <p:spPr bwMode="auto">
          <a:xfrm>
            <a:off x="1816100" y="4157589"/>
            <a:ext cx="10193337" cy="10972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Control protects source code from both catastrophe and the casual degradation of human error and unintended consequences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534DB-FD0A-41AE-9C32-325D5925D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5378858"/>
            <a:ext cx="10193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triangle, arrow and a dollar sign">
            <a:extLst>
              <a:ext uri="{FF2B5EF4-FFF2-40B4-BE49-F238E27FC236}">
                <a16:creationId xmlns:a16="http://schemas.microsoft.com/office/drawing/2014/main" id="{F6EA190D-E090-49B6-BB01-EC7998780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55" y="5507227"/>
            <a:ext cx="1085088" cy="10866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4E01200-084D-419C-B6BB-BDE9DC2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816100" y="5502847"/>
            <a:ext cx="10193337" cy="10972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Benefits include: Reusability, traceability, manageability, efficiency, collaboration, and learning</a:t>
            </a:r>
          </a:p>
        </p:txBody>
      </p:sp>
    </p:spTree>
    <p:extLst>
      <p:ext uri="{BB962C8B-B14F-4D97-AF65-F5344CB8AC3E}">
        <p14:creationId xmlns:p14="http://schemas.microsoft.com/office/powerpoint/2010/main" val="36611529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20263"/>
            <a:ext cx="9070923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Lesson 03: Benefits of Source Control</a:t>
            </a:r>
          </a:p>
        </p:txBody>
      </p:sp>
      <p:pic>
        <p:nvPicPr>
          <p:cNvPr id="3" name="Picture 2" descr="Icon of bar charts with a dollar sign">
            <a:extLst>
              <a:ext uri="{FF2B5EF4-FFF2-40B4-BE49-F238E27FC236}">
                <a16:creationId xmlns:a16="http://schemas.microsoft.com/office/drawing/2014/main" id="{352C4144-16A9-43F8-A00C-341DD625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008" y="3011478"/>
            <a:ext cx="849518" cy="9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83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DF61D43-A045-40A5-B87C-06B23DC6E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1945</Words>
  <Application>Microsoft Office PowerPoint</Application>
  <PresentationFormat>Custom</PresentationFormat>
  <Paragraphs>265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2: Getting Started with Source Control</vt:lpstr>
      <vt:lpstr>Lesson 01: Module overview</vt:lpstr>
      <vt:lpstr>Module overview</vt:lpstr>
      <vt:lpstr>Learning objectives</vt:lpstr>
      <vt:lpstr>Lesson 02: What is Source Control?</vt:lpstr>
      <vt:lpstr>Introduction to Source Control</vt:lpstr>
      <vt:lpstr>Foundational practices of DevOps</vt:lpstr>
      <vt:lpstr>What is Source Control?</vt:lpstr>
      <vt:lpstr>Lesson 03: Benefits of Source Control</vt:lpstr>
      <vt:lpstr>Benefits of Source Control</vt:lpstr>
      <vt:lpstr>Best practices for Source Control</vt:lpstr>
      <vt:lpstr>Lesson 04: Types of Source Control Systems</vt:lpstr>
      <vt:lpstr>Centralized version control</vt:lpstr>
      <vt:lpstr>Distributed version control</vt:lpstr>
      <vt:lpstr>Git and TFVC</vt:lpstr>
      <vt:lpstr>Why Git?</vt:lpstr>
      <vt:lpstr>Common objections to using Git</vt:lpstr>
      <vt:lpstr>Working with Git locally</vt:lpstr>
      <vt:lpstr>Lesson 05: Introduction to Azure Repos</vt:lpstr>
      <vt:lpstr>What is Azure Repos</vt:lpstr>
      <vt:lpstr>Lesson 06: Introduction to GitHub</vt:lpstr>
      <vt:lpstr>What is GitHub</vt:lpstr>
      <vt:lpstr>Lesson 07: Migrating from TFVC to Git</vt:lpstr>
      <vt:lpstr>Migrating from TFVC to Git</vt:lpstr>
      <vt:lpstr>Migrating from TFVC to Git </vt:lpstr>
      <vt:lpstr>Import repository</vt:lpstr>
      <vt:lpstr>Lesson 08: Authenticating to your Git Repos</vt:lpstr>
      <vt:lpstr>Authenticating to your Git Repos</vt:lpstr>
      <vt:lpstr>Demonstration: Git credential manager</vt:lpstr>
      <vt:lpstr>Lesson 09: Lab</vt:lpstr>
      <vt:lpstr>Lab: Version controlling with Git in Azure Repos</vt:lpstr>
      <vt:lpstr>Lesson 10: Module review and takeaways</vt:lpstr>
      <vt:lpstr>What did you learn?</vt:lpstr>
      <vt:lpstr>Module 2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2: Getting Started with Source Control</dc:title>
  <dc:creator/>
  <cp:lastModifiedBy>Kimberly Rasmusson-Anderson</cp:lastModifiedBy>
  <cp:revision>5</cp:revision>
  <dcterms:created xsi:type="dcterms:W3CDTF">2020-04-30T00:33:59Z</dcterms:created>
  <dcterms:modified xsi:type="dcterms:W3CDTF">2020-07-23T15:17:21Z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