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Lst>
  <p:notesMasterIdLst>
    <p:notesMasterId r:id="rId32"/>
  </p:notesMasterIdLst>
  <p:handoutMasterIdLst>
    <p:handoutMasterId r:id="rId33"/>
  </p:handoutMasterIdLst>
  <p:sldIdLst>
    <p:sldId id="2583" r:id="rId5"/>
    <p:sldId id="1944" r:id="rId6"/>
    <p:sldId id="2584" r:id="rId7"/>
    <p:sldId id="1946" r:id="rId8"/>
    <p:sldId id="1865" r:id="rId9"/>
    <p:sldId id="1878" r:id="rId10"/>
    <p:sldId id="1927" r:id="rId11"/>
    <p:sldId id="1928" r:id="rId12"/>
    <p:sldId id="1913" r:id="rId13"/>
    <p:sldId id="1940" r:id="rId14"/>
    <p:sldId id="1914" r:id="rId15"/>
    <p:sldId id="1915" r:id="rId16"/>
    <p:sldId id="1930" r:id="rId17"/>
    <p:sldId id="1916" r:id="rId18"/>
    <p:sldId id="1941" r:id="rId19"/>
    <p:sldId id="1931" r:id="rId20"/>
    <p:sldId id="1917" r:id="rId21"/>
    <p:sldId id="1918" r:id="rId22"/>
    <p:sldId id="1932" r:id="rId23"/>
    <p:sldId id="1919" r:id="rId24"/>
    <p:sldId id="1933" r:id="rId25"/>
    <p:sldId id="1942" r:id="rId26"/>
    <p:sldId id="1938" r:id="rId27"/>
    <p:sldId id="1904" r:id="rId28"/>
    <p:sldId id="1947" r:id="rId29"/>
    <p:sldId id="1948" r:id="rId30"/>
    <p:sldId id="1905"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ABABAB"/>
    <a:srgbClr val="EBEBEB"/>
    <a:srgbClr val="59B4D9"/>
    <a:srgbClr val="FFFFFF"/>
    <a:srgbClr val="FFF100"/>
    <a:srgbClr val="75757A"/>
    <a:srgbClr val="3C3C41"/>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F839C-A4BB-4C1E-85EC-C2EFECB49A0C}" v="9" dt="2020-07-15T12:21:13.608"/>
    <p1510:client id="{ED101016-648A-415C-B90D-69C1EDC93908}" v="14" dt="2020-07-15T14:14:56.944"/>
    <p1510:client id="{F4ABCDC0-83FE-47EA-97AF-C84E5498965A}" v="4" dt="2020-07-14T17:11:44.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1" autoAdjust="0"/>
    <p:restoredTop sz="94660"/>
  </p:normalViewPr>
  <p:slideViewPr>
    <p:cSldViewPr snapToGrid="0">
      <p:cViewPr varScale="1">
        <p:scale>
          <a:sx n="106" d="100"/>
          <a:sy n="106" d="100"/>
        </p:scale>
        <p:origin x="702" y="102"/>
      </p:cViewPr>
      <p:guideLst/>
    </p:cSldViewPr>
  </p:slideViewPr>
  <p:notesTextViewPr>
    <p:cViewPr>
      <p:scale>
        <a:sx n="1" d="1"/>
        <a:sy n="1" d="1"/>
      </p:scale>
      <p:origin x="0" y="0"/>
    </p:cViewPr>
  </p:notesTextViewPr>
  <p:sorterViewPr>
    <p:cViewPr>
      <p:scale>
        <a:sx n="100" d="100"/>
        <a:sy n="100" d="100"/>
      </p:scale>
      <p:origin x="0" y="-387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hillibreeze]" userId="8fe5ebfe-980d-441d-bbff-8c5265b810b8" providerId="ADAL" clId="{08B4EFE4-00AD-45C9-A846-43BA0E287B20}"/>
    <pc:docChg chg="modSld">
      <pc:chgData name="Robert [Chillibreeze]" userId="8fe5ebfe-980d-441d-bbff-8c5265b810b8" providerId="ADAL" clId="{08B4EFE4-00AD-45C9-A846-43BA0E287B20}" dt="2020-07-11T13:25:44.747" v="981" actId="14100"/>
      <pc:docMkLst>
        <pc:docMk/>
      </pc:docMkLst>
      <pc:sldChg chg="modSp mod">
        <pc:chgData name="Robert [Chillibreeze]" userId="8fe5ebfe-980d-441d-bbff-8c5265b810b8" providerId="ADAL" clId="{08B4EFE4-00AD-45C9-A846-43BA0E287B20}" dt="2020-07-11T13:16:47.537" v="14" actId="13244"/>
        <pc:sldMkLst>
          <pc:docMk/>
          <pc:sldMk cId="2875775453" sldId="1878"/>
        </pc:sldMkLst>
        <pc:spChg chg="mod">
          <ac:chgData name="Robert [Chillibreeze]" userId="8fe5ebfe-980d-441d-bbff-8c5265b810b8" providerId="ADAL" clId="{08B4EFE4-00AD-45C9-A846-43BA0E287B20}" dt="2020-07-11T13:16:02.386" v="10" actId="552"/>
          <ac:spMkLst>
            <pc:docMk/>
            <pc:sldMk cId="2875775453" sldId="1878"/>
            <ac:spMk id="4" creationId="{00000000-0000-0000-0000-000000000000}"/>
          </ac:spMkLst>
        </pc:spChg>
        <pc:spChg chg="mod">
          <ac:chgData name="Robert [Chillibreeze]" userId="8fe5ebfe-980d-441d-bbff-8c5265b810b8" providerId="ADAL" clId="{08B4EFE4-00AD-45C9-A846-43BA0E287B20}" dt="2020-07-11T13:16:47.537" v="14" actId="13244"/>
          <ac:spMkLst>
            <pc:docMk/>
            <pc:sldMk cId="2875775453" sldId="1878"/>
            <ac:spMk id="8" creationId="{7A118179-292D-4008-A591-E5E383C28E5A}"/>
          </ac:spMkLst>
        </pc:spChg>
        <pc:spChg chg="mod">
          <ac:chgData name="Robert [Chillibreeze]" userId="8fe5ebfe-980d-441d-bbff-8c5265b810b8" providerId="ADAL" clId="{08B4EFE4-00AD-45C9-A846-43BA0E287B20}" dt="2020-07-11T13:16:36.306" v="13" actId="13244"/>
          <ac:spMkLst>
            <pc:docMk/>
            <pc:sldMk cId="2875775453" sldId="1878"/>
            <ac:spMk id="9" creationId="{7CF05246-7C8D-46CC-B6E5-21A3BB8993AE}"/>
          </ac:spMkLst>
        </pc:spChg>
        <pc:spChg chg="mod">
          <ac:chgData name="Robert [Chillibreeze]" userId="8fe5ebfe-980d-441d-bbff-8c5265b810b8" providerId="ADAL" clId="{08B4EFE4-00AD-45C9-A846-43BA0E287B20}" dt="2020-07-11T13:16:36.306" v="13" actId="13244"/>
          <ac:spMkLst>
            <pc:docMk/>
            <pc:sldMk cId="2875775453" sldId="1878"/>
            <ac:spMk id="15" creationId="{7BA6DE9F-38FB-4693-93B9-C56A76D6C87F}"/>
          </ac:spMkLst>
        </pc:spChg>
        <pc:spChg chg="mod">
          <ac:chgData name="Robert [Chillibreeze]" userId="8fe5ebfe-980d-441d-bbff-8c5265b810b8" providerId="ADAL" clId="{08B4EFE4-00AD-45C9-A846-43BA0E287B20}" dt="2020-07-11T13:16:47.537" v="14" actId="13244"/>
          <ac:spMkLst>
            <pc:docMk/>
            <pc:sldMk cId="2875775453" sldId="1878"/>
            <ac:spMk id="16" creationId="{3922CA89-387F-46FB-8D70-F125D4D0A2FE}"/>
          </ac:spMkLst>
        </pc:spChg>
        <pc:spChg chg="mod">
          <ac:chgData name="Robert [Chillibreeze]" userId="8fe5ebfe-980d-441d-bbff-8c5265b810b8" providerId="ADAL" clId="{08B4EFE4-00AD-45C9-A846-43BA0E287B20}" dt="2020-07-11T13:16:47.537" v="14" actId="13244"/>
          <ac:spMkLst>
            <pc:docMk/>
            <pc:sldMk cId="2875775453" sldId="1878"/>
            <ac:spMk id="18" creationId="{AC973418-688F-46FE-BAF3-A9CAB89F6737}"/>
          </ac:spMkLst>
        </pc:spChg>
        <pc:cxnChg chg="mod">
          <ac:chgData name="Robert [Chillibreeze]" userId="8fe5ebfe-980d-441d-bbff-8c5265b810b8" providerId="ADAL" clId="{08B4EFE4-00AD-45C9-A846-43BA0E287B20}" dt="2020-07-11T13:16:36.306" v="13" actId="13244"/>
          <ac:cxnSpMkLst>
            <pc:docMk/>
            <pc:sldMk cId="2875775453" sldId="1878"/>
            <ac:cxnSpMk id="12" creationId="{57C50BC4-2835-4392-BD08-34609064B4F3}"/>
          </ac:cxnSpMkLst>
        </pc:cxnChg>
      </pc:sldChg>
      <pc:sldChg chg="modSp mod">
        <pc:chgData name="Robert [Chillibreeze]" userId="8fe5ebfe-980d-441d-bbff-8c5265b810b8" providerId="ADAL" clId="{08B4EFE4-00AD-45C9-A846-43BA0E287B20}" dt="2020-07-11T13:18:35.482" v="102" actId="962"/>
        <pc:sldMkLst>
          <pc:docMk/>
          <pc:sldMk cId="260578868" sldId="1913"/>
        </pc:sldMkLst>
        <pc:spChg chg="mod">
          <ac:chgData name="Robert [Chillibreeze]" userId="8fe5ebfe-980d-441d-bbff-8c5265b810b8" providerId="ADAL" clId="{08B4EFE4-00AD-45C9-A846-43BA0E287B20}" dt="2020-07-11T13:18:27.143" v="94" actId="962"/>
          <ac:spMkLst>
            <pc:docMk/>
            <pc:sldMk cId="260578868" sldId="1913"/>
            <ac:spMk id="5" creationId="{25B9B5C6-EC24-4338-AEFB-A30480ABD283}"/>
          </ac:spMkLst>
        </pc:spChg>
        <pc:spChg chg="mod">
          <ac:chgData name="Robert [Chillibreeze]" userId="8fe5ebfe-980d-441d-bbff-8c5265b810b8" providerId="ADAL" clId="{08B4EFE4-00AD-45C9-A846-43BA0E287B20}" dt="2020-07-11T13:18:30.280" v="96" actId="962"/>
          <ac:spMkLst>
            <pc:docMk/>
            <pc:sldMk cId="260578868" sldId="1913"/>
            <ac:spMk id="46" creationId="{10EA568D-7A78-4F2C-A2FB-0CBB1A269BC0}"/>
          </ac:spMkLst>
        </pc:spChg>
        <pc:spChg chg="mod">
          <ac:chgData name="Robert [Chillibreeze]" userId="8fe5ebfe-980d-441d-bbff-8c5265b810b8" providerId="ADAL" clId="{08B4EFE4-00AD-45C9-A846-43BA0E287B20}" dt="2020-07-11T13:18:31.859" v="98" actId="962"/>
          <ac:spMkLst>
            <pc:docMk/>
            <pc:sldMk cId="260578868" sldId="1913"/>
            <ac:spMk id="49" creationId="{F4E6621E-964D-4E2D-9C1A-4D0CDFA89FF4}"/>
          </ac:spMkLst>
        </pc:spChg>
        <pc:spChg chg="mod">
          <ac:chgData name="Robert [Chillibreeze]" userId="8fe5ebfe-980d-441d-bbff-8c5265b810b8" providerId="ADAL" clId="{08B4EFE4-00AD-45C9-A846-43BA0E287B20}" dt="2020-07-11T13:18:33.843" v="100" actId="962"/>
          <ac:spMkLst>
            <pc:docMk/>
            <pc:sldMk cId="260578868" sldId="1913"/>
            <ac:spMk id="52" creationId="{EF56701E-108A-47F4-B3F0-572A3315CA68}"/>
          </ac:spMkLst>
        </pc:spChg>
        <pc:spChg chg="mod">
          <ac:chgData name="Robert [Chillibreeze]" userId="8fe5ebfe-980d-441d-bbff-8c5265b810b8" providerId="ADAL" clId="{08B4EFE4-00AD-45C9-A846-43BA0E287B20}" dt="2020-07-11T13:18:35.482" v="102" actId="962"/>
          <ac:spMkLst>
            <pc:docMk/>
            <pc:sldMk cId="260578868" sldId="1913"/>
            <ac:spMk id="55" creationId="{8D52F599-A4C8-4A7A-8A3F-0EB7D47A6F0B}"/>
          </ac:spMkLst>
        </pc:spChg>
      </pc:sldChg>
      <pc:sldChg chg="modSp mod">
        <pc:chgData name="Robert [Chillibreeze]" userId="8fe5ebfe-980d-441d-bbff-8c5265b810b8" providerId="ADAL" clId="{08B4EFE4-00AD-45C9-A846-43BA0E287B20}" dt="2020-07-11T13:24:04.456" v="978" actId="962"/>
        <pc:sldMkLst>
          <pc:docMk/>
          <pc:sldMk cId="1148184061" sldId="1914"/>
        </pc:sldMkLst>
        <pc:spChg chg="mod">
          <ac:chgData name="Robert [Chillibreeze]" userId="8fe5ebfe-980d-441d-bbff-8c5265b810b8" providerId="ADAL" clId="{08B4EFE4-00AD-45C9-A846-43BA0E287B20}" dt="2020-07-11T13:20:20.006" v="348" actId="962"/>
          <ac:spMkLst>
            <pc:docMk/>
            <pc:sldMk cId="1148184061" sldId="1914"/>
            <ac:spMk id="9" creationId="{4A8C9112-5041-428A-8B0B-7340A459C9E7}"/>
          </ac:spMkLst>
        </pc:spChg>
        <pc:spChg chg="mod">
          <ac:chgData name="Robert [Chillibreeze]" userId="8fe5ebfe-980d-441d-bbff-8c5265b810b8" providerId="ADAL" clId="{08B4EFE4-00AD-45C9-A846-43BA0E287B20}" dt="2020-07-11T13:24:01.134" v="976" actId="962"/>
          <ac:spMkLst>
            <pc:docMk/>
            <pc:sldMk cId="1148184061" sldId="1914"/>
            <ac:spMk id="10" creationId="{11F564AD-6660-41F3-91BE-62BAC8C08CCC}"/>
          </ac:spMkLst>
        </pc:spChg>
        <pc:spChg chg="mod">
          <ac:chgData name="Robert [Chillibreeze]" userId="8fe5ebfe-980d-441d-bbff-8c5265b810b8" providerId="ADAL" clId="{08B4EFE4-00AD-45C9-A846-43BA0E287B20}" dt="2020-07-11T13:23:50.867" v="972" actId="962"/>
          <ac:spMkLst>
            <pc:docMk/>
            <pc:sldMk cId="1148184061" sldId="1914"/>
            <ac:spMk id="14" creationId="{B13B6AC4-A43D-43EB-8C09-EE2D3EEF25E6}"/>
          </ac:spMkLst>
        </pc:spChg>
        <pc:cxnChg chg="mod">
          <ac:chgData name="Robert [Chillibreeze]" userId="8fe5ebfe-980d-441d-bbff-8c5265b810b8" providerId="ADAL" clId="{08B4EFE4-00AD-45C9-A846-43BA0E287B20}" dt="2020-07-11T13:19:19.912" v="244" actId="962"/>
          <ac:cxnSpMkLst>
            <pc:docMk/>
            <pc:sldMk cId="1148184061" sldId="1914"/>
            <ac:cxnSpMk id="18" creationId="{75873E87-D8A4-4A91-816A-368FB3C6A47E}"/>
          </ac:cxnSpMkLst>
        </pc:cxnChg>
        <pc:cxnChg chg="mod">
          <ac:chgData name="Robert [Chillibreeze]" userId="8fe5ebfe-980d-441d-bbff-8c5265b810b8" providerId="ADAL" clId="{08B4EFE4-00AD-45C9-A846-43BA0E287B20}" dt="2020-07-11T13:23:02.065" v="816" actId="962"/>
          <ac:cxnSpMkLst>
            <pc:docMk/>
            <pc:sldMk cId="1148184061" sldId="1914"/>
            <ac:cxnSpMk id="25" creationId="{4EA75EBE-C274-4E32-B3BB-8B101D74F300}"/>
          </ac:cxnSpMkLst>
        </pc:cxnChg>
        <pc:cxnChg chg="mod">
          <ac:chgData name="Robert [Chillibreeze]" userId="8fe5ebfe-980d-441d-bbff-8c5265b810b8" providerId="ADAL" clId="{08B4EFE4-00AD-45C9-A846-43BA0E287B20}" dt="2020-07-11T13:24:04.456" v="978" actId="962"/>
          <ac:cxnSpMkLst>
            <pc:docMk/>
            <pc:sldMk cId="1148184061" sldId="1914"/>
            <ac:cxnSpMk id="30" creationId="{94E4F4D5-E1DF-4BB6-AA6C-EF7BA7ADCCD0}"/>
          </ac:cxnSpMkLst>
        </pc:cxnChg>
        <pc:cxnChg chg="mod">
          <ac:chgData name="Robert [Chillibreeze]" userId="8fe5ebfe-980d-441d-bbff-8c5265b810b8" providerId="ADAL" clId="{08B4EFE4-00AD-45C9-A846-43BA0E287B20}" dt="2020-07-11T13:23:22.978" v="892" actId="962"/>
          <ac:cxnSpMkLst>
            <pc:docMk/>
            <pc:sldMk cId="1148184061" sldId="1914"/>
            <ac:cxnSpMk id="33" creationId="{14A4569E-6963-49E1-9707-52AED5157597}"/>
          </ac:cxnSpMkLst>
        </pc:cxnChg>
        <pc:cxnChg chg="mod">
          <ac:chgData name="Robert [Chillibreeze]" userId="8fe5ebfe-980d-441d-bbff-8c5265b810b8" providerId="ADAL" clId="{08B4EFE4-00AD-45C9-A846-43BA0E287B20}" dt="2020-07-11T13:21:14.750" v="582" actId="962"/>
          <ac:cxnSpMkLst>
            <pc:docMk/>
            <pc:sldMk cId="1148184061" sldId="1914"/>
            <ac:cxnSpMk id="38" creationId="{7ADBE374-6BAB-41EA-B010-6480BFBD05A3}"/>
          </ac:cxnSpMkLst>
        </pc:cxnChg>
        <pc:cxnChg chg="mod">
          <ac:chgData name="Robert [Chillibreeze]" userId="8fe5ebfe-980d-441d-bbff-8c5265b810b8" providerId="ADAL" clId="{08B4EFE4-00AD-45C9-A846-43BA0E287B20}" dt="2020-07-11T13:23:43.323" v="970" actId="962"/>
          <ac:cxnSpMkLst>
            <pc:docMk/>
            <pc:sldMk cId="1148184061" sldId="1914"/>
            <ac:cxnSpMk id="41" creationId="{4BF9AAA6-4F2B-4533-981F-8432906CBBA0}"/>
          </ac:cxnSpMkLst>
        </pc:cxnChg>
        <pc:cxnChg chg="mod">
          <ac:chgData name="Robert [Chillibreeze]" userId="8fe5ebfe-980d-441d-bbff-8c5265b810b8" providerId="ADAL" clId="{08B4EFE4-00AD-45C9-A846-43BA0E287B20}" dt="2020-07-11T13:20:28.414" v="354" actId="962"/>
          <ac:cxnSpMkLst>
            <pc:docMk/>
            <pc:sldMk cId="1148184061" sldId="1914"/>
            <ac:cxnSpMk id="42" creationId="{E0AB254D-744E-4853-A9E9-27E33A04E7AC}"/>
          </ac:cxnSpMkLst>
        </pc:cxnChg>
        <pc:cxnChg chg="mod">
          <ac:chgData name="Robert [Chillibreeze]" userId="8fe5ebfe-980d-441d-bbff-8c5265b810b8" providerId="ADAL" clId="{08B4EFE4-00AD-45C9-A846-43BA0E287B20}" dt="2020-07-11T13:23:53.108" v="974" actId="962"/>
          <ac:cxnSpMkLst>
            <pc:docMk/>
            <pc:sldMk cId="1148184061" sldId="1914"/>
            <ac:cxnSpMk id="44" creationId="{45DE1D85-028C-45CF-ABF4-7147C34002D6}"/>
          </ac:cxnSpMkLst>
        </pc:cxnChg>
        <pc:cxnChg chg="mod">
          <ac:chgData name="Robert [Chillibreeze]" userId="8fe5ebfe-980d-441d-bbff-8c5265b810b8" providerId="ADAL" clId="{08B4EFE4-00AD-45C9-A846-43BA0E287B20}" dt="2020-07-11T13:22:27.949" v="760" actId="962"/>
          <ac:cxnSpMkLst>
            <pc:docMk/>
            <pc:sldMk cId="1148184061" sldId="1914"/>
            <ac:cxnSpMk id="54" creationId="{6AB9DD03-967D-4EEF-B704-296CEF5C3312}"/>
          </ac:cxnSpMkLst>
        </pc:cxnChg>
      </pc:sldChg>
      <pc:sldChg chg="modSp">
        <pc:chgData name="Robert [Chillibreeze]" userId="8fe5ebfe-980d-441d-bbff-8c5265b810b8" providerId="ADAL" clId="{08B4EFE4-00AD-45C9-A846-43BA0E287B20}" dt="2020-07-11T13:25:28.354" v="979" actId="13244"/>
        <pc:sldMkLst>
          <pc:docMk/>
          <pc:sldMk cId="2302215073" sldId="1919"/>
        </pc:sldMkLst>
        <pc:cxnChg chg="mod">
          <ac:chgData name="Robert [Chillibreeze]" userId="8fe5ebfe-980d-441d-bbff-8c5265b810b8" providerId="ADAL" clId="{08B4EFE4-00AD-45C9-A846-43BA0E287B20}" dt="2020-07-11T13:25:28.354" v="979" actId="13244"/>
          <ac:cxnSpMkLst>
            <pc:docMk/>
            <pc:sldMk cId="2302215073" sldId="1919"/>
            <ac:cxnSpMk id="19" creationId="{7F80FAB1-0F26-492A-97E3-2AC832C8C9BE}"/>
          </ac:cxnSpMkLst>
        </pc:cxnChg>
      </pc:sldChg>
      <pc:sldChg chg="modSp mod">
        <pc:chgData name="Robert [Chillibreeze]" userId="8fe5ebfe-980d-441d-bbff-8c5265b810b8" providerId="ADAL" clId="{08B4EFE4-00AD-45C9-A846-43BA0E287B20}" dt="2020-07-11T13:25:44.747" v="981" actId="14100"/>
        <pc:sldMkLst>
          <pc:docMk/>
          <pc:sldMk cId="1999108093" sldId="1938"/>
        </pc:sldMkLst>
        <pc:picChg chg="mod">
          <ac:chgData name="Robert [Chillibreeze]" userId="8fe5ebfe-980d-441d-bbff-8c5265b810b8" providerId="ADAL" clId="{08B4EFE4-00AD-45C9-A846-43BA0E287B20}" dt="2020-07-11T13:25:44.747" v="981" actId="14100"/>
          <ac:picMkLst>
            <pc:docMk/>
            <pc:sldMk cId="1999108093" sldId="1938"/>
            <ac:picMk id="6" creationId="{CF1A2161-FF7E-4846-A7BB-F594A4F87B68}"/>
          </ac:picMkLst>
        </pc:picChg>
      </pc:sldChg>
    </pc:docChg>
  </pc:docChgLst>
  <pc:docChgLst>
    <pc:chgData name="Wanlambok Nongbet [Chillibreeze]" userId="6bf028ea-505a-4797-9fbe-498829f78d74" providerId="ADAL" clId="{F4ABCDC0-83FE-47EA-97AF-C84E5498965A}"/>
    <pc:docChg chg="modSld">
      <pc:chgData name="Wanlambok Nongbet [Chillibreeze]" userId="6bf028ea-505a-4797-9fbe-498829f78d74" providerId="ADAL" clId="{F4ABCDC0-83FE-47EA-97AF-C84E5498965A}" dt="2020-07-14T17:11:44.624" v="2" actId="20577"/>
      <pc:docMkLst>
        <pc:docMk/>
      </pc:docMkLst>
      <pc:sldChg chg="modSp">
        <pc:chgData name="Wanlambok Nongbet [Chillibreeze]" userId="6bf028ea-505a-4797-9fbe-498829f78d74" providerId="ADAL" clId="{F4ABCDC0-83FE-47EA-97AF-C84E5498965A}" dt="2020-07-14T10:06:25.582" v="0" actId="13244"/>
        <pc:sldMkLst>
          <pc:docMk/>
          <pc:sldMk cId="2875775453" sldId="1878"/>
        </pc:sldMkLst>
        <pc:spChg chg="mod">
          <ac:chgData name="Wanlambok Nongbet [Chillibreeze]" userId="6bf028ea-505a-4797-9fbe-498829f78d74" providerId="ADAL" clId="{F4ABCDC0-83FE-47EA-97AF-C84E5498965A}" dt="2020-07-14T10:06:25.582" v="0" actId="13244"/>
          <ac:spMkLst>
            <pc:docMk/>
            <pc:sldMk cId="2875775453" sldId="1878"/>
            <ac:spMk id="8" creationId="{7A118179-292D-4008-A591-E5E383C28E5A}"/>
          </ac:spMkLst>
        </pc:spChg>
      </pc:sldChg>
      <pc:sldChg chg="modSp mod">
        <pc:chgData name="Wanlambok Nongbet [Chillibreeze]" userId="6bf028ea-505a-4797-9fbe-498829f78d74" providerId="ADAL" clId="{F4ABCDC0-83FE-47EA-97AF-C84E5498965A}" dt="2020-07-14T17:11:44.624" v="2" actId="20577"/>
        <pc:sldMkLst>
          <pc:docMk/>
          <pc:sldMk cId="1148184061" sldId="1914"/>
        </pc:sldMkLst>
        <pc:spChg chg="mod">
          <ac:chgData name="Wanlambok Nongbet [Chillibreeze]" userId="6bf028ea-505a-4797-9fbe-498829f78d74" providerId="ADAL" clId="{F4ABCDC0-83FE-47EA-97AF-C84E5498965A}" dt="2020-07-14T17:11:44.624" v="2" actId="20577"/>
          <ac:spMkLst>
            <pc:docMk/>
            <pc:sldMk cId="1148184061" sldId="1914"/>
            <ac:spMk id="14" creationId="{B13B6AC4-A43D-43EB-8C09-EE2D3EEF25E6}"/>
          </ac:spMkLst>
        </pc:spChg>
      </pc:sldChg>
      <pc:sldChg chg="modSp mod">
        <pc:chgData name="Wanlambok Nongbet [Chillibreeze]" userId="6bf028ea-505a-4797-9fbe-498829f78d74" providerId="ADAL" clId="{F4ABCDC0-83FE-47EA-97AF-C84E5498965A}" dt="2020-07-14T10:11:13.116" v="1" actId="20577"/>
        <pc:sldMkLst>
          <pc:docMk/>
          <pc:sldMk cId="2501212397" sldId="1933"/>
        </pc:sldMkLst>
        <pc:spChg chg="mod">
          <ac:chgData name="Wanlambok Nongbet [Chillibreeze]" userId="6bf028ea-505a-4797-9fbe-498829f78d74" providerId="ADAL" clId="{F4ABCDC0-83FE-47EA-97AF-C84E5498965A}" dt="2020-07-14T10:11:13.116" v="1" actId="20577"/>
          <ac:spMkLst>
            <pc:docMk/>
            <pc:sldMk cId="2501212397" sldId="1933"/>
            <ac:spMk id="11" creationId="{4A01973D-F77A-4D02-B88A-15AB6137C2F9}"/>
          </ac:spMkLst>
        </pc:spChg>
      </pc:sldChg>
    </pc:docChg>
  </pc:docChgLst>
  <pc:docChgLst>
    <pc:chgData name="Mili Diengdoh" userId="4e667e83-9d62-4727-9cfb-ee24b16ffb56" providerId="ADAL" clId="{72F75041-FA72-4A62-BB6E-19C0B99FC9F3}"/>
    <pc:docChg chg="custSel modSld modMainMaster">
      <pc:chgData name="Mili Diengdoh" userId="4e667e83-9d62-4727-9cfb-ee24b16ffb56" providerId="ADAL" clId="{72F75041-FA72-4A62-BB6E-19C0B99FC9F3}" dt="2020-07-13T06:44:27.567" v="78" actId="13244"/>
      <pc:docMkLst>
        <pc:docMk/>
      </pc:docMkLst>
      <pc:sldChg chg="modSp">
        <pc:chgData name="Mili Diengdoh" userId="4e667e83-9d62-4727-9cfb-ee24b16ffb56" providerId="ADAL" clId="{72F75041-FA72-4A62-BB6E-19C0B99FC9F3}" dt="2020-07-13T05:38:35.992" v="21"/>
        <pc:sldMkLst>
          <pc:docMk/>
          <pc:sldMk cId="3746766023" sldId="1865"/>
        </pc:sldMkLst>
        <pc:spChg chg="mod">
          <ac:chgData name="Mili Diengdoh" userId="4e667e83-9d62-4727-9cfb-ee24b16ffb56" providerId="ADAL" clId="{72F75041-FA72-4A62-BB6E-19C0B99FC9F3}" dt="2020-07-13T05:38:35.992" v="21"/>
          <ac:spMkLst>
            <pc:docMk/>
            <pc:sldMk cId="3746766023" sldId="1865"/>
            <ac:spMk id="4" creationId="{0CD8665D-5A50-4F07-9D33-48CCD3FD74C7}"/>
          </ac:spMkLst>
        </pc:spChg>
      </pc:sldChg>
      <pc:sldChg chg="modSp mod">
        <pc:chgData name="Mili Diengdoh" userId="4e667e83-9d62-4727-9cfb-ee24b16ffb56" providerId="ADAL" clId="{72F75041-FA72-4A62-BB6E-19C0B99FC9F3}" dt="2020-07-13T06:44:27.567" v="78" actId="13244"/>
        <pc:sldMkLst>
          <pc:docMk/>
          <pc:sldMk cId="2875775453" sldId="1878"/>
        </pc:sldMkLst>
        <pc:spChg chg="mod">
          <ac:chgData name="Mili Diengdoh" userId="4e667e83-9d62-4727-9cfb-ee24b16ffb56" providerId="ADAL" clId="{72F75041-FA72-4A62-BB6E-19C0B99FC9F3}" dt="2020-07-13T06:44:27.567" v="78" actId="13244"/>
          <ac:spMkLst>
            <pc:docMk/>
            <pc:sldMk cId="2875775453" sldId="1878"/>
            <ac:spMk id="8" creationId="{7A118179-292D-4008-A591-E5E383C28E5A}"/>
          </ac:spMkLst>
        </pc:spChg>
      </pc:sldChg>
      <pc:sldChg chg="modSp">
        <pc:chgData name="Mili Diengdoh" userId="4e667e83-9d62-4727-9cfb-ee24b16ffb56" providerId="ADAL" clId="{72F75041-FA72-4A62-BB6E-19C0B99FC9F3}" dt="2020-07-13T05:39:17.616" v="57"/>
        <pc:sldMkLst>
          <pc:docMk/>
          <pc:sldMk cId="2066525541" sldId="1904"/>
        </pc:sldMkLst>
        <pc:spChg chg="mod">
          <ac:chgData name="Mili Diengdoh" userId="4e667e83-9d62-4727-9cfb-ee24b16ffb56" providerId="ADAL" clId="{72F75041-FA72-4A62-BB6E-19C0B99FC9F3}" dt="2020-07-13T05:39:17.616" v="57"/>
          <ac:spMkLst>
            <pc:docMk/>
            <pc:sldMk cId="2066525541" sldId="1904"/>
            <ac:spMk id="2" creationId="{8B7D2504-CD52-4530-95A0-64324BCD7B4B}"/>
          </ac:spMkLst>
        </pc:spChg>
      </pc:sldChg>
      <pc:sldChg chg="modSp">
        <pc:chgData name="Mili Diengdoh" userId="4e667e83-9d62-4727-9cfb-ee24b16ffb56" providerId="ADAL" clId="{72F75041-FA72-4A62-BB6E-19C0B99FC9F3}" dt="2020-07-13T06:28:05.995" v="67"/>
        <pc:sldMkLst>
          <pc:docMk/>
          <pc:sldMk cId="17682011" sldId="1905"/>
        </pc:sldMkLst>
        <pc:spChg chg="mod">
          <ac:chgData name="Mili Diengdoh" userId="4e667e83-9d62-4727-9cfb-ee24b16ffb56" providerId="ADAL" clId="{72F75041-FA72-4A62-BB6E-19C0B99FC9F3}" dt="2020-07-13T06:28:05.995" v="67"/>
          <ac:spMkLst>
            <pc:docMk/>
            <pc:sldMk cId="17682011" sldId="1905"/>
            <ac:spMk id="2" creationId="{A13C0885-9660-42ED-B074-34059C74AD9F}"/>
          </ac:spMkLst>
        </pc:spChg>
      </pc:sldChg>
      <pc:sldChg chg="modSp">
        <pc:chgData name="Mili Diengdoh" userId="4e667e83-9d62-4727-9cfb-ee24b16ffb56" providerId="ADAL" clId="{72F75041-FA72-4A62-BB6E-19C0B99FC9F3}" dt="2020-07-13T05:38:43.550" v="27"/>
        <pc:sldMkLst>
          <pc:docMk/>
          <pc:sldMk cId="260578868" sldId="1913"/>
        </pc:sldMkLst>
        <pc:spChg chg="mod">
          <ac:chgData name="Mili Diengdoh" userId="4e667e83-9d62-4727-9cfb-ee24b16ffb56" providerId="ADAL" clId="{72F75041-FA72-4A62-BB6E-19C0B99FC9F3}" dt="2020-07-13T05:38:43.550" v="27"/>
          <ac:spMkLst>
            <pc:docMk/>
            <pc:sldMk cId="260578868" sldId="1913"/>
            <ac:spMk id="2" creationId="{E09E7141-EDED-4D67-BB83-8015C5E485B9}"/>
          </ac:spMkLst>
        </pc:spChg>
      </pc:sldChg>
      <pc:sldChg chg="modSp">
        <pc:chgData name="Mili Diengdoh" userId="4e667e83-9d62-4727-9cfb-ee24b16ffb56" providerId="ADAL" clId="{72F75041-FA72-4A62-BB6E-19C0B99FC9F3}" dt="2020-07-13T05:38:49.655" v="33"/>
        <pc:sldMkLst>
          <pc:docMk/>
          <pc:sldMk cId="1148184061" sldId="1914"/>
        </pc:sldMkLst>
        <pc:spChg chg="mod">
          <ac:chgData name="Mili Diengdoh" userId="4e667e83-9d62-4727-9cfb-ee24b16ffb56" providerId="ADAL" clId="{72F75041-FA72-4A62-BB6E-19C0B99FC9F3}" dt="2020-07-13T05:38:49.655" v="33"/>
          <ac:spMkLst>
            <pc:docMk/>
            <pc:sldMk cId="1148184061" sldId="1914"/>
            <ac:spMk id="2" creationId="{9B29D202-9940-4DC5-A9DA-C8AB6F405677}"/>
          </ac:spMkLst>
        </pc:spChg>
      </pc:sldChg>
      <pc:sldChg chg="addSp delSp modSp mod">
        <pc:chgData name="Mili Diengdoh" userId="4e667e83-9d62-4727-9cfb-ee24b16ffb56" providerId="ADAL" clId="{72F75041-FA72-4A62-BB6E-19C0B99FC9F3}" dt="2020-07-13T06:41:53.367" v="76" actId="478"/>
        <pc:sldMkLst>
          <pc:docMk/>
          <pc:sldMk cId="1943039899" sldId="1915"/>
        </pc:sldMkLst>
        <pc:spChg chg="mod">
          <ac:chgData name="Mili Diengdoh" userId="4e667e83-9d62-4727-9cfb-ee24b16ffb56" providerId="ADAL" clId="{72F75041-FA72-4A62-BB6E-19C0B99FC9F3}" dt="2020-07-13T05:38:51.325" v="35"/>
          <ac:spMkLst>
            <pc:docMk/>
            <pc:sldMk cId="1943039899" sldId="1915"/>
            <ac:spMk id="2" creationId="{89B12525-4A3B-4B5E-B209-364C6C474A6B}"/>
          </ac:spMkLst>
        </pc:spChg>
        <pc:spChg chg="add">
          <ac:chgData name="Mili Diengdoh" userId="4e667e83-9d62-4727-9cfb-ee24b16ffb56" providerId="ADAL" clId="{72F75041-FA72-4A62-BB6E-19C0B99FC9F3}" dt="2020-07-13T06:41:33.149" v="70" actId="22"/>
          <ac:spMkLst>
            <pc:docMk/>
            <pc:sldMk cId="1943039899" sldId="1915"/>
            <ac:spMk id="3" creationId="{6FB9A5D1-7601-46F0-A801-0C4BAF99B6D1}"/>
          </ac:spMkLst>
        </pc:spChg>
        <pc:spChg chg="add mod">
          <ac:chgData name="Mili Diengdoh" userId="4e667e83-9d62-4727-9cfb-ee24b16ffb56" providerId="ADAL" clId="{72F75041-FA72-4A62-BB6E-19C0B99FC9F3}" dt="2020-07-13T06:41:50.398" v="75" actId="2711"/>
          <ac:spMkLst>
            <pc:docMk/>
            <pc:sldMk cId="1943039899" sldId="1915"/>
            <ac:spMk id="4" creationId="{DA503770-8BA6-4E4E-9D31-F96448DA73D7}"/>
          </ac:spMkLst>
        </pc:spChg>
        <pc:spChg chg="del mod">
          <ac:chgData name="Mili Diengdoh" userId="4e667e83-9d62-4727-9cfb-ee24b16ffb56" providerId="ADAL" clId="{72F75041-FA72-4A62-BB6E-19C0B99FC9F3}" dt="2020-07-13T06:41:53.367" v="76" actId="478"/>
          <ac:spMkLst>
            <pc:docMk/>
            <pc:sldMk cId="1943039899" sldId="1915"/>
            <ac:spMk id="85" creationId="{30319696-6636-450C-B230-F3AB9963CD39}"/>
          </ac:spMkLst>
        </pc:spChg>
        <pc:spChg chg="del mod">
          <ac:chgData name="Mili Diengdoh" userId="4e667e83-9d62-4727-9cfb-ee24b16ffb56" providerId="ADAL" clId="{72F75041-FA72-4A62-BB6E-19C0B99FC9F3}" dt="2020-07-13T06:41:53.367" v="76" actId="478"/>
          <ac:spMkLst>
            <pc:docMk/>
            <pc:sldMk cId="1943039899" sldId="1915"/>
            <ac:spMk id="87" creationId="{0C301E8F-AA72-44D4-99BF-D3406C7FCF52}"/>
          </ac:spMkLst>
        </pc:spChg>
      </pc:sldChg>
      <pc:sldChg chg="modSp">
        <pc:chgData name="Mili Diengdoh" userId="4e667e83-9d62-4727-9cfb-ee24b16ffb56" providerId="ADAL" clId="{72F75041-FA72-4A62-BB6E-19C0B99FC9F3}" dt="2020-07-13T05:38:56.417" v="39"/>
        <pc:sldMkLst>
          <pc:docMk/>
          <pc:sldMk cId="643257582" sldId="1916"/>
        </pc:sldMkLst>
        <pc:spChg chg="mod">
          <ac:chgData name="Mili Diengdoh" userId="4e667e83-9d62-4727-9cfb-ee24b16ffb56" providerId="ADAL" clId="{72F75041-FA72-4A62-BB6E-19C0B99FC9F3}" dt="2020-07-13T05:38:56.417" v="39"/>
          <ac:spMkLst>
            <pc:docMk/>
            <pc:sldMk cId="643257582" sldId="1916"/>
            <ac:spMk id="2" creationId="{0FA67031-C088-47B0-8148-28E3C5092A6D}"/>
          </ac:spMkLst>
        </pc:spChg>
      </pc:sldChg>
      <pc:sldChg chg="modSp">
        <pc:chgData name="Mili Diengdoh" userId="4e667e83-9d62-4727-9cfb-ee24b16ffb56" providerId="ADAL" clId="{72F75041-FA72-4A62-BB6E-19C0B99FC9F3}" dt="2020-07-13T05:39:03" v="47"/>
        <pc:sldMkLst>
          <pc:docMk/>
          <pc:sldMk cId="988590547" sldId="1917"/>
        </pc:sldMkLst>
        <pc:spChg chg="mod">
          <ac:chgData name="Mili Diengdoh" userId="4e667e83-9d62-4727-9cfb-ee24b16ffb56" providerId="ADAL" clId="{72F75041-FA72-4A62-BB6E-19C0B99FC9F3}" dt="2020-07-13T05:39:03" v="47"/>
          <ac:spMkLst>
            <pc:docMk/>
            <pc:sldMk cId="988590547" sldId="1917"/>
            <ac:spMk id="2" creationId="{B518A576-F8DF-4E50-A5C0-B022004D642C}"/>
          </ac:spMkLst>
        </pc:spChg>
      </pc:sldChg>
      <pc:sldChg chg="modSp">
        <pc:chgData name="Mili Diengdoh" userId="4e667e83-9d62-4727-9cfb-ee24b16ffb56" providerId="ADAL" clId="{72F75041-FA72-4A62-BB6E-19C0B99FC9F3}" dt="2020-07-13T05:39:06.301" v="49"/>
        <pc:sldMkLst>
          <pc:docMk/>
          <pc:sldMk cId="2955906396" sldId="1918"/>
        </pc:sldMkLst>
        <pc:spChg chg="mod">
          <ac:chgData name="Mili Diengdoh" userId="4e667e83-9d62-4727-9cfb-ee24b16ffb56" providerId="ADAL" clId="{72F75041-FA72-4A62-BB6E-19C0B99FC9F3}" dt="2020-07-13T05:39:06.301" v="49"/>
          <ac:spMkLst>
            <pc:docMk/>
            <pc:sldMk cId="2955906396" sldId="1918"/>
            <ac:spMk id="4" creationId="{00000000-0000-0000-0000-000000000000}"/>
          </ac:spMkLst>
        </pc:spChg>
      </pc:sldChg>
      <pc:sldChg chg="modSp">
        <pc:chgData name="Mili Diengdoh" userId="4e667e83-9d62-4727-9cfb-ee24b16ffb56" providerId="ADAL" clId="{72F75041-FA72-4A62-BB6E-19C0B99FC9F3}" dt="2020-07-13T05:39:10.446" v="53"/>
        <pc:sldMkLst>
          <pc:docMk/>
          <pc:sldMk cId="2302215073" sldId="1919"/>
        </pc:sldMkLst>
        <pc:spChg chg="mod">
          <ac:chgData name="Mili Diengdoh" userId="4e667e83-9d62-4727-9cfb-ee24b16ffb56" providerId="ADAL" clId="{72F75041-FA72-4A62-BB6E-19C0B99FC9F3}" dt="2020-07-13T05:39:10.446" v="53"/>
          <ac:spMkLst>
            <pc:docMk/>
            <pc:sldMk cId="2302215073" sldId="1919"/>
            <ac:spMk id="2" creationId="{DFBA9982-EF93-42DD-913D-6C9D5914E2ED}"/>
          </ac:spMkLst>
        </pc:spChg>
      </pc:sldChg>
      <pc:sldChg chg="modSp">
        <pc:chgData name="Mili Diengdoh" userId="4e667e83-9d62-4727-9cfb-ee24b16ffb56" providerId="ADAL" clId="{72F75041-FA72-4A62-BB6E-19C0B99FC9F3}" dt="2020-07-13T05:38:39.975" v="23"/>
        <pc:sldMkLst>
          <pc:docMk/>
          <pc:sldMk cId="1846222488" sldId="1927"/>
        </pc:sldMkLst>
        <pc:spChg chg="mod">
          <ac:chgData name="Mili Diengdoh" userId="4e667e83-9d62-4727-9cfb-ee24b16ffb56" providerId="ADAL" clId="{72F75041-FA72-4A62-BB6E-19C0B99FC9F3}" dt="2020-07-13T05:38:39.975" v="23"/>
          <ac:spMkLst>
            <pc:docMk/>
            <pc:sldMk cId="1846222488" sldId="1927"/>
            <ac:spMk id="4" creationId="{0CD8665D-5A50-4F07-9D33-48CCD3FD74C7}"/>
          </ac:spMkLst>
        </pc:spChg>
      </pc:sldChg>
      <pc:sldChg chg="modSp">
        <pc:chgData name="Mili Diengdoh" userId="4e667e83-9d62-4727-9cfb-ee24b16ffb56" providerId="ADAL" clId="{72F75041-FA72-4A62-BB6E-19C0B99FC9F3}" dt="2020-07-13T05:38:41.801" v="25"/>
        <pc:sldMkLst>
          <pc:docMk/>
          <pc:sldMk cId="2127307028" sldId="1928"/>
        </pc:sldMkLst>
        <pc:spChg chg="mod">
          <ac:chgData name="Mili Diengdoh" userId="4e667e83-9d62-4727-9cfb-ee24b16ffb56" providerId="ADAL" clId="{72F75041-FA72-4A62-BB6E-19C0B99FC9F3}" dt="2020-07-13T05:38:41.801" v="25"/>
          <ac:spMkLst>
            <pc:docMk/>
            <pc:sldMk cId="2127307028" sldId="1928"/>
            <ac:spMk id="2" creationId="{7CC23FB2-3B24-4EF2-8B11-A5667897399B}"/>
          </ac:spMkLst>
        </pc:spChg>
      </pc:sldChg>
      <pc:sldChg chg="modSp">
        <pc:chgData name="Mili Diengdoh" userId="4e667e83-9d62-4727-9cfb-ee24b16ffb56" providerId="ADAL" clId="{72F75041-FA72-4A62-BB6E-19C0B99FC9F3}" dt="2020-07-13T05:38:54.681" v="37"/>
        <pc:sldMkLst>
          <pc:docMk/>
          <pc:sldMk cId="1537348058" sldId="1930"/>
        </pc:sldMkLst>
        <pc:spChg chg="mod">
          <ac:chgData name="Mili Diengdoh" userId="4e667e83-9d62-4727-9cfb-ee24b16ffb56" providerId="ADAL" clId="{72F75041-FA72-4A62-BB6E-19C0B99FC9F3}" dt="2020-07-13T05:38:54.681" v="37"/>
          <ac:spMkLst>
            <pc:docMk/>
            <pc:sldMk cId="1537348058" sldId="1930"/>
            <ac:spMk id="4" creationId="{0CD8665D-5A50-4F07-9D33-48CCD3FD74C7}"/>
          </ac:spMkLst>
        </pc:spChg>
      </pc:sldChg>
      <pc:sldChg chg="modSp">
        <pc:chgData name="Mili Diengdoh" userId="4e667e83-9d62-4727-9cfb-ee24b16ffb56" providerId="ADAL" clId="{72F75041-FA72-4A62-BB6E-19C0B99FC9F3}" dt="2020-07-13T05:39:01.091" v="45"/>
        <pc:sldMkLst>
          <pc:docMk/>
          <pc:sldMk cId="1443065805" sldId="1931"/>
        </pc:sldMkLst>
        <pc:spChg chg="mod">
          <ac:chgData name="Mili Diengdoh" userId="4e667e83-9d62-4727-9cfb-ee24b16ffb56" providerId="ADAL" clId="{72F75041-FA72-4A62-BB6E-19C0B99FC9F3}" dt="2020-07-13T05:39:01.091" v="45"/>
          <ac:spMkLst>
            <pc:docMk/>
            <pc:sldMk cId="1443065805" sldId="1931"/>
            <ac:spMk id="4" creationId="{0CD8665D-5A50-4F07-9D33-48CCD3FD74C7}"/>
          </ac:spMkLst>
        </pc:spChg>
      </pc:sldChg>
      <pc:sldChg chg="modSp">
        <pc:chgData name="Mili Diengdoh" userId="4e667e83-9d62-4727-9cfb-ee24b16ffb56" providerId="ADAL" clId="{72F75041-FA72-4A62-BB6E-19C0B99FC9F3}" dt="2020-07-13T05:39:08.830" v="51"/>
        <pc:sldMkLst>
          <pc:docMk/>
          <pc:sldMk cId="635763623" sldId="1932"/>
        </pc:sldMkLst>
        <pc:spChg chg="mod">
          <ac:chgData name="Mili Diengdoh" userId="4e667e83-9d62-4727-9cfb-ee24b16ffb56" providerId="ADAL" clId="{72F75041-FA72-4A62-BB6E-19C0B99FC9F3}" dt="2020-07-13T05:39:08.830" v="51"/>
          <ac:spMkLst>
            <pc:docMk/>
            <pc:sldMk cId="635763623" sldId="1932"/>
            <ac:spMk id="4" creationId="{0CD8665D-5A50-4F07-9D33-48CCD3FD74C7}"/>
          </ac:spMkLst>
        </pc:spChg>
      </pc:sldChg>
      <pc:sldChg chg="modSp">
        <pc:chgData name="Mili Diengdoh" userId="4e667e83-9d62-4727-9cfb-ee24b16ffb56" providerId="ADAL" clId="{72F75041-FA72-4A62-BB6E-19C0B99FC9F3}" dt="2020-07-13T05:39:12.588" v="55"/>
        <pc:sldMkLst>
          <pc:docMk/>
          <pc:sldMk cId="2501212397" sldId="1933"/>
        </pc:sldMkLst>
        <pc:spChg chg="mod">
          <ac:chgData name="Mili Diengdoh" userId="4e667e83-9d62-4727-9cfb-ee24b16ffb56" providerId="ADAL" clId="{72F75041-FA72-4A62-BB6E-19C0B99FC9F3}" dt="2020-07-13T05:39:12.588" v="55"/>
          <ac:spMkLst>
            <pc:docMk/>
            <pc:sldMk cId="2501212397" sldId="1933"/>
            <ac:spMk id="2" creationId="{DFBA9982-EF93-42DD-913D-6C9D5914E2ED}"/>
          </ac:spMkLst>
        </pc:spChg>
      </pc:sldChg>
      <pc:sldChg chg="modSp">
        <pc:chgData name="Mili Diengdoh" userId="4e667e83-9d62-4727-9cfb-ee24b16ffb56" providerId="ADAL" clId="{72F75041-FA72-4A62-BB6E-19C0B99FC9F3}" dt="2020-07-13T05:38:47.892" v="31"/>
        <pc:sldMkLst>
          <pc:docMk/>
          <pc:sldMk cId="4092866919" sldId="1940"/>
        </pc:sldMkLst>
        <pc:spChg chg="mod">
          <ac:chgData name="Mili Diengdoh" userId="4e667e83-9d62-4727-9cfb-ee24b16ffb56" providerId="ADAL" clId="{72F75041-FA72-4A62-BB6E-19C0B99FC9F3}" dt="2020-07-13T05:38:47.892" v="31"/>
          <ac:spMkLst>
            <pc:docMk/>
            <pc:sldMk cId="4092866919" sldId="1940"/>
            <ac:spMk id="2" creationId="{544A83E9-9D3F-4D27-92C5-3271240ED3D2}"/>
          </ac:spMkLst>
        </pc:spChg>
      </pc:sldChg>
      <pc:sldChg chg="modSp">
        <pc:chgData name="Mili Diengdoh" userId="4e667e83-9d62-4727-9cfb-ee24b16ffb56" providerId="ADAL" clId="{72F75041-FA72-4A62-BB6E-19C0B99FC9F3}" dt="2020-07-13T05:38:59.198" v="43"/>
        <pc:sldMkLst>
          <pc:docMk/>
          <pc:sldMk cId="3151995032" sldId="1941"/>
        </pc:sldMkLst>
        <pc:spChg chg="mod">
          <ac:chgData name="Mili Diengdoh" userId="4e667e83-9d62-4727-9cfb-ee24b16ffb56" providerId="ADAL" clId="{72F75041-FA72-4A62-BB6E-19C0B99FC9F3}" dt="2020-07-13T05:38:59.198" v="43"/>
          <ac:spMkLst>
            <pc:docMk/>
            <pc:sldMk cId="3151995032" sldId="1941"/>
            <ac:spMk id="2" creationId="{544A83E9-9D3F-4D27-92C5-3271240ED3D2}"/>
          </ac:spMkLst>
        </pc:spChg>
      </pc:sldChg>
      <pc:sldChg chg="modSp">
        <pc:chgData name="Mili Diengdoh" userId="4e667e83-9d62-4727-9cfb-ee24b16ffb56" providerId="ADAL" clId="{72F75041-FA72-4A62-BB6E-19C0B99FC9F3}" dt="2020-07-13T06:28:00.625" v="65"/>
        <pc:sldMkLst>
          <pc:docMk/>
          <pc:sldMk cId="2807443400" sldId="1942"/>
        </pc:sldMkLst>
        <pc:spChg chg="mod">
          <ac:chgData name="Mili Diengdoh" userId="4e667e83-9d62-4727-9cfb-ee24b16ffb56" providerId="ADAL" clId="{72F75041-FA72-4A62-BB6E-19C0B99FC9F3}" dt="2020-07-13T06:28:00.625" v="65"/>
          <ac:spMkLst>
            <pc:docMk/>
            <pc:sldMk cId="2807443400" sldId="1942"/>
            <ac:spMk id="2" creationId="{544A83E9-9D3F-4D27-92C5-3271240ED3D2}"/>
          </ac:spMkLst>
        </pc:spChg>
      </pc:sldChg>
      <pc:sldChg chg="modSp">
        <pc:chgData name="Mili Diengdoh" userId="4e667e83-9d62-4727-9cfb-ee24b16ffb56" providerId="ADAL" clId="{72F75041-FA72-4A62-BB6E-19C0B99FC9F3}" dt="2020-07-13T05:38:12.480" v="1"/>
        <pc:sldMkLst>
          <pc:docMk/>
          <pc:sldMk cId="3060697331" sldId="1944"/>
        </pc:sldMkLst>
        <pc:spChg chg="mod">
          <ac:chgData name="Mili Diengdoh" userId="4e667e83-9d62-4727-9cfb-ee24b16ffb56" providerId="ADAL" clId="{72F75041-FA72-4A62-BB6E-19C0B99FC9F3}" dt="2020-07-13T05:38:12.480" v="1"/>
          <ac:spMkLst>
            <pc:docMk/>
            <pc:sldMk cId="3060697331" sldId="1944"/>
            <ac:spMk id="4" creationId="{0CD8665D-5A50-4F07-9D33-48CCD3FD74C7}"/>
          </ac:spMkLst>
        </pc:spChg>
      </pc:sldChg>
      <pc:sldChg chg="modSp mod">
        <pc:chgData name="Mili Diengdoh" userId="4e667e83-9d62-4727-9cfb-ee24b16ffb56" providerId="ADAL" clId="{72F75041-FA72-4A62-BB6E-19C0B99FC9F3}" dt="2020-07-13T06:40:20.159" v="69" actId="403"/>
        <pc:sldMkLst>
          <pc:docMk/>
          <pc:sldMk cId="316985794" sldId="1946"/>
        </pc:sldMkLst>
        <pc:spChg chg="mod">
          <ac:chgData name="Mili Diengdoh" userId="4e667e83-9d62-4727-9cfb-ee24b16ffb56" providerId="ADAL" clId="{72F75041-FA72-4A62-BB6E-19C0B99FC9F3}" dt="2020-07-13T05:38:32.173" v="17"/>
          <ac:spMkLst>
            <pc:docMk/>
            <pc:sldMk cId="316985794" sldId="1946"/>
            <ac:spMk id="2" creationId="{D0161B9C-B4A1-4E8B-BDD0-8D4B9DE9519A}"/>
          </ac:spMkLst>
        </pc:spChg>
        <pc:spChg chg="mod">
          <ac:chgData name="Mili Diengdoh" userId="4e667e83-9d62-4727-9cfb-ee24b16ffb56" providerId="ADAL" clId="{72F75041-FA72-4A62-BB6E-19C0B99FC9F3}" dt="2020-07-13T06:40:20.159" v="69" actId="403"/>
          <ac:spMkLst>
            <pc:docMk/>
            <pc:sldMk cId="316985794" sldId="1946"/>
            <ac:spMk id="4" creationId="{E2ED0AE5-443F-4D47-990F-2AB0E405945E}"/>
          </ac:spMkLst>
        </pc:spChg>
      </pc:sldChg>
      <pc:sldChg chg="modSp">
        <pc:chgData name="Mili Diengdoh" userId="4e667e83-9d62-4727-9cfb-ee24b16ffb56" providerId="ADAL" clId="{72F75041-FA72-4A62-BB6E-19C0B99FC9F3}" dt="2020-07-13T05:39:21.861" v="61"/>
        <pc:sldMkLst>
          <pc:docMk/>
          <pc:sldMk cId="564201075" sldId="1947"/>
        </pc:sldMkLst>
        <pc:spChg chg="mod">
          <ac:chgData name="Mili Diengdoh" userId="4e667e83-9d62-4727-9cfb-ee24b16ffb56" providerId="ADAL" clId="{72F75041-FA72-4A62-BB6E-19C0B99FC9F3}" dt="2020-07-13T05:39:21.861" v="61"/>
          <ac:spMkLst>
            <pc:docMk/>
            <pc:sldMk cId="564201075" sldId="1947"/>
            <ac:spMk id="4" creationId="{0CD8665D-5A50-4F07-9D33-48CCD3FD74C7}"/>
          </ac:spMkLst>
        </pc:spChg>
      </pc:sldChg>
      <pc:sldChg chg="modSp">
        <pc:chgData name="Mili Diengdoh" userId="4e667e83-9d62-4727-9cfb-ee24b16ffb56" providerId="ADAL" clId="{72F75041-FA72-4A62-BB6E-19C0B99FC9F3}" dt="2020-07-13T05:39:20.071" v="59"/>
        <pc:sldMkLst>
          <pc:docMk/>
          <pc:sldMk cId="3299241507" sldId="1948"/>
        </pc:sldMkLst>
        <pc:spChg chg="mod">
          <ac:chgData name="Mili Diengdoh" userId="4e667e83-9d62-4727-9cfb-ee24b16ffb56" providerId="ADAL" clId="{72F75041-FA72-4A62-BB6E-19C0B99FC9F3}" dt="2020-07-13T05:39:20.071" v="59"/>
          <ac:spMkLst>
            <pc:docMk/>
            <pc:sldMk cId="3299241507" sldId="1948"/>
            <ac:spMk id="2" creationId="{5F359BF1-DFBD-478C-ACA3-333D99FCFEDF}"/>
          </ac:spMkLst>
        </pc:spChg>
      </pc:sldChg>
      <pc:sldChg chg="modSp">
        <pc:chgData name="Mili Diengdoh" userId="4e667e83-9d62-4727-9cfb-ee24b16ffb56" providerId="ADAL" clId="{72F75041-FA72-4A62-BB6E-19C0B99FC9F3}" dt="2020-07-13T05:38:28.916" v="15"/>
        <pc:sldMkLst>
          <pc:docMk/>
          <pc:sldMk cId="3180071403" sldId="2584"/>
        </pc:sldMkLst>
        <pc:spChg chg="mod">
          <ac:chgData name="Mili Diengdoh" userId="4e667e83-9d62-4727-9cfb-ee24b16ffb56" providerId="ADAL" clId="{72F75041-FA72-4A62-BB6E-19C0B99FC9F3}" dt="2020-07-13T05:38:15.714" v="3"/>
          <ac:spMkLst>
            <pc:docMk/>
            <pc:sldMk cId="3180071403" sldId="2584"/>
            <ac:spMk id="2" creationId="{D0161B9C-B4A1-4E8B-BDD0-8D4B9DE9519A}"/>
          </ac:spMkLst>
        </pc:spChg>
        <pc:spChg chg="mod">
          <ac:chgData name="Mili Diengdoh" userId="4e667e83-9d62-4727-9cfb-ee24b16ffb56" providerId="ADAL" clId="{72F75041-FA72-4A62-BB6E-19C0B99FC9F3}" dt="2020-07-13T05:38:17.855" v="5"/>
          <ac:spMkLst>
            <pc:docMk/>
            <pc:sldMk cId="3180071403" sldId="2584"/>
            <ac:spMk id="90" creationId="{4780BDFE-6E2A-4005-857D-0B1C33F25505}"/>
          </ac:spMkLst>
        </pc:spChg>
        <pc:spChg chg="mod">
          <ac:chgData name="Mili Diengdoh" userId="4e667e83-9d62-4727-9cfb-ee24b16ffb56" providerId="ADAL" clId="{72F75041-FA72-4A62-BB6E-19C0B99FC9F3}" dt="2020-07-13T05:38:20.337" v="7"/>
          <ac:spMkLst>
            <pc:docMk/>
            <pc:sldMk cId="3180071403" sldId="2584"/>
            <ac:spMk id="117" creationId="{31196F95-B853-4921-BA55-ECC953EBCF37}"/>
          </ac:spMkLst>
        </pc:spChg>
        <pc:spChg chg="mod">
          <ac:chgData name="Mili Diengdoh" userId="4e667e83-9d62-4727-9cfb-ee24b16ffb56" providerId="ADAL" clId="{72F75041-FA72-4A62-BB6E-19C0B99FC9F3}" dt="2020-07-13T05:38:21.992" v="9"/>
          <ac:spMkLst>
            <pc:docMk/>
            <pc:sldMk cId="3180071403" sldId="2584"/>
            <ac:spMk id="118" creationId="{258BA698-E10A-49DA-BD63-0C998F95815C}"/>
          </ac:spMkLst>
        </pc:spChg>
        <pc:spChg chg="mod">
          <ac:chgData name="Mili Diengdoh" userId="4e667e83-9d62-4727-9cfb-ee24b16ffb56" providerId="ADAL" clId="{72F75041-FA72-4A62-BB6E-19C0B99FC9F3}" dt="2020-07-13T05:38:25.178" v="11"/>
          <ac:spMkLst>
            <pc:docMk/>
            <pc:sldMk cId="3180071403" sldId="2584"/>
            <ac:spMk id="119" creationId="{D6071ED6-0603-4B4B-9C40-C86E6875349C}"/>
          </ac:spMkLst>
        </pc:spChg>
        <pc:spChg chg="mod">
          <ac:chgData name="Mili Diengdoh" userId="4e667e83-9d62-4727-9cfb-ee24b16ffb56" providerId="ADAL" clId="{72F75041-FA72-4A62-BB6E-19C0B99FC9F3}" dt="2020-07-13T05:38:28.916" v="15"/>
          <ac:spMkLst>
            <pc:docMk/>
            <pc:sldMk cId="3180071403" sldId="2584"/>
            <ac:spMk id="121" creationId="{F38F365C-14F2-420C-920E-E617665225CA}"/>
          </ac:spMkLst>
        </pc:spChg>
        <pc:spChg chg="mod">
          <ac:chgData name="Mili Diengdoh" userId="4e667e83-9d62-4727-9cfb-ee24b16ffb56" providerId="ADAL" clId="{72F75041-FA72-4A62-BB6E-19C0B99FC9F3}" dt="2020-07-13T05:38:27.042" v="13"/>
          <ac:spMkLst>
            <pc:docMk/>
            <pc:sldMk cId="3180071403" sldId="2584"/>
            <ac:spMk id="123" creationId="{DF5B7D9D-5822-4F51-806B-19535B259689}"/>
          </ac:spMkLst>
        </pc:spChg>
      </pc:sldChg>
      <pc:sldMasterChg chg="modSldLayout">
        <pc:chgData name="Mili Diengdoh" userId="4e667e83-9d62-4727-9cfb-ee24b16ffb56" providerId="ADAL" clId="{72F75041-FA72-4A62-BB6E-19C0B99FC9F3}" dt="2020-07-13T06:39:55.748" v="68" actId="13244"/>
        <pc:sldMasterMkLst>
          <pc:docMk/>
          <pc:sldMasterMk cId="1881724970" sldId="2147484551"/>
        </pc:sldMasterMkLst>
        <pc:sldLayoutChg chg="modSp">
          <pc:chgData name="Mili Diengdoh" userId="4e667e83-9d62-4727-9cfb-ee24b16ffb56" providerId="ADAL" clId="{72F75041-FA72-4A62-BB6E-19C0B99FC9F3}" dt="2020-07-13T06:39:55.748" v="68" actId="13244"/>
          <pc:sldLayoutMkLst>
            <pc:docMk/>
            <pc:sldMasterMk cId="1881724970" sldId="2147484551"/>
            <pc:sldLayoutMk cId="3842161821" sldId="2147484583"/>
          </pc:sldLayoutMkLst>
          <pc:picChg chg="mod">
            <ac:chgData name="Mili Diengdoh" userId="4e667e83-9d62-4727-9cfb-ee24b16ffb56" providerId="ADAL" clId="{72F75041-FA72-4A62-BB6E-19C0B99FC9F3}" dt="2020-07-13T06:39:55.748" v="68" actId="13244"/>
            <ac:picMkLst>
              <pc:docMk/>
              <pc:sldMasterMk cId="1881724970" sldId="2147484551"/>
              <pc:sldLayoutMk cId="3842161821" sldId="2147484583"/>
              <ac:picMk id="11" creationId="{AFDC29EE-BDE7-4363-B0FC-728521A36665}"/>
            </ac:picMkLst>
          </pc:picChg>
        </pc:sldLayoutChg>
      </pc:sldMasterChg>
    </pc:docChg>
  </pc:docChgLst>
  <pc:docChgLst>
    <pc:chgData name="Wanlambok Nongbet [Chillibreeze]" userId="6bf028ea-505a-4797-9fbe-498829f78d74" providerId="ADAL" clId="{EBE7F1EA-24F4-4B39-BEEF-AB8AFEFD3354}"/>
    <pc:docChg chg="modSld">
      <pc:chgData name="Wanlambok Nongbet [Chillibreeze]" userId="6bf028ea-505a-4797-9fbe-498829f78d74" providerId="ADAL" clId="{EBE7F1EA-24F4-4B39-BEEF-AB8AFEFD3354}" dt="2020-07-15T13:24:00.852" v="0" actId="2711"/>
      <pc:docMkLst>
        <pc:docMk/>
      </pc:docMkLst>
      <pc:sldChg chg="modSp mod">
        <pc:chgData name="Wanlambok Nongbet [Chillibreeze]" userId="6bf028ea-505a-4797-9fbe-498829f78d74" providerId="ADAL" clId="{EBE7F1EA-24F4-4B39-BEEF-AB8AFEFD3354}" dt="2020-07-15T13:24:00.852" v="0" actId="2711"/>
        <pc:sldMkLst>
          <pc:docMk/>
          <pc:sldMk cId="17682011" sldId="1905"/>
        </pc:sldMkLst>
        <pc:spChg chg="mod">
          <ac:chgData name="Wanlambok Nongbet [Chillibreeze]" userId="6bf028ea-505a-4797-9fbe-498829f78d74" providerId="ADAL" clId="{EBE7F1EA-24F4-4B39-BEEF-AB8AFEFD3354}" dt="2020-07-15T13:24:00.852" v="0" actId="2711"/>
          <ac:spMkLst>
            <pc:docMk/>
            <pc:sldMk cId="17682011" sldId="1905"/>
            <ac:spMk id="27" creationId="{A8E1B195-3787-4EFD-8EFD-130F2E6F545A}"/>
          </ac:spMkLst>
        </pc:spChg>
        <pc:spChg chg="mod">
          <ac:chgData name="Wanlambok Nongbet [Chillibreeze]" userId="6bf028ea-505a-4797-9fbe-498829f78d74" providerId="ADAL" clId="{EBE7F1EA-24F4-4B39-BEEF-AB8AFEFD3354}" dt="2020-07-15T13:24:00.852" v="0" actId="2711"/>
          <ac:spMkLst>
            <pc:docMk/>
            <pc:sldMk cId="17682011" sldId="1905"/>
            <ac:spMk id="30" creationId="{6612F9A9-AC49-4BE5-8079-0F047BFE7F11}"/>
          </ac:spMkLst>
        </pc:spChg>
        <pc:spChg chg="mod">
          <ac:chgData name="Wanlambok Nongbet [Chillibreeze]" userId="6bf028ea-505a-4797-9fbe-498829f78d74" providerId="ADAL" clId="{EBE7F1EA-24F4-4B39-BEEF-AB8AFEFD3354}" dt="2020-07-15T13:24:00.852" v="0" actId="2711"/>
          <ac:spMkLst>
            <pc:docMk/>
            <pc:sldMk cId="17682011" sldId="1905"/>
            <ac:spMk id="33" creationId="{6F6B646A-9360-4451-A15F-12A80EF40294}"/>
          </ac:spMkLst>
        </pc:spChg>
        <pc:spChg chg="mod">
          <ac:chgData name="Wanlambok Nongbet [Chillibreeze]" userId="6bf028ea-505a-4797-9fbe-498829f78d74" providerId="ADAL" clId="{EBE7F1EA-24F4-4B39-BEEF-AB8AFEFD3354}" dt="2020-07-15T13:24:00.852" v="0" actId="2711"/>
          <ac:spMkLst>
            <pc:docMk/>
            <pc:sldMk cId="17682011" sldId="1905"/>
            <ac:spMk id="36" creationId="{2E87678C-FD6B-44AD-B5B2-9572B02E99AF}"/>
          </ac:spMkLst>
        </pc:spChg>
      </pc:sldChg>
    </pc:docChg>
  </pc:docChgLst>
  <pc:docChgLst>
    <pc:chgData name="Marbahun" userId="f9980d50-8f48-457e-a9e2-6a97b313c7f2" providerId="ADAL" clId="{330F839C-A4BB-4C1E-85EC-C2EFECB49A0C}"/>
    <pc:docChg chg="undo custSel modSld">
      <pc:chgData name="Marbahun" userId="f9980d50-8f48-457e-a9e2-6a97b313c7f2" providerId="ADAL" clId="{330F839C-A4BB-4C1E-85EC-C2EFECB49A0C}" dt="2020-07-15T12:25:20.679" v="288" actId="14100"/>
      <pc:docMkLst>
        <pc:docMk/>
      </pc:docMkLst>
      <pc:sldChg chg="modSp mod">
        <pc:chgData name="Marbahun" userId="f9980d50-8f48-457e-a9e2-6a97b313c7f2" providerId="ADAL" clId="{330F839C-A4BB-4C1E-85EC-C2EFECB49A0C}" dt="2020-07-15T12:07:48.184" v="139" actId="962"/>
        <pc:sldMkLst>
          <pc:docMk/>
          <pc:sldMk cId="3746766023" sldId="1865"/>
        </pc:sldMkLst>
        <pc:picChg chg="mod">
          <ac:chgData name="Marbahun" userId="f9980d50-8f48-457e-a9e2-6a97b313c7f2" providerId="ADAL" clId="{330F839C-A4BB-4C1E-85EC-C2EFECB49A0C}" dt="2020-07-15T12:07:48.184" v="139" actId="962"/>
          <ac:picMkLst>
            <pc:docMk/>
            <pc:sldMk cId="3746766023" sldId="1865"/>
            <ac:picMk id="3" creationId="{5E6CCC5D-AF57-403B-BDF2-5071E73015AB}"/>
          </ac:picMkLst>
        </pc:picChg>
      </pc:sldChg>
      <pc:sldChg chg="addSp delSp modSp mod">
        <pc:chgData name="Marbahun" userId="f9980d50-8f48-457e-a9e2-6a97b313c7f2" providerId="ADAL" clId="{330F839C-A4BB-4C1E-85EC-C2EFECB49A0C}" dt="2020-07-15T12:23:45.283" v="285" actId="22"/>
        <pc:sldMkLst>
          <pc:docMk/>
          <pc:sldMk cId="2066525541" sldId="1904"/>
        </pc:sldMkLst>
        <pc:spChg chg="del mod">
          <ac:chgData name="Marbahun" userId="f9980d50-8f48-457e-a9e2-6a97b313c7f2" providerId="ADAL" clId="{330F839C-A4BB-4C1E-85EC-C2EFECB49A0C}" dt="2020-07-15T12:23:44.614" v="284" actId="478"/>
          <ac:spMkLst>
            <pc:docMk/>
            <pc:sldMk cId="2066525541" sldId="1904"/>
            <ac:spMk id="4" creationId="{87F6ED96-BB22-4426-9131-43A733AEBE70}"/>
          </ac:spMkLst>
        </pc:spChg>
        <pc:picChg chg="add">
          <ac:chgData name="Marbahun" userId="f9980d50-8f48-457e-a9e2-6a97b313c7f2" providerId="ADAL" clId="{330F839C-A4BB-4C1E-85EC-C2EFECB49A0C}" dt="2020-07-15T12:23:45.283" v="285" actId="22"/>
          <ac:picMkLst>
            <pc:docMk/>
            <pc:sldMk cId="2066525541" sldId="1904"/>
            <ac:picMk id="6" creationId="{1E941F22-7213-4BCC-8785-EE4E00243062}"/>
          </ac:picMkLst>
        </pc:picChg>
      </pc:sldChg>
      <pc:sldChg chg="modSp mod">
        <pc:chgData name="Marbahun" userId="f9980d50-8f48-457e-a9e2-6a97b313c7f2" providerId="ADAL" clId="{330F839C-A4BB-4C1E-85EC-C2EFECB49A0C}" dt="2020-07-15T12:25:20.679" v="288" actId="14100"/>
        <pc:sldMkLst>
          <pc:docMk/>
          <pc:sldMk cId="17682011" sldId="1905"/>
        </pc:sldMkLst>
        <pc:spChg chg="mod">
          <ac:chgData name="Marbahun" userId="f9980d50-8f48-457e-a9e2-6a97b313c7f2" providerId="ADAL" clId="{330F839C-A4BB-4C1E-85EC-C2EFECB49A0C}" dt="2020-07-15T12:25:20.679" v="288" actId="14100"/>
          <ac:spMkLst>
            <pc:docMk/>
            <pc:sldMk cId="17682011" sldId="1905"/>
            <ac:spMk id="18" creationId="{A97813E2-0394-45D9-A782-7E012D7DE4FB}"/>
          </ac:spMkLst>
        </pc:spChg>
        <pc:spChg chg="mod">
          <ac:chgData name="Marbahun" userId="f9980d50-8f48-457e-a9e2-6a97b313c7f2" providerId="ADAL" clId="{330F839C-A4BB-4C1E-85EC-C2EFECB49A0C}" dt="2020-07-15T12:25:02.723" v="287" actId="1076"/>
          <ac:spMkLst>
            <pc:docMk/>
            <pc:sldMk cId="17682011" sldId="1905"/>
            <ac:spMk id="27" creationId="{A8E1B195-3787-4EFD-8EFD-130F2E6F545A}"/>
          </ac:spMkLst>
        </pc:spChg>
      </pc:sldChg>
      <pc:sldChg chg="modSp mod">
        <pc:chgData name="Marbahun" userId="f9980d50-8f48-457e-a9e2-6a97b313c7f2" providerId="ADAL" clId="{330F839C-A4BB-4C1E-85EC-C2EFECB49A0C}" dt="2020-07-15T12:14:46.511" v="206" actId="1582"/>
        <pc:sldMkLst>
          <pc:docMk/>
          <pc:sldMk cId="260578868" sldId="1913"/>
        </pc:sldMkLst>
        <pc:spChg chg="mod">
          <ac:chgData name="Marbahun" userId="f9980d50-8f48-457e-a9e2-6a97b313c7f2" providerId="ADAL" clId="{330F839C-A4BB-4C1E-85EC-C2EFECB49A0C}" dt="2020-07-15T12:14:46.511" v="206" actId="1582"/>
          <ac:spMkLst>
            <pc:docMk/>
            <pc:sldMk cId="260578868" sldId="1913"/>
            <ac:spMk id="61" creationId="{EFBBA86D-DB58-4F77-8C0D-94E416B7954D}"/>
          </ac:spMkLst>
        </pc:spChg>
        <pc:spChg chg="mod">
          <ac:chgData name="Marbahun" userId="f9980d50-8f48-457e-a9e2-6a97b313c7f2" providerId="ADAL" clId="{330F839C-A4BB-4C1E-85EC-C2EFECB49A0C}" dt="2020-07-15T12:14:46.511" v="206" actId="1582"/>
          <ac:spMkLst>
            <pc:docMk/>
            <pc:sldMk cId="260578868" sldId="1913"/>
            <ac:spMk id="63" creationId="{DED9B929-E39A-4502-90F5-027D9E5BBD53}"/>
          </ac:spMkLst>
        </pc:spChg>
        <pc:spChg chg="mod">
          <ac:chgData name="Marbahun" userId="f9980d50-8f48-457e-a9e2-6a97b313c7f2" providerId="ADAL" clId="{330F839C-A4BB-4C1E-85EC-C2EFECB49A0C}" dt="2020-07-15T12:14:46.511" v="206" actId="1582"/>
          <ac:spMkLst>
            <pc:docMk/>
            <pc:sldMk cId="260578868" sldId="1913"/>
            <ac:spMk id="64" creationId="{4A4FD295-D32D-4AB9-8127-C5858624B24D}"/>
          </ac:spMkLst>
        </pc:spChg>
        <pc:spChg chg="mod">
          <ac:chgData name="Marbahun" userId="f9980d50-8f48-457e-a9e2-6a97b313c7f2" providerId="ADAL" clId="{330F839C-A4BB-4C1E-85EC-C2EFECB49A0C}" dt="2020-07-15T12:14:46.511" v="206" actId="1582"/>
          <ac:spMkLst>
            <pc:docMk/>
            <pc:sldMk cId="260578868" sldId="1913"/>
            <ac:spMk id="65" creationId="{D6B9B533-2FBA-4BD3-A416-AC64DEE78499}"/>
          </ac:spMkLst>
        </pc:spChg>
        <pc:spChg chg="mod">
          <ac:chgData name="Marbahun" userId="f9980d50-8f48-457e-a9e2-6a97b313c7f2" providerId="ADAL" clId="{330F839C-A4BB-4C1E-85EC-C2EFECB49A0C}" dt="2020-07-15T12:14:46.511" v="206" actId="1582"/>
          <ac:spMkLst>
            <pc:docMk/>
            <pc:sldMk cId="260578868" sldId="1913"/>
            <ac:spMk id="66" creationId="{86EF47A6-76CA-4A49-AC70-83804DBF94B1}"/>
          </ac:spMkLst>
        </pc:spChg>
        <pc:spChg chg="mod">
          <ac:chgData name="Marbahun" userId="f9980d50-8f48-457e-a9e2-6a97b313c7f2" providerId="ADAL" clId="{330F839C-A4BB-4C1E-85EC-C2EFECB49A0C}" dt="2020-07-15T12:14:46.511" v="206" actId="1582"/>
          <ac:spMkLst>
            <pc:docMk/>
            <pc:sldMk cId="260578868" sldId="1913"/>
            <ac:spMk id="67" creationId="{16E3EFFB-6AC3-4A70-84BA-101CE199E050}"/>
          </ac:spMkLst>
        </pc:spChg>
      </pc:sldChg>
      <pc:sldChg chg="addSp delSp modSp mod">
        <pc:chgData name="Marbahun" userId="f9980d50-8f48-457e-a9e2-6a97b313c7f2" providerId="ADAL" clId="{330F839C-A4BB-4C1E-85EC-C2EFECB49A0C}" dt="2020-07-15T12:19:00.417" v="229" actId="13244"/>
        <pc:sldMkLst>
          <pc:docMk/>
          <pc:sldMk cId="1943039899" sldId="1915"/>
        </pc:sldMkLst>
        <pc:spChg chg="del">
          <ac:chgData name="Marbahun" userId="f9980d50-8f48-457e-a9e2-6a97b313c7f2" providerId="ADAL" clId="{330F839C-A4BB-4C1E-85EC-C2EFECB49A0C}" dt="2020-07-15T12:17:22.374" v="225" actId="478"/>
          <ac:spMkLst>
            <pc:docMk/>
            <pc:sldMk cId="1943039899" sldId="1915"/>
            <ac:spMk id="3" creationId="{6FB9A5D1-7601-46F0-A801-0C4BAF99B6D1}"/>
          </ac:spMkLst>
        </pc:spChg>
        <pc:grpChg chg="add del mod">
          <ac:chgData name="Marbahun" userId="f9980d50-8f48-457e-a9e2-6a97b313c7f2" providerId="ADAL" clId="{330F839C-A4BB-4C1E-85EC-C2EFECB49A0C}" dt="2020-07-15T12:17:02.225" v="223" actId="478"/>
          <ac:grpSpMkLst>
            <pc:docMk/>
            <pc:sldMk cId="1943039899" sldId="1915"/>
            <ac:grpSpMk id="5" creationId="{4267B435-29F9-452A-B47B-D0B6D0698286}"/>
          </ac:grpSpMkLst>
        </pc:grpChg>
        <pc:grpChg chg="add del mod">
          <ac:chgData name="Marbahun" userId="f9980d50-8f48-457e-a9e2-6a97b313c7f2" providerId="ADAL" clId="{330F839C-A4BB-4C1E-85EC-C2EFECB49A0C}" dt="2020-07-15T12:17:24.384" v="227"/>
          <ac:grpSpMkLst>
            <pc:docMk/>
            <pc:sldMk cId="1943039899" sldId="1915"/>
            <ac:grpSpMk id="24" creationId="{5B8698D3-450F-49E3-A8B8-491921FDDD50}"/>
          </ac:grpSpMkLst>
        </pc:grpChg>
        <pc:picChg chg="add mod">
          <ac:chgData name="Marbahun" userId="f9980d50-8f48-457e-a9e2-6a97b313c7f2" providerId="ADAL" clId="{330F839C-A4BB-4C1E-85EC-C2EFECB49A0C}" dt="2020-07-15T12:17:05.128" v="224" actId="962"/>
          <ac:picMkLst>
            <pc:docMk/>
            <pc:sldMk cId="1943039899" sldId="1915"/>
            <ac:picMk id="8" creationId="{96CF52B0-6D48-4E5F-8F02-17BEFEFB622D}"/>
          </ac:picMkLst>
        </pc:picChg>
        <pc:picChg chg="add mod">
          <ac:chgData name="Marbahun" userId="f9980d50-8f48-457e-a9e2-6a97b313c7f2" providerId="ADAL" clId="{330F839C-A4BB-4C1E-85EC-C2EFECB49A0C}" dt="2020-07-15T12:19:00.417" v="229" actId="13244"/>
          <ac:picMkLst>
            <pc:docMk/>
            <pc:sldMk cId="1943039899" sldId="1915"/>
            <ac:picMk id="9" creationId="{FBD37E59-2121-4254-B37F-DA97E940551B}"/>
          </ac:picMkLst>
        </pc:picChg>
        <pc:picChg chg="mod">
          <ac:chgData name="Marbahun" userId="f9980d50-8f48-457e-a9e2-6a97b313c7f2" providerId="ADAL" clId="{330F839C-A4BB-4C1E-85EC-C2EFECB49A0C}" dt="2020-07-15T12:16:39.495" v="211" actId="962"/>
          <ac:picMkLst>
            <pc:docMk/>
            <pc:sldMk cId="1943039899" sldId="1915"/>
            <ac:picMk id="27" creationId="{32EFF8AE-EB90-421F-8A49-6B06633F59C8}"/>
          </ac:picMkLst>
        </pc:picChg>
        <pc:picChg chg="mod">
          <ac:chgData name="Marbahun" userId="f9980d50-8f48-457e-a9e2-6a97b313c7f2" providerId="ADAL" clId="{330F839C-A4BB-4C1E-85EC-C2EFECB49A0C}" dt="2020-07-15T12:16:39.495" v="211" actId="962"/>
          <ac:picMkLst>
            <pc:docMk/>
            <pc:sldMk cId="1943039899" sldId="1915"/>
            <ac:picMk id="51" creationId="{0C73EBB3-14AA-4AAE-92EA-485A23868515}"/>
          </ac:picMkLst>
        </pc:picChg>
        <pc:picChg chg="mod">
          <ac:chgData name="Marbahun" userId="f9980d50-8f48-457e-a9e2-6a97b313c7f2" providerId="ADAL" clId="{330F839C-A4BB-4C1E-85EC-C2EFECB49A0C}" dt="2020-07-15T12:16:39.495" v="211" actId="962"/>
          <ac:picMkLst>
            <pc:docMk/>
            <pc:sldMk cId="1943039899" sldId="1915"/>
            <ac:picMk id="67" creationId="{09538F86-AA31-406B-A52A-9056ECCE725E}"/>
          </ac:picMkLst>
        </pc:picChg>
        <pc:picChg chg="mod">
          <ac:chgData name="Marbahun" userId="f9980d50-8f48-457e-a9e2-6a97b313c7f2" providerId="ADAL" clId="{330F839C-A4BB-4C1E-85EC-C2EFECB49A0C}" dt="2020-07-15T12:16:39.495" v="211" actId="962"/>
          <ac:picMkLst>
            <pc:docMk/>
            <pc:sldMk cId="1943039899" sldId="1915"/>
            <ac:picMk id="74" creationId="{000A7B8B-B25D-49E6-B903-96EA640AA092}"/>
          </ac:picMkLst>
        </pc:picChg>
        <pc:picChg chg="mod">
          <ac:chgData name="Marbahun" userId="f9980d50-8f48-457e-a9e2-6a97b313c7f2" providerId="ADAL" clId="{330F839C-A4BB-4C1E-85EC-C2EFECB49A0C}" dt="2020-07-15T12:16:39.495" v="211" actId="962"/>
          <ac:picMkLst>
            <pc:docMk/>
            <pc:sldMk cId="1943039899" sldId="1915"/>
            <ac:picMk id="79" creationId="{AA4A66A5-8E76-4EB3-8A18-26C1CAD383BC}"/>
          </ac:picMkLst>
        </pc:picChg>
        <pc:cxnChg chg="mod">
          <ac:chgData name="Marbahun" userId="f9980d50-8f48-457e-a9e2-6a97b313c7f2" providerId="ADAL" clId="{330F839C-A4BB-4C1E-85EC-C2EFECB49A0C}" dt="2020-07-15T12:17:22.940" v="226"/>
          <ac:cxnSpMkLst>
            <pc:docMk/>
            <pc:sldMk cId="1943039899" sldId="1915"/>
            <ac:cxnSpMk id="25" creationId="{4CECC72B-AC8E-4886-BADA-F439163A7EC1}"/>
          </ac:cxnSpMkLst>
        </pc:cxnChg>
        <pc:cxnChg chg="mod">
          <ac:chgData name="Marbahun" userId="f9980d50-8f48-457e-a9e2-6a97b313c7f2" providerId="ADAL" clId="{330F839C-A4BB-4C1E-85EC-C2EFECB49A0C}" dt="2020-07-15T12:17:22.940" v="226"/>
          <ac:cxnSpMkLst>
            <pc:docMk/>
            <pc:sldMk cId="1943039899" sldId="1915"/>
            <ac:cxnSpMk id="26" creationId="{93518B48-2AEF-4C7D-9104-34D4F986D940}"/>
          </ac:cxnSpMkLst>
        </pc:cxnChg>
        <pc:cxnChg chg="mod">
          <ac:chgData name="Marbahun" userId="f9980d50-8f48-457e-a9e2-6a97b313c7f2" providerId="ADAL" clId="{330F839C-A4BB-4C1E-85EC-C2EFECB49A0C}" dt="2020-07-15T12:16:59.223" v="222"/>
          <ac:cxnSpMkLst>
            <pc:docMk/>
            <pc:sldMk cId="1943039899" sldId="1915"/>
            <ac:cxnSpMk id="28" creationId="{F8F16712-2016-4C74-88A5-261BAFF33B32}"/>
          </ac:cxnSpMkLst>
        </pc:cxnChg>
        <pc:cxnChg chg="mod">
          <ac:chgData name="Marbahun" userId="f9980d50-8f48-457e-a9e2-6a97b313c7f2" providerId="ADAL" clId="{330F839C-A4BB-4C1E-85EC-C2EFECB49A0C}" dt="2020-07-15T12:16:59.223" v="222"/>
          <ac:cxnSpMkLst>
            <pc:docMk/>
            <pc:sldMk cId="1943039899" sldId="1915"/>
            <ac:cxnSpMk id="29" creationId="{7946DBE4-99E7-44C7-9C81-5D22A2F6AB7A}"/>
          </ac:cxnSpMkLst>
        </pc:cxnChg>
        <pc:cxnChg chg="mod">
          <ac:chgData name="Marbahun" userId="f9980d50-8f48-457e-a9e2-6a97b313c7f2" providerId="ADAL" clId="{330F839C-A4BB-4C1E-85EC-C2EFECB49A0C}" dt="2020-07-15T12:16:59.223" v="222"/>
          <ac:cxnSpMkLst>
            <pc:docMk/>
            <pc:sldMk cId="1943039899" sldId="1915"/>
            <ac:cxnSpMk id="30" creationId="{3707EC90-0960-48AF-BC17-DEEBC3E7F308}"/>
          </ac:cxnSpMkLst>
        </pc:cxnChg>
        <pc:cxnChg chg="mod">
          <ac:chgData name="Marbahun" userId="f9980d50-8f48-457e-a9e2-6a97b313c7f2" providerId="ADAL" clId="{330F839C-A4BB-4C1E-85EC-C2EFECB49A0C}" dt="2020-07-15T12:16:59.223" v="222"/>
          <ac:cxnSpMkLst>
            <pc:docMk/>
            <pc:sldMk cId="1943039899" sldId="1915"/>
            <ac:cxnSpMk id="31" creationId="{F783DC6B-4D08-4304-9C9A-E21997B71FBF}"/>
          </ac:cxnSpMkLst>
        </pc:cxnChg>
        <pc:cxnChg chg="mod">
          <ac:chgData name="Marbahun" userId="f9980d50-8f48-457e-a9e2-6a97b313c7f2" providerId="ADAL" clId="{330F839C-A4BB-4C1E-85EC-C2EFECB49A0C}" dt="2020-07-15T12:17:22.940" v="226"/>
          <ac:cxnSpMkLst>
            <pc:docMk/>
            <pc:sldMk cId="1943039899" sldId="1915"/>
            <ac:cxnSpMk id="32" creationId="{ABE8F26C-1E72-4D81-85F6-1B138217518C}"/>
          </ac:cxnSpMkLst>
        </pc:cxnChg>
        <pc:cxnChg chg="mod">
          <ac:chgData name="Marbahun" userId="f9980d50-8f48-457e-a9e2-6a97b313c7f2" providerId="ADAL" clId="{330F839C-A4BB-4C1E-85EC-C2EFECB49A0C}" dt="2020-07-15T12:17:22.940" v="226"/>
          <ac:cxnSpMkLst>
            <pc:docMk/>
            <pc:sldMk cId="1943039899" sldId="1915"/>
            <ac:cxnSpMk id="33" creationId="{CED366DB-9521-417D-BC2D-66DFD6336332}"/>
          </ac:cxnSpMkLst>
        </pc:cxnChg>
      </pc:sldChg>
      <pc:sldChg chg="modSp mod">
        <pc:chgData name="Marbahun" userId="f9980d50-8f48-457e-a9e2-6a97b313c7f2" providerId="ADAL" clId="{330F839C-A4BB-4C1E-85EC-C2EFECB49A0C}" dt="2020-07-15T12:20:30.848" v="273" actId="1076"/>
        <pc:sldMkLst>
          <pc:docMk/>
          <pc:sldMk cId="643257582" sldId="1916"/>
        </pc:sldMkLst>
        <pc:picChg chg="mod">
          <ac:chgData name="Marbahun" userId="f9980d50-8f48-457e-a9e2-6a97b313c7f2" providerId="ADAL" clId="{330F839C-A4BB-4C1E-85EC-C2EFECB49A0C}" dt="2020-07-15T12:20:30.848" v="273" actId="1076"/>
          <ac:picMkLst>
            <pc:docMk/>
            <pc:sldMk cId="643257582" sldId="1916"/>
            <ac:picMk id="5" creationId="{30A5D33A-DBB3-46B6-9B9E-DCE7527FCDFD}"/>
          </ac:picMkLst>
        </pc:picChg>
      </pc:sldChg>
      <pc:sldChg chg="addSp delSp modSp mod">
        <pc:chgData name="Marbahun" userId="f9980d50-8f48-457e-a9e2-6a97b313c7f2" providerId="ADAL" clId="{330F839C-A4BB-4C1E-85EC-C2EFECB49A0C}" dt="2020-07-15T12:21:13.608" v="280" actId="13244"/>
        <pc:sldMkLst>
          <pc:docMk/>
          <pc:sldMk cId="988590547" sldId="1917"/>
        </pc:sldMkLst>
        <pc:spChg chg="del">
          <ac:chgData name="Marbahun" userId="f9980d50-8f48-457e-a9e2-6a97b313c7f2" providerId="ADAL" clId="{330F839C-A4BB-4C1E-85EC-C2EFECB49A0C}" dt="2020-07-15T12:20:52.052" v="274" actId="478"/>
          <ac:spMkLst>
            <pc:docMk/>
            <pc:sldMk cId="988590547" sldId="1917"/>
            <ac:spMk id="3" creationId="{FB8BFD23-A33F-4954-B981-8FCE48DE829C}"/>
          </ac:spMkLst>
        </pc:spChg>
        <pc:spChg chg="mod">
          <ac:chgData name="Marbahun" userId="f9980d50-8f48-457e-a9e2-6a97b313c7f2" providerId="ADAL" clId="{330F839C-A4BB-4C1E-85EC-C2EFECB49A0C}" dt="2020-07-15T12:21:04.139" v="277" actId="1076"/>
          <ac:spMkLst>
            <pc:docMk/>
            <pc:sldMk cId="988590547" sldId="1917"/>
            <ac:spMk id="9" creationId="{123A75A9-DF82-4F87-B594-DC238D64F2C8}"/>
          </ac:spMkLst>
        </pc:spChg>
        <pc:picChg chg="mod">
          <ac:chgData name="Marbahun" userId="f9980d50-8f48-457e-a9e2-6a97b313c7f2" providerId="ADAL" clId="{330F839C-A4BB-4C1E-85EC-C2EFECB49A0C}" dt="2020-07-15T12:21:08.078" v="279" actId="1076"/>
          <ac:picMkLst>
            <pc:docMk/>
            <pc:sldMk cId="988590547" sldId="1917"/>
            <ac:picMk id="4" creationId="{87ADD97A-A471-459D-8964-AA1E68E66E0D}"/>
          </ac:picMkLst>
        </pc:picChg>
        <pc:picChg chg="add mod">
          <ac:chgData name="Marbahun" userId="f9980d50-8f48-457e-a9e2-6a97b313c7f2" providerId="ADAL" clId="{330F839C-A4BB-4C1E-85EC-C2EFECB49A0C}" dt="2020-07-15T12:21:13.608" v="280" actId="13244"/>
          <ac:picMkLst>
            <pc:docMk/>
            <pc:sldMk cId="988590547" sldId="1917"/>
            <ac:picMk id="10" creationId="{6153F330-A7DD-4BB5-9D01-370F6EF03CAD}"/>
          </ac:picMkLst>
        </pc:picChg>
      </pc:sldChg>
      <pc:sldChg chg="modSp mod">
        <pc:chgData name="Marbahun" userId="f9980d50-8f48-457e-a9e2-6a97b313c7f2" providerId="ADAL" clId="{330F839C-A4BB-4C1E-85EC-C2EFECB49A0C}" dt="2020-07-15T12:12:42.037" v="205" actId="962"/>
        <pc:sldMkLst>
          <pc:docMk/>
          <pc:sldMk cId="1846222488" sldId="1927"/>
        </pc:sldMkLst>
        <pc:picChg chg="mod">
          <ac:chgData name="Marbahun" userId="f9980d50-8f48-457e-a9e2-6a97b313c7f2" providerId="ADAL" clId="{330F839C-A4BB-4C1E-85EC-C2EFECB49A0C}" dt="2020-07-15T12:12:42.037" v="205" actId="962"/>
          <ac:picMkLst>
            <pc:docMk/>
            <pc:sldMk cId="1846222488" sldId="1927"/>
            <ac:picMk id="3" creationId="{8D6A449F-66D3-4887-9127-596CD8831248}"/>
          </ac:picMkLst>
        </pc:picChg>
      </pc:sldChg>
      <pc:sldChg chg="modSp mod">
        <pc:chgData name="Marbahun" userId="f9980d50-8f48-457e-a9e2-6a97b313c7f2" providerId="ADAL" clId="{330F839C-A4BB-4C1E-85EC-C2EFECB49A0C}" dt="2020-07-15T12:22:54.350" v="281" actId="6559"/>
        <pc:sldMkLst>
          <pc:docMk/>
          <pc:sldMk cId="2501212397" sldId="1933"/>
        </pc:sldMkLst>
        <pc:spChg chg="mod">
          <ac:chgData name="Marbahun" userId="f9980d50-8f48-457e-a9e2-6a97b313c7f2" providerId="ADAL" clId="{330F839C-A4BB-4C1E-85EC-C2EFECB49A0C}" dt="2020-07-15T12:22:54.350" v="281" actId="6559"/>
          <ac:spMkLst>
            <pc:docMk/>
            <pc:sldMk cId="2501212397" sldId="1933"/>
            <ac:spMk id="11" creationId="{4A01973D-F77A-4D02-B88A-15AB6137C2F9}"/>
          </ac:spMkLst>
        </pc:spChg>
      </pc:sldChg>
      <pc:sldChg chg="modSp mod">
        <pc:chgData name="Marbahun" userId="f9980d50-8f48-457e-a9e2-6a97b313c7f2" providerId="ADAL" clId="{330F839C-A4BB-4C1E-85EC-C2EFECB49A0C}" dt="2020-07-15T12:04:42.378" v="63" actId="962"/>
        <pc:sldMkLst>
          <pc:docMk/>
          <pc:sldMk cId="316985794" sldId="1946"/>
        </pc:sldMkLst>
        <pc:picChg chg="mod">
          <ac:chgData name="Marbahun" userId="f9980d50-8f48-457e-a9e2-6a97b313c7f2" providerId="ADAL" clId="{330F839C-A4BB-4C1E-85EC-C2EFECB49A0C}" dt="2020-07-15T12:03:06.980" v="19" actId="962"/>
          <ac:picMkLst>
            <pc:docMk/>
            <pc:sldMk cId="316985794" sldId="1946"/>
            <ac:picMk id="65" creationId="{F8183F7D-7C71-416D-A039-FD9928FA5A7A}"/>
          </ac:picMkLst>
        </pc:picChg>
        <pc:picChg chg="mod">
          <ac:chgData name="Marbahun" userId="f9980d50-8f48-457e-a9e2-6a97b313c7f2" providerId="ADAL" clId="{330F839C-A4BB-4C1E-85EC-C2EFECB49A0C}" dt="2020-07-15T12:04:42.378" v="63" actId="962"/>
          <ac:picMkLst>
            <pc:docMk/>
            <pc:sldMk cId="316985794" sldId="1946"/>
            <ac:picMk id="84" creationId="{8D4BC78F-9A97-4261-99E2-DD3C7F3DA62F}"/>
          </ac:picMkLst>
        </pc:picChg>
      </pc:sldChg>
    </pc:docChg>
  </pc:docChgLst>
  <pc:docChgLst>
    <pc:chgData name="Mili Diengdoh" userId="4e667e83-9d62-4727-9cfb-ee24b16ffb56" providerId="ADAL" clId="{650BDBF3-7E5A-47FD-AC89-B6AA8A44D08E}"/>
    <pc:docChg chg="undo custSel modSld">
      <pc:chgData name="Mili Diengdoh" userId="4e667e83-9d62-4727-9cfb-ee24b16ffb56" providerId="ADAL" clId="{650BDBF3-7E5A-47FD-AC89-B6AA8A44D08E}" dt="2020-07-13T04:18:52.909" v="12" actId="478"/>
      <pc:docMkLst>
        <pc:docMk/>
      </pc:docMkLst>
      <pc:sldChg chg="addSp delSp modSp mod">
        <pc:chgData name="Mili Diengdoh" userId="4e667e83-9d62-4727-9cfb-ee24b16ffb56" providerId="ADAL" clId="{650BDBF3-7E5A-47FD-AC89-B6AA8A44D08E}" dt="2020-07-13T04:17:22.291" v="6" actId="478"/>
        <pc:sldMkLst>
          <pc:docMk/>
          <pc:sldMk cId="2066525541" sldId="1904"/>
        </pc:sldMkLst>
        <pc:spChg chg="add">
          <ac:chgData name="Mili Diengdoh" userId="4e667e83-9d62-4727-9cfb-ee24b16ffb56" providerId="ADAL" clId="{650BDBF3-7E5A-47FD-AC89-B6AA8A44D08E}" dt="2020-07-13T04:17:13.779" v="2" actId="22"/>
          <ac:spMkLst>
            <pc:docMk/>
            <pc:sldMk cId="2066525541" sldId="1904"/>
            <ac:spMk id="4" creationId="{87F6ED96-BB22-4426-9131-43A733AEBE70}"/>
          </ac:spMkLst>
        </pc:spChg>
        <pc:spChg chg="add mod">
          <ac:chgData name="Mili Diengdoh" userId="4e667e83-9d62-4727-9cfb-ee24b16ffb56" providerId="ADAL" clId="{650BDBF3-7E5A-47FD-AC89-B6AA8A44D08E}" dt="2020-07-13T04:17:19.430" v="4"/>
          <ac:spMkLst>
            <pc:docMk/>
            <pc:sldMk cId="2066525541" sldId="1904"/>
            <ac:spMk id="5" creationId="{985798F1-4C57-42D1-B15B-6A10C2A6C0A3}"/>
          </ac:spMkLst>
        </pc:spChg>
        <pc:spChg chg="add del mod">
          <ac:chgData name="Mili Diengdoh" userId="4e667e83-9d62-4727-9cfb-ee24b16ffb56" providerId="ADAL" clId="{650BDBF3-7E5A-47FD-AC89-B6AA8A44D08E}" dt="2020-07-13T04:17:22.291" v="6" actId="478"/>
          <ac:spMkLst>
            <pc:docMk/>
            <pc:sldMk cId="2066525541" sldId="1904"/>
            <ac:spMk id="18" creationId="{7260B822-C28D-4EA9-B68C-C2941C432975}"/>
          </ac:spMkLst>
        </pc:spChg>
        <pc:spChg chg="add del mod">
          <ac:chgData name="Mili Diengdoh" userId="4e667e83-9d62-4727-9cfb-ee24b16ffb56" providerId="ADAL" clId="{650BDBF3-7E5A-47FD-AC89-B6AA8A44D08E}" dt="2020-07-13T04:17:22.291" v="6" actId="478"/>
          <ac:spMkLst>
            <pc:docMk/>
            <pc:sldMk cId="2066525541" sldId="1904"/>
            <ac:spMk id="20" creationId="{B5A3629E-36FF-4B7F-B317-E53CF91B3726}"/>
          </ac:spMkLst>
        </pc:spChg>
      </pc:sldChg>
      <pc:sldChg chg="addSp delSp modSp mod">
        <pc:chgData name="Mili Diengdoh" userId="4e667e83-9d62-4727-9cfb-ee24b16ffb56" providerId="ADAL" clId="{650BDBF3-7E5A-47FD-AC89-B6AA8A44D08E}" dt="2020-07-13T04:18:52.909" v="12" actId="478"/>
        <pc:sldMkLst>
          <pc:docMk/>
          <pc:sldMk cId="988590547" sldId="1917"/>
        </pc:sldMkLst>
        <pc:spChg chg="add">
          <ac:chgData name="Mili Diengdoh" userId="4e667e83-9d62-4727-9cfb-ee24b16ffb56" providerId="ADAL" clId="{650BDBF3-7E5A-47FD-AC89-B6AA8A44D08E}" dt="2020-07-13T04:18:41.324" v="7" actId="22"/>
          <ac:spMkLst>
            <pc:docMk/>
            <pc:sldMk cId="988590547" sldId="1917"/>
            <ac:spMk id="3" creationId="{FB8BFD23-A33F-4954-B981-8FCE48DE829C}"/>
          </ac:spMkLst>
        </pc:spChg>
        <pc:spChg chg="add mod">
          <ac:chgData name="Mili Diengdoh" userId="4e667e83-9d62-4727-9cfb-ee24b16ffb56" providerId="ADAL" clId="{650BDBF3-7E5A-47FD-AC89-B6AA8A44D08E}" dt="2020-07-13T04:18:50.560" v="11"/>
          <ac:spMkLst>
            <pc:docMk/>
            <pc:sldMk cId="988590547" sldId="1917"/>
            <ac:spMk id="5" creationId="{578D9A3C-9D05-45E7-8E08-77F5C6387378}"/>
          </ac:spMkLst>
        </pc:spChg>
        <pc:spChg chg="del">
          <ac:chgData name="Mili Diengdoh" userId="4e667e83-9d62-4727-9cfb-ee24b16ffb56" providerId="ADAL" clId="{650BDBF3-7E5A-47FD-AC89-B6AA8A44D08E}" dt="2020-07-13T04:18:45.031" v="8" actId="478"/>
          <ac:spMkLst>
            <pc:docMk/>
            <pc:sldMk cId="988590547" sldId="1917"/>
            <ac:spMk id="12" creationId="{11EB063E-FBF9-4D0C-83A8-C6494F0049A3}"/>
          </ac:spMkLst>
        </pc:spChg>
        <pc:spChg chg="del mod">
          <ac:chgData name="Mili Diengdoh" userId="4e667e83-9d62-4727-9cfb-ee24b16ffb56" providerId="ADAL" clId="{650BDBF3-7E5A-47FD-AC89-B6AA8A44D08E}" dt="2020-07-13T04:18:52.909" v="12" actId="478"/>
          <ac:spMkLst>
            <pc:docMk/>
            <pc:sldMk cId="988590547" sldId="1917"/>
            <ac:spMk id="14" creationId="{FF1CC100-34BF-4E48-81FF-BBEEE64E28ED}"/>
          </ac:spMkLst>
        </pc:spChg>
      </pc:sldChg>
    </pc:docChg>
  </pc:docChgLst>
  <pc:docChgLst>
    <pc:chgData name="Ashia Sheikh [Chillibreeze]" userId="6452a783-bade-4cce-97f1-f56691f8b6f5" providerId="ADAL" clId="{ED101016-648A-415C-B90D-69C1EDC93908}"/>
    <pc:docChg chg="undo custSel modSld delSection">
      <pc:chgData name="Ashia Sheikh [Chillibreeze]" userId="6452a783-bade-4cce-97f1-f56691f8b6f5" providerId="ADAL" clId="{ED101016-648A-415C-B90D-69C1EDC93908}" dt="2020-07-15T14:13:46.522" v="59" actId="465"/>
      <pc:docMkLst>
        <pc:docMk/>
      </pc:docMkLst>
      <pc:sldChg chg="modSp mod">
        <pc:chgData name="Ashia Sheikh [Chillibreeze]" userId="6452a783-bade-4cce-97f1-f56691f8b6f5" providerId="ADAL" clId="{ED101016-648A-415C-B90D-69C1EDC93908}" dt="2020-07-15T14:13:46.522" v="59" actId="465"/>
        <pc:sldMkLst>
          <pc:docMk/>
          <pc:sldMk cId="17682011" sldId="1905"/>
        </pc:sldMkLst>
        <pc:cxnChg chg="mod">
          <ac:chgData name="Ashia Sheikh [Chillibreeze]" userId="6452a783-bade-4cce-97f1-f56691f8b6f5" providerId="ADAL" clId="{ED101016-648A-415C-B90D-69C1EDC93908}" dt="2020-07-15T14:13:43.642" v="58" actId="465"/>
          <ac:cxnSpMkLst>
            <pc:docMk/>
            <pc:sldMk cId="17682011" sldId="1905"/>
            <ac:cxnSpMk id="22" creationId="{CFB5397A-896F-4581-B4FD-9DF38DEE6F1A}"/>
          </ac:cxnSpMkLst>
        </pc:cxnChg>
        <pc:cxnChg chg="mod">
          <ac:chgData name="Ashia Sheikh [Chillibreeze]" userId="6452a783-bade-4cce-97f1-f56691f8b6f5" providerId="ADAL" clId="{ED101016-648A-415C-B90D-69C1EDC93908}" dt="2020-07-15T14:13:46.522" v="59" actId="465"/>
          <ac:cxnSpMkLst>
            <pc:docMk/>
            <pc:sldMk cId="17682011" sldId="1905"/>
            <ac:cxnSpMk id="23" creationId="{842173ED-6577-40FB-B039-D9E1F07D8B8A}"/>
          </ac:cxnSpMkLst>
        </pc:cxnChg>
      </pc:sldChg>
      <pc:sldChg chg="modSp mod">
        <pc:chgData name="Ashia Sheikh [Chillibreeze]" userId="6452a783-bade-4cce-97f1-f56691f8b6f5" providerId="ADAL" clId="{ED101016-648A-415C-B90D-69C1EDC93908}" dt="2020-07-15T14:07:12.353" v="56"/>
        <pc:sldMkLst>
          <pc:docMk/>
          <pc:sldMk cId="260578868" sldId="1913"/>
        </pc:sldMkLst>
        <pc:spChg chg="mod">
          <ac:chgData name="Ashia Sheikh [Chillibreeze]" userId="6452a783-bade-4cce-97f1-f56691f8b6f5" providerId="ADAL" clId="{ED101016-648A-415C-B90D-69C1EDC93908}" dt="2020-07-15T14:07:03.186" v="54" actId="14100"/>
          <ac:spMkLst>
            <pc:docMk/>
            <pc:sldMk cId="260578868" sldId="1913"/>
            <ac:spMk id="16" creationId="{D5FF59AC-EB04-4F95-87B7-342F56341AAA}"/>
          </ac:spMkLst>
        </pc:spChg>
        <pc:spChg chg="mod">
          <ac:chgData name="Ashia Sheikh [Chillibreeze]" userId="6452a783-bade-4cce-97f1-f56691f8b6f5" providerId="ADAL" clId="{ED101016-648A-415C-B90D-69C1EDC93908}" dt="2020-07-15T14:07:03.186" v="54" actId="14100"/>
          <ac:spMkLst>
            <pc:docMk/>
            <pc:sldMk cId="260578868" sldId="1913"/>
            <ac:spMk id="17" creationId="{ECCC2D66-AE95-428B-8967-8CB816009D08}"/>
          </ac:spMkLst>
        </pc:spChg>
        <pc:spChg chg="mod">
          <ac:chgData name="Ashia Sheikh [Chillibreeze]" userId="6452a783-bade-4cce-97f1-f56691f8b6f5" providerId="ADAL" clId="{ED101016-648A-415C-B90D-69C1EDC93908}" dt="2020-07-15T14:07:12.353" v="56"/>
          <ac:spMkLst>
            <pc:docMk/>
            <pc:sldMk cId="260578868" sldId="1913"/>
            <ac:spMk id="18" creationId="{0CB0AEF3-1C59-4C3F-A04C-466E36B60200}"/>
          </ac:spMkLst>
        </pc:spChg>
      </pc:sldChg>
      <pc:sldChg chg="modSp mod">
        <pc:chgData name="Ashia Sheikh [Chillibreeze]" userId="6452a783-bade-4cce-97f1-f56691f8b6f5" providerId="ADAL" clId="{ED101016-648A-415C-B90D-69C1EDC93908}" dt="2020-07-15T14:10:38.163" v="57" actId="552"/>
        <pc:sldMkLst>
          <pc:docMk/>
          <pc:sldMk cId="2302215073" sldId="1919"/>
        </pc:sldMkLst>
        <pc:spChg chg="mod">
          <ac:chgData name="Ashia Sheikh [Chillibreeze]" userId="6452a783-bade-4cce-97f1-f56691f8b6f5" providerId="ADAL" clId="{ED101016-648A-415C-B90D-69C1EDC93908}" dt="2020-07-15T14:10:38.163" v="57" actId="552"/>
          <ac:spMkLst>
            <pc:docMk/>
            <pc:sldMk cId="2302215073" sldId="1919"/>
            <ac:spMk id="14" creationId="{15538BD3-F94D-4FDA-BED9-D10A4033CC79}"/>
          </ac:spMkLst>
        </pc:spChg>
        <pc:spChg chg="mod">
          <ac:chgData name="Ashia Sheikh [Chillibreeze]" userId="6452a783-bade-4cce-97f1-f56691f8b6f5" providerId="ADAL" clId="{ED101016-648A-415C-B90D-69C1EDC93908}" dt="2020-07-15T14:10:38.163" v="57" actId="552"/>
          <ac:spMkLst>
            <pc:docMk/>
            <pc:sldMk cId="2302215073" sldId="1919"/>
            <ac:spMk id="16" creationId="{99C26690-623E-481E-B6E4-5D7261D45E42}"/>
          </ac:spMkLst>
        </pc:spChg>
        <pc:spChg chg="mod">
          <ac:chgData name="Ashia Sheikh [Chillibreeze]" userId="6452a783-bade-4cce-97f1-f56691f8b6f5" providerId="ADAL" clId="{ED101016-648A-415C-B90D-69C1EDC93908}" dt="2020-07-15T14:10:38.163" v="57" actId="552"/>
          <ac:spMkLst>
            <pc:docMk/>
            <pc:sldMk cId="2302215073" sldId="1919"/>
            <ac:spMk id="18" creationId="{C1037BDC-F5BF-4CBC-BE16-50F9E9838721}"/>
          </ac:spMkLst>
        </pc:spChg>
        <pc:cxnChg chg="mod">
          <ac:chgData name="Ashia Sheikh [Chillibreeze]" userId="6452a783-bade-4cce-97f1-f56691f8b6f5" providerId="ADAL" clId="{ED101016-648A-415C-B90D-69C1EDC93908}" dt="2020-07-15T14:10:38.163" v="57" actId="552"/>
          <ac:cxnSpMkLst>
            <pc:docMk/>
            <pc:sldMk cId="2302215073" sldId="1919"/>
            <ac:cxnSpMk id="19" creationId="{7F80FAB1-0F26-492A-97E3-2AC832C8C9BE}"/>
          </ac:cxnSpMkLst>
        </pc:cxnChg>
        <pc:cxnChg chg="mod">
          <ac:chgData name="Ashia Sheikh [Chillibreeze]" userId="6452a783-bade-4cce-97f1-f56691f8b6f5" providerId="ADAL" clId="{ED101016-648A-415C-B90D-69C1EDC93908}" dt="2020-07-15T14:10:38.163" v="57" actId="552"/>
          <ac:cxnSpMkLst>
            <pc:docMk/>
            <pc:sldMk cId="2302215073" sldId="1919"/>
            <ac:cxnSpMk id="20" creationId="{993D5CB7-0ADF-4DD6-AEA4-5F2ECCA1A2CD}"/>
          </ac:cxnSpMkLst>
        </pc:cxnChg>
      </pc:sldChg>
      <pc:sldChg chg="addSp delSp modSp mod">
        <pc:chgData name="Ashia Sheikh [Chillibreeze]" userId="6452a783-bade-4cce-97f1-f56691f8b6f5" providerId="ADAL" clId="{ED101016-648A-415C-B90D-69C1EDC93908}" dt="2020-07-15T14:03:59.205" v="48" actId="12789"/>
        <pc:sldMkLst>
          <pc:docMk/>
          <pc:sldMk cId="316985794" sldId="1946"/>
        </pc:sldMkLst>
        <pc:spChg chg="mod">
          <ac:chgData name="Ashia Sheikh [Chillibreeze]" userId="6452a783-bade-4cce-97f1-f56691f8b6f5" providerId="ADAL" clId="{ED101016-648A-415C-B90D-69C1EDC93908}" dt="2020-07-15T14:03:49.234" v="44" actId="12789"/>
          <ac:spMkLst>
            <pc:docMk/>
            <pc:sldMk cId="316985794" sldId="1946"/>
            <ac:spMk id="8" creationId="{56412EDB-130F-4CC0-8B3B-CE0EAAB13392}"/>
          </ac:spMkLst>
        </pc:spChg>
        <pc:spChg chg="mod">
          <ac:chgData name="Ashia Sheikh [Chillibreeze]" userId="6452a783-bade-4cce-97f1-f56691f8b6f5" providerId="ADAL" clId="{ED101016-648A-415C-B90D-69C1EDC93908}" dt="2020-07-15T14:03:51.802" v="45" actId="12789"/>
          <ac:spMkLst>
            <pc:docMk/>
            <pc:sldMk cId="316985794" sldId="1946"/>
            <ac:spMk id="21" creationId="{DB919DE0-8969-4815-BCD7-E485105CAC08}"/>
          </ac:spMkLst>
        </pc:spChg>
        <pc:spChg chg="mod">
          <ac:chgData name="Ashia Sheikh [Chillibreeze]" userId="6452a783-bade-4cce-97f1-f56691f8b6f5" providerId="ADAL" clId="{ED101016-648A-415C-B90D-69C1EDC93908}" dt="2020-07-15T14:03:54.089" v="46" actId="12789"/>
          <ac:spMkLst>
            <pc:docMk/>
            <pc:sldMk cId="316985794" sldId="1946"/>
            <ac:spMk id="22" creationId="{2F9C8245-661E-42CF-84E0-2C819A6641C3}"/>
          </ac:spMkLst>
        </pc:spChg>
        <pc:spChg chg="mod">
          <ac:chgData name="Ashia Sheikh [Chillibreeze]" userId="6452a783-bade-4cce-97f1-f56691f8b6f5" providerId="ADAL" clId="{ED101016-648A-415C-B90D-69C1EDC93908}" dt="2020-07-15T14:03:56.626" v="47" actId="12789"/>
          <ac:spMkLst>
            <pc:docMk/>
            <pc:sldMk cId="316985794" sldId="1946"/>
            <ac:spMk id="23" creationId="{65A61476-EA88-427F-87E9-1F3CACFD4955}"/>
          </ac:spMkLst>
        </pc:spChg>
        <pc:spChg chg="mod">
          <ac:chgData name="Ashia Sheikh [Chillibreeze]" userId="6452a783-bade-4cce-97f1-f56691f8b6f5" providerId="ADAL" clId="{ED101016-648A-415C-B90D-69C1EDC93908}" dt="2020-07-15T14:03:59.205" v="48" actId="12789"/>
          <ac:spMkLst>
            <pc:docMk/>
            <pc:sldMk cId="316985794" sldId="1946"/>
            <ac:spMk id="24" creationId="{F78AB926-A69C-44BC-86EA-42465FE60FEA}"/>
          </ac:spMkLst>
        </pc:spChg>
        <pc:grpChg chg="add del mod">
          <ac:chgData name="Ashia Sheikh [Chillibreeze]" userId="6452a783-bade-4cce-97f1-f56691f8b6f5" providerId="ADAL" clId="{ED101016-648A-415C-B90D-69C1EDC93908}" dt="2020-07-15T14:03:39.104" v="43" actId="165"/>
          <ac:grpSpMkLst>
            <pc:docMk/>
            <pc:sldMk cId="316985794" sldId="1946"/>
            <ac:grpSpMk id="3" creationId="{04C36BB8-DCB9-4C1D-8B48-ED4D536AE0E0}"/>
          </ac:grpSpMkLst>
        </pc:grpChg>
        <pc:picChg chg="mod">
          <ac:chgData name="Ashia Sheikh [Chillibreeze]" userId="6452a783-bade-4cce-97f1-f56691f8b6f5" providerId="ADAL" clId="{ED101016-648A-415C-B90D-69C1EDC93908}" dt="2020-07-15T14:03:49.234" v="44" actId="12789"/>
          <ac:picMkLst>
            <pc:docMk/>
            <pc:sldMk cId="316985794" sldId="1946"/>
            <ac:picMk id="56" creationId="{C0925978-3EFB-4336-AEFD-E24524A84C99}"/>
          </ac:picMkLst>
        </pc:picChg>
        <pc:picChg chg="mod">
          <ac:chgData name="Ashia Sheikh [Chillibreeze]" userId="6452a783-bade-4cce-97f1-f56691f8b6f5" providerId="ADAL" clId="{ED101016-648A-415C-B90D-69C1EDC93908}" dt="2020-07-15T14:03:51.802" v="45" actId="12789"/>
          <ac:picMkLst>
            <pc:docMk/>
            <pc:sldMk cId="316985794" sldId="1946"/>
            <ac:picMk id="63" creationId="{14ACC13F-2E30-4D87-A572-74FF35D9F4E7}"/>
          </ac:picMkLst>
        </pc:picChg>
        <pc:picChg chg="mod">
          <ac:chgData name="Ashia Sheikh [Chillibreeze]" userId="6452a783-bade-4cce-97f1-f56691f8b6f5" providerId="ADAL" clId="{ED101016-648A-415C-B90D-69C1EDC93908}" dt="2020-07-15T14:03:54.089" v="46" actId="12789"/>
          <ac:picMkLst>
            <pc:docMk/>
            <pc:sldMk cId="316985794" sldId="1946"/>
            <ac:picMk id="65" creationId="{F8183F7D-7C71-416D-A039-FD9928FA5A7A}"/>
          </ac:picMkLst>
        </pc:picChg>
        <pc:picChg chg="mod">
          <ac:chgData name="Ashia Sheikh [Chillibreeze]" userId="6452a783-bade-4cce-97f1-f56691f8b6f5" providerId="ADAL" clId="{ED101016-648A-415C-B90D-69C1EDC93908}" dt="2020-07-15T14:03:56.626" v="47" actId="12789"/>
          <ac:picMkLst>
            <pc:docMk/>
            <pc:sldMk cId="316985794" sldId="1946"/>
            <ac:picMk id="84" creationId="{8D4BC78F-9A97-4261-99E2-DD3C7F3DA62F}"/>
          </ac:picMkLst>
        </pc:picChg>
        <pc:picChg chg="mod">
          <ac:chgData name="Ashia Sheikh [Chillibreeze]" userId="6452a783-bade-4cce-97f1-f56691f8b6f5" providerId="ADAL" clId="{ED101016-648A-415C-B90D-69C1EDC93908}" dt="2020-07-15T14:03:59.205" v="48" actId="12789"/>
          <ac:picMkLst>
            <pc:docMk/>
            <pc:sldMk cId="316985794" sldId="1946"/>
            <ac:picMk id="91" creationId="{FBDB045C-3108-461D-9878-08E2F6786FB5}"/>
          </ac:picMkLst>
        </pc:picChg>
        <pc:cxnChg chg="mod topLvl">
          <ac:chgData name="Ashia Sheikh [Chillibreeze]" userId="6452a783-bade-4cce-97f1-f56691f8b6f5" providerId="ADAL" clId="{ED101016-648A-415C-B90D-69C1EDC93908}" dt="2020-07-15T14:03:39.104" v="43" actId="165"/>
          <ac:cxnSpMkLst>
            <pc:docMk/>
            <pc:sldMk cId="316985794" sldId="1946"/>
            <ac:cxnSpMk id="51" creationId="{A38834A6-D426-4EB8-BB3D-26E88B05EB07}"/>
          </ac:cxnSpMkLst>
        </pc:cxnChg>
        <pc:cxnChg chg="mod topLvl">
          <ac:chgData name="Ashia Sheikh [Chillibreeze]" userId="6452a783-bade-4cce-97f1-f56691f8b6f5" providerId="ADAL" clId="{ED101016-648A-415C-B90D-69C1EDC93908}" dt="2020-07-15T14:03:39.104" v="43" actId="165"/>
          <ac:cxnSpMkLst>
            <pc:docMk/>
            <pc:sldMk cId="316985794" sldId="1946"/>
            <ac:cxnSpMk id="52" creationId="{67DEBF8B-08C0-41CC-8CFC-BA06632CAF88}"/>
          </ac:cxnSpMkLst>
        </pc:cxnChg>
        <pc:cxnChg chg="mod topLvl">
          <ac:chgData name="Ashia Sheikh [Chillibreeze]" userId="6452a783-bade-4cce-97f1-f56691f8b6f5" providerId="ADAL" clId="{ED101016-648A-415C-B90D-69C1EDC93908}" dt="2020-07-15T14:03:39.104" v="43" actId="165"/>
          <ac:cxnSpMkLst>
            <pc:docMk/>
            <pc:sldMk cId="316985794" sldId="1946"/>
            <ac:cxnSpMk id="53" creationId="{4860ABE0-8760-4EAF-BB2D-0B3F9742D773}"/>
          </ac:cxnSpMkLst>
        </pc:cxnChg>
        <pc:cxnChg chg="mod topLvl">
          <ac:chgData name="Ashia Sheikh [Chillibreeze]" userId="6452a783-bade-4cce-97f1-f56691f8b6f5" providerId="ADAL" clId="{ED101016-648A-415C-B90D-69C1EDC93908}" dt="2020-07-15T14:03:39.104" v="43" actId="165"/>
          <ac:cxnSpMkLst>
            <pc:docMk/>
            <pc:sldMk cId="316985794" sldId="1946"/>
            <ac:cxnSpMk id="54" creationId="{246C40D0-C4DE-4C6B-94D6-1EB4A9CB59CF}"/>
          </ac:cxnSpMkLst>
        </pc:cxnChg>
      </pc:sldChg>
      <pc:sldChg chg="modSp mod">
        <pc:chgData name="Ashia Sheikh [Chillibreeze]" userId="6452a783-bade-4cce-97f1-f56691f8b6f5" providerId="ADAL" clId="{ED101016-648A-415C-B90D-69C1EDC93908}" dt="2020-07-15T14:03:07.226" v="34" actId="552"/>
        <pc:sldMkLst>
          <pc:docMk/>
          <pc:sldMk cId="3180071403" sldId="2584"/>
        </pc:sldMkLst>
        <pc:spChg chg="mod">
          <ac:chgData name="Ashia Sheikh [Chillibreeze]" userId="6452a783-bade-4cce-97f1-f56691f8b6f5" providerId="ADAL" clId="{ED101016-648A-415C-B90D-69C1EDC93908}" dt="2020-07-15T14:03:03.266" v="33" actId="552"/>
          <ac:spMkLst>
            <pc:docMk/>
            <pc:sldMk cId="3180071403" sldId="2584"/>
            <ac:spMk id="90" creationId="{4780BDFE-6E2A-4005-857D-0B1C33F25505}"/>
          </ac:spMkLst>
        </pc:spChg>
        <pc:spChg chg="mod">
          <ac:chgData name="Ashia Sheikh [Chillibreeze]" userId="6452a783-bade-4cce-97f1-f56691f8b6f5" providerId="ADAL" clId="{ED101016-648A-415C-B90D-69C1EDC93908}" dt="2020-07-15T14:03:03.266" v="33" actId="552"/>
          <ac:spMkLst>
            <pc:docMk/>
            <pc:sldMk cId="3180071403" sldId="2584"/>
            <ac:spMk id="117" creationId="{31196F95-B853-4921-BA55-ECC953EBCF37}"/>
          </ac:spMkLst>
        </pc:spChg>
        <pc:spChg chg="mod">
          <ac:chgData name="Ashia Sheikh [Chillibreeze]" userId="6452a783-bade-4cce-97f1-f56691f8b6f5" providerId="ADAL" clId="{ED101016-648A-415C-B90D-69C1EDC93908}" dt="2020-07-15T14:03:03.266" v="33" actId="552"/>
          <ac:spMkLst>
            <pc:docMk/>
            <pc:sldMk cId="3180071403" sldId="2584"/>
            <ac:spMk id="118" creationId="{258BA698-E10A-49DA-BD63-0C998F95815C}"/>
          </ac:spMkLst>
        </pc:spChg>
        <pc:spChg chg="mod">
          <ac:chgData name="Ashia Sheikh [Chillibreeze]" userId="6452a783-bade-4cce-97f1-f56691f8b6f5" providerId="ADAL" clId="{ED101016-648A-415C-B90D-69C1EDC93908}" dt="2020-07-15T14:03:03.266" v="33" actId="552"/>
          <ac:spMkLst>
            <pc:docMk/>
            <pc:sldMk cId="3180071403" sldId="2584"/>
            <ac:spMk id="119" creationId="{D6071ED6-0603-4B4B-9C40-C86E6875349C}"/>
          </ac:spMkLst>
        </pc:spChg>
        <pc:spChg chg="mod">
          <ac:chgData name="Ashia Sheikh [Chillibreeze]" userId="6452a783-bade-4cce-97f1-f56691f8b6f5" providerId="ADAL" clId="{ED101016-648A-415C-B90D-69C1EDC93908}" dt="2020-07-15T14:03:07.226" v="34" actId="552"/>
          <ac:spMkLst>
            <pc:docMk/>
            <pc:sldMk cId="3180071403" sldId="2584"/>
            <ac:spMk id="120" creationId="{33403CEA-28F4-43F9-A338-F54863458998}"/>
          </ac:spMkLst>
        </pc:spChg>
        <pc:spChg chg="mod">
          <ac:chgData name="Ashia Sheikh [Chillibreeze]" userId="6452a783-bade-4cce-97f1-f56691f8b6f5" providerId="ADAL" clId="{ED101016-648A-415C-B90D-69C1EDC93908}" dt="2020-07-15T14:03:07.226" v="34" actId="552"/>
          <ac:spMkLst>
            <pc:docMk/>
            <pc:sldMk cId="3180071403" sldId="2584"/>
            <ac:spMk id="121" creationId="{F38F365C-14F2-420C-920E-E617665225CA}"/>
          </ac:spMkLst>
        </pc:spChg>
        <pc:spChg chg="mod">
          <ac:chgData name="Ashia Sheikh [Chillibreeze]" userId="6452a783-bade-4cce-97f1-f56691f8b6f5" providerId="ADAL" clId="{ED101016-648A-415C-B90D-69C1EDC93908}" dt="2020-07-15T14:03:07.226" v="34" actId="552"/>
          <ac:spMkLst>
            <pc:docMk/>
            <pc:sldMk cId="3180071403" sldId="2584"/>
            <ac:spMk id="122" creationId="{E273BD61-331E-4018-9A63-5324D7261CB0}"/>
          </ac:spMkLst>
        </pc:spChg>
        <pc:spChg chg="mod">
          <ac:chgData name="Ashia Sheikh [Chillibreeze]" userId="6452a783-bade-4cce-97f1-f56691f8b6f5" providerId="ADAL" clId="{ED101016-648A-415C-B90D-69C1EDC93908}" dt="2020-07-15T14:03:07.226" v="34" actId="552"/>
          <ac:spMkLst>
            <pc:docMk/>
            <pc:sldMk cId="3180071403" sldId="2584"/>
            <ac:spMk id="123" creationId="{DF5B7D9D-5822-4F51-806B-19535B259689}"/>
          </ac:spMkLst>
        </pc:spChg>
        <pc:picChg chg="mod">
          <ac:chgData name="Ashia Sheikh [Chillibreeze]" userId="6452a783-bade-4cce-97f1-f56691f8b6f5" providerId="ADAL" clId="{ED101016-648A-415C-B90D-69C1EDC93908}" dt="2020-07-15T14:02:34.306" v="28" actId="12789"/>
          <ac:picMkLst>
            <pc:docMk/>
            <pc:sldMk cId="3180071403" sldId="2584"/>
            <ac:picMk id="92" creationId="{934F4BE7-96E7-4360-9475-50B6C8EC976B}"/>
          </ac:picMkLst>
        </pc:picChg>
        <pc:picChg chg="mod">
          <ac:chgData name="Ashia Sheikh [Chillibreeze]" userId="6452a783-bade-4cce-97f1-f56691f8b6f5" providerId="ADAL" clId="{ED101016-648A-415C-B90D-69C1EDC93908}" dt="2020-07-15T14:02:38.729" v="29" actId="12789"/>
          <ac:picMkLst>
            <pc:docMk/>
            <pc:sldMk cId="3180071403" sldId="2584"/>
            <ac:picMk id="108" creationId="{2BDFF2ED-3F9E-4739-A21B-61F6687F9C14}"/>
          </ac:picMkLst>
        </pc:picChg>
        <pc:picChg chg="mod">
          <ac:chgData name="Ashia Sheikh [Chillibreeze]" userId="6452a783-bade-4cce-97f1-f56691f8b6f5" providerId="ADAL" clId="{ED101016-648A-415C-B90D-69C1EDC93908}" dt="2020-07-15T14:02:43.282" v="30" actId="12789"/>
          <ac:picMkLst>
            <pc:docMk/>
            <pc:sldMk cId="3180071403" sldId="2584"/>
            <ac:picMk id="110" creationId="{A17FF37A-08DE-4A12-A2D3-8F762E9E124A}"/>
          </ac:picMkLst>
        </pc:picChg>
        <pc:picChg chg="mod">
          <ac:chgData name="Ashia Sheikh [Chillibreeze]" userId="6452a783-bade-4cce-97f1-f56691f8b6f5" providerId="ADAL" clId="{ED101016-648A-415C-B90D-69C1EDC93908}" dt="2020-07-15T14:02:31.571" v="27" actId="12789"/>
          <ac:picMkLst>
            <pc:docMk/>
            <pc:sldMk cId="3180071403" sldId="2584"/>
            <ac:picMk id="113" creationId="{30C2C6C4-7986-4BE8-A737-C90663AD0229}"/>
          </ac:picMkLst>
        </pc:picChg>
        <pc:picChg chg="mod">
          <ac:chgData name="Ashia Sheikh [Chillibreeze]" userId="6452a783-bade-4cce-97f1-f56691f8b6f5" providerId="ADAL" clId="{ED101016-648A-415C-B90D-69C1EDC93908}" dt="2020-07-15T14:02:29.339" v="26" actId="12789"/>
          <ac:picMkLst>
            <pc:docMk/>
            <pc:sldMk cId="3180071403" sldId="2584"/>
            <ac:picMk id="116" creationId="{E3F3CC92-267A-4DB3-A6DD-E1028CCC93FD}"/>
          </ac:picMkLst>
        </pc:picChg>
        <pc:cxnChg chg="mod">
          <ac:chgData name="Ashia Sheikh [Chillibreeze]" userId="6452a783-bade-4cce-97f1-f56691f8b6f5" providerId="ADAL" clId="{ED101016-648A-415C-B90D-69C1EDC93908}" dt="2020-07-15T14:03:03.266" v="33" actId="552"/>
          <ac:cxnSpMkLst>
            <pc:docMk/>
            <pc:sldMk cId="3180071403" sldId="2584"/>
            <ac:cxnSpMk id="124" creationId="{6EDF57AA-5F39-4E8A-B104-BC5EF0AA0A46}"/>
          </ac:cxnSpMkLst>
        </pc:cxnChg>
        <pc:cxnChg chg="mod">
          <ac:chgData name="Ashia Sheikh [Chillibreeze]" userId="6452a783-bade-4cce-97f1-f56691f8b6f5" providerId="ADAL" clId="{ED101016-648A-415C-B90D-69C1EDC93908}" dt="2020-07-15T14:03:03.266" v="33" actId="552"/>
          <ac:cxnSpMkLst>
            <pc:docMk/>
            <pc:sldMk cId="3180071403" sldId="2584"/>
            <ac:cxnSpMk id="125" creationId="{AB83D085-B23F-4A2C-BD34-9EC7F8FED79E}"/>
          </ac:cxnSpMkLst>
        </pc:cxnChg>
        <pc:cxnChg chg="mod">
          <ac:chgData name="Ashia Sheikh [Chillibreeze]" userId="6452a783-bade-4cce-97f1-f56691f8b6f5" providerId="ADAL" clId="{ED101016-648A-415C-B90D-69C1EDC93908}" dt="2020-07-15T14:03:03.266" v="33" actId="552"/>
          <ac:cxnSpMkLst>
            <pc:docMk/>
            <pc:sldMk cId="3180071403" sldId="2584"/>
            <ac:cxnSpMk id="126" creationId="{22B78388-7B67-4982-8EF2-01741508431C}"/>
          </ac:cxnSpMkLst>
        </pc:cxnChg>
        <pc:cxnChg chg="mod">
          <ac:chgData name="Ashia Sheikh [Chillibreeze]" userId="6452a783-bade-4cce-97f1-f56691f8b6f5" providerId="ADAL" clId="{ED101016-648A-415C-B90D-69C1EDC93908}" dt="2020-07-15T14:03:07.226" v="34" actId="552"/>
          <ac:cxnSpMkLst>
            <pc:docMk/>
            <pc:sldMk cId="3180071403" sldId="2584"/>
            <ac:cxnSpMk id="127" creationId="{236C040A-9F7C-4300-8A6A-874C0BC3D843}"/>
          </ac:cxnSpMkLst>
        </pc:cxnChg>
        <pc:cxnChg chg="mod">
          <ac:chgData name="Ashia Sheikh [Chillibreeze]" userId="6452a783-bade-4cce-97f1-f56691f8b6f5" providerId="ADAL" clId="{ED101016-648A-415C-B90D-69C1EDC93908}" dt="2020-07-15T14:03:07.226" v="34" actId="552"/>
          <ac:cxnSpMkLst>
            <pc:docMk/>
            <pc:sldMk cId="3180071403" sldId="2584"/>
            <ac:cxnSpMk id="128" creationId="{036EC33B-E64C-42C2-A0F3-FC0FEB791EA5}"/>
          </ac:cxnSpMkLst>
        </pc:cxnChg>
        <pc:cxnChg chg="mod">
          <ac:chgData name="Ashia Sheikh [Chillibreeze]" userId="6452a783-bade-4cce-97f1-f56691f8b6f5" providerId="ADAL" clId="{ED101016-648A-415C-B90D-69C1EDC93908}" dt="2020-07-15T14:03:07.226" v="34" actId="552"/>
          <ac:cxnSpMkLst>
            <pc:docMk/>
            <pc:sldMk cId="3180071403" sldId="2584"/>
            <ac:cxnSpMk id="129" creationId="{A38F18FF-1C98-4880-9376-7A63D5871CE1}"/>
          </ac:cxnSpMkLst>
        </pc:cxnChg>
      </pc:sldChg>
    </pc:docChg>
  </pc:docChgLst>
  <pc:docChgLst>
    <pc:chgData name="Wanlambok Nongbet [Chillibreeze]" userId="S::wanlambok.nongbet@chillibreeze.com::6bf028ea-505a-4797-9fbe-498829f78d74" providerId="AD" clId="Web-{0BFA6622-ECA2-022C-23A9-EC79E1662173}"/>
    <pc:docChg chg="modSld">
      <pc:chgData name="Wanlambok Nongbet [Chillibreeze]" userId="S::wanlambok.nongbet@chillibreeze.com::6bf028ea-505a-4797-9fbe-498829f78d74" providerId="AD" clId="Web-{0BFA6622-ECA2-022C-23A9-EC79E1662173}" dt="2020-07-14T12:28:53.625" v="7" actId="20577"/>
      <pc:docMkLst>
        <pc:docMk/>
      </pc:docMkLst>
      <pc:sldChg chg="modSp">
        <pc:chgData name="Wanlambok Nongbet [Chillibreeze]" userId="S::wanlambok.nongbet@chillibreeze.com::6bf028ea-505a-4797-9fbe-498829f78d74" providerId="AD" clId="Web-{0BFA6622-ECA2-022C-23A9-EC79E1662173}" dt="2020-07-14T12:28:53.625" v="7" actId="20577"/>
        <pc:sldMkLst>
          <pc:docMk/>
          <pc:sldMk cId="643257582" sldId="1916"/>
        </pc:sldMkLst>
        <pc:spChg chg="mod">
          <ac:chgData name="Wanlambok Nongbet [Chillibreeze]" userId="S::wanlambok.nongbet@chillibreeze.com::6bf028ea-505a-4797-9fbe-498829f78d74" providerId="AD" clId="Web-{0BFA6622-ECA2-022C-23A9-EC79E1662173}" dt="2020-07-14T12:28:49.360" v="6" actId="20577"/>
          <ac:spMkLst>
            <pc:docMk/>
            <pc:sldMk cId="643257582" sldId="1916"/>
            <ac:spMk id="9" creationId="{A3BB05DB-2659-4B39-AADE-F0D13BA83974}"/>
          </ac:spMkLst>
        </pc:spChg>
        <pc:spChg chg="mod">
          <ac:chgData name="Wanlambok Nongbet [Chillibreeze]" userId="S::wanlambok.nongbet@chillibreeze.com::6bf028ea-505a-4797-9fbe-498829f78d74" providerId="AD" clId="Web-{0BFA6622-ECA2-022C-23A9-EC79E1662173}" dt="2020-07-14T12:28:53.625" v="7" actId="20577"/>
          <ac:spMkLst>
            <pc:docMk/>
            <pc:sldMk cId="643257582" sldId="1916"/>
            <ac:spMk id="10" creationId="{4BCA008C-950D-4DBB-B6A4-EAE05DE42BB1}"/>
          </ac:spMkLst>
        </pc:spChg>
      </pc:sldChg>
      <pc:sldChg chg="modSp">
        <pc:chgData name="Wanlambok Nongbet [Chillibreeze]" userId="S::wanlambok.nongbet@chillibreeze.com::6bf028ea-505a-4797-9fbe-498829f78d74" providerId="AD" clId="Web-{0BFA6622-ECA2-022C-23A9-EC79E1662173}" dt="2020-07-14T12:28:18.985" v="4" actId="20577"/>
        <pc:sldMkLst>
          <pc:docMk/>
          <pc:sldMk cId="2127307028" sldId="1928"/>
        </pc:sldMkLst>
        <pc:spChg chg="mod">
          <ac:chgData name="Wanlambok Nongbet [Chillibreeze]" userId="S::wanlambok.nongbet@chillibreeze.com::6bf028ea-505a-4797-9fbe-498829f78d74" providerId="AD" clId="Web-{0BFA6622-ECA2-022C-23A9-EC79E1662173}" dt="2020-07-14T12:28:17.016" v="0" actId="20577"/>
          <ac:spMkLst>
            <pc:docMk/>
            <pc:sldMk cId="2127307028" sldId="1928"/>
            <ac:spMk id="9" creationId="{9F02117E-D512-40A5-94A2-07D7CC67C3D7}"/>
          </ac:spMkLst>
        </pc:spChg>
        <pc:spChg chg="mod">
          <ac:chgData name="Wanlambok Nongbet [Chillibreeze]" userId="S::wanlambok.nongbet@chillibreeze.com::6bf028ea-505a-4797-9fbe-498829f78d74" providerId="AD" clId="Web-{0BFA6622-ECA2-022C-23A9-EC79E1662173}" dt="2020-07-14T12:28:17.922" v="2" actId="20577"/>
          <ac:spMkLst>
            <pc:docMk/>
            <pc:sldMk cId="2127307028" sldId="1928"/>
            <ac:spMk id="19" creationId="{4943AC01-85D1-4D4F-93A0-443212CA0455}"/>
          </ac:spMkLst>
        </pc:spChg>
        <pc:spChg chg="mod">
          <ac:chgData name="Wanlambok Nongbet [Chillibreeze]" userId="S::wanlambok.nongbet@chillibreeze.com::6bf028ea-505a-4797-9fbe-498829f78d74" providerId="AD" clId="Web-{0BFA6622-ECA2-022C-23A9-EC79E1662173}" dt="2020-07-14T12:28:18.985" v="4" actId="20577"/>
          <ac:spMkLst>
            <pc:docMk/>
            <pc:sldMk cId="2127307028" sldId="1928"/>
            <ac:spMk id="20" creationId="{D8ECFD18-8D61-4BFF-B1DA-5F807C442E8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7/16/2020 3:44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7/16/2020 3:44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7/16/2020 3:44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7/16/2020 3:44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25170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moment to complete the demonstration, as defined in the student manual.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7/16/2020 3:44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7/16/2020 3:44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7/16/2020 3:44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73040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a moment to complete the demonstration, as defined in the student manual.</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7/16/2020 3:44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66001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a:solidFill>
                  <a:schemeClr val="tx1"/>
                </a:solidFill>
                <a:effectLst/>
                <a:latin typeface="Segoe UI Light" pitchFamily="34" charset="0"/>
                <a:ea typeface="+mn-ea"/>
                <a:cs typeface="+mn-cs"/>
              </a:rPr>
              <a:t>The first five exercises were completed previously.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a:solidFill>
                  <a:schemeClr val="tx1"/>
                </a:solidFill>
                <a:effectLst/>
                <a:latin typeface="Segoe UI Light" pitchFamily="34" charset="0"/>
                <a:ea typeface="+mn-ea"/>
                <a:cs typeface="+mn-cs"/>
              </a:rPr>
              <a:t>Version Controlling with Git in Azure Repos </a:t>
            </a:r>
            <a:r>
              <a:rPr lang="en-US" sz="882" b="0" kern="1200">
                <a:solidFill>
                  <a:schemeClr val="tx1"/>
                </a:solidFill>
                <a:effectLst/>
                <a:latin typeface="Segoe UI Light" pitchFamily="34" charset="0"/>
                <a:ea typeface="+mn-ea"/>
                <a:cs typeface="+mn-cs"/>
              </a:rPr>
              <a:t>- https://www.azuredevopslabs.com/labs/azuredevops/git/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7/16/2020 3:44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91721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50000"/>
              </a:lnSpc>
              <a:buFont typeface="Arial" panose="020B0604020202020204" pitchFamily="34" charset="0"/>
              <a:buNone/>
            </a:pPr>
            <a:r>
              <a:rPr lang="en-US" b="1"/>
              <a:t>Q1 Answer</a:t>
            </a:r>
            <a:r>
              <a:rPr lang="en-US"/>
              <a:t>: </a:t>
            </a:r>
            <a:r>
              <a:rPr lang="en-US" b="0">
                <a:latin typeface="Segoe UI VSS (Regular)"/>
              </a:rPr>
              <a:t>Multiple-repo</a:t>
            </a:r>
            <a:r>
              <a:rPr lang="en-US">
                <a:latin typeface="Segoe UI VSS (Regular)"/>
              </a:rPr>
              <a:t> - Multiple repo advantages - </a:t>
            </a:r>
            <a:r>
              <a:rPr lang="en-US">
                <a:solidFill>
                  <a:schemeClr val="tx1"/>
                </a:solidFill>
              </a:rPr>
              <a:t>Better developer testing, reduced code complexity, effective code reviews, sharing of common components, and easy refactoring.</a:t>
            </a:r>
          </a:p>
          <a:p>
            <a:pPr marL="0" indent="0">
              <a:buFont typeface="Arial" panose="020B0604020202020204" pitchFamily="34" charset="0"/>
              <a:buNone/>
            </a:pPr>
            <a:r>
              <a:rPr lang="en-US" b="1">
                <a:solidFill>
                  <a:schemeClr val="tx1"/>
                </a:solidFill>
              </a:rPr>
              <a:t>Q2 Answer: </a:t>
            </a:r>
            <a:r>
              <a:rPr lang="en-US" b="0">
                <a:solidFill>
                  <a:schemeClr val="tx1"/>
                </a:solidFill>
              </a:rPr>
              <a:t>Trunk-based development, </a:t>
            </a:r>
            <a:r>
              <a:rPr lang="en-US" b="0" err="1">
                <a:solidFill>
                  <a:schemeClr val="tx1"/>
                </a:solidFill>
              </a:rPr>
              <a:t>Gitflow</a:t>
            </a:r>
            <a:r>
              <a:rPr lang="en-US" b="0">
                <a:solidFill>
                  <a:schemeClr val="tx1"/>
                </a:solidFill>
              </a:rPr>
              <a:t> branching, and Forking workflow</a:t>
            </a:r>
          </a:p>
          <a:p>
            <a:pPr marL="0" indent="0">
              <a:buFont typeface="Arial" panose="020B0604020202020204" pitchFamily="34" charset="0"/>
              <a:buNone/>
            </a:pPr>
            <a:r>
              <a:rPr lang="en-US" b="1"/>
              <a:t>Q3 Answer: </a:t>
            </a:r>
            <a:r>
              <a:rPr lang="en-US"/>
              <a:t>A mechanism that allows arbitrary code to be run before, or after, certain Git lifecycle events occur. Use </a:t>
            </a:r>
            <a:r>
              <a:rPr lang="en-US" err="1"/>
              <a:t>GitHooks</a:t>
            </a:r>
            <a:r>
              <a:rPr lang="en-US"/>
              <a:t> to enforce policies, ensure consistency, and control your environment. Can be either client-side or server-side.</a:t>
            </a:r>
          </a:p>
          <a:p>
            <a:pPr marL="0" indent="0">
              <a:buFont typeface="Arial" panose="020B0604020202020204" pitchFamily="34" charset="0"/>
              <a:buNone/>
            </a:pPr>
            <a:r>
              <a:rPr lang="en-US" b="1"/>
              <a:t>Q4 Answer: </a:t>
            </a:r>
            <a:r>
              <a:rPr lang="en-US" b="0"/>
              <a:t>Best practices: u</a:t>
            </a:r>
            <a:r>
              <a:rPr lang="en-US">
                <a:solidFill>
                  <a:schemeClr val="tx1"/>
                </a:solidFill>
              </a:rPr>
              <a:t>se a package management system for DLLs, library files, and other dependent files, don't commit the binaries, logs, tracing output or diagnostic data from your builds, don't commit large, frequently updated binary assets, and use </a:t>
            </a:r>
            <a:r>
              <a:rPr lang="en-US">
                <a:solidFill>
                  <a:schemeClr val="dk1"/>
                </a:solidFill>
              </a:rPr>
              <a:t>diffable plain text formats, such as JSON, for configuration information. For large files, use Git LFS. </a:t>
            </a:r>
          </a:p>
          <a:p>
            <a:pPr marL="0" indent="0">
              <a:buFont typeface="Arial" panose="020B0604020202020204" pitchFamily="34" charset="0"/>
              <a:buNone/>
            </a:pPr>
            <a:endParaRPr lang="en-US" b="1"/>
          </a:p>
          <a:p>
            <a:pPr marL="0" indent="0">
              <a:buFont typeface="Arial" panose="020B0604020202020204" pitchFamily="34" charset="0"/>
              <a:buNone/>
            </a:pPr>
            <a:endParaRPr lang="en-US" b="1"/>
          </a:p>
          <a:p>
            <a:pPr marL="0" indent="0">
              <a:lnSpc>
                <a:spcPct val="150000"/>
              </a:lnSpc>
              <a:buFont typeface="Arial" panose="020B0604020202020204" pitchFamily="34" charset="0"/>
              <a:buNone/>
            </a:pPr>
            <a:endParaRPr lang="en-US" b="1">
              <a:solidFill>
                <a:schemeClr val="tx1"/>
              </a:solidFill>
            </a:endParaRPr>
          </a:p>
          <a:p>
            <a:pPr marL="0" marR="0" lvl="0" indent="0" algn="l" defTabSz="914367" rtl="0" eaLnBrk="1" fontAlgn="auto" latinLnBrk="0" hangingPunct="1">
              <a:lnSpc>
                <a:spcPct val="150000"/>
              </a:lnSpc>
              <a:spcBef>
                <a:spcPts val="0"/>
              </a:spcBef>
              <a:spcAft>
                <a:spcPts val="333"/>
              </a:spcAft>
              <a:buClrTx/>
              <a:buSzTx/>
              <a:buFont typeface="Arial" panose="020B0604020202020204" pitchFamily="34" charset="0"/>
              <a:buNone/>
              <a:tabLst/>
              <a:defRPr/>
            </a:pPr>
            <a:endParaRPr lang="en-US"/>
          </a:p>
          <a:p>
            <a:pPr marL="0" indent="0">
              <a:lnSpc>
                <a:spcPct val="150000"/>
              </a:lnSpc>
              <a:buFont typeface="Arial" panose="020B0604020202020204" pitchFamily="34" charset="0"/>
              <a:buNone/>
            </a:pPr>
            <a:endParaRPr lang="en-US">
              <a:solidFill>
                <a:schemeClr val="tx1"/>
              </a:solidFill>
            </a:endParaRPr>
          </a:p>
          <a:p>
            <a:endParaRPr lang="en-US"/>
          </a:p>
          <a:p>
            <a:endParaRPr lang="en-US" b="1"/>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7/16/2020 3:44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092060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91376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ontent with Capti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D636714-2DF5-4363-84EB-A9A000F2524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12" name="Title 1">
            <a:extLst>
              <a:ext uri="{FF2B5EF4-FFF2-40B4-BE49-F238E27FC236}">
                <a16:creationId xmlns:a16="http://schemas.microsoft.com/office/drawing/2014/main" id="{87D6C5C6-BA34-4131-8FCB-0AC4DE592688}"/>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Tree>
    <p:extLst>
      <p:ext uri="{BB962C8B-B14F-4D97-AF65-F5344CB8AC3E}">
        <p14:creationId xmlns:p14="http://schemas.microsoft.com/office/powerpoint/2010/main" val="3057500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1"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744616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5" r:id="rId7"/>
    <p:sldLayoutId id="2147484572" r:id="rId8"/>
    <p:sldLayoutId id="2147484622" r:id="rId9"/>
    <p:sldLayoutId id="2147484623" r:id="rId10"/>
    <p:sldLayoutId id="2147484624" r:id="rId1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png"/><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1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slideLayout" Target="../slideLayouts/slideLayout2.xml"/><Relationship Id="rId4" Type="http://schemas.openxmlformats.org/officeDocument/2006/relationships/image" Target="../media/image41.wmf"/></Relationships>
</file>

<file path=ppt/slides/_rels/slide2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s://www.azuredevopslabs.com/labs/azuredevops/git/"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48.wmf"/></Relationships>
</file>

<file path=ppt/slides/_rels/slide27.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slides/_rels/slide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wmf"/><Relationship Id="rId1" Type="http://schemas.openxmlformats.org/officeDocument/2006/relationships/slideLayout" Target="../slideLayouts/slideLayout2.xml"/><Relationship Id="rId5" Type="http://schemas.openxmlformats.org/officeDocument/2006/relationships/image" Target="../media/image26.wmf"/><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AZ-400.00</a:t>
            </a:r>
            <a:br>
              <a:rPr lang="en-US" dirty="0"/>
            </a:br>
            <a:r>
              <a:rPr lang="en-US" dirty="0"/>
              <a:t>Module 3:</a:t>
            </a:r>
            <a:br>
              <a:rPr lang="en-US" dirty="0"/>
            </a:br>
            <a:r>
              <a:rPr lang="en-US" dirty="0"/>
              <a:t>Scaling Git for Enterprise DevOps</a:t>
            </a:r>
          </a:p>
        </p:txBody>
      </p:sp>
    </p:spTree>
    <p:extLst>
      <p:ext uri="{BB962C8B-B14F-4D97-AF65-F5344CB8AC3E}">
        <p14:creationId xmlns:p14="http://schemas.microsoft.com/office/powerpoint/2010/main" val="214829005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p:txBody>
          <a:bodyPr/>
          <a:lstStyle/>
          <a:p>
            <a:r>
              <a:rPr lang="en-US"/>
              <a:t>Git branching model for continuous delivery</a:t>
            </a:r>
          </a:p>
        </p:txBody>
      </p:sp>
      <p:sp>
        <p:nvSpPr>
          <p:cNvPr id="3" name="Rectangle 2">
            <a:extLst>
              <a:ext uri="{FF2B5EF4-FFF2-40B4-BE49-F238E27FC236}">
                <a16:creationId xmlns:a16="http://schemas.microsoft.com/office/drawing/2014/main" id="{8071DAE8-3342-4421-95F8-CD3CE911FD76}"/>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928669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D202-9940-4DC5-A9DA-C8AB6F405677}"/>
              </a:ext>
            </a:extLst>
          </p:cNvPr>
          <p:cNvSpPr>
            <a:spLocks noGrp="1"/>
          </p:cNvSpPr>
          <p:nvPr>
            <p:ph type="title"/>
          </p:nvPr>
        </p:nvSpPr>
        <p:spPr/>
        <p:txBody>
          <a:bodyPr/>
          <a:lstStyle/>
          <a:p>
            <a:r>
              <a:rPr lang="en-US" err="1"/>
              <a:t>GitFlow</a:t>
            </a:r>
            <a:r>
              <a:rPr lang="en-US"/>
              <a:t> branch workflow</a:t>
            </a:r>
          </a:p>
        </p:txBody>
      </p:sp>
      <p:sp>
        <p:nvSpPr>
          <p:cNvPr id="29" name="Rectangle 28">
            <a:extLst>
              <a:ext uri="{FF2B5EF4-FFF2-40B4-BE49-F238E27FC236}">
                <a16:creationId xmlns:a16="http://schemas.microsoft.com/office/drawing/2014/main" id="{46EE7B7E-6CFA-4645-83FD-B703C4CC42CF}"/>
              </a:ext>
              <a:ext uri="{C183D7F6-B498-43B3-948B-1728B52AA6E4}">
                <adec:decorative xmlns:adec="http://schemas.microsoft.com/office/drawing/2017/decorative" val="1"/>
              </a:ext>
            </a:extLst>
          </p:cNvPr>
          <p:cNvSpPr/>
          <p:nvPr/>
        </p:nvSpPr>
        <p:spPr bwMode="auto">
          <a:xfrm>
            <a:off x="427038" y="1446212"/>
            <a:ext cx="11582400" cy="3731331"/>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A8A2E2A4-5C31-489E-995E-22F6C5F87FAB}"/>
              </a:ext>
              <a:ext uri="{C183D7F6-B498-43B3-948B-1728B52AA6E4}">
                <adec:decorative xmlns:adec="http://schemas.microsoft.com/office/drawing/2017/decorative" val="0"/>
              </a:ext>
            </a:extLst>
          </p:cNvPr>
          <p:cNvSpPr/>
          <p:nvPr/>
        </p:nvSpPr>
        <p:spPr>
          <a:xfrm>
            <a:off x="573521"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dirty="0">
                <a:solidFill>
                  <a:schemeClr val="tx1"/>
                </a:solidFill>
                <a:latin typeface="+mj-lt"/>
              </a:rPr>
              <a:t>Master</a:t>
            </a:r>
          </a:p>
        </p:txBody>
      </p:sp>
      <p:cxnSp>
        <p:nvCxnSpPr>
          <p:cNvPr id="18" name="Straight Arrow Connector 17" descr="Arrow pointing from Master to Create a Develop branch">
            <a:extLst>
              <a:ext uri="{FF2B5EF4-FFF2-40B4-BE49-F238E27FC236}">
                <a16:creationId xmlns:a16="http://schemas.microsoft.com/office/drawing/2014/main" id="{75873E87-D8A4-4A91-816A-368FB3C6A47E}"/>
              </a:ext>
              <a:ext uri="{C183D7F6-B498-43B3-948B-1728B52AA6E4}">
                <adec:decorative xmlns:adec="http://schemas.microsoft.com/office/drawing/2017/decorative" val="0"/>
              </a:ext>
            </a:extLst>
          </p:cNvPr>
          <p:cNvCxnSpPr>
            <a:cxnSpLocks/>
            <a:stCxn id="8" idx="3"/>
            <a:endCxn id="9" idx="1"/>
          </p:cNvCxnSpPr>
          <p:nvPr/>
        </p:nvCxnSpPr>
        <p:spPr>
          <a:xfrm>
            <a:off x="1779548" y="3270977"/>
            <a:ext cx="297360"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8C9112-5041-428A-8B0B-7340A459C9E7}"/>
              </a:ext>
              <a:ext uri="{C183D7F6-B498-43B3-948B-1728B52AA6E4}">
                <adec:decorative xmlns:adec="http://schemas.microsoft.com/office/drawing/2017/decorative" val="0"/>
              </a:ext>
            </a:extLst>
          </p:cNvPr>
          <p:cNvSpPr/>
          <p:nvPr/>
        </p:nvSpPr>
        <p:spPr>
          <a:xfrm>
            <a:off x="2076908"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42" tIns="92342" rIns="92342" bIns="92342" numCol="1" spcCol="1270" anchor="ctr" anchorCtr="0">
            <a:noAutofit/>
          </a:bodyPr>
          <a:lstStyle/>
          <a:p>
            <a:pPr algn="ctr" defTabSz="544015">
              <a:lnSpc>
                <a:spcPct val="90000"/>
              </a:lnSpc>
              <a:spcBef>
                <a:spcPct val="0"/>
              </a:spcBef>
              <a:spcAft>
                <a:spcPct val="35000"/>
              </a:spcAft>
            </a:pPr>
            <a:r>
              <a:rPr lang="en-US" sz="1600">
                <a:solidFill>
                  <a:schemeClr val="tx1"/>
                </a:solidFill>
                <a:latin typeface="+mj-lt"/>
              </a:rPr>
              <a:t>Create a Develop branch</a:t>
            </a:r>
          </a:p>
        </p:txBody>
      </p:sp>
      <p:cxnSp>
        <p:nvCxnSpPr>
          <p:cNvPr id="42" name="Straight Arrow Connector 41" descr="Arrow pointing from Create a Develop branch to Create a Release branch">
            <a:extLst>
              <a:ext uri="{FF2B5EF4-FFF2-40B4-BE49-F238E27FC236}">
                <a16:creationId xmlns:a16="http://schemas.microsoft.com/office/drawing/2014/main" id="{E0AB254D-744E-4853-A9E9-27E33A04E7AC}"/>
              </a:ext>
              <a:ext uri="{C183D7F6-B498-43B3-948B-1728B52AA6E4}">
                <adec:decorative xmlns:adec="http://schemas.microsoft.com/office/drawing/2017/decorative" val="0"/>
              </a:ext>
            </a:extLst>
          </p:cNvPr>
          <p:cNvCxnSpPr>
            <a:cxnSpLocks/>
            <a:stCxn id="9" idx="0"/>
            <a:endCxn id="10" idx="1"/>
          </p:cNvCxnSpPr>
          <p:nvPr/>
        </p:nvCxnSpPr>
        <p:spPr>
          <a:xfrm rot="5400000" flipH="1" flipV="1">
            <a:off x="3015942" y="2147719"/>
            <a:ext cx="228332" cy="900373"/>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1F564AD-6660-41F3-91BE-62BAC8C08CCC}"/>
              </a:ext>
              <a:ext uri="{C183D7F6-B498-43B3-948B-1728B52AA6E4}">
                <adec:decorative xmlns:adec="http://schemas.microsoft.com/office/drawing/2017/decorative" val="0"/>
              </a:ext>
            </a:extLst>
          </p:cNvPr>
          <p:cNvSpPr/>
          <p:nvPr/>
        </p:nvSpPr>
        <p:spPr>
          <a:xfrm>
            <a:off x="3580295" y="1924833"/>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Create a Release branch</a:t>
            </a:r>
          </a:p>
        </p:txBody>
      </p:sp>
      <p:cxnSp>
        <p:nvCxnSpPr>
          <p:cNvPr id="30" name="Straight Arrow Connector 29" descr="Arrow pointing from Create a Release branch to Merge back">
            <a:extLst>
              <a:ext uri="{FF2B5EF4-FFF2-40B4-BE49-F238E27FC236}">
                <a16:creationId xmlns:a16="http://schemas.microsoft.com/office/drawing/2014/main" id="{94E4F4D5-E1DF-4BB6-AA6C-EF7BA7ADCCD0}"/>
              </a:ext>
              <a:ext uri="{C183D7F6-B498-43B3-948B-1728B52AA6E4}">
                <adec:decorative xmlns:adec="http://schemas.microsoft.com/office/drawing/2017/decorative" val="0"/>
              </a:ext>
            </a:extLst>
          </p:cNvPr>
          <p:cNvCxnSpPr>
            <a:cxnSpLocks/>
            <a:stCxn id="10" idx="3"/>
            <a:endCxn id="13" idx="1"/>
          </p:cNvCxnSpPr>
          <p:nvPr/>
        </p:nvCxnSpPr>
        <p:spPr>
          <a:xfrm>
            <a:off x="4786322" y="2483739"/>
            <a:ext cx="1026482"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8930FF4-75E0-4134-AFCC-9BC391D5C951}"/>
              </a:ext>
              <a:ext uri="{C183D7F6-B498-43B3-948B-1728B52AA6E4}">
                <adec:decorative xmlns:adec="http://schemas.microsoft.com/office/drawing/2017/decorative" val="0"/>
              </a:ext>
            </a:extLst>
          </p:cNvPr>
          <p:cNvSpPr/>
          <p:nvPr/>
        </p:nvSpPr>
        <p:spPr>
          <a:xfrm>
            <a:off x="4842363" y="2207623"/>
            <a:ext cx="914400" cy="215444"/>
          </a:xfrm>
          <a:prstGeom prst="rect">
            <a:avLst/>
          </a:prstGeom>
        </p:spPr>
        <p:txBody>
          <a:bodyPr wrap="square" lIns="0" tIns="0" rIns="0" bIns="0" anchor="ctr">
            <a:spAutoFit/>
          </a:bodyPr>
          <a:lstStyle/>
          <a:p>
            <a:pPr algn="ctr"/>
            <a:r>
              <a:rPr lang="en-US" sz="1400"/>
              <a:t>Complete</a:t>
            </a:r>
          </a:p>
        </p:txBody>
      </p:sp>
      <p:sp>
        <p:nvSpPr>
          <p:cNvPr id="13" name="Rectangle 12">
            <a:extLst>
              <a:ext uri="{FF2B5EF4-FFF2-40B4-BE49-F238E27FC236}">
                <a16:creationId xmlns:a16="http://schemas.microsoft.com/office/drawing/2014/main" id="{8756D413-45DC-4FB7-B8CE-FF454CA7859A}"/>
              </a:ext>
              <a:ext uri="{C183D7F6-B498-43B3-948B-1728B52AA6E4}">
                <adec:decorative xmlns:adec="http://schemas.microsoft.com/office/drawing/2017/decorative" val="0"/>
              </a:ext>
            </a:extLst>
          </p:cNvPr>
          <p:cNvSpPr/>
          <p:nvPr/>
        </p:nvSpPr>
        <p:spPr>
          <a:xfrm>
            <a:off x="5812804" y="1924833"/>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342" tIns="92342" rIns="92342" bIns="92342" numCol="1" spcCol="1270" anchor="ctr" anchorCtr="0">
            <a:noAutofit/>
          </a:bodyPr>
          <a:lstStyle/>
          <a:p>
            <a:pPr algn="ctr" defTabSz="544015">
              <a:lnSpc>
                <a:spcPct val="90000"/>
              </a:lnSpc>
              <a:spcBef>
                <a:spcPct val="0"/>
              </a:spcBef>
              <a:spcAft>
                <a:spcPct val="35000"/>
              </a:spcAft>
            </a:pPr>
            <a:r>
              <a:rPr lang="en-US" sz="1600">
                <a:solidFill>
                  <a:schemeClr val="tx1"/>
                </a:solidFill>
                <a:latin typeface="+mj-lt"/>
              </a:rPr>
              <a:t>Merge back</a:t>
            </a:r>
          </a:p>
        </p:txBody>
      </p:sp>
      <p:cxnSp>
        <p:nvCxnSpPr>
          <p:cNvPr id="38" name="Straight Arrow Connector 37" descr="Arrow pointing from Merge back to Issue with the Master?">
            <a:extLst>
              <a:ext uri="{FF2B5EF4-FFF2-40B4-BE49-F238E27FC236}">
                <a16:creationId xmlns:a16="http://schemas.microsoft.com/office/drawing/2014/main" id="{7ADBE374-6BAB-41EA-B010-6480BFBD05A3}"/>
              </a:ext>
              <a:ext uri="{C183D7F6-B498-43B3-948B-1728B52AA6E4}">
                <adec:decorative xmlns:adec="http://schemas.microsoft.com/office/drawing/2017/decorative" val="0"/>
              </a:ext>
            </a:extLst>
          </p:cNvPr>
          <p:cNvCxnSpPr>
            <a:cxnSpLocks/>
            <a:stCxn id="13" idx="3"/>
            <a:endCxn id="14" idx="0"/>
          </p:cNvCxnSpPr>
          <p:nvPr/>
        </p:nvCxnSpPr>
        <p:spPr>
          <a:xfrm>
            <a:off x="7018831" y="2483739"/>
            <a:ext cx="972401" cy="228332"/>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descr="Arrow pointing from Create a Develop branch to Create a Feature branch">
            <a:extLst>
              <a:ext uri="{FF2B5EF4-FFF2-40B4-BE49-F238E27FC236}">
                <a16:creationId xmlns:a16="http://schemas.microsoft.com/office/drawing/2014/main" id="{4EA75EBE-C274-4E32-B3BB-8B101D74F300}"/>
              </a:ext>
              <a:ext uri="{C183D7F6-B498-43B3-948B-1728B52AA6E4}">
                <adec:decorative xmlns:adec="http://schemas.microsoft.com/office/drawing/2017/decorative" val="0"/>
              </a:ext>
            </a:extLst>
          </p:cNvPr>
          <p:cNvCxnSpPr>
            <a:cxnSpLocks/>
            <a:stCxn id="9" idx="2"/>
            <a:endCxn id="11" idx="1"/>
          </p:cNvCxnSpPr>
          <p:nvPr/>
        </p:nvCxnSpPr>
        <p:spPr>
          <a:xfrm rot="16200000" flipH="1">
            <a:off x="2975042" y="3534762"/>
            <a:ext cx="310132" cy="900373"/>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E03AEE9-1A45-496D-BC99-5F18B11D0FE9}"/>
              </a:ext>
              <a:ext uri="{C183D7F6-B498-43B3-948B-1728B52AA6E4}">
                <adec:decorative xmlns:adec="http://schemas.microsoft.com/office/drawing/2017/decorative" val="0"/>
              </a:ext>
            </a:extLst>
          </p:cNvPr>
          <p:cNvSpPr/>
          <p:nvPr/>
        </p:nvSpPr>
        <p:spPr>
          <a:xfrm>
            <a:off x="3580295" y="3581109"/>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Create a Feature branch</a:t>
            </a:r>
          </a:p>
        </p:txBody>
      </p:sp>
      <p:cxnSp>
        <p:nvCxnSpPr>
          <p:cNvPr id="33" name="Straight Arrow Connector 32" descr="Arrow pointing from Create a Feature branch to Merge back">
            <a:extLst>
              <a:ext uri="{FF2B5EF4-FFF2-40B4-BE49-F238E27FC236}">
                <a16:creationId xmlns:a16="http://schemas.microsoft.com/office/drawing/2014/main" id="{14A4569E-6963-49E1-9707-52AED5157597}"/>
              </a:ext>
              <a:ext uri="{C183D7F6-B498-43B3-948B-1728B52AA6E4}">
                <adec:decorative xmlns:adec="http://schemas.microsoft.com/office/drawing/2017/decorative" val="0"/>
              </a:ext>
            </a:extLst>
          </p:cNvPr>
          <p:cNvCxnSpPr>
            <a:cxnSpLocks/>
            <a:stCxn id="11" idx="3"/>
            <a:endCxn id="12" idx="1"/>
          </p:cNvCxnSpPr>
          <p:nvPr/>
        </p:nvCxnSpPr>
        <p:spPr>
          <a:xfrm>
            <a:off x="4786322" y="4140015"/>
            <a:ext cx="1028817"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B0372F-BF71-4C1E-BF09-8696EB038080}"/>
              </a:ext>
              <a:ext uri="{C183D7F6-B498-43B3-948B-1728B52AA6E4}">
                <adec:decorative xmlns:adec="http://schemas.microsoft.com/office/drawing/2017/decorative" val="0"/>
              </a:ext>
            </a:extLst>
          </p:cNvPr>
          <p:cNvSpPr/>
          <p:nvPr/>
        </p:nvSpPr>
        <p:spPr>
          <a:xfrm>
            <a:off x="4843531" y="3873738"/>
            <a:ext cx="914400" cy="215444"/>
          </a:xfrm>
          <a:prstGeom prst="rect">
            <a:avLst/>
          </a:prstGeom>
        </p:spPr>
        <p:txBody>
          <a:bodyPr wrap="square" lIns="0" tIns="0" rIns="0" bIns="0" anchor="ctr">
            <a:spAutoFit/>
          </a:bodyPr>
          <a:lstStyle/>
          <a:p>
            <a:pPr algn="ctr"/>
            <a:r>
              <a:rPr lang="en-US" sz="1400"/>
              <a:t>Complete</a:t>
            </a:r>
          </a:p>
        </p:txBody>
      </p:sp>
      <p:sp>
        <p:nvSpPr>
          <p:cNvPr id="12" name="Rectangle 11">
            <a:extLst>
              <a:ext uri="{FF2B5EF4-FFF2-40B4-BE49-F238E27FC236}">
                <a16:creationId xmlns:a16="http://schemas.microsoft.com/office/drawing/2014/main" id="{FE327BBD-E538-45C7-AD71-8895D610EB80}"/>
              </a:ext>
              <a:ext uri="{C183D7F6-B498-43B3-948B-1728B52AA6E4}">
                <adec:decorative xmlns:adec="http://schemas.microsoft.com/office/drawing/2017/decorative" val="0"/>
              </a:ext>
            </a:extLst>
          </p:cNvPr>
          <p:cNvSpPr/>
          <p:nvPr/>
        </p:nvSpPr>
        <p:spPr>
          <a:xfrm>
            <a:off x="5815139" y="3581109"/>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Merge back</a:t>
            </a:r>
          </a:p>
        </p:txBody>
      </p:sp>
      <p:cxnSp>
        <p:nvCxnSpPr>
          <p:cNvPr id="41" name="Straight Arrow Connector 40" descr="Arrow pointing from Merge back to Issue with the Master? ">
            <a:extLst>
              <a:ext uri="{FF2B5EF4-FFF2-40B4-BE49-F238E27FC236}">
                <a16:creationId xmlns:a16="http://schemas.microsoft.com/office/drawing/2014/main" id="{4BF9AAA6-4F2B-4533-981F-8432906CBBA0}"/>
              </a:ext>
              <a:ext uri="{C183D7F6-B498-43B3-948B-1728B52AA6E4}">
                <adec:decorative xmlns:adec="http://schemas.microsoft.com/office/drawing/2017/decorative" val="0"/>
              </a:ext>
            </a:extLst>
          </p:cNvPr>
          <p:cNvCxnSpPr>
            <a:cxnSpLocks/>
            <a:stCxn id="12" idx="3"/>
            <a:endCxn id="14" idx="2"/>
          </p:cNvCxnSpPr>
          <p:nvPr/>
        </p:nvCxnSpPr>
        <p:spPr>
          <a:xfrm flipV="1">
            <a:off x="7021166" y="3829883"/>
            <a:ext cx="970066" cy="310132"/>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13B6AC4-A43D-43EB-8C09-EE2D3EEF25E6}"/>
              </a:ext>
              <a:ext uri="{C183D7F6-B498-43B3-948B-1728B52AA6E4}">
                <adec:decorative xmlns:adec="http://schemas.microsoft.com/office/drawing/2017/decorative" val="0"/>
              </a:ext>
            </a:extLst>
          </p:cNvPr>
          <p:cNvSpPr/>
          <p:nvPr/>
        </p:nvSpPr>
        <p:spPr>
          <a:xfrm>
            <a:off x="7388218"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Issue</a:t>
            </a:r>
            <a:br>
              <a:rPr lang="en-US" sz="1600">
                <a:solidFill>
                  <a:schemeClr val="tx1"/>
                </a:solidFill>
                <a:latin typeface="+mj-lt"/>
              </a:rPr>
            </a:br>
            <a:r>
              <a:rPr lang="en-US" sz="1600">
                <a:solidFill>
                  <a:schemeClr val="tx1"/>
                </a:solidFill>
                <a:latin typeface="+mj-lt"/>
              </a:rPr>
              <a:t>with the Master?</a:t>
            </a:r>
          </a:p>
        </p:txBody>
      </p:sp>
      <p:cxnSp>
        <p:nvCxnSpPr>
          <p:cNvPr id="44" name="Straight Arrow Connector 43" descr="Arrow pointing from Issue with the Master? to Hotfix branch">
            <a:extLst>
              <a:ext uri="{FF2B5EF4-FFF2-40B4-BE49-F238E27FC236}">
                <a16:creationId xmlns:a16="http://schemas.microsoft.com/office/drawing/2014/main" id="{45DE1D85-028C-45CF-ABF4-7147C34002D6}"/>
              </a:ext>
              <a:ext uri="{C183D7F6-B498-43B3-948B-1728B52AA6E4}">
                <adec:decorative xmlns:adec="http://schemas.microsoft.com/office/drawing/2017/decorative" val="0"/>
              </a:ext>
            </a:extLst>
          </p:cNvPr>
          <p:cNvCxnSpPr>
            <a:cxnSpLocks/>
            <a:stCxn id="14" idx="3"/>
            <a:endCxn id="15" idx="1"/>
          </p:cNvCxnSpPr>
          <p:nvPr/>
        </p:nvCxnSpPr>
        <p:spPr>
          <a:xfrm>
            <a:off x="8594245" y="3270977"/>
            <a:ext cx="369387"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3BD04A7-9CBE-4660-920A-A8F0CB2EC22B}"/>
              </a:ext>
              <a:ext uri="{C183D7F6-B498-43B3-948B-1728B52AA6E4}">
                <adec:decorative xmlns:adec="http://schemas.microsoft.com/office/drawing/2017/decorative" val="0"/>
              </a:ext>
            </a:extLst>
          </p:cNvPr>
          <p:cNvSpPr/>
          <p:nvPr/>
        </p:nvSpPr>
        <p:spPr>
          <a:xfrm>
            <a:off x="8963632" y="2712071"/>
            <a:ext cx="1206027"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Hotfix branch</a:t>
            </a:r>
          </a:p>
        </p:txBody>
      </p:sp>
      <p:cxnSp>
        <p:nvCxnSpPr>
          <p:cNvPr id="54" name="Straight Arrow Connector 53" descr="Arrow pointing from Hotfix branch to Merge back to Develop and Master">
            <a:extLst>
              <a:ext uri="{FF2B5EF4-FFF2-40B4-BE49-F238E27FC236}">
                <a16:creationId xmlns:a16="http://schemas.microsoft.com/office/drawing/2014/main" id="{6AB9DD03-967D-4EEF-B704-296CEF5C3312}"/>
              </a:ext>
              <a:ext uri="{C183D7F6-B498-43B3-948B-1728B52AA6E4}">
                <adec:decorative xmlns:adec="http://schemas.microsoft.com/office/drawing/2017/decorative" val="0"/>
              </a:ext>
            </a:extLst>
          </p:cNvPr>
          <p:cNvCxnSpPr>
            <a:cxnSpLocks/>
            <a:stCxn id="15" idx="3"/>
            <a:endCxn id="16" idx="1"/>
          </p:cNvCxnSpPr>
          <p:nvPr/>
        </p:nvCxnSpPr>
        <p:spPr>
          <a:xfrm>
            <a:off x="10169659" y="3270977"/>
            <a:ext cx="36938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C837242-CB2A-4B3E-B8B9-B499C2383EFB}"/>
              </a:ext>
              <a:ext uri="{C183D7F6-B498-43B3-948B-1728B52AA6E4}">
                <adec:decorative xmlns:adec="http://schemas.microsoft.com/office/drawing/2017/decorative" val="0"/>
              </a:ext>
            </a:extLst>
          </p:cNvPr>
          <p:cNvSpPr/>
          <p:nvPr/>
        </p:nvSpPr>
        <p:spPr>
          <a:xfrm>
            <a:off x="10539046" y="2712071"/>
            <a:ext cx="1323909" cy="1117812"/>
          </a:xfrm>
          <a:prstGeom prst="rect">
            <a:avLst/>
          </a:pr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0114" tIns="100114" rIns="100114" bIns="100114" numCol="1" spcCol="1270" anchor="ctr" anchorCtr="0">
            <a:noAutofit/>
          </a:bodyPr>
          <a:lstStyle/>
          <a:p>
            <a:pPr algn="ctr" defTabSz="634684">
              <a:lnSpc>
                <a:spcPct val="90000"/>
              </a:lnSpc>
              <a:spcBef>
                <a:spcPct val="0"/>
              </a:spcBef>
              <a:spcAft>
                <a:spcPct val="35000"/>
              </a:spcAft>
            </a:pPr>
            <a:r>
              <a:rPr lang="en-US" sz="1600">
                <a:solidFill>
                  <a:schemeClr val="tx1"/>
                </a:solidFill>
                <a:latin typeface="+mj-lt"/>
              </a:rPr>
              <a:t>Merge back to Develop and Master</a:t>
            </a:r>
          </a:p>
        </p:txBody>
      </p:sp>
      <p:sp>
        <p:nvSpPr>
          <p:cNvPr id="6" name="Rectangle 5">
            <a:extLst>
              <a:ext uri="{FF2B5EF4-FFF2-40B4-BE49-F238E27FC236}">
                <a16:creationId xmlns:a16="http://schemas.microsoft.com/office/drawing/2014/main" id="{B33C0846-CEDA-462F-B9EE-096A8B302BC1}"/>
              </a:ext>
            </a:extLst>
          </p:cNvPr>
          <p:cNvSpPr/>
          <p:nvPr/>
        </p:nvSpPr>
        <p:spPr bwMode="auto">
          <a:xfrm>
            <a:off x="430023" y="5317251"/>
            <a:ext cx="5721035" cy="12187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err="1">
                <a:solidFill>
                  <a:schemeClr val="tx1"/>
                </a:solidFill>
              </a:rPr>
              <a:t>GitFlow</a:t>
            </a:r>
            <a:r>
              <a:rPr lang="en-US" sz="2400">
                <a:solidFill>
                  <a:schemeClr val="tx1"/>
                </a:solidFill>
              </a:rPr>
              <a:t> is great for a release-based software workflow</a:t>
            </a:r>
          </a:p>
        </p:txBody>
      </p:sp>
      <p:sp>
        <p:nvSpPr>
          <p:cNvPr id="27" name="Rectangle 26">
            <a:extLst>
              <a:ext uri="{FF2B5EF4-FFF2-40B4-BE49-F238E27FC236}">
                <a16:creationId xmlns:a16="http://schemas.microsoft.com/office/drawing/2014/main" id="{652F0EAD-EC0C-41E9-940B-FD25A6880335}"/>
              </a:ext>
            </a:extLst>
          </p:cNvPr>
          <p:cNvSpPr/>
          <p:nvPr/>
        </p:nvSpPr>
        <p:spPr bwMode="auto">
          <a:xfrm>
            <a:off x="6277290" y="5317251"/>
            <a:ext cx="5721035" cy="121877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err="1">
                <a:solidFill>
                  <a:schemeClr val="tx1"/>
                </a:solidFill>
              </a:rPr>
              <a:t>GitFlow</a:t>
            </a:r>
            <a:r>
              <a:rPr lang="en-US" sz="2400">
                <a:solidFill>
                  <a:schemeClr val="tx1"/>
                </a:solidFill>
              </a:rPr>
              <a:t> offers a dedicated channel for hotfixes to production</a:t>
            </a:r>
          </a:p>
        </p:txBody>
      </p:sp>
    </p:spTree>
    <p:extLst>
      <p:ext uri="{BB962C8B-B14F-4D97-AF65-F5344CB8AC3E}">
        <p14:creationId xmlns:p14="http://schemas.microsoft.com/office/powerpoint/2010/main" val="114818406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2525-4A3B-4B5E-B209-364C6C474A6B}"/>
              </a:ext>
            </a:extLst>
          </p:cNvPr>
          <p:cNvSpPr>
            <a:spLocks noGrp="1"/>
          </p:cNvSpPr>
          <p:nvPr>
            <p:ph type="title"/>
          </p:nvPr>
        </p:nvSpPr>
        <p:spPr/>
        <p:txBody>
          <a:bodyPr/>
          <a:lstStyle/>
          <a:p>
            <a:r>
              <a:rPr lang="en-US" dirty="0"/>
              <a:t>Forking branch workflow</a:t>
            </a:r>
          </a:p>
        </p:txBody>
      </p:sp>
      <p:pic>
        <p:nvPicPr>
          <p:cNvPr id="27" name="Picture 26">
            <a:extLst>
              <a:ext uri="{FF2B5EF4-FFF2-40B4-BE49-F238E27FC236}">
                <a16:creationId xmlns:a16="http://schemas.microsoft.com/office/drawing/2014/main" id="{32EFF8AE-EB90-421F-8A49-6B06633F59C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7068" y="1200150"/>
            <a:ext cx="873252" cy="871728"/>
          </a:xfrm>
          <a:prstGeom prst="rect">
            <a:avLst/>
          </a:prstGeom>
        </p:spPr>
      </p:pic>
      <p:sp>
        <p:nvSpPr>
          <p:cNvPr id="7" name="Rectangle 6">
            <a:extLst>
              <a:ext uri="{FF2B5EF4-FFF2-40B4-BE49-F238E27FC236}">
                <a16:creationId xmlns:a16="http://schemas.microsoft.com/office/drawing/2014/main" id="{6CAD40A6-CDFC-4944-AAE1-E9A81591F4D1}"/>
              </a:ext>
            </a:extLst>
          </p:cNvPr>
          <p:cNvSpPr/>
          <p:nvPr/>
        </p:nvSpPr>
        <p:spPr>
          <a:xfrm>
            <a:off x="1512421" y="1482125"/>
            <a:ext cx="8970490" cy="307777"/>
          </a:xfrm>
          <a:prstGeom prst="rect">
            <a:avLst/>
          </a:prstGeom>
        </p:spPr>
        <p:txBody>
          <a:bodyPr wrap="square" lIns="0" tIns="0" rIns="0" bIns="0" anchor="ctr">
            <a:spAutoFit/>
          </a:bodyPr>
          <a:lstStyle/>
          <a:p>
            <a:r>
              <a:rPr lang="en-US" sz="2000" dirty="0"/>
              <a:t>Forking Branch workflow gives every developer their own server-side repository</a:t>
            </a:r>
          </a:p>
        </p:txBody>
      </p:sp>
      <p:pic>
        <p:nvPicPr>
          <p:cNvPr id="51" name="Picture 50">
            <a:extLst>
              <a:ext uri="{FF2B5EF4-FFF2-40B4-BE49-F238E27FC236}">
                <a16:creationId xmlns:a16="http://schemas.microsoft.com/office/drawing/2014/main" id="{0C73EBB3-14AA-4AAE-92EA-485A2386851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7068" y="2191590"/>
            <a:ext cx="873252" cy="873252"/>
          </a:xfrm>
          <a:prstGeom prst="rect">
            <a:avLst/>
          </a:prstGeom>
        </p:spPr>
      </p:pic>
      <p:sp>
        <p:nvSpPr>
          <p:cNvPr id="20" name="Rectangle 19">
            <a:extLst>
              <a:ext uri="{FF2B5EF4-FFF2-40B4-BE49-F238E27FC236}">
                <a16:creationId xmlns:a16="http://schemas.microsoft.com/office/drawing/2014/main" id="{71DC3A58-397D-4C92-B283-6D70E4934EBC}"/>
              </a:ext>
            </a:extLst>
          </p:cNvPr>
          <p:cNvSpPr/>
          <p:nvPr/>
        </p:nvSpPr>
        <p:spPr>
          <a:xfrm>
            <a:off x="1528475" y="2320439"/>
            <a:ext cx="10450932" cy="615553"/>
          </a:xfrm>
          <a:prstGeom prst="rect">
            <a:avLst/>
          </a:prstGeom>
        </p:spPr>
        <p:txBody>
          <a:bodyPr wrap="square" lIns="0" tIns="0" rIns="0" bIns="0" anchor="ctr">
            <a:spAutoFit/>
          </a:bodyPr>
          <a:lstStyle/>
          <a:p>
            <a:r>
              <a:rPr lang="en-US" sz="2000"/>
              <a:t>Each contributor has not one, but two Git repositories: a private local one and a public server-side one</a:t>
            </a:r>
          </a:p>
        </p:txBody>
      </p:sp>
      <p:pic>
        <p:nvPicPr>
          <p:cNvPr id="67" name="Picture 66">
            <a:extLst>
              <a:ext uri="{FF2B5EF4-FFF2-40B4-BE49-F238E27FC236}">
                <a16:creationId xmlns:a16="http://schemas.microsoft.com/office/drawing/2014/main" id="{09538F86-AA31-406B-A52A-9056ECCE725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7068" y="3184554"/>
            <a:ext cx="873252" cy="873252"/>
          </a:xfrm>
          <a:prstGeom prst="rect">
            <a:avLst/>
          </a:prstGeom>
        </p:spPr>
      </p:pic>
      <p:sp>
        <p:nvSpPr>
          <p:cNvPr id="21" name="Rectangle 20">
            <a:extLst>
              <a:ext uri="{FF2B5EF4-FFF2-40B4-BE49-F238E27FC236}">
                <a16:creationId xmlns:a16="http://schemas.microsoft.com/office/drawing/2014/main" id="{1C067175-CB09-4218-975D-FAB865671CC4}"/>
              </a:ext>
            </a:extLst>
          </p:cNvPr>
          <p:cNvSpPr/>
          <p:nvPr/>
        </p:nvSpPr>
        <p:spPr>
          <a:xfrm>
            <a:off x="1528475" y="3255420"/>
            <a:ext cx="10450932" cy="731520"/>
          </a:xfrm>
          <a:prstGeom prst="rect">
            <a:avLst/>
          </a:prstGeom>
        </p:spPr>
        <p:txBody>
          <a:bodyPr wrap="square" lIns="0" tIns="0" rIns="0" bIns="0" anchor="ctr">
            <a:noAutofit/>
          </a:bodyPr>
          <a:lstStyle/>
          <a:p>
            <a:r>
              <a:rPr lang="en-US" sz="2000"/>
              <a:t>Most often seen in public open source projects</a:t>
            </a:r>
          </a:p>
        </p:txBody>
      </p:sp>
      <p:pic>
        <p:nvPicPr>
          <p:cNvPr id="74" name="Picture 73">
            <a:extLst>
              <a:ext uri="{FF2B5EF4-FFF2-40B4-BE49-F238E27FC236}">
                <a16:creationId xmlns:a16="http://schemas.microsoft.com/office/drawing/2014/main" id="{000A7B8B-B25D-49E6-B903-96EA640AA09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57068" y="4177518"/>
            <a:ext cx="873252" cy="873252"/>
          </a:xfrm>
          <a:prstGeom prst="rect">
            <a:avLst/>
          </a:prstGeom>
        </p:spPr>
      </p:pic>
      <p:sp>
        <p:nvSpPr>
          <p:cNvPr id="22" name="Rectangle 21">
            <a:extLst>
              <a:ext uri="{FF2B5EF4-FFF2-40B4-BE49-F238E27FC236}">
                <a16:creationId xmlns:a16="http://schemas.microsoft.com/office/drawing/2014/main" id="{646B0B59-E5B2-41C6-9E80-F13BA89913D4}"/>
              </a:ext>
            </a:extLst>
          </p:cNvPr>
          <p:cNvSpPr/>
          <p:nvPr/>
        </p:nvSpPr>
        <p:spPr>
          <a:xfrm>
            <a:off x="1528475" y="4306367"/>
            <a:ext cx="10450932" cy="615553"/>
          </a:xfrm>
          <a:prstGeom prst="rect">
            <a:avLst/>
          </a:prstGeom>
        </p:spPr>
        <p:txBody>
          <a:bodyPr wrap="square" lIns="0" tIns="0" rIns="0" bIns="0" anchor="ctr">
            <a:spAutoFit/>
          </a:bodyPr>
          <a:lstStyle/>
          <a:p>
            <a:r>
              <a:rPr lang="en-US" sz="2000"/>
              <a:t>Contributions can be integrated without the need for everybody to push to a single central repository</a:t>
            </a:r>
          </a:p>
        </p:txBody>
      </p:sp>
      <p:pic>
        <p:nvPicPr>
          <p:cNvPr id="79" name="Picture 78">
            <a:extLst>
              <a:ext uri="{FF2B5EF4-FFF2-40B4-BE49-F238E27FC236}">
                <a16:creationId xmlns:a16="http://schemas.microsoft.com/office/drawing/2014/main" id="{AA4A66A5-8E76-4EB3-8A18-26C1CAD383B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7068" y="5170479"/>
            <a:ext cx="873252" cy="871728"/>
          </a:xfrm>
          <a:prstGeom prst="rect">
            <a:avLst/>
          </a:prstGeom>
        </p:spPr>
      </p:pic>
      <p:sp>
        <p:nvSpPr>
          <p:cNvPr id="23" name="Rectangle 22">
            <a:extLst>
              <a:ext uri="{FF2B5EF4-FFF2-40B4-BE49-F238E27FC236}">
                <a16:creationId xmlns:a16="http://schemas.microsoft.com/office/drawing/2014/main" id="{3DFB2B47-423F-48E4-AC14-CA02A465ABD8}"/>
              </a:ext>
            </a:extLst>
          </p:cNvPr>
          <p:cNvSpPr/>
          <p:nvPr/>
        </p:nvSpPr>
        <p:spPr>
          <a:xfrm>
            <a:off x="1497793" y="5452454"/>
            <a:ext cx="7621606" cy="307777"/>
          </a:xfrm>
          <a:prstGeom prst="rect">
            <a:avLst/>
          </a:prstGeom>
        </p:spPr>
        <p:txBody>
          <a:bodyPr wrap="square" lIns="0" tIns="0" rIns="0" bIns="0" anchor="ctr">
            <a:spAutoFit/>
          </a:bodyPr>
          <a:lstStyle/>
          <a:p>
            <a:r>
              <a:rPr lang="en-US" sz="2000"/>
              <a:t>Typically follows a branching model based on the </a:t>
            </a:r>
            <a:r>
              <a:rPr lang="en-US" sz="2000" err="1"/>
              <a:t>GitFlow</a:t>
            </a:r>
            <a:r>
              <a:rPr lang="en-US" sz="2000"/>
              <a:t> Workflow</a:t>
            </a:r>
          </a:p>
        </p:txBody>
      </p:sp>
      <p:sp>
        <p:nvSpPr>
          <p:cNvPr id="4" name="Freeform: Shape 3">
            <a:extLst>
              <a:ext uri="{FF2B5EF4-FFF2-40B4-BE49-F238E27FC236}">
                <a16:creationId xmlns:a16="http://schemas.microsoft.com/office/drawing/2014/main" id="{DA503770-8BA6-4E4E-9D31-F96448DA73D7}"/>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dirty="0">
                <a:solidFill>
                  <a:schemeClr val="tx1"/>
                </a:solidFill>
                <a:cs typeface="Segoe UI Semibold" panose="020B0702040204020203" pitchFamily="34" charset="0"/>
              </a:rPr>
              <a:t>Forked repositories use the standard git </a:t>
            </a:r>
            <a:r>
              <a:rPr lang="en-US" sz="2000" dirty="0">
                <a:solidFill>
                  <a:schemeClr val="tx1"/>
                </a:solidFill>
                <a:latin typeface="+mj-lt"/>
                <a:cs typeface="Segoe UI Semibold" panose="020B0702040204020203" pitchFamily="34" charset="0"/>
              </a:rPr>
              <a:t>clone </a:t>
            </a:r>
            <a:r>
              <a:rPr lang="en-US" sz="2000" dirty="0">
                <a:solidFill>
                  <a:schemeClr val="tx1"/>
                </a:solidFill>
                <a:cs typeface="Segoe UI Semibold" panose="020B0702040204020203" pitchFamily="34" charset="0"/>
              </a:rPr>
              <a:t>command</a:t>
            </a:r>
          </a:p>
        </p:txBody>
      </p:sp>
      <p:pic>
        <p:nvPicPr>
          <p:cNvPr id="9" name="Picture 8" descr="A tick mark">
            <a:extLst>
              <a:ext uri="{FF2B5EF4-FFF2-40B4-BE49-F238E27FC236}">
                <a16:creationId xmlns:a16="http://schemas.microsoft.com/office/drawing/2014/main" id="{FBD37E59-2121-4254-B37F-DA97E940551B}"/>
              </a:ext>
            </a:extLst>
          </p:cNvPr>
          <p:cNvPicPr>
            <a:picLocks noChangeAspect="1"/>
          </p:cNvPicPr>
          <p:nvPr/>
        </p:nvPicPr>
        <p:blipFill>
          <a:blip r:embed="rId7"/>
          <a:stretch>
            <a:fillRect/>
          </a:stretch>
        </p:blipFill>
        <p:spPr>
          <a:xfrm>
            <a:off x="427038" y="6212113"/>
            <a:ext cx="786452" cy="780356"/>
          </a:xfrm>
          <a:prstGeom prst="rect">
            <a:avLst/>
          </a:prstGeom>
        </p:spPr>
      </p:pic>
      <p:pic>
        <p:nvPicPr>
          <p:cNvPr id="8" name="Picture 7">
            <a:extLst>
              <a:ext uri="{FF2B5EF4-FFF2-40B4-BE49-F238E27FC236}">
                <a16:creationId xmlns:a16="http://schemas.microsoft.com/office/drawing/2014/main" id="{96CF52B0-6D48-4E5F-8F02-17BEFEFB622D}"/>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512421" y="2131734"/>
            <a:ext cx="10527792" cy="2999232"/>
          </a:xfrm>
          <a:prstGeom prst="rect">
            <a:avLst/>
          </a:prstGeom>
        </p:spPr>
      </p:pic>
    </p:spTree>
    <p:extLst>
      <p:ext uri="{BB962C8B-B14F-4D97-AF65-F5344CB8AC3E}">
        <p14:creationId xmlns:p14="http://schemas.microsoft.com/office/powerpoint/2010/main" val="19430398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a:t>Lesson 04: Collaborating with pull requests</a:t>
            </a:r>
          </a:p>
        </p:txBody>
      </p:sp>
      <p:pic>
        <p:nvPicPr>
          <p:cNvPr id="3" name="Picture 2" descr="Icon of coding brackets">
            <a:extLst>
              <a:ext uri="{FF2B5EF4-FFF2-40B4-BE49-F238E27FC236}">
                <a16:creationId xmlns:a16="http://schemas.microsoft.com/office/drawing/2014/main" id="{401FA2D7-31B8-4930-83D4-F392DAC08BE3}"/>
              </a:ext>
            </a:extLst>
          </p:cNvPr>
          <p:cNvPicPr>
            <a:picLocks noChangeAspect="1"/>
          </p:cNvPicPr>
          <p:nvPr/>
        </p:nvPicPr>
        <p:blipFill>
          <a:blip r:embed="rId2"/>
          <a:stretch>
            <a:fillRect/>
          </a:stretch>
        </p:blipFill>
        <p:spPr>
          <a:xfrm>
            <a:off x="10346708" y="2935500"/>
            <a:ext cx="1123524" cy="1123524"/>
          </a:xfrm>
          <a:prstGeom prst="rect">
            <a:avLst/>
          </a:prstGeom>
        </p:spPr>
      </p:pic>
    </p:spTree>
    <p:extLst>
      <p:ext uri="{BB962C8B-B14F-4D97-AF65-F5344CB8AC3E}">
        <p14:creationId xmlns:p14="http://schemas.microsoft.com/office/powerpoint/2010/main" val="15373480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7031-C088-47B0-8148-28E3C5092A6D}"/>
              </a:ext>
            </a:extLst>
          </p:cNvPr>
          <p:cNvSpPr>
            <a:spLocks noGrp="1"/>
          </p:cNvSpPr>
          <p:nvPr>
            <p:ph type="title"/>
          </p:nvPr>
        </p:nvSpPr>
        <p:spPr/>
        <p:txBody>
          <a:bodyPr/>
          <a:lstStyle/>
          <a:p>
            <a:r>
              <a:rPr lang="en-US"/>
              <a:t>Collaborating with pull requests</a:t>
            </a:r>
          </a:p>
        </p:txBody>
      </p:sp>
      <p:sp>
        <p:nvSpPr>
          <p:cNvPr id="12" name="Rectangle 11">
            <a:extLst>
              <a:ext uri="{FF2B5EF4-FFF2-40B4-BE49-F238E27FC236}">
                <a16:creationId xmlns:a16="http://schemas.microsoft.com/office/drawing/2014/main" id="{10450673-A676-4359-8DD5-101A494B731A}"/>
              </a:ext>
              <a:ext uri="{C183D7F6-B498-43B3-948B-1728B52AA6E4}">
                <adec:decorative xmlns:adec="http://schemas.microsoft.com/office/drawing/2017/decorative" val="1"/>
              </a:ext>
            </a:extLst>
          </p:cNvPr>
          <p:cNvSpPr/>
          <p:nvPr/>
        </p:nvSpPr>
        <p:spPr bwMode="auto">
          <a:xfrm>
            <a:off x="427038" y="1192212"/>
            <a:ext cx="11582400" cy="394366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Screenshot showing branch, discuss, and merge">
            <a:extLst>
              <a:ext uri="{FF2B5EF4-FFF2-40B4-BE49-F238E27FC236}">
                <a16:creationId xmlns:a16="http://schemas.microsoft.com/office/drawing/2014/main" id="{30A5D33A-DBB3-46B6-9B9E-DCE7527FCDFD}"/>
              </a:ext>
            </a:extLst>
          </p:cNvPr>
          <p:cNvPicPr>
            <a:picLocks noChangeAspect="1"/>
          </p:cNvPicPr>
          <p:nvPr/>
        </p:nvPicPr>
        <p:blipFill rotWithShape="1">
          <a:blip r:embed="rId2"/>
          <a:srcRect l="1013" t="741" r="1524"/>
          <a:stretch/>
        </p:blipFill>
        <p:spPr>
          <a:xfrm>
            <a:off x="472440" y="1295399"/>
            <a:ext cx="11475720" cy="3770812"/>
          </a:xfrm>
          <a:prstGeom prst="rect">
            <a:avLst/>
          </a:prstGeom>
        </p:spPr>
      </p:pic>
      <p:sp>
        <p:nvSpPr>
          <p:cNvPr id="8" name="Freeform: Shape 7">
            <a:extLst>
              <a:ext uri="{FF2B5EF4-FFF2-40B4-BE49-F238E27FC236}">
                <a16:creationId xmlns:a16="http://schemas.microsoft.com/office/drawing/2014/main" id="{50C1FEE9-6CAD-4B00-8D5B-F5EB21101249}"/>
              </a:ext>
            </a:extLst>
          </p:cNvPr>
          <p:cNvSpPr/>
          <p:nvPr/>
        </p:nvSpPr>
        <p:spPr>
          <a:xfrm>
            <a:off x="427037"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Pull requests let you tell others about changes</a:t>
            </a:r>
          </a:p>
        </p:txBody>
      </p:sp>
      <p:sp>
        <p:nvSpPr>
          <p:cNvPr id="9" name="Freeform: Shape 8">
            <a:extLst>
              <a:ext uri="{FF2B5EF4-FFF2-40B4-BE49-F238E27FC236}">
                <a16:creationId xmlns:a16="http://schemas.microsoft.com/office/drawing/2014/main" id="{A3BB05DB-2659-4B39-AADE-F0D13BA83974}"/>
              </a:ext>
            </a:extLst>
          </p:cNvPr>
          <p:cNvSpPr/>
          <p:nvPr/>
        </p:nvSpPr>
        <p:spPr>
          <a:xfrm>
            <a:off x="3351630"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Collaboration using</a:t>
            </a:r>
            <a:br>
              <a:rPr lang="en-US">
                <a:solidFill>
                  <a:schemeClr val="tx1"/>
                </a:solidFill>
                <a:latin typeface="+mj-lt"/>
              </a:rPr>
            </a:br>
            <a:r>
              <a:rPr lang="en-US">
                <a:solidFill>
                  <a:schemeClr val="tx1"/>
                </a:solidFill>
                <a:latin typeface="+mj-lt"/>
              </a:rPr>
              <a:t>the Shared Repository Model</a:t>
            </a:r>
          </a:p>
        </p:txBody>
      </p:sp>
      <p:sp>
        <p:nvSpPr>
          <p:cNvPr id="10" name="Freeform: Shape 9">
            <a:extLst>
              <a:ext uri="{FF2B5EF4-FFF2-40B4-BE49-F238E27FC236}">
                <a16:creationId xmlns:a16="http://schemas.microsoft.com/office/drawing/2014/main" id="{4BCA008C-950D-4DBB-B6A4-EAE05DE42BB1}"/>
              </a:ext>
            </a:extLst>
          </p:cNvPr>
          <p:cNvSpPr/>
          <p:nvPr/>
        </p:nvSpPr>
        <p:spPr>
          <a:xfrm>
            <a:off x="6276223"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Review and merge</a:t>
            </a:r>
            <a:br>
              <a:rPr lang="en-US">
                <a:solidFill>
                  <a:schemeClr val="tx1"/>
                </a:solidFill>
                <a:latin typeface="+mj-lt"/>
              </a:rPr>
            </a:br>
            <a:r>
              <a:rPr lang="en-US">
                <a:solidFill>
                  <a:schemeClr val="tx1"/>
                </a:solidFill>
                <a:latin typeface="+mj-lt"/>
              </a:rPr>
              <a:t>your code in a single collaborative process</a:t>
            </a:r>
          </a:p>
        </p:txBody>
      </p:sp>
      <p:sp>
        <p:nvSpPr>
          <p:cNvPr id="11" name="Freeform: Shape 10">
            <a:extLst>
              <a:ext uri="{FF2B5EF4-FFF2-40B4-BE49-F238E27FC236}">
                <a16:creationId xmlns:a16="http://schemas.microsoft.com/office/drawing/2014/main" id="{2BE63391-101C-4820-9EEF-3050A9C8169B}"/>
              </a:ext>
            </a:extLst>
          </p:cNvPr>
          <p:cNvSpPr/>
          <p:nvPr/>
        </p:nvSpPr>
        <p:spPr>
          <a:xfrm>
            <a:off x="9200817" y="5257800"/>
            <a:ext cx="2797507" cy="1227771"/>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a:solidFill>
                  <a:schemeClr val="tx1"/>
                </a:solidFill>
                <a:latin typeface="+mj-lt"/>
              </a:rPr>
              <a:t>Be sure to provide good feedback and protect branches with policies</a:t>
            </a:r>
          </a:p>
        </p:txBody>
      </p:sp>
    </p:spTree>
    <p:extLst>
      <p:ext uri="{BB962C8B-B14F-4D97-AF65-F5344CB8AC3E}">
        <p14:creationId xmlns:p14="http://schemas.microsoft.com/office/powerpoint/2010/main" val="64325758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p:txBody>
          <a:bodyPr/>
          <a:lstStyle/>
          <a:p>
            <a:r>
              <a:rPr lang="en-US"/>
              <a:t>Azure Repos collaborating with pull requests</a:t>
            </a:r>
          </a:p>
        </p:txBody>
      </p:sp>
      <p:sp>
        <p:nvSpPr>
          <p:cNvPr id="4" name="Rectangle 3">
            <a:extLst>
              <a:ext uri="{FF2B5EF4-FFF2-40B4-BE49-F238E27FC236}">
                <a16:creationId xmlns:a16="http://schemas.microsoft.com/office/drawing/2014/main" id="{69935C7D-A819-4361-8C62-03FD1663CE48}"/>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15199503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05: Why care about </a:t>
            </a:r>
            <a:r>
              <a:rPr lang="en-US" err="1"/>
              <a:t>GitHooks</a:t>
            </a:r>
            <a:endParaRPr lang="en-US"/>
          </a:p>
        </p:txBody>
      </p:sp>
      <p:pic>
        <p:nvPicPr>
          <p:cNvPr id="3" name="Picture 2" descr="Icon of a heart">
            <a:extLst>
              <a:ext uri="{FF2B5EF4-FFF2-40B4-BE49-F238E27FC236}">
                <a16:creationId xmlns:a16="http://schemas.microsoft.com/office/drawing/2014/main" id="{3065A701-D32B-4A90-9528-F7D514982263}"/>
              </a:ext>
            </a:extLst>
          </p:cNvPr>
          <p:cNvPicPr>
            <a:picLocks noChangeAspect="1"/>
          </p:cNvPicPr>
          <p:nvPr/>
        </p:nvPicPr>
        <p:blipFill>
          <a:blip r:embed="rId2"/>
          <a:stretch>
            <a:fillRect/>
          </a:stretch>
        </p:blipFill>
        <p:spPr>
          <a:xfrm>
            <a:off x="10315575" y="2965565"/>
            <a:ext cx="1171862" cy="1063394"/>
          </a:xfrm>
          <a:prstGeom prst="rect">
            <a:avLst/>
          </a:prstGeom>
        </p:spPr>
      </p:pic>
    </p:spTree>
    <p:extLst>
      <p:ext uri="{BB962C8B-B14F-4D97-AF65-F5344CB8AC3E}">
        <p14:creationId xmlns:p14="http://schemas.microsoft.com/office/powerpoint/2010/main" val="14430658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A576-F8DF-4E50-A5C0-B022004D642C}"/>
              </a:ext>
            </a:extLst>
          </p:cNvPr>
          <p:cNvSpPr>
            <a:spLocks noGrp="1"/>
          </p:cNvSpPr>
          <p:nvPr>
            <p:ph type="title"/>
          </p:nvPr>
        </p:nvSpPr>
        <p:spPr/>
        <p:txBody>
          <a:bodyPr/>
          <a:lstStyle/>
          <a:p>
            <a:r>
              <a:rPr lang="en-US" dirty="0"/>
              <a:t>Why care about </a:t>
            </a:r>
            <a:r>
              <a:rPr lang="en-US" dirty="0" err="1"/>
              <a:t>GitHooks</a:t>
            </a:r>
            <a:r>
              <a:rPr lang="en-US" dirty="0"/>
              <a:t>?</a:t>
            </a:r>
          </a:p>
        </p:txBody>
      </p:sp>
      <p:sp>
        <p:nvSpPr>
          <p:cNvPr id="6" name="Rectangle 5">
            <a:extLst>
              <a:ext uri="{FF2B5EF4-FFF2-40B4-BE49-F238E27FC236}">
                <a16:creationId xmlns:a16="http://schemas.microsoft.com/office/drawing/2014/main" id="{795DCCC7-6634-4DAF-A6D2-8F83975C5236}"/>
              </a:ext>
            </a:extLst>
          </p:cNvPr>
          <p:cNvSpPr/>
          <p:nvPr/>
        </p:nvSpPr>
        <p:spPr bwMode="auto">
          <a:xfrm>
            <a:off x="435734" y="1599427"/>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A mechanism that allows arbitrary code to be run before, or after, certain Git lifecycle events occur</a:t>
            </a:r>
          </a:p>
        </p:txBody>
      </p:sp>
      <p:sp>
        <p:nvSpPr>
          <p:cNvPr id="7" name="Rectangle 6">
            <a:extLst>
              <a:ext uri="{FF2B5EF4-FFF2-40B4-BE49-F238E27FC236}">
                <a16:creationId xmlns:a16="http://schemas.microsoft.com/office/drawing/2014/main" id="{7325528D-025B-44FE-8705-6B6A211C69D9}"/>
              </a:ext>
            </a:extLst>
          </p:cNvPr>
          <p:cNvSpPr/>
          <p:nvPr/>
        </p:nvSpPr>
        <p:spPr bwMode="auto">
          <a:xfrm>
            <a:off x="435734" y="3038404"/>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Use </a:t>
            </a:r>
            <a:r>
              <a:rPr lang="en-US" sz="2400" err="1">
                <a:solidFill>
                  <a:schemeClr val="tx1"/>
                </a:solidFill>
                <a:latin typeface="+mj-lt"/>
              </a:rPr>
              <a:t>GitHooks</a:t>
            </a:r>
            <a:r>
              <a:rPr lang="en-US" sz="2400">
                <a:solidFill>
                  <a:schemeClr val="tx1"/>
                </a:solidFill>
                <a:latin typeface="+mj-lt"/>
              </a:rPr>
              <a:t> to enforce policies, ensure consistency, and control your environment</a:t>
            </a:r>
          </a:p>
        </p:txBody>
      </p:sp>
      <p:sp>
        <p:nvSpPr>
          <p:cNvPr id="8" name="Rectangle 7">
            <a:extLst>
              <a:ext uri="{FF2B5EF4-FFF2-40B4-BE49-F238E27FC236}">
                <a16:creationId xmlns:a16="http://schemas.microsoft.com/office/drawing/2014/main" id="{86AFC379-A233-4617-B5A7-989361EFD378}"/>
              </a:ext>
            </a:extLst>
          </p:cNvPr>
          <p:cNvSpPr/>
          <p:nvPr/>
        </p:nvSpPr>
        <p:spPr bwMode="auto">
          <a:xfrm>
            <a:off x="435734" y="4477381"/>
            <a:ext cx="8576185" cy="13003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Can be either client-side or server-side</a:t>
            </a:r>
          </a:p>
        </p:txBody>
      </p:sp>
      <p:sp>
        <p:nvSpPr>
          <p:cNvPr id="9" name="Rectangle 8">
            <a:extLst>
              <a:ext uri="{FF2B5EF4-FFF2-40B4-BE49-F238E27FC236}">
                <a16:creationId xmlns:a16="http://schemas.microsoft.com/office/drawing/2014/main" id="{123A75A9-DF82-4F87-B594-DC238D64F2C8}"/>
              </a:ext>
              <a:ext uri="{C183D7F6-B498-43B3-948B-1728B52AA6E4}">
                <adec:decorative xmlns:adec="http://schemas.microsoft.com/office/drawing/2017/decorative" val="1"/>
              </a:ext>
            </a:extLst>
          </p:cNvPr>
          <p:cNvSpPr/>
          <p:nvPr/>
        </p:nvSpPr>
        <p:spPr bwMode="auto">
          <a:xfrm>
            <a:off x="9151630" y="1599427"/>
            <a:ext cx="2842288" cy="417830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Screenshot of GitHook files">
            <a:extLst>
              <a:ext uri="{FF2B5EF4-FFF2-40B4-BE49-F238E27FC236}">
                <a16:creationId xmlns:a16="http://schemas.microsoft.com/office/drawing/2014/main" id="{87ADD97A-A471-459D-8964-AA1E68E66E0D}"/>
              </a:ext>
            </a:extLst>
          </p:cNvPr>
          <p:cNvPicPr>
            <a:picLocks noChangeAspect="1"/>
          </p:cNvPicPr>
          <p:nvPr/>
        </p:nvPicPr>
        <p:blipFill rotWithShape="1">
          <a:blip r:embed="rId2"/>
          <a:srcRect r="8165"/>
          <a:stretch/>
        </p:blipFill>
        <p:spPr>
          <a:xfrm>
            <a:off x="9168293" y="1659030"/>
            <a:ext cx="2808963" cy="4059094"/>
          </a:xfrm>
          <a:prstGeom prst="rect">
            <a:avLst/>
          </a:prstGeom>
          <a:ln>
            <a:noFill/>
          </a:ln>
        </p:spPr>
      </p:pic>
      <p:pic>
        <p:nvPicPr>
          <p:cNvPr id="10" name="Picture 9" descr="A tick mark">
            <a:extLst>
              <a:ext uri="{FF2B5EF4-FFF2-40B4-BE49-F238E27FC236}">
                <a16:creationId xmlns:a16="http://schemas.microsoft.com/office/drawing/2014/main" id="{6153F330-A7DD-4BB5-9D01-370F6EF03CAD}"/>
              </a:ext>
            </a:extLst>
          </p:cNvPr>
          <p:cNvPicPr>
            <a:picLocks noChangeAspect="1"/>
          </p:cNvPicPr>
          <p:nvPr/>
        </p:nvPicPr>
        <p:blipFill>
          <a:blip r:embed="rId3"/>
          <a:stretch>
            <a:fillRect/>
          </a:stretch>
        </p:blipFill>
        <p:spPr>
          <a:xfrm>
            <a:off x="427038" y="6212113"/>
            <a:ext cx="786452" cy="780356"/>
          </a:xfrm>
          <a:prstGeom prst="rect">
            <a:avLst/>
          </a:prstGeom>
        </p:spPr>
      </p:pic>
      <p:sp>
        <p:nvSpPr>
          <p:cNvPr id="5" name="Freeform: Shape 4">
            <a:extLst>
              <a:ext uri="{FF2B5EF4-FFF2-40B4-BE49-F238E27FC236}">
                <a16:creationId xmlns:a16="http://schemas.microsoft.com/office/drawing/2014/main" id="{578D9A3C-9D05-45E7-8E08-77F5C6387378}"/>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Semibold" panose="020B0702040204020203" pitchFamily="34" charset="0"/>
              </a:rPr>
              <a:t>Using </a:t>
            </a:r>
            <a:r>
              <a:rPr lang="en-US" sz="2000" err="1">
                <a:solidFill>
                  <a:schemeClr val="tx1"/>
                </a:solidFill>
                <a:latin typeface="+mj-lt"/>
                <a:cs typeface="Segoe UI Semibold" panose="020B0702040204020203" pitchFamily="34" charset="0"/>
              </a:rPr>
              <a:t>GitHooks</a:t>
            </a:r>
            <a:r>
              <a:rPr lang="en-US" sz="2000">
                <a:solidFill>
                  <a:schemeClr val="tx1"/>
                </a:solidFill>
                <a:latin typeface="+mj-lt"/>
                <a:cs typeface="Segoe UI Semibold" panose="020B0702040204020203" pitchFamily="34" charset="0"/>
              </a:rPr>
              <a:t> is like having little robot minions to carry out your every wish</a:t>
            </a:r>
          </a:p>
        </p:txBody>
      </p:sp>
    </p:spTree>
    <p:extLst>
      <p:ext uri="{BB962C8B-B14F-4D97-AF65-F5344CB8AC3E}">
        <p14:creationId xmlns:p14="http://schemas.microsoft.com/office/powerpoint/2010/main" val="9885905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err="1"/>
              <a:t>GitHooks</a:t>
            </a:r>
            <a:r>
              <a:rPr lang="en-US"/>
              <a:t> in action</a:t>
            </a:r>
          </a:p>
        </p:txBody>
      </p:sp>
      <p:sp>
        <p:nvSpPr>
          <p:cNvPr id="3" name="Rectangle 2">
            <a:extLst>
              <a:ext uri="{FF2B5EF4-FFF2-40B4-BE49-F238E27FC236}">
                <a16:creationId xmlns:a16="http://schemas.microsoft.com/office/drawing/2014/main" id="{B2F88263-9ED5-4A6E-ACC0-4DCEB5729039}"/>
              </a:ext>
            </a:extLst>
          </p:cNvPr>
          <p:cNvSpPr/>
          <p:nvPr/>
        </p:nvSpPr>
        <p:spPr>
          <a:xfrm>
            <a:off x="437489" y="2196788"/>
            <a:ext cx="5689678" cy="2969572"/>
          </a:xfrm>
          <a:prstGeom prst="rect">
            <a:avLst/>
          </a:prstGeom>
          <a:solidFill>
            <a:schemeClr val="bg1">
              <a:lumMod val="95000"/>
            </a:schemeClr>
          </a:solidFill>
        </p:spPr>
        <p:txBody>
          <a:bodyPr wrap="none" lIns="182880" tIns="137160" rIns="182880" bIns="137160" anchor="t">
            <a:noAutofit/>
          </a:bodyPr>
          <a:lstStyle/>
          <a:p>
            <a:r>
              <a:rPr lang="en-US" sz="2400" dirty="0">
                <a:latin typeface="+mj-lt"/>
              </a:rPr>
              <a:t>Will my code:</a:t>
            </a:r>
          </a:p>
          <a:p>
            <a:pPr marL="0" lvl="1">
              <a:spcBef>
                <a:spcPts val="400"/>
              </a:spcBef>
              <a:spcAft>
                <a:spcPts val="800"/>
              </a:spcAft>
            </a:pPr>
            <a:r>
              <a:rPr lang="en-US" sz="2000" dirty="0"/>
              <a:t>Break other code?</a:t>
            </a:r>
          </a:p>
          <a:p>
            <a:pPr marL="0" lvl="1">
              <a:spcBef>
                <a:spcPts val="400"/>
              </a:spcBef>
              <a:spcAft>
                <a:spcPts val="800"/>
              </a:spcAft>
            </a:pPr>
            <a:r>
              <a:rPr lang="en-US" sz="2000" dirty="0"/>
              <a:t>Introduce code quality issues?</a:t>
            </a:r>
          </a:p>
          <a:p>
            <a:pPr marL="0" lvl="1">
              <a:spcBef>
                <a:spcPts val="400"/>
              </a:spcBef>
              <a:spcAft>
                <a:spcPts val="800"/>
              </a:spcAft>
            </a:pPr>
            <a:r>
              <a:rPr lang="en-US" sz="2000" dirty="0"/>
              <a:t>Drop the code coverage?</a:t>
            </a:r>
          </a:p>
          <a:p>
            <a:pPr marL="0" lvl="1">
              <a:spcBef>
                <a:spcPts val="400"/>
              </a:spcBef>
              <a:spcAft>
                <a:spcPts val="800"/>
              </a:spcAft>
            </a:pPr>
            <a:r>
              <a:rPr lang="en-US" sz="2000" dirty="0"/>
              <a:t>Take on a new dependency?</a:t>
            </a:r>
          </a:p>
        </p:txBody>
      </p:sp>
      <p:sp>
        <p:nvSpPr>
          <p:cNvPr id="38" name="Rectangle 37">
            <a:extLst>
              <a:ext uri="{FF2B5EF4-FFF2-40B4-BE49-F238E27FC236}">
                <a16:creationId xmlns:a16="http://schemas.microsoft.com/office/drawing/2014/main" id="{0C73E427-9273-4488-A30D-4AB50E0D1E0A}"/>
              </a:ext>
            </a:extLst>
          </p:cNvPr>
          <p:cNvSpPr/>
          <p:nvPr/>
        </p:nvSpPr>
        <p:spPr>
          <a:xfrm>
            <a:off x="6336294" y="2196788"/>
            <a:ext cx="5689678" cy="2969572"/>
          </a:xfrm>
          <a:prstGeom prst="rect">
            <a:avLst/>
          </a:prstGeom>
          <a:solidFill>
            <a:schemeClr val="bg1">
              <a:lumMod val="95000"/>
            </a:schemeClr>
          </a:solidFill>
        </p:spPr>
        <p:txBody>
          <a:bodyPr wrap="none" lIns="182880" tIns="137160" rIns="182880" bIns="137160" anchor="t">
            <a:noAutofit/>
          </a:bodyPr>
          <a:lstStyle/>
          <a:p>
            <a:r>
              <a:rPr lang="en-US" sz="2400">
                <a:latin typeface="+mj-lt"/>
              </a:rPr>
              <a:t>Will the incoming code:</a:t>
            </a:r>
          </a:p>
          <a:p>
            <a:pPr marL="0" lvl="1">
              <a:spcBef>
                <a:spcPts val="400"/>
              </a:spcBef>
              <a:spcAft>
                <a:spcPts val="800"/>
              </a:spcAft>
            </a:pPr>
            <a:r>
              <a:rPr lang="en-US" sz="2000"/>
              <a:t>Break my code?</a:t>
            </a:r>
          </a:p>
          <a:p>
            <a:pPr marL="0" lvl="1">
              <a:spcBef>
                <a:spcPts val="400"/>
              </a:spcBef>
              <a:spcAft>
                <a:spcPts val="800"/>
              </a:spcAft>
            </a:pPr>
            <a:r>
              <a:rPr lang="en-US" sz="2000"/>
              <a:t>Introduce code quality issues?</a:t>
            </a:r>
          </a:p>
          <a:p>
            <a:pPr marL="0" lvl="1">
              <a:spcBef>
                <a:spcPts val="400"/>
              </a:spcBef>
              <a:spcAft>
                <a:spcPts val="800"/>
              </a:spcAft>
            </a:pPr>
            <a:r>
              <a:rPr lang="en-US" sz="2000"/>
              <a:t>Drop the code coverage?</a:t>
            </a:r>
          </a:p>
          <a:p>
            <a:pPr marL="0" lvl="1">
              <a:spcBef>
                <a:spcPts val="400"/>
              </a:spcBef>
              <a:spcAft>
                <a:spcPts val="800"/>
              </a:spcAft>
            </a:pPr>
            <a:r>
              <a:rPr lang="en-US" sz="2000"/>
              <a:t>Take on a new dependency?</a:t>
            </a:r>
            <a:endParaRPr lang="en-US"/>
          </a:p>
        </p:txBody>
      </p:sp>
    </p:spTree>
    <p:extLst>
      <p:ext uri="{BB962C8B-B14F-4D97-AF65-F5344CB8AC3E}">
        <p14:creationId xmlns:p14="http://schemas.microsoft.com/office/powerpoint/2010/main" val="29559063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06: Fostering inner source</a:t>
            </a:r>
          </a:p>
        </p:txBody>
      </p:sp>
      <p:pic>
        <p:nvPicPr>
          <p:cNvPr id="3" name="Picture 2" descr="Icon of a person sitting in a desk">
            <a:extLst>
              <a:ext uri="{FF2B5EF4-FFF2-40B4-BE49-F238E27FC236}">
                <a16:creationId xmlns:a16="http://schemas.microsoft.com/office/drawing/2014/main" id="{06ECA808-57D2-42E1-8D21-EB25AC477D0F}"/>
              </a:ext>
            </a:extLst>
          </p:cNvPr>
          <p:cNvPicPr>
            <a:picLocks noChangeAspect="1"/>
          </p:cNvPicPr>
          <p:nvPr/>
        </p:nvPicPr>
        <p:blipFill>
          <a:blip r:embed="rId2"/>
          <a:stretch>
            <a:fillRect/>
          </a:stretch>
        </p:blipFill>
        <p:spPr>
          <a:xfrm>
            <a:off x="10305899" y="2911400"/>
            <a:ext cx="1171725" cy="1171725"/>
          </a:xfrm>
          <a:prstGeom prst="rect">
            <a:avLst/>
          </a:prstGeom>
        </p:spPr>
      </p:pic>
    </p:spTree>
    <p:extLst>
      <p:ext uri="{BB962C8B-B14F-4D97-AF65-F5344CB8AC3E}">
        <p14:creationId xmlns:p14="http://schemas.microsoft.com/office/powerpoint/2010/main" val="6357636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01: Module overview</a:t>
            </a:r>
          </a:p>
        </p:txBody>
      </p:sp>
      <p:pic>
        <p:nvPicPr>
          <p:cNvPr id="2" name="Picture 1" descr="Icon of a magnifying glass">
            <a:extLst>
              <a:ext uri="{FF2B5EF4-FFF2-40B4-BE49-F238E27FC236}">
                <a16:creationId xmlns:a16="http://schemas.microsoft.com/office/drawing/2014/main" id="{430A0EBE-9285-45A0-8BAF-42FBBFC4C5D9}"/>
              </a:ext>
            </a:extLst>
          </p:cNvPr>
          <p:cNvPicPr>
            <a:picLocks noChangeAspect="1"/>
          </p:cNvPicPr>
          <p:nvPr/>
        </p:nvPicPr>
        <p:blipFill>
          <a:blip r:embed="rId2"/>
          <a:stretch>
            <a:fillRect/>
          </a:stretch>
        </p:blipFill>
        <p:spPr>
          <a:xfrm>
            <a:off x="10409356" y="3044782"/>
            <a:ext cx="957144" cy="95714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p:txBody>
          <a:bodyPr/>
          <a:lstStyle/>
          <a:p>
            <a:r>
              <a:rPr lang="en-US"/>
              <a:t>Fostering inner source</a:t>
            </a:r>
          </a:p>
        </p:txBody>
      </p:sp>
      <p:pic>
        <p:nvPicPr>
          <p:cNvPr id="37" name="Picture 36" descr="Icon of a person with a bar chart ">
            <a:extLst>
              <a:ext uri="{FF2B5EF4-FFF2-40B4-BE49-F238E27FC236}">
                <a16:creationId xmlns:a16="http://schemas.microsoft.com/office/drawing/2014/main" id="{50562ECA-608A-49EC-881F-FAE0B81DAD7E}"/>
              </a:ext>
            </a:extLst>
          </p:cNvPr>
          <p:cNvPicPr>
            <a:picLocks noChangeAspect="1"/>
          </p:cNvPicPr>
          <p:nvPr/>
        </p:nvPicPr>
        <p:blipFill>
          <a:blip r:embed="rId2"/>
          <a:stretch>
            <a:fillRect/>
          </a:stretch>
        </p:blipFill>
        <p:spPr>
          <a:xfrm>
            <a:off x="439522" y="1427973"/>
            <a:ext cx="1150620" cy="1149096"/>
          </a:xfrm>
          <a:prstGeom prst="rect">
            <a:avLst/>
          </a:prstGeom>
        </p:spPr>
      </p:pic>
      <p:sp>
        <p:nvSpPr>
          <p:cNvPr id="14" name="Rectangle 13">
            <a:extLst>
              <a:ext uri="{FF2B5EF4-FFF2-40B4-BE49-F238E27FC236}">
                <a16:creationId xmlns:a16="http://schemas.microsoft.com/office/drawing/2014/main" id="{15538BD3-F94D-4FDA-BED9-D10A4033CC79}"/>
              </a:ext>
            </a:extLst>
          </p:cNvPr>
          <p:cNvSpPr/>
          <p:nvPr/>
        </p:nvSpPr>
        <p:spPr bwMode="auto">
          <a:xfrm>
            <a:off x="1804987" y="1481313"/>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a:solidFill>
                  <a:schemeClr val="tx1"/>
                </a:solidFill>
              </a:rPr>
              <a:t>Fork-based pull request workflows allows anybody to contribute </a:t>
            </a:r>
          </a:p>
        </p:txBody>
      </p:sp>
      <p:cxnSp>
        <p:nvCxnSpPr>
          <p:cNvPr id="19" name="Straight Connector 18">
            <a:extLst>
              <a:ext uri="{FF2B5EF4-FFF2-40B4-BE49-F238E27FC236}">
                <a16:creationId xmlns:a16="http://schemas.microsoft.com/office/drawing/2014/main" id="{7F80FAB1-0F26-492A-97E3-2AC832C8C9BE}"/>
              </a:ext>
              <a:ext uri="{C183D7F6-B498-43B3-948B-1728B52AA6E4}">
                <adec:decorative xmlns:adec="http://schemas.microsoft.com/office/drawing/2017/decorative" val="1"/>
              </a:ext>
            </a:extLst>
          </p:cNvPr>
          <p:cNvCxnSpPr>
            <a:cxnSpLocks/>
          </p:cNvCxnSpPr>
          <p:nvPr/>
        </p:nvCxnSpPr>
        <p:spPr>
          <a:xfrm>
            <a:off x="1804987" y="2764184"/>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creen with three circles enclosed by outward pointing chevrons on left and right">
            <a:extLst>
              <a:ext uri="{FF2B5EF4-FFF2-40B4-BE49-F238E27FC236}">
                <a16:creationId xmlns:a16="http://schemas.microsoft.com/office/drawing/2014/main" id="{475CB02F-8A9F-4E85-8912-3C4EE5355B7E}"/>
              </a:ext>
            </a:extLst>
          </p:cNvPr>
          <p:cNvPicPr>
            <a:picLocks noChangeAspect="1"/>
          </p:cNvPicPr>
          <p:nvPr/>
        </p:nvPicPr>
        <p:blipFill>
          <a:blip r:embed="rId3"/>
          <a:stretch>
            <a:fillRect/>
          </a:stretch>
        </p:blipFill>
        <p:spPr>
          <a:xfrm>
            <a:off x="439522" y="2951299"/>
            <a:ext cx="1150620" cy="1149096"/>
          </a:xfrm>
          <a:prstGeom prst="rect">
            <a:avLst/>
          </a:prstGeom>
        </p:spPr>
      </p:pic>
      <p:sp>
        <p:nvSpPr>
          <p:cNvPr id="16" name="Rectangle 15">
            <a:extLst>
              <a:ext uri="{FF2B5EF4-FFF2-40B4-BE49-F238E27FC236}">
                <a16:creationId xmlns:a16="http://schemas.microsoft.com/office/drawing/2014/main" id="{99C26690-623E-481E-B6E4-5D7261D45E42}"/>
              </a:ext>
            </a:extLst>
          </p:cNvPr>
          <p:cNvSpPr/>
          <p:nvPr/>
        </p:nvSpPr>
        <p:spPr bwMode="auto">
          <a:xfrm>
            <a:off x="1804987" y="3003968"/>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dirty="0">
                <a:solidFill>
                  <a:schemeClr val="tx1"/>
                </a:solidFill>
                <a:latin typeface="+mj-lt"/>
              </a:rPr>
              <a:t>Inner Source </a:t>
            </a:r>
            <a:r>
              <a:rPr lang="en-US" sz="2800" dirty="0">
                <a:solidFill>
                  <a:schemeClr val="tx1"/>
                </a:solidFill>
              </a:rPr>
              <a:t>brings all the benefits of open source software development inside your firewall</a:t>
            </a:r>
          </a:p>
        </p:txBody>
      </p:sp>
      <p:cxnSp>
        <p:nvCxnSpPr>
          <p:cNvPr id="20" name="Straight Connector 19">
            <a:extLst>
              <a:ext uri="{FF2B5EF4-FFF2-40B4-BE49-F238E27FC236}">
                <a16:creationId xmlns:a16="http://schemas.microsoft.com/office/drawing/2014/main" id="{993D5CB7-0ADF-4DD6-AEA4-5F2ECCA1A2CD}"/>
              </a:ext>
              <a:ext uri="{C183D7F6-B498-43B3-948B-1728B52AA6E4}">
                <adec:decorative xmlns:adec="http://schemas.microsoft.com/office/drawing/2017/decorative" val="1"/>
              </a:ext>
            </a:extLst>
          </p:cNvPr>
          <p:cNvCxnSpPr>
            <a:cxnSpLocks/>
          </p:cNvCxnSpPr>
          <p:nvPr/>
        </p:nvCxnSpPr>
        <p:spPr>
          <a:xfrm>
            <a:off x="1804987" y="4287510"/>
            <a:ext cx="101933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small circles connected by lines forming a big circle">
            <a:extLst>
              <a:ext uri="{FF2B5EF4-FFF2-40B4-BE49-F238E27FC236}">
                <a16:creationId xmlns:a16="http://schemas.microsoft.com/office/drawing/2014/main" id="{C94BB84F-BB6D-4671-9EDC-B14EF3F0C30F}"/>
              </a:ext>
            </a:extLst>
          </p:cNvPr>
          <p:cNvPicPr>
            <a:picLocks noChangeAspect="1"/>
          </p:cNvPicPr>
          <p:nvPr/>
        </p:nvPicPr>
        <p:blipFill>
          <a:blip r:embed="rId4"/>
          <a:stretch>
            <a:fillRect/>
          </a:stretch>
        </p:blipFill>
        <p:spPr>
          <a:xfrm>
            <a:off x="439522" y="4474626"/>
            <a:ext cx="1150620" cy="1149096"/>
          </a:xfrm>
          <a:prstGeom prst="rect">
            <a:avLst/>
          </a:prstGeom>
        </p:spPr>
      </p:pic>
      <p:sp>
        <p:nvSpPr>
          <p:cNvPr id="18" name="Rectangle 17">
            <a:extLst>
              <a:ext uri="{FF2B5EF4-FFF2-40B4-BE49-F238E27FC236}">
                <a16:creationId xmlns:a16="http://schemas.microsoft.com/office/drawing/2014/main" id="{C1037BDC-F5BF-4CBC-BE16-50F9E9838721}"/>
              </a:ext>
            </a:extLst>
          </p:cNvPr>
          <p:cNvSpPr/>
          <p:nvPr/>
        </p:nvSpPr>
        <p:spPr bwMode="auto">
          <a:xfrm>
            <a:off x="1804987" y="4527966"/>
            <a:ext cx="1019333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800">
                <a:solidFill>
                  <a:schemeClr val="tx1"/>
                </a:solidFill>
              </a:rPr>
              <a:t>We recommend the forking workflow for large numbers of casual or occasional committers</a:t>
            </a:r>
          </a:p>
        </p:txBody>
      </p:sp>
    </p:spTree>
    <p:extLst>
      <p:ext uri="{BB962C8B-B14F-4D97-AF65-F5344CB8AC3E}">
        <p14:creationId xmlns:p14="http://schemas.microsoft.com/office/powerpoint/2010/main" val="23022150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9982-EF93-42DD-913D-6C9D5914E2ED}"/>
              </a:ext>
            </a:extLst>
          </p:cNvPr>
          <p:cNvSpPr>
            <a:spLocks noGrp="1"/>
          </p:cNvSpPr>
          <p:nvPr>
            <p:ph type="title"/>
          </p:nvPr>
        </p:nvSpPr>
        <p:spPr/>
        <p:txBody>
          <a:bodyPr/>
          <a:lstStyle/>
          <a:p>
            <a:r>
              <a:rPr lang="en-US"/>
              <a:t>Implementing the fork workflow</a:t>
            </a:r>
          </a:p>
        </p:txBody>
      </p:sp>
      <p:sp>
        <p:nvSpPr>
          <p:cNvPr id="11" name="Text Placeholder 2">
            <a:extLst>
              <a:ext uri="{FF2B5EF4-FFF2-40B4-BE49-F238E27FC236}">
                <a16:creationId xmlns:a16="http://schemas.microsoft.com/office/drawing/2014/main" id="{4A01973D-F77A-4D02-B88A-15AB6137C2F9}"/>
              </a:ext>
            </a:extLst>
          </p:cNvPr>
          <p:cNvSpPr txBox="1">
            <a:spLocks/>
          </p:cNvSpPr>
          <p:nvPr/>
        </p:nvSpPr>
        <p:spPr>
          <a:xfrm>
            <a:off x="436564" y="1684583"/>
            <a:ext cx="5506834" cy="4439960"/>
          </a:xfrm>
          <a:prstGeom prst="rect">
            <a:avLst/>
          </a:prstGeom>
          <a:solidFill>
            <a:schemeClr val="bg1">
              <a:lumMod val="95000"/>
            </a:schemeClr>
          </a:solidFill>
        </p:spPr>
        <p:txBody>
          <a:bodyPr vert="horz" wrap="square" lIns="182880" tIns="146304" rIns="182880" bIns="146304" rtlCol="0" anchor="t">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200" spc="0" dirty="0"/>
              <a:t>What’s in a fork?</a:t>
            </a:r>
          </a:p>
          <a:p>
            <a:pPr>
              <a:spcBef>
                <a:spcPts val="1200"/>
              </a:spcBef>
            </a:pPr>
            <a:r>
              <a:rPr lang="en-US" sz="2200" spc="0" dirty="0"/>
              <a:t>Sharing code between forks</a:t>
            </a:r>
          </a:p>
          <a:p>
            <a:pPr>
              <a:spcBef>
                <a:spcPts val="1200"/>
              </a:spcBef>
            </a:pPr>
            <a:r>
              <a:rPr lang="en-US" sz="2200" spc="0" dirty="0"/>
              <a:t>Choosing between branches and forks</a:t>
            </a:r>
          </a:p>
          <a:p>
            <a:pPr>
              <a:spcBef>
                <a:spcPts val="1200"/>
              </a:spcBef>
            </a:pPr>
            <a:r>
              <a:rPr lang="en-US" sz="2200" spc="0" dirty="0"/>
              <a:t>The </a:t>
            </a:r>
            <a:r>
              <a:rPr lang="en-US" sz="2200" spc="0" dirty="0">
                <a:solidFill>
                  <a:schemeClr val="tx1"/>
                </a:solidFill>
              </a:rPr>
              <a:t>forking</a:t>
            </a:r>
            <a:r>
              <a:rPr lang="en-US" sz="2200" spc="0" dirty="0"/>
              <a:t> workflow:</a:t>
            </a:r>
          </a:p>
          <a:p>
            <a:pPr lvl="1">
              <a:spcBef>
                <a:spcPts val="300"/>
              </a:spcBef>
              <a:spcAft>
                <a:spcPts val="600"/>
              </a:spcAft>
            </a:pPr>
            <a:r>
              <a:rPr lang="en-US" sz="1800" dirty="0"/>
              <a:t>Create a fork</a:t>
            </a:r>
          </a:p>
          <a:p>
            <a:pPr lvl="1">
              <a:spcBef>
                <a:spcPts val="300"/>
              </a:spcBef>
              <a:spcAft>
                <a:spcPts val="600"/>
              </a:spcAft>
            </a:pPr>
            <a:r>
              <a:rPr lang="en-US" sz="1800" dirty="0"/>
              <a:t>Clone it locally</a:t>
            </a:r>
          </a:p>
          <a:p>
            <a:pPr lvl="1">
              <a:spcBef>
                <a:spcPts val="300"/>
              </a:spcBef>
              <a:spcAft>
                <a:spcPts val="600"/>
              </a:spcAft>
            </a:pPr>
            <a:r>
              <a:rPr lang="en-US" sz="1800" dirty="0"/>
              <a:t>Make your changes locally and push them</a:t>
            </a:r>
            <a:br>
              <a:rPr lang="en-US" sz="1800" dirty="0"/>
            </a:br>
            <a:r>
              <a:rPr lang="en-US" sz="1800" dirty="0"/>
              <a:t>to a branch</a:t>
            </a:r>
          </a:p>
          <a:p>
            <a:pPr lvl="1">
              <a:spcBef>
                <a:spcPts val="300"/>
              </a:spcBef>
              <a:spcAft>
                <a:spcPts val="600"/>
              </a:spcAft>
            </a:pPr>
            <a:r>
              <a:rPr lang="en-US" sz="1800" dirty="0"/>
              <a:t>Create and complete a PR to upstream</a:t>
            </a:r>
          </a:p>
          <a:p>
            <a:pPr lvl="1">
              <a:spcBef>
                <a:spcPts val="300"/>
              </a:spcBef>
              <a:spcAft>
                <a:spcPts val="600"/>
              </a:spcAft>
            </a:pPr>
            <a:r>
              <a:rPr lang="en-US" sz="1800" dirty="0"/>
              <a:t>Sync your fork to the latest from upstream</a:t>
            </a:r>
          </a:p>
        </p:txBody>
      </p:sp>
      <p:sp>
        <p:nvSpPr>
          <p:cNvPr id="12" name="Rectangle 11">
            <a:extLst>
              <a:ext uri="{FF2B5EF4-FFF2-40B4-BE49-F238E27FC236}">
                <a16:creationId xmlns:a16="http://schemas.microsoft.com/office/drawing/2014/main" id="{A801C750-D146-4BBD-90CC-407FBDE782DB}"/>
              </a:ext>
              <a:ext uri="{C183D7F6-B498-43B3-948B-1728B52AA6E4}">
                <adec:decorative xmlns:adec="http://schemas.microsoft.com/office/drawing/2017/decorative" val="1"/>
              </a:ext>
            </a:extLst>
          </p:cNvPr>
          <p:cNvSpPr/>
          <p:nvPr/>
        </p:nvSpPr>
        <p:spPr bwMode="auto">
          <a:xfrm>
            <a:off x="6118225" y="1684582"/>
            <a:ext cx="5891212" cy="443996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Screenshot showing the Fork option">
            <a:extLst>
              <a:ext uri="{FF2B5EF4-FFF2-40B4-BE49-F238E27FC236}">
                <a16:creationId xmlns:a16="http://schemas.microsoft.com/office/drawing/2014/main" id="{19FD05AB-5F74-4806-9074-BBDAEDEB7543}"/>
              </a:ext>
            </a:extLst>
          </p:cNvPr>
          <p:cNvPicPr>
            <a:picLocks noChangeAspect="1"/>
          </p:cNvPicPr>
          <p:nvPr/>
        </p:nvPicPr>
        <p:blipFill rotWithShape="1">
          <a:blip r:embed="rId2"/>
          <a:srcRect t="351" r="1353" b="1857"/>
          <a:stretch/>
        </p:blipFill>
        <p:spPr>
          <a:xfrm>
            <a:off x="6264299" y="1809736"/>
            <a:ext cx="5599064" cy="4189652"/>
          </a:xfrm>
          <a:prstGeom prst="rect">
            <a:avLst/>
          </a:prstGeom>
          <a:ln>
            <a:noFill/>
          </a:ln>
        </p:spPr>
      </p:pic>
    </p:spTree>
    <p:extLst>
      <p:ext uri="{BB962C8B-B14F-4D97-AF65-F5344CB8AC3E}">
        <p14:creationId xmlns:p14="http://schemas.microsoft.com/office/powerpoint/2010/main" val="250121239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83E9-9D3F-4D27-92C5-3271240ED3D2}"/>
              </a:ext>
            </a:extLst>
          </p:cNvPr>
          <p:cNvSpPr>
            <a:spLocks noGrp="1"/>
          </p:cNvSpPr>
          <p:nvPr>
            <p:ph type="title"/>
          </p:nvPr>
        </p:nvSpPr>
        <p:spPr/>
        <p:txBody>
          <a:bodyPr/>
          <a:lstStyle/>
          <a:p>
            <a:r>
              <a:rPr lang="en-US"/>
              <a:t>Inner source with forks</a:t>
            </a:r>
          </a:p>
        </p:txBody>
      </p:sp>
      <p:sp>
        <p:nvSpPr>
          <p:cNvPr id="3" name="Rectangle 2">
            <a:extLst>
              <a:ext uri="{FF2B5EF4-FFF2-40B4-BE49-F238E27FC236}">
                <a16:creationId xmlns:a16="http://schemas.microsoft.com/office/drawing/2014/main" id="{C3324BBB-27DB-4211-B416-D63EA598ABC3}"/>
              </a:ext>
            </a:extLst>
          </p:cNvPr>
          <p:cNvSpPr/>
          <p:nvPr/>
        </p:nvSpPr>
        <p:spPr>
          <a:xfrm>
            <a:off x="5452644" y="3312597"/>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0744340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07: Lab</a:t>
            </a:r>
          </a:p>
        </p:txBody>
      </p:sp>
      <p:pic>
        <p:nvPicPr>
          <p:cNvPr id="6" name="Picture 5" descr="Icon of a lab flask">
            <a:extLst>
              <a:ext uri="{FF2B5EF4-FFF2-40B4-BE49-F238E27FC236}">
                <a16:creationId xmlns:a16="http://schemas.microsoft.com/office/drawing/2014/main" id="{CF1A2161-FF7E-4846-A7BB-F594A4F87B68}"/>
              </a:ext>
            </a:extLst>
          </p:cNvPr>
          <p:cNvPicPr>
            <a:picLocks noChangeAspect="1"/>
          </p:cNvPicPr>
          <p:nvPr/>
        </p:nvPicPr>
        <p:blipFill>
          <a:blip r:embed="rId2"/>
          <a:stretch>
            <a:fillRect/>
          </a:stretch>
        </p:blipFill>
        <p:spPr>
          <a:xfrm>
            <a:off x="10446700" y="2829735"/>
            <a:ext cx="917986" cy="1335054"/>
          </a:xfrm>
          <a:prstGeom prst="rect">
            <a:avLst/>
          </a:prstGeom>
        </p:spPr>
      </p:pic>
    </p:spTree>
    <p:extLst>
      <p:ext uri="{BB962C8B-B14F-4D97-AF65-F5344CB8AC3E}">
        <p14:creationId xmlns:p14="http://schemas.microsoft.com/office/powerpoint/2010/main" val="19991080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a:t>Lab: Code review with pull requests</a:t>
            </a:r>
          </a:p>
        </p:txBody>
      </p:sp>
      <p:pic>
        <p:nvPicPr>
          <p:cNvPr id="3" name="Picture 2" descr="Icon of three test tubes with varying heights">
            <a:extLst>
              <a:ext uri="{FF2B5EF4-FFF2-40B4-BE49-F238E27FC236}">
                <a16:creationId xmlns:a16="http://schemas.microsoft.com/office/drawing/2014/main" id="{BCB5780F-BD01-43B8-9792-02F81997CBA2}"/>
              </a:ext>
            </a:extLst>
          </p:cNvPr>
          <p:cNvPicPr>
            <a:picLocks noChangeAspect="1"/>
          </p:cNvPicPr>
          <p:nvPr/>
        </p:nvPicPr>
        <p:blipFill>
          <a:blip r:embed="rId3"/>
          <a:stretch>
            <a:fillRect/>
          </a:stretch>
        </p:blipFill>
        <p:spPr>
          <a:xfrm>
            <a:off x="432155" y="1403496"/>
            <a:ext cx="1085088" cy="1086612"/>
          </a:xfrm>
          <a:prstGeom prst="rect">
            <a:avLst/>
          </a:prstGeom>
        </p:spPr>
      </p:pic>
      <p:sp>
        <p:nvSpPr>
          <p:cNvPr id="11" name="Rectangle 10">
            <a:extLst>
              <a:ext uri="{FF2B5EF4-FFF2-40B4-BE49-F238E27FC236}">
                <a16:creationId xmlns:a16="http://schemas.microsoft.com/office/drawing/2014/main" id="{80494F3A-125D-4D5A-BC10-D3DD1463093F}"/>
              </a:ext>
            </a:extLst>
          </p:cNvPr>
          <p:cNvSpPr/>
          <p:nvPr/>
        </p:nvSpPr>
        <p:spPr bwMode="auto">
          <a:xfrm>
            <a:off x="1698171" y="1424640"/>
            <a:ext cx="10311267"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r>
              <a:rPr lang="en-US" sz="2400">
                <a:solidFill>
                  <a:srgbClr val="000000"/>
                </a:solidFill>
                <a:latin typeface="Segoe UI Semibold"/>
              </a:rPr>
              <a:t>In this lab, </a:t>
            </a:r>
            <a:r>
              <a:rPr lang="en-US" sz="2400">
                <a:solidFill>
                  <a:schemeClr val="tx2"/>
                </a:solidFill>
                <a:latin typeface="Segoe UI Semibold"/>
                <a:hlinkClick r:id="rId4">
                  <a:extLst>
                    <a:ext uri="{A12FA001-AC4F-418D-AE19-62706E023703}">
                      <ahyp:hlinkClr xmlns:ahyp="http://schemas.microsoft.com/office/drawing/2018/hyperlinkcolor" val="tx"/>
                    </a:ext>
                  </a:extLst>
                </a:hlinkClick>
              </a:rPr>
              <a:t>Version Controlling with Git in Azure Repos</a:t>
            </a:r>
            <a:r>
              <a:rPr lang="en-US" sz="2400">
                <a:solidFill>
                  <a:srgbClr val="000000"/>
                </a:solidFill>
                <a:latin typeface="Segoe UI Semibold"/>
              </a:rPr>
              <a:t>, you will work branching and merging</a:t>
            </a:r>
          </a:p>
        </p:txBody>
      </p:sp>
      <p:sp>
        <p:nvSpPr>
          <p:cNvPr id="8" name="Rectangle 7">
            <a:extLst>
              <a:ext uri="{FF2B5EF4-FFF2-40B4-BE49-F238E27FC236}">
                <a16:creationId xmlns:a16="http://schemas.microsoft.com/office/drawing/2014/main" id="{D74934D3-F3FF-4FDA-B38A-85B0ACF001A2}"/>
              </a:ext>
            </a:extLst>
          </p:cNvPr>
          <p:cNvSpPr/>
          <p:nvPr/>
        </p:nvSpPr>
        <p:spPr>
          <a:xfrm>
            <a:off x="462979" y="2718355"/>
            <a:ext cx="3016852" cy="369332"/>
          </a:xfrm>
          <a:prstGeom prst="rect">
            <a:avLst/>
          </a:prstGeom>
        </p:spPr>
        <p:txBody>
          <a:bodyPr wrap="none" lIns="0" tIns="0" rIns="0" bIns="0">
            <a:spAutoFit/>
          </a:bodyPr>
          <a:lstStyle/>
          <a:p>
            <a:r>
              <a:rPr lang="en-US" sz="2400">
                <a:solidFill>
                  <a:schemeClr val="tx2"/>
                </a:solidFill>
                <a:latin typeface="+mj-lt"/>
              </a:rPr>
              <a:t>You will learn how to:</a:t>
            </a:r>
          </a:p>
        </p:txBody>
      </p:sp>
      <p:sp>
        <p:nvSpPr>
          <p:cNvPr id="9" name="Rectangle 8">
            <a:extLst>
              <a:ext uri="{FF2B5EF4-FFF2-40B4-BE49-F238E27FC236}">
                <a16:creationId xmlns:a16="http://schemas.microsoft.com/office/drawing/2014/main" id="{062240FC-60AF-402E-B39F-E4715A821CF5}"/>
              </a:ext>
            </a:extLst>
          </p:cNvPr>
          <p:cNvSpPr/>
          <p:nvPr/>
        </p:nvSpPr>
        <p:spPr bwMode="auto">
          <a:xfrm>
            <a:off x="439738" y="3240088"/>
            <a:ext cx="5707018" cy="1290637"/>
          </a:xfrm>
          <a:prstGeom prst="rect">
            <a:avLst/>
          </a:prstGeom>
          <a:solidFill>
            <a:schemeClr val="bg1">
              <a:lumMod val="95000"/>
            </a:schemeClr>
          </a:solidFill>
          <a:ln w="190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marL="0" lvl="1"/>
            <a:r>
              <a:rPr lang="en-US" sz="2000" dirty="0">
                <a:solidFill>
                  <a:schemeClr val="tx1"/>
                </a:solidFill>
                <a:latin typeface="+mj-lt"/>
                <a:cs typeface="Segoe UI Semilight"/>
              </a:rPr>
              <a:t>Exercise 6:</a:t>
            </a:r>
            <a:br>
              <a:rPr lang="en-US" dirty="0">
                <a:solidFill>
                  <a:schemeClr val="tx1"/>
                </a:solidFill>
              </a:rPr>
            </a:br>
            <a:r>
              <a:rPr lang="en-US" dirty="0">
                <a:solidFill>
                  <a:schemeClr val="tx1"/>
                </a:solidFill>
              </a:rPr>
              <a:t>Managing branches from Azure DevOps</a:t>
            </a:r>
            <a:endParaRPr lang="en-US" sz="2000" dirty="0">
              <a:solidFill>
                <a:schemeClr val="tx1"/>
              </a:solidFill>
              <a:cs typeface="Segoe UI Semilight"/>
            </a:endParaRPr>
          </a:p>
        </p:txBody>
      </p:sp>
      <p:sp>
        <p:nvSpPr>
          <p:cNvPr id="10" name="Rectangle 9">
            <a:extLst>
              <a:ext uri="{FF2B5EF4-FFF2-40B4-BE49-F238E27FC236}">
                <a16:creationId xmlns:a16="http://schemas.microsoft.com/office/drawing/2014/main" id="{04265FE7-2A7F-422C-85A0-F3B057540CBD}"/>
              </a:ext>
            </a:extLst>
          </p:cNvPr>
          <p:cNvSpPr/>
          <p:nvPr/>
        </p:nvSpPr>
        <p:spPr bwMode="auto">
          <a:xfrm>
            <a:off x="6315121" y="3240088"/>
            <a:ext cx="5707018" cy="1290637"/>
          </a:xfrm>
          <a:prstGeom prst="rect">
            <a:avLst/>
          </a:prstGeom>
          <a:solidFill>
            <a:schemeClr val="bg1">
              <a:lumMod val="95000"/>
            </a:schemeClr>
          </a:solidFill>
          <a:ln w="190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200"/>
              </a:spcBef>
              <a:buSzPct val="90000"/>
            </a:pPr>
            <a:r>
              <a:rPr lang="en-US" sz="2000" dirty="0">
                <a:solidFill>
                  <a:schemeClr val="tx1"/>
                </a:solidFill>
                <a:latin typeface="+mj-lt"/>
                <a:cs typeface="Segoe UI Semilight"/>
              </a:rPr>
              <a:t>Exercise 7:</a:t>
            </a:r>
            <a:br>
              <a:rPr lang="en-US" sz="2000" dirty="0">
                <a:solidFill>
                  <a:schemeClr val="tx1"/>
                </a:solidFill>
                <a:latin typeface="+mj-lt"/>
                <a:cs typeface="Segoe UI Semilight"/>
              </a:rPr>
            </a:br>
            <a:r>
              <a:rPr lang="en-US" sz="2000" dirty="0">
                <a:solidFill>
                  <a:schemeClr val="tx1"/>
                </a:solidFill>
                <a:cs typeface="Segoe UI Semilight"/>
              </a:rPr>
              <a:t>Managing repositories</a:t>
            </a:r>
          </a:p>
        </p:txBody>
      </p:sp>
      <p:sp>
        <p:nvSpPr>
          <p:cNvPr id="5" name="Freeform: Shape 4">
            <a:extLst>
              <a:ext uri="{FF2B5EF4-FFF2-40B4-BE49-F238E27FC236}">
                <a16:creationId xmlns:a16="http://schemas.microsoft.com/office/drawing/2014/main" id="{985798F1-4C57-42D1-B15B-6A10C2A6C0A3}"/>
              </a:ext>
            </a:extLst>
          </p:cNvPr>
          <p:cNvSpPr/>
          <p:nvPr/>
        </p:nvSpPr>
        <p:spPr bwMode="auto">
          <a:xfrm>
            <a:off x="0" y="6212113"/>
            <a:ext cx="12436475" cy="782411"/>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0" tIns="146304" rIns="182880" bIns="146304" numCol="1" spcCol="0" rtlCol="0" fromWordArt="0" anchor="ctr" anchorCtr="0" forceAA="0" compatLnSpc="1">
            <a:prstTxWarp prst="textNoShape">
              <a:avLst/>
            </a:prstTxWarp>
            <a:noAutofit/>
          </a:bodyPr>
          <a:lstStyle/>
          <a:p>
            <a:pPr defTabSz="932472" fontAlgn="base">
              <a:spcBef>
                <a:spcPct val="0"/>
              </a:spcBef>
              <a:spcAft>
                <a:spcPct val="0"/>
              </a:spcAft>
            </a:pPr>
            <a:r>
              <a:rPr lang="en-US" sz="2000">
                <a:solidFill>
                  <a:schemeClr val="tx1"/>
                </a:solidFill>
                <a:latin typeface="+mj-lt"/>
                <a:cs typeface="Segoe UI Semibold" panose="020B0702040204020203" pitchFamily="34" charset="0"/>
              </a:rPr>
              <a:t>Note that you must have already completed the prerequisite labs in the Welcome section</a:t>
            </a:r>
          </a:p>
        </p:txBody>
      </p:sp>
      <p:pic>
        <p:nvPicPr>
          <p:cNvPr id="6" name="Picture 5" descr="A tick mark">
            <a:extLst>
              <a:ext uri="{FF2B5EF4-FFF2-40B4-BE49-F238E27FC236}">
                <a16:creationId xmlns:a16="http://schemas.microsoft.com/office/drawing/2014/main" id="{1E941F22-7213-4BCC-8785-EE4E00243062}"/>
              </a:ext>
            </a:extLst>
          </p:cNvPr>
          <p:cNvPicPr>
            <a:picLocks noChangeAspect="1"/>
          </p:cNvPicPr>
          <p:nvPr/>
        </p:nvPicPr>
        <p:blipFill>
          <a:blip r:embed="rId5"/>
          <a:stretch>
            <a:fillRect/>
          </a:stretch>
        </p:blipFill>
        <p:spPr>
          <a:xfrm>
            <a:off x="427038" y="6212113"/>
            <a:ext cx="786452" cy="780356"/>
          </a:xfrm>
          <a:prstGeom prst="rect">
            <a:avLst/>
          </a:prstGeom>
        </p:spPr>
      </p:pic>
    </p:spTree>
    <p:extLst>
      <p:ext uri="{BB962C8B-B14F-4D97-AF65-F5344CB8AC3E}">
        <p14:creationId xmlns:p14="http://schemas.microsoft.com/office/powerpoint/2010/main" val="206652554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dirty="0"/>
              <a:t>Lesson 08: Module review and takeaways</a:t>
            </a:r>
          </a:p>
        </p:txBody>
      </p:sp>
      <p:pic>
        <p:nvPicPr>
          <p:cNvPr id="2" name="Picture 1" descr="Icon of a document with a checkmark">
            <a:extLst>
              <a:ext uri="{FF2B5EF4-FFF2-40B4-BE49-F238E27FC236}">
                <a16:creationId xmlns:a16="http://schemas.microsoft.com/office/drawing/2014/main" id="{75B3B0A4-A9D9-4C39-A611-3174E55D7BED}"/>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p:txBody>
          <a:bodyPr/>
          <a:lstStyle/>
          <a:p>
            <a:r>
              <a:rPr lang="en-US" b="1" dirty="0"/>
              <a:t>What did you learn?</a:t>
            </a:r>
            <a:endParaRPr lang="en-US" dirty="0"/>
          </a:p>
        </p:txBody>
      </p:sp>
      <p:pic>
        <p:nvPicPr>
          <p:cNvPr id="42" name="Picture 41" descr="Icon of a rectangle, a square and a circle in a straight line">
            <a:extLst>
              <a:ext uri="{FF2B5EF4-FFF2-40B4-BE49-F238E27FC236}">
                <a16:creationId xmlns:a16="http://schemas.microsoft.com/office/drawing/2014/main" id="{7C7AD0F6-4F64-4966-9A8D-3D9532B0FCF7}"/>
              </a:ext>
            </a:extLst>
          </p:cNvPr>
          <p:cNvPicPr>
            <a:picLocks noChangeAspect="1"/>
          </p:cNvPicPr>
          <p:nvPr/>
        </p:nvPicPr>
        <p:blipFill>
          <a:blip r:embed="rId2"/>
          <a:stretch>
            <a:fillRect/>
          </a:stretch>
        </p:blipFill>
        <p:spPr>
          <a:xfrm>
            <a:off x="431428" y="1204627"/>
            <a:ext cx="952500" cy="952500"/>
          </a:xfrm>
          <a:prstGeom prst="rect">
            <a:avLst/>
          </a:prstGeom>
        </p:spPr>
      </p:pic>
      <p:sp>
        <p:nvSpPr>
          <p:cNvPr id="20" name="Rectangle 19">
            <a:extLst>
              <a:ext uri="{FF2B5EF4-FFF2-40B4-BE49-F238E27FC236}">
                <a16:creationId xmlns:a16="http://schemas.microsoft.com/office/drawing/2014/main" id="{6F06E972-5A89-40C9-915E-321E24E4A738}"/>
              </a:ext>
            </a:extLst>
          </p:cNvPr>
          <p:cNvSpPr/>
          <p:nvPr/>
        </p:nvSpPr>
        <p:spPr>
          <a:xfrm>
            <a:off x="1587500" y="1374656"/>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Explain how to structure Git repos</a:t>
            </a:r>
            <a:endParaRPr lang="en-IN" sz="2400">
              <a:solidFill>
                <a:schemeClr val="tx1"/>
              </a:solidFill>
            </a:endParaRPr>
          </a:p>
        </p:txBody>
      </p:sp>
      <p:cxnSp>
        <p:nvCxnSpPr>
          <p:cNvPr id="29" name="Straight Connector 28">
            <a:extLst>
              <a:ext uri="{FF2B5EF4-FFF2-40B4-BE49-F238E27FC236}">
                <a16:creationId xmlns:a16="http://schemas.microsoft.com/office/drawing/2014/main" id="{C498A080-5B6E-44FD-85C5-117E456C425E}"/>
              </a:ext>
              <a:ext uri="{C183D7F6-B498-43B3-948B-1728B52AA6E4}">
                <adec:decorative xmlns:adec="http://schemas.microsoft.com/office/drawing/2017/decorative" val="1"/>
              </a:ext>
            </a:extLst>
          </p:cNvPr>
          <p:cNvCxnSpPr>
            <a:cxnSpLocks/>
          </p:cNvCxnSpPr>
          <p:nvPr/>
        </p:nvCxnSpPr>
        <p:spPr>
          <a:xfrm>
            <a:off x="1587500" y="2225421"/>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five circles connected by lines">
            <a:extLst>
              <a:ext uri="{FF2B5EF4-FFF2-40B4-BE49-F238E27FC236}">
                <a16:creationId xmlns:a16="http://schemas.microsoft.com/office/drawing/2014/main" id="{BD1DC1C2-EFEF-48AB-AE06-E8B96DF3BB1B}"/>
              </a:ext>
            </a:extLst>
          </p:cNvPr>
          <p:cNvPicPr>
            <a:picLocks noChangeAspect="1"/>
          </p:cNvPicPr>
          <p:nvPr/>
        </p:nvPicPr>
        <p:blipFill>
          <a:blip r:embed="rId3"/>
          <a:stretch>
            <a:fillRect/>
          </a:stretch>
        </p:blipFill>
        <p:spPr>
          <a:xfrm>
            <a:off x="431428" y="2295239"/>
            <a:ext cx="952500" cy="952500"/>
          </a:xfrm>
          <a:prstGeom prst="rect">
            <a:avLst/>
          </a:prstGeom>
        </p:spPr>
      </p:pic>
      <p:sp>
        <p:nvSpPr>
          <p:cNvPr id="22" name="Rectangle 21">
            <a:extLst>
              <a:ext uri="{FF2B5EF4-FFF2-40B4-BE49-F238E27FC236}">
                <a16:creationId xmlns:a16="http://schemas.microsoft.com/office/drawing/2014/main" id="{C290D96B-8846-490A-8DFA-4BF60FB5301D}"/>
              </a:ext>
            </a:extLst>
          </p:cNvPr>
          <p:cNvSpPr/>
          <p:nvPr/>
        </p:nvSpPr>
        <p:spPr>
          <a:xfrm>
            <a:off x="1587500" y="2542127"/>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0"/>
              </a:spcAft>
            </a:pPr>
            <a:r>
              <a:rPr lang="en-US" sz="2400">
                <a:solidFill>
                  <a:schemeClr val="tx1"/>
                </a:solidFill>
              </a:rPr>
              <a:t>Describe Git branching workflows</a:t>
            </a:r>
          </a:p>
        </p:txBody>
      </p:sp>
      <p:cxnSp>
        <p:nvCxnSpPr>
          <p:cNvPr id="30" name="Straight Connector 29">
            <a:extLst>
              <a:ext uri="{FF2B5EF4-FFF2-40B4-BE49-F238E27FC236}">
                <a16:creationId xmlns:a16="http://schemas.microsoft.com/office/drawing/2014/main" id="{344D373A-7C02-4146-B2D4-04AA355C9AFA}"/>
              </a:ext>
              <a:ext uri="{C183D7F6-B498-43B3-948B-1728B52AA6E4}">
                <adec:decorative xmlns:adec="http://schemas.microsoft.com/office/drawing/2017/decorative" val="1"/>
              </a:ext>
            </a:extLst>
          </p:cNvPr>
          <p:cNvCxnSpPr>
            <a:cxnSpLocks/>
          </p:cNvCxnSpPr>
          <p:nvPr/>
        </p:nvCxnSpPr>
        <p:spPr>
          <a:xfrm>
            <a:off x="1587500" y="3316033"/>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 magnifying glass">
            <a:extLst>
              <a:ext uri="{FF2B5EF4-FFF2-40B4-BE49-F238E27FC236}">
                <a16:creationId xmlns:a16="http://schemas.microsoft.com/office/drawing/2014/main" id="{C1343417-C5E5-4C14-B19B-B228639B0728}"/>
              </a:ext>
            </a:extLst>
          </p:cNvPr>
          <p:cNvPicPr>
            <a:picLocks noChangeAspect="1"/>
          </p:cNvPicPr>
          <p:nvPr/>
        </p:nvPicPr>
        <p:blipFill>
          <a:blip r:embed="rId4"/>
          <a:stretch>
            <a:fillRect/>
          </a:stretch>
        </p:blipFill>
        <p:spPr>
          <a:xfrm>
            <a:off x="431428" y="3384327"/>
            <a:ext cx="952500" cy="952500"/>
          </a:xfrm>
          <a:prstGeom prst="rect">
            <a:avLst/>
          </a:prstGeom>
        </p:spPr>
      </p:pic>
      <p:sp>
        <p:nvSpPr>
          <p:cNvPr id="24" name="Rectangle 23">
            <a:extLst>
              <a:ext uri="{FF2B5EF4-FFF2-40B4-BE49-F238E27FC236}">
                <a16:creationId xmlns:a16="http://schemas.microsoft.com/office/drawing/2014/main" id="{2C76D31E-12B1-4785-9F03-BAA4ED96F04F}"/>
              </a:ext>
            </a:extLst>
          </p:cNvPr>
          <p:cNvSpPr/>
          <p:nvPr/>
        </p:nvSpPr>
        <p:spPr>
          <a:xfrm>
            <a:off x="1587500" y="3632739"/>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0"/>
              </a:spcAft>
            </a:pPr>
            <a:r>
              <a:rPr lang="en-US" sz="2400">
                <a:solidFill>
                  <a:schemeClr val="tx1"/>
                </a:solidFill>
              </a:rPr>
              <a:t>Leverage pull requests for collaboration and code reviews </a:t>
            </a:r>
          </a:p>
        </p:txBody>
      </p:sp>
      <p:cxnSp>
        <p:nvCxnSpPr>
          <p:cNvPr id="31" name="Straight Connector 30">
            <a:extLst>
              <a:ext uri="{FF2B5EF4-FFF2-40B4-BE49-F238E27FC236}">
                <a16:creationId xmlns:a16="http://schemas.microsoft.com/office/drawing/2014/main" id="{37FA63FA-2278-4849-BED7-6CA24989F64C}"/>
              </a:ext>
              <a:ext uri="{C183D7F6-B498-43B3-948B-1728B52AA6E4}">
                <adec:decorative xmlns:adec="http://schemas.microsoft.com/office/drawing/2017/decorative" val="1"/>
              </a:ext>
            </a:extLst>
          </p:cNvPr>
          <p:cNvCxnSpPr>
            <a:cxnSpLocks/>
          </p:cNvCxnSpPr>
          <p:nvPr/>
        </p:nvCxnSpPr>
        <p:spPr>
          <a:xfrm>
            <a:off x="1587500" y="4406645"/>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8" name="Picture 47" descr="Icon of a gear and a arrow going across it">
            <a:extLst>
              <a:ext uri="{FF2B5EF4-FFF2-40B4-BE49-F238E27FC236}">
                <a16:creationId xmlns:a16="http://schemas.microsoft.com/office/drawing/2014/main" id="{B0C0814B-63BB-4178-BBEB-C087DF40990F}"/>
              </a:ext>
            </a:extLst>
          </p:cNvPr>
          <p:cNvPicPr>
            <a:picLocks noChangeAspect="1"/>
          </p:cNvPicPr>
          <p:nvPr/>
        </p:nvPicPr>
        <p:blipFill>
          <a:blip r:embed="rId5"/>
          <a:stretch>
            <a:fillRect/>
          </a:stretch>
        </p:blipFill>
        <p:spPr>
          <a:xfrm>
            <a:off x="442858" y="4476463"/>
            <a:ext cx="950976" cy="950976"/>
          </a:xfrm>
          <a:prstGeom prst="rect">
            <a:avLst/>
          </a:prstGeom>
        </p:spPr>
      </p:pic>
      <p:sp>
        <p:nvSpPr>
          <p:cNvPr id="26" name="Rectangle 25">
            <a:extLst>
              <a:ext uri="{FF2B5EF4-FFF2-40B4-BE49-F238E27FC236}">
                <a16:creationId xmlns:a16="http://schemas.microsoft.com/office/drawing/2014/main" id="{9A46A6A7-A5E1-439F-BE86-46D767326150}"/>
              </a:ext>
            </a:extLst>
          </p:cNvPr>
          <p:cNvSpPr/>
          <p:nvPr/>
        </p:nvSpPr>
        <p:spPr>
          <a:xfrm>
            <a:off x="1587500" y="4723351"/>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a:solidFill>
                  <a:schemeClr val="tx1"/>
                </a:solidFill>
              </a:rPr>
              <a:t>Leverage Git hooks for automation </a:t>
            </a:r>
          </a:p>
        </p:txBody>
      </p:sp>
      <p:cxnSp>
        <p:nvCxnSpPr>
          <p:cNvPr id="32" name="Straight Connector 31">
            <a:extLst>
              <a:ext uri="{FF2B5EF4-FFF2-40B4-BE49-F238E27FC236}">
                <a16:creationId xmlns:a16="http://schemas.microsoft.com/office/drawing/2014/main" id="{505DF739-957B-43B7-AA9F-B79A84BE1D5B}"/>
              </a:ext>
              <a:ext uri="{C183D7F6-B498-43B3-948B-1728B52AA6E4}">
                <adec:decorative xmlns:adec="http://schemas.microsoft.com/office/drawing/2017/decorative" val="1"/>
              </a:ext>
            </a:extLst>
          </p:cNvPr>
          <p:cNvCxnSpPr>
            <a:cxnSpLocks/>
          </p:cNvCxnSpPr>
          <p:nvPr/>
        </p:nvCxnSpPr>
        <p:spPr>
          <a:xfrm>
            <a:off x="1587500" y="5497257"/>
            <a:ext cx="104219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0" name="Picture 49" descr="Icon of a circle with circular arrows pointing at each other's end">
            <a:extLst>
              <a:ext uri="{FF2B5EF4-FFF2-40B4-BE49-F238E27FC236}">
                <a16:creationId xmlns:a16="http://schemas.microsoft.com/office/drawing/2014/main" id="{CFDC40E1-F67C-4FD0-8194-65FF29A6AF7F}"/>
              </a:ext>
            </a:extLst>
          </p:cNvPr>
          <p:cNvPicPr>
            <a:picLocks noChangeAspect="1"/>
          </p:cNvPicPr>
          <p:nvPr/>
        </p:nvPicPr>
        <p:blipFill>
          <a:blip r:embed="rId6"/>
          <a:stretch>
            <a:fillRect/>
          </a:stretch>
        </p:blipFill>
        <p:spPr>
          <a:xfrm>
            <a:off x="432987" y="5567077"/>
            <a:ext cx="949417" cy="950976"/>
          </a:xfrm>
          <a:prstGeom prst="rect">
            <a:avLst/>
          </a:prstGeom>
        </p:spPr>
      </p:pic>
      <p:sp>
        <p:nvSpPr>
          <p:cNvPr id="28" name="Rectangle 27">
            <a:extLst>
              <a:ext uri="{FF2B5EF4-FFF2-40B4-BE49-F238E27FC236}">
                <a16:creationId xmlns:a16="http://schemas.microsoft.com/office/drawing/2014/main" id="{8537DDF0-BDF8-4FA1-8065-B178635A4A3D}"/>
              </a:ext>
            </a:extLst>
          </p:cNvPr>
          <p:cNvSpPr/>
          <p:nvPr/>
        </p:nvSpPr>
        <p:spPr>
          <a:xfrm>
            <a:off x="1587500" y="5813965"/>
            <a:ext cx="10421938" cy="4572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R="0" lvl="0">
              <a:lnSpc>
                <a:spcPct val="107000"/>
              </a:lnSpc>
              <a:spcBef>
                <a:spcPts val="0"/>
              </a:spcBef>
              <a:spcAft>
                <a:spcPts val="800"/>
              </a:spcAft>
            </a:pPr>
            <a:r>
              <a:rPr lang="en-US" sz="2400">
                <a:solidFill>
                  <a:schemeClr val="tx1"/>
                </a:solidFill>
              </a:rPr>
              <a:t>Use Git to foster inner source across the organization</a:t>
            </a:r>
          </a:p>
        </p:txBody>
      </p:sp>
    </p:spTree>
    <p:extLst>
      <p:ext uri="{BB962C8B-B14F-4D97-AF65-F5344CB8AC3E}">
        <p14:creationId xmlns:p14="http://schemas.microsoft.com/office/powerpoint/2010/main" val="329924150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a:t>Module 3 review questions</a:t>
            </a:r>
          </a:p>
        </p:txBody>
      </p:sp>
      <p:pic>
        <p:nvPicPr>
          <p:cNvPr id="4" name="Picture 3">
            <a:extLst>
              <a:ext uri="{FF2B5EF4-FFF2-40B4-BE49-F238E27FC236}">
                <a16:creationId xmlns:a16="http://schemas.microsoft.com/office/drawing/2014/main" id="{592F7CF8-633A-4D81-BB75-489DD1973A3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623727"/>
            <a:ext cx="915924" cy="915924"/>
          </a:xfrm>
          <a:prstGeom prst="rect">
            <a:avLst/>
          </a:prstGeom>
        </p:spPr>
      </p:pic>
      <p:sp>
        <p:nvSpPr>
          <p:cNvPr id="27" name="Oval 26">
            <a:extLst>
              <a:ext uri="{FF2B5EF4-FFF2-40B4-BE49-F238E27FC236}">
                <a16:creationId xmlns:a16="http://schemas.microsoft.com/office/drawing/2014/main" id="{A8E1B195-3787-4EFD-8EFD-130F2E6F545A}"/>
              </a:ext>
            </a:extLst>
          </p:cNvPr>
          <p:cNvSpPr/>
          <p:nvPr/>
        </p:nvSpPr>
        <p:spPr bwMode="auto">
          <a:xfrm rot="10800000" flipV="1">
            <a:off x="499585" y="1691883"/>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1</a:t>
            </a:r>
          </a:p>
        </p:txBody>
      </p:sp>
      <p:sp>
        <p:nvSpPr>
          <p:cNvPr id="18" name="Rectangle 17">
            <a:extLst>
              <a:ext uri="{FF2B5EF4-FFF2-40B4-BE49-F238E27FC236}">
                <a16:creationId xmlns:a16="http://schemas.microsoft.com/office/drawing/2014/main" id="{A97813E2-0394-45D9-A782-7E012D7DE4FB}"/>
              </a:ext>
            </a:extLst>
          </p:cNvPr>
          <p:cNvSpPr/>
          <p:nvPr/>
        </p:nvSpPr>
        <p:spPr>
          <a:xfrm>
            <a:off x="1638300" y="1691885"/>
            <a:ext cx="10371138" cy="7780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dirty="0">
                <a:solidFill>
                  <a:schemeClr val="tx1"/>
                </a:solidFill>
              </a:rPr>
              <a:t>What repository type offers the benefits of reduced code complexity, effective code reviews, and sharing of common components?</a:t>
            </a:r>
            <a:endParaRPr lang="en-IN" sz="2400" dirty="0">
              <a:solidFill>
                <a:schemeClr val="tx1"/>
              </a:solidFill>
            </a:endParaRPr>
          </a:p>
        </p:txBody>
      </p:sp>
      <p:cxnSp>
        <p:nvCxnSpPr>
          <p:cNvPr id="22" name="Straight Connector 21">
            <a:extLst>
              <a:ext uri="{FF2B5EF4-FFF2-40B4-BE49-F238E27FC236}">
                <a16:creationId xmlns:a16="http://schemas.microsoft.com/office/drawing/2014/main" id="{CFB5397A-896F-4581-B4FD-9DF38DEE6F1A}"/>
              </a:ext>
              <a:ext uri="{C183D7F6-B498-43B3-948B-1728B52AA6E4}">
                <adec:decorative xmlns:adec="http://schemas.microsoft.com/office/drawing/2017/decorative" val="1"/>
              </a:ext>
            </a:extLst>
          </p:cNvPr>
          <p:cNvCxnSpPr>
            <a:cxnSpLocks/>
          </p:cNvCxnSpPr>
          <p:nvPr/>
        </p:nvCxnSpPr>
        <p:spPr>
          <a:xfrm>
            <a:off x="1638300" y="2691321"/>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7DE87F93-FA3D-4BC6-AC8E-0401BA36E8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842991"/>
            <a:ext cx="915924" cy="915924"/>
          </a:xfrm>
          <a:prstGeom prst="rect">
            <a:avLst/>
          </a:prstGeom>
        </p:spPr>
      </p:pic>
      <p:sp>
        <p:nvSpPr>
          <p:cNvPr id="30" name="Oval 29">
            <a:extLst>
              <a:ext uri="{FF2B5EF4-FFF2-40B4-BE49-F238E27FC236}">
                <a16:creationId xmlns:a16="http://schemas.microsoft.com/office/drawing/2014/main" id="{6612F9A9-AC49-4BE5-8079-0F047BFE7F11}"/>
              </a:ext>
            </a:extLst>
          </p:cNvPr>
          <p:cNvSpPr/>
          <p:nvPr/>
        </p:nvSpPr>
        <p:spPr bwMode="auto">
          <a:xfrm rot="10800000" flipV="1">
            <a:off x="499585" y="2912671"/>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2</a:t>
            </a:r>
          </a:p>
        </p:txBody>
      </p:sp>
      <p:sp>
        <p:nvSpPr>
          <p:cNvPr id="19" name="Rectangle 18">
            <a:extLst>
              <a:ext uri="{FF2B5EF4-FFF2-40B4-BE49-F238E27FC236}">
                <a16:creationId xmlns:a16="http://schemas.microsoft.com/office/drawing/2014/main" id="{8179F948-1585-41B2-99EE-8CF5D1A4B515}"/>
              </a:ext>
            </a:extLst>
          </p:cNvPr>
          <p:cNvSpPr/>
          <p:nvPr/>
        </p:nvSpPr>
        <p:spPr>
          <a:xfrm>
            <a:off x="1638300" y="2981675"/>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What are the three types of branching?</a:t>
            </a:r>
          </a:p>
        </p:txBody>
      </p:sp>
      <p:cxnSp>
        <p:nvCxnSpPr>
          <p:cNvPr id="23" name="Straight Connector 22">
            <a:extLst>
              <a:ext uri="{FF2B5EF4-FFF2-40B4-BE49-F238E27FC236}">
                <a16:creationId xmlns:a16="http://schemas.microsoft.com/office/drawing/2014/main" id="{842173ED-6577-40FB-B039-D9E1F07D8B8A}"/>
              </a:ext>
              <a:ext uri="{C183D7F6-B498-43B3-948B-1728B52AA6E4}">
                <adec:decorative xmlns:adec="http://schemas.microsoft.com/office/drawing/2017/decorative" val="1"/>
              </a:ext>
            </a:extLst>
          </p:cNvPr>
          <p:cNvCxnSpPr>
            <a:cxnSpLocks/>
          </p:cNvCxnSpPr>
          <p:nvPr/>
        </p:nvCxnSpPr>
        <p:spPr>
          <a:xfrm>
            <a:off x="1638300" y="3911347"/>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90887E1C-596B-49D3-97D7-4D9FFED04F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4063779"/>
            <a:ext cx="915924" cy="915924"/>
          </a:xfrm>
          <a:prstGeom prst="rect">
            <a:avLst/>
          </a:prstGeom>
        </p:spPr>
      </p:pic>
      <p:sp>
        <p:nvSpPr>
          <p:cNvPr id="33" name="Oval 32">
            <a:extLst>
              <a:ext uri="{FF2B5EF4-FFF2-40B4-BE49-F238E27FC236}">
                <a16:creationId xmlns:a16="http://schemas.microsoft.com/office/drawing/2014/main" id="{6F6B646A-9360-4451-A15F-12A80EF40294}"/>
              </a:ext>
            </a:extLst>
          </p:cNvPr>
          <p:cNvSpPr/>
          <p:nvPr/>
        </p:nvSpPr>
        <p:spPr bwMode="auto">
          <a:xfrm rot="10800000" flipV="1">
            <a:off x="499585" y="4133459"/>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3</a:t>
            </a:r>
          </a:p>
        </p:txBody>
      </p:sp>
      <p:sp>
        <p:nvSpPr>
          <p:cNvPr id="20" name="Rectangle 19">
            <a:extLst>
              <a:ext uri="{FF2B5EF4-FFF2-40B4-BE49-F238E27FC236}">
                <a16:creationId xmlns:a16="http://schemas.microsoft.com/office/drawing/2014/main" id="{25963E6D-FF1D-4DA9-8BCE-49D4453FF89B}"/>
              </a:ext>
            </a:extLst>
          </p:cNvPr>
          <p:cNvSpPr/>
          <p:nvPr/>
        </p:nvSpPr>
        <p:spPr>
          <a:xfrm>
            <a:off x="1638300" y="4202463"/>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What are </a:t>
            </a:r>
            <a:r>
              <a:rPr lang="en-US" sz="2400" err="1">
                <a:solidFill>
                  <a:schemeClr val="tx1"/>
                </a:solidFill>
              </a:rPr>
              <a:t>GitHooks</a:t>
            </a:r>
            <a:r>
              <a:rPr lang="en-US" sz="2400">
                <a:solidFill>
                  <a:schemeClr val="tx1"/>
                </a:solidFill>
              </a:rPr>
              <a:t>?</a:t>
            </a:r>
          </a:p>
        </p:txBody>
      </p:sp>
      <p:cxnSp>
        <p:nvCxnSpPr>
          <p:cNvPr id="24" name="Straight Connector 23">
            <a:extLst>
              <a:ext uri="{FF2B5EF4-FFF2-40B4-BE49-F238E27FC236}">
                <a16:creationId xmlns:a16="http://schemas.microsoft.com/office/drawing/2014/main" id="{7238E9ED-0B20-43B7-930D-0AB1724F4EF0}"/>
              </a:ext>
              <a:ext uri="{C183D7F6-B498-43B3-948B-1728B52AA6E4}">
                <adec:decorative xmlns:adec="http://schemas.microsoft.com/office/drawing/2017/decorative" val="1"/>
              </a:ext>
            </a:extLst>
          </p:cNvPr>
          <p:cNvCxnSpPr>
            <a:cxnSpLocks/>
          </p:cNvCxnSpPr>
          <p:nvPr/>
        </p:nvCxnSpPr>
        <p:spPr>
          <a:xfrm>
            <a:off x="1638300" y="5132897"/>
            <a:ext cx="103711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BC3C2A7C-927D-4D45-A04F-0AA7F1B9D59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5284567"/>
            <a:ext cx="915924" cy="915924"/>
          </a:xfrm>
          <a:prstGeom prst="rect">
            <a:avLst/>
          </a:prstGeom>
        </p:spPr>
      </p:pic>
      <p:sp>
        <p:nvSpPr>
          <p:cNvPr id="36" name="Oval 35">
            <a:extLst>
              <a:ext uri="{FF2B5EF4-FFF2-40B4-BE49-F238E27FC236}">
                <a16:creationId xmlns:a16="http://schemas.microsoft.com/office/drawing/2014/main" id="{2E87678C-FD6B-44AD-B5B2-9572B02E99AF}"/>
              </a:ext>
            </a:extLst>
          </p:cNvPr>
          <p:cNvSpPr/>
          <p:nvPr/>
        </p:nvSpPr>
        <p:spPr bwMode="auto">
          <a:xfrm rot="10800000" flipV="1">
            <a:off x="499585" y="5354247"/>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4</a:t>
            </a:r>
          </a:p>
        </p:txBody>
      </p:sp>
      <p:sp>
        <p:nvSpPr>
          <p:cNvPr id="21" name="Rectangle 20">
            <a:extLst>
              <a:ext uri="{FF2B5EF4-FFF2-40B4-BE49-F238E27FC236}">
                <a16:creationId xmlns:a16="http://schemas.microsoft.com/office/drawing/2014/main" id="{C1C07B2A-9A64-40BF-A9E7-9F01B0B37B69}"/>
              </a:ext>
            </a:extLst>
          </p:cNvPr>
          <p:cNvSpPr/>
          <p:nvPr/>
        </p:nvSpPr>
        <p:spPr>
          <a:xfrm>
            <a:off x="1638300" y="5422489"/>
            <a:ext cx="10371138" cy="6400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2400">
                <a:solidFill>
                  <a:schemeClr val="tx1"/>
                </a:solidFill>
              </a:rPr>
              <a:t>What are some best practices when working with files in Git? What do you suggest for working with large files?</a:t>
            </a:r>
          </a:p>
        </p:txBody>
      </p:sp>
    </p:spTree>
    <p:extLst>
      <p:ext uri="{BB962C8B-B14F-4D97-AF65-F5344CB8AC3E}">
        <p14:creationId xmlns:p14="http://schemas.microsoft.com/office/powerpoint/2010/main" val="176820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Module overview</a:t>
            </a:r>
          </a:p>
        </p:txBody>
      </p:sp>
      <p:pic>
        <p:nvPicPr>
          <p:cNvPr id="92" name="Picture 91" descr="Icon of a magnifying glass">
            <a:extLst>
              <a:ext uri="{FF2B5EF4-FFF2-40B4-BE49-F238E27FC236}">
                <a16:creationId xmlns:a16="http://schemas.microsoft.com/office/drawing/2014/main" id="{934F4BE7-96E7-4360-9475-50B6C8EC976B}"/>
              </a:ext>
            </a:extLst>
          </p:cNvPr>
          <p:cNvPicPr>
            <a:picLocks noChangeAspect="1"/>
          </p:cNvPicPr>
          <p:nvPr/>
        </p:nvPicPr>
        <p:blipFill>
          <a:blip r:embed="rId2"/>
          <a:stretch>
            <a:fillRect/>
          </a:stretch>
        </p:blipFill>
        <p:spPr>
          <a:xfrm>
            <a:off x="409460" y="1396878"/>
            <a:ext cx="950976" cy="950976"/>
          </a:xfrm>
          <a:prstGeom prst="rect">
            <a:avLst/>
          </a:prstGeom>
        </p:spPr>
      </p:pic>
      <p:sp>
        <p:nvSpPr>
          <p:cNvPr id="90" name="TextBox 89">
            <a:extLst>
              <a:ext uri="{FF2B5EF4-FFF2-40B4-BE49-F238E27FC236}">
                <a16:creationId xmlns:a16="http://schemas.microsoft.com/office/drawing/2014/main" id="{4780BDFE-6E2A-4005-857D-0B1C33F25505}"/>
              </a:ext>
            </a:extLst>
          </p:cNvPr>
          <p:cNvSpPr txBox="1"/>
          <p:nvPr/>
        </p:nvSpPr>
        <p:spPr>
          <a:xfrm>
            <a:off x="1520825" y="1687700"/>
            <a:ext cx="4450728" cy="369332"/>
          </a:xfrm>
          <a:prstGeom prst="rect">
            <a:avLst/>
          </a:prstGeom>
          <a:noFill/>
        </p:spPr>
        <p:txBody>
          <a:bodyPr wrap="square" lIns="0" tIns="0" rIns="0" bIns="0" rtlCol="0" anchor="ctr">
            <a:spAutoFit/>
          </a:bodyPr>
          <a:lstStyle/>
          <a:p>
            <a:pPr>
              <a:spcAft>
                <a:spcPts val="600"/>
              </a:spcAft>
            </a:pPr>
            <a:r>
              <a:rPr lang="en-US" sz="2400" dirty="0"/>
              <a:t>Lesson 1: Module overview</a:t>
            </a:r>
          </a:p>
        </p:txBody>
      </p:sp>
      <p:cxnSp>
        <p:nvCxnSpPr>
          <p:cNvPr id="124" name="Straight Connector 123">
            <a:extLst>
              <a:ext uri="{FF2B5EF4-FFF2-40B4-BE49-F238E27FC236}">
                <a16:creationId xmlns:a16="http://schemas.microsoft.com/office/drawing/2014/main" id="{6EDF57AA-5F39-4E8A-B104-BC5EF0AA0A46}"/>
              </a:ext>
              <a:ext uri="{C183D7F6-B498-43B3-948B-1728B52AA6E4}">
                <adec:decorative xmlns:adec="http://schemas.microsoft.com/office/drawing/2017/decorative" val="1"/>
              </a:ext>
            </a:extLst>
          </p:cNvPr>
          <p:cNvCxnSpPr>
            <a:cxnSpLocks/>
          </p:cNvCxnSpPr>
          <p:nvPr/>
        </p:nvCxnSpPr>
        <p:spPr>
          <a:xfrm>
            <a:off x="1520825" y="2555668"/>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4" name="Picture 93" descr="Icon of a rectangle, a square and a circle in a straight line">
            <a:extLst>
              <a:ext uri="{FF2B5EF4-FFF2-40B4-BE49-F238E27FC236}">
                <a16:creationId xmlns:a16="http://schemas.microsoft.com/office/drawing/2014/main" id="{D6CE29F9-A55C-40FC-92CE-F5685BE14E14}"/>
              </a:ext>
            </a:extLst>
          </p:cNvPr>
          <p:cNvPicPr>
            <a:picLocks noChangeAspect="1"/>
          </p:cNvPicPr>
          <p:nvPr/>
        </p:nvPicPr>
        <p:blipFill>
          <a:blip r:embed="rId3"/>
          <a:stretch>
            <a:fillRect/>
          </a:stretch>
        </p:blipFill>
        <p:spPr>
          <a:xfrm>
            <a:off x="409460" y="2763482"/>
            <a:ext cx="950975" cy="950976"/>
          </a:xfrm>
          <a:prstGeom prst="rect">
            <a:avLst/>
          </a:prstGeom>
        </p:spPr>
      </p:pic>
      <p:sp>
        <p:nvSpPr>
          <p:cNvPr id="117" name="TextBox 116">
            <a:extLst>
              <a:ext uri="{FF2B5EF4-FFF2-40B4-BE49-F238E27FC236}">
                <a16:creationId xmlns:a16="http://schemas.microsoft.com/office/drawing/2014/main" id="{31196F95-B853-4921-BA55-ECC953EBCF37}"/>
              </a:ext>
            </a:extLst>
          </p:cNvPr>
          <p:cNvSpPr txBox="1"/>
          <p:nvPr/>
        </p:nvSpPr>
        <p:spPr>
          <a:xfrm>
            <a:off x="1520825" y="2869638"/>
            <a:ext cx="4450728" cy="738664"/>
          </a:xfrm>
          <a:prstGeom prst="rect">
            <a:avLst/>
          </a:prstGeom>
          <a:noFill/>
        </p:spPr>
        <p:txBody>
          <a:bodyPr wrap="square" lIns="0" tIns="0" rIns="0" bIns="0" rtlCol="0" anchor="ctr">
            <a:spAutoFit/>
          </a:bodyPr>
          <a:lstStyle/>
          <a:p>
            <a:pPr>
              <a:spcAft>
                <a:spcPts val="600"/>
              </a:spcAft>
            </a:pPr>
            <a:r>
              <a:rPr lang="en-US" sz="2400" dirty="0"/>
              <a:t>Lesson 2: How to structure your Git Repo</a:t>
            </a:r>
          </a:p>
        </p:txBody>
      </p:sp>
      <p:cxnSp>
        <p:nvCxnSpPr>
          <p:cNvPr id="125" name="Straight Connector 124">
            <a:extLst>
              <a:ext uri="{FF2B5EF4-FFF2-40B4-BE49-F238E27FC236}">
                <a16:creationId xmlns:a16="http://schemas.microsoft.com/office/drawing/2014/main" id="{AB83D085-B23F-4A2C-BD34-9EC7F8FED79E}"/>
              </a:ext>
              <a:ext uri="{C183D7F6-B498-43B3-948B-1728B52AA6E4}">
                <adec:decorative xmlns:adec="http://schemas.microsoft.com/office/drawing/2017/decorative" val="1"/>
              </a:ext>
            </a:extLst>
          </p:cNvPr>
          <p:cNvCxnSpPr>
            <a:cxnSpLocks/>
          </p:cNvCxnSpPr>
          <p:nvPr/>
        </p:nvCxnSpPr>
        <p:spPr>
          <a:xfrm>
            <a:off x="1520825" y="3922272"/>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6" name="Picture 95" descr="Icon of five circles connected by lines">
            <a:extLst>
              <a:ext uri="{FF2B5EF4-FFF2-40B4-BE49-F238E27FC236}">
                <a16:creationId xmlns:a16="http://schemas.microsoft.com/office/drawing/2014/main" id="{B79ED9B8-FCBE-42EE-96B3-C549BB23749A}"/>
              </a:ext>
            </a:extLst>
          </p:cNvPr>
          <p:cNvPicPr>
            <a:picLocks noChangeAspect="1"/>
          </p:cNvPicPr>
          <p:nvPr/>
        </p:nvPicPr>
        <p:blipFill>
          <a:blip r:embed="rId4"/>
          <a:stretch>
            <a:fillRect/>
          </a:stretch>
        </p:blipFill>
        <p:spPr>
          <a:xfrm>
            <a:off x="409460" y="4130086"/>
            <a:ext cx="950975" cy="950976"/>
          </a:xfrm>
          <a:prstGeom prst="rect">
            <a:avLst/>
          </a:prstGeom>
        </p:spPr>
      </p:pic>
      <p:sp>
        <p:nvSpPr>
          <p:cNvPr id="118" name="TextBox 117">
            <a:extLst>
              <a:ext uri="{FF2B5EF4-FFF2-40B4-BE49-F238E27FC236}">
                <a16:creationId xmlns:a16="http://schemas.microsoft.com/office/drawing/2014/main" id="{258BA698-E10A-49DA-BD63-0C998F95815C}"/>
              </a:ext>
            </a:extLst>
          </p:cNvPr>
          <p:cNvSpPr txBox="1"/>
          <p:nvPr/>
        </p:nvSpPr>
        <p:spPr>
          <a:xfrm>
            <a:off x="1520825" y="4236242"/>
            <a:ext cx="4450728" cy="738664"/>
          </a:xfrm>
          <a:prstGeom prst="rect">
            <a:avLst/>
          </a:prstGeom>
          <a:noFill/>
        </p:spPr>
        <p:txBody>
          <a:bodyPr wrap="square" lIns="0" tIns="0" rIns="0" bIns="0" rtlCol="0" anchor="ctr">
            <a:spAutoFit/>
          </a:bodyPr>
          <a:lstStyle/>
          <a:p>
            <a:pPr>
              <a:spcAft>
                <a:spcPts val="600"/>
              </a:spcAft>
            </a:pPr>
            <a:r>
              <a:rPr lang="en-US" sz="2400" dirty="0"/>
              <a:t>Lesson 3: Git branching workflows</a:t>
            </a:r>
          </a:p>
        </p:txBody>
      </p:sp>
      <p:cxnSp>
        <p:nvCxnSpPr>
          <p:cNvPr id="126" name="Straight Connector 125">
            <a:extLst>
              <a:ext uri="{FF2B5EF4-FFF2-40B4-BE49-F238E27FC236}">
                <a16:creationId xmlns:a16="http://schemas.microsoft.com/office/drawing/2014/main" id="{22B78388-7B67-4982-8EF2-01741508431C}"/>
              </a:ext>
              <a:ext uri="{C183D7F6-B498-43B3-948B-1728B52AA6E4}">
                <adec:decorative xmlns:adec="http://schemas.microsoft.com/office/drawing/2017/decorative" val="1"/>
              </a:ext>
            </a:extLst>
          </p:cNvPr>
          <p:cNvCxnSpPr>
            <a:cxnSpLocks/>
          </p:cNvCxnSpPr>
          <p:nvPr/>
        </p:nvCxnSpPr>
        <p:spPr>
          <a:xfrm>
            <a:off x="1520825" y="5288876"/>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8" name="Picture 97" descr="Icon of coding brackets">
            <a:extLst>
              <a:ext uri="{FF2B5EF4-FFF2-40B4-BE49-F238E27FC236}">
                <a16:creationId xmlns:a16="http://schemas.microsoft.com/office/drawing/2014/main" id="{FA8A0356-D621-4686-8FA4-9F9944660D6A}"/>
              </a:ext>
            </a:extLst>
          </p:cNvPr>
          <p:cNvPicPr>
            <a:picLocks noChangeAspect="1"/>
          </p:cNvPicPr>
          <p:nvPr/>
        </p:nvPicPr>
        <p:blipFill>
          <a:blip r:embed="rId5"/>
          <a:stretch>
            <a:fillRect/>
          </a:stretch>
        </p:blipFill>
        <p:spPr>
          <a:xfrm>
            <a:off x="409460" y="5496690"/>
            <a:ext cx="950975" cy="950976"/>
          </a:xfrm>
          <a:prstGeom prst="rect">
            <a:avLst/>
          </a:prstGeom>
        </p:spPr>
      </p:pic>
      <p:sp>
        <p:nvSpPr>
          <p:cNvPr id="119" name="TextBox 118">
            <a:extLst>
              <a:ext uri="{FF2B5EF4-FFF2-40B4-BE49-F238E27FC236}">
                <a16:creationId xmlns:a16="http://schemas.microsoft.com/office/drawing/2014/main" id="{D6071ED6-0603-4B4B-9C40-C86E6875349C}"/>
              </a:ext>
            </a:extLst>
          </p:cNvPr>
          <p:cNvSpPr txBox="1"/>
          <p:nvPr/>
        </p:nvSpPr>
        <p:spPr>
          <a:xfrm>
            <a:off x="1520825" y="5602846"/>
            <a:ext cx="4450728" cy="738664"/>
          </a:xfrm>
          <a:prstGeom prst="rect">
            <a:avLst/>
          </a:prstGeom>
          <a:noFill/>
        </p:spPr>
        <p:txBody>
          <a:bodyPr wrap="square" lIns="0" tIns="0" rIns="0" bIns="0" rtlCol="0" anchor="ctr">
            <a:spAutoFit/>
          </a:bodyPr>
          <a:lstStyle/>
          <a:p>
            <a:pPr>
              <a:spcAft>
                <a:spcPts val="600"/>
              </a:spcAft>
            </a:pPr>
            <a:r>
              <a:rPr lang="en-US" sz="2400" dirty="0"/>
              <a:t>Lesson 4: Collaborating with pull requests in Azure Repos</a:t>
            </a:r>
          </a:p>
        </p:txBody>
      </p:sp>
      <p:pic>
        <p:nvPicPr>
          <p:cNvPr id="113" name="Picture 112" descr="Icon of a heart">
            <a:extLst>
              <a:ext uri="{FF2B5EF4-FFF2-40B4-BE49-F238E27FC236}">
                <a16:creationId xmlns:a16="http://schemas.microsoft.com/office/drawing/2014/main" id="{30C2C6C4-7986-4BE8-A737-C90663AD0229}"/>
              </a:ext>
            </a:extLst>
          </p:cNvPr>
          <p:cNvPicPr>
            <a:picLocks noChangeAspect="1"/>
          </p:cNvPicPr>
          <p:nvPr/>
        </p:nvPicPr>
        <p:blipFill>
          <a:blip r:embed="rId6"/>
          <a:stretch>
            <a:fillRect/>
          </a:stretch>
        </p:blipFill>
        <p:spPr>
          <a:xfrm>
            <a:off x="6400947" y="1396878"/>
            <a:ext cx="950976" cy="950976"/>
          </a:xfrm>
          <a:prstGeom prst="rect">
            <a:avLst/>
          </a:prstGeom>
        </p:spPr>
      </p:pic>
      <p:sp>
        <p:nvSpPr>
          <p:cNvPr id="120" name="TextBox 119">
            <a:extLst>
              <a:ext uri="{FF2B5EF4-FFF2-40B4-BE49-F238E27FC236}">
                <a16:creationId xmlns:a16="http://schemas.microsoft.com/office/drawing/2014/main" id="{33403CEA-28F4-43F9-A338-F54863458998}"/>
              </a:ext>
            </a:extLst>
          </p:cNvPr>
          <p:cNvSpPr txBox="1"/>
          <p:nvPr/>
        </p:nvSpPr>
        <p:spPr>
          <a:xfrm>
            <a:off x="7547597" y="1503034"/>
            <a:ext cx="4446804" cy="738664"/>
          </a:xfrm>
          <a:prstGeom prst="rect">
            <a:avLst/>
          </a:prstGeom>
          <a:noFill/>
        </p:spPr>
        <p:txBody>
          <a:bodyPr wrap="square" lIns="0" tIns="0" rIns="0" bIns="0" rtlCol="0" anchor="ctr">
            <a:spAutoFit/>
          </a:bodyPr>
          <a:lstStyle/>
          <a:p>
            <a:pPr>
              <a:spcAft>
                <a:spcPts val="600"/>
              </a:spcAft>
            </a:pPr>
            <a:r>
              <a:rPr lang="en-US" sz="2400" dirty="0"/>
              <a:t>Lesson 5: Why care about </a:t>
            </a:r>
            <a:r>
              <a:rPr lang="en-US" sz="2400" dirty="0" err="1"/>
              <a:t>GitHooks</a:t>
            </a:r>
            <a:endParaRPr lang="en-US" sz="2400" dirty="0"/>
          </a:p>
        </p:txBody>
      </p:sp>
      <p:cxnSp>
        <p:nvCxnSpPr>
          <p:cNvPr id="127" name="Straight Connector 126">
            <a:extLst>
              <a:ext uri="{FF2B5EF4-FFF2-40B4-BE49-F238E27FC236}">
                <a16:creationId xmlns:a16="http://schemas.microsoft.com/office/drawing/2014/main" id="{236C040A-9F7C-4300-8A6A-874C0BC3D843}"/>
              </a:ext>
              <a:ext uri="{C183D7F6-B498-43B3-948B-1728B52AA6E4}">
                <adec:decorative xmlns:adec="http://schemas.microsoft.com/office/drawing/2017/decorative" val="1"/>
              </a:ext>
            </a:extLst>
          </p:cNvPr>
          <p:cNvCxnSpPr>
            <a:cxnSpLocks/>
          </p:cNvCxnSpPr>
          <p:nvPr/>
        </p:nvCxnSpPr>
        <p:spPr>
          <a:xfrm>
            <a:off x="7547597" y="2555668"/>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6" name="Picture 115" descr="Icon of a person sitting in a desk">
            <a:extLst>
              <a:ext uri="{FF2B5EF4-FFF2-40B4-BE49-F238E27FC236}">
                <a16:creationId xmlns:a16="http://schemas.microsoft.com/office/drawing/2014/main" id="{E3F3CC92-267A-4DB3-A6DD-E1028CCC93FD}"/>
              </a:ext>
            </a:extLst>
          </p:cNvPr>
          <p:cNvPicPr>
            <a:picLocks noChangeAspect="1"/>
          </p:cNvPicPr>
          <p:nvPr/>
        </p:nvPicPr>
        <p:blipFill>
          <a:blip r:embed="rId7"/>
          <a:stretch>
            <a:fillRect/>
          </a:stretch>
        </p:blipFill>
        <p:spPr>
          <a:xfrm>
            <a:off x="6400947" y="2763482"/>
            <a:ext cx="950976" cy="950976"/>
          </a:xfrm>
          <a:prstGeom prst="rect">
            <a:avLst/>
          </a:prstGeom>
        </p:spPr>
      </p:pic>
      <p:sp>
        <p:nvSpPr>
          <p:cNvPr id="121" name="TextBox 120">
            <a:extLst>
              <a:ext uri="{FF2B5EF4-FFF2-40B4-BE49-F238E27FC236}">
                <a16:creationId xmlns:a16="http://schemas.microsoft.com/office/drawing/2014/main" id="{F38F365C-14F2-420C-920E-E617665225CA}"/>
              </a:ext>
            </a:extLst>
          </p:cNvPr>
          <p:cNvSpPr txBox="1"/>
          <p:nvPr/>
        </p:nvSpPr>
        <p:spPr>
          <a:xfrm>
            <a:off x="7547597" y="3054304"/>
            <a:ext cx="4446804" cy="369332"/>
          </a:xfrm>
          <a:prstGeom prst="rect">
            <a:avLst/>
          </a:prstGeom>
          <a:noFill/>
        </p:spPr>
        <p:txBody>
          <a:bodyPr wrap="square" lIns="0" tIns="0" rIns="0" bIns="0" rtlCol="0" anchor="ctr">
            <a:spAutoFit/>
          </a:bodyPr>
          <a:lstStyle/>
          <a:p>
            <a:pPr>
              <a:spcAft>
                <a:spcPts val="600"/>
              </a:spcAft>
            </a:pPr>
            <a:r>
              <a:rPr lang="en-US" sz="2400" dirty="0"/>
              <a:t>Lesson 6: Fostering inner source</a:t>
            </a:r>
          </a:p>
        </p:txBody>
      </p:sp>
      <p:cxnSp>
        <p:nvCxnSpPr>
          <p:cNvPr id="128" name="Straight Connector 127">
            <a:extLst>
              <a:ext uri="{FF2B5EF4-FFF2-40B4-BE49-F238E27FC236}">
                <a16:creationId xmlns:a16="http://schemas.microsoft.com/office/drawing/2014/main" id="{036EC33B-E64C-42C2-A0F3-FC0FEB791EA5}"/>
              </a:ext>
              <a:ext uri="{C183D7F6-B498-43B3-948B-1728B52AA6E4}">
                <adec:decorative xmlns:adec="http://schemas.microsoft.com/office/drawing/2017/decorative" val="1"/>
              </a:ext>
            </a:extLst>
          </p:cNvPr>
          <p:cNvCxnSpPr>
            <a:cxnSpLocks/>
          </p:cNvCxnSpPr>
          <p:nvPr/>
        </p:nvCxnSpPr>
        <p:spPr>
          <a:xfrm>
            <a:off x="7547597" y="3922272"/>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8" name="Picture 107" descr="Icon of a lab flask">
            <a:extLst>
              <a:ext uri="{FF2B5EF4-FFF2-40B4-BE49-F238E27FC236}">
                <a16:creationId xmlns:a16="http://schemas.microsoft.com/office/drawing/2014/main" id="{2BDFF2ED-3F9E-4739-A21B-61F6687F9C14}"/>
              </a:ext>
            </a:extLst>
          </p:cNvPr>
          <p:cNvPicPr>
            <a:picLocks noChangeAspect="1"/>
          </p:cNvPicPr>
          <p:nvPr/>
        </p:nvPicPr>
        <p:blipFill>
          <a:blip r:embed="rId8"/>
          <a:stretch>
            <a:fillRect/>
          </a:stretch>
        </p:blipFill>
        <p:spPr>
          <a:xfrm>
            <a:off x="6400947" y="4130086"/>
            <a:ext cx="950976" cy="950976"/>
          </a:xfrm>
          <a:prstGeom prst="rect">
            <a:avLst/>
          </a:prstGeom>
        </p:spPr>
      </p:pic>
      <p:sp>
        <p:nvSpPr>
          <p:cNvPr id="122" name="TextBox 121">
            <a:extLst>
              <a:ext uri="{FF2B5EF4-FFF2-40B4-BE49-F238E27FC236}">
                <a16:creationId xmlns:a16="http://schemas.microsoft.com/office/drawing/2014/main" id="{E273BD61-331E-4018-9A63-5324D7261CB0}"/>
              </a:ext>
            </a:extLst>
          </p:cNvPr>
          <p:cNvSpPr txBox="1"/>
          <p:nvPr/>
        </p:nvSpPr>
        <p:spPr>
          <a:xfrm>
            <a:off x="7547597" y="4420908"/>
            <a:ext cx="4446804" cy="369332"/>
          </a:xfrm>
          <a:prstGeom prst="rect">
            <a:avLst/>
          </a:prstGeom>
          <a:noFill/>
        </p:spPr>
        <p:txBody>
          <a:bodyPr wrap="square" lIns="0" tIns="0" rIns="0" bIns="0" rtlCol="0" anchor="ctr">
            <a:spAutoFit/>
          </a:bodyPr>
          <a:lstStyle/>
          <a:p>
            <a:pPr>
              <a:spcAft>
                <a:spcPts val="600"/>
              </a:spcAft>
            </a:pPr>
            <a:r>
              <a:rPr lang="en-US" sz="2400" dirty="0"/>
              <a:t>Lesson 7: Lab</a:t>
            </a:r>
          </a:p>
        </p:txBody>
      </p:sp>
      <p:cxnSp>
        <p:nvCxnSpPr>
          <p:cNvPr id="129" name="Straight Connector 128">
            <a:extLst>
              <a:ext uri="{FF2B5EF4-FFF2-40B4-BE49-F238E27FC236}">
                <a16:creationId xmlns:a16="http://schemas.microsoft.com/office/drawing/2014/main" id="{A38F18FF-1C98-4880-9376-7A63D5871CE1}"/>
              </a:ext>
              <a:ext uri="{C183D7F6-B498-43B3-948B-1728B52AA6E4}">
                <adec:decorative xmlns:adec="http://schemas.microsoft.com/office/drawing/2017/decorative" val="1"/>
              </a:ext>
            </a:extLst>
          </p:cNvPr>
          <p:cNvCxnSpPr>
            <a:cxnSpLocks/>
          </p:cNvCxnSpPr>
          <p:nvPr/>
        </p:nvCxnSpPr>
        <p:spPr>
          <a:xfrm>
            <a:off x="7547597" y="5288876"/>
            <a:ext cx="44507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0" name="Picture 109" descr="Icon of a document with a checkmark">
            <a:extLst>
              <a:ext uri="{FF2B5EF4-FFF2-40B4-BE49-F238E27FC236}">
                <a16:creationId xmlns:a16="http://schemas.microsoft.com/office/drawing/2014/main" id="{A17FF37A-08DE-4A12-A2D3-8F762E9E124A}"/>
              </a:ext>
            </a:extLst>
          </p:cNvPr>
          <p:cNvPicPr>
            <a:picLocks noChangeAspect="1"/>
          </p:cNvPicPr>
          <p:nvPr/>
        </p:nvPicPr>
        <p:blipFill>
          <a:blip r:embed="rId9"/>
          <a:stretch>
            <a:fillRect/>
          </a:stretch>
        </p:blipFill>
        <p:spPr>
          <a:xfrm>
            <a:off x="6400947" y="5496690"/>
            <a:ext cx="950976" cy="950976"/>
          </a:xfrm>
          <a:prstGeom prst="rect">
            <a:avLst/>
          </a:prstGeom>
        </p:spPr>
      </p:pic>
      <p:sp>
        <p:nvSpPr>
          <p:cNvPr id="123" name="TextBox 122">
            <a:extLst>
              <a:ext uri="{FF2B5EF4-FFF2-40B4-BE49-F238E27FC236}">
                <a16:creationId xmlns:a16="http://schemas.microsoft.com/office/drawing/2014/main" id="{DF5B7D9D-5822-4F51-806B-19535B259689}"/>
              </a:ext>
            </a:extLst>
          </p:cNvPr>
          <p:cNvSpPr txBox="1"/>
          <p:nvPr/>
        </p:nvSpPr>
        <p:spPr>
          <a:xfrm>
            <a:off x="7547597" y="5602846"/>
            <a:ext cx="4446804" cy="738664"/>
          </a:xfrm>
          <a:prstGeom prst="rect">
            <a:avLst/>
          </a:prstGeom>
          <a:noFill/>
        </p:spPr>
        <p:txBody>
          <a:bodyPr wrap="square" lIns="0" tIns="0" rIns="0" bIns="0" rtlCol="0" anchor="ctr">
            <a:spAutoFit/>
          </a:bodyPr>
          <a:lstStyle/>
          <a:p>
            <a:pPr>
              <a:spcAft>
                <a:spcPts val="600"/>
              </a:spcAft>
            </a:pPr>
            <a:r>
              <a:rPr lang="en-US" sz="2400" dirty="0"/>
              <a:t>Lesson 8: Module review and takeaways</a:t>
            </a:r>
          </a:p>
        </p:txBody>
      </p:sp>
    </p:spTree>
    <p:extLst>
      <p:ext uri="{BB962C8B-B14F-4D97-AF65-F5344CB8AC3E}">
        <p14:creationId xmlns:p14="http://schemas.microsoft.com/office/powerpoint/2010/main" val="31800714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p:txBody>
          <a:bodyPr/>
          <a:lstStyle/>
          <a:p>
            <a:r>
              <a:rPr lang="en-US"/>
              <a:t>Learning objectives</a:t>
            </a:r>
          </a:p>
        </p:txBody>
      </p:sp>
      <p:sp>
        <p:nvSpPr>
          <p:cNvPr id="4" name="Rectangle 3">
            <a:extLst>
              <a:ext uri="{FF2B5EF4-FFF2-40B4-BE49-F238E27FC236}">
                <a16:creationId xmlns:a16="http://schemas.microsoft.com/office/drawing/2014/main" id="{E2ED0AE5-443F-4D47-990F-2AB0E405945E}"/>
              </a:ext>
            </a:extLst>
          </p:cNvPr>
          <p:cNvSpPr/>
          <p:nvPr/>
        </p:nvSpPr>
        <p:spPr>
          <a:xfrm>
            <a:off x="457069" y="1188720"/>
            <a:ext cx="7590219" cy="369332"/>
          </a:xfrm>
          <a:prstGeom prst="rect">
            <a:avLst/>
          </a:prstGeom>
        </p:spPr>
        <p:txBody>
          <a:bodyPr wrap="none" lIns="0" tIns="0" rIns="0" bIns="0">
            <a:spAutoFit/>
          </a:bodyPr>
          <a:lstStyle/>
          <a:p>
            <a:r>
              <a:rPr lang="en-US" sz="2400" dirty="0">
                <a:latin typeface="+mj-lt"/>
              </a:rPr>
              <a:t>After completing this module, students will be able to:</a:t>
            </a:r>
          </a:p>
        </p:txBody>
      </p:sp>
      <p:pic>
        <p:nvPicPr>
          <p:cNvPr id="56" name="Picture 55" descr="Icon of a whiteboard with a cloud symbol drawn on it">
            <a:extLst>
              <a:ext uri="{FF2B5EF4-FFF2-40B4-BE49-F238E27FC236}">
                <a16:creationId xmlns:a16="http://schemas.microsoft.com/office/drawing/2014/main" id="{C0925978-3EFB-4336-AEFD-E24524A84C99}"/>
              </a:ext>
            </a:extLst>
          </p:cNvPr>
          <p:cNvPicPr>
            <a:picLocks noChangeAspect="1"/>
          </p:cNvPicPr>
          <p:nvPr/>
        </p:nvPicPr>
        <p:blipFill>
          <a:blip r:embed="rId2"/>
          <a:stretch>
            <a:fillRect/>
          </a:stretch>
        </p:blipFill>
        <p:spPr>
          <a:xfrm>
            <a:off x="457069" y="1636606"/>
            <a:ext cx="928116" cy="928116"/>
          </a:xfrm>
          <a:prstGeom prst="rect">
            <a:avLst/>
          </a:prstGeom>
        </p:spPr>
      </p:pic>
      <p:sp>
        <p:nvSpPr>
          <p:cNvPr id="8" name="Rectangle 7">
            <a:extLst>
              <a:ext uri="{FF2B5EF4-FFF2-40B4-BE49-F238E27FC236}">
                <a16:creationId xmlns:a16="http://schemas.microsoft.com/office/drawing/2014/main" id="{56412EDB-130F-4CC0-8B3B-CE0EAAB13392}"/>
              </a:ext>
            </a:extLst>
          </p:cNvPr>
          <p:cNvSpPr/>
          <p:nvPr/>
        </p:nvSpPr>
        <p:spPr>
          <a:xfrm>
            <a:off x="1612900" y="1948122"/>
            <a:ext cx="8306160" cy="305084"/>
          </a:xfrm>
          <a:prstGeom prst="rect">
            <a:avLst/>
          </a:prstGeom>
        </p:spPr>
        <p:txBody>
          <a:bodyPr wrap="square" lIns="0" tIns="0" rIns="0" bIns="0">
            <a:spAutoFit/>
          </a:bodyPr>
          <a:lstStyle/>
          <a:p>
            <a:pPr>
              <a:lnSpc>
                <a:spcPct val="107000"/>
              </a:lnSpc>
            </a:pPr>
            <a:r>
              <a:rPr lang="en-US" sz="2000"/>
              <a:t>Explain how to structure Git repos </a:t>
            </a:r>
          </a:p>
        </p:txBody>
      </p:sp>
      <p:pic>
        <p:nvPicPr>
          <p:cNvPr id="63" name="Picture 62" descr="Icon of five circles connected by lines">
            <a:extLst>
              <a:ext uri="{FF2B5EF4-FFF2-40B4-BE49-F238E27FC236}">
                <a16:creationId xmlns:a16="http://schemas.microsoft.com/office/drawing/2014/main" id="{14ACC13F-2E30-4D87-A572-74FF35D9F4E7}"/>
              </a:ext>
            </a:extLst>
          </p:cNvPr>
          <p:cNvPicPr>
            <a:picLocks noChangeAspect="1"/>
          </p:cNvPicPr>
          <p:nvPr/>
        </p:nvPicPr>
        <p:blipFill>
          <a:blip r:embed="rId3"/>
          <a:stretch>
            <a:fillRect/>
          </a:stretch>
        </p:blipFill>
        <p:spPr>
          <a:xfrm>
            <a:off x="449555" y="2648448"/>
            <a:ext cx="928116" cy="929640"/>
          </a:xfrm>
          <a:prstGeom prst="rect">
            <a:avLst/>
          </a:prstGeom>
        </p:spPr>
      </p:pic>
      <p:sp>
        <p:nvSpPr>
          <p:cNvPr id="21" name="Rectangle 20">
            <a:extLst>
              <a:ext uri="{FF2B5EF4-FFF2-40B4-BE49-F238E27FC236}">
                <a16:creationId xmlns:a16="http://schemas.microsoft.com/office/drawing/2014/main" id="{DB919DE0-8969-4815-BCD7-E485105CAC08}"/>
              </a:ext>
            </a:extLst>
          </p:cNvPr>
          <p:cNvSpPr/>
          <p:nvPr/>
        </p:nvSpPr>
        <p:spPr>
          <a:xfrm>
            <a:off x="1612900" y="2960726"/>
            <a:ext cx="8306160" cy="305084"/>
          </a:xfrm>
          <a:prstGeom prst="rect">
            <a:avLst/>
          </a:prstGeom>
        </p:spPr>
        <p:txBody>
          <a:bodyPr wrap="square" lIns="0" tIns="0" rIns="0" bIns="0">
            <a:spAutoFit/>
          </a:bodyPr>
          <a:lstStyle/>
          <a:p>
            <a:pPr>
              <a:lnSpc>
                <a:spcPct val="107000"/>
              </a:lnSpc>
            </a:pPr>
            <a:r>
              <a:rPr lang="en-US" sz="2000"/>
              <a:t>Describe Git branching workflows</a:t>
            </a:r>
          </a:p>
        </p:txBody>
      </p:sp>
      <p:pic>
        <p:nvPicPr>
          <p:cNvPr id="65" name="Picture 64" descr="Icon of a magnifying glass reviewing">
            <a:extLst>
              <a:ext uri="{FF2B5EF4-FFF2-40B4-BE49-F238E27FC236}">
                <a16:creationId xmlns:a16="http://schemas.microsoft.com/office/drawing/2014/main" id="{F8183F7D-7C71-416D-A039-FD9928FA5A7A}"/>
              </a:ext>
            </a:extLst>
          </p:cNvPr>
          <p:cNvPicPr>
            <a:picLocks noChangeAspect="1"/>
          </p:cNvPicPr>
          <p:nvPr/>
        </p:nvPicPr>
        <p:blipFill>
          <a:blip r:embed="rId4"/>
          <a:stretch>
            <a:fillRect/>
          </a:stretch>
        </p:blipFill>
        <p:spPr>
          <a:xfrm>
            <a:off x="457069" y="3661814"/>
            <a:ext cx="928116" cy="928116"/>
          </a:xfrm>
          <a:prstGeom prst="rect">
            <a:avLst/>
          </a:prstGeom>
        </p:spPr>
      </p:pic>
      <p:sp>
        <p:nvSpPr>
          <p:cNvPr id="22" name="Rectangle 21">
            <a:extLst>
              <a:ext uri="{FF2B5EF4-FFF2-40B4-BE49-F238E27FC236}">
                <a16:creationId xmlns:a16="http://schemas.microsoft.com/office/drawing/2014/main" id="{2F9C8245-661E-42CF-84E0-2C819A6641C3}"/>
              </a:ext>
            </a:extLst>
          </p:cNvPr>
          <p:cNvSpPr/>
          <p:nvPr/>
        </p:nvSpPr>
        <p:spPr>
          <a:xfrm>
            <a:off x="1612900" y="3932209"/>
            <a:ext cx="8306160" cy="387326"/>
          </a:xfrm>
          <a:prstGeom prst="rect">
            <a:avLst/>
          </a:prstGeom>
        </p:spPr>
        <p:txBody>
          <a:bodyPr wrap="square" lIns="0" tIns="0" rIns="0" bIns="0">
            <a:noAutofit/>
          </a:bodyPr>
          <a:lstStyle/>
          <a:p>
            <a:pPr>
              <a:lnSpc>
                <a:spcPct val="107000"/>
              </a:lnSpc>
            </a:pPr>
            <a:r>
              <a:rPr lang="en-US" sz="2000"/>
              <a:t>Leverage pull requests for collaboration and code reviews </a:t>
            </a:r>
          </a:p>
        </p:txBody>
      </p:sp>
      <p:pic>
        <p:nvPicPr>
          <p:cNvPr id="84" name="Picture 83" descr="Icon of a gear depicting automation">
            <a:extLst>
              <a:ext uri="{FF2B5EF4-FFF2-40B4-BE49-F238E27FC236}">
                <a16:creationId xmlns:a16="http://schemas.microsoft.com/office/drawing/2014/main" id="{8D4BC78F-9A97-4261-99E2-DD3C7F3DA62F}"/>
              </a:ext>
            </a:extLst>
          </p:cNvPr>
          <p:cNvPicPr>
            <a:picLocks noChangeAspect="1"/>
          </p:cNvPicPr>
          <p:nvPr/>
        </p:nvPicPr>
        <p:blipFill>
          <a:blip r:embed="rId5"/>
          <a:stretch>
            <a:fillRect/>
          </a:stretch>
        </p:blipFill>
        <p:spPr>
          <a:xfrm>
            <a:off x="457069" y="4673656"/>
            <a:ext cx="928116" cy="928116"/>
          </a:xfrm>
          <a:prstGeom prst="rect">
            <a:avLst/>
          </a:prstGeom>
        </p:spPr>
      </p:pic>
      <p:sp>
        <p:nvSpPr>
          <p:cNvPr id="23" name="Rectangle 22">
            <a:extLst>
              <a:ext uri="{FF2B5EF4-FFF2-40B4-BE49-F238E27FC236}">
                <a16:creationId xmlns:a16="http://schemas.microsoft.com/office/drawing/2014/main" id="{65A61476-EA88-427F-87E9-1F3CACFD4955}"/>
              </a:ext>
            </a:extLst>
          </p:cNvPr>
          <p:cNvSpPr/>
          <p:nvPr/>
        </p:nvSpPr>
        <p:spPr>
          <a:xfrm>
            <a:off x="1612900" y="4985172"/>
            <a:ext cx="8306160" cy="305084"/>
          </a:xfrm>
          <a:prstGeom prst="rect">
            <a:avLst/>
          </a:prstGeom>
        </p:spPr>
        <p:txBody>
          <a:bodyPr wrap="square" lIns="0" tIns="0" rIns="0" bIns="0">
            <a:spAutoFit/>
          </a:bodyPr>
          <a:lstStyle/>
          <a:p>
            <a:pPr>
              <a:lnSpc>
                <a:spcPct val="107000"/>
              </a:lnSpc>
              <a:spcAft>
                <a:spcPts val="816"/>
              </a:spcAft>
            </a:pPr>
            <a:r>
              <a:rPr lang="en-US" sz="2000" dirty="0"/>
              <a:t>Leverage Git hooks for automation </a:t>
            </a:r>
          </a:p>
        </p:txBody>
      </p:sp>
      <p:cxnSp>
        <p:nvCxnSpPr>
          <p:cNvPr id="51" name="Straight Connector 50">
            <a:extLst>
              <a:ext uri="{FF2B5EF4-FFF2-40B4-BE49-F238E27FC236}">
                <a16:creationId xmlns:a16="http://schemas.microsoft.com/office/drawing/2014/main" id="{A38834A6-D426-4EB8-BB3D-26E88B05EB07}"/>
              </a:ext>
              <a:ext uri="{C183D7F6-B498-43B3-948B-1728B52AA6E4}">
                <adec:decorative xmlns:adec="http://schemas.microsoft.com/office/drawing/2017/decorative" val="1"/>
              </a:ext>
            </a:extLst>
          </p:cNvPr>
          <p:cNvCxnSpPr>
            <a:cxnSpLocks/>
          </p:cNvCxnSpPr>
          <p:nvPr/>
        </p:nvCxnSpPr>
        <p:spPr>
          <a:xfrm>
            <a:off x="1612900" y="2606585"/>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7DEBF8B-08C0-41CC-8CFC-BA06632CAF88}"/>
              </a:ext>
              <a:ext uri="{C183D7F6-B498-43B3-948B-1728B52AA6E4}">
                <adec:decorative xmlns:adec="http://schemas.microsoft.com/office/drawing/2017/decorative" val="1"/>
              </a:ext>
            </a:extLst>
          </p:cNvPr>
          <p:cNvCxnSpPr>
            <a:cxnSpLocks/>
          </p:cNvCxnSpPr>
          <p:nvPr/>
        </p:nvCxnSpPr>
        <p:spPr>
          <a:xfrm>
            <a:off x="1612900" y="3619951"/>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860ABE0-8760-4EAF-BB2D-0B3F9742D773}"/>
              </a:ext>
              <a:ext uri="{C183D7F6-B498-43B3-948B-1728B52AA6E4}">
                <adec:decorative xmlns:adec="http://schemas.microsoft.com/office/drawing/2017/decorative" val="1"/>
              </a:ext>
            </a:extLst>
          </p:cNvPr>
          <p:cNvCxnSpPr>
            <a:cxnSpLocks/>
          </p:cNvCxnSpPr>
          <p:nvPr/>
        </p:nvCxnSpPr>
        <p:spPr>
          <a:xfrm>
            <a:off x="1612900" y="4631793"/>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46C40D0-C4DE-4C6B-94D6-1EB4A9CB59CF}"/>
              </a:ext>
              <a:ext uri="{C183D7F6-B498-43B3-948B-1728B52AA6E4}">
                <adec:decorative xmlns:adec="http://schemas.microsoft.com/office/drawing/2017/decorative" val="1"/>
              </a:ext>
            </a:extLst>
          </p:cNvPr>
          <p:cNvCxnSpPr>
            <a:cxnSpLocks/>
          </p:cNvCxnSpPr>
          <p:nvPr/>
        </p:nvCxnSpPr>
        <p:spPr>
          <a:xfrm>
            <a:off x="1612900" y="5643635"/>
            <a:ext cx="1039653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1" name="Picture 90" descr="Icon of a circle with circular arrows pointing at each other's end">
            <a:extLst>
              <a:ext uri="{FF2B5EF4-FFF2-40B4-BE49-F238E27FC236}">
                <a16:creationId xmlns:a16="http://schemas.microsoft.com/office/drawing/2014/main" id="{FBDB045C-3108-461D-9878-08E2F6786FB5}"/>
              </a:ext>
            </a:extLst>
          </p:cNvPr>
          <p:cNvPicPr>
            <a:picLocks noChangeAspect="1"/>
          </p:cNvPicPr>
          <p:nvPr/>
        </p:nvPicPr>
        <p:blipFill>
          <a:blip r:embed="rId6"/>
          <a:stretch>
            <a:fillRect/>
          </a:stretch>
        </p:blipFill>
        <p:spPr>
          <a:xfrm>
            <a:off x="457069" y="5685499"/>
            <a:ext cx="928116" cy="929640"/>
          </a:xfrm>
          <a:prstGeom prst="rect">
            <a:avLst/>
          </a:prstGeom>
        </p:spPr>
      </p:pic>
      <p:sp>
        <p:nvSpPr>
          <p:cNvPr id="24" name="Rectangle 23">
            <a:extLst>
              <a:ext uri="{FF2B5EF4-FFF2-40B4-BE49-F238E27FC236}">
                <a16:creationId xmlns:a16="http://schemas.microsoft.com/office/drawing/2014/main" id="{F78AB926-A69C-44BC-86EA-42465FE60FEA}"/>
              </a:ext>
            </a:extLst>
          </p:cNvPr>
          <p:cNvSpPr/>
          <p:nvPr/>
        </p:nvSpPr>
        <p:spPr>
          <a:xfrm>
            <a:off x="1612900" y="5997777"/>
            <a:ext cx="8306160" cy="305084"/>
          </a:xfrm>
          <a:prstGeom prst="rect">
            <a:avLst/>
          </a:prstGeom>
        </p:spPr>
        <p:txBody>
          <a:bodyPr wrap="square" lIns="0" tIns="0" rIns="0" bIns="0">
            <a:spAutoFit/>
          </a:bodyPr>
          <a:lstStyle/>
          <a:p>
            <a:pPr>
              <a:lnSpc>
                <a:spcPct val="107000"/>
              </a:lnSpc>
              <a:spcAft>
                <a:spcPts val="816"/>
              </a:spcAft>
            </a:pPr>
            <a:r>
              <a:rPr lang="en-US" sz="2000"/>
              <a:t>Use Git to foster inner source across the organization</a:t>
            </a:r>
          </a:p>
        </p:txBody>
      </p:sp>
    </p:spTree>
    <p:extLst>
      <p:ext uri="{BB962C8B-B14F-4D97-AF65-F5344CB8AC3E}">
        <p14:creationId xmlns:p14="http://schemas.microsoft.com/office/powerpoint/2010/main" val="3169857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96951" y="3247963"/>
            <a:ext cx="9070923" cy="498598"/>
          </a:xfrm>
        </p:spPr>
        <p:txBody>
          <a:bodyPr/>
          <a:lstStyle/>
          <a:p>
            <a:r>
              <a:rPr lang="en-US"/>
              <a:t>Lesson 02: How to structure your Git Repo</a:t>
            </a:r>
          </a:p>
        </p:txBody>
      </p:sp>
      <p:pic>
        <p:nvPicPr>
          <p:cNvPr id="3" name="Picture 2" descr="Icon of a different shapes forming a structure">
            <a:extLst>
              <a:ext uri="{FF2B5EF4-FFF2-40B4-BE49-F238E27FC236}">
                <a16:creationId xmlns:a16="http://schemas.microsoft.com/office/drawing/2014/main" id="{5E6CCC5D-AF57-403B-BDF2-5071E73015AB}"/>
              </a:ext>
            </a:extLst>
          </p:cNvPr>
          <p:cNvPicPr>
            <a:picLocks noChangeAspect="1"/>
          </p:cNvPicPr>
          <p:nvPr/>
        </p:nvPicPr>
        <p:blipFill>
          <a:blip r:embed="rId2"/>
          <a:stretch>
            <a:fillRect/>
          </a:stretch>
        </p:blipFill>
        <p:spPr>
          <a:xfrm>
            <a:off x="10380087" y="2966112"/>
            <a:ext cx="1062300" cy="1062300"/>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7038" y="632779"/>
            <a:ext cx="11571287" cy="411162"/>
          </a:xfrm>
        </p:spPr>
        <p:txBody>
          <a:bodyPr/>
          <a:lstStyle/>
          <a:p>
            <a:r>
              <a:rPr lang="en-US" dirty="0"/>
              <a:t>Mono vs Multi Repos</a:t>
            </a:r>
          </a:p>
        </p:txBody>
      </p:sp>
      <p:sp>
        <p:nvSpPr>
          <p:cNvPr id="15" name="Text Placeholder 4">
            <a:extLst>
              <a:ext uri="{FF2B5EF4-FFF2-40B4-BE49-F238E27FC236}">
                <a16:creationId xmlns:a16="http://schemas.microsoft.com/office/drawing/2014/main" id="{7BA6DE9F-38FB-4693-93B9-C56A76D6C87F}"/>
              </a:ext>
            </a:extLst>
          </p:cNvPr>
          <p:cNvSpPr txBox="1">
            <a:spLocks/>
          </p:cNvSpPr>
          <p:nvPr/>
        </p:nvSpPr>
        <p:spPr>
          <a:xfrm>
            <a:off x="427038" y="1229146"/>
            <a:ext cx="8339784" cy="369332"/>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A repository is a place where the history of your work is stored</a:t>
            </a:r>
          </a:p>
        </p:txBody>
      </p:sp>
      <p:sp>
        <p:nvSpPr>
          <p:cNvPr id="8" name="Rectangle 7">
            <a:extLst>
              <a:ext uri="{FF2B5EF4-FFF2-40B4-BE49-F238E27FC236}">
                <a16:creationId xmlns:a16="http://schemas.microsoft.com/office/drawing/2014/main" id="{7A118179-292D-4008-A591-E5E383C28E5A}"/>
              </a:ext>
            </a:extLst>
          </p:cNvPr>
          <p:cNvSpPr/>
          <p:nvPr/>
        </p:nvSpPr>
        <p:spPr>
          <a:xfrm>
            <a:off x="427037" y="2438400"/>
            <a:ext cx="2812274" cy="1345408"/>
          </a:xfrm>
          <a:prstGeom prst="rect">
            <a:avLst/>
          </a:prstGeom>
          <a:solidFill>
            <a:srgbClr val="243A5E"/>
          </a:solidFill>
          <a:ln>
            <a:solidFill>
              <a:srgbClr val="243A5E"/>
            </a:solidFill>
          </a:ln>
        </p:spPr>
        <p:txBody>
          <a:bodyPr wrap="square" lIns="182880" tIns="146304" rIns="182880" bIns="146304" anchor="ctr">
            <a:noAutofit/>
          </a:bodyPr>
          <a:lstStyle/>
          <a:p>
            <a:r>
              <a:rPr lang="en-US" sz="2000">
                <a:solidFill>
                  <a:schemeClr val="bg1"/>
                </a:solidFill>
                <a:latin typeface="+mj-lt"/>
              </a:rPr>
              <a:t>Mono-repo</a:t>
            </a:r>
            <a:r>
              <a:rPr lang="en-US" sz="2000">
                <a:solidFill>
                  <a:schemeClr val="bg1"/>
                </a:solidFill>
                <a:latin typeface="Segoe UI VSS (Regular)"/>
              </a:rPr>
              <a:t> – </a:t>
            </a:r>
            <a:r>
              <a:rPr lang="en-US" sz="2000">
                <a:solidFill>
                  <a:schemeClr val="bg1"/>
                </a:solidFill>
              </a:rPr>
              <a:t>source code is kept in a single repository</a:t>
            </a:r>
          </a:p>
        </p:txBody>
      </p:sp>
      <p:sp>
        <p:nvSpPr>
          <p:cNvPr id="18" name="Rectangle 17">
            <a:extLst>
              <a:ext uri="{FF2B5EF4-FFF2-40B4-BE49-F238E27FC236}">
                <a16:creationId xmlns:a16="http://schemas.microsoft.com/office/drawing/2014/main" id="{AC973418-688F-46FE-BAF3-A9CAB89F6737}"/>
              </a:ext>
            </a:extLst>
          </p:cNvPr>
          <p:cNvSpPr/>
          <p:nvPr/>
        </p:nvSpPr>
        <p:spPr bwMode="auto">
          <a:xfrm>
            <a:off x="3390900" y="1816101"/>
            <a:ext cx="8618538" cy="431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2400">
                <a:solidFill>
                  <a:schemeClr val="tx1"/>
                </a:solidFill>
                <a:latin typeface="+mj-lt"/>
              </a:rPr>
              <a:t>Advantages</a:t>
            </a:r>
          </a:p>
        </p:txBody>
      </p:sp>
      <p:sp>
        <p:nvSpPr>
          <p:cNvPr id="16" name="Rectangle 8">
            <a:extLst>
              <a:ext uri="{FF2B5EF4-FFF2-40B4-BE49-F238E27FC236}">
                <a16:creationId xmlns:a16="http://schemas.microsoft.com/office/drawing/2014/main" id="{3922CA89-387F-46FB-8D70-F125D4D0A2FE}"/>
              </a:ext>
            </a:extLst>
          </p:cNvPr>
          <p:cNvSpPr/>
          <p:nvPr/>
        </p:nvSpPr>
        <p:spPr bwMode="auto">
          <a:xfrm>
            <a:off x="3390900" y="2438400"/>
            <a:ext cx="8618538" cy="1345408"/>
          </a:xfrm>
          <a:custGeom>
            <a:avLst/>
            <a:gdLst>
              <a:gd name="connsiteX0" fmla="*/ 0 w 9047164"/>
              <a:gd name="connsiteY0" fmla="*/ 0 h 1155815"/>
              <a:gd name="connsiteX1" fmla="*/ 9047164 w 9047164"/>
              <a:gd name="connsiteY1" fmla="*/ 0 h 1155815"/>
              <a:gd name="connsiteX2" fmla="*/ 9047164 w 9047164"/>
              <a:gd name="connsiteY2" fmla="*/ 1155815 h 1155815"/>
              <a:gd name="connsiteX3" fmla="*/ 0 w 9047164"/>
              <a:gd name="connsiteY3" fmla="*/ 1155815 h 1155815"/>
              <a:gd name="connsiteX4" fmla="*/ 0 w 9047164"/>
              <a:gd name="connsiteY4" fmla="*/ 0 h 1155815"/>
              <a:gd name="connsiteX0" fmla="*/ 0 w 9047164"/>
              <a:gd name="connsiteY0" fmla="*/ 0 h 1155815"/>
              <a:gd name="connsiteX1" fmla="*/ 9047164 w 9047164"/>
              <a:gd name="connsiteY1" fmla="*/ 0 h 1155815"/>
              <a:gd name="connsiteX2" fmla="*/ 9047164 w 9047164"/>
              <a:gd name="connsiteY2" fmla="*/ 1155815 h 1155815"/>
              <a:gd name="connsiteX3" fmla="*/ 0 w 9047164"/>
              <a:gd name="connsiteY3" fmla="*/ 1155815 h 1155815"/>
              <a:gd name="connsiteX4" fmla="*/ 91440 w 9047164"/>
              <a:gd name="connsiteY4" fmla="*/ 91440 h 1155815"/>
              <a:gd name="connsiteX0" fmla="*/ 0 w 9047164"/>
              <a:gd name="connsiteY0" fmla="*/ 0 h 1155815"/>
              <a:gd name="connsiteX1" fmla="*/ 9047164 w 9047164"/>
              <a:gd name="connsiteY1" fmla="*/ 0 h 1155815"/>
              <a:gd name="connsiteX2" fmla="*/ 9047164 w 9047164"/>
              <a:gd name="connsiteY2" fmla="*/ 1155815 h 1155815"/>
              <a:gd name="connsiteX3" fmla="*/ 0 w 9047164"/>
              <a:gd name="connsiteY3" fmla="*/ 1155815 h 1155815"/>
            </a:gdLst>
            <a:ahLst/>
            <a:cxnLst>
              <a:cxn ang="0">
                <a:pos x="connsiteX0" y="connsiteY0"/>
              </a:cxn>
              <a:cxn ang="0">
                <a:pos x="connsiteX1" y="connsiteY1"/>
              </a:cxn>
              <a:cxn ang="0">
                <a:pos x="connsiteX2" y="connsiteY2"/>
              </a:cxn>
              <a:cxn ang="0">
                <a:pos x="connsiteX3" y="connsiteY3"/>
              </a:cxn>
            </a:cxnLst>
            <a:rect l="l" t="t" r="r" b="b"/>
            <a:pathLst>
              <a:path w="9047164" h="1155815">
                <a:moveTo>
                  <a:pt x="0" y="0"/>
                </a:moveTo>
                <a:lnTo>
                  <a:pt x="9047164" y="0"/>
                </a:lnTo>
                <a:lnTo>
                  <a:pt x="9047164" y="1155815"/>
                </a:lnTo>
                <a:lnTo>
                  <a:pt x="0" y="1155815"/>
                </a:lnTo>
              </a:path>
            </a:pathLst>
          </a:cu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ctr" anchorCtr="0" forceAA="0" compatLnSpc="1">
            <a:prstTxWarp prst="textNoShape">
              <a:avLst/>
            </a:prstTxWarp>
            <a:noAutofit/>
          </a:bodyPr>
          <a:lstStyle/>
          <a:p>
            <a:pPr>
              <a:spcAft>
                <a:spcPts val="1200"/>
              </a:spcAft>
            </a:pPr>
            <a:r>
              <a:rPr lang="en-US">
                <a:solidFill>
                  <a:schemeClr val="tx1"/>
                </a:solidFill>
              </a:rPr>
              <a:t>Clear ownership</a:t>
            </a:r>
          </a:p>
          <a:p>
            <a:pPr>
              <a:spcAft>
                <a:spcPts val="1200"/>
              </a:spcAft>
            </a:pPr>
            <a:r>
              <a:rPr lang="en-US">
                <a:solidFill>
                  <a:schemeClr val="tx1"/>
                </a:solidFill>
              </a:rPr>
              <a:t>Better scale</a:t>
            </a:r>
          </a:p>
          <a:p>
            <a:pPr>
              <a:spcAft>
                <a:spcPts val="1200"/>
              </a:spcAft>
            </a:pPr>
            <a:r>
              <a:rPr lang="en-US">
                <a:solidFill>
                  <a:schemeClr val="tx1"/>
                </a:solidFill>
              </a:rPr>
              <a:t>Narrow clones</a:t>
            </a:r>
          </a:p>
        </p:txBody>
      </p:sp>
      <p:cxnSp>
        <p:nvCxnSpPr>
          <p:cNvPr id="12" name="Straight Connector 11">
            <a:extLst>
              <a:ext uri="{FF2B5EF4-FFF2-40B4-BE49-F238E27FC236}">
                <a16:creationId xmlns:a16="http://schemas.microsoft.com/office/drawing/2014/main" id="{57C50BC4-2835-4392-BD08-34609064B4F3}"/>
              </a:ext>
              <a:ext uri="{C183D7F6-B498-43B3-948B-1728B52AA6E4}">
                <adec:decorative xmlns:adec="http://schemas.microsoft.com/office/drawing/2017/decorative" val="1"/>
              </a:ext>
            </a:extLst>
          </p:cNvPr>
          <p:cNvCxnSpPr>
            <a:cxnSpLocks/>
          </p:cNvCxnSpPr>
          <p:nvPr/>
        </p:nvCxnSpPr>
        <p:spPr>
          <a:xfrm>
            <a:off x="419100" y="3855704"/>
            <a:ext cx="115189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CF05246-7C8D-46CC-B6E5-21A3BB8993AE}"/>
              </a:ext>
            </a:extLst>
          </p:cNvPr>
          <p:cNvSpPr/>
          <p:nvPr/>
        </p:nvSpPr>
        <p:spPr>
          <a:xfrm>
            <a:off x="427037" y="3927601"/>
            <a:ext cx="2812274" cy="2206500"/>
          </a:xfrm>
          <a:prstGeom prst="rect">
            <a:avLst/>
          </a:prstGeom>
          <a:solidFill>
            <a:srgbClr val="243A5E"/>
          </a:solidFill>
          <a:ln>
            <a:solidFill>
              <a:srgbClr val="243A5E"/>
            </a:solidFill>
          </a:ln>
        </p:spPr>
        <p:txBody>
          <a:bodyPr wrap="square" lIns="182880" tIns="146304" rIns="182880" bIns="146304" anchor="ctr">
            <a:noAutofit/>
          </a:bodyPr>
          <a:lstStyle/>
          <a:p>
            <a:r>
              <a:rPr lang="en-US" sz="2000">
                <a:solidFill>
                  <a:schemeClr val="bg1"/>
                </a:solidFill>
                <a:latin typeface="+mj-lt"/>
              </a:rPr>
              <a:t>Multiple-repo</a:t>
            </a:r>
            <a:r>
              <a:rPr lang="en-US" sz="2000">
                <a:solidFill>
                  <a:schemeClr val="bg1"/>
                </a:solidFill>
                <a:latin typeface="Segoe UI VSS (Regular)"/>
              </a:rPr>
              <a:t> – </a:t>
            </a:r>
            <a:r>
              <a:rPr lang="en-US" sz="2000">
                <a:solidFill>
                  <a:schemeClr val="bg1"/>
                </a:solidFill>
              </a:rPr>
              <a:t>each project has its own repository</a:t>
            </a:r>
          </a:p>
        </p:txBody>
      </p:sp>
      <p:sp>
        <p:nvSpPr>
          <p:cNvPr id="17" name="Rectangle 8">
            <a:extLst>
              <a:ext uri="{FF2B5EF4-FFF2-40B4-BE49-F238E27FC236}">
                <a16:creationId xmlns:a16="http://schemas.microsoft.com/office/drawing/2014/main" id="{B0BA42C1-A2E7-40F3-808A-DEE4C3A1A108}"/>
              </a:ext>
            </a:extLst>
          </p:cNvPr>
          <p:cNvSpPr/>
          <p:nvPr/>
        </p:nvSpPr>
        <p:spPr bwMode="auto">
          <a:xfrm>
            <a:off x="3390900" y="3927601"/>
            <a:ext cx="8618538" cy="2206500"/>
          </a:xfrm>
          <a:custGeom>
            <a:avLst/>
            <a:gdLst>
              <a:gd name="connsiteX0" fmla="*/ 0 w 9047164"/>
              <a:gd name="connsiteY0" fmla="*/ 0 h 1155815"/>
              <a:gd name="connsiteX1" fmla="*/ 9047164 w 9047164"/>
              <a:gd name="connsiteY1" fmla="*/ 0 h 1155815"/>
              <a:gd name="connsiteX2" fmla="*/ 9047164 w 9047164"/>
              <a:gd name="connsiteY2" fmla="*/ 1155815 h 1155815"/>
              <a:gd name="connsiteX3" fmla="*/ 0 w 9047164"/>
              <a:gd name="connsiteY3" fmla="*/ 1155815 h 1155815"/>
              <a:gd name="connsiteX4" fmla="*/ 0 w 9047164"/>
              <a:gd name="connsiteY4" fmla="*/ 0 h 1155815"/>
              <a:gd name="connsiteX0" fmla="*/ 0 w 9047164"/>
              <a:gd name="connsiteY0" fmla="*/ 0 h 1155815"/>
              <a:gd name="connsiteX1" fmla="*/ 9047164 w 9047164"/>
              <a:gd name="connsiteY1" fmla="*/ 0 h 1155815"/>
              <a:gd name="connsiteX2" fmla="*/ 9047164 w 9047164"/>
              <a:gd name="connsiteY2" fmla="*/ 1155815 h 1155815"/>
              <a:gd name="connsiteX3" fmla="*/ 0 w 9047164"/>
              <a:gd name="connsiteY3" fmla="*/ 1155815 h 1155815"/>
              <a:gd name="connsiteX4" fmla="*/ 91440 w 9047164"/>
              <a:gd name="connsiteY4" fmla="*/ 91440 h 1155815"/>
              <a:gd name="connsiteX0" fmla="*/ 0 w 9047164"/>
              <a:gd name="connsiteY0" fmla="*/ 0 h 1155815"/>
              <a:gd name="connsiteX1" fmla="*/ 9047164 w 9047164"/>
              <a:gd name="connsiteY1" fmla="*/ 0 h 1155815"/>
              <a:gd name="connsiteX2" fmla="*/ 9047164 w 9047164"/>
              <a:gd name="connsiteY2" fmla="*/ 1155815 h 1155815"/>
              <a:gd name="connsiteX3" fmla="*/ 0 w 9047164"/>
              <a:gd name="connsiteY3" fmla="*/ 1155815 h 1155815"/>
            </a:gdLst>
            <a:ahLst/>
            <a:cxnLst>
              <a:cxn ang="0">
                <a:pos x="connsiteX0" y="connsiteY0"/>
              </a:cxn>
              <a:cxn ang="0">
                <a:pos x="connsiteX1" y="connsiteY1"/>
              </a:cxn>
              <a:cxn ang="0">
                <a:pos x="connsiteX2" y="connsiteY2"/>
              </a:cxn>
              <a:cxn ang="0">
                <a:pos x="connsiteX3" y="connsiteY3"/>
              </a:cxn>
            </a:cxnLst>
            <a:rect l="l" t="t" r="r" b="b"/>
            <a:pathLst>
              <a:path w="9047164" h="1155815">
                <a:moveTo>
                  <a:pt x="0" y="0"/>
                </a:moveTo>
                <a:lnTo>
                  <a:pt x="9047164" y="0"/>
                </a:lnTo>
                <a:lnTo>
                  <a:pt x="9047164" y="1155815"/>
                </a:lnTo>
                <a:lnTo>
                  <a:pt x="0" y="1155815"/>
                </a:lnTo>
              </a:path>
            </a:pathLst>
          </a:cu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91440" rIns="182880" bIns="91440" numCol="1" spcCol="0" rtlCol="0" fromWordArt="0" anchor="ctr" anchorCtr="0" forceAA="0" compatLnSpc="1">
            <a:prstTxWarp prst="textNoShape">
              <a:avLst/>
            </a:prstTxWarp>
            <a:noAutofit/>
          </a:bodyPr>
          <a:lstStyle/>
          <a:p>
            <a:pPr>
              <a:spcAft>
                <a:spcPts val="1200"/>
              </a:spcAft>
            </a:pPr>
            <a:r>
              <a:rPr lang="en-US">
                <a:solidFill>
                  <a:schemeClr val="tx1"/>
                </a:solidFill>
              </a:rPr>
              <a:t>Better developer testing</a:t>
            </a:r>
          </a:p>
          <a:p>
            <a:pPr>
              <a:spcAft>
                <a:spcPts val="1200"/>
              </a:spcAft>
            </a:pPr>
            <a:r>
              <a:rPr lang="en-US">
                <a:solidFill>
                  <a:schemeClr val="tx1"/>
                </a:solidFill>
              </a:rPr>
              <a:t>Reduced code complexity</a:t>
            </a:r>
          </a:p>
          <a:p>
            <a:pPr>
              <a:spcAft>
                <a:spcPts val="1200"/>
              </a:spcAft>
            </a:pPr>
            <a:r>
              <a:rPr lang="en-US">
                <a:solidFill>
                  <a:schemeClr val="tx1"/>
                </a:solidFill>
              </a:rPr>
              <a:t>Effective code reviews</a:t>
            </a:r>
          </a:p>
          <a:p>
            <a:pPr>
              <a:spcAft>
                <a:spcPts val="1200"/>
              </a:spcAft>
            </a:pPr>
            <a:r>
              <a:rPr lang="en-US">
                <a:solidFill>
                  <a:schemeClr val="tx1"/>
                </a:solidFill>
              </a:rPr>
              <a:t>Sharing of common components</a:t>
            </a:r>
          </a:p>
          <a:p>
            <a:pPr>
              <a:spcAft>
                <a:spcPts val="1200"/>
              </a:spcAft>
            </a:pPr>
            <a:r>
              <a:rPr lang="en-US">
                <a:solidFill>
                  <a:schemeClr val="tx1"/>
                </a:solidFill>
              </a:rPr>
              <a:t>Easy refactoring</a:t>
            </a:r>
          </a:p>
        </p:txBody>
      </p:sp>
    </p:spTree>
    <p:extLst>
      <p:ext uri="{BB962C8B-B14F-4D97-AF65-F5344CB8AC3E}">
        <p14:creationId xmlns:p14="http://schemas.microsoft.com/office/powerpoint/2010/main" val="28757754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a:t>Lesson 03: Git branching workflows</a:t>
            </a:r>
          </a:p>
        </p:txBody>
      </p:sp>
      <p:pic>
        <p:nvPicPr>
          <p:cNvPr id="3" name="Picture 2" descr="Icon of a structure showing a workflow">
            <a:extLst>
              <a:ext uri="{FF2B5EF4-FFF2-40B4-BE49-F238E27FC236}">
                <a16:creationId xmlns:a16="http://schemas.microsoft.com/office/drawing/2014/main" id="{8D6A449F-66D3-4887-9127-596CD8831248}"/>
              </a:ext>
            </a:extLst>
          </p:cNvPr>
          <p:cNvPicPr>
            <a:picLocks noChangeAspect="1"/>
          </p:cNvPicPr>
          <p:nvPr/>
        </p:nvPicPr>
        <p:blipFill>
          <a:blip r:embed="rId2"/>
          <a:stretch>
            <a:fillRect/>
          </a:stretch>
        </p:blipFill>
        <p:spPr>
          <a:xfrm>
            <a:off x="10333058" y="2927201"/>
            <a:ext cx="1140122" cy="1140122"/>
          </a:xfrm>
          <a:prstGeom prst="rect">
            <a:avLst/>
          </a:prstGeom>
        </p:spPr>
      </p:pic>
    </p:spTree>
    <p:extLst>
      <p:ext uri="{BB962C8B-B14F-4D97-AF65-F5344CB8AC3E}">
        <p14:creationId xmlns:p14="http://schemas.microsoft.com/office/powerpoint/2010/main" val="18462224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23FB2-3B24-4EF2-8B11-A5667897399B}"/>
              </a:ext>
            </a:extLst>
          </p:cNvPr>
          <p:cNvSpPr>
            <a:spLocks noGrp="1"/>
          </p:cNvSpPr>
          <p:nvPr>
            <p:ph type="title"/>
          </p:nvPr>
        </p:nvSpPr>
        <p:spPr/>
        <p:txBody>
          <a:bodyPr/>
          <a:lstStyle/>
          <a:p>
            <a:r>
              <a:rPr lang="en-US" dirty="0"/>
              <a:t>Branching workflow types</a:t>
            </a:r>
          </a:p>
        </p:txBody>
      </p:sp>
      <p:pic>
        <p:nvPicPr>
          <p:cNvPr id="48" name="Picture 47" descr="Icon of a document with a checkmark">
            <a:extLst>
              <a:ext uri="{FF2B5EF4-FFF2-40B4-BE49-F238E27FC236}">
                <a16:creationId xmlns:a16="http://schemas.microsoft.com/office/drawing/2014/main" id="{02442E80-DB33-4345-BB62-1C293E8C1107}"/>
              </a:ext>
            </a:extLst>
          </p:cNvPr>
          <p:cNvPicPr>
            <a:picLocks noChangeAspect="1"/>
          </p:cNvPicPr>
          <p:nvPr/>
        </p:nvPicPr>
        <p:blipFill>
          <a:blip r:embed="rId2"/>
          <a:stretch>
            <a:fillRect/>
          </a:stretch>
        </p:blipFill>
        <p:spPr>
          <a:xfrm>
            <a:off x="464164" y="1275442"/>
            <a:ext cx="952500" cy="952500"/>
          </a:xfrm>
          <a:prstGeom prst="rect">
            <a:avLst/>
          </a:prstGeom>
        </p:spPr>
      </p:pic>
      <p:sp>
        <p:nvSpPr>
          <p:cNvPr id="9" name="Rectangle 8">
            <a:extLst>
              <a:ext uri="{FF2B5EF4-FFF2-40B4-BE49-F238E27FC236}">
                <a16:creationId xmlns:a16="http://schemas.microsoft.com/office/drawing/2014/main" id="{9F02117E-D512-40A5-94A2-07D7CC67C3D7}"/>
              </a:ext>
            </a:extLst>
          </p:cNvPr>
          <p:cNvSpPr/>
          <p:nvPr/>
        </p:nvSpPr>
        <p:spPr>
          <a:xfrm>
            <a:off x="1683656" y="1381598"/>
            <a:ext cx="10329379" cy="738664"/>
          </a:xfrm>
          <a:prstGeom prst="rect">
            <a:avLst/>
          </a:prstGeom>
        </p:spPr>
        <p:txBody>
          <a:bodyPr wrap="square" lIns="0" tIns="0" rIns="0" bIns="0" anchor="ctr">
            <a:spAutoFit/>
          </a:bodyPr>
          <a:lstStyle/>
          <a:p>
            <a:r>
              <a:rPr lang="en-US" sz="2400" dirty="0">
                <a:latin typeface="+mj-lt"/>
              </a:rPr>
              <a:t>Feature branching </a:t>
            </a:r>
            <a:r>
              <a:rPr lang="en-US" sz="2400" dirty="0"/>
              <a:t>– All feature development should take place in a dedicated branch instead of the master branch</a:t>
            </a:r>
          </a:p>
        </p:txBody>
      </p:sp>
      <p:cxnSp>
        <p:nvCxnSpPr>
          <p:cNvPr id="26" name="Straight Connector 25">
            <a:extLst>
              <a:ext uri="{FF2B5EF4-FFF2-40B4-BE49-F238E27FC236}">
                <a16:creationId xmlns:a16="http://schemas.microsoft.com/office/drawing/2014/main" id="{4CC808FA-C67E-4268-AF64-B626BA34F882}"/>
              </a:ext>
              <a:ext uri="{C183D7F6-B498-43B3-948B-1728B52AA6E4}">
                <adec:decorative xmlns:adec="http://schemas.microsoft.com/office/drawing/2017/decorative" val="1"/>
              </a:ext>
            </a:extLst>
          </p:cNvPr>
          <p:cNvCxnSpPr>
            <a:cxnSpLocks/>
          </p:cNvCxnSpPr>
          <p:nvPr/>
        </p:nvCxnSpPr>
        <p:spPr>
          <a:xfrm>
            <a:off x="1683657" y="2336933"/>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wave connected by circles and lines at both end">
            <a:extLst>
              <a:ext uri="{FF2B5EF4-FFF2-40B4-BE49-F238E27FC236}">
                <a16:creationId xmlns:a16="http://schemas.microsoft.com/office/drawing/2014/main" id="{753743E7-D04F-442E-B635-652D8C3A4341}"/>
              </a:ext>
            </a:extLst>
          </p:cNvPr>
          <p:cNvPicPr>
            <a:picLocks noChangeAspect="1"/>
          </p:cNvPicPr>
          <p:nvPr/>
        </p:nvPicPr>
        <p:blipFill>
          <a:blip r:embed="rId3"/>
          <a:stretch>
            <a:fillRect/>
          </a:stretch>
        </p:blipFill>
        <p:spPr>
          <a:xfrm>
            <a:off x="464164" y="2447448"/>
            <a:ext cx="952500" cy="952500"/>
          </a:xfrm>
          <a:prstGeom prst="rect">
            <a:avLst/>
          </a:prstGeom>
        </p:spPr>
      </p:pic>
      <p:sp>
        <p:nvSpPr>
          <p:cNvPr id="19" name="Rectangle 18">
            <a:extLst>
              <a:ext uri="{FF2B5EF4-FFF2-40B4-BE49-F238E27FC236}">
                <a16:creationId xmlns:a16="http://schemas.microsoft.com/office/drawing/2014/main" id="{4943AC01-85D1-4D4F-93A0-443212CA0455}"/>
              </a:ext>
            </a:extLst>
          </p:cNvPr>
          <p:cNvSpPr/>
          <p:nvPr/>
        </p:nvSpPr>
        <p:spPr>
          <a:xfrm>
            <a:off x="1683656" y="2553604"/>
            <a:ext cx="10329379" cy="738664"/>
          </a:xfrm>
          <a:prstGeom prst="rect">
            <a:avLst/>
          </a:prstGeom>
        </p:spPr>
        <p:txBody>
          <a:bodyPr wrap="square" lIns="0" tIns="0" rIns="0" bIns="0" anchor="ctr">
            <a:spAutoFit/>
          </a:bodyPr>
          <a:lstStyle/>
          <a:p>
            <a:r>
              <a:rPr lang="en-US" sz="2400" err="1">
                <a:latin typeface="+mj-lt"/>
              </a:rPr>
              <a:t>Gitflow</a:t>
            </a:r>
            <a:r>
              <a:rPr lang="en-US" sz="2400">
                <a:latin typeface="+mj-lt"/>
              </a:rPr>
              <a:t> branching </a:t>
            </a:r>
            <a:r>
              <a:rPr lang="en-US" sz="2400"/>
              <a:t>– A strict branching model designed around the project release</a:t>
            </a:r>
          </a:p>
        </p:txBody>
      </p:sp>
      <p:cxnSp>
        <p:nvCxnSpPr>
          <p:cNvPr id="27" name="Straight Connector 26">
            <a:extLst>
              <a:ext uri="{FF2B5EF4-FFF2-40B4-BE49-F238E27FC236}">
                <a16:creationId xmlns:a16="http://schemas.microsoft.com/office/drawing/2014/main" id="{0BCFC7C2-56F2-4C24-8F17-79333C176A67}"/>
              </a:ext>
              <a:ext uri="{C183D7F6-B498-43B3-948B-1728B52AA6E4}">
                <adec:decorative xmlns:adec="http://schemas.microsoft.com/office/drawing/2017/decorative" val="1"/>
              </a:ext>
            </a:extLst>
          </p:cNvPr>
          <p:cNvCxnSpPr>
            <a:cxnSpLocks/>
          </p:cNvCxnSpPr>
          <p:nvPr/>
        </p:nvCxnSpPr>
        <p:spPr>
          <a:xfrm>
            <a:off x="1683657" y="3508939"/>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person sitting in a desk">
            <a:extLst>
              <a:ext uri="{FF2B5EF4-FFF2-40B4-BE49-F238E27FC236}">
                <a16:creationId xmlns:a16="http://schemas.microsoft.com/office/drawing/2014/main" id="{957F45A1-C150-4885-9E07-1395FF797280}"/>
              </a:ext>
            </a:extLst>
          </p:cNvPr>
          <p:cNvPicPr>
            <a:picLocks noChangeAspect="1"/>
          </p:cNvPicPr>
          <p:nvPr/>
        </p:nvPicPr>
        <p:blipFill>
          <a:blip r:embed="rId4"/>
          <a:stretch>
            <a:fillRect/>
          </a:stretch>
        </p:blipFill>
        <p:spPr>
          <a:xfrm>
            <a:off x="464164" y="3617930"/>
            <a:ext cx="952500" cy="952500"/>
          </a:xfrm>
          <a:prstGeom prst="rect">
            <a:avLst/>
          </a:prstGeom>
        </p:spPr>
      </p:pic>
      <p:sp>
        <p:nvSpPr>
          <p:cNvPr id="20" name="Rectangle 19">
            <a:extLst>
              <a:ext uri="{FF2B5EF4-FFF2-40B4-BE49-F238E27FC236}">
                <a16:creationId xmlns:a16="http://schemas.microsoft.com/office/drawing/2014/main" id="{D8ECFD18-8D61-4BFF-B1DA-5F807C442E89}"/>
              </a:ext>
            </a:extLst>
          </p:cNvPr>
          <p:cNvSpPr/>
          <p:nvPr/>
        </p:nvSpPr>
        <p:spPr>
          <a:xfrm>
            <a:off x="1683656" y="3910276"/>
            <a:ext cx="10329379" cy="369332"/>
          </a:xfrm>
          <a:prstGeom prst="rect">
            <a:avLst/>
          </a:prstGeom>
        </p:spPr>
        <p:txBody>
          <a:bodyPr wrap="square" lIns="0" tIns="0" rIns="0" bIns="0" anchor="t">
            <a:spAutoFit/>
          </a:bodyPr>
          <a:lstStyle/>
          <a:p>
            <a:r>
              <a:rPr lang="en-US" sz="2400">
                <a:latin typeface="+mj-lt"/>
              </a:rPr>
              <a:t>Forking Workflow </a:t>
            </a:r>
            <a:r>
              <a:rPr lang="en-US" sz="2400"/>
              <a:t>– Every developer uses a server-side repository</a:t>
            </a:r>
          </a:p>
        </p:txBody>
      </p:sp>
      <p:cxnSp>
        <p:nvCxnSpPr>
          <p:cNvPr id="28" name="Straight Connector 27">
            <a:extLst>
              <a:ext uri="{FF2B5EF4-FFF2-40B4-BE49-F238E27FC236}">
                <a16:creationId xmlns:a16="http://schemas.microsoft.com/office/drawing/2014/main" id="{AAD53B34-028C-4B4D-8008-00E3046E271A}"/>
              </a:ext>
              <a:ext uri="{C183D7F6-B498-43B3-948B-1728B52AA6E4}">
                <adec:decorative xmlns:adec="http://schemas.microsoft.com/office/drawing/2017/decorative" val="1"/>
              </a:ext>
            </a:extLst>
          </p:cNvPr>
          <p:cNvCxnSpPr>
            <a:cxnSpLocks/>
          </p:cNvCxnSpPr>
          <p:nvPr/>
        </p:nvCxnSpPr>
        <p:spPr>
          <a:xfrm>
            <a:off x="1683657" y="4680945"/>
            <a:ext cx="103293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1" name="Picture 60" descr="Icon of a magnifying glass">
            <a:extLst>
              <a:ext uri="{FF2B5EF4-FFF2-40B4-BE49-F238E27FC236}">
                <a16:creationId xmlns:a16="http://schemas.microsoft.com/office/drawing/2014/main" id="{A02385AB-016E-4BE3-951D-D5876999CE4A}"/>
              </a:ext>
            </a:extLst>
          </p:cNvPr>
          <p:cNvPicPr>
            <a:picLocks noChangeAspect="1"/>
          </p:cNvPicPr>
          <p:nvPr/>
        </p:nvPicPr>
        <p:blipFill>
          <a:blip r:embed="rId5"/>
          <a:stretch>
            <a:fillRect/>
          </a:stretch>
        </p:blipFill>
        <p:spPr>
          <a:xfrm>
            <a:off x="464164" y="4955035"/>
            <a:ext cx="952500" cy="952500"/>
          </a:xfrm>
          <a:prstGeom prst="rect">
            <a:avLst/>
          </a:prstGeom>
        </p:spPr>
      </p:pic>
      <p:sp>
        <p:nvSpPr>
          <p:cNvPr id="21" name="Rectangle 20">
            <a:extLst>
              <a:ext uri="{FF2B5EF4-FFF2-40B4-BE49-F238E27FC236}">
                <a16:creationId xmlns:a16="http://schemas.microsoft.com/office/drawing/2014/main" id="{E0522E86-16E7-4884-B1CE-3A759D825D85}"/>
              </a:ext>
            </a:extLst>
          </p:cNvPr>
          <p:cNvSpPr/>
          <p:nvPr/>
        </p:nvSpPr>
        <p:spPr>
          <a:xfrm>
            <a:off x="1683656" y="4956559"/>
            <a:ext cx="10329379" cy="1561966"/>
          </a:xfrm>
          <a:prstGeom prst="rect">
            <a:avLst/>
          </a:prstGeom>
        </p:spPr>
        <p:txBody>
          <a:bodyPr wrap="square" lIns="0" tIns="0" rIns="0" bIns="0">
            <a:spAutoFit/>
          </a:bodyPr>
          <a:lstStyle/>
          <a:p>
            <a:r>
              <a:rPr lang="en-US" sz="2400">
                <a:latin typeface="+mj-lt"/>
              </a:rPr>
              <a:t>Evaluate the workflow:</a:t>
            </a:r>
          </a:p>
          <a:p>
            <a:pPr marL="0" lvl="2">
              <a:spcBef>
                <a:spcPts val="300"/>
              </a:spcBef>
              <a:spcAft>
                <a:spcPts val="600"/>
              </a:spcAft>
            </a:pPr>
            <a:r>
              <a:rPr lang="en-US" sz="2000"/>
              <a:t>Does this workflow scale with team size?</a:t>
            </a:r>
          </a:p>
          <a:p>
            <a:pPr marL="0" lvl="2">
              <a:spcBef>
                <a:spcPts val="300"/>
              </a:spcBef>
              <a:spcAft>
                <a:spcPts val="600"/>
              </a:spcAft>
            </a:pPr>
            <a:r>
              <a:rPr lang="en-US" sz="2000"/>
              <a:t>Is it easy to undo mistakes and errors with this workflow?</a:t>
            </a:r>
          </a:p>
          <a:p>
            <a:pPr marL="0" lvl="2">
              <a:spcBef>
                <a:spcPts val="300"/>
              </a:spcBef>
              <a:spcAft>
                <a:spcPts val="600"/>
              </a:spcAft>
            </a:pPr>
            <a:r>
              <a:rPr lang="en-US" sz="2000"/>
              <a:t>Does this workflow impose any new unnecessary cognitive overhead to the team?</a:t>
            </a:r>
          </a:p>
        </p:txBody>
      </p:sp>
    </p:spTree>
    <p:extLst>
      <p:ext uri="{BB962C8B-B14F-4D97-AF65-F5344CB8AC3E}">
        <p14:creationId xmlns:p14="http://schemas.microsoft.com/office/powerpoint/2010/main" val="212730702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7141-EDED-4D67-BB83-8015C5E485B9}"/>
              </a:ext>
            </a:extLst>
          </p:cNvPr>
          <p:cNvSpPr>
            <a:spLocks noGrp="1"/>
          </p:cNvSpPr>
          <p:nvPr>
            <p:ph type="title"/>
          </p:nvPr>
        </p:nvSpPr>
        <p:spPr/>
        <p:txBody>
          <a:bodyPr/>
          <a:lstStyle/>
          <a:p>
            <a:r>
              <a:rPr lang="en-US"/>
              <a:t>Feature branch workflow</a:t>
            </a:r>
          </a:p>
        </p:txBody>
      </p:sp>
      <p:sp>
        <p:nvSpPr>
          <p:cNvPr id="61" name="Freeform: Shape 60">
            <a:extLst>
              <a:ext uri="{FF2B5EF4-FFF2-40B4-BE49-F238E27FC236}">
                <a16:creationId xmlns:a16="http://schemas.microsoft.com/office/drawing/2014/main" id="{EFBBA86D-DB58-4F77-8C0D-94E416B7954D}"/>
              </a:ext>
            </a:extLst>
          </p:cNvPr>
          <p:cNvSpPr/>
          <p:nvPr/>
        </p:nvSpPr>
        <p:spPr>
          <a:xfrm>
            <a:off x="428013" y="2006954"/>
            <a:ext cx="1787216" cy="1810512"/>
          </a:xfrm>
          <a:custGeom>
            <a:avLst/>
            <a:gdLst>
              <a:gd name="connsiteX0" fmla="*/ 906557 w 1787216"/>
              <a:gd name="connsiteY0" fmla="*/ 0 h 1810512"/>
              <a:gd name="connsiteX1" fmla="*/ 1741872 w 1787216"/>
              <a:gd name="connsiteY1" fmla="*/ 552890 h 1810512"/>
              <a:gd name="connsiteX2" fmla="*/ 1787216 w 1787216"/>
              <a:gd name="connsiteY2" fmla="*/ 698753 h 1810512"/>
              <a:gd name="connsiteX3" fmla="*/ 1755999 w 1787216"/>
              <a:gd name="connsiteY3" fmla="*/ 715698 h 1810512"/>
              <a:gd name="connsiteX4" fmla="*/ 1655211 w 1787216"/>
              <a:gd name="connsiteY4" fmla="*/ 905256 h 1810512"/>
              <a:gd name="connsiteX5" fmla="*/ 1755999 w 1787216"/>
              <a:gd name="connsiteY5" fmla="*/ 1094815 h 1810512"/>
              <a:gd name="connsiteX6" fmla="*/ 1787216 w 1787216"/>
              <a:gd name="connsiteY6" fmla="*/ 1111759 h 1810512"/>
              <a:gd name="connsiteX7" fmla="*/ 1741872 w 1787216"/>
              <a:gd name="connsiteY7" fmla="*/ 1257623 h 1810512"/>
              <a:gd name="connsiteX8" fmla="*/ 906557 w 1787216"/>
              <a:gd name="connsiteY8" fmla="*/ 1810512 h 1810512"/>
              <a:gd name="connsiteX9" fmla="*/ 0 w 1787216"/>
              <a:gd name="connsiteY9" fmla="*/ 905256 h 1810512"/>
              <a:gd name="connsiteX10" fmla="*/ 906557 w 1787216"/>
              <a:gd name="connsiteY10"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7216" h="1810512">
                <a:moveTo>
                  <a:pt x="906557" y="0"/>
                </a:moveTo>
                <a:cubicBezTo>
                  <a:pt x="1282066" y="0"/>
                  <a:pt x="1604250" y="227980"/>
                  <a:pt x="1741872" y="552890"/>
                </a:cubicBezTo>
                <a:lnTo>
                  <a:pt x="1787216" y="698753"/>
                </a:lnTo>
                <a:lnTo>
                  <a:pt x="1755999" y="715698"/>
                </a:lnTo>
                <a:cubicBezTo>
                  <a:pt x="1695191" y="756779"/>
                  <a:pt x="1655211" y="826349"/>
                  <a:pt x="1655211" y="905256"/>
                </a:cubicBezTo>
                <a:cubicBezTo>
                  <a:pt x="1655211" y="984164"/>
                  <a:pt x="1695191" y="1053734"/>
                  <a:pt x="1755999" y="1094815"/>
                </a:cubicBezTo>
                <a:lnTo>
                  <a:pt x="1787216" y="1111759"/>
                </a:lnTo>
                <a:lnTo>
                  <a:pt x="1741872" y="1257623"/>
                </a:lnTo>
                <a:cubicBezTo>
                  <a:pt x="1604250" y="1582533"/>
                  <a:pt x="1282066" y="1810512"/>
                  <a:pt x="906557" y="1810512"/>
                </a:cubicBezTo>
                <a:cubicBezTo>
                  <a:pt x="405879" y="1810512"/>
                  <a:pt x="0" y="1405215"/>
                  <a:pt x="0" y="905256"/>
                </a:cubicBezTo>
                <a:cubicBezTo>
                  <a:pt x="0" y="405297"/>
                  <a:pt x="405879" y="0"/>
                  <a:pt x="906557"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Create a branch</a:t>
            </a:r>
          </a:p>
        </p:txBody>
      </p:sp>
      <p:sp>
        <p:nvSpPr>
          <p:cNvPr id="5" name="Arrow: Right 4" descr="Arrow pointing right">
            <a:extLst>
              <a:ext uri="{FF2B5EF4-FFF2-40B4-BE49-F238E27FC236}">
                <a16:creationId xmlns:a16="http://schemas.microsoft.com/office/drawing/2014/main" id="{25B9B5C6-EC24-4338-AEFB-A30480ABD283}"/>
              </a:ext>
            </a:extLst>
          </p:cNvPr>
          <p:cNvSpPr/>
          <p:nvPr/>
        </p:nvSpPr>
        <p:spPr bwMode="auto">
          <a:xfrm>
            <a:off x="2192868"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Shape 62">
            <a:extLst>
              <a:ext uri="{FF2B5EF4-FFF2-40B4-BE49-F238E27FC236}">
                <a16:creationId xmlns:a16="http://schemas.microsoft.com/office/drawing/2014/main" id="{DED9B929-E39A-4502-90F5-027D9E5BBD53}"/>
              </a:ext>
            </a:extLst>
          </p:cNvPr>
          <p:cNvSpPr/>
          <p:nvPr/>
        </p:nvSpPr>
        <p:spPr>
          <a:xfrm>
            <a:off x="2408418" y="2006954"/>
            <a:ext cx="1761318" cy="1810512"/>
          </a:xfrm>
          <a:custGeom>
            <a:avLst/>
            <a:gdLst>
              <a:gd name="connsiteX0" fmla="*/ 880659 w 1761318"/>
              <a:gd name="connsiteY0" fmla="*/ 0 h 1810512"/>
              <a:gd name="connsiteX1" fmla="*/ 1715974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4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7 w 1761318"/>
              <a:gd name="connsiteY11" fmla="*/ 1094815 h 1810512"/>
              <a:gd name="connsiteX12" fmla="*/ 132005 w 1761318"/>
              <a:gd name="connsiteY12" fmla="*/ 905256 h 1810512"/>
              <a:gd name="connsiteX13" fmla="*/ 31217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4"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4" y="1257623"/>
                </a:lnTo>
                <a:cubicBezTo>
                  <a:pt x="1578352" y="1582533"/>
                  <a:pt x="1256168" y="1810512"/>
                  <a:pt x="880659" y="1810512"/>
                </a:cubicBezTo>
                <a:cubicBezTo>
                  <a:pt x="505151" y="1810512"/>
                  <a:pt x="182967" y="1582533"/>
                  <a:pt x="45344" y="1257623"/>
                </a:cubicBezTo>
                <a:lnTo>
                  <a:pt x="0" y="1111759"/>
                </a:lnTo>
                <a:lnTo>
                  <a:pt x="31217" y="1094815"/>
                </a:lnTo>
                <a:cubicBezTo>
                  <a:pt x="92025" y="1053734"/>
                  <a:pt x="132005" y="984164"/>
                  <a:pt x="132005" y="905256"/>
                </a:cubicBezTo>
                <a:cubicBezTo>
                  <a:pt x="132005" y="826349"/>
                  <a:pt x="92025" y="756779"/>
                  <a:pt x="31217"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Add</a:t>
            </a:r>
            <a:br>
              <a:rPr lang="en-US" sz="2000" kern="1200">
                <a:solidFill>
                  <a:schemeClr val="tx1"/>
                </a:solidFill>
                <a:latin typeface="+mj-lt"/>
              </a:rPr>
            </a:br>
            <a:r>
              <a:rPr lang="en-US" sz="2000" kern="1200">
                <a:solidFill>
                  <a:schemeClr val="tx1"/>
                </a:solidFill>
                <a:latin typeface="+mj-lt"/>
              </a:rPr>
              <a:t>commits</a:t>
            </a:r>
          </a:p>
        </p:txBody>
      </p:sp>
      <p:sp>
        <p:nvSpPr>
          <p:cNvPr id="46" name="Arrow: Right 45" descr="Arrow pointing right">
            <a:extLst>
              <a:ext uri="{FF2B5EF4-FFF2-40B4-BE49-F238E27FC236}">
                <a16:creationId xmlns:a16="http://schemas.microsoft.com/office/drawing/2014/main" id="{10EA568D-7A78-4F2C-A2FB-0CBB1A269BC0}"/>
              </a:ext>
            </a:extLst>
          </p:cNvPr>
          <p:cNvSpPr/>
          <p:nvPr/>
        </p:nvSpPr>
        <p:spPr bwMode="auto">
          <a:xfrm>
            <a:off x="4147375"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4" name="Freeform: Shape 63">
            <a:extLst>
              <a:ext uri="{FF2B5EF4-FFF2-40B4-BE49-F238E27FC236}">
                <a16:creationId xmlns:a16="http://schemas.microsoft.com/office/drawing/2014/main" id="{4A4FD295-D32D-4AB9-8127-C5858624B24D}"/>
              </a:ext>
            </a:extLst>
          </p:cNvPr>
          <p:cNvSpPr/>
          <p:nvPr/>
        </p:nvSpPr>
        <p:spPr>
          <a:xfrm>
            <a:off x="4362925" y="2006954"/>
            <a:ext cx="1761318" cy="1810512"/>
          </a:xfrm>
          <a:custGeom>
            <a:avLst/>
            <a:gdLst>
              <a:gd name="connsiteX0" fmla="*/ 880659 w 1761318"/>
              <a:gd name="connsiteY0" fmla="*/ 0 h 1810512"/>
              <a:gd name="connsiteX1" fmla="*/ 1715975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5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5"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5" y="1257623"/>
                </a:lnTo>
                <a:cubicBezTo>
                  <a:pt x="1578352" y="1582533"/>
                  <a:pt x="1256168" y="1810512"/>
                  <a:pt x="880659" y="1810512"/>
                </a:cubicBezTo>
                <a:cubicBezTo>
                  <a:pt x="505151" y="1810512"/>
                  <a:pt x="182967"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Open</a:t>
            </a:r>
            <a:br>
              <a:rPr lang="en-US" sz="2000" kern="1200">
                <a:solidFill>
                  <a:schemeClr val="tx1"/>
                </a:solidFill>
                <a:latin typeface="+mj-lt"/>
              </a:rPr>
            </a:br>
            <a:r>
              <a:rPr lang="en-US" sz="2000" kern="1200">
                <a:solidFill>
                  <a:schemeClr val="tx1"/>
                </a:solidFill>
                <a:latin typeface="+mj-lt"/>
              </a:rPr>
              <a:t>a pull</a:t>
            </a:r>
            <a:br>
              <a:rPr lang="en-US" sz="2000" kern="1200">
                <a:solidFill>
                  <a:schemeClr val="tx1"/>
                </a:solidFill>
                <a:latin typeface="+mj-lt"/>
              </a:rPr>
            </a:br>
            <a:r>
              <a:rPr lang="en-US" sz="2000" kern="1200">
                <a:solidFill>
                  <a:schemeClr val="tx1"/>
                </a:solidFill>
                <a:latin typeface="+mj-lt"/>
              </a:rPr>
              <a:t>request</a:t>
            </a:r>
          </a:p>
        </p:txBody>
      </p:sp>
      <p:sp>
        <p:nvSpPr>
          <p:cNvPr id="49" name="Arrow: Right 48" descr="Arrow pointing right">
            <a:extLst>
              <a:ext uri="{FF2B5EF4-FFF2-40B4-BE49-F238E27FC236}">
                <a16:creationId xmlns:a16="http://schemas.microsoft.com/office/drawing/2014/main" id="{F4E6621E-964D-4E2D-9C1A-4D0CDFA89FF4}"/>
              </a:ext>
            </a:extLst>
          </p:cNvPr>
          <p:cNvSpPr/>
          <p:nvPr/>
        </p:nvSpPr>
        <p:spPr bwMode="auto">
          <a:xfrm>
            <a:off x="6101882"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Shape 64">
            <a:extLst>
              <a:ext uri="{FF2B5EF4-FFF2-40B4-BE49-F238E27FC236}">
                <a16:creationId xmlns:a16="http://schemas.microsoft.com/office/drawing/2014/main" id="{D6B9B533-2FBA-4BD3-A416-AC64DEE78499}"/>
              </a:ext>
            </a:extLst>
          </p:cNvPr>
          <p:cNvSpPr/>
          <p:nvPr/>
        </p:nvSpPr>
        <p:spPr>
          <a:xfrm>
            <a:off x="6317432" y="2006954"/>
            <a:ext cx="1761318" cy="1810512"/>
          </a:xfrm>
          <a:custGeom>
            <a:avLst/>
            <a:gdLst>
              <a:gd name="connsiteX0" fmla="*/ 880659 w 1761318"/>
              <a:gd name="connsiteY0" fmla="*/ 0 h 1810512"/>
              <a:gd name="connsiteX1" fmla="*/ 1715975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5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5"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5" y="1257623"/>
                </a:lnTo>
                <a:cubicBezTo>
                  <a:pt x="1578352" y="1582533"/>
                  <a:pt x="1256168" y="1810512"/>
                  <a:pt x="880659" y="1810512"/>
                </a:cubicBezTo>
                <a:cubicBezTo>
                  <a:pt x="505151" y="1810512"/>
                  <a:pt x="182967"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7"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Discuss</a:t>
            </a:r>
            <a:br>
              <a:rPr lang="en-US" sz="2000" kern="1200">
                <a:solidFill>
                  <a:schemeClr val="tx1"/>
                </a:solidFill>
                <a:latin typeface="+mj-lt"/>
              </a:rPr>
            </a:br>
            <a:r>
              <a:rPr lang="en-US" sz="2000" kern="1200">
                <a:solidFill>
                  <a:schemeClr val="tx1"/>
                </a:solidFill>
                <a:latin typeface="+mj-lt"/>
              </a:rPr>
              <a:t>and review your code</a:t>
            </a:r>
          </a:p>
        </p:txBody>
      </p:sp>
      <p:sp>
        <p:nvSpPr>
          <p:cNvPr id="52" name="Arrow: Right 51" descr="Arrow pointing right">
            <a:extLst>
              <a:ext uri="{FF2B5EF4-FFF2-40B4-BE49-F238E27FC236}">
                <a16:creationId xmlns:a16="http://schemas.microsoft.com/office/drawing/2014/main" id="{EF56701E-108A-47F4-B3F0-572A3315CA68}"/>
              </a:ext>
            </a:extLst>
          </p:cNvPr>
          <p:cNvSpPr/>
          <p:nvPr/>
        </p:nvSpPr>
        <p:spPr bwMode="auto">
          <a:xfrm>
            <a:off x="8056389"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6" name="Freeform: Shape 65">
            <a:extLst>
              <a:ext uri="{FF2B5EF4-FFF2-40B4-BE49-F238E27FC236}">
                <a16:creationId xmlns:a16="http://schemas.microsoft.com/office/drawing/2014/main" id="{86EF47A6-76CA-4A49-AC70-83804DBF94B1}"/>
              </a:ext>
            </a:extLst>
          </p:cNvPr>
          <p:cNvSpPr/>
          <p:nvPr/>
        </p:nvSpPr>
        <p:spPr>
          <a:xfrm>
            <a:off x="8271939" y="2006954"/>
            <a:ext cx="1761318" cy="1810512"/>
          </a:xfrm>
          <a:custGeom>
            <a:avLst/>
            <a:gdLst>
              <a:gd name="connsiteX0" fmla="*/ 880659 w 1761318"/>
              <a:gd name="connsiteY0" fmla="*/ 0 h 1810512"/>
              <a:gd name="connsiteX1" fmla="*/ 1715974 w 1761318"/>
              <a:gd name="connsiteY1" fmla="*/ 552890 h 1810512"/>
              <a:gd name="connsiteX2" fmla="*/ 1761318 w 1761318"/>
              <a:gd name="connsiteY2" fmla="*/ 698753 h 1810512"/>
              <a:gd name="connsiteX3" fmla="*/ 1730101 w 1761318"/>
              <a:gd name="connsiteY3" fmla="*/ 715698 h 1810512"/>
              <a:gd name="connsiteX4" fmla="*/ 1629313 w 1761318"/>
              <a:gd name="connsiteY4" fmla="*/ 905256 h 1810512"/>
              <a:gd name="connsiteX5" fmla="*/ 1730101 w 1761318"/>
              <a:gd name="connsiteY5" fmla="*/ 1094815 h 1810512"/>
              <a:gd name="connsiteX6" fmla="*/ 1761318 w 1761318"/>
              <a:gd name="connsiteY6" fmla="*/ 1111759 h 1810512"/>
              <a:gd name="connsiteX7" fmla="*/ 1715974 w 1761318"/>
              <a:gd name="connsiteY7" fmla="*/ 1257623 h 1810512"/>
              <a:gd name="connsiteX8" fmla="*/ 880659 w 1761318"/>
              <a:gd name="connsiteY8" fmla="*/ 1810512 h 1810512"/>
              <a:gd name="connsiteX9" fmla="*/ 45344 w 1761318"/>
              <a:gd name="connsiteY9" fmla="*/ 1257623 h 1810512"/>
              <a:gd name="connsiteX10" fmla="*/ 0 w 1761318"/>
              <a:gd name="connsiteY10" fmla="*/ 1111759 h 1810512"/>
              <a:gd name="connsiteX11" fmla="*/ 31218 w 1761318"/>
              <a:gd name="connsiteY11" fmla="*/ 1094815 h 1810512"/>
              <a:gd name="connsiteX12" fmla="*/ 132005 w 1761318"/>
              <a:gd name="connsiteY12" fmla="*/ 905256 h 1810512"/>
              <a:gd name="connsiteX13" fmla="*/ 31218 w 1761318"/>
              <a:gd name="connsiteY13" fmla="*/ 715698 h 1810512"/>
              <a:gd name="connsiteX14" fmla="*/ 0 w 1761318"/>
              <a:gd name="connsiteY14" fmla="*/ 698753 h 1810512"/>
              <a:gd name="connsiteX15" fmla="*/ 45344 w 1761318"/>
              <a:gd name="connsiteY15" fmla="*/ 552890 h 1810512"/>
              <a:gd name="connsiteX16" fmla="*/ 880659 w 1761318"/>
              <a:gd name="connsiteY16"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61318" h="1810512">
                <a:moveTo>
                  <a:pt x="880659" y="0"/>
                </a:moveTo>
                <a:cubicBezTo>
                  <a:pt x="1256168" y="0"/>
                  <a:pt x="1578352" y="227980"/>
                  <a:pt x="1715974" y="552890"/>
                </a:cubicBezTo>
                <a:lnTo>
                  <a:pt x="1761318" y="698753"/>
                </a:lnTo>
                <a:lnTo>
                  <a:pt x="1730101" y="715698"/>
                </a:lnTo>
                <a:cubicBezTo>
                  <a:pt x="1669293" y="756779"/>
                  <a:pt x="1629313" y="826349"/>
                  <a:pt x="1629313" y="905256"/>
                </a:cubicBezTo>
                <a:cubicBezTo>
                  <a:pt x="1629313" y="984164"/>
                  <a:pt x="1669293" y="1053734"/>
                  <a:pt x="1730101" y="1094815"/>
                </a:cubicBezTo>
                <a:lnTo>
                  <a:pt x="1761318" y="1111759"/>
                </a:lnTo>
                <a:lnTo>
                  <a:pt x="1715974" y="1257623"/>
                </a:lnTo>
                <a:cubicBezTo>
                  <a:pt x="1578352" y="1582533"/>
                  <a:pt x="1256168" y="1810512"/>
                  <a:pt x="880659" y="1810512"/>
                </a:cubicBezTo>
                <a:cubicBezTo>
                  <a:pt x="505151" y="1810512"/>
                  <a:pt x="182966" y="1582533"/>
                  <a:pt x="45344" y="1257623"/>
                </a:cubicBezTo>
                <a:lnTo>
                  <a:pt x="0" y="1111759"/>
                </a:lnTo>
                <a:lnTo>
                  <a:pt x="31218" y="1094815"/>
                </a:lnTo>
                <a:cubicBezTo>
                  <a:pt x="92026" y="1053734"/>
                  <a:pt x="132005" y="984164"/>
                  <a:pt x="132005" y="905256"/>
                </a:cubicBezTo>
                <a:cubicBezTo>
                  <a:pt x="132005" y="826349"/>
                  <a:pt x="92026" y="756779"/>
                  <a:pt x="31218" y="715698"/>
                </a:cubicBezTo>
                <a:lnTo>
                  <a:pt x="0" y="698753"/>
                </a:lnTo>
                <a:lnTo>
                  <a:pt x="45344" y="552890"/>
                </a:lnTo>
                <a:cubicBezTo>
                  <a:pt x="182966" y="227980"/>
                  <a:pt x="505151" y="0"/>
                  <a:pt x="880659"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Deploy</a:t>
            </a:r>
          </a:p>
        </p:txBody>
      </p:sp>
      <p:sp>
        <p:nvSpPr>
          <p:cNvPr id="55" name="Arrow: Right 54" descr="Arrow pointing right">
            <a:extLst>
              <a:ext uri="{FF2B5EF4-FFF2-40B4-BE49-F238E27FC236}">
                <a16:creationId xmlns:a16="http://schemas.microsoft.com/office/drawing/2014/main" id="{8D52F599-A4C8-4A7A-8A3F-0EB7D47A6F0B}"/>
              </a:ext>
            </a:extLst>
          </p:cNvPr>
          <p:cNvSpPr/>
          <p:nvPr/>
        </p:nvSpPr>
        <p:spPr bwMode="auto">
          <a:xfrm>
            <a:off x="10010896" y="2824045"/>
            <a:ext cx="237911" cy="176330"/>
          </a:xfrm>
          <a:prstGeom prst="rightArrow">
            <a:avLst>
              <a:gd name="adj1" fmla="val 41896"/>
              <a:gd name="adj2" fmla="val 62154"/>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7" name="Freeform: Shape 66">
            <a:extLst>
              <a:ext uri="{FF2B5EF4-FFF2-40B4-BE49-F238E27FC236}">
                <a16:creationId xmlns:a16="http://schemas.microsoft.com/office/drawing/2014/main" id="{16E3EFFB-6AC3-4A70-84BA-101CE199E050}"/>
              </a:ext>
            </a:extLst>
          </p:cNvPr>
          <p:cNvSpPr/>
          <p:nvPr/>
        </p:nvSpPr>
        <p:spPr>
          <a:xfrm>
            <a:off x="10226449" y="2006954"/>
            <a:ext cx="1787215" cy="1810512"/>
          </a:xfrm>
          <a:custGeom>
            <a:avLst/>
            <a:gdLst>
              <a:gd name="connsiteX0" fmla="*/ 880658 w 1787215"/>
              <a:gd name="connsiteY0" fmla="*/ 0 h 1810512"/>
              <a:gd name="connsiteX1" fmla="*/ 1787215 w 1787215"/>
              <a:gd name="connsiteY1" fmla="*/ 905256 h 1810512"/>
              <a:gd name="connsiteX2" fmla="*/ 880658 w 1787215"/>
              <a:gd name="connsiteY2" fmla="*/ 1810512 h 1810512"/>
              <a:gd name="connsiteX3" fmla="*/ 45343 w 1787215"/>
              <a:gd name="connsiteY3" fmla="*/ 1257623 h 1810512"/>
              <a:gd name="connsiteX4" fmla="*/ 0 w 1787215"/>
              <a:gd name="connsiteY4" fmla="*/ 1111761 h 1810512"/>
              <a:gd name="connsiteX5" fmla="*/ 31220 w 1787215"/>
              <a:gd name="connsiteY5" fmla="*/ 1094815 h 1810512"/>
              <a:gd name="connsiteX6" fmla="*/ 132008 w 1787215"/>
              <a:gd name="connsiteY6" fmla="*/ 905256 h 1810512"/>
              <a:gd name="connsiteX7" fmla="*/ 31220 w 1787215"/>
              <a:gd name="connsiteY7" fmla="*/ 715698 h 1810512"/>
              <a:gd name="connsiteX8" fmla="*/ 0 w 1787215"/>
              <a:gd name="connsiteY8" fmla="*/ 698751 h 1810512"/>
              <a:gd name="connsiteX9" fmla="*/ 45343 w 1787215"/>
              <a:gd name="connsiteY9" fmla="*/ 552890 h 1810512"/>
              <a:gd name="connsiteX10" fmla="*/ 880658 w 1787215"/>
              <a:gd name="connsiteY10" fmla="*/ 0 h 181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7215" h="1810512">
                <a:moveTo>
                  <a:pt x="880658" y="0"/>
                </a:moveTo>
                <a:cubicBezTo>
                  <a:pt x="1381336" y="0"/>
                  <a:pt x="1787215" y="405297"/>
                  <a:pt x="1787215" y="905256"/>
                </a:cubicBezTo>
                <a:cubicBezTo>
                  <a:pt x="1787215" y="1405215"/>
                  <a:pt x="1381336" y="1810512"/>
                  <a:pt x="880658" y="1810512"/>
                </a:cubicBezTo>
                <a:cubicBezTo>
                  <a:pt x="505150" y="1810512"/>
                  <a:pt x="182965" y="1582533"/>
                  <a:pt x="45343" y="1257623"/>
                </a:cubicBezTo>
                <a:lnTo>
                  <a:pt x="0" y="1111761"/>
                </a:lnTo>
                <a:lnTo>
                  <a:pt x="31220" y="1094815"/>
                </a:lnTo>
                <a:cubicBezTo>
                  <a:pt x="92028" y="1053734"/>
                  <a:pt x="132008" y="984164"/>
                  <a:pt x="132008" y="905256"/>
                </a:cubicBezTo>
                <a:cubicBezTo>
                  <a:pt x="132008" y="826349"/>
                  <a:pt x="92028" y="756779"/>
                  <a:pt x="31220" y="715698"/>
                </a:cubicBezTo>
                <a:lnTo>
                  <a:pt x="0" y="698751"/>
                </a:lnTo>
                <a:lnTo>
                  <a:pt x="45343" y="552890"/>
                </a:lnTo>
                <a:cubicBezTo>
                  <a:pt x="182965" y="227980"/>
                  <a:pt x="505150" y="0"/>
                  <a:pt x="880658" y="0"/>
                </a:cubicBezTo>
                <a:close/>
              </a:path>
            </a:pathLst>
          </a:custGeom>
          <a:noFill/>
          <a:ln w="1905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622300">
              <a:spcBef>
                <a:spcPct val="0"/>
              </a:spcBef>
              <a:spcAft>
                <a:spcPct val="35000"/>
              </a:spcAft>
              <a:buNone/>
            </a:pPr>
            <a:r>
              <a:rPr lang="en-US" sz="2000" kern="1200">
                <a:solidFill>
                  <a:schemeClr val="tx1"/>
                </a:solidFill>
                <a:latin typeface="+mj-lt"/>
              </a:rPr>
              <a:t>Merge</a:t>
            </a:r>
          </a:p>
        </p:txBody>
      </p:sp>
      <p:sp>
        <p:nvSpPr>
          <p:cNvPr id="16" name="Rectangle 15">
            <a:extLst>
              <a:ext uri="{FF2B5EF4-FFF2-40B4-BE49-F238E27FC236}">
                <a16:creationId xmlns:a16="http://schemas.microsoft.com/office/drawing/2014/main" id="{D5FF59AC-EB04-4F95-87B7-342F56341AAA}"/>
              </a:ext>
            </a:extLst>
          </p:cNvPr>
          <p:cNvSpPr/>
          <p:nvPr/>
        </p:nvSpPr>
        <p:spPr>
          <a:xfrm>
            <a:off x="428012"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All feature development should take place in a dedicated branch instead of the master branch</a:t>
            </a:r>
          </a:p>
        </p:txBody>
      </p:sp>
      <p:sp>
        <p:nvSpPr>
          <p:cNvPr id="17" name="Rectangle 16">
            <a:extLst>
              <a:ext uri="{FF2B5EF4-FFF2-40B4-BE49-F238E27FC236}">
                <a16:creationId xmlns:a16="http://schemas.microsoft.com/office/drawing/2014/main" id="{ECCC2D66-AE95-428B-8967-8CB816009D08}"/>
              </a:ext>
            </a:extLst>
          </p:cNvPr>
          <p:cNvSpPr/>
          <p:nvPr/>
        </p:nvSpPr>
        <p:spPr>
          <a:xfrm>
            <a:off x="4339968"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Encapsulating feature development leverages pull requests, which are a way to initiate discussions around a branch</a:t>
            </a:r>
          </a:p>
        </p:txBody>
      </p:sp>
      <p:sp>
        <p:nvSpPr>
          <p:cNvPr id="18" name="Rectangle 17">
            <a:extLst>
              <a:ext uri="{FF2B5EF4-FFF2-40B4-BE49-F238E27FC236}">
                <a16:creationId xmlns:a16="http://schemas.microsoft.com/office/drawing/2014/main" id="{0CB0AEF3-1C59-4C3F-A04C-466E36B60200}"/>
              </a:ext>
            </a:extLst>
          </p:cNvPr>
          <p:cNvSpPr/>
          <p:nvPr/>
        </p:nvSpPr>
        <p:spPr>
          <a:xfrm>
            <a:off x="8251924" y="4216401"/>
            <a:ext cx="3761739" cy="174665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dirty="0">
                <a:solidFill>
                  <a:schemeClr val="tx1"/>
                </a:solidFill>
                <a:latin typeface="+mj-lt"/>
              </a:rPr>
              <a:t>Share a feature with others without touching any official code</a:t>
            </a:r>
          </a:p>
        </p:txBody>
      </p:sp>
    </p:spTree>
    <p:extLst>
      <p:ext uri="{BB962C8B-B14F-4D97-AF65-F5344CB8AC3E}">
        <p14:creationId xmlns:p14="http://schemas.microsoft.com/office/powerpoint/2010/main" val="260578868"/>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bd314a4cb5a5f0e3d803d6fe54ceca07">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bfbb6cf21f6f1a0d29f3532108c2446d"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10db0749-eddb-4627-97e5-bcd86b41c8cd"/>
    <ds:schemaRef ds:uri="http://schemas.openxmlformats.org/package/2006/metadata/core-properties"/>
    <ds:schemaRef ds:uri="a4bc753f-e3bb-4cba-8373-da173ea1515c"/>
    <ds:schemaRef ds:uri="http://schemas.microsoft.com/office/2006/metadata/properties"/>
    <ds:schemaRef ds:uri="http://schemas.microsoft.com/sharepoint/v3"/>
  </ds:schemaRefs>
</ds:datastoreItem>
</file>

<file path=customXml/itemProps3.xml><?xml version="1.0" encoding="utf-8"?>
<ds:datastoreItem xmlns:ds="http://schemas.openxmlformats.org/officeDocument/2006/customXml" ds:itemID="{BDD1F0E0-1209-45DB-8552-86BC8C1BE6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TotalTime>
  <Words>1361</Words>
  <Application>Microsoft Office PowerPoint</Application>
  <PresentationFormat>Custom</PresentationFormat>
  <Paragraphs>176</Paragraphs>
  <Slides>27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Segoe UI</vt:lpstr>
      <vt:lpstr>Segoe UI Light</vt:lpstr>
      <vt:lpstr>Segoe UI Semibold</vt:lpstr>
      <vt:lpstr>Segoe UI VSS (Regular)</vt:lpstr>
      <vt:lpstr>Wingdings</vt:lpstr>
      <vt:lpstr>Azure 1</vt:lpstr>
      <vt:lpstr>AZ-400.00 Module 3: Scaling Git for Enterprise DevOps</vt:lpstr>
      <vt:lpstr>Lesson 01: Module overview</vt:lpstr>
      <vt:lpstr>Module overview</vt:lpstr>
      <vt:lpstr>Learning objectives</vt:lpstr>
      <vt:lpstr>Lesson 02: How to structure your Git Repo</vt:lpstr>
      <vt:lpstr>Mono vs Multi Repos</vt:lpstr>
      <vt:lpstr>Lesson 03: Git branching workflows</vt:lpstr>
      <vt:lpstr>Branching workflow types</vt:lpstr>
      <vt:lpstr>Feature branch workflow</vt:lpstr>
      <vt:lpstr>Git branching model for continuous delivery</vt:lpstr>
      <vt:lpstr>GitFlow branch workflow</vt:lpstr>
      <vt:lpstr>Forking branch workflow</vt:lpstr>
      <vt:lpstr>Lesson 04: Collaborating with pull requests</vt:lpstr>
      <vt:lpstr>Collaborating with pull requests</vt:lpstr>
      <vt:lpstr>Azure Repos collaborating with pull requests</vt:lpstr>
      <vt:lpstr>Lesson 05: Why care about GitHooks</vt:lpstr>
      <vt:lpstr>Why care about GitHooks?</vt:lpstr>
      <vt:lpstr>GitHooks in action</vt:lpstr>
      <vt:lpstr>Lesson 06: Fostering inner source</vt:lpstr>
      <vt:lpstr>Fostering inner source</vt:lpstr>
      <vt:lpstr>Implementing the fork workflow</vt:lpstr>
      <vt:lpstr>Inner source with forks</vt:lpstr>
      <vt:lpstr>Lesson 07: Lab</vt:lpstr>
      <vt:lpstr>Lab: Code review with pull requests</vt:lpstr>
      <vt:lpstr>Lesson 08: Module review and takeaways</vt:lpstr>
      <vt:lpstr>What did you learn?</vt:lpstr>
      <vt:lpstr>Module 3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AZ-400.0 Module 3: Scaling Git for Enterprise DevOps</dc:title>
  <dc:creator/>
  <cp:lastModifiedBy>Kimberly Rasmusson-Anderson</cp:lastModifiedBy>
  <cp:revision>2</cp:revision>
  <dcterms:created xsi:type="dcterms:W3CDTF">2020-04-30T00:33:59Z</dcterms:created>
  <dcterms:modified xsi:type="dcterms:W3CDTF">2020-07-16T20:49:14Z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