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40"/>
  </p:notesMasterIdLst>
  <p:handoutMasterIdLst>
    <p:handoutMasterId r:id="rId41"/>
  </p:handoutMasterIdLst>
  <p:sldIdLst>
    <p:sldId id="256" r:id="rId5"/>
    <p:sldId id="1872" r:id="rId6"/>
    <p:sldId id="1873" r:id="rId7"/>
    <p:sldId id="380" r:id="rId8"/>
    <p:sldId id="1865" r:id="rId9"/>
    <p:sldId id="1487" r:id="rId10"/>
    <p:sldId id="1488" r:id="rId11"/>
    <p:sldId id="1478" r:id="rId12"/>
    <p:sldId id="1479" r:id="rId13"/>
    <p:sldId id="1480" r:id="rId14"/>
    <p:sldId id="1489" r:id="rId15"/>
    <p:sldId id="1866" r:id="rId16"/>
    <p:sldId id="1481" r:id="rId17"/>
    <p:sldId id="1482" r:id="rId18"/>
    <p:sldId id="1483" r:id="rId19"/>
    <p:sldId id="1484" r:id="rId20"/>
    <p:sldId id="1907" r:id="rId21"/>
    <p:sldId id="1491" r:id="rId22"/>
    <p:sldId id="1492" r:id="rId23"/>
    <p:sldId id="1493" r:id="rId24"/>
    <p:sldId id="1906" r:id="rId25"/>
    <p:sldId id="1500" r:id="rId26"/>
    <p:sldId id="1497" r:id="rId27"/>
    <p:sldId id="300" r:id="rId28"/>
    <p:sldId id="1501" r:id="rId29"/>
    <p:sldId id="1502" r:id="rId30"/>
    <p:sldId id="1476" r:id="rId31"/>
    <p:sldId id="1874" r:id="rId32"/>
    <p:sldId id="1878" r:id="rId33"/>
    <p:sldId id="1892" r:id="rId34"/>
    <p:sldId id="1893" r:id="rId35"/>
    <p:sldId id="1904" r:id="rId36"/>
    <p:sldId id="1905" r:id="rId37"/>
    <p:sldId id="1477" r:id="rId38"/>
    <p:sldId id="1870" r:id="rId39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A5E"/>
    <a:srgbClr val="000000"/>
    <a:srgbClr val="D14D81"/>
    <a:srgbClr val="D5532D"/>
    <a:srgbClr val="ABABAB"/>
    <a:srgbClr val="EBEBEB"/>
    <a:srgbClr val="59B4D9"/>
    <a:srgbClr val="FFFFFF"/>
    <a:srgbClr val="FFF100"/>
    <a:srgbClr val="75757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BF520-27FA-4191-8987-2B9B1B3A6059}" v="2" dt="2020-07-15T14:23:11.068"/>
    <p1510:client id="{9B78E7EA-8E2D-4536-A6F8-8F5B5400CE9F}" v="9" dt="2020-07-14T17:13:03.791"/>
    <p1510:client id="{F310B5E4-2052-4F0F-9871-9D935892BE61}" v="27" dt="2020-07-15T14:08:50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08" autoAdjust="0"/>
  </p:normalViewPr>
  <p:slideViewPr>
    <p:cSldViewPr snapToGrid="0">
      <p:cViewPr varScale="1">
        <p:scale>
          <a:sx n="106" d="100"/>
          <a:sy n="106" d="100"/>
        </p:scale>
        <p:origin x="10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i Diengdoh" userId="4e667e83-9d62-4727-9cfb-ee24b16ffb56" providerId="ADAL" clId="{01DC5A5C-2192-4895-8B8B-6E7036058E8B}"/>
    <pc:docChg chg="custSel modSld modMainMaster">
      <pc:chgData name="Mili Diengdoh" userId="4e667e83-9d62-4727-9cfb-ee24b16ffb56" providerId="ADAL" clId="{01DC5A5C-2192-4895-8B8B-6E7036058E8B}" dt="2020-07-13T07:15:22.636" v="79" actId="13244"/>
      <pc:docMkLst>
        <pc:docMk/>
      </pc:docMkLst>
      <pc:sldChg chg="addSp delSp modSp">
        <pc:chgData name="Mili Diengdoh" userId="4e667e83-9d62-4727-9cfb-ee24b16ffb56" providerId="ADAL" clId="{01DC5A5C-2192-4895-8B8B-6E7036058E8B}" dt="2020-07-13T07:11:06.020" v="72"/>
        <pc:sldMkLst>
          <pc:docMk/>
          <pc:sldMk cId="1331923340" sldId="300"/>
        </pc:sldMkLst>
        <pc:spChg chg="add del mod">
          <ac:chgData name="Mili Diengdoh" userId="4e667e83-9d62-4727-9cfb-ee24b16ffb56" providerId="ADAL" clId="{01DC5A5C-2192-4895-8B8B-6E7036058E8B}" dt="2020-07-13T07:11:06.020" v="72"/>
          <ac:spMkLst>
            <pc:docMk/>
            <pc:sldMk cId="1331923340" sldId="300"/>
            <ac:spMk id="2" creationId="{C43A4D61-FD09-434F-B861-662BACDDDF4B}"/>
          </ac:spMkLst>
        </pc:spChg>
        <pc:spChg chg="mod">
          <ac:chgData name="Mili Diengdoh" userId="4e667e83-9d62-4727-9cfb-ee24b16ffb56" providerId="ADAL" clId="{01DC5A5C-2192-4895-8B8B-6E7036058E8B}" dt="2020-07-13T07:11:06.020" v="72"/>
          <ac:spMkLst>
            <pc:docMk/>
            <pc:sldMk cId="1331923340" sldId="300"/>
            <ac:spMk id="3" creationId="{328253F5-B6E2-49EB-9F9A-0A5299DFC328}"/>
          </ac:spMkLst>
        </pc:spChg>
        <pc:spChg chg="add del mod">
          <ac:chgData name="Mili Diengdoh" userId="4e667e83-9d62-4727-9cfb-ee24b16ffb56" providerId="ADAL" clId="{01DC5A5C-2192-4895-8B8B-6E7036058E8B}" dt="2020-07-13T07:11:06.020" v="72"/>
          <ac:spMkLst>
            <pc:docMk/>
            <pc:sldMk cId="1331923340" sldId="300"/>
            <ac:spMk id="4" creationId="{D77363E0-86A8-49CA-BC76-217A8EF2A94D}"/>
          </ac:spMkLst>
        </pc:spChg>
        <pc:spChg chg="mod">
          <ac:chgData name="Mili Diengdoh" userId="4e667e83-9d62-4727-9cfb-ee24b16ffb56" providerId="ADAL" clId="{01DC5A5C-2192-4895-8B8B-6E7036058E8B}" dt="2020-07-13T07:11:06.020" v="72"/>
          <ac:spMkLst>
            <pc:docMk/>
            <pc:sldMk cId="1331923340" sldId="300"/>
            <ac:spMk id="10" creationId="{E3D71D11-9D6A-44D7-A5B6-F38B6EE6A6ED}"/>
          </ac:spMkLst>
        </pc:spChg>
      </pc:sldChg>
      <pc:sldChg chg="modSp">
        <pc:chgData name="Mili Diengdoh" userId="4e667e83-9d62-4727-9cfb-ee24b16ffb56" providerId="ADAL" clId="{01DC5A5C-2192-4895-8B8B-6E7036058E8B}" dt="2020-07-13T07:04:46.842" v="10"/>
        <pc:sldMkLst>
          <pc:docMk/>
          <pc:sldMk cId="3867718353" sldId="380"/>
        </pc:sldMkLst>
        <pc:spChg chg="mod">
          <ac:chgData name="Mili Diengdoh" userId="4e667e83-9d62-4727-9cfb-ee24b16ffb56" providerId="ADAL" clId="{01DC5A5C-2192-4895-8B8B-6E7036058E8B}" dt="2020-07-13T07:04:46.842" v="10"/>
          <ac:spMkLst>
            <pc:docMk/>
            <pc:sldMk cId="3867718353" sldId="380"/>
            <ac:spMk id="6" creationId="{762C1954-D56F-4BC7-9F89-2917679A3D7C}"/>
          </ac:spMkLst>
        </pc:spChg>
      </pc:sldChg>
      <pc:sldChg chg="modSp">
        <pc:chgData name="Mili Diengdoh" userId="4e667e83-9d62-4727-9cfb-ee24b16ffb56" providerId="ADAL" clId="{01DC5A5C-2192-4895-8B8B-6E7036058E8B}" dt="2020-07-13T07:05:53.318" v="50"/>
        <pc:sldMkLst>
          <pc:docMk/>
          <pc:sldMk cId="3299241507" sldId="1477"/>
        </pc:sldMkLst>
        <pc:spChg chg="mod">
          <ac:chgData name="Mili Diengdoh" userId="4e667e83-9d62-4727-9cfb-ee24b16ffb56" providerId="ADAL" clId="{01DC5A5C-2192-4895-8B8B-6E7036058E8B}" dt="2020-07-13T07:05:53.318" v="50"/>
          <ac:spMkLst>
            <pc:docMk/>
            <pc:sldMk cId="3299241507" sldId="1477"/>
            <ac:spMk id="2" creationId="{5F359BF1-DFBD-478C-ACA3-333D99FCFEDF}"/>
          </ac:spMkLst>
        </pc:spChg>
      </pc:sldChg>
      <pc:sldChg chg="modSp">
        <pc:chgData name="Mili Diengdoh" userId="4e667e83-9d62-4727-9cfb-ee24b16ffb56" providerId="ADAL" clId="{01DC5A5C-2192-4895-8B8B-6E7036058E8B}" dt="2020-07-13T07:04:58.238" v="18"/>
        <pc:sldMkLst>
          <pc:docMk/>
          <pc:sldMk cId="699171359" sldId="1478"/>
        </pc:sldMkLst>
        <pc:spChg chg="mod">
          <ac:chgData name="Mili Diengdoh" userId="4e667e83-9d62-4727-9cfb-ee24b16ffb56" providerId="ADAL" clId="{01DC5A5C-2192-4895-8B8B-6E7036058E8B}" dt="2020-07-13T07:04:58.238" v="18"/>
          <ac:spMkLst>
            <pc:docMk/>
            <pc:sldMk cId="699171359" sldId="1478"/>
            <ac:spMk id="2" creationId="{EECB4A32-B680-4513-9534-4819BCB67673}"/>
          </ac:spMkLst>
        </pc:spChg>
      </pc:sldChg>
      <pc:sldChg chg="modSp">
        <pc:chgData name="Mili Diengdoh" userId="4e667e83-9d62-4727-9cfb-ee24b16ffb56" providerId="ADAL" clId="{01DC5A5C-2192-4895-8B8B-6E7036058E8B}" dt="2020-07-13T07:05:00.490" v="20"/>
        <pc:sldMkLst>
          <pc:docMk/>
          <pc:sldMk cId="3570727030" sldId="1479"/>
        </pc:sldMkLst>
        <pc:spChg chg="mod">
          <ac:chgData name="Mili Diengdoh" userId="4e667e83-9d62-4727-9cfb-ee24b16ffb56" providerId="ADAL" clId="{01DC5A5C-2192-4895-8B8B-6E7036058E8B}" dt="2020-07-13T07:05:00.490" v="20"/>
          <ac:spMkLst>
            <pc:docMk/>
            <pc:sldMk cId="3570727030" sldId="1479"/>
            <ac:spMk id="2" creationId="{FB1B4354-F1CF-48BF-9284-40F9C9CF1A0E}"/>
          </ac:spMkLst>
        </pc:spChg>
      </pc:sldChg>
      <pc:sldChg chg="modSp mod">
        <pc:chgData name="Mili Diengdoh" userId="4e667e83-9d62-4727-9cfb-ee24b16ffb56" providerId="ADAL" clId="{01DC5A5C-2192-4895-8B8B-6E7036058E8B}" dt="2020-07-13T07:09:08.716" v="69" actId="20577"/>
        <pc:sldMkLst>
          <pc:docMk/>
          <pc:sldMk cId="1661487675" sldId="1480"/>
        </pc:sldMkLst>
        <pc:spChg chg="mod">
          <ac:chgData name="Mili Diengdoh" userId="4e667e83-9d62-4727-9cfb-ee24b16ffb56" providerId="ADAL" clId="{01DC5A5C-2192-4895-8B8B-6E7036058E8B}" dt="2020-07-13T07:05:02.824" v="22"/>
          <ac:spMkLst>
            <pc:docMk/>
            <pc:sldMk cId="1661487675" sldId="1480"/>
            <ac:spMk id="2" creationId="{D03A8989-37D4-4CCA-A511-109C1F1109DB}"/>
          </ac:spMkLst>
        </pc:spChg>
        <pc:spChg chg="mod">
          <ac:chgData name="Mili Diengdoh" userId="4e667e83-9d62-4727-9cfb-ee24b16ffb56" providerId="ADAL" clId="{01DC5A5C-2192-4895-8B8B-6E7036058E8B}" dt="2020-07-13T07:09:08.716" v="69" actId="20577"/>
          <ac:spMkLst>
            <pc:docMk/>
            <pc:sldMk cId="1661487675" sldId="1480"/>
            <ac:spMk id="3" creationId="{2DBAC457-CC14-4DE2-8CC7-6B87E22EA014}"/>
          </ac:spMkLst>
        </pc:spChg>
      </pc:sldChg>
      <pc:sldChg chg="modSp">
        <pc:chgData name="Mili Diengdoh" userId="4e667e83-9d62-4727-9cfb-ee24b16ffb56" providerId="ADAL" clId="{01DC5A5C-2192-4895-8B8B-6E7036058E8B}" dt="2020-07-13T07:05:13.099" v="28"/>
        <pc:sldMkLst>
          <pc:docMk/>
          <pc:sldMk cId="3928375174" sldId="1482"/>
        </pc:sldMkLst>
        <pc:spChg chg="mod">
          <ac:chgData name="Mili Diengdoh" userId="4e667e83-9d62-4727-9cfb-ee24b16ffb56" providerId="ADAL" clId="{01DC5A5C-2192-4895-8B8B-6E7036058E8B}" dt="2020-07-13T07:05:13.099" v="28"/>
          <ac:spMkLst>
            <pc:docMk/>
            <pc:sldMk cId="3928375174" sldId="1482"/>
            <ac:spMk id="2" creationId="{162F3F92-24DD-49C7-9473-775F2874855E}"/>
          </ac:spMkLst>
        </pc:spChg>
      </pc:sldChg>
      <pc:sldChg chg="modSp">
        <pc:chgData name="Mili Diengdoh" userId="4e667e83-9d62-4727-9cfb-ee24b16ffb56" providerId="ADAL" clId="{01DC5A5C-2192-4895-8B8B-6E7036058E8B}" dt="2020-07-13T07:05:16.340" v="30"/>
        <pc:sldMkLst>
          <pc:docMk/>
          <pc:sldMk cId="350389868" sldId="1483"/>
        </pc:sldMkLst>
        <pc:spChg chg="mod">
          <ac:chgData name="Mili Diengdoh" userId="4e667e83-9d62-4727-9cfb-ee24b16ffb56" providerId="ADAL" clId="{01DC5A5C-2192-4895-8B8B-6E7036058E8B}" dt="2020-07-13T07:05:16.340" v="30"/>
          <ac:spMkLst>
            <pc:docMk/>
            <pc:sldMk cId="350389868" sldId="1483"/>
            <ac:spMk id="2" creationId="{166D7D24-6593-4BB4-8B65-C7110C969D01}"/>
          </ac:spMkLst>
        </pc:spChg>
      </pc:sldChg>
      <pc:sldChg chg="modSp mod">
        <pc:chgData name="Mili Diengdoh" userId="4e667e83-9d62-4727-9cfb-ee24b16ffb56" providerId="ADAL" clId="{01DC5A5C-2192-4895-8B8B-6E7036058E8B}" dt="2020-07-13T07:09:01.305" v="67" actId="20577"/>
        <pc:sldMkLst>
          <pc:docMk/>
          <pc:sldMk cId="3132278212" sldId="1484"/>
        </pc:sldMkLst>
        <pc:spChg chg="mod">
          <ac:chgData name="Mili Diengdoh" userId="4e667e83-9d62-4727-9cfb-ee24b16ffb56" providerId="ADAL" clId="{01DC5A5C-2192-4895-8B8B-6E7036058E8B}" dt="2020-07-13T07:05:19.231" v="32"/>
          <ac:spMkLst>
            <pc:docMk/>
            <pc:sldMk cId="3132278212" sldId="1484"/>
            <ac:spMk id="2" creationId="{897ED2CF-E6FC-4003-9EEE-9E93DD55B821}"/>
          </ac:spMkLst>
        </pc:spChg>
        <pc:spChg chg="mod">
          <ac:chgData name="Mili Diengdoh" userId="4e667e83-9d62-4727-9cfb-ee24b16ffb56" providerId="ADAL" clId="{01DC5A5C-2192-4895-8B8B-6E7036058E8B}" dt="2020-07-13T07:08:59.850" v="66" actId="20577"/>
          <ac:spMkLst>
            <pc:docMk/>
            <pc:sldMk cId="3132278212" sldId="1484"/>
            <ac:spMk id="3" creationId="{32E3F0D3-8DEE-4C5D-A5EB-0C111716E88D}"/>
          </ac:spMkLst>
        </pc:spChg>
        <pc:spChg chg="mod">
          <ac:chgData name="Mili Diengdoh" userId="4e667e83-9d62-4727-9cfb-ee24b16ffb56" providerId="ADAL" clId="{01DC5A5C-2192-4895-8B8B-6E7036058E8B}" dt="2020-07-13T07:09:01.305" v="67" actId="20577"/>
          <ac:spMkLst>
            <pc:docMk/>
            <pc:sldMk cId="3132278212" sldId="1484"/>
            <ac:spMk id="21" creationId="{94B62929-0498-4450-B2CB-A3519AF9F6BA}"/>
          </ac:spMkLst>
        </pc:spChg>
      </pc:sldChg>
      <pc:sldChg chg="modSp">
        <pc:chgData name="Mili Diengdoh" userId="4e667e83-9d62-4727-9cfb-ee24b16ffb56" providerId="ADAL" clId="{01DC5A5C-2192-4895-8B8B-6E7036058E8B}" dt="2020-07-13T07:04:52.244" v="14"/>
        <pc:sldMkLst>
          <pc:docMk/>
          <pc:sldMk cId="2887992722" sldId="1487"/>
        </pc:sldMkLst>
        <pc:spChg chg="mod">
          <ac:chgData name="Mili Diengdoh" userId="4e667e83-9d62-4727-9cfb-ee24b16ffb56" providerId="ADAL" clId="{01DC5A5C-2192-4895-8B8B-6E7036058E8B}" dt="2020-07-13T07:04:52.244" v="14"/>
          <ac:spMkLst>
            <pc:docMk/>
            <pc:sldMk cId="2887992722" sldId="1487"/>
            <ac:spMk id="2" creationId="{0994FC13-73A3-4D73-986D-2F2630D360AF}"/>
          </ac:spMkLst>
        </pc:spChg>
      </pc:sldChg>
      <pc:sldChg chg="modSp">
        <pc:chgData name="Mili Diengdoh" userId="4e667e83-9d62-4727-9cfb-ee24b16ffb56" providerId="ADAL" clId="{01DC5A5C-2192-4895-8B8B-6E7036058E8B}" dt="2020-07-13T07:04:55.517" v="16"/>
        <pc:sldMkLst>
          <pc:docMk/>
          <pc:sldMk cId="2077662437" sldId="1488"/>
        </pc:sldMkLst>
        <pc:spChg chg="mod">
          <ac:chgData name="Mili Diengdoh" userId="4e667e83-9d62-4727-9cfb-ee24b16ffb56" providerId="ADAL" clId="{01DC5A5C-2192-4895-8B8B-6E7036058E8B}" dt="2020-07-13T07:04:55.517" v="16"/>
          <ac:spMkLst>
            <pc:docMk/>
            <pc:sldMk cId="2077662437" sldId="1488"/>
            <ac:spMk id="2" creationId="{535027D1-60E1-4633-B6F3-E6A0E7B5C04E}"/>
          </ac:spMkLst>
        </pc:spChg>
      </pc:sldChg>
      <pc:sldChg chg="modSp">
        <pc:chgData name="Mili Diengdoh" userId="4e667e83-9d62-4727-9cfb-ee24b16ffb56" providerId="ADAL" clId="{01DC5A5C-2192-4895-8B8B-6E7036058E8B}" dt="2020-07-13T07:05:06.156" v="24"/>
        <pc:sldMkLst>
          <pc:docMk/>
          <pc:sldMk cId="2615882036" sldId="1489"/>
        </pc:sldMkLst>
        <pc:spChg chg="mod">
          <ac:chgData name="Mili Diengdoh" userId="4e667e83-9d62-4727-9cfb-ee24b16ffb56" providerId="ADAL" clId="{01DC5A5C-2192-4895-8B8B-6E7036058E8B}" dt="2020-07-13T07:05:06.156" v="24"/>
          <ac:spMkLst>
            <pc:docMk/>
            <pc:sldMk cId="2615882036" sldId="1489"/>
            <ac:spMk id="2" creationId="{699358BC-B30A-4C4A-95A1-429CB555988B}"/>
          </ac:spMkLst>
        </pc:spChg>
      </pc:sldChg>
      <pc:sldChg chg="modSp mod">
        <pc:chgData name="Mili Diengdoh" userId="4e667e83-9d62-4727-9cfb-ee24b16ffb56" providerId="ADAL" clId="{01DC5A5C-2192-4895-8B8B-6E7036058E8B}" dt="2020-07-13T07:10:42.039" v="71" actId="2085"/>
        <pc:sldMkLst>
          <pc:docMk/>
          <pc:sldMk cId="3474875149" sldId="1491"/>
        </pc:sldMkLst>
        <pc:spChg chg="mod">
          <ac:chgData name="Mili Diengdoh" userId="4e667e83-9d62-4727-9cfb-ee24b16ffb56" providerId="ADAL" clId="{01DC5A5C-2192-4895-8B8B-6E7036058E8B}" dt="2020-07-13T07:05:24.134" v="36"/>
          <ac:spMkLst>
            <pc:docMk/>
            <pc:sldMk cId="3474875149" sldId="1491"/>
            <ac:spMk id="2" creationId="{78445663-EF8B-4251-8585-AB3C56F261BA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6" creationId="{76539E5F-CA29-4F37-B7BE-4B80FA7615DE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7" creationId="{E6FA42C0-0B5A-4C66-A780-FAF33B18084C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8" creationId="{2EA06E8F-DA70-41B6-A0C9-C3EEF904CE72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9" creationId="{4D673D5A-0D91-44FC-B65E-98AD0ADE3AF8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10" creationId="{DC0C3D5C-4FAA-4F39-B6B5-D9C263B23D4A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33" creationId="{E9F756B1-E6E3-484A-AEBF-849260113B83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40" creationId="{B0CD7196-F8A6-49AA-9718-108D95AF0548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41" creationId="{E1BFDD4D-F557-48F5-9A4B-3DA7C8664DD0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42" creationId="{A4B88F1C-6B78-40B2-A9B8-4DD39A70EEAA}"/>
          </ac:spMkLst>
        </pc:spChg>
        <pc:spChg chg="mod">
          <ac:chgData name="Mili Diengdoh" userId="4e667e83-9d62-4727-9cfb-ee24b16ffb56" providerId="ADAL" clId="{01DC5A5C-2192-4895-8B8B-6E7036058E8B}" dt="2020-07-13T07:10:42.039" v="71" actId="2085"/>
          <ac:spMkLst>
            <pc:docMk/>
            <pc:sldMk cId="3474875149" sldId="1491"/>
            <ac:spMk id="43" creationId="{470778CB-1C36-4A47-BE6E-6A0CD621B2E4}"/>
          </ac:spMkLst>
        </pc:spChg>
      </pc:sldChg>
      <pc:sldChg chg="modSp">
        <pc:chgData name="Mili Diengdoh" userId="4e667e83-9d62-4727-9cfb-ee24b16ffb56" providerId="ADAL" clId="{01DC5A5C-2192-4895-8B8B-6E7036058E8B}" dt="2020-07-13T07:05:26.465" v="38"/>
        <pc:sldMkLst>
          <pc:docMk/>
          <pc:sldMk cId="534278073" sldId="1492"/>
        </pc:sldMkLst>
        <pc:spChg chg="mod">
          <ac:chgData name="Mili Diengdoh" userId="4e667e83-9d62-4727-9cfb-ee24b16ffb56" providerId="ADAL" clId="{01DC5A5C-2192-4895-8B8B-6E7036058E8B}" dt="2020-07-13T07:05:26.465" v="38"/>
          <ac:spMkLst>
            <pc:docMk/>
            <pc:sldMk cId="534278073" sldId="1492"/>
            <ac:spMk id="2" creationId="{AC36F53C-6058-4EFC-BDD4-43667CA1E422}"/>
          </ac:spMkLst>
        </pc:spChg>
      </pc:sldChg>
      <pc:sldChg chg="addSp delSp modSp mod">
        <pc:chgData name="Mili Diengdoh" userId="4e667e83-9d62-4727-9cfb-ee24b16ffb56" providerId="ADAL" clId="{01DC5A5C-2192-4895-8B8B-6E7036058E8B}" dt="2020-07-13T07:15:22.636" v="79" actId="13244"/>
        <pc:sldMkLst>
          <pc:docMk/>
          <pc:sldMk cId="3791364190" sldId="1493"/>
        </pc:sldMkLst>
        <pc:spChg chg="add mod">
          <ac:chgData name="Mili Diengdoh" userId="4e667e83-9d62-4727-9cfb-ee24b16ffb56" providerId="ADAL" clId="{01DC5A5C-2192-4895-8B8B-6E7036058E8B}" dt="2020-07-13T07:15:08.651" v="75" actId="13244"/>
          <ac:spMkLst>
            <pc:docMk/>
            <pc:sldMk cId="3791364190" sldId="1493"/>
            <ac:spMk id="4" creationId="{2C6C9263-5EAB-453F-A546-94C6048FC50D}"/>
          </ac:spMkLst>
        </pc:spChg>
        <pc:spChg chg="add mod">
          <ac:chgData name="Mili Diengdoh" userId="4e667e83-9d62-4727-9cfb-ee24b16ffb56" providerId="ADAL" clId="{01DC5A5C-2192-4895-8B8B-6E7036058E8B}" dt="2020-07-13T07:15:12.138" v="76" actId="13244"/>
          <ac:spMkLst>
            <pc:docMk/>
            <pc:sldMk cId="3791364190" sldId="1493"/>
            <ac:spMk id="6" creationId="{F0E24CDF-0068-4B40-A6DC-AF1473A1390D}"/>
          </ac:spMkLst>
        </pc:spChg>
        <pc:spChg chg="add mod">
          <ac:chgData name="Mili Diengdoh" userId="4e667e83-9d62-4727-9cfb-ee24b16ffb56" providerId="ADAL" clId="{01DC5A5C-2192-4895-8B8B-6E7036058E8B}" dt="2020-07-13T07:15:15.546" v="77" actId="13244"/>
          <ac:spMkLst>
            <pc:docMk/>
            <pc:sldMk cId="3791364190" sldId="1493"/>
            <ac:spMk id="9" creationId="{2F06D7F0-03B5-40CE-B1FA-052EE7936B6C}"/>
          </ac:spMkLst>
        </pc:spChg>
        <pc:spChg chg="add mod">
          <ac:chgData name="Mili Diengdoh" userId="4e667e83-9d62-4727-9cfb-ee24b16ffb56" providerId="ADAL" clId="{01DC5A5C-2192-4895-8B8B-6E7036058E8B}" dt="2020-07-13T07:15:19.266" v="78" actId="13244"/>
          <ac:spMkLst>
            <pc:docMk/>
            <pc:sldMk cId="3791364190" sldId="1493"/>
            <ac:spMk id="12" creationId="{D2F44EE9-569C-4C19-8B64-0C89143D5FC7}"/>
          </ac:spMkLst>
        </pc:spChg>
        <pc:spChg chg="add mod">
          <ac:chgData name="Mili Diengdoh" userId="4e667e83-9d62-4727-9cfb-ee24b16ffb56" providerId="ADAL" clId="{01DC5A5C-2192-4895-8B8B-6E7036058E8B}" dt="2020-07-13T07:15:22.636" v="79" actId="13244"/>
          <ac:spMkLst>
            <pc:docMk/>
            <pc:sldMk cId="3791364190" sldId="1493"/>
            <ac:spMk id="15" creationId="{549973F3-E970-46AF-9207-3547F40A0EE1}"/>
          </ac:spMkLst>
        </pc:spChg>
        <pc:picChg chg="add mod">
          <ac:chgData name="Mili Diengdoh" userId="4e667e83-9d62-4727-9cfb-ee24b16ffb56" providerId="ADAL" clId="{01DC5A5C-2192-4895-8B8B-6E7036058E8B}" dt="2020-07-13T07:15:08.651" v="75" actId="13244"/>
          <ac:picMkLst>
            <pc:docMk/>
            <pc:sldMk cId="3791364190" sldId="1493"/>
            <ac:picMk id="3" creationId="{48D70B2A-3FF8-4A41-AB8C-34F3CC958CFC}"/>
          </ac:picMkLst>
        </pc:picChg>
        <pc:picChg chg="add mod">
          <ac:chgData name="Mili Diengdoh" userId="4e667e83-9d62-4727-9cfb-ee24b16ffb56" providerId="ADAL" clId="{01DC5A5C-2192-4895-8B8B-6E7036058E8B}" dt="2020-07-13T07:15:12.138" v="76" actId="13244"/>
          <ac:picMkLst>
            <pc:docMk/>
            <pc:sldMk cId="3791364190" sldId="1493"/>
            <ac:picMk id="5" creationId="{229693B8-74B0-4B2E-8422-1D2EAB0F14A7}"/>
          </ac:picMkLst>
        </pc:picChg>
        <pc:picChg chg="add mod">
          <ac:chgData name="Mili Diengdoh" userId="4e667e83-9d62-4727-9cfb-ee24b16ffb56" providerId="ADAL" clId="{01DC5A5C-2192-4895-8B8B-6E7036058E8B}" dt="2020-07-13T07:15:15.546" v="77" actId="13244"/>
          <ac:picMkLst>
            <pc:docMk/>
            <pc:sldMk cId="3791364190" sldId="1493"/>
            <ac:picMk id="8" creationId="{DEBD2E7F-5377-4376-B0C0-A3BE39696EA7}"/>
          </ac:picMkLst>
        </pc:picChg>
        <pc:picChg chg="add mod">
          <ac:chgData name="Mili Diengdoh" userId="4e667e83-9d62-4727-9cfb-ee24b16ffb56" providerId="ADAL" clId="{01DC5A5C-2192-4895-8B8B-6E7036058E8B}" dt="2020-07-13T07:15:19.266" v="78" actId="13244"/>
          <ac:picMkLst>
            <pc:docMk/>
            <pc:sldMk cId="3791364190" sldId="1493"/>
            <ac:picMk id="11" creationId="{DB91893E-F354-47B5-BE02-1B290CA5D6BB}"/>
          </ac:picMkLst>
        </pc:picChg>
        <pc:picChg chg="add mod">
          <ac:chgData name="Mili Diengdoh" userId="4e667e83-9d62-4727-9cfb-ee24b16ffb56" providerId="ADAL" clId="{01DC5A5C-2192-4895-8B8B-6E7036058E8B}" dt="2020-07-13T07:15:22.636" v="79" actId="13244"/>
          <ac:picMkLst>
            <pc:docMk/>
            <pc:sldMk cId="3791364190" sldId="1493"/>
            <ac:picMk id="14" creationId="{FA26F2FE-308B-4063-BCA5-8B37146F7311}"/>
          </ac:picMkLst>
        </pc:picChg>
        <pc:picChg chg="del">
          <ac:chgData name="Mili Diengdoh" userId="4e667e83-9d62-4727-9cfb-ee24b16ffb56" providerId="ADAL" clId="{01DC5A5C-2192-4895-8B8B-6E7036058E8B}" dt="2020-07-13T07:14:51.445" v="73" actId="478"/>
          <ac:picMkLst>
            <pc:docMk/>
            <pc:sldMk cId="3791364190" sldId="1493"/>
            <ac:picMk id="49" creationId="{76BE31B7-6528-4DA4-B03D-288C5D422A83}"/>
          </ac:picMkLst>
        </pc:picChg>
        <pc:picChg chg="del">
          <ac:chgData name="Mili Diengdoh" userId="4e667e83-9d62-4727-9cfb-ee24b16ffb56" providerId="ADAL" clId="{01DC5A5C-2192-4895-8B8B-6E7036058E8B}" dt="2020-07-13T07:14:51.445" v="73" actId="478"/>
          <ac:picMkLst>
            <pc:docMk/>
            <pc:sldMk cId="3791364190" sldId="1493"/>
            <ac:picMk id="51" creationId="{889D33D1-59D5-411B-8896-5AFEDCB05B28}"/>
          </ac:picMkLst>
        </pc:picChg>
        <pc:picChg chg="del">
          <ac:chgData name="Mili Diengdoh" userId="4e667e83-9d62-4727-9cfb-ee24b16ffb56" providerId="ADAL" clId="{01DC5A5C-2192-4895-8B8B-6E7036058E8B}" dt="2020-07-13T07:14:51.445" v="73" actId="478"/>
          <ac:picMkLst>
            <pc:docMk/>
            <pc:sldMk cId="3791364190" sldId="1493"/>
            <ac:picMk id="53" creationId="{AF8586ED-284D-47DD-8E3A-EA9B82E2B676}"/>
          </ac:picMkLst>
        </pc:picChg>
        <pc:picChg chg="del">
          <ac:chgData name="Mili Diengdoh" userId="4e667e83-9d62-4727-9cfb-ee24b16ffb56" providerId="ADAL" clId="{01DC5A5C-2192-4895-8B8B-6E7036058E8B}" dt="2020-07-13T07:14:51.445" v="73" actId="478"/>
          <ac:picMkLst>
            <pc:docMk/>
            <pc:sldMk cId="3791364190" sldId="1493"/>
            <ac:picMk id="55" creationId="{0330E2B8-7ACE-4615-BDAC-1E84FE59738F}"/>
          </ac:picMkLst>
        </pc:picChg>
        <pc:picChg chg="del">
          <ac:chgData name="Mili Diengdoh" userId="4e667e83-9d62-4727-9cfb-ee24b16ffb56" providerId="ADAL" clId="{01DC5A5C-2192-4895-8B8B-6E7036058E8B}" dt="2020-07-13T07:14:51.445" v="73" actId="478"/>
          <ac:picMkLst>
            <pc:docMk/>
            <pc:sldMk cId="3791364190" sldId="1493"/>
            <ac:picMk id="57" creationId="{4E207D39-6263-43BF-B325-A2FEF21EA2C7}"/>
          </ac:picMkLst>
        </pc:picChg>
      </pc:sldChg>
      <pc:sldChg chg="modSp mod">
        <pc:chgData name="Mili Diengdoh" userId="4e667e83-9d62-4727-9cfb-ee24b16ffb56" providerId="ADAL" clId="{01DC5A5C-2192-4895-8B8B-6E7036058E8B}" dt="2020-07-13T07:08:49.790" v="65" actId="20577"/>
        <pc:sldMkLst>
          <pc:docMk/>
          <pc:sldMk cId="3667911449" sldId="1497"/>
        </pc:sldMkLst>
        <pc:spChg chg="mod">
          <ac:chgData name="Mili Diengdoh" userId="4e667e83-9d62-4727-9cfb-ee24b16ffb56" providerId="ADAL" clId="{01DC5A5C-2192-4895-8B8B-6E7036058E8B}" dt="2020-07-13T07:08:49.790" v="65" actId="20577"/>
          <ac:spMkLst>
            <pc:docMk/>
            <pc:sldMk cId="3667911449" sldId="1497"/>
            <ac:spMk id="4" creationId="{785921F2-F201-4AE6-A8F8-712C658DBEDA}"/>
          </ac:spMkLst>
        </pc:spChg>
      </pc:sldChg>
      <pc:sldChg chg="modSp">
        <pc:chgData name="Mili Diengdoh" userId="4e667e83-9d62-4727-9cfb-ee24b16ffb56" providerId="ADAL" clId="{01DC5A5C-2192-4895-8B8B-6E7036058E8B}" dt="2020-07-13T07:04:49.326" v="12"/>
        <pc:sldMkLst>
          <pc:docMk/>
          <pc:sldMk cId="3746766023" sldId="1865"/>
        </pc:sldMkLst>
        <pc:spChg chg="mod">
          <ac:chgData name="Mili Diengdoh" userId="4e667e83-9d62-4727-9cfb-ee24b16ffb56" providerId="ADAL" clId="{01DC5A5C-2192-4895-8B8B-6E7036058E8B}" dt="2020-07-13T07:04:49.326" v="12"/>
          <ac:spMkLst>
            <pc:docMk/>
            <pc:sldMk cId="3746766023" sldId="1865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01DC5A5C-2192-4895-8B8B-6E7036058E8B}" dt="2020-07-13T07:05:09.898" v="26"/>
        <pc:sldMkLst>
          <pc:docMk/>
          <pc:sldMk cId="1763004936" sldId="1866"/>
        </pc:sldMkLst>
        <pc:spChg chg="mod">
          <ac:chgData name="Mili Diengdoh" userId="4e667e83-9d62-4727-9cfb-ee24b16ffb56" providerId="ADAL" clId="{01DC5A5C-2192-4895-8B8B-6E7036058E8B}" dt="2020-07-13T07:05:09.898" v="26"/>
          <ac:spMkLst>
            <pc:docMk/>
            <pc:sldMk cId="1763004936" sldId="1866"/>
            <ac:spMk id="4" creationId="{0CD8665D-5A50-4F07-9D33-48CCD3FD74C7}"/>
          </ac:spMkLst>
        </pc:spChg>
      </pc:sldChg>
      <pc:sldChg chg="modSp mod">
        <pc:chgData name="Mili Diengdoh" userId="4e667e83-9d62-4727-9cfb-ee24b16ffb56" providerId="ADAL" clId="{01DC5A5C-2192-4895-8B8B-6E7036058E8B}" dt="2020-07-13T07:08:32.644" v="63" actId="20577"/>
        <pc:sldMkLst>
          <pc:docMk/>
          <pc:sldMk cId="316322398" sldId="1870"/>
        </pc:sldMkLst>
        <pc:spChg chg="mod">
          <ac:chgData name="Mili Diengdoh" userId="4e667e83-9d62-4727-9cfb-ee24b16ffb56" providerId="ADAL" clId="{01DC5A5C-2192-4895-8B8B-6E7036058E8B}" dt="2020-07-13T07:05:54.572" v="52"/>
          <ac:spMkLst>
            <pc:docMk/>
            <pc:sldMk cId="316322398" sldId="1870"/>
            <ac:spMk id="2" creationId="{5F359BF1-DFBD-478C-ACA3-333D99FCFEDF}"/>
          </ac:spMkLst>
        </pc:spChg>
        <pc:spChg chg="mod">
          <ac:chgData name="Mili Diengdoh" userId="4e667e83-9d62-4727-9cfb-ee24b16ffb56" providerId="ADAL" clId="{01DC5A5C-2192-4895-8B8B-6E7036058E8B}" dt="2020-07-13T07:08:32.644" v="63" actId="20577"/>
          <ac:spMkLst>
            <pc:docMk/>
            <pc:sldMk cId="316322398" sldId="1870"/>
            <ac:spMk id="52" creationId="{BFE03F70-594F-4770-B7EA-C92551B65D7C}"/>
          </ac:spMkLst>
        </pc:spChg>
      </pc:sldChg>
      <pc:sldChg chg="modSp">
        <pc:chgData name="Mili Diengdoh" userId="4e667e83-9d62-4727-9cfb-ee24b16ffb56" providerId="ADAL" clId="{01DC5A5C-2192-4895-8B8B-6E7036058E8B}" dt="2020-07-13T07:04:41.658" v="6"/>
        <pc:sldMkLst>
          <pc:docMk/>
          <pc:sldMk cId="3060697331" sldId="1872"/>
        </pc:sldMkLst>
        <pc:spChg chg="mod">
          <ac:chgData name="Mili Diengdoh" userId="4e667e83-9d62-4727-9cfb-ee24b16ffb56" providerId="ADAL" clId="{01DC5A5C-2192-4895-8B8B-6E7036058E8B}" dt="2020-07-13T07:04:41.658" v="6"/>
          <ac:spMkLst>
            <pc:docMk/>
            <pc:sldMk cId="3060697331" sldId="1872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01DC5A5C-2192-4895-8B8B-6E7036058E8B}" dt="2020-07-13T07:07:14.932" v="62"/>
        <pc:sldMkLst>
          <pc:docMk/>
          <pc:sldMk cId="1663750524" sldId="1873"/>
        </pc:sldMkLst>
        <pc:spChg chg="mod">
          <ac:chgData name="Mili Diengdoh" userId="4e667e83-9d62-4727-9cfb-ee24b16ffb56" providerId="ADAL" clId="{01DC5A5C-2192-4895-8B8B-6E7036058E8B}" dt="2020-07-13T07:04:44.370" v="8"/>
          <ac:spMkLst>
            <pc:docMk/>
            <pc:sldMk cId="1663750524" sldId="1873"/>
            <ac:spMk id="2" creationId="{D0161B9C-B4A1-4E8B-BDD0-8D4B9DE9519A}"/>
          </ac:spMkLst>
        </pc:spChg>
        <pc:spChg chg="mod">
          <ac:chgData name="Mili Diengdoh" userId="4e667e83-9d62-4727-9cfb-ee24b16ffb56" providerId="ADAL" clId="{01DC5A5C-2192-4895-8B8B-6E7036058E8B}" dt="2020-07-13T07:07:10.157" v="54"/>
          <ac:spMkLst>
            <pc:docMk/>
            <pc:sldMk cId="1663750524" sldId="1873"/>
            <ac:spMk id="17" creationId="{2C5CD21A-9EE5-4732-B9E1-627032D38D29}"/>
          </ac:spMkLst>
        </pc:spChg>
        <pc:spChg chg="mod">
          <ac:chgData name="Mili Diengdoh" userId="4e667e83-9d62-4727-9cfb-ee24b16ffb56" providerId="ADAL" clId="{01DC5A5C-2192-4895-8B8B-6E7036058E8B}" dt="2020-07-13T07:07:11.870" v="56"/>
          <ac:spMkLst>
            <pc:docMk/>
            <pc:sldMk cId="1663750524" sldId="1873"/>
            <ac:spMk id="19" creationId="{39463942-57D2-466C-AD3B-4BD0C29EFDDB}"/>
          </ac:spMkLst>
        </pc:spChg>
        <pc:spChg chg="mod">
          <ac:chgData name="Mili Diengdoh" userId="4e667e83-9d62-4727-9cfb-ee24b16ffb56" providerId="ADAL" clId="{01DC5A5C-2192-4895-8B8B-6E7036058E8B}" dt="2020-07-13T07:07:12.691" v="58"/>
          <ac:spMkLst>
            <pc:docMk/>
            <pc:sldMk cId="1663750524" sldId="1873"/>
            <ac:spMk id="21" creationId="{6D013910-61CB-4363-8DF2-E16027008D42}"/>
          </ac:spMkLst>
        </pc:spChg>
        <pc:spChg chg="mod">
          <ac:chgData name="Mili Diengdoh" userId="4e667e83-9d62-4727-9cfb-ee24b16ffb56" providerId="ADAL" clId="{01DC5A5C-2192-4895-8B8B-6E7036058E8B}" dt="2020-07-13T07:07:13.679" v="60"/>
          <ac:spMkLst>
            <pc:docMk/>
            <pc:sldMk cId="1663750524" sldId="1873"/>
            <ac:spMk id="51" creationId="{45004CE3-D0CE-4CE9-B7AB-4BEF6A008744}"/>
          </ac:spMkLst>
        </pc:spChg>
        <pc:spChg chg="mod">
          <ac:chgData name="Mili Diengdoh" userId="4e667e83-9d62-4727-9cfb-ee24b16ffb56" providerId="ADAL" clId="{01DC5A5C-2192-4895-8B8B-6E7036058E8B}" dt="2020-07-13T07:07:14.932" v="62"/>
          <ac:spMkLst>
            <pc:docMk/>
            <pc:sldMk cId="1663750524" sldId="1873"/>
            <ac:spMk id="53" creationId="{16030E9B-7D5B-4630-8301-3E54DED4FADE}"/>
          </ac:spMkLst>
        </pc:spChg>
      </pc:sldChg>
      <pc:sldChg chg="modSp">
        <pc:chgData name="Mili Diengdoh" userId="4e667e83-9d62-4727-9cfb-ee24b16ffb56" providerId="ADAL" clId="{01DC5A5C-2192-4895-8B8B-6E7036058E8B}" dt="2020-07-13T07:05:39.856" v="40"/>
        <pc:sldMkLst>
          <pc:docMk/>
          <pc:sldMk cId="3518376148" sldId="1874"/>
        </pc:sldMkLst>
        <pc:spChg chg="mod">
          <ac:chgData name="Mili Diengdoh" userId="4e667e83-9d62-4727-9cfb-ee24b16ffb56" providerId="ADAL" clId="{01DC5A5C-2192-4895-8B8B-6E7036058E8B}" dt="2020-07-13T07:05:39.856" v="40"/>
          <ac:spMkLst>
            <pc:docMk/>
            <pc:sldMk cId="3518376148" sldId="1874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01DC5A5C-2192-4895-8B8B-6E7036058E8B}" dt="2020-07-13T07:05:42.387" v="42"/>
        <pc:sldMkLst>
          <pc:docMk/>
          <pc:sldMk cId="2875775453" sldId="1878"/>
        </pc:sldMkLst>
        <pc:spChg chg="mod">
          <ac:chgData name="Mili Diengdoh" userId="4e667e83-9d62-4727-9cfb-ee24b16ffb56" providerId="ADAL" clId="{01DC5A5C-2192-4895-8B8B-6E7036058E8B}" dt="2020-07-13T07:05:42.387" v="42"/>
          <ac:spMkLst>
            <pc:docMk/>
            <pc:sldMk cId="2875775453" sldId="1878"/>
            <ac:spMk id="4" creationId="{00000000-0000-0000-0000-000000000000}"/>
          </ac:spMkLst>
        </pc:spChg>
      </pc:sldChg>
      <pc:sldChg chg="modSp">
        <pc:chgData name="Mili Diengdoh" userId="4e667e83-9d62-4727-9cfb-ee24b16ffb56" providerId="ADAL" clId="{01DC5A5C-2192-4895-8B8B-6E7036058E8B}" dt="2020-07-13T07:05:44.819" v="44"/>
        <pc:sldMkLst>
          <pc:docMk/>
          <pc:sldMk cId="4105721878" sldId="1892"/>
        </pc:sldMkLst>
        <pc:spChg chg="mod">
          <ac:chgData name="Mili Diengdoh" userId="4e667e83-9d62-4727-9cfb-ee24b16ffb56" providerId="ADAL" clId="{01DC5A5C-2192-4895-8B8B-6E7036058E8B}" dt="2020-07-13T07:05:44.819" v="44"/>
          <ac:spMkLst>
            <pc:docMk/>
            <pc:sldMk cId="4105721878" sldId="1892"/>
            <ac:spMk id="4" creationId="{00000000-0000-0000-0000-000000000000}"/>
          </ac:spMkLst>
        </pc:spChg>
      </pc:sldChg>
      <pc:sldChg chg="addSp delSp modSp mod">
        <pc:chgData name="Mili Diengdoh" userId="4e667e83-9d62-4727-9cfb-ee24b16ffb56" providerId="ADAL" clId="{01DC5A5C-2192-4895-8B8B-6E7036058E8B}" dt="2020-07-13T07:05:48.098" v="46"/>
        <pc:sldMkLst>
          <pc:docMk/>
          <pc:sldMk cId="2066525541" sldId="1904"/>
        </pc:sldMkLst>
        <pc:spChg chg="mod">
          <ac:chgData name="Mili Diengdoh" userId="4e667e83-9d62-4727-9cfb-ee24b16ffb56" providerId="ADAL" clId="{01DC5A5C-2192-4895-8B8B-6E7036058E8B}" dt="2020-07-13T07:05:48.098" v="46"/>
          <ac:spMkLst>
            <pc:docMk/>
            <pc:sldMk cId="2066525541" sldId="1904"/>
            <ac:spMk id="2" creationId="{8B7D2504-CD52-4530-95A0-64324BCD7B4B}"/>
          </ac:spMkLst>
        </pc:spChg>
        <pc:spChg chg="add">
          <ac:chgData name="Mili Diengdoh" userId="4e667e83-9d62-4727-9cfb-ee24b16ffb56" providerId="ADAL" clId="{01DC5A5C-2192-4895-8B8B-6E7036058E8B}" dt="2020-07-13T04:18:00.020" v="1" actId="22"/>
          <ac:spMkLst>
            <pc:docMk/>
            <pc:sldMk cId="2066525541" sldId="1904"/>
            <ac:spMk id="3" creationId="{9B561B9A-976C-452B-98EA-01E6D6EC1E4E}"/>
          </ac:spMkLst>
        </pc:spChg>
        <pc:spChg chg="add mod">
          <ac:chgData name="Mili Diengdoh" userId="4e667e83-9d62-4727-9cfb-ee24b16ffb56" providerId="ADAL" clId="{01DC5A5C-2192-4895-8B8B-6E7036058E8B}" dt="2020-07-13T04:18:04.346" v="3"/>
          <ac:spMkLst>
            <pc:docMk/>
            <pc:sldMk cId="2066525541" sldId="1904"/>
            <ac:spMk id="6" creationId="{66E927E5-1B35-485F-8E77-CC1505038466}"/>
          </ac:spMkLst>
        </pc:spChg>
        <pc:spChg chg="del mod">
          <ac:chgData name="Mili Diengdoh" userId="4e667e83-9d62-4727-9cfb-ee24b16ffb56" providerId="ADAL" clId="{01DC5A5C-2192-4895-8B8B-6E7036058E8B}" dt="2020-07-13T04:18:06.548" v="4" actId="478"/>
          <ac:spMkLst>
            <pc:docMk/>
            <pc:sldMk cId="2066525541" sldId="1904"/>
            <ac:spMk id="16" creationId="{846CC7B3-300F-4D1B-8C4C-3AF67B7E3E5C}"/>
          </ac:spMkLst>
        </pc:spChg>
        <pc:spChg chg="del mod">
          <ac:chgData name="Mili Diengdoh" userId="4e667e83-9d62-4727-9cfb-ee24b16ffb56" providerId="ADAL" clId="{01DC5A5C-2192-4895-8B8B-6E7036058E8B}" dt="2020-07-13T04:18:06.548" v="4" actId="478"/>
          <ac:spMkLst>
            <pc:docMk/>
            <pc:sldMk cId="2066525541" sldId="1904"/>
            <ac:spMk id="18" creationId="{10E0DD30-1D31-45E7-A68E-B00A5B4DCACC}"/>
          </ac:spMkLst>
        </pc:spChg>
      </pc:sldChg>
      <pc:sldChg chg="modSp">
        <pc:chgData name="Mili Diengdoh" userId="4e667e83-9d62-4727-9cfb-ee24b16ffb56" providerId="ADAL" clId="{01DC5A5C-2192-4895-8B8B-6E7036058E8B}" dt="2020-07-13T07:05:51.960" v="48"/>
        <pc:sldMkLst>
          <pc:docMk/>
          <pc:sldMk cId="3566936650" sldId="1905"/>
        </pc:sldMkLst>
        <pc:spChg chg="mod">
          <ac:chgData name="Mili Diengdoh" userId="4e667e83-9d62-4727-9cfb-ee24b16ffb56" providerId="ADAL" clId="{01DC5A5C-2192-4895-8B8B-6E7036058E8B}" dt="2020-07-13T07:05:51.960" v="48"/>
          <ac:spMkLst>
            <pc:docMk/>
            <pc:sldMk cId="3566936650" sldId="1905"/>
            <ac:spMk id="4" creationId="{0CD8665D-5A50-4F07-9D33-48CCD3FD74C7}"/>
          </ac:spMkLst>
        </pc:spChg>
      </pc:sldChg>
      <pc:sldChg chg="modSp">
        <pc:chgData name="Mili Diengdoh" userId="4e667e83-9d62-4727-9cfb-ee24b16ffb56" providerId="ADAL" clId="{01DC5A5C-2192-4895-8B8B-6E7036058E8B}" dt="2020-07-13T07:05:21.637" v="34"/>
        <pc:sldMkLst>
          <pc:docMk/>
          <pc:sldMk cId="1697571192" sldId="1907"/>
        </pc:sldMkLst>
        <pc:spChg chg="mod">
          <ac:chgData name="Mili Diengdoh" userId="4e667e83-9d62-4727-9cfb-ee24b16ffb56" providerId="ADAL" clId="{01DC5A5C-2192-4895-8B8B-6E7036058E8B}" dt="2020-07-13T07:05:21.637" v="34"/>
          <ac:spMkLst>
            <pc:docMk/>
            <pc:sldMk cId="1697571192" sldId="1907"/>
            <ac:spMk id="2" creationId="{5D3F400B-B7BD-4D6F-85D9-74171E4CB0BB}"/>
          </ac:spMkLst>
        </pc:spChg>
      </pc:sldChg>
      <pc:sldMasterChg chg="modSldLayout">
        <pc:chgData name="Mili Diengdoh" userId="4e667e83-9d62-4727-9cfb-ee24b16ffb56" providerId="ADAL" clId="{01DC5A5C-2192-4895-8B8B-6E7036058E8B}" dt="2020-07-13T07:09:25.018" v="70" actId="13244"/>
        <pc:sldMasterMkLst>
          <pc:docMk/>
          <pc:sldMasterMk cId="1881724970" sldId="2147484551"/>
        </pc:sldMasterMkLst>
        <pc:sldLayoutChg chg="modSp">
          <pc:chgData name="Mili Diengdoh" userId="4e667e83-9d62-4727-9cfb-ee24b16ffb56" providerId="ADAL" clId="{01DC5A5C-2192-4895-8B8B-6E7036058E8B}" dt="2020-07-13T07:09:25.018" v="70" actId="13244"/>
          <pc:sldLayoutMkLst>
            <pc:docMk/>
            <pc:sldMasterMk cId="1881724970" sldId="2147484551"/>
            <pc:sldLayoutMk cId="3842161821" sldId="2147484583"/>
          </pc:sldLayoutMkLst>
          <pc:picChg chg="mod">
            <ac:chgData name="Mili Diengdoh" userId="4e667e83-9d62-4727-9cfb-ee24b16ffb56" providerId="ADAL" clId="{01DC5A5C-2192-4895-8B8B-6E7036058E8B}" dt="2020-07-13T07:09:25.018" v="70" actId="13244"/>
            <ac:picMkLst>
              <pc:docMk/>
              <pc:sldMasterMk cId="1881724970" sldId="2147484551"/>
              <pc:sldLayoutMk cId="3842161821" sldId="2147484583"/>
              <ac:picMk id="11" creationId="{AFDC29EE-BDE7-4363-B0FC-728521A36665}"/>
            </ac:picMkLst>
          </pc:picChg>
        </pc:sldLayoutChg>
      </pc:sldMasterChg>
    </pc:docChg>
  </pc:docChgLst>
  <pc:docChgLst>
    <pc:chgData name="Marbahun" userId="f9980d50-8f48-457e-a9e2-6a97b313c7f2" providerId="ADAL" clId="{F310B5E4-2052-4F0F-9871-9D935892BE61}"/>
    <pc:docChg chg="undo custSel modSld">
      <pc:chgData name="Marbahun" userId="f9980d50-8f48-457e-a9e2-6a97b313c7f2" providerId="ADAL" clId="{F310B5E4-2052-4F0F-9871-9D935892BE61}" dt="2020-07-15T14:08:50.081" v="261" actId="13244"/>
      <pc:docMkLst>
        <pc:docMk/>
      </pc:docMkLst>
      <pc:sldChg chg="modSp mod">
        <pc:chgData name="Marbahun" userId="f9980d50-8f48-457e-a9e2-6a97b313c7f2" providerId="ADAL" clId="{F310B5E4-2052-4F0F-9871-9D935892BE61}" dt="2020-07-15T13:17:09.692" v="158" actId="962"/>
        <pc:sldMkLst>
          <pc:docMk/>
          <pc:sldMk cId="2417111294" sldId="1476"/>
        </pc:sldMkLst>
        <pc:picChg chg="mod">
          <ac:chgData name="Marbahun" userId="f9980d50-8f48-457e-a9e2-6a97b313c7f2" providerId="ADAL" clId="{F310B5E4-2052-4F0F-9871-9D935892BE61}" dt="2020-07-15T13:16:51.004" v="118" actId="962"/>
          <ac:picMkLst>
            <pc:docMk/>
            <pc:sldMk cId="2417111294" sldId="1476"/>
            <ac:picMk id="5" creationId="{6BA7B6FE-A8C1-4029-BE68-D8E2E6E76C73}"/>
          </ac:picMkLst>
        </pc:picChg>
        <pc:picChg chg="mod">
          <ac:chgData name="Marbahun" userId="f9980d50-8f48-457e-a9e2-6a97b313c7f2" providerId="ADAL" clId="{F310B5E4-2052-4F0F-9871-9D935892BE61}" dt="2020-07-15T13:17:09.692" v="158" actId="962"/>
          <ac:picMkLst>
            <pc:docMk/>
            <pc:sldMk cId="2417111294" sldId="1476"/>
            <ac:picMk id="30" creationId="{B56560BD-A00F-4998-AF27-892F83C0A185}"/>
          </ac:picMkLst>
        </pc:picChg>
      </pc:sldChg>
      <pc:sldChg chg="modSp mod">
        <pc:chgData name="Marbahun" userId="f9980d50-8f48-457e-a9e2-6a97b313c7f2" providerId="ADAL" clId="{F310B5E4-2052-4F0F-9871-9D935892BE61}" dt="2020-07-15T13:02:26.726" v="24" actId="962"/>
        <pc:sldMkLst>
          <pc:docMk/>
          <pc:sldMk cId="2887992722" sldId="1487"/>
        </pc:sldMkLst>
        <pc:picChg chg="mod">
          <ac:chgData name="Marbahun" userId="f9980d50-8f48-457e-a9e2-6a97b313c7f2" providerId="ADAL" clId="{F310B5E4-2052-4F0F-9871-9D935892BE61}" dt="2020-07-15T13:02:26.726" v="24" actId="962"/>
          <ac:picMkLst>
            <pc:docMk/>
            <pc:sldMk cId="2887992722" sldId="1487"/>
            <ac:picMk id="38" creationId="{1381837D-E406-4E4B-97ED-8F23C381345B}"/>
          </ac:picMkLst>
        </pc:picChg>
      </pc:sldChg>
      <pc:sldChg chg="modSp mod">
        <pc:chgData name="Marbahun" userId="f9980d50-8f48-457e-a9e2-6a97b313c7f2" providerId="ADAL" clId="{F310B5E4-2052-4F0F-9871-9D935892BE61}" dt="2020-07-15T13:05:37.701" v="95" actId="962"/>
        <pc:sldMkLst>
          <pc:docMk/>
          <pc:sldMk cId="2615882036" sldId="1489"/>
        </pc:sldMkLst>
        <pc:picChg chg="mod">
          <ac:chgData name="Marbahun" userId="f9980d50-8f48-457e-a9e2-6a97b313c7f2" providerId="ADAL" clId="{F310B5E4-2052-4F0F-9871-9D935892BE61}" dt="2020-07-15T13:05:37.701" v="95" actId="962"/>
          <ac:picMkLst>
            <pc:docMk/>
            <pc:sldMk cId="2615882036" sldId="1489"/>
            <ac:picMk id="43" creationId="{7182F8B0-5E74-4E87-8232-E9FA7248600A}"/>
          </ac:picMkLst>
        </pc:picChg>
      </pc:sldChg>
      <pc:sldChg chg="modSp mod">
        <pc:chgData name="Marbahun" userId="f9980d50-8f48-457e-a9e2-6a97b313c7f2" providerId="ADAL" clId="{F310B5E4-2052-4F0F-9871-9D935892BE61}" dt="2020-07-15T13:14:13.034" v="97" actId="1076"/>
        <pc:sldMkLst>
          <pc:docMk/>
          <pc:sldMk cId="3791364190" sldId="1493"/>
        </pc:sldMkLst>
        <pc:spChg chg="mod">
          <ac:chgData name="Marbahun" userId="f9980d50-8f48-457e-a9e2-6a97b313c7f2" providerId="ADAL" clId="{F310B5E4-2052-4F0F-9871-9D935892BE61}" dt="2020-07-15T13:14:13.034" v="97" actId="1076"/>
          <ac:spMkLst>
            <pc:docMk/>
            <pc:sldMk cId="3791364190" sldId="1493"/>
            <ac:spMk id="4" creationId="{2C6C9263-5EAB-453F-A546-94C6048FC50D}"/>
          </ac:spMkLst>
        </pc:spChg>
      </pc:sldChg>
      <pc:sldChg chg="addSp delSp modSp mod">
        <pc:chgData name="Marbahun" userId="f9980d50-8f48-457e-a9e2-6a97b313c7f2" providerId="ADAL" clId="{F310B5E4-2052-4F0F-9871-9D935892BE61}" dt="2020-07-15T14:06:37.016" v="204" actId="478"/>
        <pc:sldMkLst>
          <pc:docMk/>
          <pc:sldMk cId="3746766023" sldId="1865"/>
        </pc:sldMkLst>
        <pc:spChg chg="mod">
          <ac:chgData name="Marbahun" userId="f9980d50-8f48-457e-a9e2-6a97b313c7f2" providerId="ADAL" clId="{F310B5E4-2052-4F0F-9871-9D935892BE61}" dt="2020-07-15T12:59:38.317" v="0" actId="338"/>
          <ac:spMkLst>
            <pc:docMk/>
            <pc:sldMk cId="3746766023" sldId="1865"/>
            <ac:spMk id="3" creationId="{1C952BEB-5099-4577-AA31-3F7D7AC26714}"/>
          </ac:spMkLst>
        </pc:spChg>
        <pc:spChg chg="mod">
          <ac:chgData name="Marbahun" userId="f9980d50-8f48-457e-a9e2-6a97b313c7f2" providerId="ADAL" clId="{F310B5E4-2052-4F0F-9871-9D935892BE61}" dt="2020-07-15T13:02:53.413" v="25" actId="338"/>
          <ac:spMkLst>
            <pc:docMk/>
            <pc:sldMk cId="3746766023" sldId="1865"/>
            <ac:spMk id="4" creationId="{0CD8665D-5A50-4F07-9D33-48CCD3FD74C7}"/>
          </ac:spMkLst>
        </pc:spChg>
        <pc:spChg chg="mod">
          <ac:chgData name="Marbahun" userId="f9980d50-8f48-457e-a9e2-6a97b313c7f2" providerId="ADAL" clId="{F310B5E4-2052-4F0F-9871-9D935892BE61}" dt="2020-07-15T12:59:38.317" v="0" actId="338"/>
          <ac:spMkLst>
            <pc:docMk/>
            <pc:sldMk cId="3746766023" sldId="1865"/>
            <ac:spMk id="5" creationId="{1F56E21C-9762-4343-BBD9-BB644221322B}"/>
          </ac:spMkLst>
        </pc:spChg>
        <pc:spChg chg="mod">
          <ac:chgData name="Marbahun" userId="f9980d50-8f48-457e-a9e2-6a97b313c7f2" providerId="ADAL" clId="{F310B5E4-2052-4F0F-9871-9D935892BE61}" dt="2020-07-15T12:59:38.317" v="0" actId="338"/>
          <ac:spMkLst>
            <pc:docMk/>
            <pc:sldMk cId="3746766023" sldId="1865"/>
            <ac:spMk id="6" creationId="{663A2C4E-CE4E-4393-B19B-9BD3106A8688}"/>
          </ac:spMkLst>
        </pc:spChg>
        <pc:spChg chg="mod">
          <ac:chgData name="Marbahun" userId="f9980d50-8f48-457e-a9e2-6a97b313c7f2" providerId="ADAL" clId="{F310B5E4-2052-4F0F-9871-9D935892BE61}" dt="2020-07-15T12:59:49.030" v="1" actId="207"/>
          <ac:spMkLst>
            <pc:docMk/>
            <pc:sldMk cId="3746766023" sldId="1865"/>
            <ac:spMk id="7" creationId="{D45A6231-13CC-4FE1-9EFA-5355E300F7B5}"/>
          </ac:spMkLst>
        </pc:spChg>
        <pc:spChg chg="mod">
          <ac:chgData name="Marbahun" userId="f9980d50-8f48-457e-a9e2-6a97b313c7f2" providerId="ADAL" clId="{F310B5E4-2052-4F0F-9871-9D935892BE61}" dt="2020-07-15T14:06:35.144" v="203"/>
          <ac:spMkLst>
            <pc:docMk/>
            <pc:sldMk cId="3746766023" sldId="1865"/>
            <ac:spMk id="10" creationId="{6FF317C7-DD35-4E57-AB0F-1C0E027637B5}"/>
          </ac:spMkLst>
        </pc:spChg>
        <pc:spChg chg="mod">
          <ac:chgData name="Marbahun" userId="f9980d50-8f48-457e-a9e2-6a97b313c7f2" providerId="ADAL" clId="{F310B5E4-2052-4F0F-9871-9D935892BE61}" dt="2020-07-15T14:06:35.144" v="203"/>
          <ac:spMkLst>
            <pc:docMk/>
            <pc:sldMk cId="3746766023" sldId="1865"/>
            <ac:spMk id="11" creationId="{2364ECD3-013E-4E0B-85C8-5455318F2DDF}"/>
          </ac:spMkLst>
        </pc:spChg>
        <pc:spChg chg="mod">
          <ac:chgData name="Marbahun" userId="f9980d50-8f48-457e-a9e2-6a97b313c7f2" providerId="ADAL" clId="{F310B5E4-2052-4F0F-9871-9D935892BE61}" dt="2020-07-15T14:06:35.144" v="203"/>
          <ac:spMkLst>
            <pc:docMk/>
            <pc:sldMk cId="3746766023" sldId="1865"/>
            <ac:spMk id="12" creationId="{60E344F0-08FF-4DB7-9366-B6CA9AC417E1}"/>
          </ac:spMkLst>
        </pc:spChg>
        <pc:spChg chg="mod">
          <ac:chgData name="Marbahun" userId="f9980d50-8f48-457e-a9e2-6a97b313c7f2" providerId="ADAL" clId="{F310B5E4-2052-4F0F-9871-9D935892BE61}" dt="2020-07-15T14:06:35.144" v="203"/>
          <ac:spMkLst>
            <pc:docMk/>
            <pc:sldMk cId="3746766023" sldId="1865"/>
            <ac:spMk id="13" creationId="{7E502A7A-554B-4339-AA45-EB83B6649A23}"/>
          </ac:spMkLst>
        </pc:spChg>
        <pc:grpChg chg="mod">
          <ac:chgData name="Marbahun" userId="f9980d50-8f48-457e-a9e2-6a97b313c7f2" providerId="ADAL" clId="{F310B5E4-2052-4F0F-9871-9D935892BE61}" dt="2020-07-15T13:02:53.413" v="25" actId="338"/>
          <ac:grpSpMkLst>
            <pc:docMk/>
            <pc:sldMk cId="3746766023" sldId="1865"/>
            <ac:grpSpMk id="1" creationId="{00000000-0000-0000-0000-000000000000}"/>
          </ac:grpSpMkLst>
        </pc:grpChg>
        <pc:grpChg chg="mod">
          <ac:chgData name="Marbahun" userId="f9980d50-8f48-457e-a9e2-6a97b313c7f2" providerId="ADAL" clId="{F310B5E4-2052-4F0F-9871-9D935892BE61}" dt="2020-07-15T12:59:38.317" v="0" actId="338"/>
          <ac:grpSpMkLst>
            <pc:docMk/>
            <pc:sldMk cId="3746766023" sldId="1865"/>
            <ac:grpSpMk id="2" creationId="{3CA9D606-803D-4D8B-8B6A-508ADA913B0D}"/>
          </ac:grpSpMkLst>
        </pc:grpChg>
        <pc:grpChg chg="del mod">
          <ac:chgData name="Marbahun" userId="f9980d50-8f48-457e-a9e2-6a97b313c7f2" providerId="ADAL" clId="{F310B5E4-2052-4F0F-9871-9D935892BE61}" dt="2020-07-15T14:06:37.016" v="204" actId="478"/>
          <ac:grpSpMkLst>
            <pc:docMk/>
            <pc:sldMk cId="3746766023" sldId="1865"/>
            <ac:grpSpMk id="9" creationId="{B836C02C-D322-4163-8902-7EAF07FBB66A}"/>
          </ac:grpSpMkLst>
        </pc:grpChg>
        <pc:picChg chg="add mod">
          <ac:chgData name="Marbahun" userId="f9980d50-8f48-457e-a9e2-6a97b313c7f2" providerId="ADAL" clId="{F310B5E4-2052-4F0F-9871-9D935892BE61}" dt="2020-07-15T14:06:35.143" v="202"/>
          <ac:picMkLst>
            <pc:docMk/>
            <pc:sldMk cId="3746766023" sldId="1865"/>
            <ac:picMk id="3" creationId="{B65A1B9A-2C2F-4162-9230-20FE180C543A}"/>
          </ac:picMkLst>
        </pc:picChg>
        <pc:picChg chg="add del mod">
          <ac:chgData name="Marbahun" userId="f9980d50-8f48-457e-a9e2-6a97b313c7f2" providerId="ADAL" clId="{F310B5E4-2052-4F0F-9871-9D935892BE61}" dt="2020-07-15T13:02:53.413" v="25" actId="338"/>
          <ac:picMkLst>
            <pc:docMk/>
            <pc:sldMk cId="3746766023" sldId="1865"/>
            <ac:picMk id="8" creationId="{FDDD1EA2-4D65-489B-87E4-7BC9F0B3B543}"/>
          </ac:picMkLst>
        </pc:picChg>
      </pc:sldChg>
      <pc:sldChg chg="addSp delSp modSp mod">
        <pc:chgData name="Marbahun" userId="f9980d50-8f48-457e-a9e2-6a97b313c7f2" providerId="ADAL" clId="{F310B5E4-2052-4F0F-9871-9D935892BE61}" dt="2020-07-15T14:08:50.081" v="261" actId="13244"/>
        <pc:sldMkLst>
          <pc:docMk/>
          <pc:sldMk cId="1663750524" sldId="1873"/>
        </pc:sldMkLst>
        <pc:spChg chg="add del mod">
          <ac:chgData name="Marbahun" userId="f9980d50-8f48-457e-a9e2-6a97b313c7f2" providerId="ADAL" clId="{F310B5E4-2052-4F0F-9871-9D935892BE61}" dt="2020-07-15T14:08:36.790" v="260" actId="478"/>
          <ac:spMkLst>
            <pc:docMk/>
            <pc:sldMk cId="1663750524" sldId="1873"/>
            <ac:spMk id="4" creationId="{83289A7F-499F-4A22-9341-2831E4A0A8C4}"/>
          </ac:spMkLst>
        </pc:spChg>
        <pc:spChg chg="add del mod">
          <ac:chgData name="Marbahun" userId="f9980d50-8f48-457e-a9e2-6a97b313c7f2" providerId="ADAL" clId="{F310B5E4-2052-4F0F-9871-9D935892BE61}" dt="2020-07-15T14:08:23.924" v="248"/>
          <ac:spMkLst>
            <pc:docMk/>
            <pc:sldMk cId="1663750524" sldId="1873"/>
            <ac:spMk id="9" creationId="{132CB034-5A82-4A34-8CFD-8EA47EFF32DC}"/>
          </ac:spMkLst>
        </pc:spChg>
        <pc:spChg chg="mod">
          <ac:chgData name="Marbahun" userId="f9980d50-8f48-457e-a9e2-6a97b313c7f2" providerId="ADAL" clId="{F310B5E4-2052-4F0F-9871-9D935892BE61}" dt="2020-07-15T14:08:50.081" v="261" actId="13244"/>
          <ac:spMkLst>
            <pc:docMk/>
            <pc:sldMk cId="1663750524" sldId="1873"/>
            <ac:spMk id="17" creationId="{2C5CD21A-9EE5-4732-B9E1-627032D38D29}"/>
          </ac:spMkLst>
        </pc:spChg>
        <pc:picChg chg="add del mod ord">
          <ac:chgData name="Marbahun" userId="f9980d50-8f48-457e-a9e2-6a97b313c7f2" providerId="ADAL" clId="{F310B5E4-2052-4F0F-9871-9D935892BE61}" dt="2020-07-15T14:08:36.790" v="260" actId="478"/>
          <ac:picMkLst>
            <pc:docMk/>
            <pc:sldMk cId="1663750524" sldId="1873"/>
            <ac:picMk id="3" creationId="{7E0E0A2B-26CD-4401-A0E4-DA224D76B471}"/>
          </ac:picMkLst>
        </pc:picChg>
        <pc:picChg chg="add del mod">
          <ac:chgData name="Marbahun" userId="f9980d50-8f48-457e-a9e2-6a97b313c7f2" providerId="ADAL" clId="{F310B5E4-2052-4F0F-9871-9D935892BE61}" dt="2020-07-15T14:08:12.313" v="244" actId="478"/>
          <ac:picMkLst>
            <pc:docMk/>
            <pc:sldMk cId="1663750524" sldId="1873"/>
            <ac:picMk id="6" creationId="{A3A04D22-AF77-4A7D-970F-06EF120F2C75}"/>
          </ac:picMkLst>
        </pc:picChg>
        <pc:picChg chg="add mod">
          <ac:chgData name="Marbahun" userId="f9980d50-8f48-457e-a9e2-6a97b313c7f2" providerId="ADAL" clId="{F310B5E4-2052-4F0F-9871-9D935892BE61}" dt="2020-07-15T14:08:50.081" v="261" actId="13244"/>
          <ac:picMkLst>
            <pc:docMk/>
            <pc:sldMk cId="1663750524" sldId="1873"/>
            <ac:picMk id="8" creationId="{1E4A0920-71A0-4CCE-8D6E-9ABA7E973DFF}"/>
          </ac:picMkLst>
        </pc:picChg>
        <pc:picChg chg="add del mod">
          <ac:chgData name="Marbahun" userId="f9980d50-8f48-457e-a9e2-6a97b313c7f2" providerId="ADAL" clId="{F310B5E4-2052-4F0F-9871-9D935892BE61}" dt="2020-07-15T14:08:36.790" v="260" actId="478"/>
          <ac:picMkLst>
            <pc:docMk/>
            <pc:sldMk cId="1663750524" sldId="1873"/>
            <ac:picMk id="35" creationId="{923D9FF0-1821-40CC-97BA-18D70F4B57E3}"/>
          </ac:picMkLst>
        </pc:picChg>
        <pc:cxnChg chg="mod">
          <ac:chgData name="Marbahun" userId="f9980d50-8f48-457e-a9e2-6a97b313c7f2" providerId="ADAL" clId="{F310B5E4-2052-4F0F-9871-9D935892BE61}" dt="2020-07-15T14:08:50.081" v="261" actId="13244"/>
          <ac:cxnSpMkLst>
            <pc:docMk/>
            <pc:sldMk cId="1663750524" sldId="1873"/>
            <ac:cxnSpMk id="68" creationId="{55D0648B-62E7-49A3-842D-6C76F3993249}"/>
          </ac:cxnSpMkLst>
        </pc:cxnChg>
      </pc:sldChg>
      <pc:sldChg chg="addSp delSp modSp mod">
        <pc:chgData name="Marbahun" userId="f9980d50-8f48-457e-a9e2-6a97b313c7f2" providerId="ADAL" clId="{F310B5E4-2052-4F0F-9871-9D935892BE61}" dt="2020-07-15T13:21:45.801" v="170" actId="13244"/>
        <pc:sldMkLst>
          <pc:docMk/>
          <pc:sldMk cId="2066525541" sldId="1904"/>
        </pc:sldMkLst>
        <pc:spChg chg="del mod">
          <ac:chgData name="Marbahun" userId="f9980d50-8f48-457e-a9e2-6a97b313c7f2" providerId="ADAL" clId="{F310B5E4-2052-4F0F-9871-9D935892BE61}" dt="2020-07-15T13:21:37.544" v="169" actId="478"/>
          <ac:spMkLst>
            <pc:docMk/>
            <pc:sldMk cId="2066525541" sldId="1904"/>
            <ac:spMk id="3" creationId="{9B561B9A-976C-452B-98EA-01E6D6EC1E4E}"/>
          </ac:spMkLst>
        </pc:spChg>
        <pc:spChg chg="mod">
          <ac:chgData name="Marbahun" userId="f9980d50-8f48-457e-a9e2-6a97b313c7f2" providerId="ADAL" clId="{F310B5E4-2052-4F0F-9871-9D935892BE61}" dt="2020-07-15T13:21:45.801" v="170" actId="13244"/>
          <ac:spMkLst>
            <pc:docMk/>
            <pc:sldMk cId="2066525541" sldId="1904"/>
            <ac:spMk id="6" creationId="{66E927E5-1B35-485F-8E77-CC1505038466}"/>
          </ac:spMkLst>
        </pc:spChg>
        <pc:picChg chg="add del">
          <ac:chgData name="Marbahun" userId="f9980d50-8f48-457e-a9e2-6a97b313c7f2" providerId="ADAL" clId="{F310B5E4-2052-4F0F-9871-9D935892BE61}" dt="2020-07-15T13:21:17.214" v="167" actId="22"/>
          <ac:picMkLst>
            <pc:docMk/>
            <pc:sldMk cId="2066525541" sldId="1904"/>
            <ac:picMk id="8" creationId="{982B3327-1442-4513-872F-0B9DA56DC315}"/>
          </ac:picMkLst>
        </pc:picChg>
        <pc:picChg chg="add">
          <ac:chgData name="Marbahun" userId="f9980d50-8f48-457e-a9e2-6a97b313c7f2" providerId="ADAL" clId="{F310B5E4-2052-4F0F-9871-9D935892BE61}" dt="2020-07-15T13:21:35.139" v="168" actId="22"/>
          <ac:picMkLst>
            <pc:docMk/>
            <pc:sldMk cId="2066525541" sldId="1904"/>
            <ac:picMk id="10" creationId="{839268D8-3137-4AD8-A7FA-1E2D0DC7D59A}"/>
          </ac:picMkLst>
        </pc:picChg>
        <pc:picChg chg="mod">
          <ac:chgData name="Marbahun" userId="f9980d50-8f48-457e-a9e2-6a97b313c7f2" providerId="ADAL" clId="{F310B5E4-2052-4F0F-9871-9D935892BE61}" dt="2020-07-15T13:19:19.805" v="164" actId="962"/>
          <ac:picMkLst>
            <pc:docMk/>
            <pc:sldMk cId="2066525541" sldId="1904"/>
            <ac:picMk id="59" creationId="{B552FB5A-EFD9-4892-BBFC-3B2ED42EEF56}"/>
          </ac:picMkLst>
        </pc:picChg>
      </pc:sldChg>
      <pc:sldChg chg="modSp mod">
        <pc:chgData name="Marbahun" userId="f9980d50-8f48-457e-a9e2-6a97b313c7f2" providerId="ADAL" clId="{F310B5E4-2052-4F0F-9871-9D935892BE61}" dt="2020-07-15T13:14:22.890" v="98" actId="12788"/>
        <pc:sldMkLst>
          <pc:docMk/>
          <pc:sldMk cId="1934754192" sldId="1906"/>
        </pc:sldMkLst>
        <pc:spChg chg="mod">
          <ac:chgData name="Marbahun" userId="f9980d50-8f48-457e-a9e2-6a97b313c7f2" providerId="ADAL" clId="{F310B5E4-2052-4F0F-9871-9D935892BE61}" dt="2020-07-15T13:14:22.890" v="98" actId="12788"/>
          <ac:spMkLst>
            <pc:docMk/>
            <pc:sldMk cId="1934754192" sldId="1906"/>
            <ac:spMk id="15" creationId="{B1416769-741D-409F-B6F3-5F1F282E4B46}"/>
          </ac:spMkLst>
        </pc:spChg>
        <pc:picChg chg="mod">
          <ac:chgData name="Marbahun" userId="f9980d50-8f48-457e-a9e2-6a97b313c7f2" providerId="ADAL" clId="{F310B5E4-2052-4F0F-9871-9D935892BE61}" dt="2020-07-15T13:14:22.890" v="98" actId="12788"/>
          <ac:picMkLst>
            <pc:docMk/>
            <pc:sldMk cId="1934754192" sldId="1906"/>
            <ac:picMk id="5" creationId="{2C6144B7-B52B-43E4-B754-76A9A68CBD57}"/>
          </ac:picMkLst>
        </pc:picChg>
      </pc:sldChg>
    </pc:docChg>
  </pc:docChgLst>
  <pc:docChgLst>
    <pc:chgData name="Robert [Chillibreeze]" userId="8fe5ebfe-980d-441d-bbff-8c5265b810b8" providerId="ADAL" clId="{469F26B8-B06D-4586-A563-83FFD036E057}"/>
    <pc:docChg chg="undo custSel modSld">
      <pc:chgData name="Robert [Chillibreeze]" userId="8fe5ebfe-980d-441d-bbff-8c5265b810b8" providerId="ADAL" clId="{469F26B8-B06D-4586-A563-83FFD036E057}" dt="2020-07-11T13:35:43.522" v="10" actId="20577"/>
      <pc:docMkLst>
        <pc:docMk/>
      </pc:docMkLst>
      <pc:sldChg chg="modSp mod">
        <pc:chgData name="Robert [Chillibreeze]" userId="8fe5ebfe-980d-441d-bbff-8c5265b810b8" providerId="ADAL" clId="{469F26B8-B06D-4586-A563-83FFD036E057}" dt="2020-07-11T13:31:25.763" v="5" actId="1076"/>
        <pc:sldMkLst>
          <pc:docMk/>
          <pc:sldMk cId="3474875149" sldId="1491"/>
        </pc:sldMkLst>
        <pc:spChg chg="mod">
          <ac:chgData name="Robert [Chillibreeze]" userId="8fe5ebfe-980d-441d-bbff-8c5265b810b8" providerId="ADAL" clId="{469F26B8-B06D-4586-A563-83FFD036E057}" dt="2020-07-11T13:31:12.626" v="1" actId="20577"/>
          <ac:spMkLst>
            <pc:docMk/>
            <pc:sldMk cId="3474875149" sldId="1491"/>
            <ac:spMk id="2" creationId="{78445663-EF8B-4251-8585-AB3C56F261BA}"/>
          </ac:spMkLst>
        </pc:spChg>
        <pc:spChg chg="mod">
          <ac:chgData name="Robert [Chillibreeze]" userId="8fe5ebfe-980d-441d-bbff-8c5265b810b8" providerId="ADAL" clId="{469F26B8-B06D-4586-A563-83FFD036E057}" dt="2020-07-11T13:31:16.964" v="3" actId="1076"/>
          <ac:spMkLst>
            <pc:docMk/>
            <pc:sldMk cId="3474875149" sldId="1491"/>
            <ac:spMk id="6" creationId="{76539E5F-CA29-4F37-B7BE-4B80FA7615DE}"/>
          </ac:spMkLst>
        </pc:spChg>
        <pc:spChg chg="mod">
          <ac:chgData name="Robert [Chillibreeze]" userId="8fe5ebfe-980d-441d-bbff-8c5265b810b8" providerId="ADAL" clId="{469F26B8-B06D-4586-A563-83FFD036E057}" dt="2020-07-11T13:30:46.315" v="0" actId="554"/>
          <ac:spMkLst>
            <pc:docMk/>
            <pc:sldMk cId="3474875149" sldId="1491"/>
            <ac:spMk id="10" creationId="{DC0C3D5C-4FAA-4F39-B6B5-D9C263B23D4A}"/>
          </ac:spMkLst>
        </pc:spChg>
        <pc:spChg chg="mod">
          <ac:chgData name="Robert [Chillibreeze]" userId="8fe5ebfe-980d-441d-bbff-8c5265b810b8" providerId="ADAL" clId="{469F26B8-B06D-4586-A563-83FFD036E057}" dt="2020-07-11T13:31:25.763" v="5" actId="1076"/>
          <ac:spMkLst>
            <pc:docMk/>
            <pc:sldMk cId="3474875149" sldId="1491"/>
            <ac:spMk id="33" creationId="{E9F756B1-E6E3-484A-AEBF-849260113B83}"/>
          </ac:spMkLst>
        </pc:spChg>
        <pc:spChg chg="mod">
          <ac:chgData name="Robert [Chillibreeze]" userId="8fe5ebfe-980d-441d-bbff-8c5265b810b8" providerId="ADAL" clId="{469F26B8-B06D-4586-A563-83FFD036E057}" dt="2020-07-11T13:30:46.315" v="0" actId="554"/>
          <ac:spMkLst>
            <pc:docMk/>
            <pc:sldMk cId="3474875149" sldId="1491"/>
            <ac:spMk id="43" creationId="{470778CB-1C36-4A47-BE6E-6A0CD621B2E4}"/>
          </ac:spMkLst>
        </pc:spChg>
      </pc:sldChg>
      <pc:sldChg chg="modSp">
        <pc:chgData name="Robert [Chillibreeze]" userId="8fe5ebfe-980d-441d-bbff-8c5265b810b8" providerId="ADAL" clId="{469F26B8-B06D-4586-A563-83FFD036E057}" dt="2020-07-11T13:31:35.753" v="6" actId="13244"/>
        <pc:sldMkLst>
          <pc:docMk/>
          <pc:sldMk cId="534278073" sldId="1492"/>
        </pc:sldMkLst>
        <pc:spChg chg="mod">
          <ac:chgData name="Robert [Chillibreeze]" userId="8fe5ebfe-980d-441d-bbff-8c5265b810b8" providerId="ADAL" clId="{469F26B8-B06D-4586-A563-83FFD036E057}" dt="2020-07-11T13:31:35.753" v="6" actId="13244"/>
          <ac:spMkLst>
            <pc:docMk/>
            <pc:sldMk cId="534278073" sldId="1492"/>
            <ac:spMk id="4" creationId="{12233992-0672-42F3-AC2E-C8A43C1F985B}"/>
          </ac:spMkLst>
        </pc:spChg>
      </pc:sldChg>
      <pc:sldChg chg="modSp mod">
        <pc:chgData name="Robert [Chillibreeze]" userId="8fe5ebfe-980d-441d-bbff-8c5265b810b8" providerId="ADAL" clId="{469F26B8-B06D-4586-A563-83FFD036E057}" dt="2020-07-11T13:35:43.522" v="10" actId="20577"/>
        <pc:sldMkLst>
          <pc:docMk/>
          <pc:sldMk cId="316322398" sldId="1870"/>
        </pc:sldMkLst>
        <pc:spChg chg="mod">
          <ac:chgData name="Robert [Chillibreeze]" userId="8fe5ebfe-980d-441d-bbff-8c5265b810b8" providerId="ADAL" clId="{469F26B8-B06D-4586-A563-83FFD036E057}" dt="2020-07-11T13:35:43.522" v="10" actId="20577"/>
          <ac:spMkLst>
            <pc:docMk/>
            <pc:sldMk cId="316322398" sldId="1870"/>
            <ac:spMk id="52" creationId="{BFE03F70-594F-4770-B7EA-C92551B65D7C}"/>
          </ac:spMkLst>
        </pc:spChg>
      </pc:sldChg>
    </pc:docChg>
  </pc:docChgLst>
  <pc:docChgLst>
    <pc:chgData name="Wanlambok Nongbet [Chillibreeze]" userId="S::wanlambok.nongbet@chillibreeze.com::6bf028ea-505a-4797-9fbe-498829f78d74" providerId="AD" clId="Web-{9B499D44-D58A-DED2-DEC1-81B79D2F5201}"/>
    <pc:docChg chg="modSld">
      <pc:chgData name="Wanlambok Nongbet [Chillibreeze]" userId="S::wanlambok.nongbet@chillibreeze.com::6bf028ea-505a-4797-9fbe-498829f78d74" providerId="AD" clId="Web-{9B499D44-D58A-DED2-DEC1-81B79D2F5201}" dt="2020-07-14T12:09:35.758" v="1" actId="20577"/>
      <pc:docMkLst>
        <pc:docMk/>
      </pc:docMkLst>
      <pc:sldChg chg="modSp">
        <pc:chgData name="Wanlambok Nongbet [Chillibreeze]" userId="S::wanlambok.nongbet@chillibreeze.com::6bf028ea-505a-4797-9fbe-498829f78d74" providerId="AD" clId="Web-{9B499D44-D58A-DED2-DEC1-81B79D2F5201}" dt="2020-07-14T12:07:54.898" v="0" actId="20577"/>
        <pc:sldMkLst>
          <pc:docMk/>
          <pc:sldMk cId="2887992722" sldId="1487"/>
        </pc:sldMkLst>
        <pc:spChg chg="mod">
          <ac:chgData name="Wanlambok Nongbet [Chillibreeze]" userId="S::wanlambok.nongbet@chillibreeze.com::6bf028ea-505a-4797-9fbe-498829f78d74" providerId="AD" clId="Web-{9B499D44-D58A-DED2-DEC1-81B79D2F5201}" dt="2020-07-14T12:07:54.898" v="0" actId="20577"/>
          <ac:spMkLst>
            <pc:docMk/>
            <pc:sldMk cId="2887992722" sldId="1487"/>
            <ac:spMk id="4" creationId="{F843E124-D90B-406A-8589-532DE91FEBE3}"/>
          </ac:spMkLst>
        </pc:spChg>
      </pc:sldChg>
      <pc:sldChg chg="modSp">
        <pc:chgData name="Wanlambok Nongbet [Chillibreeze]" userId="S::wanlambok.nongbet@chillibreeze.com::6bf028ea-505a-4797-9fbe-498829f78d74" providerId="AD" clId="Web-{9B499D44-D58A-DED2-DEC1-81B79D2F5201}" dt="2020-07-14T12:09:35.758" v="1" actId="20577"/>
        <pc:sldMkLst>
          <pc:docMk/>
          <pc:sldMk cId="2066525541" sldId="1904"/>
        </pc:sldMkLst>
        <pc:spChg chg="mod">
          <ac:chgData name="Wanlambok Nongbet [Chillibreeze]" userId="S::wanlambok.nongbet@chillibreeze.com::6bf028ea-505a-4797-9fbe-498829f78d74" providerId="AD" clId="Web-{9B499D44-D58A-DED2-DEC1-81B79D2F5201}" dt="2020-07-14T12:09:35.758" v="1" actId="20577"/>
          <ac:spMkLst>
            <pc:docMk/>
            <pc:sldMk cId="2066525541" sldId="1904"/>
            <ac:spMk id="4" creationId="{2F4DE2F4-2991-4D6E-B82C-8E573C70C79C}"/>
          </ac:spMkLst>
        </pc:spChg>
      </pc:sldChg>
    </pc:docChg>
  </pc:docChgLst>
  <pc:docChgLst>
    <pc:chgData name="Wanlambok Nongbet [Chillibreeze]" userId="6bf028ea-505a-4797-9fbe-498829f78d74" providerId="ADAL" clId="{BB503616-1360-47D2-8453-2572F35011B3}"/>
    <pc:docChg chg="modSld">
      <pc:chgData name="Wanlambok Nongbet [Chillibreeze]" userId="6bf028ea-505a-4797-9fbe-498829f78d74" providerId="ADAL" clId="{BB503616-1360-47D2-8453-2572F35011B3}" dt="2020-07-15T13:24:29.758" v="1" actId="2711"/>
      <pc:docMkLst>
        <pc:docMk/>
      </pc:docMkLst>
      <pc:sldChg chg="modSp mod">
        <pc:chgData name="Wanlambok Nongbet [Chillibreeze]" userId="6bf028ea-505a-4797-9fbe-498829f78d74" providerId="ADAL" clId="{BB503616-1360-47D2-8453-2572F35011B3}" dt="2020-07-15T13:24:22.686" v="0" actId="2711"/>
        <pc:sldMkLst>
          <pc:docMk/>
          <pc:sldMk cId="3791364190" sldId="1493"/>
        </pc:sldMkLst>
        <pc:spChg chg="mod">
          <ac:chgData name="Wanlambok Nongbet [Chillibreeze]" userId="6bf028ea-505a-4797-9fbe-498829f78d74" providerId="ADAL" clId="{BB503616-1360-47D2-8453-2572F35011B3}" dt="2020-07-15T13:24:22.686" v="0" actId="2711"/>
          <ac:spMkLst>
            <pc:docMk/>
            <pc:sldMk cId="3791364190" sldId="1493"/>
            <ac:spMk id="4" creationId="{2C6C9263-5EAB-453F-A546-94C6048FC50D}"/>
          </ac:spMkLst>
        </pc:spChg>
        <pc:spChg chg="mod">
          <ac:chgData name="Wanlambok Nongbet [Chillibreeze]" userId="6bf028ea-505a-4797-9fbe-498829f78d74" providerId="ADAL" clId="{BB503616-1360-47D2-8453-2572F35011B3}" dt="2020-07-15T13:24:22.686" v="0" actId="2711"/>
          <ac:spMkLst>
            <pc:docMk/>
            <pc:sldMk cId="3791364190" sldId="1493"/>
            <ac:spMk id="6" creationId="{F0E24CDF-0068-4B40-A6DC-AF1473A1390D}"/>
          </ac:spMkLst>
        </pc:spChg>
        <pc:spChg chg="mod">
          <ac:chgData name="Wanlambok Nongbet [Chillibreeze]" userId="6bf028ea-505a-4797-9fbe-498829f78d74" providerId="ADAL" clId="{BB503616-1360-47D2-8453-2572F35011B3}" dt="2020-07-15T13:24:22.686" v="0" actId="2711"/>
          <ac:spMkLst>
            <pc:docMk/>
            <pc:sldMk cId="3791364190" sldId="1493"/>
            <ac:spMk id="9" creationId="{2F06D7F0-03B5-40CE-B1FA-052EE7936B6C}"/>
          </ac:spMkLst>
        </pc:spChg>
        <pc:spChg chg="mod">
          <ac:chgData name="Wanlambok Nongbet [Chillibreeze]" userId="6bf028ea-505a-4797-9fbe-498829f78d74" providerId="ADAL" clId="{BB503616-1360-47D2-8453-2572F35011B3}" dt="2020-07-15T13:24:22.686" v="0" actId="2711"/>
          <ac:spMkLst>
            <pc:docMk/>
            <pc:sldMk cId="3791364190" sldId="1493"/>
            <ac:spMk id="12" creationId="{D2F44EE9-569C-4C19-8B64-0C89143D5FC7}"/>
          </ac:spMkLst>
        </pc:spChg>
        <pc:spChg chg="mod">
          <ac:chgData name="Wanlambok Nongbet [Chillibreeze]" userId="6bf028ea-505a-4797-9fbe-498829f78d74" providerId="ADAL" clId="{BB503616-1360-47D2-8453-2572F35011B3}" dt="2020-07-15T13:24:22.686" v="0" actId="2711"/>
          <ac:spMkLst>
            <pc:docMk/>
            <pc:sldMk cId="3791364190" sldId="1493"/>
            <ac:spMk id="15" creationId="{549973F3-E970-46AF-9207-3547F40A0EE1}"/>
          </ac:spMkLst>
        </pc:spChg>
      </pc:sldChg>
      <pc:sldChg chg="modSp mod">
        <pc:chgData name="Wanlambok Nongbet [Chillibreeze]" userId="6bf028ea-505a-4797-9fbe-498829f78d74" providerId="ADAL" clId="{BB503616-1360-47D2-8453-2572F35011B3}" dt="2020-07-15T13:24:29.758" v="1" actId="2711"/>
        <pc:sldMkLst>
          <pc:docMk/>
          <pc:sldMk cId="316322398" sldId="1870"/>
        </pc:sldMkLst>
        <pc:spChg chg="mod">
          <ac:chgData name="Wanlambok Nongbet [Chillibreeze]" userId="6bf028ea-505a-4797-9fbe-498829f78d74" providerId="ADAL" clId="{BB503616-1360-47D2-8453-2572F35011B3}" dt="2020-07-15T13:24:29.758" v="1" actId="2711"/>
          <ac:spMkLst>
            <pc:docMk/>
            <pc:sldMk cId="316322398" sldId="1870"/>
            <ac:spMk id="33" creationId="{45385575-F2C1-4AC0-B922-06EAED9E5E5A}"/>
          </ac:spMkLst>
        </pc:spChg>
        <pc:spChg chg="mod">
          <ac:chgData name="Wanlambok Nongbet [Chillibreeze]" userId="6bf028ea-505a-4797-9fbe-498829f78d74" providerId="ADAL" clId="{BB503616-1360-47D2-8453-2572F35011B3}" dt="2020-07-15T13:24:29.758" v="1" actId="2711"/>
          <ac:spMkLst>
            <pc:docMk/>
            <pc:sldMk cId="316322398" sldId="1870"/>
            <ac:spMk id="47" creationId="{FB23C08D-C632-4B1C-BAC0-2E3FA0B2915E}"/>
          </ac:spMkLst>
        </pc:spChg>
        <pc:spChg chg="mod">
          <ac:chgData name="Wanlambok Nongbet [Chillibreeze]" userId="6bf028ea-505a-4797-9fbe-498829f78d74" providerId="ADAL" clId="{BB503616-1360-47D2-8453-2572F35011B3}" dt="2020-07-15T13:24:29.758" v="1" actId="2711"/>
          <ac:spMkLst>
            <pc:docMk/>
            <pc:sldMk cId="316322398" sldId="1870"/>
            <ac:spMk id="51" creationId="{5D4E6B7D-1D99-48A5-9488-0CAF756961DF}"/>
          </ac:spMkLst>
        </pc:spChg>
        <pc:spChg chg="mod">
          <ac:chgData name="Wanlambok Nongbet [Chillibreeze]" userId="6bf028ea-505a-4797-9fbe-498829f78d74" providerId="ADAL" clId="{BB503616-1360-47D2-8453-2572F35011B3}" dt="2020-07-15T13:24:29.758" v="1" actId="2711"/>
          <ac:spMkLst>
            <pc:docMk/>
            <pc:sldMk cId="316322398" sldId="1870"/>
            <ac:spMk id="55" creationId="{57888B55-E4EB-446B-9918-1A5FCC8F3C8D}"/>
          </ac:spMkLst>
        </pc:spChg>
        <pc:spChg chg="mod">
          <ac:chgData name="Wanlambok Nongbet [Chillibreeze]" userId="6bf028ea-505a-4797-9fbe-498829f78d74" providerId="ADAL" clId="{BB503616-1360-47D2-8453-2572F35011B3}" dt="2020-07-15T13:24:29.758" v="1" actId="2711"/>
          <ac:spMkLst>
            <pc:docMk/>
            <pc:sldMk cId="316322398" sldId="1870"/>
            <ac:spMk id="58" creationId="{3830BD05-C6D7-4004-B562-1B390980538E}"/>
          </ac:spMkLst>
        </pc:spChg>
      </pc:sldChg>
    </pc:docChg>
  </pc:docChgLst>
  <pc:docChgLst>
    <pc:chgData name="Ashia Sheikh [Chillibreeze]" userId="6452a783-bade-4cce-97f1-f56691f8b6f5" providerId="ADAL" clId="{3D9BF520-27FA-4191-8987-2B9B1B3A6059}"/>
    <pc:docChg chg="modSld delSection">
      <pc:chgData name="Ashia Sheikh [Chillibreeze]" userId="6452a783-bade-4cce-97f1-f56691f8b6f5" providerId="ADAL" clId="{3D9BF520-27FA-4191-8987-2B9B1B3A6059}" dt="2020-07-15T14:52:07.624" v="29" actId="17851"/>
      <pc:docMkLst>
        <pc:docMk/>
      </pc:docMkLst>
      <pc:sldChg chg="modSp mod">
        <pc:chgData name="Ashia Sheikh [Chillibreeze]" userId="6452a783-bade-4cce-97f1-f56691f8b6f5" providerId="ADAL" clId="{3D9BF520-27FA-4191-8987-2B9B1B3A6059}" dt="2020-07-15T14:37:10.594" v="15" actId="465"/>
        <pc:sldMkLst>
          <pc:docMk/>
          <pc:sldMk cId="154006306" sldId="1481"/>
        </pc:sldMkLst>
        <pc:spChg chg="mod">
          <ac:chgData name="Ashia Sheikh [Chillibreeze]" userId="6452a783-bade-4cce-97f1-f56691f8b6f5" providerId="ADAL" clId="{3D9BF520-27FA-4191-8987-2B9B1B3A6059}" dt="2020-07-15T14:36:56.536" v="14" actId="552"/>
          <ac:spMkLst>
            <pc:docMk/>
            <pc:sldMk cId="154006306" sldId="1481"/>
            <ac:spMk id="8" creationId="{C1FD85D4-5C1E-472B-981B-B12311D0BA03}"/>
          </ac:spMkLst>
        </pc:spChg>
        <pc:spChg chg="mod">
          <ac:chgData name="Ashia Sheikh [Chillibreeze]" userId="6452a783-bade-4cce-97f1-f56691f8b6f5" providerId="ADAL" clId="{3D9BF520-27FA-4191-8987-2B9B1B3A6059}" dt="2020-07-15T14:36:56.536" v="14" actId="552"/>
          <ac:spMkLst>
            <pc:docMk/>
            <pc:sldMk cId="154006306" sldId="1481"/>
            <ac:spMk id="13" creationId="{F2E2E4EE-A795-4FDD-9512-50EA29903E5E}"/>
          </ac:spMkLst>
        </pc:spChg>
        <pc:cxnChg chg="mod">
          <ac:chgData name="Ashia Sheikh [Chillibreeze]" userId="6452a783-bade-4cce-97f1-f56691f8b6f5" providerId="ADAL" clId="{3D9BF520-27FA-4191-8987-2B9B1B3A6059}" dt="2020-07-15T14:37:10.594" v="15" actId="465"/>
          <ac:cxnSpMkLst>
            <pc:docMk/>
            <pc:sldMk cId="154006306" sldId="1481"/>
            <ac:cxnSpMk id="9" creationId="{C1D05C07-226E-4CC4-A356-D2E75519AD26}"/>
          </ac:cxnSpMkLst>
        </pc:cxnChg>
      </pc:sldChg>
      <pc:sldChg chg="modSp mod">
        <pc:chgData name="Ashia Sheikh [Chillibreeze]" userId="6452a783-bade-4cce-97f1-f56691f8b6f5" providerId="ADAL" clId="{3D9BF520-27FA-4191-8987-2B9B1B3A6059}" dt="2020-07-15T14:38:29.896" v="16" actId="1076"/>
        <pc:sldMkLst>
          <pc:docMk/>
          <pc:sldMk cId="3928375174" sldId="1482"/>
        </pc:sldMkLst>
        <pc:spChg chg="mod">
          <ac:chgData name="Ashia Sheikh [Chillibreeze]" userId="6452a783-bade-4cce-97f1-f56691f8b6f5" providerId="ADAL" clId="{3D9BF520-27FA-4191-8987-2B9B1B3A6059}" dt="2020-07-15T14:38:29.896" v="16" actId="1076"/>
          <ac:spMkLst>
            <pc:docMk/>
            <pc:sldMk cId="3928375174" sldId="1482"/>
            <ac:spMk id="16" creationId="{BCA09064-3B64-4BCE-90B6-7A40333F6A64}"/>
          </ac:spMkLst>
        </pc:spChg>
      </pc:sldChg>
      <pc:sldChg chg="modSp mod">
        <pc:chgData name="Ashia Sheikh [Chillibreeze]" userId="6452a783-bade-4cce-97f1-f56691f8b6f5" providerId="ADAL" clId="{3D9BF520-27FA-4191-8987-2B9B1B3A6059}" dt="2020-07-15T14:36:05.512" v="13" actId="552"/>
        <pc:sldMkLst>
          <pc:docMk/>
          <pc:sldMk cId="2615882036" sldId="1489"/>
        </pc:sldMkLst>
        <pc:spChg chg="mod">
          <ac:chgData name="Ashia Sheikh [Chillibreeze]" userId="6452a783-bade-4cce-97f1-f56691f8b6f5" providerId="ADAL" clId="{3D9BF520-27FA-4191-8987-2B9B1B3A6059}" dt="2020-07-15T14:36:05.512" v="13" actId="552"/>
          <ac:spMkLst>
            <pc:docMk/>
            <pc:sldMk cId="2615882036" sldId="1489"/>
            <ac:spMk id="7" creationId="{0B2CBF5C-7C23-42BE-B5DA-AE83E449391C}"/>
          </ac:spMkLst>
        </pc:spChg>
        <pc:spChg chg="mod">
          <ac:chgData name="Ashia Sheikh [Chillibreeze]" userId="6452a783-bade-4cce-97f1-f56691f8b6f5" providerId="ADAL" clId="{3D9BF520-27FA-4191-8987-2B9B1B3A6059}" dt="2020-07-15T14:36:05.512" v="13" actId="552"/>
          <ac:spMkLst>
            <pc:docMk/>
            <pc:sldMk cId="2615882036" sldId="1489"/>
            <ac:spMk id="12" creationId="{0EFD9B29-DB9B-49AE-B55E-F115D99B0105}"/>
          </ac:spMkLst>
        </pc:spChg>
        <pc:spChg chg="mod">
          <ac:chgData name="Ashia Sheikh [Chillibreeze]" userId="6452a783-bade-4cce-97f1-f56691f8b6f5" providerId="ADAL" clId="{3D9BF520-27FA-4191-8987-2B9B1B3A6059}" dt="2020-07-15T14:36:05.512" v="13" actId="552"/>
          <ac:spMkLst>
            <pc:docMk/>
            <pc:sldMk cId="2615882036" sldId="1489"/>
            <ac:spMk id="17" creationId="{8E1F14F7-20D9-4006-BBCF-F03BDEAB37F5}"/>
          </ac:spMkLst>
        </pc:spChg>
        <pc:spChg chg="mod">
          <ac:chgData name="Ashia Sheikh [Chillibreeze]" userId="6452a783-bade-4cce-97f1-f56691f8b6f5" providerId="ADAL" clId="{3D9BF520-27FA-4191-8987-2B9B1B3A6059}" dt="2020-07-15T14:36:05.512" v="13" actId="552"/>
          <ac:spMkLst>
            <pc:docMk/>
            <pc:sldMk cId="2615882036" sldId="1489"/>
            <ac:spMk id="22" creationId="{14EC8A39-F326-4926-8DFE-44F3AA0EBE18}"/>
          </ac:spMkLst>
        </pc:spChg>
        <pc:spChg chg="mod">
          <ac:chgData name="Ashia Sheikh [Chillibreeze]" userId="6452a783-bade-4cce-97f1-f56691f8b6f5" providerId="ADAL" clId="{3D9BF520-27FA-4191-8987-2B9B1B3A6059}" dt="2020-07-15T14:36:05.512" v="13" actId="552"/>
          <ac:spMkLst>
            <pc:docMk/>
            <pc:sldMk cId="2615882036" sldId="1489"/>
            <ac:spMk id="27" creationId="{87C6E675-3209-4A68-B57A-A771B1F2400B}"/>
          </ac:spMkLst>
        </pc:spChg>
        <pc:picChg chg="mod">
          <ac:chgData name="Ashia Sheikh [Chillibreeze]" userId="6452a783-bade-4cce-97f1-f56691f8b6f5" providerId="ADAL" clId="{3D9BF520-27FA-4191-8987-2B9B1B3A6059}" dt="2020-07-15T14:35:58.417" v="12" actId="12789"/>
          <ac:picMkLst>
            <pc:docMk/>
            <pc:sldMk cId="2615882036" sldId="1489"/>
            <ac:picMk id="43" creationId="{7182F8B0-5E74-4E87-8232-E9FA7248600A}"/>
          </ac:picMkLst>
        </pc:picChg>
        <pc:picChg chg="mod">
          <ac:chgData name="Ashia Sheikh [Chillibreeze]" userId="6452a783-bade-4cce-97f1-f56691f8b6f5" providerId="ADAL" clId="{3D9BF520-27FA-4191-8987-2B9B1B3A6059}" dt="2020-07-15T14:35:40.825" v="10" actId="12789"/>
          <ac:picMkLst>
            <pc:docMk/>
            <pc:sldMk cId="2615882036" sldId="1489"/>
            <ac:picMk id="47" creationId="{E30DFBCD-F877-4217-A3D8-B2C3EB0BA9FC}"/>
          </ac:picMkLst>
        </pc:picChg>
        <pc:cxnChg chg="mod">
          <ac:chgData name="Ashia Sheikh [Chillibreeze]" userId="6452a783-bade-4cce-97f1-f56691f8b6f5" providerId="ADAL" clId="{3D9BF520-27FA-4191-8987-2B9B1B3A6059}" dt="2020-07-15T14:36:05.512" v="13" actId="552"/>
          <ac:cxnSpMkLst>
            <pc:docMk/>
            <pc:sldMk cId="2615882036" sldId="1489"/>
            <ac:cxnSpMk id="8" creationId="{C37DD201-CB77-49CE-85B2-FB7516F8B345}"/>
          </ac:cxnSpMkLst>
        </pc:cxnChg>
        <pc:cxnChg chg="mod">
          <ac:chgData name="Ashia Sheikh [Chillibreeze]" userId="6452a783-bade-4cce-97f1-f56691f8b6f5" providerId="ADAL" clId="{3D9BF520-27FA-4191-8987-2B9B1B3A6059}" dt="2020-07-15T14:36:05.512" v="13" actId="552"/>
          <ac:cxnSpMkLst>
            <pc:docMk/>
            <pc:sldMk cId="2615882036" sldId="1489"/>
            <ac:cxnSpMk id="35" creationId="{3C28C8E4-E20B-49A0-B65F-D4950A82AC3B}"/>
          </ac:cxnSpMkLst>
        </pc:cxnChg>
        <pc:cxnChg chg="mod">
          <ac:chgData name="Ashia Sheikh [Chillibreeze]" userId="6452a783-bade-4cce-97f1-f56691f8b6f5" providerId="ADAL" clId="{3D9BF520-27FA-4191-8987-2B9B1B3A6059}" dt="2020-07-15T14:36:05.512" v="13" actId="552"/>
          <ac:cxnSpMkLst>
            <pc:docMk/>
            <pc:sldMk cId="2615882036" sldId="1489"/>
            <ac:cxnSpMk id="36" creationId="{38D58DBD-A0ED-4450-A2C9-A5649A2C550D}"/>
          </ac:cxnSpMkLst>
        </pc:cxnChg>
        <pc:cxnChg chg="mod">
          <ac:chgData name="Ashia Sheikh [Chillibreeze]" userId="6452a783-bade-4cce-97f1-f56691f8b6f5" providerId="ADAL" clId="{3D9BF520-27FA-4191-8987-2B9B1B3A6059}" dt="2020-07-15T14:36:05.512" v="13" actId="552"/>
          <ac:cxnSpMkLst>
            <pc:docMk/>
            <pc:sldMk cId="2615882036" sldId="1489"/>
            <ac:cxnSpMk id="37" creationId="{64E6E94D-79CE-460C-BD2B-3BEBE2A83DAD}"/>
          </ac:cxnSpMkLst>
        </pc:cxnChg>
      </pc:sldChg>
      <pc:sldChg chg="modSp mod">
        <pc:chgData name="Ashia Sheikh [Chillibreeze]" userId="6452a783-bade-4cce-97f1-f56691f8b6f5" providerId="ADAL" clId="{3D9BF520-27FA-4191-8987-2B9B1B3A6059}" dt="2020-07-15T14:39:34.168" v="28" actId="12788"/>
        <pc:sldMkLst>
          <pc:docMk/>
          <pc:sldMk cId="534278073" sldId="1492"/>
        </pc:sldMkLst>
        <pc:graphicFrameChg chg="mod">
          <ac:chgData name="Ashia Sheikh [Chillibreeze]" userId="6452a783-bade-4cce-97f1-f56691f8b6f5" providerId="ADAL" clId="{3D9BF520-27FA-4191-8987-2B9B1B3A6059}" dt="2020-07-15T14:39:34.168" v="28" actId="12788"/>
          <ac:graphicFrameMkLst>
            <pc:docMk/>
            <pc:sldMk cId="534278073" sldId="1492"/>
            <ac:graphicFrameMk id="7" creationId="{20A3E518-2EE1-430F-8872-A313EAEF152E}"/>
          </ac:graphicFrameMkLst>
        </pc:graphicFrameChg>
      </pc:sldChg>
      <pc:sldChg chg="addSp delSp modSp mod">
        <pc:chgData name="Ashia Sheikh [Chillibreeze]" userId="6452a783-bade-4cce-97f1-f56691f8b6f5" providerId="ADAL" clId="{3D9BF520-27FA-4191-8987-2B9B1B3A6059}" dt="2020-07-15T14:32:46.777" v="9" actId="552"/>
        <pc:sldMkLst>
          <pc:docMk/>
          <pc:sldMk cId="1663750524" sldId="1873"/>
        </pc:sldMkLst>
        <pc:spChg chg="mod">
          <ac:chgData name="Ashia Sheikh [Chillibreeze]" userId="6452a783-bade-4cce-97f1-f56691f8b6f5" providerId="ADAL" clId="{3D9BF520-27FA-4191-8987-2B9B1B3A6059}" dt="2020-07-15T14:21:07.894" v="3" actId="1038"/>
          <ac:spMkLst>
            <pc:docMk/>
            <pc:sldMk cId="1663750524" sldId="1873"/>
            <ac:spMk id="51" creationId="{45004CE3-D0CE-4CE9-B7AB-4BEF6A008744}"/>
          </ac:spMkLst>
        </pc:spChg>
        <pc:spChg chg="mod">
          <ac:chgData name="Ashia Sheikh [Chillibreeze]" userId="6452a783-bade-4cce-97f1-f56691f8b6f5" providerId="ADAL" clId="{3D9BF520-27FA-4191-8987-2B9B1B3A6059}" dt="2020-07-15T14:21:07.894" v="3" actId="1038"/>
          <ac:spMkLst>
            <pc:docMk/>
            <pc:sldMk cId="1663750524" sldId="1873"/>
            <ac:spMk id="52" creationId="{9F9DD536-75B1-4A7A-8EB1-F7B89D8CA88B}"/>
          </ac:spMkLst>
        </pc:spChg>
        <pc:spChg chg="mod">
          <ac:chgData name="Ashia Sheikh [Chillibreeze]" userId="6452a783-bade-4cce-97f1-f56691f8b6f5" providerId="ADAL" clId="{3D9BF520-27FA-4191-8987-2B9B1B3A6059}" dt="2020-07-15T14:21:07.894" v="3" actId="1038"/>
          <ac:spMkLst>
            <pc:docMk/>
            <pc:sldMk cId="1663750524" sldId="1873"/>
            <ac:spMk id="53" creationId="{16030E9B-7D5B-4630-8301-3E54DED4FADE}"/>
          </ac:spMkLst>
        </pc:spChg>
        <pc:grpChg chg="add del mod">
          <ac:chgData name="Ashia Sheikh [Chillibreeze]" userId="6452a783-bade-4cce-97f1-f56691f8b6f5" providerId="ADAL" clId="{3D9BF520-27FA-4191-8987-2B9B1B3A6059}" dt="2020-07-15T14:23:11.068" v="6" actId="165"/>
          <ac:grpSpMkLst>
            <pc:docMk/>
            <pc:sldMk cId="1663750524" sldId="1873"/>
            <ac:grpSpMk id="3" creationId="{9467747D-CF65-443A-A7AB-7E0E3ADFD6B7}"/>
          </ac:grpSpMkLst>
        </pc:grpChg>
        <pc:picChg chg="mod">
          <ac:chgData name="Ashia Sheikh [Chillibreeze]" userId="6452a783-bade-4cce-97f1-f56691f8b6f5" providerId="ADAL" clId="{3D9BF520-27FA-4191-8987-2B9B1B3A6059}" dt="2020-07-15T14:32:46.777" v="9" actId="552"/>
          <ac:picMkLst>
            <pc:docMk/>
            <pc:sldMk cId="1663750524" sldId="1873"/>
            <ac:picMk id="39" creationId="{2A57BD78-EFB6-4188-97E8-A2B605B4C6B8}"/>
          </ac:picMkLst>
        </pc:picChg>
        <pc:picChg chg="mod">
          <ac:chgData name="Ashia Sheikh [Chillibreeze]" userId="6452a783-bade-4cce-97f1-f56691f8b6f5" providerId="ADAL" clId="{3D9BF520-27FA-4191-8987-2B9B1B3A6059}" dt="2020-07-15T14:32:46.777" v="9" actId="552"/>
          <ac:picMkLst>
            <pc:docMk/>
            <pc:sldMk cId="1663750524" sldId="1873"/>
            <ac:picMk id="41" creationId="{C48BD87F-1CEF-4236-B324-2982768139A7}"/>
          </ac:picMkLst>
        </pc:picChg>
        <pc:picChg chg="mod">
          <ac:chgData name="Ashia Sheikh [Chillibreeze]" userId="6452a783-bade-4cce-97f1-f56691f8b6f5" providerId="ADAL" clId="{3D9BF520-27FA-4191-8987-2B9B1B3A6059}" dt="2020-07-15T14:32:46.777" v="9" actId="552"/>
          <ac:picMkLst>
            <pc:docMk/>
            <pc:sldMk cId="1663750524" sldId="1873"/>
            <ac:picMk id="44" creationId="{DAC7E026-7BE7-42CE-A34D-98C59CBA3A14}"/>
          </ac:picMkLst>
        </pc:picChg>
        <pc:cxnChg chg="mod topLvl">
          <ac:chgData name="Ashia Sheikh [Chillibreeze]" userId="6452a783-bade-4cce-97f1-f56691f8b6f5" providerId="ADAL" clId="{3D9BF520-27FA-4191-8987-2B9B1B3A6059}" dt="2020-07-15T14:23:11.068" v="6" actId="165"/>
          <ac:cxnSpMkLst>
            <pc:docMk/>
            <pc:sldMk cId="1663750524" sldId="1873"/>
            <ac:cxnSpMk id="68" creationId="{55D0648B-62E7-49A3-842D-6C76F3993249}"/>
          </ac:cxnSpMkLst>
        </pc:cxnChg>
        <pc:cxnChg chg="mod topLvl">
          <ac:chgData name="Ashia Sheikh [Chillibreeze]" userId="6452a783-bade-4cce-97f1-f56691f8b6f5" providerId="ADAL" clId="{3D9BF520-27FA-4191-8987-2B9B1B3A6059}" dt="2020-07-15T14:27:01.977" v="8" actId="555"/>
          <ac:cxnSpMkLst>
            <pc:docMk/>
            <pc:sldMk cId="1663750524" sldId="1873"/>
            <ac:cxnSpMk id="70" creationId="{94718108-E7E8-4248-BC0C-5001304AF7C3}"/>
          </ac:cxnSpMkLst>
        </pc:cxnChg>
        <pc:cxnChg chg="mod">
          <ac:chgData name="Ashia Sheikh [Chillibreeze]" userId="6452a783-bade-4cce-97f1-f56691f8b6f5" providerId="ADAL" clId="{3D9BF520-27FA-4191-8987-2B9B1B3A6059}" dt="2020-07-15T14:21:07.894" v="3" actId="1038"/>
          <ac:cxnSpMkLst>
            <pc:docMk/>
            <pc:sldMk cId="1663750524" sldId="1873"/>
            <ac:cxnSpMk id="71" creationId="{A5569510-8864-47B8-BCFA-6DD491861B9D}"/>
          </ac:cxnSpMkLst>
        </pc:cxnChg>
        <pc:cxnChg chg="mod">
          <ac:chgData name="Ashia Sheikh [Chillibreeze]" userId="6452a783-bade-4cce-97f1-f56691f8b6f5" providerId="ADAL" clId="{3D9BF520-27FA-4191-8987-2B9B1B3A6059}" dt="2020-07-15T14:27:01.977" v="8" actId="555"/>
          <ac:cxnSpMkLst>
            <pc:docMk/>
            <pc:sldMk cId="1663750524" sldId="1873"/>
            <ac:cxnSpMk id="72" creationId="{595BD5ED-46A2-4B53-8FBC-754C02F12CB0}"/>
          </ac:cxnSpMkLst>
        </pc:cxnChg>
      </pc:sldChg>
      <pc:sldChg chg="modSp mod">
        <pc:chgData name="Ashia Sheikh [Chillibreeze]" userId="6452a783-bade-4cce-97f1-f56691f8b6f5" providerId="ADAL" clId="{3D9BF520-27FA-4191-8987-2B9B1B3A6059}" dt="2020-07-15T14:39:10.249" v="27" actId="1036"/>
        <pc:sldMkLst>
          <pc:docMk/>
          <pc:sldMk cId="1697571192" sldId="1907"/>
        </pc:sldMkLst>
        <pc:spChg chg="mod">
          <ac:chgData name="Ashia Sheikh [Chillibreeze]" userId="6452a783-bade-4cce-97f1-f56691f8b6f5" providerId="ADAL" clId="{3D9BF520-27FA-4191-8987-2B9B1B3A6059}" dt="2020-07-15T14:39:10.249" v="27" actId="1036"/>
          <ac:spMkLst>
            <pc:docMk/>
            <pc:sldMk cId="1697571192" sldId="1907"/>
            <ac:spMk id="66" creationId="{C84C7382-9B84-426D-BD9C-96C669026A61}"/>
          </ac:spMkLst>
        </pc:spChg>
      </pc:sldChg>
    </pc:docChg>
  </pc:docChgLst>
  <pc:docChgLst>
    <pc:chgData name="Wanlambok Nongbet [Chillibreeze]" userId="6bf028ea-505a-4797-9fbe-498829f78d74" providerId="ADAL" clId="{9B78E7EA-8E2D-4536-A6F8-8F5B5400CE9F}"/>
    <pc:docChg chg="undo custSel modSld modMainMaster">
      <pc:chgData name="Wanlambok Nongbet [Chillibreeze]" userId="6bf028ea-505a-4797-9fbe-498829f78d74" providerId="ADAL" clId="{9B78E7EA-8E2D-4536-A6F8-8F5B5400CE9F}" dt="2020-07-14T17:13:03.791" v="11" actId="20577"/>
      <pc:docMkLst>
        <pc:docMk/>
      </pc:docMkLst>
      <pc:sldChg chg="modSp">
        <pc:chgData name="Wanlambok Nongbet [Chillibreeze]" userId="6bf028ea-505a-4797-9fbe-498829f78d74" providerId="ADAL" clId="{9B78E7EA-8E2D-4536-A6F8-8F5B5400CE9F}" dt="2020-07-14T17:13:03.791" v="11" actId="20577"/>
        <pc:sldMkLst>
          <pc:docMk/>
          <pc:sldMk cId="2417111294" sldId="1476"/>
        </pc:sldMkLst>
        <pc:spChg chg="mod">
          <ac:chgData name="Wanlambok Nongbet [Chillibreeze]" userId="6bf028ea-505a-4797-9fbe-498829f78d74" providerId="ADAL" clId="{9B78E7EA-8E2D-4536-A6F8-8F5B5400CE9F}" dt="2020-07-14T17:13:03.791" v="11" actId="20577"/>
          <ac:spMkLst>
            <pc:docMk/>
            <pc:sldMk cId="2417111294" sldId="1476"/>
            <ac:spMk id="2" creationId="{4698797F-673D-4AEF-A8E3-EAC00060FB8A}"/>
          </ac:spMkLst>
        </pc:spChg>
      </pc:sldChg>
      <pc:sldChg chg="addSp delSp modSp">
        <pc:chgData name="Wanlambok Nongbet [Chillibreeze]" userId="6bf028ea-505a-4797-9fbe-498829f78d74" providerId="ADAL" clId="{9B78E7EA-8E2D-4536-A6F8-8F5B5400CE9F}" dt="2020-07-14T17:12:39.628" v="4"/>
        <pc:sldMkLst>
          <pc:docMk/>
          <pc:sldMk cId="3928375174" sldId="1482"/>
        </pc:sldMkLst>
        <pc:spChg chg="del">
          <ac:chgData name="Wanlambok Nongbet [Chillibreeze]" userId="6bf028ea-505a-4797-9fbe-498829f78d74" providerId="ADAL" clId="{9B78E7EA-8E2D-4536-A6F8-8F5B5400CE9F}" dt="2020-07-14T17:12:38.236" v="3" actId="21"/>
          <ac:spMkLst>
            <pc:docMk/>
            <pc:sldMk cId="3928375174" sldId="1482"/>
            <ac:spMk id="3" creationId="{4E594B77-20BC-4422-8554-D325BE3CE33E}"/>
          </ac:spMkLst>
        </pc:spChg>
        <pc:spChg chg="add mod">
          <ac:chgData name="Wanlambok Nongbet [Chillibreeze]" userId="6bf028ea-505a-4797-9fbe-498829f78d74" providerId="ADAL" clId="{9B78E7EA-8E2D-4536-A6F8-8F5B5400CE9F}" dt="2020-07-14T17:12:39.628" v="4"/>
          <ac:spMkLst>
            <pc:docMk/>
            <pc:sldMk cId="3928375174" sldId="1482"/>
            <ac:spMk id="16" creationId="{BCA09064-3B64-4BCE-90B6-7A40333F6A64}"/>
          </ac:spMkLst>
        </pc:spChg>
      </pc:sldChg>
      <pc:sldChg chg="addSp delSp modSp">
        <pc:chgData name="Wanlambok Nongbet [Chillibreeze]" userId="6bf028ea-505a-4797-9fbe-498829f78d74" providerId="ADAL" clId="{9B78E7EA-8E2D-4536-A6F8-8F5B5400CE9F}" dt="2020-07-14T17:12:50.429" v="8" actId="21"/>
        <pc:sldMkLst>
          <pc:docMk/>
          <pc:sldMk cId="2069998509" sldId="1502"/>
        </pc:sldMkLst>
        <pc:spChg chg="add del mod">
          <ac:chgData name="Wanlambok Nongbet [Chillibreeze]" userId="6bf028ea-505a-4797-9fbe-498829f78d74" providerId="ADAL" clId="{9B78E7EA-8E2D-4536-A6F8-8F5B5400CE9F}" dt="2020-07-14T17:12:50.429" v="8" actId="21"/>
          <ac:spMkLst>
            <pc:docMk/>
            <pc:sldMk cId="2069998509" sldId="1502"/>
            <ac:spMk id="3" creationId="{124ADB0F-C998-44C0-AD92-84517FF4165E}"/>
          </ac:spMkLst>
        </pc:spChg>
        <pc:spChg chg="add del">
          <ac:chgData name="Wanlambok Nongbet [Chillibreeze]" userId="6bf028ea-505a-4797-9fbe-498829f78d74" providerId="ADAL" clId="{9B78E7EA-8E2D-4536-A6F8-8F5B5400CE9F}" dt="2020-07-14T17:12:50.429" v="8" actId="21"/>
          <ac:spMkLst>
            <pc:docMk/>
            <pc:sldMk cId="2069998509" sldId="1502"/>
            <ac:spMk id="4" creationId="{F26622CE-2A2A-4D3E-9242-D0EAFB25EE75}"/>
          </ac:spMkLst>
        </pc:spChg>
        <pc:spChg chg="add del mod">
          <ac:chgData name="Wanlambok Nongbet [Chillibreeze]" userId="6bf028ea-505a-4797-9fbe-498829f78d74" providerId="ADAL" clId="{9B78E7EA-8E2D-4536-A6F8-8F5B5400CE9F}" dt="2020-07-14T17:12:49.961" v="7"/>
          <ac:spMkLst>
            <pc:docMk/>
            <pc:sldMk cId="2069998509" sldId="1502"/>
            <ac:spMk id="5" creationId="{07478E36-0E30-437D-9F3B-B5E830F3C475}"/>
          </ac:spMkLst>
        </pc:spChg>
      </pc:sldChg>
      <pc:sldChg chg="modSp mod">
        <pc:chgData name="Wanlambok Nongbet [Chillibreeze]" userId="6bf028ea-505a-4797-9fbe-498829f78d74" providerId="ADAL" clId="{9B78E7EA-8E2D-4536-A6F8-8F5B5400CE9F}" dt="2020-07-14T10:17:24.450" v="2" actId="14100"/>
        <pc:sldMkLst>
          <pc:docMk/>
          <pc:sldMk cId="316322398" sldId="1870"/>
        </pc:sldMkLst>
        <pc:spChg chg="mod">
          <ac:chgData name="Wanlambok Nongbet [Chillibreeze]" userId="6bf028ea-505a-4797-9fbe-498829f78d74" providerId="ADAL" clId="{9B78E7EA-8E2D-4536-A6F8-8F5B5400CE9F}" dt="2020-07-14T10:17:24.450" v="2" actId="14100"/>
          <ac:spMkLst>
            <pc:docMk/>
            <pc:sldMk cId="316322398" sldId="1870"/>
            <ac:spMk id="56" creationId="{3A43BB10-FFD5-4D1C-AE1A-EA1BDE66635F}"/>
          </ac:spMkLst>
        </pc:spChg>
      </pc:sldChg>
      <pc:sldMasterChg chg="modSldLayout">
        <pc:chgData name="Wanlambok Nongbet [Chillibreeze]" userId="6bf028ea-505a-4797-9fbe-498829f78d74" providerId="ADAL" clId="{9B78E7EA-8E2D-4536-A6F8-8F5B5400CE9F}" dt="2020-07-14T17:12:55.462" v="10" actId="1076"/>
        <pc:sldMasterMkLst>
          <pc:docMk/>
          <pc:sldMasterMk cId="1881724970" sldId="2147484551"/>
        </pc:sldMasterMkLst>
        <pc:sldLayoutChg chg="modSp mod">
          <pc:chgData name="Wanlambok Nongbet [Chillibreeze]" userId="6bf028ea-505a-4797-9fbe-498829f78d74" providerId="ADAL" clId="{9B78E7EA-8E2D-4536-A6F8-8F5B5400CE9F}" dt="2020-07-14T17:12:55.462" v="10" actId="1076"/>
          <pc:sldLayoutMkLst>
            <pc:docMk/>
            <pc:sldMasterMk cId="1881724970" sldId="2147484551"/>
            <pc:sldLayoutMk cId="2968719832" sldId="2147484626"/>
          </pc:sldLayoutMkLst>
          <pc:picChg chg="mod">
            <ac:chgData name="Wanlambok Nongbet [Chillibreeze]" userId="6bf028ea-505a-4797-9fbe-498829f78d74" providerId="ADAL" clId="{9B78E7EA-8E2D-4536-A6F8-8F5B5400CE9F}" dt="2020-07-14T17:12:55.462" v="10" actId="1076"/>
            <ac:picMkLst>
              <pc:docMk/>
              <pc:sldMasterMk cId="1881724970" sldId="2147484551"/>
              <pc:sldLayoutMk cId="2968719832" sldId="2147484626"/>
              <ac:picMk id="10" creationId="{73CDB1EA-72FB-46B3-89D4-DEE1F2EF724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7/16/2020 4:12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7/16/2020 4:12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Q1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</a:t>
            </a:r>
          </a:p>
          <a:p>
            <a:r>
              <a:rPr lang="en-US" b="1"/>
              <a:t>Q2 Answer: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Universal</a:t>
            </a:r>
          </a:p>
          <a:p>
            <a:r>
              <a:rPr lang="en-US" b="1"/>
              <a:t>Q4 Answer</a:t>
            </a:r>
            <a:r>
              <a:rPr lang="en-US" b="0"/>
              <a:t>: 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a new version </a:t>
            </a:r>
          </a:p>
          <a:p>
            <a:r>
              <a:rPr lang="en-US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Q5 Answer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b="0" i="0" u="none" strike="noStrike">
                <a:effectLst/>
                <a:latin typeface="Segoe UI" panose="020B0502040204020203" pitchFamily="34" charset="0"/>
              </a:rPr>
              <a:t>A published version should never be changed, only replaced by a later version.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1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Take a moment to complete the demonstration, as defined in the student manual.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90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34E77-A9B7-4E08-94CE-2EBEF68CD23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7/16/2020 4:12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7/16/2020 4:12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Package Management with Azure Artifacts -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https://www.azuredevopslabs.com/labs/azuredevops/packagemanagement</a:t>
            </a:r>
            <a:endParaRPr lang="en-US" sz="882" b="0" kern="120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7/16/2020 4:12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5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icrosoft Azure logo">
            <a:extLst>
              <a:ext uri="{FF2B5EF4-FFF2-40B4-BE49-F238E27FC236}">
                <a16:creationId xmlns:a16="http://schemas.microsoft.com/office/drawing/2014/main" id="{AFDC29EE-BDE7-4363-B0FC-728521A366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76" y="448056"/>
            <a:ext cx="1362456" cy="19234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6951" y="3096243"/>
            <a:ext cx="9327356" cy="508524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72" b="0" kern="1200" cap="none" spc="-51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1393" y="3976092"/>
            <a:ext cx="2310788" cy="241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8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5915" y="1464074"/>
            <a:ext cx="11239464" cy="14465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125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132018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121083" y="0"/>
            <a:ext cx="65291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68" y="606191"/>
            <a:ext cx="3264575" cy="2331508"/>
          </a:xfrm>
        </p:spPr>
        <p:txBody>
          <a:bodyPr anchor="b">
            <a:normAutofit/>
          </a:bodyPr>
          <a:lstStyle>
            <a:lvl1pPr>
              <a:defRPr sz="3672" b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862" y="746083"/>
            <a:ext cx="6622423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68" y="2984330"/>
            <a:ext cx="3264575" cy="344639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30">
                <a:solidFill>
                  <a:srgbClr val="FFFFFF"/>
                </a:solidFill>
              </a:defRPr>
            </a:lvl1pPr>
            <a:lvl2pPr marL="466298" indent="0">
              <a:buNone/>
              <a:defRPr sz="1224"/>
            </a:lvl2pPr>
            <a:lvl3pPr marL="932597" indent="0">
              <a:buNone/>
              <a:defRPr sz="1020"/>
            </a:lvl3pPr>
            <a:lvl4pPr marL="1398895" indent="0">
              <a:buNone/>
              <a:defRPr sz="918"/>
            </a:lvl4pPr>
            <a:lvl5pPr marL="1865193" indent="0">
              <a:buNone/>
              <a:defRPr sz="918"/>
            </a:lvl5pPr>
            <a:lvl6pPr marL="2331491" indent="0">
              <a:buNone/>
              <a:defRPr sz="918"/>
            </a:lvl6pPr>
            <a:lvl7pPr marL="2797790" indent="0">
              <a:buNone/>
              <a:defRPr sz="918"/>
            </a:lvl7pPr>
            <a:lvl8pPr marL="3264088" indent="0">
              <a:buNone/>
              <a:defRPr sz="918"/>
            </a:lvl8pPr>
            <a:lvl9pPr marL="3730386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CF7AD3-B775-4527-BDEB-B29A9D35D8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5914" y="3623552"/>
            <a:ext cx="2467576" cy="25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474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7131525" cy="6994525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846" y="1095809"/>
            <a:ext cx="6287487" cy="1446550"/>
          </a:xfrm>
        </p:spPr>
        <p:txBody>
          <a:bodyPr/>
          <a:lstStyle>
            <a:lvl1pPr>
              <a:defRPr>
                <a:latin typeface="Segoe UI (Body)"/>
              </a:defRPr>
            </a:lvl1pPr>
            <a:lvl2pPr>
              <a:defRPr>
                <a:latin typeface="Segoe UI (Body)"/>
              </a:defRPr>
            </a:lvl2pPr>
            <a:lvl3pPr>
              <a:defRPr>
                <a:latin typeface="Segoe UI (Body)"/>
              </a:defRPr>
            </a:lvl3pPr>
            <a:lvl4pPr>
              <a:defRPr>
                <a:latin typeface="Segoe UI (Body)"/>
              </a:defRPr>
            </a:lvl4pPr>
            <a:lvl5pPr>
              <a:defRPr>
                <a:latin typeface="Segoe UI (Body)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4846" y="6588383"/>
            <a:ext cx="2671017" cy="372394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6DDD6FDB-8DF0-418F-8936-23A5898E2C5D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96862" y="6588383"/>
            <a:ext cx="4741406" cy="37239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098983" y="6588383"/>
            <a:ext cx="1338334" cy="37239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955B6-869D-4048-947D-3F8B714FA4AE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B197BBDE-161D-4673-976E-48A4741BF9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452" y="1806233"/>
            <a:ext cx="3360310" cy="3359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FBE623-E7DC-418F-90E0-B97A24BEA1A1}"/>
              </a:ext>
            </a:extLst>
          </p:cNvPr>
          <p:cNvSpPr txBox="1"/>
          <p:nvPr userDrawn="1"/>
        </p:nvSpPr>
        <p:spPr>
          <a:xfrm>
            <a:off x="9292133" y="2814759"/>
            <a:ext cx="1610946" cy="111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64">
                <a:solidFill>
                  <a:srgbClr val="0D64AE"/>
                </a:solidFill>
              </a:rPr>
              <a:t>HANDS</a:t>
            </a:r>
          </a:p>
          <a:p>
            <a:pPr algn="ctr"/>
            <a:r>
              <a:rPr lang="en-US" sz="3264">
                <a:solidFill>
                  <a:srgbClr val="0D64AE"/>
                </a:solidFill>
              </a:rPr>
              <a:t>ON</a:t>
            </a:r>
            <a:endParaRPr lang="en-US" sz="1836">
              <a:solidFill>
                <a:srgbClr val="0D64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8162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8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46FF95B-4789-40A5-BF59-EF4D41CF1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9975" y="3559515"/>
            <a:ext cx="7832725" cy="55399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  <a:lvl2pPr algn="ctr"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871983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8148" y="1462924"/>
            <a:ext cx="11239464" cy="1446550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33149" indent="0">
              <a:buNone/>
              <a:defRPr/>
            </a:lvl2pPr>
            <a:lvl3pPr marL="466298" indent="0">
              <a:buNone/>
              <a:defRPr/>
            </a:lvl3pPr>
            <a:lvl4pPr marL="699447" indent="0">
              <a:buNone/>
              <a:defRPr/>
            </a:lvl4pPr>
            <a:lvl5pPr marL="932597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6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7038" y="632779"/>
            <a:ext cx="115712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 spc="0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3292078"/>
            <a:ext cx="2506662" cy="41036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2280431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FDE817-4581-481C-9C54-D23C2F82AC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39" y="3275663"/>
            <a:ext cx="9240836" cy="443198"/>
          </a:xfrm>
          <a:noFill/>
        </p:spPr>
        <p:txBody>
          <a:bodyPr wrap="square" lIns="0" tIns="0" rIns="0" bIns="0" anchor="ctr" anchorCtr="0">
            <a:spAutoFit/>
          </a:bodyPr>
          <a:lstStyle>
            <a:lvl1pPr algn="l" defTabSz="9513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cap="none" spc="-51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342870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8071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95914" y="597450"/>
            <a:ext cx="1393840" cy="298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059" y="2643617"/>
            <a:ext cx="4251462" cy="960263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93713" y="4041282"/>
            <a:ext cx="4248092" cy="31390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440958" y="0"/>
            <a:ext cx="6995517" cy="6994525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510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40" b="0" i="0" u="none" strike="noStrike" kern="1200" cap="none" spc="0" normalizeH="0" baseline="0" noProof="0" err="1">
              <a:ln>
                <a:noFill/>
              </a:ln>
              <a:solidFill>
                <a:srgbClr val="00240D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6099" y="816028"/>
            <a:ext cx="5125236" cy="536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62" r:id="rId2"/>
    <p:sldLayoutId id="2147484617" r:id="rId3"/>
    <p:sldLayoutId id="2147484580" r:id="rId4"/>
    <p:sldLayoutId id="2147484563" r:id="rId5"/>
    <p:sldLayoutId id="2147484619" r:id="rId6"/>
    <p:sldLayoutId id="2147484615" r:id="rId7"/>
    <p:sldLayoutId id="2147484572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6" r:id="rId14"/>
    <p:sldLayoutId id="2147484625" r:id="rId15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org/" TargetMode="External"/><Relationship Id="rId2" Type="http://schemas.openxmlformats.org/officeDocument/2006/relationships/hyperlink" Target="https://nuge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" TargetMode="External"/><Relationship Id="rId5" Type="http://schemas.openxmlformats.org/officeDocument/2006/relationships/hyperlink" Target="https://hub.docker.com/" TargetMode="External"/><Relationship Id="rId4" Type="http://schemas.openxmlformats.org/officeDocument/2006/relationships/hyperlink" Target="https://search.maven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wmf"/><Relationship Id="rId5" Type="http://schemas.openxmlformats.org/officeDocument/2006/relationships/image" Target="../media/image57.wmf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evops/artifacts/get-started-nuget?view=vsts&amp;tabs=new-nav" TargetMode="External"/><Relationship Id="rId7" Type="http://schemas.openxmlformats.org/officeDocument/2006/relationships/hyperlink" Target="https://docs.microsoft.com/en-us/azure/devops/artifacts/quickstarts/universal-packages?view=vsts&amp;tabs=azuredevop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vops/artifacts/quickstarts/python-packages?view=vsts&amp;tabs=new-nav" TargetMode="External"/><Relationship Id="rId5" Type="http://schemas.openxmlformats.org/officeDocument/2006/relationships/hyperlink" Target="https://docs.microsoft.com/en-us/azure/devops/artifacts/get-started-maven?view=vsts&amp;tabs=new-nav" TargetMode="External"/><Relationship Id="rId4" Type="http://schemas.openxmlformats.org/officeDocument/2006/relationships/hyperlink" Target="https://docs.microsoft.com/en-us/azure/devops/artifacts/get-started-npm?view=vsts&amp;tabs=new-nav%2Cwindow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hyperlink" Target="https://www.azuredevopslabs.com/labs/azuredevops/packagemanagement" TargetMode="External"/><Relationship Id="rId7" Type="http://schemas.openxmlformats.org/officeDocument/2006/relationships/image" Target="../media/image7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9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474-6022-48BB-A434-CF09068E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8" y="2582862"/>
            <a:ext cx="5487272" cy="1828800"/>
          </a:xfrm>
        </p:spPr>
        <p:txBody>
          <a:bodyPr anchor="ctr"/>
          <a:lstStyle/>
          <a:p>
            <a:r>
              <a:rPr lang="en-US" sz="4000" dirty="0"/>
              <a:t>AZ-400.00</a:t>
            </a:r>
            <a:br>
              <a:rPr lang="en-US" sz="4000" dirty="0"/>
            </a:br>
            <a:r>
              <a:rPr lang="en-US" sz="4000" dirty="0"/>
              <a:t>Module 4: Consolidating Artifacts and Designing a Dependency Management Strategy</a:t>
            </a:r>
          </a:p>
        </p:txBody>
      </p:sp>
    </p:spTree>
    <p:extLst>
      <p:ext uri="{BB962C8B-B14F-4D97-AF65-F5344CB8AC3E}">
        <p14:creationId xmlns:p14="http://schemas.microsoft.com/office/powerpoint/2010/main" val="35607312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A8989-37D4-4CCA-A511-109C1F1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Decompose your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AC457-CC14-4DE2-8CC7-6B87E22EA014}"/>
              </a:ext>
            </a:extLst>
          </p:cNvPr>
          <p:cNvSpPr/>
          <p:nvPr/>
        </p:nvSpPr>
        <p:spPr>
          <a:xfrm>
            <a:off x="427038" y="1336992"/>
            <a:ext cx="6100762" cy="520827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defTabSz="1066800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Approach: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Draw dependency graph</a:t>
            </a:r>
          </a:p>
          <a:p>
            <a:pPr marL="457200" indent="-330200" defTabSz="10668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Group components in sets of related components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Few spanning check-ins across sets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Ideally a single team is responsible</a:t>
            </a:r>
          </a:p>
          <a:p>
            <a:pPr defTabSz="1066800">
              <a:spcBef>
                <a:spcPts val="1200"/>
              </a:spcBef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Shared release cadence for single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0C566-1873-4755-8DE7-155C1F83A4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691086" y="1336992"/>
            <a:ext cx="5318352" cy="5208271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32742">
              <a:spcAft>
                <a:spcPts val="1200"/>
              </a:spcAft>
            </a:pPr>
            <a:endParaRPr lang="en-US" sz="2800">
              <a:solidFill>
                <a:srgbClr val="1A1A1A"/>
              </a:solidFill>
            </a:endParaRPr>
          </a:p>
        </p:txBody>
      </p:sp>
      <p:pic>
        <p:nvPicPr>
          <p:cNvPr id="4" name="Picture 2" descr="An example NuGet dependency graph for a .NET project">
            <a:extLst>
              <a:ext uri="{FF2B5EF4-FFF2-40B4-BE49-F238E27FC236}">
                <a16:creationId xmlns:a16="http://schemas.microsoft.com/office/drawing/2014/main" id="{22F3ED32-52C6-49FD-84C2-EB2757347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00851" y="1453105"/>
            <a:ext cx="5098823" cy="4989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4876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58BC-B30A-4C4A-95A1-429CB555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Scanning your Codebase for dependencies</a:t>
            </a:r>
          </a:p>
        </p:txBody>
      </p:sp>
      <p:pic>
        <p:nvPicPr>
          <p:cNvPr id="51" name="Picture 50" descr="Icon of coding brackets">
            <a:extLst>
              <a:ext uri="{FF2B5EF4-FFF2-40B4-BE49-F238E27FC236}">
                <a16:creationId xmlns:a16="http://schemas.microsoft.com/office/drawing/2014/main" id="{24DE1E8A-CB1D-4413-B8EA-FA91821D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191247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2CBF5C-7C23-42BE-B5DA-AE83E449391C}"/>
              </a:ext>
            </a:extLst>
          </p:cNvPr>
          <p:cNvSpPr/>
          <p:nvPr/>
        </p:nvSpPr>
        <p:spPr>
          <a:xfrm>
            <a:off x="1640086" y="1482069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Duplicate code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7DD201-CB77-49CE-85B2-FB7516F8B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2196927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Icon of a wave connected by circles and lines at both end">
            <a:extLst>
              <a:ext uri="{FF2B5EF4-FFF2-40B4-BE49-F238E27FC236}">
                <a16:creationId xmlns:a16="http://schemas.microsoft.com/office/drawing/2014/main" id="{B5EC816F-BD20-4B50-9816-4B43C08C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251631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D9B29-DB9B-49AE-B55E-F115D99B0105}"/>
              </a:ext>
            </a:extLst>
          </p:cNvPr>
          <p:cNvSpPr/>
          <p:nvPr/>
        </p:nvSpPr>
        <p:spPr>
          <a:xfrm>
            <a:off x="1640086" y="2542453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High cohesion and low coupling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C28C8E4-E20B-49A0-B65F-D4950A82A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3257311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eries of circles with rings on their own ways">
            <a:extLst>
              <a:ext uri="{FF2B5EF4-FFF2-40B4-BE49-F238E27FC236}">
                <a16:creationId xmlns:a16="http://schemas.microsoft.com/office/drawing/2014/main" id="{7182F8B0-5E74-4E87-8232-E9FA7248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310491"/>
            <a:ext cx="952500" cy="9525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E1F14F7-20D9-4006-BBCF-F03BDEAB37F5}"/>
              </a:ext>
            </a:extLst>
          </p:cNvPr>
          <p:cNvSpPr/>
          <p:nvPr/>
        </p:nvSpPr>
        <p:spPr>
          <a:xfrm>
            <a:off x="1640086" y="360207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Individual lifecycle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D58DBD-A0ED-4450-A2C9-A5649A2C5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4317695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Icon of four squares connected by lines ">
            <a:extLst>
              <a:ext uri="{FF2B5EF4-FFF2-40B4-BE49-F238E27FC236}">
                <a16:creationId xmlns:a16="http://schemas.microsoft.com/office/drawing/2014/main" id="{E1204712-F03A-44C4-9EE9-A693AD40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4370875"/>
            <a:ext cx="952500" cy="9525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4EC8A39-F326-4926-8DFE-44F3AA0EBE18}"/>
              </a:ext>
            </a:extLst>
          </p:cNvPr>
          <p:cNvSpPr/>
          <p:nvPr/>
        </p:nvSpPr>
        <p:spPr>
          <a:xfrm>
            <a:off x="1640086" y="4663222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Stable parts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6E94D-79CE-460C-BD2B-3BEBE2A83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40086" y="5378079"/>
            <a:ext cx="1035096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E30DFBCD-F877-4217-A3D8-B2C3EB0BA9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5431261"/>
            <a:ext cx="952500" cy="9525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6E675-3209-4A68-B57A-A771B1F2400B}"/>
              </a:ext>
            </a:extLst>
          </p:cNvPr>
          <p:cNvSpPr/>
          <p:nvPr/>
        </p:nvSpPr>
        <p:spPr>
          <a:xfrm>
            <a:off x="1640086" y="5722845"/>
            <a:ext cx="1035821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Independent code and components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8203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03: Package management</a:t>
            </a:r>
          </a:p>
        </p:txBody>
      </p:sp>
      <p:pic>
        <p:nvPicPr>
          <p:cNvPr id="3" name="Picture 2" descr="Icon of a circle branched into three connect circles">
            <a:extLst>
              <a:ext uri="{FF2B5EF4-FFF2-40B4-BE49-F238E27FC236}">
                <a16:creationId xmlns:a16="http://schemas.microsoft.com/office/drawing/2014/main" id="{8BC0F805-0054-40F2-8E14-54AA97601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239" y="3020291"/>
            <a:ext cx="953942" cy="9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00493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883F-1130-4228-8C36-6B68DC37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Packages</a:t>
            </a:r>
          </a:p>
        </p:txBody>
      </p:sp>
      <p:pic>
        <p:nvPicPr>
          <p:cNvPr id="14" name="Picture 13" descr="Icon of a screen with three circles enclosed by outward pointing chevrons on left and right">
            <a:extLst>
              <a:ext uri="{FF2B5EF4-FFF2-40B4-BE49-F238E27FC236}">
                <a16:creationId xmlns:a16="http://schemas.microsoft.com/office/drawing/2014/main" id="{E76B3172-4FB7-445D-866E-A059D38D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8" y="1781459"/>
            <a:ext cx="1134272" cy="11342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D85D4-5C1E-472B-981B-B12311D0BA03}"/>
              </a:ext>
            </a:extLst>
          </p:cNvPr>
          <p:cNvSpPr/>
          <p:nvPr/>
        </p:nvSpPr>
        <p:spPr>
          <a:xfrm>
            <a:off x="1852915" y="2163929"/>
            <a:ext cx="10155228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Mechanism to create, share and consume code and components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D05C07-226E-4CC4-A356-D2E75519A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852915" y="3177869"/>
            <a:ext cx="1015522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Icon of three dots and outward pointing chevrons on left and right">
            <a:extLst>
              <a:ext uri="{FF2B5EF4-FFF2-40B4-BE49-F238E27FC236}">
                <a16:creationId xmlns:a16="http://schemas.microsoft.com/office/drawing/2014/main" id="{5A0FB767-068A-48B4-86BE-A50115F6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8" y="3440008"/>
            <a:ext cx="1134272" cy="11342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E2E4EE-A795-4FDD-9512-50EA29903E5E}"/>
              </a:ext>
            </a:extLst>
          </p:cNvPr>
          <p:cNvSpPr/>
          <p:nvPr/>
        </p:nvSpPr>
        <p:spPr>
          <a:xfrm>
            <a:off x="1852915" y="3822478"/>
            <a:ext cx="10155228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Contains (compiled) code with metadata content for consuming packages</a:t>
            </a:r>
          </a:p>
        </p:txBody>
      </p:sp>
    </p:spTree>
    <p:extLst>
      <p:ext uri="{BB962C8B-B14F-4D97-AF65-F5344CB8AC3E}">
        <p14:creationId xmlns:p14="http://schemas.microsoft.com/office/powerpoint/2010/main" val="1540063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F92-24DD-49C7-9473-775F2874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packages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23A57E-1E39-45A2-993B-6B9CE0D4ACE4}"/>
              </a:ext>
            </a:extLst>
          </p:cNvPr>
          <p:cNvSpPr/>
          <p:nvPr/>
        </p:nvSpPr>
        <p:spPr bwMode="auto">
          <a:xfrm>
            <a:off x="427038" y="1526188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Microsoft platform and .NET artifacts</a:t>
            </a:r>
          </a:p>
        </p:txBody>
      </p:sp>
      <p:pic>
        <p:nvPicPr>
          <p:cNvPr id="1028" name="Picture 4" descr="Logo of NuGet">
            <a:extLst>
              <a:ext uri="{FF2B5EF4-FFF2-40B4-BE49-F238E27FC236}">
                <a16:creationId xmlns:a16="http://schemas.microsoft.com/office/drawing/2014/main" id="{2CBAF2FC-8354-4E6E-918F-C8B64A89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84" y="1837445"/>
            <a:ext cx="2372309" cy="8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934A6F8-63A3-4FB1-BA36-F511DD5BF63F}"/>
              </a:ext>
            </a:extLst>
          </p:cNvPr>
          <p:cNvSpPr/>
          <p:nvPr/>
        </p:nvSpPr>
        <p:spPr bwMode="auto">
          <a:xfrm>
            <a:off x="4351338" y="1526188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Node.js modules</a:t>
            </a:r>
          </a:p>
        </p:txBody>
      </p:sp>
      <p:pic>
        <p:nvPicPr>
          <p:cNvPr id="6" name="Picture 4" descr="Logo of npm">
            <a:extLst>
              <a:ext uri="{FF2B5EF4-FFF2-40B4-BE49-F238E27FC236}">
                <a16:creationId xmlns:a16="http://schemas.microsoft.com/office/drawing/2014/main" id="{AE19EA35-C557-43D2-92A2-F5B619FB0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789" y="1997102"/>
            <a:ext cx="1882899" cy="73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BE1176D-E68F-4651-B4B6-56FB61663495}"/>
              </a:ext>
            </a:extLst>
          </p:cNvPr>
          <p:cNvSpPr/>
          <p:nvPr/>
        </p:nvSpPr>
        <p:spPr bwMode="auto">
          <a:xfrm>
            <a:off x="8275638" y="1526188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Python scripts</a:t>
            </a:r>
          </a:p>
        </p:txBody>
      </p:sp>
      <p:pic>
        <p:nvPicPr>
          <p:cNvPr id="2050" name="Picture 2" descr="Logo of python">
            <a:extLst>
              <a:ext uri="{FF2B5EF4-FFF2-40B4-BE49-F238E27FC236}">
                <a16:creationId xmlns:a16="http://schemas.microsoft.com/office/drawing/2014/main" id="{942E64E2-2E03-4F8E-BA6D-B151D2DF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834" y="1973943"/>
            <a:ext cx="2651408" cy="78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A319D-0C68-449B-A49D-1DEF0578A776}"/>
              </a:ext>
            </a:extLst>
          </p:cNvPr>
          <p:cNvSpPr/>
          <p:nvPr/>
        </p:nvSpPr>
        <p:spPr bwMode="auto">
          <a:xfrm>
            <a:off x="427038" y="4063427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Universal packages</a:t>
            </a:r>
          </a:p>
        </p:txBody>
      </p:sp>
      <p:pic>
        <p:nvPicPr>
          <p:cNvPr id="7" name="Picture 6" descr="Icon of a box">
            <a:extLst>
              <a:ext uri="{FF2B5EF4-FFF2-40B4-BE49-F238E27FC236}">
                <a16:creationId xmlns:a16="http://schemas.microsoft.com/office/drawing/2014/main" id="{F7A156FF-8AB0-4569-AE2E-F7787FB7C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281" y="4427803"/>
            <a:ext cx="1039314" cy="115252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BCD981-69DE-40DE-98EC-7E38D138C73D}"/>
              </a:ext>
            </a:extLst>
          </p:cNvPr>
          <p:cNvSpPr/>
          <p:nvPr/>
        </p:nvSpPr>
        <p:spPr bwMode="auto">
          <a:xfrm>
            <a:off x="4351338" y="4063427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Java packages</a:t>
            </a:r>
          </a:p>
        </p:txBody>
      </p:sp>
      <p:pic>
        <p:nvPicPr>
          <p:cNvPr id="2052" name="Picture 4" descr="Logo of maven">
            <a:extLst>
              <a:ext uri="{FF2B5EF4-FFF2-40B4-BE49-F238E27FC236}">
                <a16:creationId xmlns:a16="http://schemas.microsoft.com/office/drawing/2014/main" id="{67B8219E-99FE-41AC-A388-09FA0B528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332" y="4599214"/>
            <a:ext cx="3325812" cy="76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A5DC44-4A8B-44BD-8706-5B3A98323D26}"/>
              </a:ext>
            </a:extLst>
          </p:cNvPr>
          <p:cNvSpPr/>
          <p:nvPr/>
        </p:nvSpPr>
        <p:spPr bwMode="auto">
          <a:xfrm>
            <a:off x="8275638" y="4063427"/>
            <a:ext cx="3733800" cy="2337373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Docker images</a:t>
            </a:r>
          </a:p>
        </p:txBody>
      </p:sp>
      <p:pic>
        <p:nvPicPr>
          <p:cNvPr id="11" name="Picture 2" descr="Logo of docker">
            <a:extLst>
              <a:ext uri="{FF2B5EF4-FFF2-40B4-BE49-F238E27FC236}">
                <a16:creationId xmlns:a16="http://schemas.microsoft.com/office/drawing/2014/main" id="{B75AC749-FC73-45EA-801A-3C518D86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715" y="4599214"/>
            <a:ext cx="3061647" cy="90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CA09064-3B64-4BCE-90B6-7A40333F6A64}"/>
              </a:ext>
            </a:extLst>
          </p:cNvPr>
          <p:cNvSpPr txBox="1">
            <a:spLocks/>
          </p:cNvSpPr>
          <p:nvPr/>
        </p:nvSpPr>
        <p:spPr>
          <a:xfrm>
            <a:off x="892175" y="7180943"/>
            <a:ext cx="10975975" cy="3140075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NuGet		Microsoft development platform and .NET artifacts</a:t>
            </a:r>
          </a:p>
          <a:p>
            <a:r>
              <a:rPr lang="en-US" dirty="0" err="1"/>
              <a:t>Npm</a:t>
            </a:r>
            <a:r>
              <a:rPr lang="en-US" dirty="0"/>
              <a:t>		node.js modules</a:t>
            </a:r>
          </a:p>
          <a:p>
            <a:r>
              <a:rPr lang="en-US" dirty="0"/>
              <a:t>Maven		Java packages</a:t>
            </a:r>
          </a:p>
          <a:p>
            <a:r>
              <a:rPr lang="en-US" dirty="0"/>
              <a:t>Python		Python script</a:t>
            </a:r>
          </a:p>
          <a:p>
            <a:r>
              <a:rPr lang="en-US" dirty="0"/>
              <a:t>Universal		Set of related files</a:t>
            </a:r>
            <a:endParaRPr lang="ru-RU" dirty="0"/>
          </a:p>
          <a:p>
            <a:r>
              <a:rPr lang="en-US" dirty="0"/>
              <a:t>Docker		Container images</a:t>
            </a:r>
          </a:p>
          <a:p>
            <a:endParaRPr lang="en-US" dirty="0"/>
          </a:p>
          <a:p>
            <a:r>
              <a:rPr lang="en-US" dirty="0"/>
              <a:t>Symbols		Symbol files </a:t>
            </a:r>
          </a:p>
        </p:txBody>
      </p:sp>
    </p:spTree>
    <p:extLst>
      <p:ext uri="{BB962C8B-B14F-4D97-AF65-F5344CB8AC3E}">
        <p14:creationId xmlns:p14="http://schemas.microsoft.com/office/powerpoint/2010/main" val="392837517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7D24-6593-4BB4-8B65-C7110C96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feeds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78868-B186-4C35-98B4-87006C5744F0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Centralized storage of package artifacts: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Public or privately available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Offer secure access for private feeds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Versioned storage of packages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Managed by tooling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1FFA-BE39-48DA-AED8-6BC550D8E330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Also known as: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Package repositories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Package registry</a:t>
            </a:r>
          </a:p>
        </p:txBody>
      </p:sp>
    </p:spTree>
    <p:extLst>
      <p:ext uri="{BB962C8B-B14F-4D97-AF65-F5344CB8AC3E}">
        <p14:creationId xmlns:p14="http://schemas.microsoft.com/office/powerpoint/2010/main" val="35038986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D2CF-E6FC-4003-9EEE-9E93DD55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Private and public feeds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E3F0D3-8DEE-4C5D-A5EB-0C111716E88D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Public: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NuGet.org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Npmjs.org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PyPi.org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Docker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B62929-0498-4450-B2CB-A3519AF9F6BA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Private feeds: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chemeClr val="tx1"/>
                </a:solidFill>
              </a:rPr>
              <a:t>MyGet</a:t>
            </a:r>
            <a:endParaRPr lang="en-US" sz="200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Azure Container Registry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Azure Artifacts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Self-hosted solution</a:t>
            </a:r>
          </a:p>
        </p:txBody>
      </p:sp>
    </p:spTree>
    <p:extLst>
      <p:ext uri="{BB962C8B-B14F-4D97-AF65-F5344CB8AC3E}">
        <p14:creationId xmlns:p14="http://schemas.microsoft.com/office/powerpoint/2010/main" val="31322782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400B-B7BD-4D6F-85D9-74171E4C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Package feed managers</a:t>
            </a:r>
          </a:p>
        </p:txBody>
      </p:sp>
      <p:pic>
        <p:nvPicPr>
          <p:cNvPr id="36" name="Picture 35" descr="Icon of three gears with varying sizes">
            <a:extLst>
              <a:ext uri="{FF2B5EF4-FFF2-40B4-BE49-F238E27FC236}">
                <a16:creationId xmlns:a16="http://schemas.microsoft.com/office/drawing/2014/main" id="{0108658D-F8E0-4DD8-98CF-C47A318A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568855"/>
            <a:ext cx="952500" cy="9525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33A0529-F8C2-405D-80A2-D224D482EE59}"/>
              </a:ext>
            </a:extLst>
          </p:cNvPr>
          <p:cNvSpPr/>
          <p:nvPr/>
        </p:nvSpPr>
        <p:spPr>
          <a:xfrm>
            <a:off x="1574799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Manages feed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AB363C-7C9D-47DD-B079-E0CC0EFDC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Icon of a magnifying glass">
            <a:extLst>
              <a:ext uri="{FF2B5EF4-FFF2-40B4-BE49-F238E27FC236}">
                <a16:creationId xmlns:a16="http://schemas.microsoft.com/office/drawing/2014/main" id="{A1A1CC4E-DD30-4789-9430-8E6877330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901769"/>
            <a:ext cx="952500" cy="9525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D07EE3C-E5BC-48E4-8742-BD86847C7A12}"/>
              </a:ext>
            </a:extLst>
          </p:cNvPr>
          <p:cNvSpPr/>
          <p:nvPr/>
        </p:nvSpPr>
        <p:spPr>
          <a:xfrm>
            <a:off x="1574799" y="3007925"/>
            <a:ext cx="4506913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Search and list packages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feed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E6836E-4B0F-4B6E-83F4-60ECC63D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 descr="Icon of four squares arranged to form a square">
            <a:extLst>
              <a:ext uri="{FF2B5EF4-FFF2-40B4-BE49-F238E27FC236}">
                <a16:creationId xmlns:a16="http://schemas.microsoft.com/office/drawing/2014/main" id="{F7D1AE1F-B5C0-4132-B752-A3EC9381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4288584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CF2AD4-6F91-41B7-A7DF-25811CCB941A}"/>
              </a:ext>
            </a:extLst>
          </p:cNvPr>
          <p:cNvSpPr/>
          <p:nvPr/>
        </p:nvSpPr>
        <p:spPr>
          <a:xfrm>
            <a:off x="1574799" y="4580930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Consume packages</a:t>
            </a:r>
          </a:p>
        </p:txBody>
      </p:sp>
      <p:pic>
        <p:nvPicPr>
          <p:cNvPr id="75" name="Picture 74" descr="Icon of an arrow pointing down to a rectangular shape">
            <a:extLst>
              <a:ext uri="{FF2B5EF4-FFF2-40B4-BE49-F238E27FC236}">
                <a16:creationId xmlns:a16="http://schemas.microsoft.com/office/drawing/2014/main" id="{D4DF4051-337A-4F26-86A2-7FE908FB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239" y="1568855"/>
            <a:ext cx="952500" cy="9525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200B773-3956-4289-A275-6636A5D2746A}"/>
              </a:ext>
            </a:extLst>
          </p:cNvPr>
          <p:cNvSpPr/>
          <p:nvPr/>
        </p:nvSpPr>
        <p:spPr>
          <a:xfrm>
            <a:off x="7513432" y="1859677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Maintain local installation cache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1E9E03D-74B0-4F9A-B897-8C1F5B3B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2710800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Icon of a webpage showing a product symbol">
            <a:extLst>
              <a:ext uri="{FF2B5EF4-FFF2-40B4-BE49-F238E27FC236}">
                <a16:creationId xmlns:a16="http://schemas.microsoft.com/office/drawing/2014/main" id="{89CD486B-592C-4DF5-84BF-C790FCACA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239" y="2901769"/>
            <a:ext cx="952500" cy="9525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4219093F-B9E3-45C0-AE5E-62F1C416AE33}"/>
              </a:ext>
            </a:extLst>
          </p:cNvPr>
          <p:cNvSpPr/>
          <p:nvPr/>
        </p:nvSpPr>
        <p:spPr>
          <a:xfrm>
            <a:off x="7515019" y="3192591"/>
            <a:ext cx="450691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Publish packages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D753D4-E72B-4766-AAAF-6431738CD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13432" y="4043714"/>
            <a:ext cx="4508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 descr="Icon of wrench and screw driver">
            <a:extLst>
              <a:ext uri="{FF2B5EF4-FFF2-40B4-BE49-F238E27FC236}">
                <a16:creationId xmlns:a16="http://schemas.microsoft.com/office/drawing/2014/main" id="{3F5EA00E-9CD1-43DD-ABA0-23D60DB1D3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3239" y="4288584"/>
            <a:ext cx="952500" cy="9525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84C7382-9B84-426D-BD9C-96C669026A61}"/>
              </a:ext>
            </a:extLst>
          </p:cNvPr>
          <p:cNvSpPr/>
          <p:nvPr/>
        </p:nvSpPr>
        <p:spPr>
          <a:xfrm>
            <a:off x="7515019" y="4526782"/>
            <a:ext cx="4506913" cy="106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Choose tooling: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Command-line tooling</a:t>
            </a:r>
          </a:p>
          <a:p>
            <a:pPr>
              <a:spcBef>
                <a:spcPts val="300"/>
              </a:spcBef>
            </a:pPr>
            <a:r>
              <a:rPr lang="en-US" sz="2000">
                <a:solidFill>
                  <a:schemeClr val="tx1"/>
                </a:solidFill>
              </a:rPr>
              <a:t>Integrated in build and release pipelines </a:t>
            </a:r>
          </a:p>
        </p:txBody>
      </p:sp>
    </p:spTree>
    <p:extLst>
      <p:ext uri="{BB962C8B-B14F-4D97-AF65-F5344CB8AC3E}">
        <p14:creationId xmlns:p14="http://schemas.microsoft.com/office/powerpoint/2010/main" val="169757119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5663-EF8B-4251-8585-AB3C56F2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0369"/>
          </a:xfrm>
        </p:spPr>
        <p:txBody>
          <a:bodyPr/>
          <a:lstStyle/>
          <a:p>
            <a:r>
              <a:rPr lang="en-US"/>
              <a:t>Package sources </a:t>
            </a:r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AD747C2-F077-4CB1-B4BC-8EDB92EB8F41}"/>
              </a:ext>
            </a:extLst>
          </p:cNvPr>
          <p:cNvSpPr/>
          <p:nvPr/>
        </p:nvSpPr>
        <p:spPr>
          <a:xfrm>
            <a:off x="427038" y="1188720"/>
            <a:ext cx="112759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Public 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39E5F-CA29-4F37-B7BE-4B80FA7615DE}"/>
              </a:ext>
            </a:extLst>
          </p:cNvPr>
          <p:cNvSpPr/>
          <p:nvPr/>
        </p:nvSpPr>
        <p:spPr>
          <a:xfrm>
            <a:off x="427038" y="1881641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NuGet Gallery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F756B1-E6E3-484A-AEBF-849260113B83}"/>
              </a:ext>
            </a:extLst>
          </p:cNvPr>
          <p:cNvSpPr/>
          <p:nvPr/>
        </p:nvSpPr>
        <p:spPr>
          <a:xfrm>
            <a:off x="4591891" y="1881641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2"/>
              </a:rPr>
              <a:t>https://nuget.org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FA42C0-0B5A-4C66-A780-FAF33B18084C}"/>
              </a:ext>
            </a:extLst>
          </p:cNvPr>
          <p:cNvSpPr/>
          <p:nvPr/>
        </p:nvSpPr>
        <p:spPr>
          <a:xfrm>
            <a:off x="427038" y="2776296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NPMjs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D7196-F8A6-49AA-9718-108D95AF0548}"/>
              </a:ext>
            </a:extLst>
          </p:cNvPr>
          <p:cNvSpPr/>
          <p:nvPr/>
        </p:nvSpPr>
        <p:spPr>
          <a:xfrm>
            <a:off x="4591891" y="2776296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3"/>
              </a:rPr>
              <a:t>https://npmjs.org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06E8F-DA70-41B6-A0C9-C3EEF904CE72}"/>
              </a:ext>
            </a:extLst>
          </p:cNvPr>
          <p:cNvSpPr/>
          <p:nvPr/>
        </p:nvSpPr>
        <p:spPr>
          <a:xfrm>
            <a:off x="427038" y="3670951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Maven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BFDD4D-F557-48F5-9A4B-3DA7C8664DD0}"/>
              </a:ext>
            </a:extLst>
          </p:cNvPr>
          <p:cNvSpPr/>
          <p:nvPr/>
        </p:nvSpPr>
        <p:spPr>
          <a:xfrm>
            <a:off x="4591891" y="3670951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4"/>
              </a:rPr>
              <a:t>https://search.maven.org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73D5A-0D91-44FC-B65E-98AD0ADE3AF8}"/>
              </a:ext>
            </a:extLst>
          </p:cNvPr>
          <p:cNvSpPr/>
          <p:nvPr/>
        </p:nvSpPr>
        <p:spPr>
          <a:xfrm>
            <a:off x="427038" y="4565606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Docker Hub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B88F1C-6B78-40B2-A9B8-4DD39A70EEAA}"/>
              </a:ext>
            </a:extLst>
          </p:cNvPr>
          <p:cNvSpPr/>
          <p:nvPr/>
        </p:nvSpPr>
        <p:spPr>
          <a:xfrm>
            <a:off x="4591891" y="4565606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5"/>
              </a:rPr>
              <a:t>https://hub.docker.com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0C3D5C-4FAA-4F39-B6B5-D9C263B23D4A}"/>
              </a:ext>
            </a:extLst>
          </p:cNvPr>
          <p:cNvSpPr/>
          <p:nvPr/>
        </p:nvSpPr>
        <p:spPr>
          <a:xfrm>
            <a:off x="427038" y="5460258"/>
            <a:ext cx="4010267" cy="751856"/>
          </a:xfrm>
          <a:prstGeom prst="rect">
            <a:avLst/>
          </a:prstGeom>
          <a:solidFill>
            <a:srgbClr val="243A5E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bg2"/>
                </a:solidFill>
                <a:latin typeface="+mj-lt"/>
              </a:rPr>
              <a:t>Python Package Index</a:t>
            </a:r>
            <a:endParaRPr lang="en-IN" sz="2000" kern="12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0778CB-1C36-4A47-BE6E-6A0CD621B2E4}"/>
              </a:ext>
            </a:extLst>
          </p:cNvPr>
          <p:cNvSpPr/>
          <p:nvPr/>
        </p:nvSpPr>
        <p:spPr>
          <a:xfrm>
            <a:off x="4591891" y="5460258"/>
            <a:ext cx="7406434" cy="75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marL="0" lvl="0" indent="0" algn="l" defTabSz="1111250">
              <a:spcBef>
                <a:spcPct val="0"/>
              </a:spcBef>
              <a:spcAft>
                <a:spcPct val="35000"/>
              </a:spcAft>
              <a:buNone/>
            </a:pPr>
            <a:r>
              <a:rPr lang="da-DK" sz="2000" kern="1200" baseline="0">
                <a:solidFill>
                  <a:schemeClr val="tx1"/>
                </a:solidFill>
                <a:hlinkClick r:id="rId6"/>
              </a:rPr>
              <a:t>https://pypi.org</a:t>
            </a:r>
            <a:r>
              <a:rPr lang="da-DK" sz="2000" kern="1200" baseline="0">
                <a:solidFill>
                  <a:schemeClr val="tx1"/>
                </a:solidFill>
              </a:rPr>
              <a:t> 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87514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F53C-6058-4EFC-BDD4-43667CA1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632779"/>
            <a:ext cx="11571287" cy="410369"/>
          </a:xfrm>
        </p:spPr>
        <p:txBody>
          <a:bodyPr/>
          <a:lstStyle/>
          <a:p>
            <a:r>
              <a:rPr lang="en-US" dirty="0"/>
              <a:t>Package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33992-0672-42F3-AC2E-C8A43C1F985B}"/>
              </a:ext>
            </a:extLst>
          </p:cNvPr>
          <p:cNvSpPr/>
          <p:nvPr/>
        </p:nvSpPr>
        <p:spPr>
          <a:xfrm>
            <a:off x="427038" y="1188720"/>
            <a:ext cx="112759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Self-hosted and SaaS based private package feeds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3E518-2EE1-430F-8872-A313EAEF1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4772"/>
              </p:ext>
            </p:extLst>
          </p:nvPr>
        </p:nvGraphicFramePr>
        <p:xfrm>
          <a:off x="427037" y="1866901"/>
          <a:ext cx="115824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751">
                  <a:extLst>
                    <a:ext uri="{9D8B030D-6E8A-4147-A177-3AD203B41FA5}">
                      <a16:colId xmlns:a16="http://schemas.microsoft.com/office/drawing/2014/main" val="1289156279"/>
                    </a:ext>
                  </a:extLst>
                </a:gridCol>
                <a:gridCol w="3427961">
                  <a:extLst>
                    <a:ext uri="{9D8B030D-6E8A-4147-A177-3AD203B41FA5}">
                      <a16:colId xmlns:a16="http://schemas.microsoft.com/office/drawing/2014/main" val="214089751"/>
                    </a:ext>
                  </a:extLst>
                </a:gridCol>
                <a:gridCol w="6008688">
                  <a:extLst>
                    <a:ext uri="{9D8B030D-6E8A-4147-A177-3AD203B41FA5}">
                      <a16:colId xmlns:a16="http://schemas.microsoft.com/office/drawing/2014/main" val="2759990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Package type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Self-hosted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chemeClr val="bg1"/>
                          </a:solidFill>
                          <a:latin typeface="+mj-lt"/>
                        </a:rPr>
                        <a:t>SaaS private feed</a:t>
                      </a:r>
                    </a:p>
                  </a:txBody>
                  <a:tcPr marL="137160" marR="137160" marT="91440" marB="9144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3580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NuGet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NuGet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43A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1391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NPM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Sinopia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cnpmjs.org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Verdaccio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  <a:latin typeface="+mn-lt"/>
                        </a:rPr>
                        <a:t>NPMjs.org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MyGet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Azure Artifacts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4392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Maven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Nexus, Artifactory,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Archiva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Azure Artifacts,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Bintray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JitPack</a:t>
                      </a:r>
                      <a:endParaRPr lang="en-US" sz="18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51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Portus, Quay, Harbor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Docker Hub, Azure Container Registry, Amazon Elastic Container Registry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44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Python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err="1">
                          <a:solidFill>
                            <a:schemeClr val="tx1"/>
                          </a:solidFill>
                          <a:latin typeface="+mn-lt"/>
                        </a:rPr>
                        <a:t>PyPI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+mn-lt"/>
                        </a:rPr>
                        <a:t> Server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+mn-lt"/>
                        </a:rPr>
                        <a:t>Gemfury</a:t>
                      </a:r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780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01: Module overview</a:t>
            </a:r>
          </a:p>
        </p:txBody>
      </p:sp>
      <p:pic>
        <p:nvPicPr>
          <p:cNvPr id="2" name="Picture 1" descr="Icon of a magnifying glass">
            <a:extLst>
              <a:ext uri="{FF2B5EF4-FFF2-40B4-BE49-F238E27FC236}">
                <a16:creationId xmlns:a16="http://schemas.microsoft.com/office/drawing/2014/main" id="{F54BF0A8-39FD-4462-929A-A3E80DF3A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356" y="3044782"/>
            <a:ext cx="957144" cy="9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73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packages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70B2A-3FF8-4A41-AB8C-34F3CC958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C6C9263-5EAB-453F-A546-94C6048FC50D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8A17A8-DE9B-4830-9B49-68B228C31428}"/>
              </a:ext>
            </a:extLst>
          </p:cNvPr>
          <p:cNvSpPr/>
          <p:nvPr/>
        </p:nvSpPr>
        <p:spPr>
          <a:xfrm>
            <a:off x="1600199" y="1453494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Identify a required dependency in your codebase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03D07B-B695-4A1F-B524-6DF28A280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193269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9693B8-74B0-4B2E-8422-1D2EAB0F1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E24CDF-0068-4B40-A6DC-AF1473A1390D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360D67-D732-4495-B54B-AED35F789ADD}"/>
              </a:ext>
            </a:extLst>
          </p:cNvPr>
          <p:cNvSpPr/>
          <p:nvPr/>
        </p:nvSpPr>
        <p:spPr>
          <a:xfrm>
            <a:off x="1600199" y="2563711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Find a component that satisfies the requirements for the project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7283A4-F45D-4EFD-AD43-5603D5CCF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3303487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BD2E7F-5377-4376-B0C0-A3BE39696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F06D7F0-03B5-40CE-B1FA-052EE7936B6C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B6995A-0082-4224-9010-463CEBEFF11F}"/>
              </a:ext>
            </a:extLst>
          </p:cNvPr>
          <p:cNvSpPr/>
          <p:nvPr/>
        </p:nvSpPr>
        <p:spPr>
          <a:xfrm>
            <a:off x="1600199" y="3489262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Search the package sources for a package offering a correct version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of the component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02FDCB-18E0-40B9-AD12-5BE54858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413705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B91893E-F354-47B5-BE02-1B290CA5D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2F44EE9-569C-4C19-8B64-0C89143D5FC7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C0B625-ABA3-4F74-83CD-1F6BF7E2DB87}"/>
              </a:ext>
            </a:extLst>
          </p:cNvPr>
          <p:cNvSpPr/>
          <p:nvPr/>
        </p:nvSpPr>
        <p:spPr>
          <a:xfrm>
            <a:off x="1600199" y="4784145"/>
            <a:ext cx="1039812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Install the package into the codebase and development machine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F24B4F-8947-4A4F-8185-8035F08DF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5523923"/>
            <a:ext cx="1039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6F2FE-308B-4063-BCA5-8B37146F7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49973F3-E970-46AF-9207-3547F40A0EE1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4F162-E210-4F5B-B283-1B340D6445B2}"/>
              </a:ext>
            </a:extLst>
          </p:cNvPr>
          <p:cNvSpPr/>
          <p:nvPr/>
        </p:nvSpPr>
        <p:spPr>
          <a:xfrm>
            <a:off x="1600199" y="5709697"/>
            <a:ext cx="10398125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8890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Create the software implementation that uses the new components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from the package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6419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416769-741D-409F-B6F3-5F1F282E4B46}"/>
              </a:ext>
            </a:extLst>
          </p:cNvPr>
          <p:cNvSpPr/>
          <p:nvPr/>
        </p:nvSpPr>
        <p:spPr bwMode="auto">
          <a:xfrm>
            <a:off x="427037" y="2201863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Pipelines</a:t>
            </a:r>
          </a:p>
        </p:txBody>
      </p:sp>
      <p:pic>
        <p:nvPicPr>
          <p:cNvPr id="5" name="Picture 4" descr="Logo of Azure pipelines">
            <a:extLst>
              <a:ext uri="{FF2B5EF4-FFF2-40B4-BE49-F238E27FC236}">
                <a16:creationId xmlns:a16="http://schemas.microsoft.com/office/drawing/2014/main" id="{2C6144B7-B52B-43E4-B754-76A9A68C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596" y="2329867"/>
            <a:ext cx="987454" cy="10130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DEF7AD-DEE4-4685-B97B-7B52F8F4445E}"/>
              </a:ext>
            </a:extLst>
          </p:cNvPr>
          <p:cNvSpPr/>
          <p:nvPr/>
        </p:nvSpPr>
        <p:spPr bwMode="auto">
          <a:xfrm>
            <a:off x="2768509" y="2201863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Boards</a:t>
            </a:r>
          </a:p>
        </p:txBody>
      </p:sp>
      <p:pic>
        <p:nvPicPr>
          <p:cNvPr id="6" name="Picture 5" descr="Logo of Azure Boards">
            <a:extLst>
              <a:ext uri="{FF2B5EF4-FFF2-40B4-BE49-F238E27FC236}">
                <a16:creationId xmlns:a16="http://schemas.microsoft.com/office/drawing/2014/main" id="{B05AF4E0-1189-48D8-A834-291E8A0D83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1401" y="2242660"/>
            <a:ext cx="1242788" cy="118747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9B92C8B-4F62-4D58-BCDC-6EE412E6812A}"/>
              </a:ext>
            </a:extLst>
          </p:cNvPr>
          <p:cNvSpPr/>
          <p:nvPr/>
        </p:nvSpPr>
        <p:spPr bwMode="auto">
          <a:xfrm>
            <a:off x="5109982" y="2201863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Test Plans</a:t>
            </a:r>
          </a:p>
        </p:txBody>
      </p:sp>
      <p:pic>
        <p:nvPicPr>
          <p:cNvPr id="7" name="Picture 6" descr="Logo of Azure test plans">
            <a:extLst>
              <a:ext uri="{FF2B5EF4-FFF2-40B4-BE49-F238E27FC236}">
                <a16:creationId xmlns:a16="http://schemas.microsoft.com/office/drawing/2014/main" id="{5D6EA64E-EB38-4760-9E0C-C0AA536D39B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2365" y="2366563"/>
            <a:ext cx="1003806" cy="93967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0889FC-0E08-41E2-AB33-8408EE66D8E7}"/>
              </a:ext>
            </a:extLst>
          </p:cNvPr>
          <p:cNvSpPr/>
          <p:nvPr/>
        </p:nvSpPr>
        <p:spPr bwMode="auto">
          <a:xfrm>
            <a:off x="7451454" y="2201863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</a:t>
            </a:r>
            <a:br>
              <a:rPr lang="en-US" sz="2400">
                <a:solidFill>
                  <a:schemeClr val="tx1"/>
                </a:solidFill>
                <a:latin typeface="+mj-lt"/>
              </a:rPr>
            </a:br>
            <a:r>
              <a:rPr lang="en-US" sz="2400">
                <a:solidFill>
                  <a:schemeClr val="tx1"/>
                </a:solidFill>
                <a:latin typeface="+mj-lt"/>
              </a:rPr>
              <a:t>Repos</a:t>
            </a:r>
          </a:p>
        </p:txBody>
      </p:sp>
      <p:pic>
        <p:nvPicPr>
          <p:cNvPr id="8" name="Picture 7" descr="Logo of Azure Repos">
            <a:extLst>
              <a:ext uri="{FF2B5EF4-FFF2-40B4-BE49-F238E27FC236}">
                <a16:creationId xmlns:a16="http://schemas.microsoft.com/office/drawing/2014/main" id="{577431DB-87DE-47FD-80BB-81F5F8AF640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0445" y="2278178"/>
            <a:ext cx="1050590" cy="11164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A36C7D1-F8A5-4726-B683-B8525110DB34}"/>
              </a:ext>
            </a:extLst>
          </p:cNvPr>
          <p:cNvSpPr/>
          <p:nvPr/>
        </p:nvSpPr>
        <p:spPr bwMode="auto">
          <a:xfrm>
            <a:off x="9792927" y="2201863"/>
            <a:ext cx="2208573" cy="212347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solidFill>
                  <a:schemeClr val="tx1"/>
                </a:solidFill>
                <a:latin typeface="+mj-lt"/>
              </a:rPr>
              <a:t>Azure Artifacts</a:t>
            </a:r>
          </a:p>
        </p:txBody>
      </p:sp>
      <p:pic>
        <p:nvPicPr>
          <p:cNvPr id="9" name="Picture 8" descr="Logo of Azure Artifacts">
            <a:extLst>
              <a:ext uri="{FF2B5EF4-FFF2-40B4-BE49-F238E27FC236}">
                <a16:creationId xmlns:a16="http://schemas.microsoft.com/office/drawing/2014/main" id="{79A12801-98C3-4330-8783-35C9738438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11150" y="2341334"/>
            <a:ext cx="972126" cy="9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5419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2F08-98BC-45B4-AAD0-267FFEEE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Artifacts</a:t>
            </a:r>
          </a:p>
        </p:txBody>
      </p:sp>
      <p:pic>
        <p:nvPicPr>
          <p:cNvPr id="8" name="Picture 7" descr="Logo of Azure Artifacts">
            <a:extLst>
              <a:ext uri="{FF2B5EF4-FFF2-40B4-BE49-F238E27FC236}">
                <a16:creationId xmlns:a16="http://schemas.microsoft.com/office/drawing/2014/main" id="{364D520D-AE65-4666-A96F-82B5A7BA0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642" y="494699"/>
            <a:ext cx="674824" cy="687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E9F64B-7550-4713-A067-B910CA7FED70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Part of Azure DevOps: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Create private and public package feeds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4990B-DA93-494E-98D1-CE474E11C9FF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Types of packages supported: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NuGet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NPM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Maven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Universal</a:t>
            </a:r>
          </a:p>
          <a:p>
            <a:pPr marL="457200" indent="-341313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>
                <a:solidFill>
                  <a:schemeClr val="tx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50290739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5578-F9AC-4E8E-B1D0-90034A26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Publishing packages creating a feed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5921F2-F201-4AE6-A8F8-712C658DBEDA}"/>
              </a:ext>
            </a:extLst>
          </p:cNvPr>
          <p:cNvSpPr/>
          <p:nvPr/>
        </p:nvSpPr>
        <p:spPr>
          <a:xfrm>
            <a:off x="427039" y="1316491"/>
            <a:ext cx="6423704" cy="52287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From Azure DevOps portal</a:t>
            </a:r>
          </a:p>
          <a:p>
            <a:pPr lvl="0"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Feeds are centralized</a:t>
            </a:r>
          </a:p>
          <a:p>
            <a:pPr lvl="0">
              <a:spcBef>
                <a:spcPts val="1200"/>
              </a:spcBef>
            </a:pPr>
            <a:r>
              <a:rPr lang="en-US" sz="2400">
                <a:solidFill>
                  <a:schemeClr val="tx1"/>
                </a:solidFill>
                <a:latin typeface="+mj-lt"/>
              </a:rPr>
              <a:t>Specify: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Visibility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Public sources as </a:t>
            </a:r>
            <a:r>
              <a:rPr lang="en-US" sz="2000" err="1">
                <a:solidFill>
                  <a:schemeClr val="tx1"/>
                </a:solidFill>
              </a:rPr>
              <a:t>upstreams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 descr="A screenshot to create new feed">
            <a:extLst>
              <a:ext uri="{FF2B5EF4-FFF2-40B4-BE49-F238E27FC236}">
                <a16:creationId xmlns:a16="http://schemas.microsoft.com/office/drawing/2014/main" id="{941E1FEF-5EED-4976-B419-FA3EDDCBC5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915" y="60029"/>
            <a:ext cx="5338989" cy="6874466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791144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3D71D11-9D6A-44D7-A5B6-F38B6EE6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 feed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253F5-B6E2-49EB-9F9A-0A5299DFC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3192334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Pushing a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C125-3917-4F5E-A965-ED6E9C549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7803379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A83E9-9D3F-4D27-92C5-3271240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package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622CE-2A2A-4D3E-9242-D0EAFB25E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6999850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797F-673D-4AEF-A8E3-EAC00060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pic>
        <p:nvPicPr>
          <p:cNvPr id="30" name="Picture 29" descr="Icon of four squares connected by lines forming a structure ">
            <a:extLst>
              <a:ext uri="{FF2B5EF4-FFF2-40B4-BE49-F238E27FC236}">
                <a16:creationId xmlns:a16="http://schemas.microsoft.com/office/drawing/2014/main" id="{B56560BD-A00F-4998-AF27-892F83C0A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191247"/>
            <a:ext cx="952500" cy="952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91A39E-53B2-413E-AB2F-2165618BC221}"/>
              </a:ext>
            </a:extLst>
          </p:cNvPr>
          <p:cNvSpPr/>
          <p:nvPr/>
        </p:nvSpPr>
        <p:spPr>
          <a:xfrm>
            <a:off x="1600200" y="1482831"/>
            <a:ext cx="57721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Create a package feed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087BB3-1E26-422B-8E0D-93003C21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2211215"/>
            <a:ext cx="5772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con of lines connecting to different circles">
            <a:extLst>
              <a:ext uri="{FF2B5EF4-FFF2-40B4-BE49-F238E27FC236}">
                <a16:creationId xmlns:a16="http://schemas.microsoft.com/office/drawing/2014/main" id="{6BA7B6FE-A8C1-4029-BE68-D8E2E6E7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278683"/>
            <a:ext cx="952500" cy="952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A1A019-62B5-4027-88D3-E1C53767F6EE}"/>
              </a:ext>
            </a:extLst>
          </p:cNvPr>
          <p:cNvSpPr/>
          <p:nvPr/>
        </p:nvSpPr>
        <p:spPr>
          <a:xfrm>
            <a:off x="1600200" y="2570267"/>
            <a:ext cx="57721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Connect to the feed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4496FF-0884-416E-8A3C-8E962517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3300175"/>
            <a:ext cx="5772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Icon of a screen with a square enclosed by outward pointing chevrons on left and right">
            <a:extLst>
              <a:ext uri="{FF2B5EF4-FFF2-40B4-BE49-F238E27FC236}">
                <a16:creationId xmlns:a16="http://schemas.microsoft.com/office/drawing/2014/main" id="{BFDAD537-AB21-4D25-912B-00FF70D4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367643"/>
            <a:ext cx="952500" cy="9525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A26F5E-671B-4E15-ABAF-24B46314F17E}"/>
              </a:ext>
            </a:extLst>
          </p:cNvPr>
          <p:cNvSpPr/>
          <p:nvPr/>
        </p:nvSpPr>
        <p:spPr>
          <a:xfrm>
            <a:off x="1600199" y="3474561"/>
            <a:ext cx="5772151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Create a NuGet package and publish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it to the feed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538409-4AA4-4B50-B826-86C82F9A5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4389135"/>
            <a:ext cx="5772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Icon of an arrow pointing down to a rectangular shape">
            <a:extLst>
              <a:ext uri="{FF2B5EF4-FFF2-40B4-BE49-F238E27FC236}">
                <a16:creationId xmlns:a16="http://schemas.microsoft.com/office/drawing/2014/main" id="{DF9F96EB-5543-4382-B476-DAD2D4EB4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456603"/>
            <a:ext cx="952500" cy="9525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7FB0C39-75D8-4185-9413-A8E2DE82B5E0}"/>
              </a:ext>
            </a:extLst>
          </p:cNvPr>
          <p:cNvSpPr/>
          <p:nvPr/>
        </p:nvSpPr>
        <p:spPr>
          <a:xfrm>
            <a:off x="1600199" y="4563521"/>
            <a:ext cx="5772151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Import the new NuGet package into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an existing project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25BAF1-6FF4-4DA7-9DF0-A6ED75E31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0200" y="5478095"/>
            <a:ext cx="57721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Icon of a arrow in a circular path with a timer inside the circle">
            <a:extLst>
              <a:ext uri="{FF2B5EF4-FFF2-40B4-BE49-F238E27FC236}">
                <a16:creationId xmlns:a16="http://schemas.microsoft.com/office/drawing/2014/main" id="{D918C6C8-D7CA-4F0C-953E-5ACE748590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545561"/>
            <a:ext cx="952500" cy="952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A8B1477-C20E-4344-A25A-2829F27F1CB5}"/>
              </a:ext>
            </a:extLst>
          </p:cNvPr>
          <p:cNvSpPr/>
          <p:nvPr/>
        </p:nvSpPr>
        <p:spPr>
          <a:xfrm>
            <a:off x="1600200" y="5837145"/>
            <a:ext cx="577215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Update a NuGet package in the feed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9C69F9-9B29-4AD7-9501-93137E369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748478" y="1191246"/>
            <a:ext cx="4255778" cy="5306805"/>
          </a:xfrm>
          <a:prstGeom prst="rect">
            <a:avLst/>
          </a:prstGeom>
          <a:noFill/>
          <a:ln w="1905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37160" rIns="182880" bIns="13716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32742">
              <a:spcAft>
                <a:spcPts val="1200"/>
              </a:spcAft>
            </a:pPr>
            <a:endParaRPr lang="en-US" sz="2800">
              <a:solidFill>
                <a:srgbClr val="1A1A1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F2855-5EA3-4B5D-9F57-00C0EF64D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06" t="13466" r="9154" b="10114"/>
          <a:stretch/>
        </p:blipFill>
        <p:spPr>
          <a:xfrm>
            <a:off x="7933267" y="2698717"/>
            <a:ext cx="3886200" cy="22918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98063F-57EF-4705-B64C-192FAC3EC360}"/>
              </a:ext>
            </a:extLst>
          </p:cNvPr>
          <p:cNvSpPr/>
          <p:nvPr/>
        </p:nvSpPr>
        <p:spPr>
          <a:xfrm>
            <a:off x="8739710" y="3613816"/>
            <a:ext cx="2273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HANDS ON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711129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9" y="3275663"/>
            <a:ext cx="9240836" cy="443198"/>
          </a:xfrm>
        </p:spPr>
        <p:txBody>
          <a:bodyPr/>
          <a:lstStyle/>
          <a:p>
            <a:r>
              <a:rPr lang="en-US"/>
              <a:t>Lesson 04: Migrating and consolidating artifacts</a:t>
            </a:r>
          </a:p>
        </p:txBody>
      </p:sp>
      <p:pic>
        <p:nvPicPr>
          <p:cNvPr id="3" name="Picture 2" descr="Icon of arrow positioned diagonally">
            <a:extLst>
              <a:ext uri="{FF2B5EF4-FFF2-40B4-BE49-F238E27FC236}">
                <a16:creationId xmlns:a16="http://schemas.microsoft.com/office/drawing/2014/main" id="{CA398075-4EFF-492B-9572-1AACBA0C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822" y="3021553"/>
            <a:ext cx="951418" cy="9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7614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Identifying existing artifact repositories</a:t>
            </a:r>
          </a:p>
        </p:txBody>
      </p:sp>
      <p:pic>
        <p:nvPicPr>
          <p:cNvPr id="64" name="Picture 63" descr="Icon of a smartphone with a cube on the screen">
            <a:extLst>
              <a:ext uri="{FF2B5EF4-FFF2-40B4-BE49-F238E27FC236}">
                <a16:creationId xmlns:a16="http://schemas.microsoft.com/office/drawing/2014/main" id="{FE945646-2415-4C43-86F6-9F11A6B5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1254747"/>
            <a:ext cx="952500" cy="952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91E73E-7A77-4CC2-A3E2-577503CE46AD}"/>
              </a:ext>
            </a:extLst>
          </p:cNvPr>
          <p:cNvSpPr/>
          <p:nvPr/>
        </p:nvSpPr>
        <p:spPr>
          <a:xfrm>
            <a:off x="1625600" y="1546331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</a:rPr>
              <a:t>An artifact is a deployable component of your application</a:t>
            </a:r>
            <a:endParaRPr lang="en-IN" sz="2400" kern="120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25BB93-657D-4FA3-841C-646FA9986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2274747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Icon of small circles connected by lines forming a big circle">
            <a:extLst>
              <a:ext uri="{FF2B5EF4-FFF2-40B4-BE49-F238E27FC236}">
                <a16:creationId xmlns:a16="http://schemas.microsoft.com/office/drawing/2014/main" id="{A5E61FFC-57F9-4C31-A383-7BF2FEC31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2343771"/>
            <a:ext cx="952500" cy="95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174D71-DAAA-4A06-8037-34887B0289C0}"/>
              </a:ext>
            </a:extLst>
          </p:cNvPr>
          <p:cNvSpPr/>
          <p:nvPr/>
        </p:nvSpPr>
        <p:spPr>
          <a:xfrm>
            <a:off x="1625600" y="2450689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</a:rPr>
              <a:t>Azure Pipelines can work with a wide variety of artifact sources and repositories</a:t>
            </a:r>
            <a:endParaRPr lang="en-IN" sz="2400" kern="120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C61C22-7833-4468-B6C5-287713F8F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3363771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Icon of lines going to different circles">
            <a:extLst>
              <a:ext uri="{FF2B5EF4-FFF2-40B4-BE49-F238E27FC236}">
                <a16:creationId xmlns:a16="http://schemas.microsoft.com/office/drawing/2014/main" id="{530C2A72-B6AD-4B6F-8096-8632B0AE8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3431271"/>
            <a:ext cx="952500" cy="952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50259-E2BD-4C92-A15E-16BA053A6801}"/>
              </a:ext>
            </a:extLst>
          </p:cNvPr>
          <p:cNvSpPr/>
          <p:nvPr/>
        </p:nvSpPr>
        <p:spPr>
          <a:xfrm>
            <a:off x="1625600" y="3722855"/>
            <a:ext cx="10380856" cy="369332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</a:rPr>
              <a:t>Each release can specify which version of the artifacts are required</a:t>
            </a:r>
            <a:endParaRPr lang="en-IN" sz="2400" kern="120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DA747E-A2C1-4941-8F3E-5752D5DF9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4452795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Icon of an arrow in a circular motion and a cloud inside it">
            <a:extLst>
              <a:ext uri="{FF2B5EF4-FFF2-40B4-BE49-F238E27FC236}">
                <a16:creationId xmlns:a16="http://schemas.microsoft.com/office/drawing/2014/main" id="{114E0AED-4F73-48B1-AAA1-213AC8273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8" y="4520295"/>
            <a:ext cx="952500" cy="952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62C74B0-0FF3-4C6B-B237-19AC4469D6B4}"/>
              </a:ext>
            </a:extLst>
          </p:cNvPr>
          <p:cNvSpPr/>
          <p:nvPr/>
        </p:nvSpPr>
        <p:spPr>
          <a:xfrm>
            <a:off x="1625600" y="4627213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</a:rPr>
              <a:t>Azure Artifacts can eliminate the need to manage file shares or to</a:t>
            </a:r>
            <a:br>
              <a:rPr lang="en-US" sz="2400" kern="1200" baseline="0">
                <a:solidFill>
                  <a:schemeClr val="tx1"/>
                </a:solidFill>
              </a:rPr>
            </a:br>
            <a:r>
              <a:rPr lang="en-US" sz="2400" kern="1200" baseline="0">
                <a:solidFill>
                  <a:schemeClr val="tx1"/>
                </a:solidFill>
              </a:rPr>
              <a:t>host private package servers</a:t>
            </a:r>
            <a:endParaRPr lang="en-IN" sz="2400" kern="1200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F720F-BAAB-4AFA-A360-8647EABA3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28582" y="5541819"/>
            <a:ext cx="1038085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Icon of a globe">
            <a:extLst>
              <a:ext uri="{FF2B5EF4-FFF2-40B4-BE49-F238E27FC236}">
                <a16:creationId xmlns:a16="http://schemas.microsoft.com/office/drawing/2014/main" id="{49BDECEC-159A-428B-9F10-2AD93D3124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8" y="5609323"/>
            <a:ext cx="952500" cy="9525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A3BA53-EDEB-4819-BA10-A7E9E53CA516}"/>
              </a:ext>
            </a:extLst>
          </p:cNvPr>
          <p:cNvSpPr/>
          <p:nvPr/>
        </p:nvSpPr>
        <p:spPr>
          <a:xfrm>
            <a:off x="1625600" y="5716241"/>
            <a:ext cx="10380856" cy="738664"/>
          </a:xfrm>
          <a:prstGeom prst="rect">
            <a:avLst/>
          </a:pr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0" lvl="0" indent="0" algn="l" defTabSz="75565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</a:rPr>
              <a:t>Azure Artifacts provides universal artifact management for Maven,</a:t>
            </a:r>
            <a:br>
              <a:rPr lang="en-US" sz="2400" kern="1200" baseline="0">
                <a:solidFill>
                  <a:schemeClr val="tx1"/>
                </a:solidFill>
              </a:rPr>
            </a:br>
            <a:r>
              <a:rPr lang="en-US" sz="2400" kern="1200" baseline="0" err="1">
                <a:solidFill>
                  <a:schemeClr val="tx1"/>
                </a:solidFill>
              </a:rPr>
              <a:t>npm</a:t>
            </a:r>
            <a:r>
              <a:rPr lang="en-US" sz="2400" kern="1200" baseline="0">
                <a:solidFill>
                  <a:schemeClr val="tx1"/>
                </a:solidFill>
              </a:rPr>
              <a:t> and NuGet</a:t>
            </a:r>
            <a:endParaRPr lang="en-IN" sz="24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45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1B9C-B4A1-4E8B-BDD0-8D4B9DE9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pic>
        <p:nvPicPr>
          <p:cNvPr id="33" name="Picture 32" descr="Icon of a magnifying glass">
            <a:extLst>
              <a:ext uri="{FF2B5EF4-FFF2-40B4-BE49-F238E27FC236}">
                <a16:creationId xmlns:a16="http://schemas.microsoft.com/office/drawing/2014/main" id="{FBC083DC-33B5-4463-920D-7F2887835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25" y="1545222"/>
            <a:ext cx="950976" cy="95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5CD21A-9EE5-4732-B9E1-627032D38D29}"/>
              </a:ext>
            </a:extLst>
          </p:cNvPr>
          <p:cNvSpPr txBox="1"/>
          <p:nvPr/>
        </p:nvSpPr>
        <p:spPr>
          <a:xfrm>
            <a:off x="1568525" y="1778113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1: Module overview</a:t>
            </a:r>
            <a:endParaRPr lang="en-IN" sz="2400" dirty="0"/>
          </a:p>
        </p:txBody>
      </p:sp>
      <p:pic>
        <p:nvPicPr>
          <p:cNvPr id="8" name="Picture 7" descr="Icon of a box">
            <a:extLst>
              <a:ext uri="{FF2B5EF4-FFF2-40B4-BE49-F238E27FC236}">
                <a16:creationId xmlns:a16="http://schemas.microsoft.com/office/drawing/2014/main" id="{1E4A0920-71A0-4CCE-8D6E-9ABA7E97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25" y="2951468"/>
            <a:ext cx="952500" cy="95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463942-57D2-466C-AD3B-4BD0C29EFDDB}"/>
              </a:ext>
            </a:extLst>
          </p:cNvPr>
          <p:cNvSpPr txBox="1"/>
          <p:nvPr/>
        </p:nvSpPr>
        <p:spPr>
          <a:xfrm>
            <a:off x="1568525" y="3057623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/>
              <a:t>Lesson 2: Packaging dependencies</a:t>
            </a:r>
            <a:endParaRPr lang="en-IN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D0648B-62E7-49A3-842D-6C76F3993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2723833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718108-E7E8-4248-BC0C-5001304AF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8526" y="4130079"/>
            <a:ext cx="42955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Icon of a circle branched into three connect circles">
            <a:extLst>
              <a:ext uri="{FF2B5EF4-FFF2-40B4-BE49-F238E27FC236}">
                <a16:creationId xmlns:a16="http://schemas.microsoft.com/office/drawing/2014/main" id="{BCA7173C-DDCF-4DB7-99B9-029CA1B56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5" y="4357712"/>
            <a:ext cx="950976" cy="9509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013910-61CB-4363-8DF2-E16027008D42}"/>
              </a:ext>
            </a:extLst>
          </p:cNvPr>
          <p:cNvSpPr txBox="1"/>
          <p:nvPr/>
        </p:nvSpPr>
        <p:spPr>
          <a:xfrm>
            <a:off x="1568525" y="4648534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/>
              <a:t>Lesson 3: Package management</a:t>
            </a:r>
            <a:endParaRPr lang="en-IN" sz="2400"/>
          </a:p>
        </p:txBody>
      </p:sp>
      <p:pic>
        <p:nvPicPr>
          <p:cNvPr id="39" name="Picture 38" descr="Icon of arrow positioned diagonally">
            <a:extLst>
              <a:ext uri="{FF2B5EF4-FFF2-40B4-BE49-F238E27FC236}">
                <a16:creationId xmlns:a16="http://schemas.microsoft.com/office/drawing/2014/main" id="{2A57BD78-EFB6-4188-97E8-A2B605B4C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885" y="1545222"/>
            <a:ext cx="950976" cy="95097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5004CE3-D0CE-4CE9-B7AB-4BEF6A008744}"/>
              </a:ext>
            </a:extLst>
          </p:cNvPr>
          <p:cNvSpPr txBox="1"/>
          <p:nvPr/>
        </p:nvSpPr>
        <p:spPr>
          <a:xfrm>
            <a:off x="7451803" y="1651378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/>
              <a:t>Lesson 4: Migrating and consolidating artifacts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5569510-8864-47B8-BCFA-6DD491861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2723833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Icon of a lab flask">
            <a:extLst>
              <a:ext uri="{FF2B5EF4-FFF2-40B4-BE49-F238E27FC236}">
                <a16:creationId xmlns:a16="http://schemas.microsoft.com/office/drawing/2014/main" id="{C48BD87F-1CEF-4236-B324-298276813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885" y="2951467"/>
            <a:ext cx="950976" cy="95097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F9DD536-75B1-4A7A-8EB1-F7B89D8CA88B}"/>
              </a:ext>
            </a:extLst>
          </p:cNvPr>
          <p:cNvSpPr txBox="1"/>
          <p:nvPr/>
        </p:nvSpPr>
        <p:spPr>
          <a:xfrm>
            <a:off x="7451803" y="3242289"/>
            <a:ext cx="452113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/>
              <a:t>Lesson 5: Lab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95BD5ED-46A2-4B53-8FBC-754C02F12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51803" y="4130079"/>
            <a:ext cx="456557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Icon of a document with a checkmark">
            <a:extLst>
              <a:ext uri="{FF2B5EF4-FFF2-40B4-BE49-F238E27FC236}">
                <a16:creationId xmlns:a16="http://schemas.microsoft.com/office/drawing/2014/main" id="{DAC7E026-7BE7-42CE-A34D-98C59CBA3A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885" y="4357712"/>
            <a:ext cx="950976" cy="95097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6030E9B-7D5B-4630-8301-3E54DED4FADE}"/>
              </a:ext>
            </a:extLst>
          </p:cNvPr>
          <p:cNvSpPr txBox="1"/>
          <p:nvPr/>
        </p:nvSpPr>
        <p:spPr>
          <a:xfrm>
            <a:off x="7451803" y="4463868"/>
            <a:ext cx="452113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defTabSz="622300"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Lesson 6: Module review and takeaways</a:t>
            </a:r>
          </a:p>
        </p:txBody>
      </p:sp>
    </p:spTree>
    <p:extLst>
      <p:ext uri="{BB962C8B-B14F-4D97-AF65-F5344CB8AC3E}">
        <p14:creationId xmlns:p14="http://schemas.microsoft.com/office/powerpoint/2010/main" val="166375052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Migrating and integrating artifact repositories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D144-4A7A-4B8A-9132-37A2097C58C9}"/>
              </a:ext>
            </a:extLst>
          </p:cNvPr>
          <p:cNvSpPr/>
          <p:nvPr/>
        </p:nvSpPr>
        <p:spPr>
          <a:xfrm>
            <a:off x="427038" y="1384300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NuGet packages in Azure DevOps Services and TFS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99A37E-5FA0-4652-863E-4C6AA1A10838}"/>
              </a:ext>
            </a:extLst>
          </p:cNvPr>
          <p:cNvSpPr/>
          <p:nvPr/>
        </p:nvSpPr>
        <p:spPr>
          <a:xfrm>
            <a:off x="427038" y="2436599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 </a:t>
            </a:r>
            <a:r>
              <a:rPr lang="en-US" sz="2400" err="1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</a:t>
            </a:r>
            <a:r>
              <a:rPr lang="en-US" sz="2400">
                <a:solidFill>
                  <a:schemeClr val="tx2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store JavaScript packages in Azure DevOps Services or TFS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C01AD5-C9BD-4A1B-873A-9993214E93EA}"/>
              </a:ext>
            </a:extLst>
          </p:cNvPr>
          <p:cNvSpPr/>
          <p:nvPr/>
        </p:nvSpPr>
        <p:spPr>
          <a:xfrm>
            <a:off x="427038" y="3488898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Maven packages in Azure DevOps Services and TFS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</a:t>
            </a:r>
            <a:endParaRPr lang="en-IN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5C573-8F16-4252-9ECE-27245F69E76A}"/>
              </a:ext>
            </a:extLst>
          </p:cNvPr>
          <p:cNvSpPr/>
          <p:nvPr/>
        </p:nvSpPr>
        <p:spPr>
          <a:xfrm>
            <a:off x="427038" y="4541197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started with Python packages in Azure Artifacts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44FA5-1DF7-4CFA-9959-15B3A89A4A1A}"/>
              </a:ext>
            </a:extLst>
          </p:cNvPr>
          <p:cNvSpPr/>
          <p:nvPr/>
        </p:nvSpPr>
        <p:spPr>
          <a:xfrm>
            <a:off x="427038" y="5593495"/>
            <a:ext cx="11568683" cy="9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ctr" anchorCtr="0">
            <a:noAutofit/>
          </a:bodyPr>
          <a:lstStyle/>
          <a:p>
            <a:pPr lvl="0" defTabSz="7556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2"/>
                </a:solidFill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 and then download a Universal Package</a:t>
            </a:r>
            <a:r>
              <a:rPr lang="en-US" sz="2400">
                <a:solidFill>
                  <a:schemeClr val="tx2"/>
                </a:solidFill>
                <a:latin typeface="+mj-lt"/>
              </a:rPr>
              <a:t> </a:t>
            </a:r>
            <a:endParaRPr lang="en-IN" sz="24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7218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05: Lab</a:t>
            </a:r>
          </a:p>
        </p:txBody>
      </p:sp>
      <p:pic>
        <p:nvPicPr>
          <p:cNvPr id="3" name="Picture 2" descr="Icon of a lab flask">
            <a:extLst>
              <a:ext uri="{FF2B5EF4-FFF2-40B4-BE49-F238E27FC236}">
                <a16:creationId xmlns:a16="http://schemas.microsoft.com/office/drawing/2014/main" id="{4222BB0F-C049-45CC-8077-6DA11C8A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626" y="2872466"/>
            <a:ext cx="859220" cy="124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7709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2504-CD52-4530-95A0-64324BC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Package management with Azure Artifacts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4DE2F4-2991-4D6E-B82C-8E573C70C79C}"/>
              </a:ext>
            </a:extLst>
          </p:cNvPr>
          <p:cNvSpPr/>
          <p:nvPr/>
        </p:nvSpPr>
        <p:spPr>
          <a:xfrm>
            <a:off x="465138" y="1188720"/>
            <a:ext cx="11237870" cy="360360"/>
          </a:xfrm>
          <a:custGeom>
            <a:avLst/>
            <a:gdLst>
              <a:gd name="connsiteX0" fmla="*/ 0 w 11237870"/>
              <a:gd name="connsiteY0" fmla="*/ 60061 h 360360"/>
              <a:gd name="connsiteX1" fmla="*/ 60061 w 11237870"/>
              <a:gd name="connsiteY1" fmla="*/ 0 h 360360"/>
              <a:gd name="connsiteX2" fmla="*/ 11177809 w 11237870"/>
              <a:gd name="connsiteY2" fmla="*/ 0 h 360360"/>
              <a:gd name="connsiteX3" fmla="*/ 11237870 w 11237870"/>
              <a:gd name="connsiteY3" fmla="*/ 60061 h 360360"/>
              <a:gd name="connsiteX4" fmla="*/ 11237870 w 11237870"/>
              <a:gd name="connsiteY4" fmla="*/ 300299 h 360360"/>
              <a:gd name="connsiteX5" fmla="*/ 11177809 w 11237870"/>
              <a:gd name="connsiteY5" fmla="*/ 360360 h 360360"/>
              <a:gd name="connsiteX6" fmla="*/ 60061 w 11237870"/>
              <a:gd name="connsiteY6" fmla="*/ 360360 h 360360"/>
              <a:gd name="connsiteX7" fmla="*/ 0 w 11237870"/>
              <a:gd name="connsiteY7" fmla="*/ 300299 h 360360"/>
              <a:gd name="connsiteX8" fmla="*/ 0 w 11237870"/>
              <a:gd name="connsiteY8" fmla="*/ 60061 h 36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37870" h="360360">
                <a:moveTo>
                  <a:pt x="0" y="60061"/>
                </a:moveTo>
                <a:cubicBezTo>
                  <a:pt x="0" y="26890"/>
                  <a:pt x="26890" y="0"/>
                  <a:pt x="60061" y="0"/>
                </a:cubicBezTo>
                <a:lnTo>
                  <a:pt x="11177809" y="0"/>
                </a:lnTo>
                <a:cubicBezTo>
                  <a:pt x="11210980" y="0"/>
                  <a:pt x="11237870" y="26890"/>
                  <a:pt x="11237870" y="60061"/>
                </a:cubicBezTo>
                <a:lnTo>
                  <a:pt x="11237870" y="300299"/>
                </a:lnTo>
                <a:cubicBezTo>
                  <a:pt x="11237870" y="333470"/>
                  <a:pt x="11210980" y="360360"/>
                  <a:pt x="11177809" y="360360"/>
                </a:cubicBezTo>
                <a:lnTo>
                  <a:pt x="60061" y="360360"/>
                </a:lnTo>
                <a:cubicBezTo>
                  <a:pt x="26890" y="360360"/>
                  <a:pt x="0" y="333470"/>
                  <a:pt x="0" y="300299"/>
                </a:cubicBezTo>
                <a:lnTo>
                  <a:pt x="0" y="6006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In this lab, </a:t>
            </a:r>
            <a:r>
              <a:rPr lang="en-US" sz="2400" dirty="0">
                <a:solidFill>
                  <a:schemeClr val="tx2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Package Management with Azure Artifacts</a:t>
            </a:r>
            <a:r>
              <a:rPr lang="en-US" sz="2400" dirty="0">
                <a:solidFill>
                  <a:schemeClr val="tx1"/>
                </a:solidFill>
                <a:latin typeface="+mj-lt"/>
              </a:rPr>
              <a:t>, you will:</a:t>
            </a:r>
          </a:p>
        </p:txBody>
      </p:sp>
      <p:pic>
        <p:nvPicPr>
          <p:cNvPr id="59" name="Picture 58" descr="Icon of a chart build by blocks of square">
            <a:extLst>
              <a:ext uri="{FF2B5EF4-FFF2-40B4-BE49-F238E27FC236}">
                <a16:creationId xmlns:a16="http://schemas.microsoft.com/office/drawing/2014/main" id="{B552FB5A-EFD9-4892-BBFC-3B2ED42E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7" y="1667108"/>
            <a:ext cx="754380" cy="754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01C96B-D6D5-4FC1-8C3B-41C0FFF15AA5}"/>
              </a:ext>
            </a:extLst>
          </p:cNvPr>
          <p:cNvSpPr/>
          <p:nvPr/>
        </p:nvSpPr>
        <p:spPr>
          <a:xfrm>
            <a:off x="1365813" y="1863546"/>
            <a:ext cx="10153885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Create a package feed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7988E0-8959-4296-B990-A0705024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7309" y="2471833"/>
            <a:ext cx="1064212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 descr="Icon of a matrix of nine circles connected to each other by lines">
            <a:extLst>
              <a:ext uri="{FF2B5EF4-FFF2-40B4-BE49-F238E27FC236}">
                <a16:creationId xmlns:a16="http://schemas.microsoft.com/office/drawing/2014/main" id="{D4BB9DF1-4088-4C78-8F3D-801155E77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7" y="2523326"/>
            <a:ext cx="754380" cy="7543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01AAE3-8C04-41FD-95B1-26E2FA47F749}"/>
              </a:ext>
            </a:extLst>
          </p:cNvPr>
          <p:cNvSpPr/>
          <p:nvPr/>
        </p:nvSpPr>
        <p:spPr>
          <a:xfrm>
            <a:off x="1365813" y="2719764"/>
            <a:ext cx="10153885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Connect to the feed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2613AF-42D1-42CA-82DE-FA4B43D37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7309" y="3328050"/>
            <a:ext cx="1064212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Icon of a document with a checkmark">
            <a:extLst>
              <a:ext uri="{FF2B5EF4-FFF2-40B4-BE49-F238E27FC236}">
                <a16:creationId xmlns:a16="http://schemas.microsoft.com/office/drawing/2014/main" id="{C8FEB399-2E4F-4F6D-91BF-B063442C81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037" y="3378396"/>
            <a:ext cx="754380" cy="7543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B8915D-E726-4CA2-A05B-BC0C8B989FC4}"/>
              </a:ext>
            </a:extLst>
          </p:cNvPr>
          <p:cNvSpPr/>
          <p:nvPr/>
        </p:nvSpPr>
        <p:spPr>
          <a:xfrm>
            <a:off x="1365813" y="3575978"/>
            <a:ext cx="10153885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Create a NuGet package and publish it to the feed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CD4D5E5-FE73-4BC7-9F19-0A8FB66D0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7309" y="4184267"/>
            <a:ext cx="1064212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Icon of a shield, cross and a diagonal ">
            <a:extLst>
              <a:ext uri="{FF2B5EF4-FFF2-40B4-BE49-F238E27FC236}">
                <a16:creationId xmlns:a16="http://schemas.microsoft.com/office/drawing/2014/main" id="{774EC83A-FC0F-47D6-8552-F6A5E7352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37" y="4233090"/>
            <a:ext cx="754380" cy="75590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31FB598-9117-470A-AEC0-48968517DE55}"/>
              </a:ext>
            </a:extLst>
          </p:cNvPr>
          <p:cNvSpPr/>
          <p:nvPr/>
        </p:nvSpPr>
        <p:spPr>
          <a:xfrm>
            <a:off x="1365813" y="4432196"/>
            <a:ext cx="10153885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Import the new NuGet package into an existing project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68518-41B4-4442-BFD4-8B47B5692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67309" y="5040484"/>
            <a:ext cx="1064212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Icon of an arrow pointing down to a rectangular shape">
            <a:extLst>
              <a:ext uri="{FF2B5EF4-FFF2-40B4-BE49-F238E27FC236}">
                <a16:creationId xmlns:a16="http://schemas.microsoft.com/office/drawing/2014/main" id="{72AA7E94-1001-4948-8416-5FB7E3CA9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037" y="5090829"/>
            <a:ext cx="754380" cy="754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BD1BC5D-3047-45FD-A898-D9DB14784D0B}"/>
              </a:ext>
            </a:extLst>
          </p:cNvPr>
          <p:cNvSpPr/>
          <p:nvPr/>
        </p:nvSpPr>
        <p:spPr>
          <a:xfrm>
            <a:off x="1365813" y="5288412"/>
            <a:ext cx="10153885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Update a NuGet package in the feed</a:t>
            </a:r>
          </a:p>
        </p:txBody>
      </p:sp>
      <p:pic>
        <p:nvPicPr>
          <p:cNvPr id="10" name="Picture 9" descr="A tick mark">
            <a:extLst>
              <a:ext uri="{FF2B5EF4-FFF2-40B4-BE49-F238E27FC236}">
                <a16:creationId xmlns:a16="http://schemas.microsoft.com/office/drawing/2014/main" id="{839268D8-3137-4AD8-A7FA-1E2D0DC7D5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38" y="6212113"/>
            <a:ext cx="786452" cy="780356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E927E5-1B35-485F-8E77-CC1505038466}"/>
              </a:ext>
            </a:extLst>
          </p:cNvPr>
          <p:cNvSpPr/>
          <p:nvPr/>
        </p:nvSpPr>
        <p:spPr bwMode="auto">
          <a:xfrm>
            <a:off x="0" y="6212113"/>
            <a:ext cx="12436475" cy="782411"/>
          </a:xfrm>
          <a:custGeom>
            <a:avLst/>
            <a:gdLst>
              <a:gd name="connsiteX0" fmla="*/ 1213422 w 12436475"/>
              <a:gd name="connsiteY0" fmla="*/ 0 h 782411"/>
              <a:gd name="connsiteX1" fmla="*/ 12436475 w 12436475"/>
              <a:gd name="connsiteY1" fmla="*/ 0 h 782411"/>
              <a:gd name="connsiteX2" fmla="*/ 12436475 w 12436475"/>
              <a:gd name="connsiteY2" fmla="*/ 782411 h 782411"/>
              <a:gd name="connsiteX3" fmla="*/ 1213422 w 12436475"/>
              <a:gd name="connsiteY3" fmla="*/ 782411 h 782411"/>
              <a:gd name="connsiteX4" fmla="*/ 0 w 12436475"/>
              <a:gd name="connsiteY4" fmla="*/ 0 h 782411"/>
              <a:gd name="connsiteX5" fmla="*/ 427038 w 12436475"/>
              <a:gd name="connsiteY5" fmla="*/ 0 h 782411"/>
              <a:gd name="connsiteX6" fmla="*/ 427038 w 12436475"/>
              <a:gd name="connsiteY6" fmla="*/ 782411 h 782411"/>
              <a:gd name="connsiteX7" fmla="*/ 0 w 12436475"/>
              <a:gd name="connsiteY7" fmla="*/ 782411 h 782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36475" h="782411">
                <a:moveTo>
                  <a:pt x="1213422" y="0"/>
                </a:moveTo>
                <a:lnTo>
                  <a:pt x="12436475" y="0"/>
                </a:lnTo>
                <a:lnTo>
                  <a:pt x="12436475" y="782411"/>
                </a:lnTo>
                <a:lnTo>
                  <a:pt x="1213422" y="782411"/>
                </a:lnTo>
                <a:close/>
                <a:moveTo>
                  <a:pt x="0" y="0"/>
                </a:moveTo>
                <a:lnTo>
                  <a:pt x="427038" y="0"/>
                </a:lnTo>
                <a:lnTo>
                  <a:pt x="427038" y="782411"/>
                </a:lnTo>
                <a:lnTo>
                  <a:pt x="0" y="782411"/>
                </a:lnTo>
                <a:close/>
              </a:path>
            </a:pathLst>
          </a:custGeom>
          <a:solidFill>
            <a:schemeClr val="bg2">
              <a:lumMod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latin typeface="+mj-lt"/>
                <a:cs typeface="Segoe UI Semibold" panose="020B0702040204020203" pitchFamily="34" charset="0"/>
              </a:rPr>
              <a:t>Note that you must have already completed the prerequisite labs in the Welcome section</a:t>
            </a:r>
          </a:p>
        </p:txBody>
      </p:sp>
    </p:spTree>
    <p:extLst>
      <p:ext uri="{BB962C8B-B14F-4D97-AF65-F5344CB8AC3E}">
        <p14:creationId xmlns:p14="http://schemas.microsoft.com/office/powerpoint/2010/main" val="206652554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06: Module review and takeaways</a:t>
            </a:r>
          </a:p>
        </p:txBody>
      </p:sp>
      <p:pic>
        <p:nvPicPr>
          <p:cNvPr id="2" name="Picture 1" descr="Icon of a document with a checkmark">
            <a:extLst>
              <a:ext uri="{FF2B5EF4-FFF2-40B4-BE49-F238E27FC236}">
                <a16:creationId xmlns:a16="http://schemas.microsoft.com/office/drawing/2014/main" id="{FD4ABF30-CAE2-4529-BEB5-FFF16F31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90" y="2980403"/>
            <a:ext cx="710785" cy="103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3665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learn?</a:t>
            </a:r>
          </a:p>
        </p:txBody>
      </p:sp>
      <p:pic>
        <p:nvPicPr>
          <p:cNvPr id="30" name="Picture 29" descr="Icon of wrench and screw driver">
            <a:extLst>
              <a:ext uri="{FF2B5EF4-FFF2-40B4-BE49-F238E27FC236}">
                <a16:creationId xmlns:a16="http://schemas.microsoft.com/office/drawing/2014/main" id="{6B86FB14-0DF7-452A-93DC-861FC43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38" y="1356347"/>
            <a:ext cx="952500" cy="9525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E3AB8B-12F5-487D-8F45-D06EC1942080}"/>
              </a:ext>
            </a:extLst>
          </p:cNvPr>
          <p:cNvSpPr/>
          <p:nvPr/>
        </p:nvSpPr>
        <p:spPr>
          <a:xfrm>
            <a:off x="1654630" y="1647169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Recommend artifact management tools and practices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A9288-486A-4D33-97CA-AC21E755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2451036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n arrow that is branched to left and right">
            <a:extLst>
              <a:ext uri="{FF2B5EF4-FFF2-40B4-BE49-F238E27FC236}">
                <a16:creationId xmlns:a16="http://schemas.microsoft.com/office/drawing/2014/main" id="{E84BE771-9B9F-4D04-9C9C-BD6236327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8" y="2594749"/>
            <a:ext cx="952500" cy="952500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EE79EA5-7F2D-44AA-87BA-9D3C29F8360A}"/>
              </a:ext>
            </a:extLst>
          </p:cNvPr>
          <p:cNvSpPr/>
          <p:nvPr/>
        </p:nvSpPr>
        <p:spPr>
          <a:xfrm>
            <a:off x="1654630" y="2885571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Abstract common packages to enable sharing and reuse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52C20-6A2A-4297-8A39-0DB90130F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3689438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arrow positioned diagonally">
            <a:extLst>
              <a:ext uri="{FF2B5EF4-FFF2-40B4-BE49-F238E27FC236}">
                <a16:creationId xmlns:a16="http://schemas.microsoft.com/office/drawing/2014/main" id="{20D4E6A2-17D2-4974-BB02-F9E60CAE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38" y="3831627"/>
            <a:ext cx="952500" cy="9525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97D94A8-B64B-4065-A202-0C780ACFC184}"/>
              </a:ext>
            </a:extLst>
          </p:cNvPr>
          <p:cNvSpPr/>
          <p:nvPr/>
        </p:nvSpPr>
        <p:spPr>
          <a:xfrm>
            <a:off x="1654630" y="4123973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consolidate artifacts</a:t>
            </a:r>
            <a:endParaRPr lang="en-IN" sz="240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1F64EB-5601-4699-B956-9E32EB232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6858" y="4927840"/>
            <a:ext cx="1010585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Icon of three circles and aligned to three lines">
            <a:extLst>
              <a:ext uri="{FF2B5EF4-FFF2-40B4-BE49-F238E27FC236}">
                <a16:creationId xmlns:a16="http://schemas.microsoft.com/office/drawing/2014/main" id="{EB0E976E-AB43-4ADB-8C37-A361ED5FB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38" y="5070026"/>
            <a:ext cx="952500" cy="952500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10640B2-1199-4F11-9B2A-00C4A0FFF30C}"/>
              </a:ext>
            </a:extLst>
          </p:cNvPr>
          <p:cNvSpPr/>
          <p:nvPr/>
        </p:nvSpPr>
        <p:spPr>
          <a:xfrm>
            <a:off x="1654630" y="5362372"/>
            <a:ext cx="10341092" cy="369332"/>
          </a:xfrm>
          <a:custGeom>
            <a:avLst/>
            <a:gdLst>
              <a:gd name="connsiteX0" fmla="*/ 0 w 10243121"/>
              <a:gd name="connsiteY0" fmla="*/ 72931 h 437580"/>
              <a:gd name="connsiteX1" fmla="*/ 72931 w 10243121"/>
              <a:gd name="connsiteY1" fmla="*/ 0 h 437580"/>
              <a:gd name="connsiteX2" fmla="*/ 10170190 w 10243121"/>
              <a:gd name="connsiteY2" fmla="*/ 0 h 437580"/>
              <a:gd name="connsiteX3" fmla="*/ 10243121 w 10243121"/>
              <a:gd name="connsiteY3" fmla="*/ 72931 h 437580"/>
              <a:gd name="connsiteX4" fmla="*/ 10243121 w 10243121"/>
              <a:gd name="connsiteY4" fmla="*/ 364649 h 437580"/>
              <a:gd name="connsiteX5" fmla="*/ 10170190 w 10243121"/>
              <a:gd name="connsiteY5" fmla="*/ 437580 h 437580"/>
              <a:gd name="connsiteX6" fmla="*/ 72931 w 10243121"/>
              <a:gd name="connsiteY6" fmla="*/ 437580 h 437580"/>
              <a:gd name="connsiteX7" fmla="*/ 0 w 10243121"/>
              <a:gd name="connsiteY7" fmla="*/ 364649 h 437580"/>
              <a:gd name="connsiteX8" fmla="*/ 0 w 10243121"/>
              <a:gd name="connsiteY8" fmla="*/ 72931 h 43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43121" h="437580">
                <a:moveTo>
                  <a:pt x="0" y="72931"/>
                </a:moveTo>
                <a:cubicBezTo>
                  <a:pt x="0" y="32652"/>
                  <a:pt x="32652" y="0"/>
                  <a:pt x="72931" y="0"/>
                </a:cubicBezTo>
                <a:lnTo>
                  <a:pt x="10170190" y="0"/>
                </a:lnTo>
                <a:cubicBezTo>
                  <a:pt x="10210469" y="0"/>
                  <a:pt x="10243121" y="32652"/>
                  <a:pt x="10243121" y="72931"/>
                </a:cubicBezTo>
                <a:lnTo>
                  <a:pt x="10243121" y="364649"/>
                </a:lnTo>
                <a:cubicBezTo>
                  <a:pt x="10243121" y="404928"/>
                  <a:pt x="10210469" y="437580"/>
                  <a:pt x="10170190" y="437580"/>
                </a:cubicBezTo>
                <a:lnTo>
                  <a:pt x="72931" y="437580"/>
                </a:lnTo>
                <a:cubicBezTo>
                  <a:pt x="32652" y="437580"/>
                  <a:pt x="0" y="404928"/>
                  <a:pt x="0" y="364649"/>
                </a:cubicBezTo>
                <a:lnTo>
                  <a:pt x="0" y="72931"/>
                </a:lnTo>
                <a:close/>
              </a:path>
            </a:pathLst>
          </a:custGeom>
          <a:noFill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defTabSz="666750"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chemeClr val="tx1"/>
                </a:solidFill>
              </a:rPr>
              <a:t>Migrate and integrate source control measures</a:t>
            </a:r>
            <a:endParaRPr lang="en-IN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150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BF1-DFBD-478C-ACA3-333D99FC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4 review questions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C923013-077E-4EE5-9695-656298345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1192213"/>
            <a:ext cx="915924" cy="915924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5385575-F2C1-4AC0-B922-06EAED9E5E5A}"/>
              </a:ext>
            </a:extLst>
          </p:cNvPr>
          <p:cNvSpPr/>
          <p:nvPr/>
        </p:nvSpPr>
        <p:spPr bwMode="auto">
          <a:xfrm rot="10800000" flipV="1">
            <a:off x="499585" y="1260369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3A0C44-405B-422A-8E12-7860D5A1E58A}"/>
              </a:ext>
            </a:extLst>
          </p:cNvPr>
          <p:cNvSpPr/>
          <p:nvPr/>
        </p:nvSpPr>
        <p:spPr>
          <a:xfrm>
            <a:off x="1567543" y="133013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are creating a feed that will allow yourself and those that you invite to publish, what visibility should you choose?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103B0C-3D58-4E78-8193-F8532816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220503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6A3F6-55D5-41AF-8AFA-2265062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2301923"/>
            <a:ext cx="915924" cy="915924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FB23C08D-C632-4B1C-BAC0-2E3FA0B2915E}"/>
              </a:ext>
            </a:extLst>
          </p:cNvPr>
          <p:cNvSpPr/>
          <p:nvPr/>
        </p:nvSpPr>
        <p:spPr bwMode="auto">
          <a:xfrm rot="10800000" flipV="1">
            <a:off x="499585" y="2370460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5C611D-3DAF-492D-A8E1-E3CAD0081123}"/>
              </a:ext>
            </a:extLst>
          </p:cNvPr>
          <p:cNvSpPr/>
          <p:nvPr/>
        </p:nvSpPr>
        <p:spPr>
          <a:xfrm>
            <a:off x="1567543" y="243984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Can you create a package feed for Maven in Azure Artifacts?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359B3D-0F9D-4923-9E7F-D9050D05B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331474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8B0B355-283C-4B2B-A034-929DB9290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3411633"/>
            <a:ext cx="915924" cy="915924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5D4E6B7D-1D99-48A5-9488-0CAF756961DF}"/>
              </a:ext>
            </a:extLst>
          </p:cNvPr>
          <p:cNvSpPr/>
          <p:nvPr/>
        </p:nvSpPr>
        <p:spPr bwMode="auto">
          <a:xfrm rot="10800000" flipV="1">
            <a:off x="499585" y="3480551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03F70-594F-4770-B7EA-C92551B65D7C}"/>
              </a:ext>
            </a:extLst>
          </p:cNvPr>
          <p:cNvSpPr/>
          <p:nvPr/>
        </p:nvSpPr>
        <p:spPr>
          <a:xfrm>
            <a:off x="1567543" y="3549555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type of package should you use for Machine learning training data &amp; models?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16A39A-2E61-4D6E-A330-81833216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442445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EFF21504-0D2B-4F0E-92EE-078E3AB05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4521343"/>
            <a:ext cx="915924" cy="915924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57888B55-E4EB-446B-9918-1A5FCC8F3C8D}"/>
              </a:ext>
            </a:extLst>
          </p:cNvPr>
          <p:cNvSpPr/>
          <p:nvPr/>
        </p:nvSpPr>
        <p:spPr bwMode="auto">
          <a:xfrm rot="10800000" flipV="1">
            <a:off x="499585" y="4590642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A43BB10-FFD5-4D1C-AE1A-EA1BDE66635F}"/>
              </a:ext>
            </a:extLst>
          </p:cNvPr>
          <p:cNvSpPr/>
          <p:nvPr/>
        </p:nvSpPr>
        <p:spPr>
          <a:xfrm>
            <a:off x="1567543" y="4659265"/>
            <a:ext cx="10548257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If an existing package is found to be broken or buggy, how should it be fixed?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7E302A-3977-4F93-A692-4CA28F90F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567543" y="5534160"/>
            <a:ext cx="1044189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9A4AF9FD-FF2F-4057-B7D8-0978A3C14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8" y="5631055"/>
            <a:ext cx="915924" cy="915924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3830BD05-C6D7-4004-B562-1B390980538E}"/>
              </a:ext>
            </a:extLst>
          </p:cNvPr>
          <p:cNvSpPr/>
          <p:nvPr/>
        </p:nvSpPr>
        <p:spPr bwMode="auto">
          <a:xfrm rot="10800000" flipV="1">
            <a:off x="499585" y="5700735"/>
            <a:ext cx="778086" cy="778086"/>
          </a:xfrm>
          <a:prstGeom prst="ellipse">
            <a:avLst/>
          </a:prstGeom>
          <a:noFill/>
          <a:ln w="28575">
            <a:noFill/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00" b="1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37E30A-E852-4643-BA5D-B46CC27F1226}"/>
              </a:ext>
            </a:extLst>
          </p:cNvPr>
          <p:cNvSpPr/>
          <p:nvPr/>
        </p:nvSpPr>
        <p:spPr>
          <a:xfrm>
            <a:off x="1567543" y="5769738"/>
            <a:ext cx="10441895" cy="64008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What is meant by saying that a package should be immutable?</a:t>
            </a:r>
          </a:p>
        </p:txBody>
      </p:sp>
    </p:spTree>
    <p:extLst>
      <p:ext uri="{BB962C8B-B14F-4D97-AF65-F5344CB8AC3E}">
        <p14:creationId xmlns:p14="http://schemas.microsoft.com/office/powerpoint/2010/main" val="3163223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2C1954-D56F-4BC7-9F89-2917679A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>
                <a:solidFill>
                  <a:schemeClr val="tx1"/>
                </a:solidFill>
              </a:rPr>
              <a:t>Learning objectives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2C7394-AED0-4A99-B12A-166EF2EC3117}"/>
              </a:ext>
            </a:extLst>
          </p:cNvPr>
          <p:cNvSpPr/>
          <p:nvPr/>
        </p:nvSpPr>
        <p:spPr>
          <a:xfrm>
            <a:off x="465138" y="1188720"/>
            <a:ext cx="112378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baseline="0">
                <a:solidFill>
                  <a:schemeClr val="tx1"/>
                </a:solidFill>
                <a:latin typeface="+mj-lt"/>
              </a:rPr>
              <a:t>After completing this module, students will be able to:</a:t>
            </a:r>
            <a:endParaRPr lang="en-IN" sz="2400" kern="120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9" name="Picture 18" descr="Icon of a circle branched into three connect circles">
            <a:extLst>
              <a:ext uri="{FF2B5EF4-FFF2-40B4-BE49-F238E27FC236}">
                <a16:creationId xmlns:a16="http://schemas.microsoft.com/office/drawing/2014/main" id="{6CFBABD4-F316-4FCD-8773-E5D03EACF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51726"/>
            <a:ext cx="950976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200E6D-5247-4152-81B8-796DF0103B39}"/>
              </a:ext>
            </a:extLst>
          </p:cNvPr>
          <p:cNvSpPr/>
          <p:nvPr/>
        </p:nvSpPr>
        <p:spPr>
          <a:xfrm>
            <a:off x="1612900" y="2047034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Recommend artifact management tools and practices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2BE902-8BFD-4B1E-A8B5-756C85387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2777185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a arrow in a circular path with a timer inside the circle">
            <a:extLst>
              <a:ext uri="{FF2B5EF4-FFF2-40B4-BE49-F238E27FC236}">
                <a16:creationId xmlns:a16="http://schemas.microsoft.com/office/drawing/2014/main" id="{6B3A1B70-53DF-44F0-8480-CE909073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51668"/>
            <a:ext cx="952627" cy="950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FDA2BD-257B-4703-A16C-202B490FDF11}"/>
              </a:ext>
            </a:extLst>
          </p:cNvPr>
          <p:cNvSpPr/>
          <p:nvPr/>
        </p:nvSpPr>
        <p:spPr>
          <a:xfrm>
            <a:off x="1612900" y="3146976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Abstract common packages to enable sharing and reuse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E67DD-29C2-4112-A10A-15C66EFA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3877127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arrow positioned diagonally">
            <a:extLst>
              <a:ext uri="{FF2B5EF4-FFF2-40B4-BE49-F238E27FC236}">
                <a16:creationId xmlns:a16="http://schemas.microsoft.com/office/drawing/2014/main" id="{FEC5112B-ED81-48BE-BFD9-5801064F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51610"/>
            <a:ext cx="952627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D7294D-1570-4B78-BA68-F321549DEF78}"/>
              </a:ext>
            </a:extLst>
          </p:cNvPr>
          <p:cNvSpPr/>
          <p:nvPr/>
        </p:nvSpPr>
        <p:spPr>
          <a:xfrm>
            <a:off x="1612900" y="4246918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consolidate artifacts</a:t>
            </a:r>
            <a:endParaRPr lang="en-IN" sz="2000" kern="120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B4A97D-7010-4C87-A237-A7C19A28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801" y="4977069"/>
            <a:ext cx="1017596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 of three gears with varying sizes">
            <a:extLst>
              <a:ext uri="{FF2B5EF4-FFF2-40B4-BE49-F238E27FC236}">
                <a16:creationId xmlns:a16="http://schemas.microsoft.com/office/drawing/2014/main" id="{6389B17A-EBCA-45E2-BE2D-35DCBEAD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51552"/>
            <a:ext cx="950976" cy="9509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6132C4-DB29-449E-AA05-B11BE5813014}"/>
              </a:ext>
            </a:extLst>
          </p:cNvPr>
          <p:cNvSpPr/>
          <p:nvPr/>
        </p:nvSpPr>
        <p:spPr>
          <a:xfrm>
            <a:off x="1612900" y="5346860"/>
            <a:ext cx="9709108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l" defTabSz="6223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baseline="0">
                <a:solidFill>
                  <a:schemeClr val="tx1"/>
                </a:solidFill>
              </a:rPr>
              <a:t>Migrate and integrate source control measures</a:t>
            </a:r>
            <a:endParaRPr lang="en-IN" sz="2000" kern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71835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02: Packaging dependencies</a:t>
            </a:r>
          </a:p>
        </p:txBody>
      </p:sp>
      <p:pic>
        <p:nvPicPr>
          <p:cNvPr id="3" name="Picture 2" descr="Icon of a box">
            <a:extLst>
              <a:ext uri="{FF2B5EF4-FFF2-40B4-BE49-F238E27FC236}">
                <a16:creationId xmlns:a16="http://schemas.microsoft.com/office/drawing/2014/main" id="{B65A1B9A-2C2F-4162-9230-20FE180C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175" y="2921000"/>
            <a:ext cx="1042416" cy="11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FC13-73A3-4D73-986D-2F2630D3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dependency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43E124-D90B-406A-8589-532DE91FEBE3}"/>
              </a:ext>
            </a:extLst>
          </p:cNvPr>
          <p:cNvSpPr/>
          <p:nvPr/>
        </p:nvSpPr>
        <p:spPr>
          <a:xfrm>
            <a:off x="427038" y="1188720"/>
            <a:ext cx="11275970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Dependencies in software:</a:t>
            </a:r>
          </a:p>
        </p:txBody>
      </p:sp>
      <p:pic>
        <p:nvPicPr>
          <p:cNvPr id="25" name="Picture 24" descr="Icon of an arrow that is branched to left and right">
            <a:extLst>
              <a:ext uri="{FF2B5EF4-FFF2-40B4-BE49-F238E27FC236}">
                <a16:creationId xmlns:a16="http://schemas.microsoft.com/office/drawing/2014/main" id="{2E9A164D-9141-4678-A931-CF071DC3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64" y="1795269"/>
            <a:ext cx="949328" cy="9509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55E04C-2D7F-48A6-9C4B-26EA4C151646}"/>
              </a:ext>
            </a:extLst>
          </p:cNvPr>
          <p:cNvSpPr/>
          <p:nvPr/>
        </p:nvSpPr>
        <p:spPr>
          <a:xfrm>
            <a:off x="1611086" y="2090577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Modern software is complex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64DA7B4-18AE-461A-9AB8-309698C7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2820728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Icon of coding brackets">
            <a:extLst>
              <a:ext uri="{FF2B5EF4-FFF2-40B4-BE49-F238E27FC236}">
                <a16:creationId xmlns:a16="http://schemas.microsoft.com/office/drawing/2014/main" id="{D742CC47-35D0-4DF2-A910-B5D7754F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64" y="2895211"/>
            <a:ext cx="950976" cy="950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020621-F146-4986-8EB3-26AFC16AFB22}"/>
              </a:ext>
            </a:extLst>
          </p:cNvPr>
          <p:cNvSpPr/>
          <p:nvPr/>
        </p:nvSpPr>
        <p:spPr>
          <a:xfrm>
            <a:off x="1611086" y="3190519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Component based development is common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E1A5AF-CF80-4B93-8E03-C8397987D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3920670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Icon of two people">
            <a:extLst>
              <a:ext uri="{FF2B5EF4-FFF2-40B4-BE49-F238E27FC236}">
                <a16:creationId xmlns:a16="http://schemas.microsoft.com/office/drawing/2014/main" id="{4CD7FE80-AF42-4A3E-8C54-D69F8A77D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64" y="3995153"/>
            <a:ext cx="950976" cy="9509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B2CDF9-5076-4A4F-8EBE-4DC89A550BD0}"/>
              </a:ext>
            </a:extLst>
          </p:cNvPr>
          <p:cNvSpPr/>
          <p:nvPr/>
        </p:nvSpPr>
        <p:spPr>
          <a:xfrm>
            <a:off x="1611086" y="4290461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Not all software is written by a single team</a:t>
            </a:r>
            <a:endParaRPr lang="en-IN" sz="200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82005-6FE1-4DCE-BBF9-CC6F2203C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05588" y="5020612"/>
            <a:ext cx="1040385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Icon of a person enclosed in a frame">
            <a:extLst>
              <a:ext uri="{FF2B5EF4-FFF2-40B4-BE49-F238E27FC236}">
                <a16:creationId xmlns:a16="http://schemas.microsoft.com/office/drawing/2014/main" id="{1381837D-E406-4E4B-97ED-8F23C3813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64" y="5095095"/>
            <a:ext cx="949328" cy="9509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F70321-9CA1-4FD3-8AF2-1B911D3F6907}"/>
              </a:ext>
            </a:extLst>
          </p:cNvPr>
          <p:cNvSpPr/>
          <p:nvPr/>
        </p:nvSpPr>
        <p:spPr>
          <a:xfrm>
            <a:off x="1611086" y="5390403"/>
            <a:ext cx="9710922" cy="36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533400">
              <a:spcBef>
                <a:spcPct val="0"/>
              </a:spcBef>
              <a:spcAft>
                <a:spcPct val="35000"/>
              </a:spcAft>
            </a:pPr>
            <a:r>
              <a:rPr lang="en-US" sz="2000">
                <a:solidFill>
                  <a:schemeClr val="tx1"/>
                </a:solidFill>
              </a:rPr>
              <a:t>Dependencies on components created by other teams or persons</a:t>
            </a:r>
            <a:endParaRPr lang="en-IN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9927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7D1-60E1-4633-B6F3-E6A0E7B5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/>
              <a:t>Elements of a dependency management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4CEF6-952F-4A4F-B353-1678BDEC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" y="1863545"/>
            <a:ext cx="12434316" cy="193852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4AF6E6-5604-4C3D-941A-2CA38325DD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57114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Standardization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226B61-2B8D-4D19-A864-C35A820E7CE2}"/>
              </a:ext>
            </a:extLst>
          </p:cNvPr>
          <p:cNvSpPr/>
          <p:nvPr/>
        </p:nvSpPr>
        <p:spPr bwMode="auto">
          <a:xfrm>
            <a:off x="4646825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Package formats and sources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B28F23-9154-4020-8393-B9FDCE5463AD}"/>
              </a:ext>
            </a:extLst>
          </p:cNvPr>
          <p:cNvSpPr/>
          <p:nvPr/>
        </p:nvSpPr>
        <p:spPr bwMode="auto">
          <a:xfrm>
            <a:off x="8636537" y="2074183"/>
            <a:ext cx="3150960" cy="31509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2400">
                <a:solidFill>
                  <a:schemeClr val="tx1"/>
                </a:solidFill>
                <a:latin typeface="+mj-lt"/>
              </a:rPr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20776624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4A32-B680-4513-9534-4819BCB6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pc="0">
                <a:solidFill>
                  <a:schemeClr val="tx1"/>
                </a:solidFill>
              </a:rPr>
              <a:t>Identifying dependencies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1EF5F1-4861-4E71-8288-453100F1801B}"/>
              </a:ext>
            </a:extLst>
          </p:cNvPr>
          <p:cNvSpPr/>
          <p:nvPr/>
        </p:nvSpPr>
        <p:spPr>
          <a:xfrm>
            <a:off x="427039" y="2201863"/>
            <a:ext cx="5628352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Find components and source code that can have independent: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Deployment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Release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Versioning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E18995-07BC-4BA0-BF83-68A704CDC789}"/>
              </a:ext>
            </a:extLst>
          </p:cNvPr>
          <p:cNvSpPr/>
          <p:nvPr/>
        </p:nvSpPr>
        <p:spPr>
          <a:xfrm>
            <a:off x="6231873" y="2201863"/>
            <a:ext cx="5777565" cy="30895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Things to consider: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Change frequency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Changes should be unrelated to other parts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of system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Can package exist by itself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Package should add value for others</a:t>
            </a:r>
          </a:p>
        </p:txBody>
      </p:sp>
    </p:spTree>
    <p:extLst>
      <p:ext uri="{BB962C8B-B14F-4D97-AF65-F5344CB8AC3E}">
        <p14:creationId xmlns:p14="http://schemas.microsoft.com/office/powerpoint/2010/main" val="6991713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4354-F1CF-48BF-9284-40F9C9CF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632779"/>
            <a:ext cx="11533187" cy="4308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tx1"/>
                </a:solidFill>
              </a:rPr>
              <a:t>Source and package componentization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6B9439-BAD9-4417-92D3-4864329D91C2}"/>
              </a:ext>
            </a:extLst>
          </p:cNvPr>
          <p:cNvSpPr/>
          <p:nvPr/>
        </p:nvSpPr>
        <p:spPr>
          <a:xfrm>
            <a:off x="427039" y="2201863"/>
            <a:ext cx="5628352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pPr lvl="0"/>
            <a:r>
              <a:rPr lang="en-US" sz="2400">
                <a:solidFill>
                  <a:schemeClr val="tx1"/>
                </a:solidFill>
                <a:latin typeface="+mj-lt"/>
              </a:rPr>
              <a:t>Source componentization: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Split out components 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Related projects in different solutions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8BE119-DC69-499C-9298-A2BFB4C78BED}"/>
              </a:ext>
            </a:extLst>
          </p:cNvPr>
          <p:cNvSpPr/>
          <p:nvPr/>
        </p:nvSpPr>
        <p:spPr>
          <a:xfrm>
            <a:off x="6231873" y="2201863"/>
            <a:ext cx="5777565" cy="19637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82880" tIns="137160" rIns="182880" bIns="137160" numCol="1" spcCol="1270" anchor="t" anchorCtr="0"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+mj-lt"/>
              </a:rPr>
              <a:t>Package componentization: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chemeClr val="tx1"/>
                </a:solidFill>
              </a:rPr>
              <a:t>Composing your solution to use packages</a:t>
            </a:r>
          </a:p>
        </p:txBody>
      </p:sp>
    </p:spTree>
    <p:extLst>
      <p:ext uri="{BB962C8B-B14F-4D97-AF65-F5344CB8AC3E}">
        <p14:creationId xmlns:p14="http://schemas.microsoft.com/office/powerpoint/2010/main" val="35707270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TT_Azure_PowerPoint_Template_Dec19" id="{4D812253-AE16-49B7-9E8B-E155C396F1B1}" vid="{CDFF03D5-E879-4992-95FD-25D14F5B9F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0305D32150D746ACEC7EE1F47590FB" ma:contentTypeVersion="6" ma:contentTypeDescription="Create a new document." ma:contentTypeScope="" ma:versionID="bd314a4cb5a5f0e3d803d6fe54ceca07">
  <xsd:schema xmlns:xsd="http://www.w3.org/2001/XMLSchema" xmlns:xs="http://www.w3.org/2001/XMLSchema" xmlns:p="http://schemas.microsoft.com/office/2006/metadata/properties" xmlns:ns1="http://schemas.microsoft.com/sharepoint/v3" xmlns:ns2="0aa551a1-3cd1-453b-b985-d0d43f91ae14" targetNamespace="http://schemas.microsoft.com/office/2006/metadata/properties" ma:root="true" ma:fieldsID="bfbb6cf21f6f1a0d29f3532108c2446d" ns1:_="" ns2:_="">
    <xsd:import namespace="http://schemas.microsoft.com/sharepoint/v3"/>
    <xsd:import namespace="0aa551a1-3cd1-453b-b985-d0d43f91ae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51a1-3cd1-453b-b985-d0d43f91a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58AB4FB-12C0-40BB-B23D-BF02080043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aa551a1-3cd1-453b-b985-d0d43f91ae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a4bc753f-e3bb-4cba-8373-da173ea1515c"/>
    <ds:schemaRef ds:uri="10db0749-eddb-4627-97e5-bcd86b41c8cd"/>
    <ds:schemaRef ds:uri="http://purl.org/dc/dcmitype/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1255</Words>
  <Application>Microsoft Office PowerPoint</Application>
  <PresentationFormat>Custom</PresentationFormat>
  <Paragraphs>246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Consolas</vt:lpstr>
      <vt:lpstr>Segoe UI</vt:lpstr>
      <vt:lpstr>Segoe UI (Body)</vt:lpstr>
      <vt:lpstr>Segoe UI Light</vt:lpstr>
      <vt:lpstr>Segoe UI Semibold</vt:lpstr>
      <vt:lpstr>Wingdings</vt:lpstr>
      <vt:lpstr>Azure 1</vt:lpstr>
      <vt:lpstr>AZ-400.00 Module 4: Consolidating Artifacts and Designing a Dependency Management Strategy</vt:lpstr>
      <vt:lpstr>Lesson 01: Module overview</vt:lpstr>
      <vt:lpstr>Module overview</vt:lpstr>
      <vt:lpstr>Learning objectives</vt:lpstr>
      <vt:lpstr>Lesson 02: Packaging dependencies</vt:lpstr>
      <vt:lpstr>What is dependency management</vt:lpstr>
      <vt:lpstr>Elements of a dependency management strategy</vt:lpstr>
      <vt:lpstr>Identifying dependencies</vt:lpstr>
      <vt:lpstr>Source and package componentization</vt:lpstr>
      <vt:lpstr>Decompose your system</vt:lpstr>
      <vt:lpstr>Scanning your Codebase for dependencies</vt:lpstr>
      <vt:lpstr>Lesson 03: Package management</vt:lpstr>
      <vt:lpstr>Packages</vt:lpstr>
      <vt:lpstr>Types of packages</vt:lpstr>
      <vt:lpstr>Package feeds</vt:lpstr>
      <vt:lpstr>Private and public feeds</vt:lpstr>
      <vt:lpstr>Package feed managers</vt:lpstr>
      <vt:lpstr>Package sources </vt:lpstr>
      <vt:lpstr>Package sources</vt:lpstr>
      <vt:lpstr>Consuming packages</vt:lpstr>
      <vt:lpstr>Azure DevOps</vt:lpstr>
      <vt:lpstr>Azure Artifacts</vt:lpstr>
      <vt:lpstr>Publishing packages creating a feed</vt:lpstr>
      <vt:lpstr>Creating a package feed</vt:lpstr>
      <vt:lpstr>Pushing a package</vt:lpstr>
      <vt:lpstr>Promoting a package</vt:lpstr>
      <vt:lpstr>Package management</vt:lpstr>
      <vt:lpstr>Lesson 04: Migrating and consolidating artifacts</vt:lpstr>
      <vt:lpstr>Identifying existing artifact repositories</vt:lpstr>
      <vt:lpstr>Migrating and integrating artifact repositories</vt:lpstr>
      <vt:lpstr>Lesson 05: Lab</vt:lpstr>
      <vt:lpstr>Lab: Package management with Azure Artifacts</vt:lpstr>
      <vt:lpstr>Lesson 06: Module review and takeaways</vt:lpstr>
      <vt:lpstr>What did you learn?</vt:lpstr>
      <vt:lpstr>Module 4 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Dependency Management</dc:title>
  <dc:creator>athissen@xpirit.com</dc:creator>
  <cp:lastModifiedBy>Kimberly Rasmusson-Anderson</cp:lastModifiedBy>
  <cp:revision>2</cp:revision>
  <dcterms:created xsi:type="dcterms:W3CDTF">2020-04-30T00:33:59Z</dcterms:created>
  <dcterms:modified xsi:type="dcterms:W3CDTF">2020-07-16T21:32:30Z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2020-04-30T16:58:44.8526099Z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0x010100020305D32150D746ACEC7EE1F47590FB</vt:lpwstr>
  </property>
</Properties>
</file>