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F2F2F2"/>
    <a:srgbClr val="0078D4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150AD-F16B-42B4-AC83-538DA9AEF8DB}" v="8" dt="2020-07-14T17:18:00.154"/>
    <p1510:client id="{DD91461B-D0D1-41E9-AC70-80D1C55A514D}" v="54" dt="2020-07-15T14:12:11.116"/>
    <p1510:client id="{F5ADF887-4F33-4EEE-B9D6-53613EF65B4D}" v="10" dt="2020-07-15T15:29:1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[Chillibreeze]" userId="8fe5ebfe-980d-441d-bbff-8c5265b810b8" providerId="ADAL" clId="{1FF4586E-5747-4F23-9105-7ACD43C39463}"/>
    <pc:docChg chg="undo redo custSel addSld delSld modSld modMainMaster modSection">
      <pc:chgData name="Robert [Chillibreeze]" userId="8fe5ebfe-980d-441d-bbff-8c5265b810b8" providerId="ADAL" clId="{1FF4586E-5747-4F23-9105-7ACD43C39463}" dt="2020-07-11T16:43:56.973" v="2472"/>
      <pc:docMkLst>
        <pc:docMk/>
      </pc:docMkLst>
      <pc:sldChg chg="addSp delSp modSp mod">
        <pc:chgData name="Robert [Chillibreeze]" userId="8fe5ebfe-980d-441d-bbff-8c5265b810b8" providerId="ADAL" clId="{1FF4586E-5747-4F23-9105-7ACD43C39463}" dt="2020-07-11T16:41:57.552" v="2434" actId="404"/>
        <pc:sldMkLst>
          <pc:docMk/>
          <pc:sldMk cId="1938058825" sldId="256"/>
        </pc:sldMkLst>
        <pc:spChg chg="mod">
          <ac:chgData name="Robert [Chillibreeze]" userId="8fe5ebfe-980d-441d-bbff-8c5265b810b8" providerId="ADAL" clId="{1FF4586E-5747-4F23-9105-7ACD43C39463}" dt="2020-07-11T16:41:57.552" v="2434" actId="404"/>
          <ac:spMkLst>
            <pc:docMk/>
            <pc:sldMk cId="1938058825" sldId="256"/>
            <ac:spMk id="2" creationId="{3E7683AF-57B9-42CB-87A5-BF8A036AE9EA}"/>
          </ac:spMkLst>
        </pc:spChg>
        <pc:spChg chg="add del mod">
          <ac:chgData name="Robert [Chillibreeze]" userId="8fe5ebfe-980d-441d-bbff-8c5265b810b8" providerId="ADAL" clId="{1FF4586E-5747-4F23-9105-7ACD43C39463}" dt="2020-07-11T16:41:55.495" v="2430"/>
          <ac:spMkLst>
            <pc:docMk/>
            <pc:sldMk cId="1938058825" sldId="256"/>
            <ac:spMk id="3" creationId="{F0C4F207-7ABC-4851-80BC-C1ECE0544F5B}"/>
          </ac:spMkLst>
        </pc:spChg>
        <pc:spChg chg="add del mod">
          <ac:chgData name="Robert [Chillibreeze]" userId="8fe5ebfe-980d-441d-bbff-8c5265b810b8" providerId="ADAL" clId="{1FF4586E-5747-4F23-9105-7ACD43C39463}" dt="2020-07-11T04:45:37.362" v="0"/>
          <ac:spMkLst>
            <pc:docMk/>
            <pc:sldMk cId="1938058825" sldId="256"/>
            <ac:spMk id="3" creationId="{FAFAF517-139C-40BF-AB6B-2E733D31E6B2}"/>
          </ac:spMkLst>
        </pc:spChg>
        <pc:spChg chg="add del mod">
          <ac:chgData name="Robert [Chillibreeze]" userId="8fe5ebfe-980d-441d-bbff-8c5265b810b8" providerId="ADAL" clId="{1FF4586E-5747-4F23-9105-7ACD43C39463}" dt="2020-07-11T04:45:37.489" v="1"/>
          <ac:spMkLst>
            <pc:docMk/>
            <pc:sldMk cId="1938058825" sldId="256"/>
            <ac:spMk id="4" creationId="{1CE1CFA0-19E8-422B-B926-AC6825EC1DFC}"/>
          </ac:spMkLst>
        </pc:spChg>
        <pc:spChg chg="add del mod">
          <ac:chgData name="Robert [Chillibreeze]" userId="8fe5ebfe-980d-441d-bbff-8c5265b810b8" providerId="ADAL" clId="{1FF4586E-5747-4F23-9105-7ACD43C39463}" dt="2020-07-11T16:41:55.638" v="2431"/>
          <ac:spMkLst>
            <pc:docMk/>
            <pc:sldMk cId="1938058825" sldId="256"/>
            <ac:spMk id="4" creationId="{F420834B-A048-4E86-801E-B8FB25BB43A3}"/>
          </ac:spMkLst>
        </pc:spChg>
        <pc:spChg chg="add del mod">
          <ac:chgData name="Robert [Chillibreeze]" userId="8fe5ebfe-980d-441d-bbff-8c5265b810b8" providerId="ADAL" clId="{1FF4586E-5747-4F23-9105-7ACD43C39463}" dt="2020-07-11T16:41:55.784" v="2432"/>
          <ac:spMkLst>
            <pc:docMk/>
            <pc:sldMk cId="1938058825" sldId="256"/>
            <ac:spMk id="5" creationId="{34D9FF5A-F0A8-48D1-B874-44ADE5653BA0}"/>
          </ac:spMkLst>
        </pc:spChg>
        <pc:spChg chg="add del mod">
          <ac:chgData name="Robert [Chillibreeze]" userId="8fe5ebfe-980d-441d-bbff-8c5265b810b8" providerId="ADAL" clId="{1FF4586E-5747-4F23-9105-7ACD43C39463}" dt="2020-07-11T04:45:37.753" v="2"/>
          <ac:spMkLst>
            <pc:docMk/>
            <pc:sldMk cId="1938058825" sldId="256"/>
            <ac:spMk id="5" creationId="{D452DC7B-51B6-45FE-8C1F-A854E46CBAD2}"/>
          </ac:spMkLst>
        </pc:spChg>
        <pc:spChg chg="add del mod">
          <ac:chgData name="Robert [Chillibreeze]" userId="8fe5ebfe-980d-441d-bbff-8c5265b810b8" providerId="ADAL" clId="{1FF4586E-5747-4F23-9105-7ACD43C39463}" dt="2020-07-11T04:45:37.905" v="3"/>
          <ac:spMkLst>
            <pc:docMk/>
            <pc:sldMk cId="1938058825" sldId="256"/>
            <ac:spMk id="6" creationId="{09A76D84-F949-4A0F-BF73-B281C84C82A1}"/>
          </ac:spMkLst>
        </pc:spChg>
        <pc:spChg chg="add del mod">
          <ac:chgData name="Robert [Chillibreeze]" userId="8fe5ebfe-980d-441d-bbff-8c5265b810b8" providerId="ADAL" clId="{1FF4586E-5747-4F23-9105-7ACD43C39463}" dt="2020-07-11T16:41:55.935" v="2433"/>
          <ac:spMkLst>
            <pc:docMk/>
            <pc:sldMk cId="1938058825" sldId="256"/>
            <ac:spMk id="6" creationId="{9E3A9EF1-C882-4BFF-BB7B-1172B04A360A}"/>
          </ac:spMkLst>
        </pc:spChg>
      </pc:sldChg>
      <pc:sldChg chg="addSp delSp modSp mod">
        <pc:chgData name="Robert [Chillibreeze]" userId="8fe5ebfe-980d-441d-bbff-8c5265b810b8" providerId="ADAL" clId="{1FF4586E-5747-4F23-9105-7ACD43C39463}" dt="2020-07-11T16:42:01.647" v="2436"/>
        <pc:sldMkLst>
          <pc:docMk/>
          <pc:sldMk cId="2774759620" sldId="257"/>
        </pc:sldMkLst>
        <pc:spChg chg="add del mod">
          <ac:chgData name="Robert [Chillibreeze]" userId="8fe5ebfe-980d-441d-bbff-8c5265b810b8" providerId="ADAL" clId="{1FF4586E-5747-4F23-9105-7ACD43C39463}" dt="2020-07-11T04:48:36.562" v="28"/>
          <ac:spMkLst>
            <pc:docMk/>
            <pc:sldMk cId="2774759620" sldId="257"/>
            <ac:spMk id="2" creationId="{57E4BD5D-578A-4943-8AAD-72230EFDD5C3}"/>
          </ac:spMkLst>
        </pc:spChg>
        <pc:spChg chg="add del mod">
          <ac:chgData name="Robert [Chillibreeze]" userId="8fe5ebfe-980d-441d-bbff-8c5265b810b8" providerId="ADAL" clId="{1FF4586E-5747-4F23-9105-7ACD43C39463}" dt="2020-07-11T16:42:01.503" v="2435"/>
          <ac:spMkLst>
            <pc:docMk/>
            <pc:sldMk cId="2774759620" sldId="257"/>
            <ac:spMk id="2" creationId="{5BBA4E3C-8101-492F-B964-E52DFACE7E6A}"/>
          </ac:spMkLst>
        </pc:spChg>
        <pc:spChg chg="add del mod">
          <ac:chgData name="Robert [Chillibreeze]" userId="8fe5ebfe-980d-441d-bbff-8c5265b810b8" providerId="ADAL" clId="{1FF4586E-5747-4F23-9105-7ACD43C39463}" dt="2020-07-11T11:45:11.641" v="1021"/>
          <ac:spMkLst>
            <pc:docMk/>
            <pc:sldMk cId="2774759620" sldId="257"/>
            <ac:spMk id="2" creationId="{BEAC86E5-081C-4050-8699-55B88F1BEC74}"/>
          </ac:spMkLst>
        </pc:spChg>
        <pc:spChg chg="mod">
          <ac:chgData name="Robert [Chillibreeze]" userId="8fe5ebfe-980d-441d-bbff-8c5265b810b8" providerId="ADAL" clId="{1FF4586E-5747-4F23-9105-7ACD43C39463}" dt="2020-07-11T16:42:01.647" v="2436"/>
          <ac:spMkLst>
            <pc:docMk/>
            <pc:sldMk cId="2774759620" sldId="257"/>
            <ac:spMk id="3" creationId="{144A5856-EAF5-4C82-A680-27439AD0974D}"/>
          </ac:spMkLst>
        </pc:spChg>
        <pc:spChg chg="add del mod">
          <ac:chgData name="Robert [Chillibreeze]" userId="8fe5ebfe-980d-441d-bbff-8c5265b810b8" providerId="ADAL" clId="{1FF4586E-5747-4F23-9105-7ACD43C39463}" dt="2020-07-11T16:42:01.647" v="2436"/>
          <ac:spMkLst>
            <pc:docMk/>
            <pc:sldMk cId="2774759620" sldId="257"/>
            <ac:spMk id="5" creationId="{BA5D6899-46F9-483B-8F7F-CEAF50042183}"/>
          </ac:spMkLst>
        </pc:spChg>
        <pc:spChg chg="add del mod">
          <ac:chgData name="Robert [Chillibreeze]" userId="8fe5ebfe-980d-441d-bbff-8c5265b810b8" providerId="ADAL" clId="{1FF4586E-5747-4F23-9105-7ACD43C39463}" dt="2020-07-11T11:45:11.785" v="1022"/>
          <ac:spMkLst>
            <pc:docMk/>
            <pc:sldMk cId="2774759620" sldId="257"/>
            <ac:spMk id="5" creationId="{E7BD4612-0E34-4A9D-91A9-47D9D34A8FFE}"/>
          </ac:spMkLst>
        </pc:spChg>
        <pc:spChg chg="add del mod">
          <ac:chgData name="Robert [Chillibreeze]" userId="8fe5ebfe-980d-441d-bbff-8c5265b810b8" providerId="ADAL" clId="{1FF4586E-5747-4F23-9105-7ACD43C39463}" dt="2020-07-11T04:48:36.714" v="29"/>
          <ac:spMkLst>
            <pc:docMk/>
            <pc:sldMk cId="2774759620" sldId="257"/>
            <ac:spMk id="5" creationId="{EE1E06B4-CF57-4B0F-87B3-04EB65864ED4}"/>
          </ac:spMkLst>
        </pc:spChg>
        <pc:spChg chg="add del mod">
          <ac:chgData name="Robert [Chillibreeze]" userId="8fe5ebfe-980d-441d-bbff-8c5265b810b8" providerId="ADAL" clId="{1FF4586E-5747-4F23-9105-7ACD43C39463}" dt="2020-07-11T11:45:11.928" v="1023"/>
          <ac:spMkLst>
            <pc:docMk/>
            <pc:sldMk cId="2774759620" sldId="257"/>
            <ac:spMk id="6" creationId="{0B4C4D67-CBA0-44F6-ADFE-B3ABF087FEAA}"/>
          </ac:spMkLst>
        </pc:spChg>
        <pc:spChg chg="add del mod">
          <ac:chgData name="Robert [Chillibreeze]" userId="8fe5ebfe-980d-441d-bbff-8c5265b810b8" providerId="ADAL" clId="{1FF4586E-5747-4F23-9105-7ACD43C39463}" dt="2020-07-11T04:48:36.882" v="30"/>
          <ac:spMkLst>
            <pc:docMk/>
            <pc:sldMk cId="2774759620" sldId="257"/>
            <ac:spMk id="6" creationId="{48BB4840-31EB-40F9-8470-251B3E0C23AB}"/>
          </ac:spMkLst>
        </pc:spChg>
        <pc:picChg chg="mod">
          <ac:chgData name="Robert [Chillibreeze]" userId="8fe5ebfe-980d-441d-bbff-8c5265b810b8" providerId="ADAL" clId="{1FF4586E-5747-4F23-9105-7ACD43C39463}" dt="2020-07-11T04:46:09.209" v="13" actId="14100"/>
          <ac:picMkLst>
            <pc:docMk/>
            <pc:sldMk cId="2774759620" sldId="257"/>
            <ac:picMk id="4" creationId="{6443F346-9255-48E1-944E-C39989ECF454}"/>
          </ac:picMkLst>
        </pc:picChg>
      </pc:sldChg>
      <pc:sldChg chg="addSp delSp modSp mod">
        <pc:chgData name="Robert [Chillibreeze]" userId="8fe5ebfe-980d-441d-bbff-8c5265b810b8" providerId="ADAL" clId="{1FF4586E-5747-4F23-9105-7ACD43C39463}" dt="2020-07-11T16:42:03.559" v="2438"/>
        <pc:sldMkLst>
          <pc:docMk/>
          <pc:sldMk cId="4126673888" sldId="258"/>
        </pc:sldMkLst>
        <pc:spChg chg="add del mod">
          <ac:chgData name="Robert [Chillibreeze]" userId="8fe5ebfe-980d-441d-bbff-8c5265b810b8" providerId="ADAL" clId="{1FF4586E-5747-4F23-9105-7ACD43C39463}" dt="2020-07-11T04:48:38.890" v="31"/>
          <ac:spMkLst>
            <pc:docMk/>
            <pc:sldMk cId="4126673888" sldId="258"/>
            <ac:spMk id="2" creationId="{6D2E8F26-7564-48B3-8A6D-DC276DF71BD7}"/>
          </ac:spMkLst>
        </pc:spChg>
        <pc:spChg chg="add del mod">
          <ac:chgData name="Robert [Chillibreeze]" userId="8fe5ebfe-980d-441d-bbff-8c5265b810b8" providerId="ADAL" clId="{1FF4586E-5747-4F23-9105-7ACD43C39463}" dt="2020-07-11T16:42:03.392" v="2437"/>
          <ac:spMkLst>
            <pc:docMk/>
            <pc:sldMk cId="4126673888" sldId="258"/>
            <ac:spMk id="2" creationId="{B8A74B9D-D9CE-43F6-89E2-786C1A849F56}"/>
          </ac:spMkLst>
        </pc:spChg>
        <pc:spChg chg="mod">
          <ac:chgData name="Robert [Chillibreeze]" userId="8fe5ebfe-980d-441d-bbff-8c5265b810b8" providerId="ADAL" clId="{1FF4586E-5747-4F23-9105-7ACD43C39463}" dt="2020-07-11T16:42:03.559" v="2438"/>
          <ac:spMkLst>
            <pc:docMk/>
            <pc:sldMk cId="4126673888" sldId="258"/>
            <ac:spMk id="3" creationId="{6D7A6223-ECC3-44A9-AFDB-01C2CD9E6FFD}"/>
          </ac:spMkLst>
        </pc:spChg>
        <pc:spChg chg="add del mod">
          <ac:chgData name="Robert [Chillibreeze]" userId="8fe5ebfe-980d-441d-bbff-8c5265b810b8" providerId="ADAL" clId="{1FF4586E-5747-4F23-9105-7ACD43C39463}" dt="2020-07-11T16:42:03.559" v="2438"/>
          <ac:spMkLst>
            <pc:docMk/>
            <pc:sldMk cId="4126673888" sldId="258"/>
            <ac:spMk id="4" creationId="{025B4DAB-E4C7-4FC8-A28F-C318FBD1980C}"/>
          </ac:spMkLst>
        </pc:spChg>
        <pc:spChg chg="add del mod">
          <ac:chgData name="Robert [Chillibreeze]" userId="8fe5ebfe-980d-441d-bbff-8c5265b810b8" providerId="ADAL" clId="{1FF4586E-5747-4F23-9105-7ACD43C39463}" dt="2020-07-11T04:48:39.025" v="32"/>
          <ac:spMkLst>
            <pc:docMk/>
            <pc:sldMk cId="4126673888" sldId="258"/>
            <ac:spMk id="4" creationId="{236BAE2C-606B-4C44-A4D1-AEB0D465AB25}"/>
          </ac:spMkLst>
        </pc:spChg>
        <pc:spChg chg="add del mod">
          <ac:chgData name="Robert [Chillibreeze]" userId="8fe5ebfe-980d-441d-bbff-8c5265b810b8" providerId="ADAL" clId="{1FF4586E-5747-4F23-9105-7ACD43C39463}" dt="2020-07-11T04:48:39.178" v="33"/>
          <ac:spMkLst>
            <pc:docMk/>
            <pc:sldMk cId="4126673888" sldId="258"/>
            <ac:spMk id="5" creationId="{C930BFA0-4CEF-467F-8072-3E7CAC8F0E57}"/>
          </ac:spMkLst>
        </pc:spChg>
        <pc:spChg chg="add del mod">
          <ac:chgData name="Robert [Chillibreeze]" userId="8fe5ebfe-980d-441d-bbff-8c5265b810b8" providerId="ADAL" clId="{1FF4586E-5747-4F23-9105-7ACD43C39463}" dt="2020-07-11T04:48:39.307" v="34"/>
          <ac:spMkLst>
            <pc:docMk/>
            <pc:sldMk cId="4126673888" sldId="258"/>
            <ac:spMk id="8" creationId="{A342AF9C-FF4C-47A8-9109-905C95D2240D}"/>
          </ac:spMkLst>
        </pc:spChg>
        <pc:spChg chg="mod topLvl">
          <ac:chgData name="Robert [Chillibreeze]" userId="8fe5ebfe-980d-441d-bbff-8c5265b810b8" providerId="ADAL" clId="{1FF4586E-5747-4F23-9105-7ACD43C39463}" dt="2020-07-11T04:51:36.427" v="126" actId="13244"/>
          <ac:spMkLst>
            <pc:docMk/>
            <pc:sldMk cId="4126673888" sldId="258"/>
            <ac:spMk id="10" creationId="{B98F6191-7FCA-4865-B0A0-B7BB9C040F91}"/>
          </ac:spMkLst>
        </pc:spChg>
        <pc:spChg chg="mod topLvl">
          <ac:chgData name="Robert [Chillibreeze]" userId="8fe5ebfe-980d-441d-bbff-8c5265b810b8" providerId="ADAL" clId="{1FF4586E-5747-4F23-9105-7ACD43C39463}" dt="2020-07-11T12:15:59.299" v="1046" actId="465"/>
          <ac:spMkLst>
            <pc:docMk/>
            <pc:sldMk cId="4126673888" sldId="258"/>
            <ac:spMk id="11" creationId="{81A011F3-3B2C-4FBF-AD05-ADB1EAB8736E}"/>
          </ac:spMkLst>
        </pc:spChg>
        <pc:spChg chg="mod topLvl">
          <ac:chgData name="Robert [Chillibreeze]" userId="8fe5ebfe-980d-441d-bbff-8c5265b810b8" providerId="ADAL" clId="{1FF4586E-5747-4F23-9105-7ACD43C39463}" dt="2020-07-11T12:15:59.299" v="1046" actId="465"/>
          <ac:spMkLst>
            <pc:docMk/>
            <pc:sldMk cId="4126673888" sldId="258"/>
            <ac:spMk id="12" creationId="{ABE75255-A850-49DC-8E17-2738B1B4FA4A}"/>
          </ac:spMkLst>
        </pc:spChg>
        <pc:spChg chg="mod topLvl">
          <ac:chgData name="Robert [Chillibreeze]" userId="8fe5ebfe-980d-441d-bbff-8c5265b810b8" providerId="ADAL" clId="{1FF4586E-5747-4F23-9105-7ACD43C39463}" dt="2020-07-11T12:15:59.299" v="1046" actId="465"/>
          <ac:spMkLst>
            <pc:docMk/>
            <pc:sldMk cId="4126673888" sldId="258"/>
            <ac:spMk id="13" creationId="{BA99AD1B-BA0E-463E-BE05-D2B9EA391C77}"/>
          </ac:spMkLst>
        </pc:spChg>
        <pc:spChg chg="mod topLvl">
          <ac:chgData name="Robert [Chillibreeze]" userId="8fe5ebfe-980d-441d-bbff-8c5265b810b8" providerId="ADAL" clId="{1FF4586E-5747-4F23-9105-7ACD43C39463}" dt="2020-07-11T12:15:59.299" v="1046" actId="465"/>
          <ac:spMkLst>
            <pc:docMk/>
            <pc:sldMk cId="4126673888" sldId="258"/>
            <ac:spMk id="14" creationId="{8038B865-A8C4-4FED-8ADF-07B5886E7506}"/>
          </ac:spMkLst>
        </pc:spChg>
        <pc:spChg chg="mod topLvl">
          <ac:chgData name="Robert [Chillibreeze]" userId="8fe5ebfe-980d-441d-bbff-8c5265b810b8" providerId="ADAL" clId="{1FF4586E-5747-4F23-9105-7ACD43C39463}" dt="2020-07-11T12:15:59.299" v="1046" actId="465"/>
          <ac:spMkLst>
            <pc:docMk/>
            <pc:sldMk cId="4126673888" sldId="258"/>
            <ac:spMk id="15" creationId="{076D1893-441D-437E-B77F-9508A33DBD5F}"/>
          </ac:spMkLst>
        </pc:spChg>
        <pc:spChg chg="mod topLvl">
          <ac:chgData name="Robert [Chillibreeze]" userId="8fe5ebfe-980d-441d-bbff-8c5265b810b8" providerId="ADAL" clId="{1FF4586E-5747-4F23-9105-7ACD43C39463}" dt="2020-07-11T12:15:59.299" v="1046" actId="465"/>
          <ac:spMkLst>
            <pc:docMk/>
            <pc:sldMk cId="4126673888" sldId="258"/>
            <ac:spMk id="16" creationId="{617D28A5-7738-4560-B319-181177CF0581}"/>
          </ac:spMkLst>
        </pc:spChg>
        <pc:spChg chg="mod topLvl">
          <ac:chgData name="Robert [Chillibreeze]" userId="8fe5ebfe-980d-441d-bbff-8c5265b810b8" providerId="ADAL" clId="{1FF4586E-5747-4F23-9105-7ACD43C39463}" dt="2020-07-11T04:51:28.963" v="125" actId="165"/>
          <ac:spMkLst>
            <pc:docMk/>
            <pc:sldMk cId="4126673888" sldId="258"/>
            <ac:spMk id="17" creationId="{B1F2E70A-2909-40D7-A7E2-EB191FADDC57}"/>
          </ac:spMkLst>
        </pc:spChg>
        <pc:spChg chg="add del mod">
          <ac:chgData name="Robert [Chillibreeze]" userId="8fe5ebfe-980d-441d-bbff-8c5265b810b8" providerId="ADAL" clId="{1FF4586E-5747-4F23-9105-7ACD43C39463}" dt="2020-07-11T04:51:15.218" v="123"/>
          <ac:spMkLst>
            <pc:docMk/>
            <pc:sldMk cId="4126673888" sldId="258"/>
            <ac:spMk id="40" creationId="{C19EE8CC-5473-4D76-AEAA-63A05D90AE60}"/>
          </ac:spMkLst>
        </pc:spChg>
        <pc:spChg chg="add del mod">
          <ac:chgData name="Robert [Chillibreeze]" userId="8fe5ebfe-980d-441d-bbff-8c5265b810b8" providerId="ADAL" clId="{1FF4586E-5747-4F23-9105-7ACD43C39463}" dt="2020-07-11T04:51:15.345" v="124"/>
          <ac:spMkLst>
            <pc:docMk/>
            <pc:sldMk cId="4126673888" sldId="258"/>
            <ac:spMk id="41" creationId="{9DB0900A-0BBE-47F9-B97F-0D42F92FC673}"/>
          </ac:spMkLst>
        </pc:s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29" creationId="{8B5BB947-0C79-4D51-B35F-9580BEC077E1}"/>
          </ac:grpSpMkLst>
        </pc:gr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31" creationId="{4DF30A73-CE13-4CAA-8FA3-9CF7F3D57FF7}"/>
          </ac:grpSpMkLst>
        </pc:gr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32" creationId="{A89BD96D-ACA9-40AE-A100-AED0EDA2B162}"/>
          </ac:grpSpMkLst>
        </pc:gr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33" creationId="{48034416-3AB1-40FB-B6E4-69F01248A3CA}"/>
          </ac:grpSpMkLst>
        </pc:gr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34" creationId="{F5B26F87-920E-4B4C-9615-B341A926E55D}"/>
          </ac:grpSpMkLst>
        </pc:gr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35" creationId="{8325574D-DBF4-4234-81B3-6932536E3540}"/>
          </ac:grpSpMkLst>
        </pc:gr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37" creationId="{A8B2F532-5EB8-478F-83EC-9B267B8FCA4D}"/>
          </ac:grpSpMkLst>
        </pc:grpChg>
        <pc:grpChg chg="add del mod topLvl">
          <ac:chgData name="Robert [Chillibreeze]" userId="8fe5ebfe-980d-441d-bbff-8c5265b810b8" providerId="ADAL" clId="{1FF4586E-5747-4F23-9105-7ACD43C39463}" dt="2020-07-11T04:51:28.963" v="125" actId="165"/>
          <ac:grpSpMkLst>
            <pc:docMk/>
            <pc:sldMk cId="4126673888" sldId="258"/>
            <ac:grpSpMk id="38" creationId="{30A184B4-157A-4812-A178-905661B7E5E1}"/>
          </ac:grpSpMkLst>
        </pc:grpChg>
        <pc:grpChg chg="add del mod">
          <ac:chgData name="Robert [Chillibreeze]" userId="8fe5ebfe-980d-441d-bbff-8c5265b810b8" providerId="ADAL" clId="{1FF4586E-5747-4F23-9105-7ACD43C39463}" dt="2020-07-11T04:50:59.972" v="118" actId="165"/>
          <ac:grpSpMkLst>
            <pc:docMk/>
            <pc:sldMk cId="4126673888" sldId="258"/>
            <ac:grpSpMk id="39" creationId="{F7F7B012-FD69-447D-B8FD-2CDDB1AE3E42}"/>
          </ac:grpSpMkLst>
        </pc:grpChg>
        <pc:picChg chg="del mod">
          <ac:chgData name="Robert [Chillibreeze]" userId="8fe5ebfe-980d-441d-bbff-8c5265b810b8" providerId="ADAL" clId="{1FF4586E-5747-4F23-9105-7ACD43C39463}" dt="2020-07-11T04:50:04.404" v="71" actId="478"/>
          <ac:picMkLst>
            <pc:docMk/>
            <pc:sldMk cId="4126673888" sldId="258"/>
            <ac:picMk id="6" creationId="{B2346D11-40FE-4F4B-8A5A-B251D6907649}"/>
          </ac:picMkLst>
        </pc:picChg>
        <pc:picChg chg="mod topLvl">
          <ac:chgData name="Robert [Chillibreeze]" userId="8fe5ebfe-980d-441d-bbff-8c5265b810b8" providerId="ADAL" clId="{1FF4586E-5747-4F23-9105-7ACD43C39463}" dt="2020-07-11T04:51:49.625" v="133" actId="13244"/>
          <ac:picMkLst>
            <pc:docMk/>
            <pc:sldMk cId="4126673888" sldId="258"/>
            <ac:picMk id="7" creationId="{905A4FBE-9088-4492-8D35-F2E56E5CEF83}"/>
          </ac:picMkLst>
        </pc:picChg>
        <pc:picChg chg="add del">
          <ac:chgData name="Robert [Chillibreeze]" userId="8fe5ebfe-980d-441d-bbff-8c5265b810b8" providerId="ADAL" clId="{1FF4586E-5747-4F23-9105-7ACD43C39463}" dt="2020-07-11T04:49:33.124" v="53" actId="22"/>
          <ac:picMkLst>
            <pc:docMk/>
            <pc:sldMk cId="4126673888" sldId="258"/>
            <ac:picMk id="18" creationId="{DF439CFE-38DF-4C9C-95E6-AAC47C1095D4}"/>
          </ac:picMkLst>
        </pc:picChg>
        <pc:picChg chg="mod topLvl">
          <ac:chgData name="Robert [Chillibreeze]" userId="8fe5ebfe-980d-441d-bbff-8c5265b810b8" providerId="ADAL" clId="{1FF4586E-5747-4F23-9105-7ACD43C39463}" dt="2020-07-11T04:51:48.817" v="132" actId="13244"/>
          <ac:picMkLst>
            <pc:docMk/>
            <pc:sldMk cId="4126673888" sldId="258"/>
            <ac:picMk id="20" creationId="{CAB66CC7-3502-4C85-B15C-A34782E491E6}"/>
          </ac:picMkLst>
        </pc:picChg>
        <pc:picChg chg="add del mod">
          <ac:chgData name="Robert [Chillibreeze]" userId="8fe5ebfe-980d-441d-bbff-8c5265b810b8" providerId="ADAL" clId="{1FF4586E-5747-4F23-9105-7ACD43C39463}" dt="2020-07-11T04:49:42.022" v="57" actId="22"/>
          <ac:picMkLst>
            <pc:docMk/>
            <pc:sldMk cId="4126673888" sldId="258"/>
            <ac:picMk id="21" creationId="{5D8B857A-BC61-440F-AEF9-E0B1F7F9FE96}"/>
          </ac:picMkLst>
        </pc:picChg>
        <pc:picChg chg="mod topLvl">
          <ac:chgData name="Robert [Chillibreeze]" userId="8fe5ebfe-980d-441d-bbff-8c5265b810b8" providerId="ADAL" clId="{1FF4586E-5747-4F23-9105-7ACD43C39463}" dt="2020-07-11T04:51:47.849" v="131" actId="13244"/>
          <ac:picMkLst>
            <pc:docMk/>
            <pc:sldMk cId="4126673888" sldId="258"/>
            <ac:picMk id="22" creationId="{7B82675E-64E2-47FF-AE5F-15A3AB5C54EE}"/>
          </ac:picMkLst>
        </pc:picChg>
        <pc:picChg chg="mod topLvl">
          <ac:chgData name="Robert [Chillibreeze]" userId="8fe5ebfe-980d-441d-bbff-8c5265b810b8" providerId="ADAL" clId="{1FF4586E-5747-4F23-9105-7ACD43C39463}" dt="2020-07-11T04:51:46.952" v="130" actId="13244"/>
          <ac:picMkLst>
            <pc:docMk/>
            <pc:sldMk cId="4126673888" sldId="258"/>
            <ac:picMk id="24" creationId="{71B75220-38DF-4D20-9D00-7D9FBBB9D901}"/>
          </ac:picMkLst>
        </pc:picChg>
        <pc:picChg chg="add del mod">
          <ac:chgData name="Robert [Chillibreeze]" userId="8fe5ebfe-980d-441d-bbff-8c5265b810b8" providerId="ADAL" clId="{1FF4586E-5747-4F23-9105-7ACD43C39463}" dt="2020-07-11T04:49:57.692" v="61" actId="478"/>
          <ac:picMkLst>
            <pc:docMk/>
            <pc:sldMk cId="4126673888" sldId="258"/>
            <ac:picMk id="25" creationId="{3728F008-4FDD-4380-A1F8-76A7930E2740}"/>
          </ac:picMkLst>
        </pc:picChg>
        <pc:picChg chg="mod topLvl">
          <ac:chgData name="Robert [Chillibreeze]" userId="8fe5ebfe-980d-441d-bbff-8c5265b810b8" providerId="ADAL" clId="{1FF4586E-5747-4F23-9105-7ACD43C39463}" dt="2020-07-11T04:51:45.873" v="129" actId="13244"/>
          <ac:picMkLst>
            <pc:docMk/>
            <pc:sldMk cId="4126673888" sldId="258"/>
            <ac:picMk id="26" creationId="{D5ECC415-AB93-432A-B737-37E1642AF470}"/>
          </ac:picMkLst>
        </pc:picChg>
        <pc:picChg chg="add mod topLvl">
          <ac:chgData name="Robert [Chillibreeze]" userId="8fe5ebfe-980d-441d-bbff-8c5265b810b8" providerId="ADAL" clId="{1FF4586E-5747-4F23-9105-7ACD43C39463}" dt="2020-07-11T04:51:50.809" v="134" actId="13244"/>
          <ac:picMkLst>
            <pc:docMk/>
            <pc:sldMk cId="4126673888" sldId="258"/>
            <ac:picMk id="27" creationId="{18E5F940-DCE4-4BCC-A537-BB111BF36937}"/>
          </ac:picMkLst>
        </pc:picChg>
        <pc:picChg chg="mod topLvl">
          <ac:chgData name="Robert [Chillibreeze]" userId="8fe5ebfe-980d-441d-bbff-8c5265b810b8" providerId="ADAL" clId="{1FF4586E-5747-4F23-9105-7ACD43C39463}" dt="2020-07-11T04:51:44.305" v="128" actId="13244"/>
          <ac:picMkLst>
            <pc:docMk/>
            <pc:sldMk cId="4126673888" sldId="258"/>
            <ac:picMk id="28" creationId="{4C938D9B-B890-4325-97AF-5964757E30F8}"/>
          </ac:picMkLst>
        </pc:picChg>
        <pc:picChg chg="mod topLvl">
          <ac:chgData name="Robert [Chillibreeze]" userId="8fe5ebfe-980d-441d-bbff-8c5265b810b8" providerId="ADAL" clId="{1FF4586E-5747-4F23-9105-7ACD43C39463}" dt="2020-07-11T04:51:43.471" v="127" actId="13244"/>
          <ac:picMkLst>
            <pc:docMk/>
            <pc:sldMk cId="4126673888" sldId="258"/>
            <ac:picMk id="30" creationId="{9D047388-8923-4B55-BF7D-F49A4347DD4C}"/>
          </ac:picMkLst>
        </pc:picChg>
        <pc:picChg chg="del mod">
          <ac:chgData name="Robert [Chillibreeze]" userId="8fe5ebfe-980d-441d-bbff-8c5265b810b8" providerId="ADAL" clId="{1FF4586E-5747-4F23-9105-7ACD43C39463}" dt="2020-07-11T04:49:59.282" v="62" actId="478"/>
          <ac:picMkLst>
            <pc:docMk/>
            <pc:sldMk cId="4126673888" sldId="258"/>
            <ac:picMk id="36" creationId="{3DD27B1E-A9C6-4241-94A0-C2B45650ED1D}"/>
          </ac:picMkLst>
        </pc:picChg>
      </pc:sldChg>
      <pc:sldChg chg="addSp delSp modSp mod">
        <pc:chgData name="Robert [Chillibreeze]" userId="8fe5ebfe-980d-441d-bbff-8c5265b810b8" providerId="ADAL" clId="{1FF4586E-5747-4F23-9105-7ACD43C39463}" dt="2020-07-11T16:42:16.791" v="2441"/>
        <pc:sldMkLst>
          <pc:docMk/>
          <pc:sldMk cId="1673283295" sldId="259"/>
        </pc:sldMkLst>
        <pc:spChg chg="add del mod">
          <ac:chgData name="Robert [Chillibreeze]" userId="8fe5ebfe-980d-441d-bbff-8c5265b810b8" providerId="ADAL" clId="{1FF4586E-5747-4F23-9105-7ACD43C39463}" dt="2020-07-11T16:42:05.335" v="2439"/>
          <ac:spMkLst>
            <pc:docMk/>
            <pc:sldMk cId="1673283295" sldId="259"/>
            <ac:spMk id="2" creationId="{CB907952-2EF7-4423-AE89-43583E38EAF1}"/>
          </ac:spMkLst>
        </pc:spChg>
        <pc:spChg chg="mod">
          <ac:chgData name="Robert [Chillibreeze]" userId="8fe5ebfe-980d-441d-bbff-8c5265b810b8" providerId="ADAL" clId="{1FF4586E-5747-4F23-9105-7ACD43C39463}" dt="2020-07-11T16:42:16.791" v="2441"/>
          <ac:spMkLst>
            <pc:docMk/>
            <pc:sldMk cId="1673283295" sldId="259"/>
            <ac:spMk id="3" creationId="{A2ED2E68-EB1A-47CC-A23F-99A5929D70CE}"/>
          </ac:spMkLst>
        </pc:spChg>
        <pc:spChg chg="add del mod">
          <ac:chgData name="Robert [Chillibreeze]" userId="8fe5ebfe-980d-441d-bbff-8c5265b810b8" providerId="ADAL" clId="{1FF4586E-5747-4F23-9105-7ACD43C39463}" dt="2020-07-11T16:42:05.487" v="2440"/>
          <ac:spMkLst>
            <pc:docMk/>
            <pc:sldMk cId="1673283295" sldId="259"/>
            <ac:spMk id="4" creationId="{854480C1-04D3-4A63-85EA-91E96A8EA40F}"/>
          </ac:spMkLst>
        </pc:spChg>
        <pc:spChg chg="mod topLvl">
          <ac:chgData name="Robert [Chillibreeze]" userId="8fe5ebfe-980d-441d-bbff-8c5265b810b8" providerId="ADAL" clId="{1FF4586E-5747-4F23-9105-7ACD43C39463}" dt="2020-07-11T16:01:14.944" v="1805" actId="1076"/>
          <ac:spMkLst>
            <pc:docMk/>
            <pc:sldMk cId="1673283295" sldId="259"/>
            <ac:spMk id="12" creationId="{60CDBACD-168B-42E0-928E-5852BBD1D8B3}"/>
          </ac:spMkLst>
        </pc:spChg>
        <pc:spChg chg="mod">
          <ac:chgData name="Robert [Chillibreeze]" userId="8fe5ebfe-980d-441d-bbff-8c5265b810b8" providerId="ADAL" clId="{1FF4586E-5747-4F23-9105-7ACD43C39463}" dt="2020-07-11T16:01:45.274" v="1809" actId="552"/>
          <ac:spMkLst>
            <pc:docMk/>
            <pc:sldMk cId="1673283295" sldId="259"/>
            <ac:spMk id="13" creationId="{B0A8C0BA-68E6-41D8-B9B0-75FCFB418643}"/>
          </ac:spMkLst>
        </pc:spChg>
        <pc:grpChg chg="add del mod">
          <ac:chgData name="Robert [Chillibreeze]" userId="8fe5ebfe-980d-441d-bbff-8c5265b810b8" providerId="ADAL" clId="{1FF4586E-5747-4F23-9105-7ACD43C39463}" dt="2020-07-11T05:34:50.304" v="593" actId="165"/>
          <ac:grpSpMkLst>
            <pc:docMk/>
            <pc:sldMk cId="1673283295" sldId="259"/>
            <ac:grpSpMk id="2" creationId="{E7E49ED5-E106-43C5-B9EC-56807D65528B}"/>
          </ac:grpSpMkLst>
        </pc:grpChg>
        <pc:picChg chg="mod topLvl">
          <ac:chgData name="Robert [Chillibreeze]" userId="8fe5ebfe-980d-441d-bbff-8c5265b810b8" providerId="ADAL" clId="{1FF4586E-5747-4F23-9105-7ACD43C39463}" dt="2020-07-11T16:01:45.274" v="1809" actId="552"/>
          <ac:picMkLst>
            <pc:docMk/>
            <pc:sldMk cId="1673283295" sldId="259"/>
            <ac:picMk id="19" creationId="{A477EE06-0674-4195-8BB6-3358E1A6A966}"/>
          </ac:picMkLst>
        </pc:picChg>
      </pc:sldChg>
      <pc:sldChg chg="addSp delSp modSp">
        <pc:chgData name="Robert [Chillibreeze]" userId="8fe5ebfe-980d-441d-bbff-8c5265b810b8" providerId="ADAL" clId="{1FF4586E-5747-4F23-9105-7ACD43C39463}" dt="2020-07-11T16:42:19.111" v="2443"/>
        <pc:sldMkLst>
          <pc:docMk/>
          <pc:sldMk cId="2505691805" sldId="260"/>
        </pc:sldMkLst>
        <pc:spChg chg="add del mod">
          <ac:chgData name="Robert [Chillibreeze]" userId="8fe5ebfe-980d-441d-bbff-8c5265b810b8" providerId="ADAL" clId="{1FF4586E-5747-4F23-9105-7ACD43C39463}" dt="2020-07-11T11:45:13.585" v="1024"/>
          <ac:spMkLst>
            <pc:docMk/>
            <pc:sldMk cId="2505691805" sldId="260"/>
            <ac:spMk id="2" creationId="{8CA62A42-C7A9-4A48-AB91-AB6809A9A5FD}"/>
          </ac:spMkLst>
        </pc:spChg>
        <pc:spChg chg="add del mod">
          <ac:chgData name="Robert [Chillibreeze]" userId="8fe5ebfe-980d-441d-bbff-8c5265b810b8" providerId="ADAL" clId="{1FF4586E-5747-4F23-9105-7ACD43C39463}" dt="2020-07-11T16:42:18.974" v="2442"/>
          <ac:spMkLst>
            <pc:docMk/>
            <pc:sldMk cId="2505691805" sldId="260"/>
            <ac:spMk id="2" creationId="{9D3ECDDE-4749-4649-86B3-06D133E1D4F2}"/>
          </ac:spMkLst>
        </pc:spChg>
        <pc:spChg chg="mod">
          <ac:chgData name="Robert [Chillibreeze]" userId="8fe5ebfe-980d-441d-bbff-8c5265b810b8" providerId="ADAL" clId="{1FF4586E-5747-4F23-9105-7ACD43C39463}" dt="2020-07-11T16:42:19.111" v="2443"/>
          <ac:spMkLst>
            <pc:docMk/>
            <pc:sldMk cId="2505691805" sldId="260"/>
            <ac:spMk id="3" creationId="{43CC0B5A-B0A8-40B0-9B6C-9B1561F4F052}"/>
          </ac:spMkLst>
        </pc:spChg>
        <pc:spChg chg="add del mod">
          <ac:chgData name="Robert [Chillibreeze]" userId="8fe5ebfe-980d-441d-bbff-8c5265b810b8" providerId="ADAL" clId="{1FF4586E-5747-4F23-9105-7ACD43C39463}" dt="2020-07-11T16:42:19.111" v="2443"/>
          <ac:spMkLst>
            <pc:docMk/>
            <pc:sldMk cId="2505691805" sldId="260"/>
            <ac:spMk id="5" creationId="{3D398027-217F-4B8E-9534-AE25FD0CDF27}"/>
          </ac:spMkLst>
        </pc:spChg>
        <pc:spChg chg="add del mod">
          <ac:chgData name="Robert [Chillibreeze]" userId="8fe5ebfe-980d-441d-bbff-8c5265b810b8" providerId="ADAL" clId="{1FF4586E-5747-4F23-9105-7ACD43C39463}" dt="2020-07-11T11:45:13.752" v="1025"/>
          <ac:spMkLst>
            <pc:docMk/>
            <pc:sldMk cId="2505691805" sldId="260"/>
            <ac:spMk id="5" creationId="{DB7A1285-6E4E-4E6C-9371-E5C9DFAF4B84}"/>
          </ac:spMkLst>
        </pc:spChg>
      </pc:sldChg>
      <pc:sldChg chg="modSp mod">
        <pc:chgData name="Robert [Chillibreeze]" userId="8fe5ebfe-980d-441d-bbff-8c5265b810b8" providerId="ADAL" clId="{1FF4586E-5747-4F23-9105-7ACD43C39463}" dt="2020-07-11T05:07:27.566" v="259" actId="404"/>
        <pc:sldMkLst>
          <pc:docMk/>
          <pc:sldMk cId="276541021" sldId="263"/>
        </pc:sldMkLst>
        <pc:spChg chg="mod">
          <ac:chgData name="Robert [Chillibreeze]" userId="8fe5ebfe-980d-441d-bbff-8c5265b810b8" providerId="ADAL" clId="{1FF4586E-5747-4F23-9105-7ACD43C39463}" dt="2020-07-11T05:07:27.566" v="259" actId="404"/>
          <ac:spMkLst>
            <pc:docMk/>
            <pc:sldMk cId="276541021" sldId="263"/>
            <ac:spMk id="3" creationId="{750ADA48-CB25-4E42-B174-40BFD9D5CEC7}"/>
          </ac:spMkLst>
        </pc:spChg>
      </pc:sldChg>
      <pc:sldChg chg="addSp delSp modSp mod">
        <pc:chgData name="Robert [Chillibreeze]" userId="8fe5ebfe-980d-441d-bbff-8c5265b810b8" providerId="ADAL" clId="{1FF4586E-5747-4F23-9105-7ACD43C39463}" dt="2020-07-11T16:42:34.661" v="2448"/>
        <pc:sldMkLst>
          <pc:docMk/>
          <pc:sldMk cId="391102864" sldId="264"/>
        </pc:sldMkLst>
        <pc:spChg chg="mod">
          <ac:chgData name="Robert [Chillibreeze]" userId="8fe5ebfe-980d-441d-bbff-8c5265b810b8" providerId="ADAL" clId="{1FF4586E-5747-4F23-9105-7ACD43C39463}" dt="2020-07-11T16:42:34.661" v="2448"/>
          <ac:spMkLst>
            <pc:docMk/>
            <pc:sldMk cId="391102864" sldId="264"/>
            <ac:spMk id="3" creationId="{82452317-A0AB-4FBB-B7B3-4685E079425D}"/>
          </ac:spMkLst>
        </pc:spChg>
        <pc:spChg chg="del mod topLvl">
          <ac:chgData name="Robert [Chillibreeze]" userId="8fe5ebfe-980d-441d-bbff-8c5265b810b8" providerId="ADAL" clId="{1FF4586E-5747-4F23-9105-7ACD43C39463}" dt="2020-07-11T05:08:48.737" v="278" actId="478"/>
          <ac:spMkLst>
            <pc:docMk/>
            <pc:sldMk cId="391102864" sldId="264"/>
            <ac:spMk id="4" creationId="{6CF9CB89-8341-4BAF-939D-ECD7D79C5534}"/>
          </ac:spMkLst>
        </pc:spChg>
        <pc:spChg chg="mod topLvl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5" creationId="{75489D06-4CBA-4235-B3AC-2E4DCB47987B}"/>
          </ac:spMkLst>
        </pc:spChg>
        <pc:spChg chg="del mod topLvl">
          <ac:chgData name="Robert [Chillibreeze]" userId="8fe5ebfe-980d-441d-bbff-8c5265b810b8" providerId="ADAL" clId="{1FF4586E-5747-4F23-9105-7ACD43C39463}" dt="2020-07-11T05:10:12.659" v="296" actId="478"/>
          <ac:spMkLst>
            <pc:docMk/>
            <pc:sldMk cId="391102864" sldId="264"/>
            <ac:spMk id="6" creationId="{FF6AB2FE-7971-4BA5-A91A-923CC5F0DF1A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7" creationId="{85D0AB69-ADB1-4B71-AAFE-07A6C4F92FC7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8" creationId="{6596B8F6-7895-4009-AB18-8D97F1DB758B}"/>
          </ac:spMkLst>
        </pc:spChg>
        <pc:spChg chg="mod">
          <ac:chgData name="Robert [Chillibreeze]" userId="8fe5ebfe-980d-441d-bbff-8c5265b810b8" providerId="ADAL" clId="{1FF4586E-5747-4F23-9105-7ACD43C39463}" dt="2020-07-11T08:43:23.118" v="702" actId="207"/>
          <ac:spMkLst>
            <pc:docMk/>
            <pc:sldMk cId="391102864" sldId="264"/>
            <ac:spMk id="9" creationId="{E12D3A25-2475-4D6E-B419-028A18F74271}"/>
          </ac:spMkLst>
        </pc:spChg>
        <pc:spChg chg="mod">
          <ac:chgData name="Robert [Chillibreeze]" userId="8fe5ebfe-980d-441d-bbff-8c5265b810b8" providerId="ADAL" clId="{1FF4586E-5747-4F23-9105-7ACD43C39463}" dt="2020-07-11T08:43:23.118" v="702" actId="207"/>
          <ac:spMkLst>
            <pc:docMk/>
            <pc:sldMk cId="391102864" sldId="264"/>
            <ac:spMk id="10" creationId="{AB99C86D-DC9C-4F59-9F70-FC3640926B92}"/>
          </ac:spMkLst>
        </pc:spChg>
        <pc:spChg chg="mod">
          <ac:chgData name="Robert [Chillibreeze]" userId="8fe5ebfe-980d-441d-bbff-8c5265b810b8" providerId="ADAL" clId="{1FF4586E-5747-4F23-9105-7ACD43C39463}" dt="2020-07-11T08:43:23.118" v="702" actId="207"/>
          <ac:spMkLst>
            <pc:docMk/>
            <pc:sldMk cId="391102864" sldId="264"/>
            <ac:spMk id="11" creationId="{B95F5EF5-D463-47D9-BEBC-A5241610397E}"/>
          </ac:spMkLst>
        </pc:spChg>
        <pc:spChg chg="mod">
          <ac:chgData name="Robert [Chillibreeze]" userId="8fe5ebfe-980d-441d-bbff-8c5265b810b8" providerId="ADAL" clId="{1FF4586E-5747-4F23-9105-7ACD43C39463}" dt="2020-07-11T08:43:23.118" v="702" actId="207"/>
          <ac:spMkLst>
            <pc:docMk/>
            <pc:sldMk cId="391102864" sldId="264"/>
            <ac:spMk id="12" creationId="{CD56BBCD-5024-47A3-AC60-A87C1A33F710}"/>
          </ac:spMkLst>
        </pc:spChg>
        <pc:spChg chg="mod">
          <ac:chgData name="Robert [Chillibreeze]" userId="8fe5ebfe-980d-441d-bbff-8c5265b810b8" providerId="ADAL" clId="{1FF4586E-5747-4F23-9105-7ACD43C39463}" dt="2020-07-11T08:43:23.118" v="702" actId="207"/>
          <ac:spMkLst>
            <pc:docMk/>
            <pc:sldMk cId="391102864" sldId="264"/>
            <ac:spMk id="13" creationId="{C28748D0-CCA8-46D6-9A2D-F34053D41EE3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17" creationId="{552B80AF-8F47-44D5-9BC1-9B8BCCCECEC5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18" creationId="{C215ACA6-36C9-4F99-AA84-689CC7FE0420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19" creationId="{7E5402F1-0966-4B7E-A1AF-57C7B9D77866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0" creationId="{A85C160A-0F0E-4ECC-8FBC-70E4723769E7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1" creationId="{3C869B5A-053F-420D-B1CE-6C27FD74C2D5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2" creationId="{9F990BBC-5408-493D-AD79-590AC27F2EED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3" creationId="{4E8537F7-4475-4A62-B06D-87162AE7D8D2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4" creationId="{205BAC05-9A45-4C1D-96C0-48F408C752EC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5" creationId="{57AFE30B-0B1D-42C7-988E-F01D7DF1E3B8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6" creationId="{0F6D3E7A-1E1D-485F-8802-FBF0F4DE10D6}"/>
          </ac:spMkLst>
        </pc:spChg>
        <pc:spChg chg="del mod topLvl">
          <ac:chgData name="Robert [Chillibreeze]" userId="8fe5ebfe-980d-441d-bbff-8c5265b810b8" providerId="ADAL" clId="{1FF4586E-5747-4F23-9105-7ACD43C39463}" dt="2020-07-11T05:15:19.292" v="388" actId="478"/>
          <ac:spMkLst>
            <pc:docMk/>
            <pc:sldMk cId="391102864" sldId="264"/>
            <ac:spMk id="27" creationId="{8DCAD86B-E72B-4404-B251-76B5C7D826A0}"/>
          </ac:spMkLst>
        </pc:spChg>
        <pc:spChg chg="del mod topLvl">
          <ac:chgData name="Robert [Chillibreeze]" userId="8fe5ebfe-980d-441d-bbff-8c5265b810b8" providerId="ADAL" clId="{1FF4586E-5747-4F23-9105-7ACD43C39463}" dt="2020-07-11T05:15:19.292" v="388" actId="478"/>
          <ac:spMkLst>
            <pc:docMk/>
            <pc:sldMk cId="391102864" sldId="264"/>
            <ac:spMk id="28" creationId="{F5EC7922-70B4-43F6-B4C4-E6DD571DBC62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29" creationId="{928DE14E-2232-4643-BAE5-659131090824}"/>
          </ac:spMkLst>
        </pc:spChg>
        <pc:spChg chg="mod ord topLvl">
          <ac:chgData name="Robert [Chillibreeze]" userId="8fe5ebfe-980d-441d-bbff-8c5265b810b8" providerId="ADAL" clId="{1FF4586E-5747-4F23-9105-7ACD43C39463}" dt="2020-07-11T16:18:08.462" v="2022" actId="13244"/>
          <ac:spMkLst>
            <pc:docMk/>
            <pc:sldMk cId="391102864" sldId="264"/>
            <ac:spMk id="30" creationId="{72190448-C0A5-4502-9BF9-0D096C393BD0}"/>
          </ac:spMkLst>
        </pc:spChg>
        <pc:spChg chg="del mod topLvl">
          <ac:chgData name="Robert [Chillibreeze]" userId="8fe5ebfe-980d-441d-bbff-8c5265b810b8" providerId="ADAL" clId="{1FF4586E-5747-4F23-9105-7ACD43C39463}" dt="2020-07-11T05:08:45.091" v="276" actId="478"/>
          <ac:spMkLst>
            <pc:docMk/>
            <pc:sldMk cId="391102864" sldId="264"/>
            <ac:spMk id="33" creationId="{80C9B3A3-3DF2-490E-A5A3-AC8E9EDAA022}"/>
          </ac:spMkLst>
        </pc:spChg>
        <pc:spChg chg="del mod topLvl">
          <ac:chgData name="Robert [Chillibreeze]" userId="8fe5ebfe-980d-441d-bbff-8c5265b810b8" providerId="ADAL" clId="{1FF4586E-5747-4F23-9105-7ACD43C39463}" dt="2020-07-11T05:13:56.527" v="348" actId="478"/>
          <ac:spMkLst>
            <pc:docMk/>
            <pc:sldMk cId="391102864" sldId="264"/>
            <ac:spMk id="34" creationId="{EFCB68DA-3A07-42F3-A164-7FF8BF087A66}"/>
          </ac:spMkLst>
        </pc:spChg>
        <pc:spChg chg="del mod topLvl">
          <ac:chgData name="Robert [Chillibreeze]" userId="8fe5ebfe-980d-441d-bbff-8c5265b810b8" providerId="ADAL" clId="{1FF4586E-5747-4F23-9105-7ACD43C39463}" dt="2020-07-11T05:13:50.842" v="347" actId="478"/>
          <ac:spMkLst>
            <pc:docMk/>
            <pc:sldMk cId="391102864" sldId="264"/>
            <ac:spMk id="35" creationId="{BA2349E4-5793-4563-AA98-0427928D1FFB}"/>
          </ac:spMkLst>
        </pc:spChg>
        <pc:spChg chg="mod ord topLvl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37" creationId="{E1E71943-2BA6-4FB6-B880-215C12254691}"/>
          </ac:spMkLst>
        </pc:spChg>
        <pc:spChg chg="del mod topLvl">
          <ac:chgData name="Robert [Chillibreeze]" userId="8fe5ebfe-980d-441d-bbff-8c5265b810b8" providerId="ADAL" clId="{1FF4586E-5747-4F23-9105-7ACD43C39463}" dt="2020-07-11T05:08:54.720" v="281" actId="478"/>
          <ac:spMkLst>
            <pc:docMk/>
            <pc:sldMk cId="391102864" sldId="264"/>
            <ac:spMk id="38" creationId="{F775B4E1-BF88-4045-B934-FC639F16D359}"/>
          </ac:spMkLst>
        </pc:spChg>
        <pc:spChg chg="del mod topLvl">
          <ac:chgData name="Robert [Chillibreeze]" userId="8fe5ebfe-980d-441d-bbff-8c5265b810b8" providerId="ADAL" clId="{1FF4586E-5747-4F23-9105-7ACD43C39463}" dt="2020-07-11T05:15:19.292" v="388" actId="478"/>
          <ac:spMkLst>
            <pc:docMk/>
            <pc:sldMk cId="391102864" sldId="264"/>
            <ac:spMk id="39" creationId="{D0420578-7BEA-43FA-9167-02A117F08B1F}"/>
          </ac:spMkLst>
        </pc:spChg>
        <pc:spChg chg="mod topLvl">
          <ac:chgData name="Robert [Chillibreeze]" userId="8fe5ebfe-980d-441d-bbff-8c5265b810b8" providerId="ADAL" clId="{1FF4586E-5747-4F23-9105-7ACD43C39463}" dt="2020-07-11T05:15:11.553" v="387" actId="1076"/>
          <ac:spMkLst>
            <pc:docMk/>
            <pc:sldMk cId="391102864" sldId="264"/>
            <ac:spMk id="40" creationId="{FC8B12D8-BBC6-43C9-96B2-7053D22903FD}"/>
          </ac:spMkLst>
        </pc:spChg>
        <pc:spChg chg="mod ord topLvl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44" creationId="{2B4109A8-93C3-4F0C-8B33-12BFCF132D6D}"/>
          </ac:spMkLst>
        </pc:spChg>
        <pc:spChg chg="del mod topLvl">
          <ac:chgData name="Robert [Chillibreeze]" userId="8fe5ebfe-980d-441d-bbff-8c5265b810b8" providerId="ADAL" clId="{1FF4586E-5747-4F23-9105-7ACD43C39463}" dt="2020-07-11T05:09:31.561" v="287" actId="478"/>
          <ac:spMkLst>
            <pc:docMk/>
            <pc:sldMk cId="391102864" sldId="264"/>
            <ac:spMk id="45" creationId="{E332804C-91CA-4E3F-9A61-AABA85818032}"/>
          </ac:spMkLst>
        </pc:spChg>
        <pc:spChg chg="del mod topLvl">
          <ac:chgData name="Robert [Chillibreeze]" userId="8fe5ebfe-980d-441d-bbff-8c5265b810b8" providerId="ADAL" clId="{1FF4586E-5747-4F23-9105-7ACD43C39463}" dt="2020-07-11T05:14:02.716" v="350" actId="478"/>
          <ac:spMkLst>
            <pc:docMk/>
            <pc:sldMk cId="391102864" sldId="264"/>
            <ac:spMk id="46" creationId="{164269F9-2529-46FB-AE89-703B45266E82}"/>
          </ac:spMkLst>
        </pc:spChg>
        <pc:spChg chg="del mod topLvl">
          <ac:chgData name="Robert [Chillibreeze]" userId="8fe5ebfe-980d-441d-bbff-8c5265b810b8" providerId="ADAL" clId="{1FF4586E-5747-4F23-9105-7ACD43C39463}" dt="2020-07-11T05:14:01.339" v="349" actId="478"/>
          <ac:spMkLst>
            <pc:docMk/>
            <pc:sldMk cId="391102864" sldId="264"/>
            <ac:spMk id="47" creationId="{610EF5E3-C72B-4881-AF04-7A38E6711BB6}"/>
          </ac:spMkLst>
        </pc:spChg>
        <pc:spChg chg="mod ord topLvl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48" creationId="{AEB5763E-317D-404A-BC7B-4153AB6F5188}"/>
          </ac:spMkLst>
        </pc:spChg>
        <pc:spChg chg="del mod topLvl">
          <ac:chgData name="Robert [Chillibreeze]" userId="8fe5ebfe-980d-441d-bbff-8c5265b810b8" providerId="ADAL" clId="{1FF4586E-5747-4F23-9105-7ACD43C39463}" dt="2020-07-11T05:08:30.644" v="269" actId="478"/>
          <ac:spMkLst>
            <pc:docMk/>
            <pc:sldMk cId="391102864" sldId="264"/>
            <ac:spMk id="50" creationId="{4FF1807F-AA20-4707-B413-BAFEE3166FBC}"/>
          </ac:spMkLst>
        </pc:spChg>
        <pc:spChg chg="del mod topLvl">
          <ac:chgData name="Robert [Chillibreeze]" userId="8fe5ebfe-980d-441d-bbff-8c5265b810b8" providerId="ADAL" clId="{1FF4586E-5747-4F23-9105-7ACD43C39463}" dt="2020-07-11T05:14:57.544" v="385" actId="478"/>
          <ac:spMkLst>
            <pc:docMk/>
            <pc:sldMk cId="391102864" sldId="264"/>
            <ac:spMk id="51" creationId="{CB6EBEB0-2B9D-4BB7-9474-1770558B30EA}"/>
          </ac:spMkLst>
        </pc:spChg>
        <pc:spChg chg="del mod topLvl">
          <ac:chgData name="Robert [Chillibreeze]" userId="8fe5ebfe-980d-441d-bbff-8c5265b810b8" providerId="ADAL" clId="{1FF4586E-5747-4F23-9105-7ACD43C39463}" dt="2020-07-11T05:14:57.544" v="385" actId="478"/>
          <ac:spMkLst>
            <pc:docMk/>
            <pc:sldMk cId="391102864" sldId="264"/>
            <ac:spMk id="52" creationId="{C1F05326-E295-45BF-89F9-439CAB57B451}"/>
          </ac:spMkLst>
        </pc:spChg>
        <pc:spChg chg="mod ord topLvl">
          <ac:chgData name="Robert [Chillibreeze]" userId="8fe5ebfe-980d-441d-bbff-8c5265b810b8" providerId="ADAL" clId="{1FF4586E-5747-4F23-9105-7ACD43C39463}" dt="2020-07-11T16:18:08.462" v="2022" actId="13244"/>
          <ac:spMkLst>
            <pc:docMk/>
            <pc:sldMk cId="391102864" sldId="264"/>
            <ac:spMk id="53" creationId="{A186CE6A-F687-4D67-85EC-EDE70191F81E}"/>
          </ac:spMkLst>
        </pc:spChg>
        <pc:spChg chg="del mod topLvl">
          <ac:chgData name="Robert [Chillibreeze]" userId="8fe5ebfe-980d-441d-bbff-8c5265b810b8" providerId="ADAL" clId="{1FF4586E-5747-4F23-9105-7ACD43C39463}" dt="2020-07-11T05:08:42.865" v="274" actId="478"/>
          <ac:spMkLst>
            <pc:docMk/>
            <pc:sldMk cId="391102864" sldId="264"/>
            <ac:spMk id="54" creationId="{2A9274D7-D9DA-4E22-B25C-B7DB2BA0355E}"/>
          </ac:spMkLst>
        </pc:spChg>
        <pc:spChg chg="del mod topLvl">
          <ac:chgData name="Robert [Chillibreeze]" userId="8fe5ebfe-980d-441d-bbff-8c5265b810b8" providerId="ADAL" clId="{1FF4586E-5747-4F23-9105-7ACD43C39463}" dt="2020-07-11T05:13:45.282" v="345" actId="478"/>
          <ac:spMkLst>
            <pc:docMk/>
            <pc:sldMk cId="391102864" sldId="264"/>
            <ac:spMk id="55" creationId="{F8B67167-0FB5-4EF2-89CA-F3CA7B2D6D42}"/>
          </ac:spMkLst>
        </pc:spChg>
        <pc:spChg chg="del mod topLvl">
          <ac:chgData name="Robert [Chillibreeze]" userId="8fe5ebfe-980d-441d-bbff-8c5265b810b8" providerId="ADAL" clId="{1FF4586E-5747-4F23-9105-7ACD43C39463}" dt="2020-07-11T05:13:46.670" v="346" actId="478"/>
          <ac:spMkLst>
            <pc:docMk/>
            <pc:sldMk cId="391102864" sldId="264"/>
            <ac:spMk id="56" creationId="{0ABD7499-D7B1-4E1B-A0E0-0744006B5BB7}"/>
          </ac:spMkLst>
        </pc:spChg>
        <pc:spChg chg="add del mod">
          <ac:chgData name="Robert [Chillibreeze]" userId="8fe5ebfe-980d-441d-bbff-8c5265b810b8" providerId="ADAL" clId="{1FF4586E-5747-4F23-9105-7ACD43C39463}" dt="2020-07-11T05:25:57.547" v="485"/>
          <ac:spMkLst>
            <pc:docMk/>
            <pc:sldMk cId="391102864" sldId="264"/>
            <ac:spMk id="60" creationId="{4671005B-34B4-4903-8180-48338297949F}"/>
          </ac:spMkLst>
        </pc:spChg>
        <pc:spChg chg="add del mod">
          <ac:chgData name="Robert [Chillibreeze]" userId="8fe5ebfe-980d-441d-bbff-8c5265b810b8" providerId="ADAL" clId="{1FF4586E-5747-4F23-9105-7ACD43C39463}" dt="2020-07-11T05:25:57.547" v="485"/>
          <ac:spMkLst>
            <pc:docMk/>
            <pc:sldMk cId="391102864" sldId="264"/>
            <ac:spMk id="62" creationId="{6C07B648-C1DF-4214-B0EB-5C17774C72B5}"/>
          </ac:spMkLst>
        </pc:spChg>
        <pc:spChg chg="add del">
          <ac:chgData name="Robert [Chillibreeze]" userId="8fe5ebfe-980d-441d-bbff-8c5265b810b8" providerId="ADAL" clId="{1FF4586E-5747-4F23-9105-7ACD43C39463}" dt="2020-07-11T05:25:51.744" v="484" actId="22"/>
          <ac:spMkLst>
            <pc:docMk/>
            <pc:sldMk cId="391102864" sldId="264"/>
            <ac:spMk id="63" creationId="{146B2424-B696-467E-8B78-EE68C8AE653D}"/>
          </ac:spMkLst>
        </pc:spChg>
        <pc:spChg chg="add del mod">
          <ac:chgData name="Robert [Chillibreeze]" userId="8fe5ebfe-980d-441d-bbff-8c5265b810b8" providerId="ADAL" clId="{1FF4586E-5747-4F23-9105-7ACD43C39463}" dt="2020-07-11T05:29:55.363" v="575" actId="478"/>
          <ac:spMkLst>
            <pc:docMk/>
            <pc:sldMk cId="391102864" sldId="264"/>
            <ac:spMk id="64" creationId="{865D784E-0276-4B05-9076-63871D739E85}"/>
          </ac:spMkLst>
        </pc:spChg>
        <pc:spChg chg="mod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67" creationId="{20956004-E147-48F5-8A91-721BC7E1EEBC}"/>
          </ac:spMkLst>
        </pc:spChg>
        <pc:spChg chg="add mod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70" creationId="{DCBE000A-9946-497F-9422-F25CA5080B99}"/>
          </ac:spMkLst>
        </pc:spChg>
        <pc:spChg chg="mod">
          <ac:chgData name="Robert [Chillibreeze]" userId="8fe5ebfe-980d-441d-bbff-8c5265b810b8" providerId="ADAL" clId="{1FF4586E-5747-4F23-9105-7ACD43C39463}" dt="2020-07-11T05:16:45.230" v="408" actId="208"/>
          <ac:spMkLst>
            <pc:docMk/>
            <pc:sldMk cId="391102864" sldId="264"/>
            <ac:spMk id="71" creationId="{8D7F9514-269F-47A7-9C41-C2DFBD580815}"/>
          </ac:spMkLst>
        </pc:spChg>
        <pc:spChg chg="add mod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72" creationId="{C0F29200-467C-481E-AF94-DCDF5B2EA92F}"/>
          </ac:spMkLst>
        </pc:spChg>
        <pc:spChg chg="add mod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73" creationId="{AE50C2A6-B447-482C-945B-4A87558D47FA}"/>
          </ac:spMkLst>
        </pc:spChg>
        <pc:spChg chg="add mod">
          <ac:chgData name="Robert [Chillibreeze]" userId="8fe5ebfe-980d-441d-bbff-8c5265b810b8" providerId="ADAL" clId="{1FF4586E-5747-4F23-9105-7ACD43C39463}" dt="2020-07-11T05:41:47.688" v="688" actId="164"/>
          <ac:spMkLst>
            <pc:docMk/>
            <pc:sldMk cId="391102864" sldId="264"/>
            <ac:spMk id="74" creationId="{2A0FF118-4F2E-44F3-850E-2CD5B930973F}"/>
          </ac:spMkLst>
        </pc:spChg>
        <pc:grpChg chg="mod">
          <ac:chgData name="Robert [Chillibreeze]" userId="8fe5ebfe-980d-441d-bbff-8c5265b810b8" providerId="ADAL" clId="{1FF4586E-5747-4F23-9105-7ACD43C39463}" dt="2020-07-11T05:07:54.162" v="260" actId="338"/>
          <ac:grpSpMkLst>
            <pc:docMk/>
            <pc:sldMk cId="391102864" sldId="264"/>
            <ac:grpSpMk id="1" creationId="{00000000-0000-0000-0000-000000000000}"/>
          </ac:grpSpMkLst>
        </pc:grpChg>
        <pc:grpChg chg="del mod">
          <ac:chgData name="Robert [Chillibreeze]" userId="8fe5ebfe-980d-441d-bbff-8c5265b810b8" providerId="ADAL" clId="{1FF4586E-5747-4F23-9105-7ACD43C39463}" dt="2020-07-11T05:07:55.469" v="261" actId="165"/>
          <ac:grpSpMkLst>
            <pc:docMk/>
            <pc:sldMk cId="391102864" sldId="264"/>
            <ac:grpSpMk id="2" creationId="{8FBD120A-BD0B-4E89-9020-5388360B7833}"/>
          </ac:grpSpMkLst>
        </pc:grpChg>
        <pc:grpChg chg="add del mod">
          <ac:chgData name="Robert [Chillibreeze]" userId="8fe5ebfe-980d-441d-bbff-8c5265b810b8" providerId="ADAL" clId="{1FF4586E-5747-4F23-9105-7ACD43C39463}" dt="2020-07-11T05:30:51.624" v="577" actId="478"/>
          <ac:grpSpMkLst>
            <pc:docMk/>
            <pc:sldMk cId="391102864" sldId="264"/>
            <ac:grpSpMk id="57" creationId="{FA42662F-DFA7-48C5-9BC9-446BAA3C2122}"/>
          </ac:grpSpMkLst>
        </pc:grpChg>
        <pc:grpChg chg="add del mod">
          <ac:chgData name="Robert [Chillibreeze]" userId="8fe5ebfe-980d-441d-bbff-8c5265b810b8" providerId="ADAL" clId="{1FF4586E-5747-4F23-9105-7ACD43C39463}" dt="2020-07-11T05:15:35.605" v="399" actId="165"/>
          <ac:grpSpMkLst>
            <pc:docMk/>
            <pc:sldMk cId="391102864" sldId="264"/>
            <ac:grpSpMk id="58" creationId="{0D6D2FD1-083B-40DA-95A8-9A361129E508}"/>
          </ac:grpSpMkLst>
        </pc:grpChg>
        <pc:grpChg chg="add del mod">
          <ac:chgData name="Robert [Chillibreeze]" userId="8fe5ebfe-980d-441d-bbff-8c5265b810b8" providerId="ADAL" clId="{1FF4586E-5747-4F23-9105-7ACD43C39463}" dt="2020-07-11T05:16:33.653" v="406" actId="165"/>
          <ac:grpSpMkLst>
            <pc:docMk/>
            <pc:sldMk cId="391102864" sldId="264"/>
            <ac:grpSpMk id="59" creationId="{A5C60CDA-3EC5-4DCD-A03F-3C830D687906}"/>
          </ac:grpSpMkLst>
        </pc:grpChg>
        <pc:grpChg chg="add del mod">
          <ac:chgData name="Robert [Chillibreeze]" userId="8fe5ebfe-980d-441d-bbff-8c5265b810b8" providerId="ADAL" clId="{1FF4586E-5747-4F23-9105-7ACD43C39463}" dt="2020-07-11T05:17:44.428" v="422" actId="165"/>
          <ac:grpSpMkLst>
            <pc:docMk/>
            <pc:sldMk cId="391102864" sldId="264"/>
            <ac:grpSpMk id="61" creationId="{8272CDE6-4C75-4A9C-975E-81F8DF6957FF}"/>
          </ac:grpSpMkLst>
        </pc:grpChg>
        <pc:grpChg chg="add mod">
          <ac:chgData name="Robert [Chillibreeze]" userId="8fe5ebfe-980d-441d-bbff-8c5265b810b8" providerId="ADAL" clId="{1FF4586E-5747-4F23-9105-7ACD43C39463}" dt="2020-07-11T05:42:16.451" v="690" actId="962"/>
          <ac:grpSpMkLst>
            <pc:docMk/>
            <pc:sldMk cId="391102864" sldId="264"/>
            <ac:grpSpMk id="66" creationId="{374E59C2-61D2-4A94-8408-94DA4219E825}"/>
          </ac:grpSpMkLst>
        </pc:grpChg>
        <pc:picChg chg="mod">
          <ac:chgData name="Robert [Chillibreeze]" userId="8fe5ebfe-980d-441d-bbff-8c5265b810b8" providerId="ADAL" clId="{1FF4586E-5747-4F23-9105-7ACD43C39463}" dt="2020-07-11T05:43:07.259" v="691" actId="13244"/>
          <ac:picMkLst>
            <pc:docMk/>
            <pc:sldMk cId="391102864" sldId="264"/>
            <ac:picMk id="14" creationId="{DC12E684-02B9-4949-A361-BBC6942B4D9A}"/>
          </ac:picMkLst>
        </pc:picChg>
        <pc:picChg chg="mod">
          <ac:chgData name="Robert [Chillibreeze]" userId="8fe5ebfe-980d-441d-bbff-8c5265b810b8" providerId="ADAL" clId="{1FF4586E-5747-4F23-9105-7ACD43C39463}" dt="2020-07-11T05:43:09.162" v="692" actId="13244"/>
          <ac:picMkLst>
            <pc:docMk/>
            <pc:sldMk cId="391102864" sldId="264"/>
            <ac:picMk id="15" creationId="{13C8E6C2-09B5-4539-9345-83A53508779F}"/>
          </ac:picMkLst>
        </pc:picChg>
        <pc:picChg chg="mod">
          <ac:chgData name="Robert [Chillibreeze]" userId="8fe5ebfe-980d-441d-bbff-8c5265b810b8" providerId="ADAL" clId="{1FF4586E-5747-4F23-9105-7ACD43C39463}" dt="2020-07-11T05:41:40.458" v="687" actId="13244"/>
          <ac:picMkLst>
            <pc:docMk/>
            <pc:sldMk cId="391102864" sldId="264"/>
            <ac:picMk id="16" creationId="{0BA3E79B-DC73-4A79-BFDC-C88441AB8696}"/>
          </ac:picMkLst>
        </pc:picChg>
        <pc:picChg chg="mod">
          <ac:chgData name="Robert [Chillibreeze]" userId="8fe5ebfe-980d-441d-bbff-8c5265b810b8" providerId="ADAL" clId="{1FF4586E-5747-4F23-9105-7ACD43C39463}" dt="2020-07-11T05:43:11.698" v="693" actId="13244"/>
          <ac:picMkLst>
            <pc:docMk/>
            <pc:sldMk cId="391102864" sldId="264"/>
            <ac:picMk id="31" creationId="{ADA5BCF7-F140-4126-89C2-9CCA30987DE5}"/>
          </ac:picMkLst>
        </pc:picChg>
        <pc:picChg chg="mod">
          <ac:chgData name="Robert [Chillibreeze]" userId="8fe5ebfe-980d-441d-bbff-8c5265b810b8" providerId="ADAL" clId="{1FF4586E-5747-4F23-9105-7ACD43C39463}" dt="2020-07-11T05:41:40.458" v="687" actId="13244"/>
          <ac:picMkLst>
            <pc:docMk/>
            <pc:sldMk cId="391102864" sldId="264"/>
            <ac:picMk id="32" creationId="{3DABFEE1-85F3-44B7-A343-B316F8740BE7}"/>
          </ac:picMkLst>
        </pc:picChg>
        <pc:picChg chg="del mod">
          <ac:chgData name="Robert [Chillibreeze]" userId="8fe5ebfe-980d-441d-bbff-8c5265b810b8" providerId="ADAL" clId="{1FF4586E-5747-4F23-9105-7ACD43C39463}" dt="2020-07-11T05:07:54.162" v="260" actId="338"/>
          <ac:picMkLst>
            <pc:docMk/>
            <pc:sldMk cId="391102864" sldId="264"/>
            <ac:picMk id="49" creationId="{C853CE93-8ACA-4AF9-BCDD-4417734BEA6F}"/>
          </ac:picMkLst>
        </pc:picChg>
        <pc:picChg chg="mod">
          <ac:chgData name="Robert [Chillibreeze]" userId="8fe5ebfe-980d-441d-bbff-8c5265b810b8" providerId="ADAL" clId="{1FF4586E-5747-4F23-9105-7ACD43C39463}" dt="2020-07-11T05:41:40.458" v="687" actId="13244"/>
          <ac:picMkLst>
            <pc:docMk/>
            <pc:sldMk cId="391102864" sldId="264"/>
            <ac:picMk id="75" creationId="{FF8F6118-7D34-4473-B712-704EF3A5B016}"/>
          </ac:picMkLst>
        </pc:picChg>
        <pc:cxnChg chg="mod">
          <ac:chgData name="Robert [Chillibreeze]" userId="8fe5ebfe-980d-441d-bbff-8c5265b810b8" providerId="ADAL" clId="{1FF4586E-5747-4F23-9105-7ACD43C39463}" dt="2020-07-11T05:41:40.458" v="687" actId="13244"/>
          <ac:cxnSpMkLst>
            <pc:docMk/>
            <pc:sldMk cId="391102864" sldId="264"/>
            <ac:cxnSpMk id="36" creationId="{9C92F898-8C1F-4189-9603-A2CB7911AA35}"/>
          </ac:cxnSpMkLst>
        </pc:cxnChg>
        <pc:cxnChg chg="mod">
          <ac:chgData name="Robert [Chillibreeze]" userId="8fe5ebfe-980d-441d-bbff-8c5265b810b8" providerId="ADAL" clId="{1FF4586E-5747-4F23-9105-7ACD43C39463}" dt="2020-07-11T05:41:40.458" v="687" actId="13244"/>
          <ac:cxnSpMkLst>
            <pc:docMk/>
            <pc:sldMk cId="391102864" sldId="264"/>
            <ac:cxnSpMk id="41" creationId="{DD66E4C9-F536-4BC5-9331-EBFC1ADF66D8}"/>
          </ac:cxnSpMkLst>
        </pc:cxnChg>
        <pc:cxnChg chg="mod">
          <ac:chgData name="Robert [Chillibreeze]" userId="8fe5ebfe-980d-441d-bbff-8c5265b810b8" providerId="ADAL" clId="{1FF4586E-5747-4F23-9105-7ACD43C39463}" dt="2020-07-11T05:41:40.458" v="687" actId="13244"/>
          <ac:cxnSpMkLst>
            <pc:docMk/>
            <pc:sldMk cId="391102864" sldId="264"/>
            <ac:cxnSpMk id="42" creationId="{45921562-E95C-4686-B179-4045B9DF4318}"/>
          </ac:cxnSpMkLst>
        </pc:cxnChg>
        <pc:cxnChg chg="mod">
          <ac:chgData name="Robert [Chillibreeze]" userId="8fe5ebfe-980d-441d-bbff-8c5265b810b8" providerId="ADAL" clId="{1FF4586E-5747-4F23-9105-7ACD43C39463}" dt="2020-07-11T05:41:40.458" v="687" actId="13244"/>
          <ac:cxnSpMkLst>
            <pc:docMk/>
            <pc:sldMk cId="391102864" sldId="264"/>
            <ac:cxnSpMk id="43" creationId="{147A4E26-F4E6-40E6-BB46-BF3DC2F10D95}"/>
          </ac:cxnSpMkLst>
        </pc:cxnChg>
      </pc:sldChg>
      <pc:sldChg chg="modSp">
        <pc:chgData name="Robert [Chillibreeze]" userId="8fe5ebfe-980d-441d-bbff-8c5265b810b8" providerId="ADAL" clId="{1FF4586E-5747-4F23-9105-7ACD43C39463}" dt="2020-07-11T16:42:37.302" v="2449"/>
        <pc:sldMkLst>
          <pc:docMk/>
          <pc:sldMk cId="1677140489" sldId="265"/>
        </pc:sldMkLst>
        <pc:spChg chg="mod">
          <ac:chgData name="Robert [Chillibreeze]" userId="8fe5ebfe-980d-441d-bbff-8c5265b810b8" providerId="ADAL" clId="{1FF4586E-5747-4F23-9105-7ACD43C39463}" dt="2020-07-11T16:42:37.302" v="2449"/>
          <ac:spMkLst>
            <pc:docMk/>
            <pc:sldMk cId="1677140489" sldId="265"/>
            <ac:spMk id="2" creationId="{68CB4FC2-4D4C-4E7B-896F-55914816054D}"/>
          </ac:spMkLst>
        </pc:spChg>
      </pc:sldChg>
      <pc:sldChg chg="addSp delSp modSp mod">
        <pc:chgData name="Robert [Chillibreeze]" userId="8fe5ebfe-980d-441d-bbff-8c5265b810b8" providerId="ADAL" clId="{1FF4586E-5747-4F23-9105-7ACD43C39463}" dt="2020-07-11T16:42:42.967" v="2451"/>
        <pc:sldMkLst>
          <pc:docMk/>
          <pc:sldMk cId="4001730690" sldId="267"/>
        </pc:sldMkLst>
        <pc:spChg chg="mod">
          <ac:chgData name="Robert [Chillibreeze]" userId="8fe5ebfe-980d-441d-bbff-8c5265b810b8" providerId="ADAL" clId="{1FF4586E-5747-4F23-9105-7ACD43C39463}" dt="2020-07-11T16:42:42.967" v="2451"/>
          <ac:spMkLst>
            <pc:docMk/>
            <pc:sldMk cId="4001730690" sldId="267"/>
            <ac:spMk id="2" creationId="{337BF17E-CCC7-4560-8DBA-BE8EBA371D23}"/>
          </ac:spMkLst>
        </pc:spChg>
        <pc:spChg chg="mod">
          <ac:chgData name="Robert [Chillibreeze]" userId="8fe5ebfe-980d-441d-bbff-8c5265b810b8" providerId="ADAL" clId="{1FF4586E-5747-4F23-9105-7ACD43C39463}" dt="2020-07-11T16:22:28.018" v="2096" actId="207"/>
          <ac:spMkLst>
            <pc:docMk/>
            <pc:sldMk cId="4001730690" sldId="267"/>
            <ac:spMk id="3" creationId="{7AD415C0-4B17-4136-B58E-085773AA2A1D}"/>
          </ac:spMkLst>
        </pc:spChg>
        <pc:spChg chg="mod">
          <ac:chgData name="Robert [Chillibreeze]" userId="8fe5ebfe-980d-441d-bbff-8c5265b810b8" providerId="ADAL" clId="{1FF4586E-5747-4F23-9105-7ACD43C39463}" dt="2020-07-11T16:22:28.018" v="2096" actId="207"/>
          <ac:spMkLst>
            <pc:docMk/>
            <pc:sldMk cId="4001730690" sldId="267"/>
            <ac:spMk id="9" creationId="{9991033C-961D-4EE8-926F-676EB6008206}"/>
          </ac:spMkLst>
        </pc:spChg>
        <pc:spChg chg="mod">
          <ac:chgData name="Robert [Chillibreeze]" userId="8fe5ebfe-980d-441d-bbff-8c5265b810b8" providerId="ADAL" clId="{1FF4586E-5747-4F23-9105-7ACD43C39463}" dt="2020-07-11T16:22:28.018" v="2096" actId="207"/>
          <ac:spMkLst>
            <pc:docMk/>
            <pc:sldMk cId="4001730690" sldId="267"/>
            <ac:spMk id="10" creationId="{B4265EF8-82FC-4E18-90E4-DC8E9D1E74B7}"/>
          </ac:spMkLst>
        </pc:spChg>
        <pc:grpChg chg="add del mod">
          <ac:chgData name="Robert [Chillibreeze]" userId="8fe5ebfe-980d-441d-bbff-8c5265b810b8" providerId="ADAL" clId="{1FF4586E-5747-4F23-9105-7ACD43C39463}" dt="2020-07-11T16:22:14.586" v="2092" actId="478"/>
          <ac:grpSpMkLst>
            <pc:docMk/>
            <pc:sldMk cId="4001730690" sldId="267"/>
            <ac:grpSpMk id="5" creationId="{4B2648DF-6C2F-4A75-842F-C396E3460A82}"/>
          </ac:grpSpMkLst>
        </pc:grpChg>
        <pc:grpChg chg="add del mod">
          <ac:chgData name="Robert [Chillibreeze]" userId="8fe5ebfe-980d-441d-bbff-8c5265b810b8" providerId="ADAL" clId="{1FF4586E-5747-4F23-9105-7ACD43C39463}" dt="2020-07-11T16:09:52.710" v="1865" actId="165"/>
          <ac:grpSpMkLst>
            <pc:docMk/>
            <pc:sldMk cId="4001730690" sldId="267"/>
            <ac:grpSpMk id="6" creationId="{63BE8F68-1943-4DB5-9B9F-D6812332B695}"/>
          </ac:grpSpMkLst>
        </pc:grpChg>
        <pc:grpChg chg="add del mod">
          <ac:chgData name="Robert [Chillibreeze]" userId="8fe5ebfe-980d-441d-bbff-8c5265b810b8" providerId="ADAL" clId="{1FF4586E-5747-4F23-9105-7ACD43C39463}" dt="2020-07-11T16:22:09.660" v="2083" actId="478"/>
          <ac:grpSpMkLst>
            <pc:docMk/>
            <pc:sldMk cId="4001730690" sldId="267"/>
            <ac:grpSpMk id="14" creationId="{00A3DB5B-D7DD-4A2E-B5AA-0F5B741B692F}"/>
          </ac:grpSpMkLst>
        </pc:grpChg>
        <pc:picChg chg="mod">
          <ac:chgData name="Robert [Chillibreeze]" userId="8fe5ebfe-980d-441d-bbff-8c5265b810b8" providerId="ADAL" clId="{1FF4586E-5747-4F23-9105-7ACD43C39463}" dt="2020-07-11T16:22:13.140" v="2089"/>
          <ac:picMkLst>
            <pc:docMk/>
            <pc:sldMk cId="4001730690" sldId="267"/>
            <ac:picMk id="4" creationId="{9A0ABC54-0024-48E8-9117-9CF30CB8F93A}"/>
          </ac:picMkLst>
        </pc:picChg>
        <pc:picChg chg="add del mod">
          <ac:chgData name="Robert [Chillibreeze]" userId="8fe5ebfe-980d-441d-bbff-8c5265b810b8" providerId="ADAL" clId="{1FF4586E-5747-4F23-9105-7ACD43C39463}" dt="2020-07-11T16:21:48.671" v="2079" actId="22"/>
          <ac:picMkLst>
            <pc:docMk/>
            <pc:sldMk cId="4001730690" sldId="267"/>
            <ac:picMk id="8" creationId="{12291BE2-EBA7-418F-8EFA-BDC8156BBC1D}"/>
          </ac:picMkLst>
        </pc:picChg>
        <pc:picChg chg="add mod">
          <ac:chgData name="Robert [Chillibreeze]" userId="8fe5ebfe-980d-441d-bbff-8c5265b810b8" providerId="ADAL" clId="{1FF4586E-5747-4F23-9105-7ACD43C39463}" dt="2020-07-11T16:22:45.430" v="2097" actId="13244"/>
          <ac:picMkLst>
            <pc:docMk/>
            <pc:sldMk cId="4001730690" sldId="267"/>
            <ac:picMk id="12" creationId="{5A8843BD-701F-4800-ABBB-D6F5A277B8AF}"/>
          </ac:picMkLst>
        </pc:picChg>
        <pc:picChg chg="mod">
          <ac:chgData name="Robert [Chillibreeze]" userId="8fe5ebfe-980d-441d-bbff-8c5265b810b8" providerId="ADAL" clId="{1FF4586E-5747-4F23-9105-7ACD43C39463}" dt="2020-07-11T16:21:36.676" v="2074" actId="571"/>
          <ac:picMkLst>
            <pc:docMk/>
            <pc:sldMk cId="4001730690" sldId="267"/>
            <ac:picMk id="15" creationId="{4FAD5B99-C0F8-474D-9EF9-A881AB18484E}"/>
          </ac:picMkLst>
        </pc:picChg>
        <pc:picChg chg="mod">
          <ac:chgData name="Robert [Chillibreeze]" userId="8fe5ebfe-980d-441d-bbff-8c5265b810b8" providerId="ADAL" clId="{1FF4586E-5747-4F23-9105-7ACD43C39463}" dt="2020-07-11T16:21:36.676" v="2074" actId="571"/>
          <ac:picMkLst>
            <pc:docMk/>
            <pc:sldMk cId="4001730690" sldId="267"/>
            <ac:picMk id="16" creationId="{07AE2623-BB7D-49AB-92CF-8F4124DC6A26}"/>
          </ac:picMkLst>
        </pc:picChg>
        <pc:picChg chg="mod">
          <ac:chgData name="Robert [Chillibreeze]" userId="8fe5ebfe-980d-441d-bbff-8c5265b810b8" providerId="ADAL" clId="{1FF4586E-5747-4F23-9105-7ACD43C39463}" dt="2020-07-11T16:22:13.140" v="2089"/>
          <ac:picMkLst>
            <pc:docMk/>
            <pc:sldMk cId="4001730690" sldId="267"/>
            <ac:picMk id="38" creationId="{1AEA43F9-7264-444B-A21E-1DEB4B7A64E2}"/>
          </ac:picMkLst>
        </pc:picChg>
        <pc:picChg chg="mod">
          <ac:chgData name="Robert [Chillibreeze]" userId="8fe5ebfe-980d-441d-bbff-8c5265b810b8" providerId="ADAL" clId="{1FF4586E-5747-4F23-9105-7ACD43C39463}" dt="2020-07-11T16:22:21.013" v="2095" actId="554"/>
          <ac:picMkLst>
            <pc:docMk/>
            <pc:sldMk cId="4001730690" sldId="267"/>
            <ac:picMk id="43" creationId="{BD5013F1-8BE4-4903-9DC7-10B3DAB14545}"/>
          </ac:picMkLst>
        </pc:picChg>
        <pc:picChg chg="mod">
          <ac:chgData name="Robert [Chillibreeze]" userId="8fe5ebfe-980d-441d-bbff-8c5265b810b8" providerId="ADAL" clId="{1FF4586E-5747-4F23-9105-7ACD43C39463}" dt="2020-07-11T16:20:47.592" v="2063" actId="962"/>
          <ac:picMkLst>
            <pc:docMk/>
            <pc:sldMk cId="4001730690" sldId="267"/>
            <ac:picMk id="44" creationId="{7E7D4BBC-587E-455F-A8D3-60DA6E4E6700}"/>
          </ac:picMkLst>
        </pc:picChg>
        <pc:cxnChg chg="mod topLvl">
          <ac:chgData name="Robert [Chillibreeze]" userId="8fe5ebfe-980d-441d-bbff-8c5265b810b8" providerId="ADAL" clId="{1FF4586E-5747-4F23-9105-7ACD43C39463}" dt="2020-07-11T16:21:23.997" v="2073" actId="962"/>
          <ac:cxnSpMkLst>
            <pc:docMk/>
            <pc:sldMk cId="4001730690" sldId="267"/>
            <ac:cxnSpMk id="17" creationId="{59A01670-4239-4993-AB3F-11F4B4369B9A}"/>
          </ac:cxnSpMkLst>
        </pc:cxnChg>
        <pc:cxnChg chg="mod topLvl">
          <ac:chgData name="Robert [Chillibreeze]" userId="8fe5ebfe-980d-441d-bbff-8c5265b810b8" providerId="ADAL" clId="{1FF4586E-5747-4F23-9105-7ACD43C39463}" dt="2020-07-11T16:21:20.319" v="2069" actId="962"/>
          <ac:cxnSpMkLst>
            <pc:docMk/>
            <pc:sldMk cId="4001730690" sldId="267"/>
            <ac:cxnSpMk id="18" creationId="{E27C665B-A4EC-4D44-8C28-A0BBC121413D}"/>
          </ac:cxnSpMkLst>
        </pc:cxnChg>
      </pc:sldChg>
      <pc:sldChg chg="modSp mod">
        <pc:chgData name="Robert [Chillibreeze]" userId="8fe5ebfe-980d-441d-bbff-8c5265b810b8" providerId="ADAL" clId="{1FF4586E-5747-4F23-9105-7ACD43C39463}" dt="2020-07-11T16:42:52.893" v="2454"/>
        <pc:sldMkLst>
          <pc:docMk/>
          <pc:sldMk cId="3121216398" sldId="270"/>
        </pc:sldMkLst>
        <pc:spChg chg="mod">
          <ac:chgData name="Robert [Chillibreeze]" userId="8fe5ebfe-980d-441d-bbff-8c5265b810b8" providerId="ADAL" clId="{1FF4586E-5747-4F23-9105-7ACD43C39463}" dt="2020-07-11T16:42:52.893" v="2454"/>
          <ac:spMkLst>
            <pc:docMk/>
            <pc:sldMk cId="3121216398" sldId="270"/>
            <ac:spMk id="2" creationId="{46AEED6B-A4BB-4B5D-9688-FABB964B7D82}"/>
          </ac:spMkLst>
        </pc:spChg>
        <pc:spChg chg="mod">
          <ac:chgData name="Robert [Chillibreeze]" userId="8fe5ebfe-980d-441d-bbff-8c5265b810b8" providerId="ADAL" clId="{1FF4586E-5747-4F23-9105-7ACD43C39463}" dt="2020-07-11T16:23:37.208" v="2113" actId="13244"/>
          <ac:spMkLst>
            <pc:docMk/>
            <pc:sldMk cId="3121216398" sldId="270"/>
            <ac:spMk id="3" creationId="{DA2919D1-C4AE-4E5C-BA39-9B8C6A4D928C}"/>
          </ac:spMkLst>
        </pc:spChg>
        <pc:spChg chg="mod">
          <ac:chgData name="Robert [Chillibreeze]" userId="8fe5ebfe-980d-441d-bbff-8c5265b810b8" providerId="ADAL" clId="{1FF4586E-5747-4F23-9105-7ACD43C39463}" dt="2020-07-11T16:02:30.145" v="1823" actId="20577"/>
          <ac:spMkLst>
            <pc:docMk/>
            <pc:sldMk cId="3121216398" sldId="270"/>
            <ac:spMk id="5" creationId="{C43BF2CC-0463-4081-B784-BF588C7794B2}"/>
          </ac:spMkLst>
        </pc:spChg>
        <pc:spChg chg="mod">
          <ac:chgData name="Robert [Chillibreeze]" userId="8fe5ebfe-980d-441d-bbff-8c5265b810b8" providerId="ADAL" clId="{1FF4586E-5747-4F23-9105-7ACD43C39463}" dt="2020-07-11T16:02:25.537" v="1821" actId="120"/>
          <ac:spMkLst>
            <pc:docMk/>
            <pc:sldMk cId="3121216398" sldId="270"/>
            <ac:spMk id="6" creationId="{BC34C78C-F27B-4F82-9C91-29603929AABB}"/>
          </ac:spMkLst>
        </pc:spChg>
        <pc:picChg chg="mod">
          <ac:chgData name="Robert [Chillibreeze]" userId="8fe5ebfe-980d-441d-bbff-8c5265b810b8" providerId="ADAL" clId="{1FF4586E-5747-4F23-9105-7ACD43C39463}" dt="2020-07-11T08:47:25.544" v="740" actId="14100"/>
          <ac:picMkLst>
            <pc:docMk/>
            <pc:sldMk cId="3121216398" sldId="270"/>
            <ac:picMk id="9" creationId="{CAA727F2-FB05-4034-B570-07FA0B362F06}"/>
          </ac:picMkLst>
        </pc:picChg>
      </pc:sldChg>
      <pc:sldChg chg="addSp delSp modSp mod">
        <pc:chgData name="Robert [Chillibreeze]" userId="8fe5ebfe-980d-441d-bbff-8c5265b810b8" providerId="ADAL" clId="{1FF4586E-5747-4F23-9105-7ACD43C39463}" dt="2020-07-11T11:45:05.282" v="1020" actId="404"/>
        <pc:sldMkLst>
          <pc:docMk/>
          <pc:sldMk cId="3175778620" sldId="271"/>
        </pc:sldMkLst>
        <pc:spChg chg="add del mod">
          <ac:chgData name="Robert [Chillibreeze]" userId="8fe5ebfe-980d-441d-bbff-8c5265b810b8" providerId="ADAL" clId="{1FF4586E-5747-4F23-9105-7ACD43C39463}" dt="2020-07-11T11:45:02.881" v="1017"/>
          <ac:spMkLst>
            <pc:docMk/>
            <pc:sldMk cId="3175778620" sldId="271"/>
            <ac:spMk id="2" creationId="{D3542AA2-6894-4EAA-AEEA-C64D2783857A}"/>
          </ac:spMkLst>
        </pc:spChg>
        <pc:spChg chg="mod">
          <ac:chgData name="Robert [Chillibreeze]" userId="8fe5ebfe-980d-441d-bbff-8c5265b810b8" providerId="ADAL" clId="{1FF4586E-5747-4F23-9105-7ACD43C39463}" dt="2020-07-11T11:45:05.282" v="1020" actId="404"/>
          <ac:spMkLst>
            <pc:docMk/>
            <pc:sldMk cId="3175778620" sldId="271"/>
            <ac:spMk id="3" creationId="{8C16A369-AD68-4B39-AB4B-1B3E704D55AF}"/>
          </ac:spMkLst>
        </pc:spChg>
        <pc:spChg chg="add del mod">
          <ac:chgData name="Robert [Chillibreeze]" userId="8fe5ebfe-980d-441d-bbff-8c5265b810b8" providerId="ADAL" clId="{1FF4586E-5747-4F23-9105-7ACD43C39463}" dt="2020-07-11T11:45:03.025" v="1018"/>
          <ac:spMkLst>
            <pc:docMk/>
            <pc:sldMk cId="3175778620" sldId="271"/>
            <ac:spMk id="5" creationId="{A77269A4-59AB-45CB-830B-D33F850AE4B5}"/>
          </ac:spMkLst>
        </pc:spChg>
        <pc:spChg chg="add del mod">
          <ac:chgData name="Robert [Chillibreeze]" userId="8fe5ebfe-980d-441d-bbff-8c5265b810b8" providerId="ADAL" clId="{1FF4586E-5747-4F23-9105-7ACD43C39463}" dt="2020-07-11T11:45:03.168" v="1019"/>
          <ac:spMkLst>
            <pc:docMk/>
            <pc:sldMk cId="3175778620" sldId="271"/>
            <ac:spMk id="6" creationId="{B50486FE-1F00-428A-8D02-196AA4E4C8C2}"/>
          </ac:spMkLst>
        </pc:spChg>
      </pc:sldChg>
      <pc:sldChg chg="addSp delSp modSp mod chgLayout">
        <pc:chgData name="Robert [Chillibreeze]" userId="8fe5ebfe-980d-441d-bbff-8c5265b810b8" providerId="ADAL" clId="{1FF4586E-5747-4F23-9105-7ACD43C39463}" dt="2020-07-11T16:42:55.902" v="2455"/>
        <pc:sldMkLst>
          <pc:docMk/>
          <pc:sldMk cId="1628449882" sldId="272"/>
        </pc:sldMkLst>
        <pc:spChg chg="add del mod">
          <ac:chgData name="Robert [Chillibreeze]" userId="8fe5ebfe-980d-441d-bbff-8c5265b810b8" providerId="ADAL" clId="{1FF4586E-5747-4F23-9105-7ACD43C39463}" dt="2020-07-11T12:45:59.090" v="1578"/>
          <ac:spMkLst>
            <pc:docMk/>
            <pc:sldMk cId="1628449882" sldId="272"/>
            <ac:spMk id="2" creationId="{A3F30594-3A5B-4F90-9EC0-C218B030B3C5}"/>
          </ac:spMkLst>
        </pc:spChg>
        <pc:spChg chg="mod ord">
          <ac:chgData name="Robert [Chillibreeze]" userId="8fe5ebfe-980d-441d-bbff-8c5265b810b8" providerId="ADAL" clId="{1FF4586E-5747-4F23-9105-7ACD43C39463}" dt="2020-07-11T16:42:55.902" v="2455"/>
          <ac:spMkLst>
            <pc:docMk/>
            <pc:sldMk cId="1628449882" sldId="272"/>
            <ac:spMk id="3" creationId="{5466526C-2C6D-431A-9F2A-CCC8021F9BF2}"/>
          </ac:spMkLst>
        </pc:spChg>
        <pc:spChg chg="add del mod">
          <ac:chgData name="Robert [Chillibreeze]" userId="8fe5ebfe-980d-441d-bbff-8c5265b810b8" providerId="ADAL" clId="{1FF4586E-5747-4F23-9105-7ACD43C39463}" dt="2020-07-11T12:45:59.234" v="1579"/>
          <ac:spMkLst>
            <pc:docMk/>
            <pc:sldMk cId="1628449882" sldId="272"/>
            <ac:spMk id="4" creationId="{9B3ACCB8-9764-4118-A00F-517CB7C5B27B}"/>
          </ac:spMkLst>
        </pc:spChg>
        <pc:spChg chg="add del mod">
          <ac:chgData name="Robert [Chillibreeze]" userId="8fe5ebfe-980d-441d-bbff-8c5265b810b8" providerId="ADAL" clId="{1FF4586E-5747-4F23-9105-7ACD43C39463}" dt="2020-07-11T12:45:59.377" v="1580"/>
          <ac:spMkLst>
            <pc:docMk/>
            <pc:sldMk cId="1628449882" sldId="272"/>
            <ac:spMk id="5" creationId="{B9B71535-1823-45CC-85E5-C7D5EC8C92F9}"/>
          </ac:spMkLst>
        </pc:spChg>
        <pc:spChg chg="add del mod">
          <ac:chgData name="Robert [Chillibreeze]" userId="8fe5ebfe-980d-441d-bbff-8c5265b810b8" providerId="ADAL" clId="{1FF4586E-5747-4F23-9105-7ACD43C39463}" dt="2020-07-11T12:46:38.098" v="1584"/>
          <ac:spMkLst>
            <pc:docMk/>
            <pc:sldMk cId="1628449882" sldId="272"/>
            <ac:spMk id="6" creationId="{459EEB7C-1D0A-40B1-A999-C2D3850F2F30}"/>
          </ac:spMkLst>
        </pc:spChg>
        <pc:spChg chg="add del mod">
          <ac:chgData name="Robert [Chillibreeze]" userId="8fe5ebfe-980d-441d-bbff-8c5265b810b8" providerId="ADAL" clId="{1FF4586E-5747-4F23-9105-7ACD43C39463}" dt="2020-07-11T12:46:38.250" v="1585"/>
          <ac:spMkLst>
            <pc:docMk/>
            <pc:sldMk cId="1628449882" sldId="272"/>
            <ac:spMk id="7" creationId="{BFDF6B42-964F-4666-A663-57299DC5D247}"/>
          </ac:spMkLst>
        </pc:spChg>
        <pc:spChg chg="add del mod">
          <ac:chgData name="Robert [Chillibreeze]" userId="8fe5ebfe-980d-441d-bbff-8c5265b810b8" providerId="ADAL" clId="{1FF4586E-5747-4F23-9105-7ACD43C39463}" dt="2020-07-11T12:46:38.394" v="1586"/>
          <ac:spMkLst>
            <pc:docMk/>
            <pc:sldMk cId="1628449882" sldId="272"/>
            <ac:spMk id="8" creationId="{5373B4A9-87FE-4D60-A7C2-A1C3898A5823}"/>
          </ac:spMkLst>
        </pc:spChg>
        <pc:spChg chg="mod topLvl">
          <ac:chgData name="Robert [Chillibreeze]" userId="8fe5ebfe-980d-441d-bbff-8c5265b810b8" providerId="ADAL" clId="{1FF4586E-5747-4F23-9105-7ACD43C39463}" dt="2020-07-11T16:24:15.846" v="2121" actId="13244"/>
          <ac:spMkLst>
            <pc:docMk/>
            <pc:sldMk cId="1628449882" sldId="272"/>
            <ac:spMk id="19" creationId="{AE532C49-5983-4225-BAF6-FC336ABD93A9}"/>
          </ac:spMkLst>
        </pc:spChg>
        <pc:spChg chg="mod topLvl">
          <ac:chgData name="Robert [Chillibreeze]" userId="8fe5ebfe-980d-441d-bbff-8c5265b810b8" providerId="ADAL" clId="{1FF4586E-5747-4F23-9105-7ACD43C39463}" dt="2020-07-11T16:24:15.846" v="2121" actId="13244"/>
          <ac:spMkLst>
            <pc:docMk/>
            <pc:sldMk cId="1628449882" sldId="272"/>
            <ac:spMk id="20" creationId="{30C5AA6B-7CDA-440B-B2DC-C64BAE5175AB}"/>
          </ac:spMkLst>
        </pc:spChg>
        <pc:spChg chg="mod topLvl">
          <ac:chgData name="Robert [Chillibreeze]" userId="8fe5ebfe-980d-441d-bbff-8c5265b810b8" providerId="ADAL" clId="{1FF4586E-5747-4F23-9105-7ACD43C39463}" dt="2020-07-11T16:24:15.846" v="2121" actId="13244"/>
          <ac:spMkLst>
            <pc:docMk/>
            <pc:sldMk cId="1628449882" sldId="272"/>
            <ac:spMk id="21" creationId="{4661A425-D666-4497-BBB9-12D770C08882}"/>
          </ac:spMkLst>
        </pc:spChg>
        <pc:spChg chg="mod topLvl">
          <ac:chgData name="Robert [Chillibreeze]" userId="8fe5ebfe-980d-441d-bbff-8c5265b810b8" providerId="ADAL" clId="{1FF4586E-5747-4F23-9105-7ACD43C39463}" dt="2020-07-11T12:47:50.929" v="1622" actId="3064"/>
          <ac:spMkLst>
            <pc:docMk/>
            <pc:sldMk cId="1628449882" sldId="272"/>
            <ac:spMk id="22" creationId="{939A4396-51AD-483B-B933-E89CA317FD81}"/>
          </ac:spMkLst>
        </pc:spChg>
        <pc:spChg chg="mod">
          <ac:chgData name="Robert [Chillibreeze]" userId="8fe5ebfe-980d-441d-bbff-8c5265b810b8" providerId="ADAL" clId="{1FF4586E-5747-4F23-9105-7ACD43C39463}" dt="2020-07-11T16:24:25.062" v="2122" actId="571"/>
          <ac:spMkLst>
            <pc:docMk/>
            <pc:sldMk cId="1628449882" sldId="272"/>
            <ac:spMk id="23" creationId="{1E5D8AC6-FAC7-4F71-A28A-5FD0FBCCC37A}"/>
          </ac:spMkLst>
        </pc:spChg>
        <pc:spChg chg="mod">
          <ac:chgData name="Robert [Chillibreeze]" userId="8fe5ebfe-980d-441d-bbff-8c5265b810b8" providerId="ADAL" clId="{1FF4586E-5747-4F23-9105-7ACD43C39463}" dt="2020-07-11T16:24:25.062" v="2122" actId="571"/>
          <ac:spMkLst>
            <pc:docMk/>
            <pc:sldMk cId="1628449882" sldId="272"/>
            <ac:spMk id="24" creationId="{23FB6BA0-F271-4B02-A3EA-54C492727E08}"/>
          </ac:spMkLst>
        </pc:spChg>
        <pc:spChg chg="mod">
          <ac:chgData name="Robert [Chillibreeze]" userId="8fe5ebfe-980d-441d-bbff-8c5265b810b8" providerId="ADAL" clId="{1FF4586E-5747-4F23-9105-7ACD43C39463}" dt="2020-07-11T16:24:48.948" v="2134"/>
          <ac:spMkLst>
            <pc:docMk/>
            <pc:sldMk cId="1628449882" sldId="272"/>
            <ac:spMk id="28" creationId="{027D13F0-E9A5-454A-B72C-41D2A6A27798}"/>
          </ac:spMkLst>
        </pc:spChg>
        <pc:spChg chg="mod">
          <ac:chgData name="Robert [Chillibreeze]" userId="8fe5ebfe-980d-441d-bbff-8c5265b810b8" providerId="ADAL" clId="{1FF4586E-5747-4F23-9105-7ACD43C39463}" dt="2020-07-11T16:24:48.948" v="2134"/>
          <ac:spMkLst>
            <pc:docMk/>
            <pc:sldMk cId="1628449882" sldId="272"/>
            <ac:spMk id="29" creationId="{4E674154-4DA0-4B0B-BF45-39D49636806A}"/>
          </ac:spMkLst>
        </pc:spChg>
        <pc:grpChg chg="add del mod">
          <ac:chgData name="Robert [Chillibreeze]" userId="8fe5ebfe-980d-441d-bbff-8c5265b810b8" providerId="ADAL" clId="{1FF4586E-5747-4F23-9105-7ACD43C39463}" dt="2020-07-11T12:47:35.024" v="1598" actId="165"/>
          <ac:grpSpMkLst>
            <pc:docMk/>
            <pc:sldMk cId="1628449882" sldId="272"/>
            <ac:grpSpMk id="9" creationId="{7B3E87FE-C534-43BA-A3C4-FB51FA9DDC95}"/>
          </ac:grpSpMkLst>
        </pc:grpChg>
        <pc:grpChg chg="add del mod">
          <ac:chgData name="Robert [Chillibreeze]" userId="8fe5ebfe-980d-441d-bbff-8c5265b810b8" providerId="ADAL" clId="{1FF4586E-5747-4F23-9105-7ACD43C39463}" dt="2020-07-11T12:47:44.748" v="1619" actId="165"/>
          <ac:grpSpMkLst>
            <pc:docMk/>
            <pc:sldMk cId="1628449882" sldId="272"/>
            <ac:grpSpMk id="10" creationId="{6D390242-3C6E-4B22-85AE-F547065FCAF5}"/>
          </ac:grpSpMkLst>
        </pc:grpChg>
        <pc:grpChg chg="add del mod">
          <ac:chgData name="Robert [Chillibreeze]" userId="8fe5ebfe-980d-441d-bbff-8c5265b810b8" providerId="ADAL" clId="{1FF4586E-5747-4F23-9105-7ACD43C39463}" dt="2020-07-11T12:48:23.683" v="1635" actId="165"/>
          <ac:grpSpMkLst>
            <pc:docMk/>
            <pc:sldMk cId="1628449882" sldId="272"/>
            <ac:grpSpMk id="11" creationId="{FD290C03-983A-46FA-B292-5B0F7B7805A9}"/>
          </ac:grpSpMkLst>
        </pc:grpChg>
        <pc:grpChg chg="del mod topLvl">
          <ac:chgData name="Robert [Chillibreeze]" userId="8fe5ebfe-980d-441d-bbff-8c5265b810b8" providerId="ADAL" clId="{1FF4586E-5747-4F23-9105-7ACD43C39463}" dt="2020-07-11T16:24:50.439" v="2137" actId="478"/>
          <ac:grpSpMkLst>
            <pc:docMk/>
            <pc:sldMk cId="1628449882" sldId="272"/>
            <ac:grpSpMk id="12" creationId="{D5E3B38D-7DA6-435C-A416-1B2DA03AAA6D}"/>
          </ac:grpSpMkLst>
        </pc:grpChg>
        <pc:grpChg chg="add del mod">
          <ac:chgData name="Robert [Chillibreeze]" userId="8fe5ebfe-980d-441d-bbff-8c5265b810b8" providerId="ADAL" clId="{1FF4586E-5747-4F23-9105-7ACD43C39463}" dt="2020-07-11T16:24:52.157" v="2139" actId="478"/>
          <ac:grpSpMkLst>
            <pc:docMk/>
            <pc:sldMk cId="1628449882" sldId="272"/>
            <ac:grpSpMk id="18" creationId="{0A71EC0B-EE96-4133-8C1F-8A9E261ABD1E}"/>
          </ac:grpSpMkLst>
        </pc:grpChg>
        <pc:picChg chg="add del">
          <ac:chgData name="Robert [Chillibreeze]" userId="8fe5ebfe-980d-441d-bbff-8c5265b810b8" providerId="ADAL" clId="{1FF4586E-5747-4F23-9105-7ACD43C39463}" dt="2020-07-11T16:24:31.431" v="2124" actId="22"/>
          <ac:picMkLst>
            <pc:docMk/>
            <pc:sldMk cId="1628449882" sldId="272"/>
            <ac:picMk id="4" creationId="{AC591422-3E0A-4AC2-8910-2D8E8B805104}"/>
          </ac:picMkLst>
        </pc:picChg>
        <pc:picChg chg="add mod">
          <ac:chgData name="Robert [Chillibreeze]" userId="8fe5ebfe-980d-441d-bbff-8c5265b810b8" providerId="ADAL" clId="{1FF4586E-5747-4F23-9105-7ACD43C39463}" dt="2020-07-11T16:24:56.549" v="2140" actId="13244"/>
          <ac:picMkLst>
            <pc:docMk/>
            <pc:sldMk cId="1628449882" sldId="272"/>
            <ac:picMk id="6" creationId="{C42F4F30-8514-4756-8660-043D8564399B}"/>
          </ac:picMkLst>
        </pc:picChg>
        <pc:picChg chg="mod">
          <ac:chgData name="Robert [Chillibreeze]" userId="8fe5ebfe-980d-441d-bbff-8c5265b810b8" providerId="ADAL" clId="{1FF4586E-5747-4F23-9105-7ACD43C39463}" dt="2020-07-11T16:24:15.846" v="2121" actId="13244"/>
          <ac:picMkLst>
            <pc:docMk/>
            <pc:sldMk cId="1628449882" sldId="272"/>
            <ac:picMk id="13" creationId="{F78BB6E1-D7FF-458F-9BD0-47515ACD7225}"/>
          </ac:picMkLst>
        </pc:picChg>
        <pc:picChg chg="mod">
          <ac:chgData name="Robert [Chillibreeze]" userId="8fe5ebfe-980d-441d-bbff-8c5265b810b8" providerId="ADAL" clId="{1FF4586E-5747-4F23-9105-7ACD43C39463}" dt="2020-07-11T16:24:15.846" v="2121" actId="13244"/>
          <ac:picMkLst>
            <pc:docMk/>
            <pc:sldMk cId="1628449882" sldId="272"/>
            <ac:picMk id="14" creationId="{5FD7B82F-A7FF-43B2-96F1-DE19F6FD8BB0}"/>
          </ac:picMkLst>
        </pc:picChg>
        <pc:picChg chg="mod">
          <ac:chgData name="Robert [Chillibreeze]" userId="8fe5ebfe-980d-441d-bbff-8c5265b810b8" providerId="ADAL" clId="{1FF4586E-5747-4F23-9105-7ACD43C39463}" dt="2020-07-11T16:24:15.846" v="2121" actId="13244"/>
          <ac:picMkLst>
            <pc:docMk/>
            <pc:sldMk cId="1628449882" sldId="272"/>
            <ac:picMk id="15" creationId="{DB805270-BFCC-47E8-9D75-CAC14C96BED6}"/>
          </ac:picMkLst>
        </pc:picChg>
        <pc:picChg chg="add del mod">
          <ac:chgData name="Robert [Chillibreeze]" userId="8fe5ebfe-980d-441d-bbff-8c5265b810b8" providerId="ADAL" clId="{1FF4586E-5747-4F23-9105-7ACD43C39463}" dt="2020-07-11T16:24:51.156" v="2138" actId="478"/>
          <ac:picMkLst>
            <pc:docMk/>
            <pc:sldMk cId="1628449882" sldId="272"/>
            <ac:picMk id="27" creationId="{3E940521-1AA4-4826-827B-426CBA5C3B69}"/>
          </ac:picMkLst>
        </pc:picChg>
        <pc:picChg chg="del mod topLvl">
          <ac:chgData name="Robert [Chillibreeze]" userId="8fe5ebfe-980d-441d-bbff-8c5265b810b8" providerId="ADAL" clId="{1FF4586E-5747-4F23-9105-7ACD43C39463}" dt="2020-07-11T16:24:45.442" v="2128" actId="478"/>
          <ac:picMkLst>
            <pc:docMk/>
            <pc:sldMk cId="1628449882" sldId="272"/>
            <ac:picMk id="53" creationId="{15174589-2163-46DD-8BF0-5CF270B413F6}"/>
          </ac:picMkLst>
        </pc:picChg>
        <pc:cxnChg chg="mod">
          <ac:chgData name="Robert [Chillibreeze]" userId="8fe5ebfe-980d-441d-bbff-8c5265b810b8" providerId="ADAL" clId="{1FF4586E-5747-4F23-9105-7ACD43C39463}" dt="2020-07-11T16:24:15.846" v="2121" actId="13244"/>
          <ac:cxnSpMkLst>
            <pc:docMk/>
            <pc:sldMk cId="1628449882" sldId="272"/>
            <ac:cxnSpMk id="17" creationId="{76152A23-1C77-4E5D-9BB7-A1CC66A3D078}"/>
          </ac:cxnSpMkLst>
        </pc:cxnChg>
        <pc:cxnChg chg="mod">
          <ac:chgData name="Robert [Chillibreeze]" userId="8fe5ebfe-980d-441d-bbff-8c5265b810b8" providerId="ADAL" clId="{1FF4586E-5747-4F23-9105-7ACD43C39463}" dt="2020-07-11T16:24:15.846" v="2121" actId="13244"/>
          <ac:cxnSpMkLst>
            <pc:docMk/>
            <pc:sldMk cId="1628449882" sldId="272"/>
            <ac:cxnSpMk id="25" creationId="{30A80D36-FB9A-4175-8935-856430D1FBBB}"/>
          </ac:cxnSpMkLst>
        </pc:cxnChg>
        <pc:cxnChg chg="mod">
          <ac:chgData name="Robert [Chillibreeze]" userId="8fe5ebfe-980d-441d-bbff-8c5265b810b8" providerId="ADAL" clId="{1FF4586E-5747-4F23-9105-7ACD43C39463}" dt="2020-07-11T16:24:15.846" v="2121" actId="13244"/>
          <ac:cxnSpMkLst>
            <pc:docMk/>
            <pc:sldMk cId="1628449882" sldId="272"/>
            <ac:cxnSpMk id="26" creationId="{FFCA4030-B71A-442F-9221-6BE31C05349B}"/>
          </ac:cxnSpMkLst>
        </pc:cxnChg>
      </pc:sldChg>
      <pc:sldChg chg="addSp delSp modSp mod">
        <pc:chgData name="Robert [Chillibreeze]" userId="8fe5ebfe-980d-441d-bbff-8c5265b810b8" providerId="ADAL" clId="{1FF4586E-5747-4F23-9105-7ACD43C39463}" dt="2020-07-11T16:42:59.437" v="2456"/>
        <pc:sldMkLst>
          <pc:docMk/>
          <pc:sldMk cId="4001411436" sldId="273"/>
        </pc:sldMkLst>
        <pc:spChg chg="mod">
          <ac:chgData name="Robert [Chillibreeze]" userId="8fe5ebfe-980d-441d-bbff-8c5265b810b8" providerId="ADAL" clId="{1FF4586E-5747-4F23-9105-7ACD43C39463}" dt="2020-07-11T16:42:59.437" v="2456"/>
          <ac:spMkLst>
            <pc:docMk/>
            <pc:sldMk cId="4001411436" sldId="273"/>
            <ac:spMk id="2" creationId="{2DC5A2DF-4BE2-4D0B-9A10-27B879B7AFBC}"/>
          </ac:spMkLst>
        </pc:spChg>
        <pc:spChg chg="mod">
          <ac:chgData name="Robert [Chillibreeze]" userId="8fe5ebfe-980d-441d-bbff-8c5265b810b8" providerId="ADAL" clId="{1FF4586E-5747-4F23-9105-7ACD43C39463}" dt="2020-07-11T16:25:29.222" v="2147" actId="13244"/>
          <ac:spMkLst>
            <pc:docMk/>
            <pc:sldMk cId="4001411436" sldId="273"/>
            <ac:spMk id="22" creationId="{4F5D8588-C6F1-4D49-926D-74F9385A4270}"/>
          </ac:spMkLst>
        </pc:spChg>
        <pc:spChg chg="mod">
          <ac:chgData name="Robert [Chillibreeze]" userId="8fe5ebfe-980d-441d-bbff-8c5265b810b8" providerId="ADAL" clId="{1FF4586E-5747-4F23-9105-7ACD43C39463}" dt="2020-07-11T16:25:29.222" v="2147" actId="13244"/>
          <ac:spMkLst>
            <pc:docMk/>
            <pc:sldMk cId="4001411436" sldId="273"/>
            <ac:spMk id="23" creationId="{D9F2D3C6-12A3-470C-999E-8D3043DDD0F5}"/>
          </ac:spMkLst>
        </pc:spChg>
        <pc:spChg chg="mod">
          <ac:chgData name="Robert [Chillibreeze]" userId="8fe5ebfe-980d-441d-bbff-8c5265b810b8" providerId="ADAL" clId="{1FF4586E-5747-4F23-9105-7ACD43C39463}" dt="2020-07-11T16:25:29.222" v="2147" actId="13244"/>
          <ac:spMkLst>
            <pc:docMk/>
            <pc:sldMk cId="4001411436" sldId="273"/>
            <ac:spMk id="24" creationId="{6472B70C-FEBB-4106-86CD-FD06EDCB287B}"/>
          </ac:spMkLst>
        </pc:spChg>
        <pc:spChg chg="mod">
          <ac:chgData name="Robert [Chillibreeze]" userId="8fe5ebfe-980d-441d-bbff-8c5265b810b8" providerId="ADAL" clId="{1FF4586E-5747-4F23-9105-7ACD43C39463}" dt="2020-07-11T12:50:00.216" v="1667" actId="207"/>
          <ac:spMkLst>
            <pc:docMk/>
            <pc:sldMk cId="4001411436" sldId="273"/>
            <ac:spMk id="25" creationId="{742DFD44-6726-40BD-975C-0FD09D780A25}"/>
          </ac:spMkLst>
        </pc:spChg>
        <pc:grpChg chg="add del mod">
          <ac:chgData name="Robert [Chillibreeze]" userId="8fe5ebfe-980d-441d-bbff-8c5265b810b8" providerId="ADAL" clId="{1FF4586E-5747-4F23-9105-7ACD43C39463}" dt="2020-07-11T16:25:51.697" v="2149" actId="165"/>
          <ac:grpSpMkLst>
            <pc:docMk/>
            <pc:sldMk cId="4001411436" sldId="273"/>
            <ac:grpSpMk id="4" creationId="{9756172B-9C3D-4A6D-924A-B6A1242040F7}"/>
          </ac:grpSpMkLst>
        </pc:grpChg>
        <pc:grpChg chg="add del mod">
          <ac:chgData name="Robert [Chillibreeze]" userId="8fe5ebfe-980d-441d-bbff-8c5265b810b8" providerId="ADAL" clId="{1FF4586E-5747-4F23-9105-7ACD43C39463}" dt="2020-07-11T16:26:41.448" v="2183" actId="478"/>
          <ac:grpSpMkLst>
            <pc:docMk/>
            <pc:sldMk cId="4001411436" sldId="273"/>
            <ac:grpSpMk id="5" creationId="{C036673C-A386-4088-9C3B-12212BFF2BC3}"/>
          </ac:grpSpMkLst>
        </pc:grpChg>
        <pc:grpChg chg="add del mod">
          <ac:chgData name="Robert [Chillibreeze]" userId="8fe5ebfe-980d-441d-bbff-8c5265b810b8" providerId="ADAL" clId="{1FF4586E-5747-4F23-9105-7ACD43C39463}" dt="2020-07-11T16:26:41.448" v="2183" actId="478"/>
          <ac:grpSpMkLst>
            <pc:docMk/>
            <pc:sldMk cId="4001411436" sldId="273"/>
            <ac:grpSpMk id="6" creationId="{37CF9CB1-28C5-4196-98CA-023469AF22F8}"/>
          </ac:grpSpMkLst>
        </pc:grpChg>
        <pc:grpChg chg="add del mod">
          <ac:chgData name="Robert [Chillibreeze]" userId="8fe5ebfe-980d-441d-bbff-8c5265b810b8" providerId="ADAL" clId="{1FF4586E-5747-4F23-9105-7ACD43C39463}" dt="2020-07-11T16:26:27.003" v="2163" actId="478"/>
          <ac:grpSpMkLst>
            <pc:docMk/>
            <pc:sldMk cId="4001411436" sldId="273"/>
            <ac:grpSpMk id="18" creationId="{2B62F9C3-FEF7-45D6-8214-C903C9211FF3}"/>
          </ac:grpSpMkLst>
        </pc:grpChg>
        <pc:grpChg chg="add del mod">
          <ac:chgData name="Robert [Chillibreeze]" userId="8fe5ebfe-980d-441d-bbff-8c5265b810b8" providerId="ADAL" clId="{1FF4586E-5747-4F23-9105-7ACD43C39463}" dt="2020-07-11T16:26:27.792" v="2164" actId="478"/>
          <ac:grpSpMkLst>
            <pc:docMk/>
            <pc:sldMk cId="4001411436" sldId="273"/>
            <ac:grpSpMk id="21" creationId="{22252B7C-AF3F-4CA0-B746-5F8998357D8F}"/>
          </ac:grpSpMkLst>
        </pc:grpChg>
        <pc:grpChg chg="add del mod">
          <ac:chgData name="Robert [Chillibreeze]" userId="8fe5ebfe-980d-441d-bbff-8c5265b810b8" providerId="ADAL" clId="{1FF4586E-5747-4F23-9105-7ACD43C39463}" dt="2020-07-11T16:26:29.544" v="2166" actId="478"/>
          <ac:grpSpMkLst>
            <pc:docMk/>
            <pc:sldMk cId="4001411436" sldId="273"/>
            <ac:grpSpMk id="28" creationId="{06EC04B9-0EC0-462D-AEF8-39211DC7FC88}"/>
          </ac:grpSpMkLst>
        </pc:grpChg>
        <pc:picChg chg="mod topLvl">
          <ac:chgData name="Robert [Chillibreeze]" userId="8fe5ebfe-980d-441d-bbff-8c5265b810b8" providerId="ADAL" clId="{1FF4586E-5747-4F23-9105-7ACD43C39463}" dt="2020-07-11T16:26:35.654" v="2172"/>
          <ac:picMkLst>
            <pc:docMk/>
            <pc:sldMk cId="4001411436" sldId="273"/>
            <ac:picMk id="3" creationId="{0B7FA290-142A-4124-A393-40D4B8437D86}"/>
          </ac:picMkLst>
        </pc:picChg>
        <pc:picChg chg="add del">
          <ac:chgData name="Robert [Chillibreeze]" userId="8fe5ebfe-980d-441d-bbff-8c5265b810b8" providerId="ADAL" clId="{1FF4586E-5747-4F23-9105-7ACD43C39463}" dt="2020-07-11T16:26:00.932" v="2154" actId="22"/>
          <ac:picMkLst>
            <pc:docMk/>
            <pc:sldMk cId="4001411436" sldId="273"/>
            <ac:picMk id="8" creationId="{9D769C4D-FE19-46A7-A557-900CE84EBD6C}"/>
          </ac:picMkLst>
        </pc:picChg>
        <pc:picChg chg="add mod">
          <ac:chgData name="Robert [Chillibreeze]" userId="8fe5ebfe-980d-441d-bbff-8c5265b810b8" providerId="ADAL" clId="{1FF4586E-5747-4F23-9105-7ACD43C39463}" dt="2020-07-11T16:26:46.734" v="2184" actId="13244"/>
          <ac:picMkLst>
            <pc:docMk/>
            <pc:sldMk cId="4001411436" sldId="273"/>
            <ac:picMk id="10" creationId="{E34FD05F-1C6A-4485-9BFB-E63BDC6BEC40}"/>
          </ac:picMkLst>
        </pc:picChg>
        <pc:picChg chg="add mod">
          <ac:chgData name="Robert [Chillibreeze]" userId="8fe5ebfe-980d-441d-bbff-8c5265b810b8" providerId="ADAL" clId="{1FF4586E-5747-4F23-9105-7ACD43C39463}" dt="2020-07-11T16:26:50.036" v="2185" actId="13244"/>
          <ac:picMkLst>
            <pc:docMk/>
            <pc:sldMk cId="4001411436" sldId="273"/>
            <ac:picMk id="12" creationId="{5D3D8DE7-071A-4156-BBC0-7F2F98366EA9}"/>
          </ac:picMkLst>
        </pc:picChg>
        <pc:picChg chg="mod">
          <ac:chgData name="Robert [Chillibreeze]" userId="8fe5ebfe-980d-441d-bbff-8c5265b810b8" providerId="ADAL" clId="{1FF4586E-5747-4F23-9105-7ACD43C39463}" dt="2020-07-11T12:49:07.552" v="1649" actId="552"/>
          <ac:picMkLst>
            <pc:docMk/>
            <pc:sldMk cId="4001411436" sldId="273"/>
            <ac:picMk id="16" creationId="{1985007B-15DC-4237-8C79-754A88A9F939}"/>
          </ac:picMkLst>
        </pc:picChg>
        <pc:picChg chg="mod">
          <ac:chgData name="Robert [Chillibreeze]" userId="8fe5ebfe-980d-441d-bbff-8c5265b810b8" providerId="ADAL" clId="{1FF4586E-5747-4F23-9105-7ACD43C39463}" dt="2020-07-11T16:25:43.898" v="2148" actId="571"/>
          <ac:picMkLst>
            <pc:docMk/>
            <pc:sldMk cId="4001411436" sldId="273"/>
            <ac:picMk id="19" creationId="{6073C790-2A45-4BEB-A18C-7C2332A25871}"/>
          </ac:picMkLst>
        </pc:picChg>
        <pc:picChg chg="mod">
          <ac:chgData name="Robert [Chillibreeze]" userId="8fe5ebfe-980d-441d-bbff-8c5265b810b8" providerId="ADAL" clId="{1FF4586E-5747-4F23-9105-7ACD43C39463}" dt="2020-07-11T16:25:43.898" v="2148" actId="571"/>
          <ac:picMkLst>
            <pc:docMk/>
            <pc:sldMk cId="4001411436" sldId="273"/>
            <ac:picMk id="20" creationId="{874B47AF-F738-45A3-BF5C-3FFD686AA3E5}"/>
          </ac:picMkLst>
        </pc:picChg>
        <pc:picChg chg="mod">
          <ac:chgData name="Robert [Chillibreeze]" userId="8fe5ebfe-980d-441d-bbff-8c5265b810b8" providerId="ADAL" clId="{1FF4586E-5747-4F23-9105-7ACD43C39463}" dt="2020-07-11T16:25:43.898" v="2148" actId="571"/>
          <ac:picMkLst>
            <pc:docMk/>
            <pc:sldMk cId="4001411436" sldId="273"/>
            <ac:picMk id="26" creationId="{9545AEC5-8002-4914-B969-6CDBFF196B88}"/>
          </ac:picMkLst>
        </pc:picChg>
        <pc:picChg chg="mod">
          <ac:chgData name="Robert [Chillibreeze]" userId="8fe5ebfe-980d-441d-bbff-8c5265b810b8" providerId="ADAL" clId="{1FF4586E-5747-4F23-9105-7ACD43C39463}" dt="2020-07-11T16:25:43.898" v="2148" actId="571"/>
          <ac:picMkLst>
            <pc:docMk/>
            <pc:sldMk cId="4001411436" sldId="273"/>
            <ac:picMk id="27" creationId="{09291F36-07D8-49C3-9C13-BBF9C0E9421C}"/>
          </ac:picMkLst>
        </pc:picChg>
        <pc:picChg chg="mod">
          <ac:chgData name="Robert [Chillibreeze]" userId="8fe5ebfe-980d-441d-bbff-8c5265b810b8" providerId="ADAL" clId="{1FF4586E-5747-4F23-9105-7ACD43C39463}" dt="2020-07-11T16:26:01.943" v="2155"/>
          <ac:picMkLst>
            <pc:docMk/>
            <pc:sldMk cId="4001411436" sldId="273"/>
            <ac:picMk id="29" creationId="{AB5AFF7D-6317-4725-A72A-5196668EB933}"/>
          </ac:picMkLst>
        </pc:picChg>
        <pc:picChg chg="mod">
          <ac:chgData name="Robert [Chillibreeze]" userId="8fe5ebfe-980d-441d-bbff-8c5265b810b8" providerId="ADAL" clId="{1FF4586E-5747-4F23-9105-7ACD43C39463}" dt="2020-07-11T16:26:39.061" v="2182"/>
          <ac:picMkLst>
            <pc:docMk/>
            <pc:sldMk cId="4001411436" sldId="273"/>
            <ac:picMk id="30" creationId="{7C5CE38D-742F-4EE7-A92E-4836B2BCB828}"/>
          </ac:picMkLst>
        </pc:picChg>
        <pc:picChg chg="mod">
          <ac:chgData name="Robert [Chillibreeze]" userId="8fe5ebfe-980d-441d-bbff-8c5265b810b8" providerId="ADAL" clId="{1FF4586E-5747-4F23-9105-7ACD43C39463}" dt="2020-07-11T16:26:01.943" v="2155"/>
          <ac:picMkLst>
            <pc:docMk/>
            <pc:sldMk cId="4001411436" sldId="273"/>
            <ac:picMk id="31" creationId="{DF401613-3DD0-450C-83E1-DCDCFBC70927}"/>
          </ac:picMkLst>
        </pc:picChg>
        <pc:picChg chg="mod topLvl">
          <ac:chgData name="Robert [Chillibreeze]" userId="8fe5ebfe-980d-441d-bbff-8c5265b810b8" providerId="ADAL" clId="{1FF4586E-5747-4F23-9105-7ACD43C39463}" dt="2020-07-11T16:26:35.654" v="2172"/>
          <ac:picMkLst>
            <pc:docMk/>
            <pc:sldMk cId="4001411436" sldId="273"/>
            <ac:picMk id="67" creationId="{FABD953E-DD02-4A38-9974-B2A66A56892F}"/>
          </ac:picMkLst>
        </pc:picChg>
        <pc:picChg chg="mod">
          <ac:chgData name="Robert [Chillibreeze]" userId="8fe5ebfe-980d-441d-bbff-8c5265b810b8" providerId="ADAL" clId="{1FF4586E-5747-4F23-9105-7ACD43C39463}" dt="2020-07-11T16:25:29.222" v="2147" actId="13244"/>
          <ac:picMkLst>
            <pc:docMk/>
            <pc:sldMk cId="4001411436" sldId="273"/>
            <ac:picMk id="74" creationId="{83EB19BA-ADDA-47AE-AD76-182A376387CF}"/>
          </ac:picMkLst>
        </pc:picChg>
        <pc:picChg chg="mod">
          <ac:chgData name="Robert [Chillibreeze]" userId="8fe5ebfe-980d-441d-bbff-8c5265b810b8" providerId="ADAL" clId="{1FF4586E-5747-4F23-9105-7ACD43C39463}" dt="2020-07-11T16:26:39.061" v="2182"/>
          <ac:picMkLst>
            <pc:docMk/>
            <pc:sldMk cId="4001411436" sldId="273"/>
            <ac:picMk id="75" creationId="{BCB30C7B-C7E9-4052-9CDD-892570F51554}"/>
          </ac:picMkLst>
        </pc:picChg>
        <pc:cxnChg chg="mod">
          <ac:chgData name="Robert [Chillibreeze]" userId="8fe5ebfe-980d-441d-bbff-8c5265b810b8" providerId="ADAL" clId="{1FF4586E-5747-4F23-9105-7ACD43C39463}" dt="2020-07-11T16:25:29.222" v="2147" actId="13244"/>
          <ac:cxnSpMkLst>
            <pc:docMk/>
            <pc:sldMk cId="4001411436" sldId="273"/>
            <ac:cxnSpMk id="44" creationId="{2CF9F9C1-9161-4DDB-884C-4313D2A16AD3}"/>
          </ac:cxnSpMkLst>
        </pc:cxnChg>
        <pc:cxnChg chg="mod">
          <ac:chgData name="Robert [Chillibreeze]" userId="8fe5ebfe-980d-441d-bbff-8c5265b810b8" providerId="ADAL" clId="{1FF4586E-5747-4F23-9105-7ACD43C39463}" dt="2020-07-11T16:25:29.222" v="2147" actId="13244"/>
          <ac:cxnSpMkLst>
            <pc:docMk/>
            <pc:sldMk cId="4001411436" sldId="273"/>
            <ac:cxnSpMk id="45" creationId="{57C34CA6-5439-44FD-A0DF-ADA7EE2AAA2D}"/>
          </ac:cxnSpMkLst>
        </pc:cxnChg>
        <pc:cxnChg chg="mod">
          <ac:chgData name="Robert [Chillibreeze]" userId="8fe5ebfe-980d-441d-bbff-8c5265b810b8" providerId="ADAL" clId="{1FF4586E-5747-4F23-9105-7ACD43C39463}" dt="2020-07-11T12:49:18.394" v="1659" actId="465"/>
          <ac:cxnSpMkLst>
            <pc:docMk/>
            <pc:sldMk cId="4001411436" sldId="273"/>
            <ac:cxnSpMk id="46" creationId="{ECF248CC-707E-49E3-8274-24987DDF4B7C}"/>
          </ac:cxnSpMkLst>
        </pc:cxnChg>
      </pc:sldChg>
      <pc:sldChg chg="addSp delSp modSp mod">
        <pc:chgData name="Robert [Chillibreeze]" userId="8fe5ebfe-980d-441d-bbff-8c5265b810b8" providerId="ADAL" clId="{1FF4586E-5747-4F23-9105-7ACD43C39463}" dt="2020-07-11T16:43:03.015" v="2457"/>
        <pc:sldMkLst>
          <pc:docMk/>
          <pc:sldMk cId="2807794723" sldId="274"/>
        </pc:sldMkLst>
        <pc:spChg chg="mod">
          <ac:chgData name="Robert [Chillibreeze]" userId="8fe5ebfe-980d-441d-bbff-8c5265b810b8" providerId="ADAL" clId="{1FF4586E-5747-4F23-9105-7ACD43C39463}" dt="2020-07-11T16:43:03.015" v="2457"/>
          <ac:spMkLst>
            <pc:docMk/>
            <pc:sldMk cId="2807794723" sldId="274"/>
            <ac:spMk id="2" creationId="{5ED487A0-5D83-4501-AEF5-ACBE9BF7C2B1}"/>
          </ac:spMkLst>
        </pc:spChg>
        <pc:spChg chg="del mod topLvl">
          <ac:chgData name="Robert [Chillibreeze]" userId="8fe5ebfe-980d-441d-bbff-8c5265b810b8" providerId="ADAL" clId="{1FF4586E-5747-4F23-9105-7ACD43C39463}" dt="2020-07-11T09:48:36.566" v="998" actId="478"/>
          <ac:spMkLst>
            <pc:docMk/>
            <pc:sldMk cId="2807794723" sldId="274"/>
            <ac:spMk id="4" creationId="{E2E99C48-9A59-4E10-91E1-5480D9519EB4}"/>
          </ac:spMkLst>
        </pc:spChg>
        <pc:spChg chg="mod topLvl">
          <ac:chgData name="Robert [Chillibreeze]" userId="8fe5ebfe-980d-441d-bbff-8c5265b810b8" providerId="ADAL" clId="{1FF4586E-5747-4F23-9105-7ACD43C39463}" dt="2020-07-11T12:55:56.982" v="1789" actId="207"/>
          <ac:spMkLst>
            <pc:docMk/>
            <pc:sldMk cId="2807794723" sldId="274"/>
            <ac:spMk id="5" creationId="{09DB6584-4589-4E04-AF82-CF382B3813F1}"/>
          </ac:spMkLst>
        </pc:spChg>
        <pc:spChg chg="mod topLvl">
          <ac:chgData name="Robert [Chillibreeze]" userId="8fe5ebfe-980d-441d-bbff-8c5265b810b8" providerId="ADAL" clId="{1FF4586E-5747-4F23-9105-7ACD43C39463}" dt="2020-07-11T12:55:56.982" v="1789" actId="207"/>
          <ac:spMkLst>
            <pc:docMk/>
            <pc:sldMk cId="2807794723" sldId="274"/>
            <ac:spMk id="6" creationId="{E816DED2-DB74-487C-AD0D-40F9BF64B3DE}"/>
          </ac:spMkLst>
        </pc:spChg>
        <pc:spChg chg="mod topLvl">
          <ac:chgData name="Robert [Chillibreeze]" userId="8fe5ebfe-980d-441d-bbff-8c5265b810b8" providerId="ADAL" clId="{1FF4586E-5747-4F23-9105-7ACD43C39463}" dt="2020-07-11T16:27:00.814" v="2186" actId="13244"/>
          <ac:spMkLst>
            <pc:docMk/>
            <pc:sldMk cId="2807794723" sldId="274"/>
            <ac:spMk id="7" creationId="{9E04F3D5-011A-41DB-83F8-3CC52384E7D1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8" creationId="{9EDBFA0C-E045-40DF-AE86-4129203E6B08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9" creationId="{F4A1B25F-B61F-49B7-9872-530D7F515106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0" creationId="{B3569E57-2410-42C7-A83F-474B32C081AE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1" creationId="{EEC2DC8D-F3EA-4087-B1BB-4BA8E155EB82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2" creationId="{B775AFA6-D004-496E-86F7-4167BE464D60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3" creationId="{1E50E016-8A00-497B-B343-039650DE540E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4" creationId="{435C0863-9F06-4CCA-83D3-C460724D0DAB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5" creationId="{5727ECAB-71AF-4B88-AC35-5A8E44D21AF7}"/>
          </ac:spMkLst>
        </pc:spChg>
        <pc:spChg chg="del mod topLvl">
          <ac:chgData name="Robert [Chillibreeze]" userId="8fe5ebfe-980d-441d-bbff-8c5265b810b8" providerId="ADAL" clId="{1FF4586E-5747-4F23-9105-7ACD43C39463}" dt="2020-07-11T09:48:29.480" v="996" actId="478"/>
          <ac:spMkLst>
            <pc:docMk/>
            <pc:sldMk cId="2807794723" sldId="274"/>
            <ac:spMk id="16" creationId="{4F70EC06-D75E-4C97-873A-30D4D1B29C95}"/>
          </ac:spMkLst>
        </pc:spChg>
        <pc:spChg chg="del mod topLvl">
          <ac:chgData name="Robert [Chillibreeze]" userId="8fe5ebfe-980d-441d-bbff-8c5265b810b8" providerId="ADAL" clId="{1FF4586E-5747-4F23-9105-7ACD43C39463}" dt="2020-07-11T09:48:27.648" v="995" actId="478"/>
          <ac:spMkLst>
            <pc:docMk/>
            <pc:sldMk cId="2807794723" sldId="274"/>
            <ac:spMk id="17" creationId="{1C7BFB70-080C-48AC-A1A8-224D6F77EE30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8" creationId="{69E72D0C-1B73-43C3-B2E5-2B4CEA70EDC8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19" creationId="{476937AA-10FD-41D5-BFF9-CE274ACA902F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0" creationId="{ED0481B7-D6B8-4353-BECB-0D898A24FEE5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1" creationId="{EE4FB5BB-BC75-44D9-AF76-1F67CF5E3C1C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2" creationId="{EC93736D-BED6-47DE-ADB1-9AA58C4D317F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3" creationId="{7CDD0B08-9295-4D73-9847-D65C65F4B2AE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4" creationId="{F491F779-8CC0-4220-985A-FDEF022FAD7F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5" creationId="{B8A2401F-4199-4A3B-8548-608D8B578A81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6" creationId="{1B1C4CA5-3372-4CBF-AFB5-9FF09BB192DC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7" creationId="{9CA9C62D-6460-4667-A14A-53FFBAEB7592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8" creationId="{A00F8B3F-5403-4320-9013-35ABE25217E5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29" creationId="{61D1D120-B47B-4390-A17F-C16D5CA148B7}"/>
          </ac:spMkLst>
        </pc:spChg>
        <pc:spChg chg="mod topLvl">
          <ac:chgData name="Robert [Chillibreeze]" userId="8fe5ebfe-980d-441d-bbff-8c5265b810b8" providerId="ADAL" clId="{1FF4586E-5747-4F23-9105-7ACD43C39463}" dt="2020-07-11T12:55:49.898" v="1788" actId="12788"/>
          <ac:spMkLst>
            <pc:docMk/>
            <pc:sldMk cId="2807794723" sldId="274"/>
            <ac:spMk id="30" creationId="{73066EFC-F338-4D11-89CF-779B43875F73}"/>
          </ac:spMkLst>
        </pc:spChg>
        <pc:spChg chg="add del">
          <ac:chgData name="Robert [Chillibreeze]" userId="8fe5ebfe-980d-441d-bbff-8c5265b810b8" providerId="ADAL" clId="{1FF4586E-5747-4F23-9105-7ACD43C39463}" dt="2020-07-11T09:46:52.779" v="960" actId="22"/>
          <ac:spMkLst>
            <pc:docMk/>
            <pc:sldMk cId="2807794723" sldId="274"/>
            <ac:spMk id="33" creationId="{79D098C6-43E8-4C25-B514-1BA9201DCCD4}"/>
          </ac:spMkLst>
        </pc:spChg>
        <pc:grpChg chg="mod">
          <ac:chgData name="Robert [Chillibreeze]" userId="8fe5ebfe-980d-441d-bbff-8c5265b810b8" providerId="ADAL" clId="{1FF4586E-5747-4F23-9105-7ACD43C39463}" dt="2020-07-11T09:46:22.496" v="945" actId="338"/>
          <ac:grpSpMkLst>
            <pc:docMk/>
            <pc:sldMk cId="2807794723" sldId="274"/>
            <ac:grpSpMk id="1" creationId="{00000000-0000-0000-0000-000000000000}"/>
          </ac:grpSpMkLst>
        </pc:grpChg>
        <pc:grpChg chg="del mod">
          <ac:chgData name="Robert [Chillibreeze]" userId="8fe5ebfe-980d-441d-bbff-8c5265b810b8" providerId="ADAL" clId="{1FF4586E-5747-4F23-9105-7ACD43C39463}" dt="2020-07-11T09:46:23.205" v="946" actId="165"/>
          <ac:grpSpMkLst>
            <pc:docMk/>
            <pc:sldMk cId="2807794723" sldId="274"/>
            <ac:grpSpMk id="3" creationId="{0CF6A657-1878-4E54-AC9C-5181DD2090A5}"/>
          </ac:grpSpMkLst>
        </pc:grpChg>
        <pc:grpChg chg="add del mod">
          <ac:chgData name="Robert [Chillibreeze]" userId="8fe5ebfe-980d-441d-bbff-8c5265b810b8" providerId="ADAL" clId="{1FF4586E-5747-4F23-9105-7ACD43C39463}" dt="2020-07-11T12:50:30.338" v="1678" actId="165"/>
          <ac:grpSpMkLst>
            <pc:docMk/>
            <pc:sldMk cId="2807794723" sldId="274"/>
            <ac:grpSpMk id="3" creationId="{F6FFD328-5A05-4EC4-B2CE-C5CC65973B4E}"/>
          </ac:grpSpMkLst>
        </pc:grpChg>
        <pc:grpChg chg="add mod">
          <ac:chgData name="Robert [Chillibreeze]" userId="8fe5ebfe-980d-441d-bbff-8c5265b810b8" providerId="ADAL" clId="{1FF4586E-5747-4F23-9105-7ACD43C39463}" dt="2020-07-11T12:55:49.898" v="1788" actId="12788"/>
          <ac:grpSpMkLst>
            <pc:docMk/>
            <pc:sldMk cId="2807794723" sldId="274"/>
            <ac:grpSpMk id="17" creationId="{153BC63A-1AE5-4F27-911E-ABC6C072B9F8}"/>
          </ac:grpSpMkLst>
        </pc:grpChg>
        <pc:grpChg chg="add mod">
          <ac:chgData name="Robert [Chillibreeze]" userId="8fe5ebfe-980d-441d-bbff-8c5265b810b8" providerId="ADAL" clId="{1FF4586E-5747-4F23-9105-7ACD43C39463}" dt="2020-07-11T16:27:03.014" v="2187" actId="13244"/>
          <ac:grpSpMkLst>
            <pc:docMk/>
            <pc:sldMk cId="2807794723" sldId="274"/>
            <ac:grpSpMk id="33" creationId="{31D8A07B-945D-4BE7-AECD-22AC12D6803A}"/>
          </ac:grpSpMkLst>
        </pc:grpChg>
        <pc:picChg chg="add mod">
          <ac:chgData name="Robert [Chillibreeze]" userId="8fe5ebfe-980d-441d-bbff-8c5265b810b8" providerId="ADAL" clId="{1FF4586E-5747-4F23-9105-7ACD43C39463}" dt="2020-07-11T12:55:49.898" v="1788" actId="12788"/>
          <ac:picMkLst>
            <pc:docMk/>
            <pc:sldMk cId="2807794723" sldId="274"/>
            <ac:picMk id="4" creationId="{50CE0D0E-07B8-454A-B43F-4345F679FCA2}"/>
          </ac:picMkLst>
        </pc:picChg>
        <pc:picChg chg="add mod">
          <ac:chgData name="Robert [Chillibreeze]" userId="8fe5ebfe-980d-441d-bbff-8c5265b810b8" providerId="ADAL" clId="{1FF4586E-5747-4F23-9105-7ACD43C39463}" dt="2020-07-11T12:55:49.898" v="1788" actId="12788"/>
          <ac:picMkLst>
            <pc:docMk/>
            <pc:sldMk cId="2807794723" sldId="274"/>
            <ac:picMk id="16" creationId="{ED00D722-FC1D-42F9-9D70-437933FAE7B4}"/>
          </ac:picMkLst>
        </pc:picChg>
        <pc:picChg chg="del mod">
          <ac:chgData name="Robert [Chillibreeze]" userId="8fe5ebfe-980d-441d-bbff-8c5265b810b8" providerId="ADAL" clId="{1FF4586E-5747-4F23-9105-7ACD43C39463}" dt="2020-07-11T09:46:22.496" v="945" actId="338"/>
          <ac:picMkLst>
            <pc:docMk/>
            <pc:sldMk cId="2807794723" sldId="274"/>
            <ac:picMk id="108" creationId="{300F72B1-D271-4E8C-9AFE-27A1F160E028}"/>
          </ac:picMkLst>
        </pc:picChg>
      </pc:sldChg>
      <pc:sldChg chg="modSp mod">
        <pc:chgData name="Robert [Chillibreeze]" userId="8fe5ebfe-980d-441d-bbff-8c5265b810b8" providerId="ADAL" clId="{1FF4586E-5747-4F23-9105-7ACD43C39463}" dt="2020-07-11T16:43:10.360" v="2460" actId="20577"/>
        <pc:sldMkLst>
          <pc:docMk/>
          <pc:sldMk cId="2342075912" sldId="275"/>
        </pc:sldMkLst>
        <pc:spChg chg="mod">
          <ac:chgData name="Robert [Chillibreeze]" userId="8fe5ebfe-980d-441d-bbff-8c5265b810b8" providerId="ADAL" clId="{1FF4586E-5747-4F23-9105-7ACD43C39463}" dt="2020-07-11T16:43:10.360" v="2460" actId="20577"/>
          <ac:spMkLst>
            <pc:docMk/>
            <pc:sldMk cId="2342075912" sldId="275"/>
            <ac:spMk id="2" creationId="{899FA3CB-4B71-4066-BA6D-528BC9E3A368}"/>
          </ac:spMkLst>
        </pc:spChg>
      </pc:sldChg>
      <pc:sldChg chg="modSp mod">
        <pc:chgData name="Robert [Chillibreeze]" userId="8fe5ebfe-980d-441d-bbff-8c5265b810b8" providerId="ADAL" clId="{1FF4586E-5747-4F23-9105-7ACD43C39463}" dt="2020-07-11T12:56:04.704" v="1791" actId="404"/>
        <pc:sldMkLst>
          <pc:docMk/>
          <pc:sldMk cId="3662540045" sldId="276"/>
        </pc:sldMkLst>
        <pc:spChg chg="mod">
          <ac:chgData name="Robert [Chillibreeze]" userId="8fe5ebfe-980d-441d-bbff-8c5265b810b8" providerId="ADAL" clId="{1FF4586E-5747-4F23-9105-7ACD43C39463}" dt="2020-07-11T12:56:04.704" v="1791" actId="404"/>
          <ac:spMkLst>
            <pc:docMk/>
            <pc:sldMk cId="3662540045" sldId="276"/>
            <ac:spMk id="3" creationId="{E4AD3DE8-A161-45D5-AB6E-F8188793B95A}"/>
          </ac:spMkLst>
        </pc:spChg>
      </pc:sldChg>
      <pc:sldChg chg="addSp delSp modSp mod">
        <pc:chgData name="Robert [Chillibreeze]" userId="8fe5ebfe-980d-441d-bbff-8c5265b810b8" providerId="ADAL" clId="{1FF4586E-5747-4F23-9105-7ACD43C39463}" dt="2020-07-11T16:43:16.413" v="2461"/>
        <pc:sldMkLst>
          <pc:docMk/>
          <pc:sldMk cId="3014682321" sldId="277"/>
        </pc:sldMkLst>
        <pc:spChg chg="mod">
          <ac:chgData name="Robert [Chillibreeze]" userId="8fe5ebfe-980d-441d-bbff-8c5265b810b8" providerId="ADAL" clId="{1FF4586E-5747-4F23-9105-7ACD43C39463}" dt="2020-07-11T16:43:16.413" v="2461"/>
          <ac:spMkLst>
            <pc:docMk/>
            <pc:sldMk cId="3014682321" sldId="277"/>
            <ac:spMk id="3" creationId="{42B6995E-406F-48CF-A695-248C19232444}"/>
          </ac:spMkLst>
        </pc:spChg>
        <pc:spChg chg="mod topLvl">
          <ac:chgData name="Robert [Chillibreeze]" userId="8fe5ebfe-980d-441d-bbff-8c5265b810b8" providerId="ADAL" clId="{1FF4586E-5747-4F23-9105-7ACD43C39463}" dt="2020-07-11T16:27:30.214" v="2191" actId="13244"/>
          <ac:spMkLst>
            <pc:docMk/>
            <pc:sldMk cId="3014682321" sldId="277"/>
            <ac:spMk id="6" creationId="{664EA6CA-6DC8-4825-B157-91A9925ECB51}"/>
          </ac:spMkLst>
        </pc:spChg>
        <pc:spChg chg="mod topLvl">
          <ac:chgData name="Robert [Chillibreeze]" userId="8fe5ebfe-980d-441d-bbff-8c5265b810b8" providerId="ADAL" clId="{1FF4586E-5747-4F23-9105-7ACD43C39463}" dt="2020-07-11T16:27:30.214" v="2191" actId="13244"/>
          <ac:spMkLst>
            <pc:docMk/>
            <pc:sldMk cId="3014682321" sldId="277"/>
            <ac:spMk id="7" creationId="{FFE979B4-E366-44D1-97E4-BF148A0A4085}"/>
          </ac:spMkLst>
        </pc:spChg>
        <pc:spChg chg="mod topLvl">
          <ac:chgData name="Robert [Chillibreeze]" userId="8fe5ebfe-980d-441d-bbff-8c5265b810b8" providerId="ADAL" clId="{1FF4586E-5747-4F23-9105-7ACD43C39463}" dt="2020-07-11T16:27:30.214" v="2191" actId="13244"/>
          <ac:spMkLst>
            <pc:docMk/>
            <pc:sldMk cId="3014682321" sldId="277"/>
            <ac:spMk id="8" creationId="{67D088AB-9215-4ED4-87F9-DD72EF8E486F}"/>
          </ac:spMkLst>
        </pc:spChg>
        <pc:spChg chg="mod topLvl">
          <ac:chgData name="Robert [Chillibreeze]" userId="8fe5ebfe-980d-441d-bbff-8c5265b810b8" providerId="ADAL" clId="{1FF4586E-5747-4F23-9105-7ACD43C39463}" dt="2020-07-11T16:27:30.214" v="2191" actId="13244"/>
          <ac:spMkLst>
            <pc:docMk/>
            <pc:sldMk cId="3014682321" sldId="277"/>
            <ac:spMk id="9" creationId="{DE2989AA-9DB9-4A6D-B25E-C171D3AE11B5}"/>
          </ac:spMkLst>
        </pc:spChg>
        <pc:spChg chg="mod topLvl">
          <ac:chgData name="Robert [Chillibreeze]" userId="8fe5ebfe-980d-441d-bbff-8c5265b810b8" providerId="ADAL" clId="{1FF4586E-5747-4F23-9105-7ACD43C39463}" dt="2020-07-11T16:27:30.214" v="2191" actId="13244"/>
          <ac:spMkLst>
            <pc:docMk/>
            <pc:sldMk cId="3014682321" sldId="277"/>
            <ac:spMk id="13" creationId="{81B692EB-CB79-4EAB-BAA4-835B213CA7D4}"/>
          </ac:spMkLst>
        </pc:spChg>
        <pc:spChg chg="mod">
          <ac:chgData name="Robert [Chillibreeze]" userId="8fe5ebfe-980d-441d-bbff-8c5265b810b8" providerId="ADAL" clId="{1FF4586E-5747-4F23-9105-7ACD43C39463}" dt="2020-07-11T12:56:32.154" v="1800" actId="554"/>
          <ac:spMkLst>
            <pc:docMk/>
            <pc:sldMk cId="3014682321" sldId="277"/>
            <ac:spMk id="81" creationId="{5B597860-A078-4AF3-83E4-3D9CB957FF85}"/>
          </ac:spMkLst>
        </pc:spChg>
        <pc:grpChg chg="add del mod">
          <ac:chgData name="Robert [Chillibreeze]" userId="8fe5ebfe-980d-441d-bbff-8c5265b810b8" providerId="ADAL" clId="{1FF4586E-5747-4F23-9105-7ACD43C39463}" dt="2020-07-11T12:56:29.952" v="1799" actId="165"/>
          <ac:grpSpMkLst>
            <pc:docMk/>
            <pc:sldMk cId="3014682321" sldId="277"/>
            <ac:grpSpMk id="2" creationId="{3074EFF2-4601-4187-965B-5CF1C2ECF0B2}"/>
          </ac:grpSpMkLst>
        </pc:grpChg>
      </pc:sldChg>
      <pc:sldChg chg="modSp mod">
        <pc:chgData name="Robert [Chillibreeze]" userId="8fe5ebfe-980d-441d-bbff-8c5265b810b8" providerId="ADAL" clId="{1FF4586E-5747-4F23-9105-7ACD43C39463}" dt="2020-07-11T16:43:28.784" v="2465" actId="20577"/>
        <pc:sldMkLst>
          <pc:docMk/>
          <pc:sldMk cId="4235174401" sldId="279"/>
        </pc:sldMkLst>
        <pc:spChg chg="mod">
          <ac:chgData name="Robert [Chillibreeze]" userId="8fe5ebfe-980d-441d-bbff-8c5265b810b8" providerId="ADAL" clId="{1FF4586E-5747-4F23-9105-7ACD43C39463}" dt="2020-07-11T16:43:28.784" v="2465" actId="20577"/>
          <ac:spMkLst>
            <pc:docMk/>
            <pc:sldMk cId="4235174401" sldId="279"/>
            <ac:spMk id="2" creationId="{989BE32F-F6EC-455D-8466-F08107CF4990}"/>
          </ac:spMkLst>
        </pc:spChg>
      </pc:sldChg>
      <pc:sldChg chg="modSp mod">
        <pc:chgData name="Robert [Chillibreeze]" userId="8fe5ebfe-980d-441d-bbff-8c5265b810b8" providerId="ADAL" clId="{1FF4586E-5747-4F23-9105-7ACD43C39463}" dt="2020-07-11T08:49:06.212" v="743" actId="404"/>
        <pc:sldMkLst>
          <pc:docMk/>
          <pc:sldMk cId="3304065854" sldId="280"/>
        </pc:sldMkLst>
        <pc:spChg chg="mod">
          <ac:chgData name="Robert [Chillibreeze]" userId="8fe5ebfe-980d-441d-bbff-8c5265b810b8" providerId="ADAL" clId="{1FF4586E-5747-4F23-9105-7ACD43C39463}" dt="2020-07-11T08:49:06.212" v="743" actId="404"/>
          <ac:spMkLst>
            <pc:docMk/>
            <pc:sldMk cId="3304065854" sldId="280"/>
            <ac:spMk id="3" creationId="{9707DE7F-DF55-498B-BA0E-A4A65E9E2A92}"/>
          </ac:spMkLst>
        </pc:spChg>
      </pc:sldChg>
      <pc:sldChg chg="modSp">
        <pc:chgData name="Robert [Chillibreeze]" userId="8fe5ebfe-980d-441d-bbff-8c5265b810b8" providerId="ADAL" clId="{1FF4586E-5747-4F23-9105-7ACD43C39463}" dt="2020-07-11T16:27:56.902" v="2193" actId="13244"/>
        <pc:sldMkLst>
          <pc:docMk/>
          <pc:sldMk cId="2604488682" sldId="281"/>
        </pc:sldMkLst>
        <pc:spChg chg="mod">
          <ac:chgData name="Robert [Chillibreeze]" userId="8fe5ebfe-980d-441d-bbff-8c5265b810b8" providerId="ADAL" clId="{1FF4586E-5747-4F23-9105-7ACD43C39463}" dt="2020-07-11T16:27:56.902" v="2193" actId="13244"/>
          <ac:spMkLst>
            <pc:docMk/>
            <pc:sldMk cId="2604488682" sldId="281"/>
            <ac:spMk id="11" creationId="{D955D862-1939-49E3-9019-4FFC8F89045C}"/>
          </ac:spMkLst>
        </pc:spChg>
      </pc:sldChg>
      <pc:sldChg chg="addSp delSp modSp mod">
        <pc:chgData name="Robert [Chillibreeze]" userId="8fe5ebfe-980d-441d-bbff-8c5265b810b8" providerId="ADAL" clId="{1FF4586E-5747-4F23-9105-7ACD43C39463}" dt="2020-07-11T16:43:33.597" v="2466"/>
        <pc:sldMkLst>
          <pc:docMk/>
          <pc:sldMk cId="4152055771" sldId="282"/>
        </pc:sldMkLst>
        <pc:spChg chg="mod">
          <ac:chgData name="Robert [Chillibreeze]" userId="8fe5ebfe-980d-441d-bbff-8c5265b810b8" providerId="ADAL" clId="{1FF4586E-5747-4F23-9105-7ACD43C39463}" dt="2020-07-11T16:43:33.597" v="2466"/>
          <ac:spMkLst>
            <pc:docMk/>
            <pc:sldMk cId="4152055771" sldId="282"/>
            <ac:spMk id="2" creationId="{7AF8F6A3-7468-4B07-9B89-7F4CFF65B794}"/>
          </ac:spMkLst>
        </pc:spChg>
        <pc:spChg chg="del mod topLvl">
          <ac:chgData name="Robert [Chillibreeze]" userId="8fe5ebfe-980d-441d-bbff-8c5265b810b8" providerId="ADAL" clId="{1FF4586E-5747-4F23-9105-7ACD43C39463}" dt="2020-07-11T09:21:19.727" v="840" actId="478"/>
          <ac:spMkLst>
            <pc:docMk/>
            <pc:sldMk cId="4152055771" sldId="282"/>
            <ac:spMk id="4" creationId="{E9423951-68FB-49AE-9E0A-250801C9B8A7}"/>
          </ac:spMkLst>
        </pc:spChg>
        <pc:spChg chg="mod">
          <ac:chgData name="Robert [Chillibreeze]" userId="8fe5ebfe-980d-441d-bbff-8c5265b810b8" providerId="ADAL" clId="{1FF4586E-5747-4F23-9105-7ACD43C39463}" dt="2020-07-11T16:28:31.606" v="2201" actId="207"/>
          <ac:spMkLst>
            <pc:docMk/>
            <pc:sldMk cId="4152055771" sldId="282"/>
            <ac:spMk id="5" creationId="{DBCC0043-D8A8-49B5-891C-95C5E50C52BA}"/>
          </ac:spMkLst>
        </pc:spChg>
        <pc:spChg chg="mod">
          <ac:chgData name="Robert [Chillibreeze]" userId="8fe5ebfe-980d-441d-bbff-8c5265b810b8" providerId="ADAL" clId="{1FF4586E-5747-4F23-9105-7ACD43C39463}" dt="2020-07-11T16:28:31.606" v="2201" actId="207"/>
          <ac:spMkLst>
            <pc:docMk/>
            <pc:sldMk cId="4152055771" sldId="282"/>
            <ac:spMk id="6" creationId="{26C5751E-4390-471F-B674-08D06092D7CF}"/>
          </ac:spMkLst>
        </pc:spChg>
        <pc:spChg chg="mod topLvl">
          <ac:chgData name="Robert [Chillibreeze]" userId="8fe5ebfe-980d-441d-bbff-8c5265b810b8" providerId="ADAL" clId="{1FF4586E-5747-4F23-9105-7ACD43C39463}" dt="2020-07-11T16:28:24.888" v="2200" actId="207"/>
          <ac:spMkLst>
            <pc:docMk/>
            <pc:sldMk cId="4152055771" sldId="282"/>
            <ac:spMk id="7" creationId="{B97A3920-EAA6-438A-AA19-D20EBEF9363B}"/>
          </ac:spMkLst>
        </pc:spChg>
        <pc:spChg chg="del mod topLvl">
          <ac:chgData name="Robert [Chillibreeze]" userId="8fe5ebfe-980d-441d-bbff-8c5265b810b8" providerId="ADAL" clId="{1FF4586E-5747-4F23-9105-7ACD43C39463}" dt="2020-07-11T09:21:55.578" v="853" actId="478"/>
          <ac:spMkLst>
            <pc:docMk/>
            <pc:sldMk cId="4152055771" sldId="282"/>
            <ac:spMk id="8" creationId="{DB5D048E-D726-43F9-B1EB-E7102645F27C}"/>
          </ac:spMkLst>
        </pc:spChg>
        <pc:spChg chg="mod topLvl">
          <ac:chgData name="Robert [Chillibreeze]" userId="8fe5ebfe-980d-441d-bbff-8c5265b810b8" providerId="ADAL" clId="{1FF4586E-5747-4F23-9105-7ACD43C39463}" dt="2020-07-11T16:28:24.888" v="2200" actId="207"/>
          <ac:spMkLst>
            <pc:docMk/>
            <pc:sldMk cId="4152055771" sldId="282"/>
            <ac:spMk id="9" creationId="{1FD08896-D350-40BE-8366-5B109EFE7F38}"/>
          </ac:spMkLst>
        </pc:spChg>
        <pc:spChg chg="del mod topLvl">
          <ac:chgData name="Robert [Chillibreeze]" userId="8fe5ebfe-980d-441d-bbff-8c5265b810b8" providerId="ADAL" clId="{1FF4586E-5747-4F23-9105-7ACD43C39463}" dt="2020-07-11T09:21:53.973" v="852" actId="478"/>
          <ac:spMkLst>
            <pc:docMk/>
            <pc:sldMk cId="4152055771" sldId="282"/>
            <ac:spMk id="10" creationId="{01C8EAA0-4347-4ED8-9CD0-D50BE2CAC577}"/>
          </ac:spMkLst>
        </pc:spChg>
        <pc:spChg chg="mod topLvl">
          <ac:chgData name="Robert [Chillibreeze]" userId="8fe5ebfe-980d-441d-bbff-8c5265b810b8" providerId="ADAL" clId="{1FF4586E-5747-4F23-9105-7ACD43C39463}" dt="2020-07-11T16:28:24.888" v="2200" actId="207"/>
          <ac:spMkLst>
            <pc:docMk/>
            <pc:sldMk cId="4152055771" sldId="282"/>
            <ac:spMk id="11" creationId="{DA1B9AF2-55EF-41AC-ABDB-11DF9D80C65D}"/>
          </ac:spMkLst>
        </pc:spChg>
        <pc:spChg chg="del mod topLvl">
          <ac:chgData name="Robert [Chillibreeze]" userId="8fe5ebfe-980d-441d-bbff-8c5265b810b8" providerId="ADAL" clId="{1FF4586E-5747-4F23-9105-7ACD43C39463}" dt="2020-07-11T09:21:53.973" v="852" actId="478"/>
          <ac:spMkLst>
            <pc:docMk/>
            <pc:sldMk cId="4152055771" sldId="282"/>
            <ac:spMk id="12" creationId="{2ED6CD0D-D00C-4A94-BD16-C0D8EF0CDF62}"/>
          </ac:spMkLst>
        </pc:spChg>
        <pc:spChg chg="mod topLvl">
          <ac:chgData name="Robert [Chillibreeze]" userId="8fe5ebfe-980d-441d-bbff-8c5265b810b8" providerId="ADAL" clId="{1FF4586E-5747-4F23-9105-7ACD43C39463}" dt="2020-07-11T16:28:24.888" v="2200" actId="207"/>
          <ac:spMkLst>
            <pc:docMk/>
            <pc:sldMk cId="4152055771" sldId="282"/>
            <ac:spMk id="13" creationId="{F6C722F9-A5BD-4218-86C5-83D5902A15B8}"/>
          </ac:spMkLst>
        </pc:spChg>
        <pc:spChg chg="del mod topLvl">
          <ac:chgData name="Robert [Chillibreeze]" userId="8fe5ebfe-980d-441d-bbff-8c5265b810b8" providerId="ADAL" clId="{1FF4586E-5747-4F23-9105-7ACD43C39463}" dt="2020-07-11T09:21:53.973" v="852" actId="478"/>
          <ac:spMkLst>
            <pc:docMk/>
            <pc:sldMk cId="4152055771" sldId="282"/>
            <ac:spMk id="14" creationId="{BA861E7F-87A7-4895-A9DE-549DE4856356}"/>
          </ac:spMkLst>
        </pc:spChg>
        <pc:spChg chg="del mod topLvl">
          <ac:chgData name="Robert [Chillibreeze]" userId="8fe5ebfe-980d-441d-bbff-8c5265b810b8" providerId="ADAL" clId="{1FF4586E-5747-4F23-9105-7ACD43C39463}" dt="2020-07-11T09:24:53.783" v="909" actId="478"/>
          <ac:spMkLst>
            <pc:docMk/>
            <pc:sldMk cId="4152055771" sldId="282"/>
            <ac:spMk id="15" creationId="{BA3A77F7-64B2-4280-A794-B2917A50D1F3}"/>
          </ac:spMkLst>
        </pc:spChg>
        <pc:spChg chg="del mod topLvl">
          <ac:chgData name="Robert [Chillibreeze]" userId="8fe5ebfe-980d-441d-bbff-8c5265b810b8" providerId="ADAL" clId="{1FF4586E-5747-4F23-9105-7ACD43C39463}" dt="2020-07-11T09:24:53.783" v="909" actId="478"/>
          <ac:spMkLst>
            <pc:docMk/>
            <pc:sldMk cId="4152055771" sldId="282"/>
            <ac:spMk id="16" creationId="{BB298CAB-CDD5-4AEC-A4C8-3C3412EB2B14}"/>
          </ac:spMkLst>
        </pc:spChg>
        <pc:spChg chg="del mod topLvl">
          <ac:chgData name="Robert [Chillibreeze]" userId="8fe5ebfe-980d-441d-bbff-8c5265b810b8" providerId="ADAL" clId="{1FF4586E-5747-4F23-9105-7ACD43C39463}" dt="2020-07-11T09:24:53.783" v="909" actId="478"/>
          <ac:spMkLst>
            <pc:docMk/>
            <pc:sldMk cId="4152055771" sldId="282"/>
            <ac:spMk id="17" creationId="{F70665BD-FAD4-4F4A-9B17-E54C297E6990}"/>
          </ac:spMkLst>
        </pc:spChg>
        <pc:spChg chg="mod">
          <ac:chgData name="Robert [Chillibreeze]" userId="8fe5ebfe-980d-441d-bbff-8c5265b810b8" providerId="ADAL" clId="{1FF4586E-5747-4F23-9105-7ACD43C39463}" dt="2020-07-11T16:28:31.606" v="2201" actId="207"/>
          <ac:spMkLst>
            <pc:docMk/>
            <pc:sldMk cId="4152055771" sldId="282"/>
            <ac:spMk id="18" creationId="{A2538F9F-B3C9-448E-B37C-C85DC410719E}"/>
          </ac:spMkLst>
        </pc:spChg>
        <pc:spChg chg="del mod topLvl">
          <ac:chgData name="Robert [Chillibreeze]" userId="8fe5ebfe-980d-441d-bbff-8c5265b810b8" providerId="ADAL" clId="{1FF4586E-5747-4F23-9105-7ACD43C39463}" dt="2020-07-11T09:24:53.783" v="909" actId="478"/>
          <ac:spMkLst>
            <pc:docMk/>
            <pc:sldMk cId="4152055771" sldId="282"/>
            <ac:spMk id="19" creationId="{2DEEAEF5-9E2A-42E1-BDFE-185EB019B61B}"/>
          </ac:spMkLst>
        </pc:spChg>
        <pc:grpChg chg="mod">
          <ac:chgData name="Robert [Chillibreeze]" userId="8fe5ebfe-980d-441d-bbff-8c5265b810b8" providerId="ADAL" clId="{1FF4586E-5747-4F23-9105-7ACD43C39463}" dt="2020-07-11T09:21:09.953" v="836" actId="338"/>
          <ac:grpSpMkLst>
            <pc:docMk/>
            <pc:sldMk cId="4152055771" sldId="282"/>
            <ac:grpSpMk id="1" creationId="{00000000-0000-0000-0000-000000000000}"/>
          </ac:grpSpMkLst>
        </pc:grpChg>
        <pc:grpChg chg="del mod">
          <ac:chgData name="Robert [Chillibreeze]" userId="8fe5ebfe-980d-441d-bbff-8c5265b810b8" providerId="ADAL" clId="{1FF4586E-5747-4F23-9105-7ACD43C39463}" dt="2020-07-11T09:21:11.226" v="837" actId="165"/>
          <ac:grpSpMkLst>
            <pc:docMk/>
            <pc:sldMk cId="4152055771" sldId="282"/>
            <ac:grpSpMk id="3" creationId="{ED979F3E-C99E-4B89-AFD6-FB37F4B541B8}"/>
          </ac:grpSpMkLst>
        </pc:grpChg>
        <pc:grpChg chg="add del mod">
          <ac:chgData name="Robert [Chillibreeze]" userId="8fe5ebfe-980d-441d-bbff-8c5265b810b8" providerId="ADAL" clId="{1FF4586E-5747-4F23-9105-7ACD43C39463}" dt="2020-07-11T09:24:26.898" v="900" actId="165"/>
          <ac:grpSpMkLst>
            <pc:docMk/>
            <pc:sldMk cId="4152055771" sldId="282"/>
            <ac:grpSpMk id="28" creationId="{EFBD6E16-A90A-450E-978B-67999ACF28EB}"/>
          </ac:grpSpMkLst>
        </pc:grpChg>
        <pc:picChg chg="add mod topLvl">
          <ac:chgData name="Robert [Chillibreeze]" userId="8fe5ebfe-980d-441d-bbff-8c5265b810b8" providerId="ADAL" clId="{1FF4586E-5747-4F23-9105-7ACD43C39463}" dt="2020-07-11T16:28:17.031" v="2199" actId="13244"/>
          <ac:picMkLst>
            <pc:docMk/>
            <pc:sldMk cId="4152055771" sldId="282"/>
            <ac:picMk id="20" creationId="{7F53EC2D-8330-4F78-B35E-334DC851446A}"/>
          </ac:picMkLst>
        </pc:picChg>
        <pc:picChg chg="add mod topLvl">
          <ac:chgData name="Robert [Chillibreeze]" userId="8fe5ebfe-980d-441d-bbff-8c5265b810b8" providerId="ADAL" clId="{1FF4586E-5747-4F23-9105-7ACD43C39463}" dt="2020-07-11T16:28:17.031" v="2199" actId="13244"/>
          <ac:picMkLst>
            <pc:docMk/>
            <pc:sldMk cId="4152055771" sldId="282"/>
            <ac:picMk id="22" creationId="{A06090E2-824E-4122-B6ED-9A7AD8CF5726}"/>
          </ac:picMkLst>
        </pc:picChg>
        <pc:picChg chg="add mod topLvl">
          <ac:chgData name="Robert [Chillibreeze]" userId="8fe5ebfe-980d-441d-bbff-8c5265b810b8" providerId="ADAL" clId="{1FF4586E-5747-4F23-9105-7ACD43C39463}" dt="2020-07-11T16:28:17.031" v="2199" actId="13244"/>
          <ac:picMkLst>
            <pc:docMk/>
            <pc:sldMk cId="4152055771" sldId="282"/>
            <ac:picMk id="24" creationId="{83DFF2F7-6521-4A45-9551-22EB55A55D52}"/>
          </ac:picMkLst>
        </pc:picChg>
        <pc:picChg chg="add mod topLvl">
          <ac:chgData name="Robert [Chillibreeze]" userId="8fe5ebfe-980d-441d-bbff-8c5265b810b8" providerId="ADAL" clId="{1FF4586E-5747-4F23-9105-7ACD43C39463}" dt="2020-07-11T16:28:17.031" v="2199" actId="13244"/>
          <ac:picMkLst>
            <pc:docMk/>
            <pc:sldMk cId="4152055771" sldId="282"/>
            <ac:picMk id="26" creationId="{D624E4FD-3998-40DD-9900-33CEC8BBFDB3}"/>
          </ac:picMkLst>
        </pc:picChg>
        <pc:picChg chg="del mod">
          <ac:chgData name="Robert [Chillibreeze]" userId="8fe5ebfe-980d-441d-bbff-8c5265b810b8" providerId="ADAL" clId="{1FF4586E-5747-4F23-9105-7ACD43C39463}" dt="2020-07-11T09:21:09.953" v="836" actId="338"/>
          <ac:picMkLst>
            <pc:docMk/>
            <pc:sldMk cId="4152055771" sldId="282"/>
            <ac:picMk id="39" creationId="{C811E26B-E1E3-4146-A8E7-3226ED289BCE}"/>
          </ac:picMkLst>
        </pc:picChg>
      </pc:sldChg>
      <pc:sldChg chg="addSp delSp modSp mod">
        <pc:chgData name="Robert [Chillibreeze]" userId="8fe5ebfe-980d-441d-bbff-8c5265b810b8" providerId="ADAL" clId="{1FF4586E-5747-4F23-9105-7ACD43C39463}" dt="2020-07-11T16:28:39.713" v="2206" actId="20577"/>
        <pc:sldMkLst>
          <pc:docMk/>
          <pc:sldMk cId="2933200062" sldId="283"/>
        </pc:sldMkLst>
        <pc:spChg chg="mod">
          <ac:chgData name="Robert [Chillibreeze]" userId="8fe5ebfe-980d-441d-bbff-8c5265b810b8" providerId="ADAL" clId="{1FF4586E-5747-4F23-9105-7ACD43C39463}" dt="2020-07-11T16:28:39.713" v="2206" actId="20577"/>
          <ac:spMkLst>
            <pc:docMk/>
            <pc:sldMk cId="2933200062" sldId="283"/>
            <ac:spMk id="2" creationId="{67734927-62CF-4774-81D9-234F71D026E1}"/>
          </ac:spMkLst>
        </pc:spChg>
        <pc:spChg chg="mod">
          <ac:chgData name="Robert [Chillibreeze]" userId="8fe5ebfe-980d-441d-bbff-8c5265b810b8" providerId="ADAL" clId="{1FF4586E-5747-4F23-9105-7ACD43C39463}" dt="2020-07-11T08:51:19.485" v="746" actId="208"/>
          <ac:spMkLst>
            <pc:docMk/>
            <pc:sldMk cId="2933200062" sldId="283"/>
            <ac:spMk id="3" creationId="{5B90E02D-9F2D-4CCA-9EBD-16AF4F19045F}"/>
          </ac:spMkLst>
        </pc:spChg>
        <pc:spChg chg="add del mod">
          <ac:chgData name="Robert [Chillibreeze]" userId="8fe5ebfe-980d-441d-bbff-8c5265b810b8" providerId="ADAL" clId="{1FF4586E-5747-4F23-9105-7ACD43C39463}" dt="2020-07-11T16:28:33.549" v="2202"/>
          <ac:spMkLst>
            <pc:docMk/>
            <pc:sldMk cId="2933200062" sldId="283"/>
            <ac:spMk id="4" creationId="{D11AF5CE-9FF6-42D0-B430-1732AE436F5C}"/>
          </ac:spMkLst>
        </pc:spChg>
        <pc:spChg chg="add del mod">
          <ac:chgData name="Robert [Chillibreeze]" userId="8fe5ebfe-980d-441d-bbff-8c5265b810b8" providerId="ADAL" clId="{1FF4586E-5747-4F23-9105-7ACD43C39463}" dt="2020-07-11T16:28:33.682" v="2203"/>
          <ac:spMkLst>
            <pc:docMk/>
            <pc:sldMk cId="2933200062" sldId="283"/>
            <ac:spMk id="6" creationId="{3D119F65-5C17-4B40-8C8B-E8A509F38FBE}"/>
          </ac:spMkLst>
        </pc:spChg>
        <pc:spChg chg="add del mod">
          <ac:chgData name="Robert [Chillibreeze]" userId="8fe5ebfe-980d-441d-bbff-8c5265b810b8" providerId="ADAL" clId="{1FF4586E-5747-4F23-9105-7ACD43C39463}" dt="2020-07-11T16:28:33.858" v="2204"/>
          <ac:spMkLst>
            <pc:docMk/>
            <pc:sldMk cId="2933200062" sldId="283"/>
            <ac:spMk id="7" creationId="{E9C7C004-9F48-411E-AFC8-9267394B11A3}"/>
          </ac:spMkLst>
        </pc:spChg>
        <pc:spChg chg="add del mod">
          <ac:chgData name="Robert [Chillibreeze]" userId="8fe5ebfe-980d-441d-bbff-8c5265b810b8" providerId="ADAL" clId="{1FF4586E-5747-4F23-9105-7ACD43C39463}" dt="2020-07-11T16:28:33.992" v="2205"/>
          <ac:spMkLst>
            <pc:docMk/>
            <pc:sldMk cId="2933200062" sldId="283"/>
            <ac:spMk id="8" creationId="{CFA3E183-F176-473C-AFA5-6FC357B40711}"/>
          </ac:spMkLst>
        </pc:spChg>
      </pc:sldChg>
      <pc:sldChg chg="modSp">
        <pc:chgData name="Robert [Chillibreeze]" userId="8fe5ebfe-980d-441d-bbff-8c5265b810b8" providerId="ADAL" clId="{1FF4586E-5747-4F23-9105-7ACD43C39463}" dt="2020-07-11T16:28:48.548" v="2207"/>
        <pc:sldMkLst>
          <pc:docMk/>
          <pc:sldMk cId="2691489547" sldId="284"/>
        </pc:sldMkLst>
        <pc:spChg chg="mod">
          <ac:chgData name="Robert [Chillibreeze]" userId="8fe5ebfe-980d-441d-bbff-8c5265b810b8" providerId="ADAL" clId="{1FF4586E-5747-4F23-9105-7ACD43C39463}" dt="2020-07-11T16:28:48.548" v="2207"/>
          <ac:spMkLst>
            <pc:docMk/>
            <pc:sldMk cId="2691489547" sldId="284"/>
            <ac:spMk id="2" creationId="{B8E839D2-20FE-4F9A-982D-BC089E4353BC}"/>
          </ac:spMkLst>
        </pc:spChg>
      </pc:sldChg>
      <pc:sldChg chg="addSp delSp modSp mod">
        <pc:chgData name="Robert [Chillibreeze]" userId="8fe5ebfe-980d-441d-bbff-8c5265b810b8" providerId="ADAL" clId="{1FF4586E-5747-4F23-9105-7ACD43C39463}" dt="2020-07-11T16:43:52.257" v="2471" actId="20577"/>
        <pc:sldMkLst>
          <pc:docMk/>
          <pc:sldMk cId="3194582369" sldId="286"/>
        </pc:sldMkLst>
        <pc:spChg chg="mod">
          <ac:chgData name="Robert [Chillibreeze]" userId="8fe5ebfe-980d-441d-bbff-8c5265b810b8" providerId="ADAL" clId="{1FF4586E-5747-4F23-9105-7ACD43C39463}" dt="2020-07-11T16:43:52.257" v="2471" actId="20577"/>
          <ac:spMkLst>
            <pc:docMk/>
            <pc:sldMk cId="3194582369" sldId="286"/>
            <ac:spMk id="3" creationId="{90BBD46A-F4A9-4B33-BBF6-DDB4E157D911}"/>
          </ac:spMkLst>
        </pc:spChg>
        <pc:spChg chg="mod">
          <ac:chgData name="Robert [Chillibreeze]" userId="8fe5ebfe-980d-441d-bbff-8c5265b810b8" providerId="ADAL" clId="{1FF4586E-5747-4F23-9105-7ACD43C39463}" dt="2020-07-11T16:29:28.334" v="2212" actId="13244"/>
          <ac:spMkLst>
            <pc:docMk/>
            <pc:sldMk cId="3194582369" sldId="286"/>
            <ac:spMk id="4" creationId="{9373149F-7342-48E1-B832-F4523A56D613}"/>
          </ac:spMkLst>
        </pc:spChg>
        <pc:spChg chg="mod topLvl">
          <ac:chgData name="Robert [Chillibreeze]" userId="8fe5ebfe-980d-441d-bbff-8c5265b810b8" providerId="ADAL" clId="{1FF4586E-5747-4F23-9105-7ACD43C39463}" dt="2020-07-11T16:29:28.334" v="2212" actId="13244"/>
          <ac:spMkLst>
            <pc:docMk/>
            <pc:sldMk cId="3194582369" sldId="286"/>
            <ac:spMk id="14" creationId="{8C01FF99-1D39-4EED-9371-6D68C91A2625}"/>
          </ac:spMkLst>
        </pc:spChg>
        <pc:spChg chg="mod topLvl">
          <ac:chgData name="Robert [Chillibreeze]" userId="8fe5ebfe-980d-441d-bbff-8c5265b810b8" providerId="ADAL" clId="{1FF4586E-5747-4F23-9105-7ACD43C39463}" dt="2020-07-11T16:29:28.334" v="2212" actId="13244"/>
          <ac:spMkLst>
            <pc:docMk/>
            <pc:sldMk cId="3194582369" sldId="286"/>
            <ac:spMk id="15" creationId="{483BCFB2-8F0F-4BC3-8370-13ED9E4E82AF}"/>
          </ac:spMkLst>
        </pc:spChg>
        <pc:spChg chg="mod topLvl">
          <ac:chgData name="Robert [Chillibreeze]" userId="8fe5ebfe-980d-441d-bbff-8c5265b810b8" providerId="ADAL" clId="{1FF4586E-5747-4F23-9105-7ACD43C39463}" dt="2020-07-11T16:03:32.157" v="1833" actId="165"/>
          <ac:spMkLst>
            <pc:docMk/>
            <pc:sldMk cId="3194582369" sldId="286"/>
            <ac:spMk id="16" creationId="{84F9F46B-9711-4CE3-8664-365131141A8F}"/>
          </ac:spMkLst>
        </pc:spChg>
        <pc:grpChg chg="add del mod">
          <ac:chgData name="Robert [Chillibreeze]" userId="8fe5ebfe-980d-441d-bbff-8c5265b810b8" providerId="ADAL" clId="{1FF4586E-5747-4F23-9105-7ACD43C39463}" dt="2020-07-11T16:03:32.157" v="1833" actId="165"/>
          <ac:grpSpMkLst>
            <pc:docMk/>
            <pc:sldMk cId="3194582369" sldId="286"/>
            <ac:grpSpMk id="2" creationId="{226BA1E8-2A37-4D37-AAD0-14BF3103888D}"/>
          </ac:grpSpMkLst>
        </pc:grpChg>
        <pc:picChg chg="add del">
          <ac:chgData name="Robert [Chillibreeze]" userId="8fe5ebfe-980d-441d-bbff-8c5265b810b8" providerId="ADAL" clId="{1FF4586E-5747-4F23-9105-7ACD43C39463}" dt="2020-07-11T16:29:46.833" v="2215" actId="478"/>
          <ac:picMkLst>
            <pc:docMk/>
            <pc:sldMk cId="3194582369" sldId="286"/>
            <ac:picMk id="6" creationId="{D6AA855C-1A3B-4EEC-ADE9-1552275B98B6}"/>
          </ac:picMkLst>
        </pc:picChg>
        <pc:picChg chg="mod">
          <ac:chgData name="Robert [Chillibreeze]" userId="8fe5ebfe-980d-441d-bbff-8c5265b810b8" providerId="ADAL" clId="{1FF4586E-5747-4F23-9105-7ACD43C39463}" dt="2020-07-11T16:29:28.334" v="2212" actId="13244"/>
          <ac:picMkLst>
            <pc:docMk/>
            <pc:sldMk cId="3194582369" sldId="286"/>
            <ac:picMk id="8" creationId="{C414BE96-79CA-44A6-B4D9-125629F9229F}"/>
          </ac:picMkLst>
        </pc:picChg>
        <pc:picChg chg="add mod">
          <ac:chgData name="Robert [Chillibreeze]" userId="8fe5ebfe-980d-441d-bbff-8c5265b810b8" providerId="ADAL" clId="{1FF4586E-5747-4F23-9105-7ACD43C39463}" dt="2020-07-11T16:32:12.766" v="2244" actId="13244"/>
          <ac:picMkLst>
            <pc:docMk/>
            <pc:sldMk cId="3194582369" sldId="286"/>
            <ac:picMk id="9" creationId="{5320C5B7-4A3A-4931-891C-37B0D96036B7}"/>
          </ac:picMkLst>
        </pc:picChg>
        <pc:picChg chg="add del">
          <ac:chgData name="Robert [Chillibreeze]" userId="8fe5ebfe-980d-441d-bbff-8c5265b810b8" providerId="ADAL" clId="{1FF4586E-5747-4F23-9105-7ACD43C39463}" dt="2020-07-11T16:29:56.893" v="2219" actId="22"/>
          <ac:picMkLst>
            <pc:docMk/>
            <pc:sldMk cId="3194582369" sldId="286"/>
            <ac:picMk id="11" creationId="{F85C07EB-9F11-4190-B2CC-F65EED066E0A}"/>
          </ac:picMkLst>
        </pc:picChg>
        <pc:picChg chg="add mod">
          <ac:chgData name="Robert [Chillibreeze]" userId="8fe5ebfe-980d-441d-bbff-8c5265b810b8" providerId="ADAL" clId="{1FF4586E-5747-4F23-9105-7ACD43C39463}" dt="2020-07-11T16:32:22.462" v="2245" actId="13244"/>
          <ac:picMkLst>
            <pc:docMk/>
            <pc:sldMk cId="3194582369" sldId="286"/>
            <ac:picMk id="13" creationId="{9135D0EE-1D55-4657-96BC-A8144F18E77A}"/>
          </ac:picMkLst>
        </pc:picChg>
        <pc:picChg chg="add del mod">
          <ac:chgData name="Robert [Chillibreeze]" userId="8fe5ebfe-980d-441d-bbff-8c5265b810b8" providerId="ADAL" clId="{1FF4586E-5747-4F23-9105-7ACD43C39463}" dt="2020-07-11T16:30:24.377" v="2243" actId="478"/>
          <ac:picMkLst>
            <pc:docMk/>
            <pc:sldMk cId="3194582369" sldId="286"/>
            <ac:picMk id="17" creationId="{EB0F62F3-D73B-44E0-8E54-4015165001D2}"/>
          </ac:picMkLst>
        </pc:picChg>
        <pc:picChg chg="add del mod">
          <ac:chgData name="Robert [Chillibreeze]" userId="8fe5ebfe-980d-441d-bbff-8c5265b810b8" providerId="ADAL" clId="{1FF4586E-5747-4F23-9105-7ACD43C39463}" dt="2020-07-11T16:30:24.377" v="2243" actId="478"/>
          <ac:picMkLst>
            <pc:docMk/>
            <pc:sldMk cId="3194582369" sldId="286"/>
            <ac:picMk id="19" creationId="{79ACA802-3B2C-48BE-A1D0-C99E1A5B82F6}"/>
          </ac:picMkLst>
        </pc:picChg>
        <pc:picChg chg="add del mod">
          <ac:chgData name="Robert [Chillibreeze]" userId="8fe5ebfe-980d-441d-bbff-8c5265b810b8" providerId="ADAL" clId="{1FF4586E-5747-4F23-9105-7ACD43C39463}" dt="2020-07-11T16:30:24.377" v="2243" actId="478"/>
          <ac:picMkLst>
            <pc:docMk/>
            <pc:sldMk cId="3194582369" sldId="286"/>
            <ac:picMk id="21" creationId="{F02814F3-2F7E-4163-99B3-29EFAC37CE78}"/>
          </ac:picMkLst>
        </pc:picChg>
        <pc:picChg chg="del mod">
          <ac:chgData name="Robert [Chillibreeze]" userId="8fe5ebfe-980d-441d-bbff-8c5265b810b8" providerId="ADAL" clId="{1FF4586E-5747-4F23-9105-7ACD43C39463}" dt="2020-07-11T16:30:03.207" v="2221" actId="478"/>
          <ac:picMkLst>
            <pc:docMk/>
            <pc:sldMk cId="3194582369" sldId="286"/>
            <ac:picMk id="27" creationId="{C23C3026-3765-4244-B14F-118F5DBF61B1}"/>
          </ac:picMkLst>
        </pc:picChg>
        <pc:picChg chg="del mod">
          <ac:chgData name="Robert [Chillibreeze]" userId="8fe5ebfe-980d-441d-bbff-8c5265b810b8" providerId="ADAL" clId="{1FF4586E-5747-4F23-9105-7ACD43C39463}" dt="2020-07-11T16:30:11.199" v="2238" actId="478"/>
          <ac:picMkLst>
            <pc:docMk/>
            <pc:sldMk cId="3194582369" sldId="286"/>
            <ac:picMk id="28" creationId="{1AFC21C3-5D89-4B79-9B62-99869BC32ECF}"/>
          </ac:picMkLst>
        </pc:picChg>
        <pc:picChg chg="del mod">
          <ac:chgData name="Robert [Chillibreeze]" userId="8fe5ebfe-980d-441d-bbff-8c5265b810b8" providerId="ADAL" clId="{1FF4586E-5747-4F23-9105-7ACD43C39463}" dt="2020-07-11T16:30:03.207" v="2221" actId="478"/>
          <ac:picMkLst>
            <pc:docMk/>
            <pc:sldMk cId="3194582369" sldId="286"/>
            <ac:picMk id="35" creationId="{71200EB3-48B6-472F-B84B-2696DDDCEF55}"/>
          </ac:picMkLst>
        </pc:picChg>
        <pc:picChg chg="del mod">
          <ac:chgData name="Robert [Chillibreeze]" userId="8fe5ebfe-980d-441d-bbff-8c5265b810b8" providerId="ADAL" clId="{1FF4586E-5747-4F23-9105-7ACD43C39463}" dt="2020-07-11T16:30:11.199" v="2238" actId="478"/>
          <ac:picMkLst>
            <pc:docMk/>
            <pc:sldMk cId="3194582369" sldId="286"/>
            <ac:picMk id="36" creationId="{4D40D66E-0C10-4641-9814-FBD1BBD9C5F8}"/>
          </ac:picMkLst>
        </pc:picChg>
        <pc:cxnChg chg="mod topLvl">
          <ac:chgData name="Robert [Chillibreeze]" userId="8fe5ebfe-980d-441d-bbff-8c5265b810b8" providerId="ADAL" clId="{1FF4586E-5747-4F23-9105-7ACD43C39463}" dt="2020-07-11T16:29:28.334" v="2212" actId="13244"/>
          <ac:cxnSpMkLst>
            <pc:docMk/>
            <pc:sldMk cId="3194582369" sldId="286"/>
            <ac:cxnSpMk id="18" creationId="{B69170C8-4778-4B8D-91BA-440447C8BC97}"/>
          </ac:cxnSpMkLst>
        </pc:cxnChg>
        <pc:cxnChg chg="mod topLvl">
          <ac:chgData name="Robert [Chillibreeze]" userId="8fe5ebfe-980d-441d-bbff-8c5265b810b8" providerId="ADAL" clId="{1FF4586E-5747-4F23-9105-7ACD43C39463}" dt="2020-07-11T16:29:28.334" v="2212" actId="13244"/>
          <ac:cxnSpMkLst>
            <pc:docMk/>
            <pc:sldMk cId="3194582369" sldId="286"/>
            <ac:cxnSpMk id="20" creationId="{A06604FB-B97E-4932-909A-ED1681EC9E96}"/>
          </ac:cxnSpMkLst>
        </pc:cxnChg>
      </pc:sldChg>
      <pc:sldChg chg="addSp delSp modSp mod">
        <pc:chgData name="Robert [Chillibreeze]" userId="8fe5ebfe-980d-441d-bbff-8c5265b810b8" providerId="ADAL" clId="{1FF4586E-5747-4F23-9105-7ACD43C39463}" dt="2020-07-11T16:39:47.015" v="2418"/>
        <pc:sldMkLst>
          <pc:docMk/>
          <pc:sldMk cId="3812951896" sldId="288"/>
        </pc:sldMkLst>
        <pc:spChg chg="mod">
          <ac:chgData name="Robert [Chillibreeze]" userId="8fe5ebfe-980d-441d-bbff-8c5265b810b8" providerId="ADAL" clId="{1FF4586E-5747-4F23-9105-7ACD43C39463}" dt="2020-07-11T16:39:47.015" v="2418"/>
          <ac:spMkLst>
            <pc:docMk/>
            <pc:sldMk cId="3812951896" sldId="288"/>
            <ac:spMk id="3" creationId="{4D677F53-694D-4D24-91F7-FF48D40CE209}"/>
          </ac:spMkLst>
        </pc:spChg>
        <pc:spChg chg="add mod">
          <ac:chgData name="Robert [Chillibreeze]" userId="8fe5ebfe-980d-441d-bbff-8c5265b810b8" providerId="ADAL" clId="{1FF4586E-5747-4F23-9105-7ACD43C39463}" dt="2020-07-11T16:08:00.479" v="1851"/>
          <ac:spMkLst>
            <pc:docMk/>
            <pc:sldMk cId="3812951896" sldId="288"/>
            <ac:spMk id="4" creationId="{72C60988-9D86-4C7D-81D9-650F3BB59F9A}"/>
          </ac:spMkLst>
        </pc:spChg>
        <pc:spChg chg="del mod">
          <ac:chgData name="Robert [Chillibreeze]" userId="8fe5ebfe-980d-441d-bbff-8c5265b810b8" providerId="ADAL" clId="{1FF4586E-5747-4F23-9105-7ACD43C39463}" dt="2020-07-11T11:46:55.148" v="1045" actId="478"/>
          <ac:spMkLst>
            <pc:docMk/>
            <pc:sldMk cId="3812951896" sldId="288"/>
            <ac:spMk id="4" creationId="{EE899674-F2D8-4456-B1C4-BE44BEE96684}"/>
          </ac:spMkLst>
        </pc:spChg>
        <pc:spChg chg="add del mod">
          <ac:chgData name="Robert [Chillibreeze]" userId="8fe5ebfe-980d-441d-bbff-8c5265b810b8" providerId="ADAL" clId="{1FF4586E-5747-4F23-9105-7ACD43C39463}" dt="2020-07-11T09:09:46.375" v="829"/>
          <ac:spMkLst>
            <pc:docMk/>
            <pc:sldMk cId="3812951896" sldId="288"/>
            <ac:spMk id="5" creationId="{7525C84A-50FC-4989-A2CD-6558771456CB}"/>
          </ac:spMkLst>
        </pc:spChg>
        <pc:spChg chg="add del mod topLvl">
          <ac:chgData name="Robert [Chillibreeze]" userId="8fe5ebfe-980d-441d-bbff-8c5265b810b8" providerId="ADAL" clId="{1FF4586E-5747-4F23-9105-7ACD43C39463}" dt="2020-07-11T16:08:07.999" v="1861" actId="478"/>
          <ac:spMkLst>
            <pc:docMk/>
            <pc:sldMk cId="3812951896" sldId="288"/>
            <ac:spMk id="6" creationId="{66F5A33B-4C71-46BB-8C2D-C86A458C7314}"/>
          </ac:spMkLst>
        </pc:spChg>
        <pc:spChg chg="add del mod">
          <ac:chgData name="Robert [Chillibreeze]" userId="8fe5ebfe-980d-441d-bbff-8c5265b810b8" providerId="ADAL" clId="{1FF4586E-5747-4F23-9105-7ACD43C39463}" dt="2020-07-11T09:09:46.375" v="829"/>
          <ac:spMkLst>
            <pc:docMk/>
            <pc:sldMk cId="3812951896" sldId="288"/>
            <ac:spMk id="6" creationId="{EE800B83-0104-4886-96B1-57EE96108C23}"/>
          </ac:spMkLst>
        </pc:spChg>
        <pc:spChg chg="add del mod">
          <ac:chgData name="Robert [Chillibreeze]" userId="8fe5ebfe-980d-441d-bbff-8c5265b810b8" providerId="ADAL" clId="{1FF4586E-5747-4F23-9105-7ACD43C39463}" dt="2020-07-11T09:09:46.375" v="829"/>
          <ac:spMkLst>
            <pc:docMk/>
            <pc:sldMk cId="3812951896" sldId="288"/>
            <ac:spMk id="7" creationId="{96F604E1-6E2C-42C2-8111-11560287EA49}"/>
          </ac:spMkLst>
        </pc:spChg>
        <pc:spChg chg="add del mod">
          <ac:chgData name="Robert [Chillibreeze]" userId="8fe5ebfe-980d-441d-bbff-8c5265b810b8" providerId="ADAL" clId="{1FF4586E-5747-4F23-9105-7ACD43C39463}" dt="2020-07-11T16:39:46.190" v="2414"/>
          <ac:spMkLst>
            <pc:docMk/>
            <pc:sldMk cId="3812951896" sldId="288"/>
            <ac:spMk id="8" creationId="{06434617-3401-421A-8120-F9A2E5699101}"/>
          </ac:spMkLst>
        </pc:spChg>
        <pc:spChg chg="add del mod topLvl">
          <ac:chgData name="Robert [Chillibreeze]" userId="8fe5ebfe-980d-441d-bbff-8c5265b810b8" providerId="ADAL" clId="{1FF4586E-5747-4F23-9105-7ACD43C39463}" dt="2020-07-11T09:09:46.375" v="829"/>
          <ac:spMkLst>
            <pc:docMk/>
            <pc:sldMk cId="3812951896" sldId="288"/>
            <ac:spMk id="8" creationId="{929E3419-3B03-4EF2-850E-413BFBADC19E}"/>
          </ac:spMkLst>
        </pc:spChg>
        <pc:spChg chg="add del mod topLvl">
          <ac:chgData name="Robert [Chillibreeze]" userId="8fe5ebfe-980d-441d-bbff-8c5265b810b8" providerId="ADAL" clId="{1FF4586E-5747-4F23-9105-7ACD43C39463}" dt="2020-07-11T09:09:46.375" v="829"/>
          <ac:spMkLst>
            <pc:docMk/>
            <pc:sldMk cId="3812951896" sldId="288"/>
            <ac:spMk id="9" creationId="{2BFA5B2F-E3EE-4737-B0C2-9B55A1D82C5D}"/>
          </ac:spMkLst>
        </pc:spChg>
        <pc:spChg chg="add del mod">
          <ac:chgData name="Robert [Chillibreeze]" userId="8fe5ebfe-980d-441d-bbff-8c5265b810b8" providerId="ADAL" clId="{1FF4586E-5747-4F23-9105-7ACD43C39463}" dt="2020-07-11T16:39:46.599" v="2415"/>
          <ac:spMkLst>
            <pc:docMk/>
            <pc:sldMk cId="3812951896" sldId="288"/>
            <ac:spMk id="9" creationId="{8A0B8149-2525-43B6-9A73-93508B0510B0}"/>
          </ac:spMkLst>
        </pc:spChg>
        <pc:spChg chg="add del mod">
          <ac:chgData name="Robert [Chillibreeze]" userId="8fe5ebfe-980d-441d-bbff-8c5265b810b8" providerId="ADAL" clId="{1FF4586E-5747-4F23-9105-7ACD43C39463}" dt="2020-07-11T09:09:46.375" v="829"/>
          <ac:spMkLst>
            <pc:docMk/>
            <pc:sldMk cId="3812951896" sldId="288"/>
            <ac:spMk id="10" creationId="{27F8BA4D-E6F3-4E01-B92E-63CC01751E21}"/>
          </ac:spMkLst>
        </pc:spChg>
        <pc:spChg chg="add del mod">
          <ac:chgData name="Robert [Chillibreeze]" userId="8fe5ebfe-980d-441d-bbff-8c5265b810b8" providerId="ADAL" clId="{1FF4586E-5747-4F23-9105-7ACD43C39463}" dt="2020-07-11T16:39:46.743" v="2416"/>
          <ac:spMkLst>
            <pc:docMk/>
            <pc:sldMk cId="3812951896" sldId="288"/>
            <ac:spMk id="10" creationId="{68BA8654-38D6-4AED-ABAD-2D6901229FA6}"/>
          </ac:spMkLst>
        </pc:spChg>
        <pc:spChg chg="add del mod">
          <ac:chgData name="Robert [Chillibreeze]" userId="8fe5ebfe-980d-441d-bbff-8c5265b810b8" providerId="ADAL" clId="{1FF4586E-5747-4F23-9105-7ACD43C39463}" dt="2020-07-11T09:09:46.375" v="829"/>
          <ac:spMkLst>
            <pc:docMk/>
            <pc:sldMk cId="3812951896" sldId="288"/>
            <ac:spMk id="11" creationId="{C3DA08A0-5F41-4B29-831C-15BA5166E806}"/>
          </ac:spMkLst>
        </pc:spChg>
        <pc:spChg chg="add del mod">
          <ac:chgData name="Robert [Chillibreeze]" userId="8fe5ebfe-980d-441d-bbff-8c5265b810b8" providerId="ADAL" clId="{1FF4586E-5747-4F23-9105-7ACD43C39463}" dt="2020-07-11T16:39:46.878" v="2417"/>
          <ac:spMkLst>
            <pc:docMk/>
            <pc:sldMk cId="3812951896" sldId="288"/>
            <ac:spMk id="11" creationId="{F2D94445-D5F2-438F-9058-674E5777F2EF}"/>
          </ac:spMkLst>
        </pc:spChg>
        <pc:spChg chg="add del mod">
          <ac:chgData name="Robert [Chillibreeze]" userId="8fe5ebfe-980d-441d-bbff-8c5265b810b8" providerId="ADAL" clId="{1FF4586E-5747-4F23-9105-7ACD43C39463}" dt="2020-07-11T16:39:47.015" v="2418"/>
          <ac:spMkLst>
            <pc:docMk/>
            <pc:sldMk cId="3812951896" sldId="288"/>
            <ac:spMk id="12" creationId="{C13639AE-599E-4F84-9EB2-1325D2EB4854}"/>
          </ac:spMkLst>
        </pc:spChg>
        <pc:grpChg chg="add del mod">
          <ac:chgData name="Robert [Chillibreeze]" userId="8fe5ebfe-980d-441d-bbff-8c5265b810b8" providerId="ADAL" clId="{1FF4586E-5747-4F23-9105-7ACD43C39463}" dt="2020-07-11T09:09:37.131" v="815" actId="164"/>
          <ac:grpSpMkLst>
            <pc:docMk/>
            <pc:sldMk cId="3812951896" sldId="288"/>
            <ac:grpSpMk id="2" creationId="{22E6E604-A78F-4F8A-92BA-4E882A63E7C2}"/>
          </ac:grpSpMkLst>
        </pc:grpChg>
        <pc:grpChg chg="add del mod">
          <ac:chgData name="Robert [Chillibreeze]" userId="8fe5ebfe-980d-441d-bbff-8c5265b810b8" providerId="ADAL" clId="{1FF4586E-5747-4F23-9105-7ACD43C39463}" dt="2020-07-11T11:46:41.223" v="1033" actId="165"/>
          <ac:grpSpMkLst>
            <pc:docMk/>
            <pc:sldMk cId="3812951896" sldId="288"/>
            <ac:grpSpMk id="10" creationId="{1C59217B-BBE9-40BC-A959-83A169C45E7D}"/>
          </ac:grpSpMkLst>
        </pc:grpChg>
        <pc:picChg chg="add del mod topLvl">
          <ac:chgData name="Robert [Chillibreeze]" userId="8fe5ebfe-980d-441d-bbff-8c5265b810b8" providerId="ADAL" clId="{1FF4586E-5747-4F23-9105-7ACD43C39463}" dt="2020-07-11T11:46:54.196" v="1044" actId="478"/>
          <ac:picMkLst>
            <pc:docMk/>
            <pc:sldMk cId="3812951896" sldId="288"/>
            <ac:picMk id="2" creationId="{2C7DD432-8AA0-47F7-9588-CB47FF89E676}"/>
          </ac:picMkLst>
        </pc:picChg>
        <pc:picChg chg="add del mod">
          <ac:chgData name="Robert [Chillibreeze]" userId="8fe5ebfe-980d-441d-bbff-8c5265b810b8" providerId="ADAL" clId="{1FF4586E-5747-4F23-9105-7ACD43C39463}" dt="2020-07-11T16:08:06.847" v="1860" actId="478"/>
          <ac:picMkLst>
            <pc:docMk/>
            <pc:sldMk cId="3812951896" sldId="288"/>
            <ac:picMk id="2" creationId="{F24B4414-7668-4FBF-8EFC-5C8C9E3BA138}"/>
          </ac:picMkLst>
        </pc:picChg>
        <pc:picChg chg="add del mod topLvl">
          <ac:chgData name="Robert [Chillibreeze]" userId="8fe5ebfe-980d-441d-bbff-8c5265b810b8" providerId="ADAL" clId="{1FF4586E-5747-4F23-9105-7ACD43C39463}" dt="2020-07-11T11:46:49.246" v="1035" actId="478"/>
          <ac:picMkLst>
            <pc:docMk/>
            <pc:sldMk cId="3812951896" sldId="288"/>
            <ac:picMk id="8" creationId="{B6E7B67F-8242-498F-9A57-55243CCD2089}"/>
          </ac:picMkLst>
        </pc:picChg>
        <pc:picChg chg="mod">
          <ac:chgData name="Robert [Chillibreeze]" userId="8fe5ebfe-980d-441d-bbff-8c5265b810b8" providerId="ADAL" clId="{1FF4586E-5747-4F23-9105-7ACD43C39463}" dt="2020-07-11T16:08:04.147" v="1857"/>
          <ac:picMkLst>
            <pc:docMk/>
            <pc:sldMk cId="3812951896" sldId="288"/>
            <ac:picMk id="15" creationId="{3DFE15E3-643A-496C-BA54-8C63F471AB06}"/>
          </ac:picMkLst>
        </pc:picChg>
        <pc:cxnChg chg="add del mod">
          <ac:chgData name="Robert [Chillibreeze]" userId="8fe5ebfe-980d-441d-bbff-8c5265b810b8" providerId="ADAL" clId="{1FF4586E-5747-4F23-9105-7ACD43C39463}" dt="2020-07-11T09:09:46.375" v="829"/>
          <ac:cxnSpMkLst>
            <pc:docMk/>
            <pc:sldMk cId="3812951896" sldId="288"/>
            <ac:cxnSpMk id="12" creationId="{58F017AF-0A0F-4A4A-8A42-7E3DE15AE4A4}"/>
          </ac:cxnSpMkLst>
        </pc:cxnChg>
        <pc:cxnChg chg="add del mod">
          <ac:chgData name="Robert [Chillibreeze]" userId="8fe5ebfe-980d-441d-bbff-8c5265b810b8" providerId="ADAL" clId="{1FF4586E-5747-4F23-9105-7ACD43C39463}" dt="2020-07-11T09:09:46.375" v="829"/>
          <ac:cxnSpMkLst>
            <pc:docMk/>
            <pc:sldMk cId="3812951896" sldId="288"/>
            <ac:cxnSpMk id="13" creationId="{14D84CB5-085C-43C0-BDE2-0C0620870820}"/>
          </ac:cxnSpMkLst>
        </pc:cxnChg>
        <pc:cxnChg chg="add del mod topLvl">
          <ac:chgData name="Robert [Chillibreeze]" userId="8fe5ebfe-980d-441d-bbff-8c5265b810b8" providerId="ADAL" clId="{1FF4586E-5747-4F23-9105-7ACD43C39463}" dt="2020-07-11T09:09:46.375" v="829"/>
          <ac:cxnSpMkLst>
            <pc:docMk/>
            <pc:sldMk cId="3812951896" sldId="288"/>
            <ac:cxnSpMk id="14" creationId="{6949AF0C-86F4-41BF-973A-A64109F0A43D}"/>
          </ac:cxnSpMkLst>
        </pc:cxnChg>
        <pc:cxnChg chg="add del mod">
          <ac:chgData name="Robert [Chillibreeze]" userId="8fe5ebfe-980d-441d-bbff-8c5265b810b8" providerId="ADAL" clId="{1FF4586E-5747-4F23-9105-7ACD43C39463}" dt="2020-07-11T09:09:46.375" v="829"/>
          <ac:cxnSpMkLst>
            <pc:docMk/>
            <pc:sldMk cId="3812951896" sldId="288"/>
            <ac:cxnSpMk id="16" creationId="{568A46AB-D3D4-4A31-A03C-AB253F69B9F7}"/>
          </ac:cxnSpMkLst>
        </pc:cxnChg>
        <pc:cxnChg chg="add mod">
          <ac:chgData name="Robert [Chillibreeze]" userId="8fe5ebfe-980d-441d-bbff-8c5265b810b8" providerId="ADAL" clId="{1FF4586E-5747-4F23-9105-7ACD43C39463}" dt="2020-07-11T09:09:36.074" v="811" actId="571"/>
          <ac:cxnSpMkLst>
            <pc:docMk/>
            <pc:sldMk cId="3812951896" sldId="288"/>
            <ac:cxnSpMk id="18" creationId="{D1C0BAB6-6F9A-492D-AE55-09128CAE786E}"/>
          </ac:cxnSpMkLst>
        </pc:cxnChg>
      </pc:sldChg>
      <pc:sldChg chg="addSp delSp modSp mod">
        <pc:chgData name="Robert [Chillibreeze]" userId="8fe5ebfe-980d-441d-bbff-8c5265b810b8" providerId="ADAL" clId="{1FF4586E-5747-4F23-9105-7ACD43C39463}" dt="2020-07-11T16:43:56.973" v="2472"/>
        <pc:sldMkLst>
          <pc:docMk/>
          <pc:sldMk cId="1859883579" sldId="289"/>
        </pc:sldMkLst>
        <pc:spChg chg="mod">
          <ac:chgData name="Robert [Chillibreeze]" userId="8fe5ebfe-980d-441d-bbff-8c5265b810b8" providerId="ADAL" clId="{1FF4586E-5747-4F23-9105-7ACD43C39463}" dt="2020-07-11T16:43:56.973" v="2472"/>
          <ac:spMkLst>
            <pc:docMk/>
            <pc:sldMk cId="1859883579" sldId="289"/>
            <ac:spMk id="2" creationId="{3B8A3B94-FE98-4DED-AF71-5CE1E8A8A528}"/>
          </ac:spMkLst>
        </pc:spChg>
        <pc:spChg chg="add mod">
          <ac:chgData name="Robert [Chillibreeze]" userId="8fe5ebfe-980d-441d-bbff-8c5265b810b8" providerId="ADAL" clId="{1FF4586E-5747-4F23-9105-7ACD43C39463}" dt="2020-07-11T16:36:14.559" v="2295" actId="164"/>
          <ac:spMkLst>
            <pc:docMk/>
            <pc:sldMk cId="1859883579" sldId="289"/>
            <ac:spMk id="5" creationId="{584A5C2F-47EA-47F7-A2DA-1DA45432A818}"/>
          </ac:spMkLst>
        </pc:spChg>
        <pc:spChg chg="del mod">
          <ac:chgData name="Robert [Chillibreeze]" userId="8fe5ebfe-980d-441d-bbff-8c5265b810b8" providerId="ADAL" clId="{1FF4586E-5747-4F23-9105-7ACD43C39463}" dt="2020-07-11T09:06:57.947" v="760" actId="478"/>
          <ac:spMkLst>
            <pc:docMk/>
            <pc:sldMk cId="1859883579" sldId="289"/>
            <ac:spMk id="6" creationId="{63DEB075-511C-4A0F-91F2-750B93D66F44}"/>
          </ac:spMkLst>
        </pc:spChg>
        <pc:spChg chg="del mod">
          <ac:chgData name="Robert [Chillibreeze]" userId="8fe5ebfe-980d-441d-bbff-8c5265b810b8" providerId="ADAL" clId="{1FF4586E-5747-4F23-9105-7ACD43C39463}" dt="2020-07-11T09:06:57.947" v="760" actId="478"/>
          <ac:spMkLst>
            <pc:docMk/>
            <pc:sldMk cId="1859883579" sldId="289"/>
            <ac:spMk id="10" creationId="{73330328-99BD-4F25-89F7-03012FFB2EED}"/>
          </ac:spMkLst>
        </pc:spChg>
        <pc:spChg chg="add del mod topLvl">
          <ac:chgData name="Robert [Chillibreeze]" userId="8fe5ebfe-980d-441d-bbff-8c5265b810b8" providerId="ADAL" clId="{1FF4586E-5747-4F23-9105-7ACD43C39463}" dt="2020-07-11T16:37:37.320" v="2367" actId="478"/>
          <ac:spMkLst>
            <pc:docMk/>
            <pc:sldMk cId="1859883579" sldId="289"/>
            <ac:spMk id="13" creationId="{C6667A51-E076-4B34-B0BB-A0847E2854F9}"/>
          </ac:spMkLst>
        </pc:spChg>
        <pc:spChg chg="del mod">
          <ac:chgData name="Robert [Chillibreeze]" userId="8fe5ebfe-980d-441d-bbff-8c5265b810b8" providerId="ADAL" clId="{1FF4586E-5747-4F23-9105-7ACD43C39463}" dt="2020-07-11T09:06:57.947" v="760" actId="478"/>
          <ac:spMkLst>
            <pc:docMk/>
            <pc:sldMk cId="1859883579" sldId="289"/>
            <ac:spMk id="14" creationId="{AF57BA02-28F6-4A87-82C9-0E43B6E02591}"/>
          </ac:spMkLst>
        </pc:spChg>
        <pc:spChg chg="add del mod topLvl">
          <ac:chgData name="Robert [Chillibreeze]" userId="8fe5ebfe-980d-441d-bbff-8c5265b810b8" providerId="ADAL" clId="{1FF4586E-5747-4F23-9105-7ACD43C39463}" dt="2020-07-11T16:37:37.320" v="2367" actId="478"/>
          <ac:spMkLst>
            <pc:docMk/>
            <pc:sldMk cId="1859883579" sldId="289"/>
            <ac:spMk id="15" creationId="{7F6FBD28-9F39-47A8-9510-BEB5D706CBFA}"/>
          </ac:spMkLst>
        </pc:spChg>
        <pc:spChg chg="add del mod topLvl">
          <ac:chgData name="Robert [Chillibreeze]" userId="8fe5ebfe-980d-441d-bbff-8c5265b810b8" providerId="ADAL" clId="{1FF4586E-5747-4F23-9105-7ACD43C39463}" dt="2020-07-11T16:37:37.320" v="2367" actId="478"/>
          <ac:spMkLst>
            <pc:docMk/>
            <pc:sldMk cId="1859883579" sldId="289"/>
            <ac:spMk id="16" creationId="{FCB8EF25-776F-45CE-8CE2-6FD3CE6C2D76}"/>
          </ac:spMkLst>
        </pc:spChg>
        <pc:spChg chg="add del mod topLvl">
          <ac:chgData name="Robert [Chillibreeze]" userId="8fe5ebfe-980d-441d-bbff-8c5265b810b8" providerId="ADAL" clId="{1FF4586E-5747-4F23-9105-7ACD43C39463}" dt="2020-07-11T16:37:37.320" v="2367" actId="478"/>
          <ac:spMkLst>
            <pc:docMk/>
            <pc:sldMk cId="1859883579" sldId="289"/>
            <ac:spMk id="17" creationId="{338454A1-918C-4C57-9F87-A12CF8241E72}"/>
          </ac:spMkLst>
        </pc:spChg>
        <pc:spChg chg="add del mod">
          <ac:chgData name="Robert [Chillibreeze]" userId="8fe5ebfe-980d-441d-bbff-8c5265b810b8" providerId="ADAL" clId="{1FF4586E-5747-4F23-9105-7ACD43C39463}" dt="2020-07-11T08:56:59.701" v="749" actId="478"/>
          <ac:spMkLst>
            <pc:docMk/>
            <pc:sldMk cId="1859883579" sldId="289"/>
            <ac:spMk id="18" creationId="{DF5AFAA8-E7AD-4F94-8F42-151DCDFA6784}"/>
          </ac:spMkLst>
        </pc:spChg>
        <pc:spChg chg="del mod">
          <ac:chgData name="Robert [Chillibreeze]" userId="8fe5ebfe-980d-441d-bbff-8c5265b810b8" providerId="ADAL" clId="{1FF4586E-5747-4F23-9105-7ACD43C39463}" dt="2020-07-11T09:06:57.947" v="760" actId="478"/>
          <ac:spMkLst>
            <pc:docMk/>
            <pc:sldMk cId="1859883579" sldId="289"/>
            <ac:spMk id="20" creationId="{DCD71CC4-9F0B-4CC7-BF0D-A168A19B8782}"/>
          </ac:spMkLst>
        </pc:spChg>
        <pc:spChg chg="mod or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22" creationId="{0DEDCDD3-E980-4A4D-AB8D-43272B45C0AD}"/>
          </ac:spMkLst>
        </pc:spChg>
        <pc:spChg chg="mod">
          <ac:chgData name="Robert [Chillibreeze]" userId="8fe5ebfe-980d-441d-bbff-8c5265b810b8" providerId="ADAL" clId="{1FF4586E-5747-4F23-9105-7ACD43C39463}" dt="2020-07-11T16:32:45.030" v="2248" actId="165"/>
          <ac:spMkLst>
            <pc:docMk/>
            <pc:sldMk cId="1859883579" sldId="289"/>
            <ac:spMk id="23" creationId="{40C30A79-F0F6-4574-9604-F2031A1173E3}"/>
          </ac:spMkLst>
        </pc:spChg>
        <pc:spChg chg="mod">
          <ac:chgData name="Robert [Chillibreeze]" userId="8fe5ebfe-980d-441d-bbff-8c5265b810b8" providerId="ADAL" clId="{1FF4586E-5747-4F23-9105-7ACD43C39463}" dt="2020-07-11T16:32:45.030" v="2248" actId="165"/>
          <ac:spMkLst>
            <pc:docMk/>
            <pc:sldMk cId="1859883579" sldId="289"/>
            <ac:spMk id="24" creationId="{C1D61032-DC1F-407F-9A6C-1177612368D8}"/>
          </ac:spMkLst>
        </pc:spChg>
        <pc:spChg chg="mod or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27" creationId="{686B3A7D-C986-4509-AD36-C1FA6CC5CCF6}"/>
          </ac:spMkLst>
        </pc:spChg>
        <pc:spChg chg="mod">
          <ac:chgData name="Robert [Chillibreeze]" userId="8fe5ebfe-980d-441d-bbff-8c5265b810b8" providerId="ADAL" clId="{1FF4586E-5747-4F23-9105-7ACD43C39463}" dt="2020-07-11T16:32:48.406" v="2249" actId="165"/>
          <ac:spMkLst>
            <pc:docMk/>
            <pc:sldMk cId="1859883579" sldId="289"/>
            <ac:spMk id="28" creationId="{90321E46-79C2-4E7A-83A9-066424FBD84A}"/>
          </ac:spMkLst>
        </pc:spChg>
        <pc:spChg chg="mod">
          <ac:chgData name="Robert [Chillibreeze]" userId="8fe5ebfe-980d-441d-bbff-8c5265b810b8" providerId="ADAL" clId="{1FF4586E-5747-4F23-9105-7ACD43C39463}" dt="2020-07-11T16:32:48.406" v="2249" actId="165"/>
          <ac:spMkLst>
            <pc:docMk/>
            <pc:sldMk cId="1859883579" sldId="289"/>
            <ac:spMk id="29" creationId="{02845139-46A6-40C9-9CA5-4EED07B4A964}"/>
          </ac:spMkLst>
        </pc:spChg>
        <pc:spChg chg="mod or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32" creationId="{EA750373-06C7-44F8-8FCA-4D62DBB02767}"/>
          </ac:spMkLst>
        </pc:spChg>
        <pc:spChg chg="mod">
          <ac:chgData name="Robert [Chillibreeze]" userId="8fe5ebfe-980d-441d-bbff-8c5265b810b8" providerId="ADAL" clId="{1FF4586E-5747-4F23-9105-7ACD43C39463}" dt="2020-07-11T16:32:48.927" v="2250" actId="165"/>
          <ac:spMkLst>
            <pc:docMk/>
            <pc:sldMk cId="1859883579" sldId="289"/>
            <ac:spMk id="33" creationId="{F39D4CAA-F57F-485F-8B26-7139D2AB3EFD}"/>
          </ac:spMkLst>
        </pc:spChg>
        <pc:spChg chg="mod">
          <ac:chgData name="Robert [Chillibreeze]" userId="8fe5ebfe-980d-441d-bbff-8c5265b810b8" providerId="ADAL" clId="{1FF4586E-5747-4F23-9105-7ACD43C39463}" dt="2020-07-11T16:32:48.927" v="2250" actId="165"/>
          <ac:spMkLst>
            <pc:docMk/>
            <pc:sldMk cId="1859883579" sldId="289"/>
            <ac:spMk id="34" creationId="{599537BF-0267-4EB4-B364-52F4558239CE}"/>
          </ac:spMkLst>
        </pc:spChg>
        <pc:spChg chg="mod or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37" creationId="{29FB5A86-2D2D-4F34-8956-08D0AB288B0A}"/>
          </ac:spMkLst>
        </pc:spChg>
        <pc:spChg chg="mod">
          <ac:chgData name="Robert [Chillibreeze]" userId="8fe5ebfe-980d-441d-bbff-8c5265b810b8" providerId="ADAL" clId="{1FF4586E-5747-4F23-9105-7ACD43C39463}" dt="2020-07-11T16:32:49.463" v="2251" actId="165"/>
          <ac:spMkLst>
            <pc:docMk/>
            <pc:sldMk cId="1859883579" sldId="289"/>
            <ac:spMk id="38" creationId="{DBFA1C44-3C25-49DB-B879-BAF7F68571DD}"/>
          </ac:spMkLst>
        </pc:spChg>
        <pc:spChg chg="mod">
          <ac:chgData name="Robert [Chillibreeze]" userId="8fe5ebfe-980d-441d-bbff-8c5265b810b8" providerId="ADAL" clId="{1FF4586E-5747-4F23-9105-7ACD43C39463}" dt="2020-07-11T16:32:49.463" v="2251" actId="165"/>
          <ac:spMkLst>
            <pc:docMk/>
            <pc:sldMk cId="1859883579" sldId="289"/>
            <ac:spMk id="39" creationId="{F360DF2B-C572-46A8-8866-DD03CC7DF505}"/>
          </ac:spMkLst>
        </pc:spChg>
        <pc:spChg chg="add mo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41" creationId="{20D2A880-2591-4985-A42E-0737DE439283}"/>
          </ac:spMkLst>
        </pc:spChg>
        <pc:spChg chg="mod">
          <ac:chgData name="Robert [Chillibreeze]" userId="8fe5ebfe-980d-441d-bbff-8c5265b810b8" providerId="ADAL" clId="{1FF4586E-5747-4F23-9105-7ACD43C39463}" dt="2020-07-11T08:56:56.490" v="748"/>
          <ac:spMkLst>
            <pc:docMk/>
            <pc:sldMk cId="1859883579" sldId="289"/>
            <ac:spMk id="42" creationId="{C30A09C9-5356-49ED-9CA9-AE3DDE073E99}"/>
          </ac:spMkLst>
        </pc:spChg>
        <pc:spChg chg="mod">
          <ac:chgData name="Robert [Chillibreeze]" userId="8fe5ebfe-980d-441d-bbff-8c5265b810b8" providerId="ADAL" clId="{1FF4586E-5747-4F23-9105-7ACD43C39463}" dt="2020-07-11T08:56:56.490" v="748"/>
          <ac:spMkLst>
            <pc:docMk/>
            <pc:sldMk cId="1859883579" sldId="289"/>
            <ac:spMk id="43" creationId="{0426E569-1AEF-482C-A93D-838D48D628C0}"/>
          </ac:spMkLst>
        </pc:spChg>
        <pc:spChg chg="mod">
          <ac:chgData name="Robert [Chillibreeze]" userId="8fe5ebfe-980d-441d-bbff-8c5265b810b8" providerId="ADAL" clId="{1FF4586E-5747-4F23-9105-7ACD43C39463}" dt="2020-07-11T08:56:56.490" v="748"/>
          <ac:spMkLst>
            <pc:docMk/>
            <pc:sldMk cId="1859883579" sldId="289"/>
            <ac:spMk id="44" creationId="{B55CD85E-C797-469E-A715-AB5EF4F2DD0D}"/>
          </ac:spMkLst>
        </pc:spChg>
        <pc:spChg chg="add mo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44" creationId="{F1B87A96-82CE-4489-A734-65F968A0556E}"/>
          </ac:spMkLst>
        </pc:spChg>
        <pc:spChg chg="add mo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47" creationId="{47F78EE8-24DC-45EF-B3B9-A26462FE65CF}"/>
          </ac:spMkLst>
        </pc:spChg>
        <pc:spChg chg="add mod topLvl">
          <ac:chgData name="Robert [Chillibreeze]" userId="8fe5ebfe-980d-441d-bbff-8c5265b810b8" providerId="ADAL" clId="{1FF4586E-5747-4F23-9105-7ACD43C39463}" dt="2020-07-11T16:39:42.402" v="2407" actId="948"/>
          <ac:spMkLst>
            <pc:docMk/>
            <pc:sldMk cId="1859883579" sldId="289"/>
            <ac:spMk id="50" creationId="{976F8666-9AF9-48AC-8931-861DCD0BCBDC}"/>
          </ac:spMkLst>
        </pc:spChg>
        <pc:spChg chg="add del mod">
          <ac:chgData name="Robert [Chillibreeze]" userId="8fe5ebfe-980d-441d-bbff-8c5265b810b8" providerId="ADAL" clId="{1FF4586E-5747-4F23-9105-7ACD43C39463}" dt="2020-07-11T16:33:09.946" v="2254" actId="478"/>
          <ac:spMkLst>
            <pc:docMk/>
            <pc:sldMk cId="1859883579" sldId="289"/>
            <ac:spMk id="53" creationId="{39CDDDF4-8203-445D-BBD7-C0BCFACFFC83}"/>
          </ac:spMkLst>
        </pc:spChg>
        <pc:spChg chg="add mod">
          <ac:chgData name="Robert [Chillibreeze]" userId="8fe5ebfe-980d-441d-bbff-8c5265b810b8" providerId="ADAL" clId="{1FF4586E-5747-4F23-9105-7ACD43C39463}" dt="2020-07-11T16:36:45.261" v="2306" actId="207"/>
          <ac:spMkLst>
            <pc:docMk/>
            <pc:sldMk cId="1859883579" sldId="289"/>
            <ac:spMk id="54" creationId="{6CD11C59-1CEA-47B5-8886-7CA137A1F6FB}"/>
          </ac:spMkLst>
        </pc:spChg>
        <pc:spChg chg="mod">
          <ac:chgData name="Robert [Chillibreeze]" userId="8fe5ebfe-980d-441d-bbff-8c5265b810b8" providerId="ADAL" clId="{1FF4586E-5747-4F23-9105-7ACD43C39463}" dt="2020-07-11T16:36:18.707" v="2296"/>
          <ac:spMkLst>
            <pc:docMk/>
            <pc:sldMk cId="1859883579" sldId="289"/>
            <ac:spMk id="56" creationId="{5AFC7724-F866-4BF1-A760-5165D358E9F6}"/>
          </ac:spMkLst>
        </pc:spChg>
        <pc:spChg chg="mod">
          <ac:chgData name="Robert [Chillibreeze]" userId="8fe5ebfe-980d-441d-bbff-8c5265b810b8" providerId="ADAL" clId="{1FF4586E-5747-4F23-9105-7ACD43C39463}" dt="2020-07-11T16:36:18.707" v="2296"/>
          <ac:spMkLst>
            <pc:docMk/>
            <pc:sldMk cId="1859883579" sldId="289"/>
            <ac:spMk id="57" creationId="{A6D43458-DCD3-4788-A370-9E4576882511}"/>
          </ac:spMkLst>
        </pc:spChg>
        <pc:spChg chg="add del mod">
          <ac:chgData name="Robert [Chillibreeze]" userId="8fe5ebfe-980d-441d-bbff-8c5265b810b8" providerId="ADAL" clId="{1FF4586E-5747-4F23-9105-7ACD43C39463}" dt="2020-07-11T16:39:43.462" v="2408"/>
          <ac:spMkLst>
            <pc:docMk/>
            <pc:sldMk cId="1859883579" sldId="289"/>
            <ac:spMk id="64" creationId="{F5C91ADD-F809-491F-A680-65C76B6A08D5}"/>
          </ac:spMkLst>
        </pc:spChg>
        <pc:spChg chg="add del mod">
          <ac:chgData name="Robert [Chillibreeze]" userId="8fe5ebfe-980d-441d-bbff-8c5265b810b8" providerId="ADAL" clId="{1FF4586E-5747-4F23-9105-7ACD43C39463}" dt="2020-07-11T16:39:43.606" v="2409"/>
          <ac:spMkLst>
            <pc:docMk/>
            <pc:sldMk cId="1859883579" sldId="289"/>
            <ac:spMk id="65" creationId="{F40F49B2-F26B-481A-A1D2-D940A896019A}"/>
          </ac:spMkLst>
        </pc:spChg>
        <pc:spChg chg="add del mod">
          <ac:chgData name="Robert [Chillibreeze]" userId="8fe5ebfe-980d-441d-bbff-8c5265b810b8" providerId="ADAL" clId="{1FF4586E-5747-4F23-9105-7ACD43C39463}" dt="2020-07-11T16:39:43.735" v="2410"/>
          <ac:spMkLst>
            <pc:docMk/>
            <pc:sldMk cId="1859883579" sldId="289"/>
            <ac:spMk id="66" creationId="{5014F186-9D87-490E-B794-68DC08BCE88F}"/>
          </ac:spMkLst>
        </pc:spChg>
        <pc:spChg chg="add del mod">
          <ac:chgData name="Robert [Chillibreeze]" userId="8fe5ebfe-980d-441d-bbff-8c5265b810b8" providerId="ADAL" clId="{1FF4586E-5747-4F23-9105-7ACD43C39463}" dt="2020-07-11T16:39:43.839" v="2411"/>
          <ac:spMkLst>
            <pc:docMk/>
            <pc:sldMk cId="1859883579" sldId="289"/>
            <ac:spMk id="67" creationId="{8D5918D7-1A8D-4358-8CE8-F2257BB96B70}"/>
          </ac:spMkLst>
        </pc:spChg>
        <pc:spChg chg="add del mod">
          <ac:chgData name="Robert [Chillibreeze]" userId="8fe5ebfe-980d-441d-bbff-8c5265b810b8" providerId="ADAL" clId="{1FF4586E-5747-4F23-9105-7ACD43C39463}" dt="2020-07-11T16:39:43.967" v="2412"/>
          <ac:spMkLst>
            <pc:docMk/>
            <pc:sldMk cId="1859883579" sldId="289"/>
            <ac:spMk id="68" creationId="{D4AC0CB3-ADEA-4805-A55F-9649E3E7DBE0}"/>
          </ac:spMkLst>
        </pc:spChg>
        <pc:spChg chg="add del mod">
          <ac:chgData name="Robert [Chillibreeze]" userId="8fe5ebfe-980d-441d-bbff-8c5265b810b8" providerId="ADAL" clId="{1FF4586E-5747-4F23-9105-7ACD43C39463}" dt="2020-07-11T16:39:44.104" v="2413"/>
          <ac:spMkLst>
            <pc:docMk/>
            <pc:sldMk cId="1859883579" sldId="289"/>
            <ac:spMk id="69" creationId="{39C6FC76-2E33-4D01-B9BF-F3FC9F9EA506}"/>
          </ac:spMkLst>
        </pc:spChg>
        <pc:grpChg chg="add del mod">
          <ac:chgData name="Robert [Chillibreeze]" userId="8fe5ebfe-980d-441d-bbff-8c5265b810b8" providerId="ADAL" clId="{1FF4586E-5747-4F23-9105-7ACD43C39463}" dt="2020-07-11T09:07:10.891" v="765" actId="165"/>
          <ac:grpSpMkLst>
            <pc:docMk/>
            <pc:sldMk cId="1859883579" sldId="289"/>
            <ac:grpSpMk id="3" creationId="{6F4062D5-4AF3-4493-957C-158342F628B2}"/>
          </ac:grpSpMkLst>
        </pc:grpChg>
        <pc:grpChg chg="add del mod">
          <ac:chgData name="Robert [Chillibreeze]" userId="8fe5ebfe-980d-441d-bbff-8c5265b810b8" providerId="ADAL" clId="{1FF4586E-5747-4F23-9105-7ACD43C39463}" dt="2020-07-11T16:04:11.257" v="1846" actId="165"/>
          <ac:grpSpMkLst>
            <pc:docMk/>
            <pc:sldMk cId="1859883579" sldId="289"/>
            <ac:grpSpMk id="3" creationId="{8A09BC8E-2C19-4FD9-93DC-D0148D6CC66C}"/>
          </ac:grpSpMkLst>
        </pc:grpChg>
        <pc:grpChg chg="add del mod">
          <ac:chgData name="Robert [Chillibreeze]" userId="8fe5ebfe-980d-441d-bbff-8c5265b810b8" providerId="ADAL" clId="{1FF4586E-5747-4F23-9105-7ACD43C39463}" dt="2020-07-11T16:33:16.373" v="2257" actId="165"/>
          <ac:grpSpMkLst>
            <pc:docMk/>
            <pc:sldMk cId="1859883579" sldId="289"/>
            <ac:grpSpMk id="4" creationId="{9A32058E-8342-42E7-A842-968D838BA4E9}"/>
          </ac:grpSpMkLst>
        </pc:grpChg>
        <pc:grpChg chg="add del mod">
          <ac:chgData name="Robert [Chillibreeze]" userId="8fe5ebfe-980d-441d-bbff-8c5265b810b8" providerId="ADAL" clId="{1FF4586E-5747-4F23-9105-7ACD43C39463}" dt="2020-07-11T09:07:35.317" v="789" actId="165"/>
          <ac:grpSpMkLst>
            <pc:docMk/>
            <pc:sldMk cId="1859883579" sldId="289"/>
            <ac:grpSpMk id="4" creationId="{FA3B766C-B033-4895-A07A-D8EC0044F52B}"/>
          </ac:grpSpMkLst>
        </pc:grpChg>
        <pc:grpChg chg="add del mod">
          <ac:chgData name="Robert [Chillibreeze]" userId="8fe5ebfe-980d-441d-bbff-8c5265b810b8" providerId="ADAL" clId="{1FF4586E-5747-4F23-9105-7ACD43C39463}" dt="2020-07-11T16:36:55.048" v="2310" actId="478"/>
          <ac:grpSpMkLst>
            <pc:docMk/>
            <pc:sldMk cId="1859883579" sldId="289"/>
            <ac:grpSpMk id="6" creationId="{194AC531-F70A-4945-B6F9-A0CFADFFC740}"/>
          </ac:grpSpMkLst>
        </pc:grpChg>
        <pc:grpChg chg="add del mod">
          <ac:chgData name="Robert [Chillibreeze]" userId="8fe5ebfe-980d-441d-bbff-8c5265b810b8" providerId="ADAL" clId="{1FF4586E-5747-4F23-9105-7ACD43C39463}" dt="2020-07-11T09:07:02.557" v="761" actId="165"/>
          <ac:grpSpMkLst>
            <pc:docMk/>
            <pc:sldMk cId="1859883579" sldId="289"/>
            <ac:grpSpMk id="7" creationId="{3F34BE9C-B832-484A-91B0-18E2DF4690AD}"/>
          </ac:grpSpMkLst>
        </pc:grpChg>
        <pc:grpChg chg="add del mod">
          <ac:chgData name="Robert [Chillibreeze]" userId="8fe5ebfe-980d-441d-bbff-8c5265b810b8" providerId="ADAL" clId="{1FF4586E-5747-4F23-9105-7ACD43C39463}" dt="2020-07-11T16:38:24.823" v="2379" actId="165"/>
          <ac:grpSpMkLst>
            <pc:docMk/>
            <pc:sldMk cId="1859883579" sldId="289"/>
            <ac:grpSpMk id="18" creationId="{E5D0E145-8D75-4781-95F8-599F198BC869}"/>
          </ac:grpSpMkLst>
        </pc:grpChg>
        <pc:grpChg chg="add del mod topLvl">
          <ac:chgData name="Robert [Chillibreeze]" userId="8fe5ebfe-980d-441d-bbff-8c5265b810b8" providerId="ADAL" clId="{1FF4586E-5747-4F23-9105-7ACD43C39463}" dt="2020-07-11T16:32:45.030" v="2248" actId="165"/>
          <ac:grpSpMkLst>
            <pc:docMk/>
            <pc:sldMk cId="1859883579" sldId="289"/>
            <ac:grpSpMk id="19" creationId="{89463F2F-2FFF-486B-8558-862D67EC533E}"/>
          </ac:grpSpMkLst>
        </pc:grpChg>
        <pc:grpChg chg="add del mod">
          <ac:chgData name="Robert [Chillibreeze]" userId="8fe5ebfe-980d-441d-bbff-8c5265b810b8" providerId="ADAL" clId="{1FF4586E-5747-4F23-9105-7ACD43C39463}" dt="2020-07-11T16:39:14.200" v="2394" actId="165"/>
          <ac:grpSpMkLst>
            <pc:docMk/>
            <pc:sldMk cId="1859883579" sldId="289"/>
            <ac:grpSpMk id="20" creationId="{0289F0AA-BA15-4020-B6B4-758B3D326023}"/>
          </ac:grpSpMkLst>
        </pc:grpChg>
        <pc:grpChg chg="del mod topLvl">
          <ac:chgData name="Robert [Chillibreeze]" userId="8fe5ebfe-980d-441d-bbff-8c5265b810b8" providerId="ADAL" clId="{1FF4586E-5747-4F23-9105-7ACD43C39463}" dt="2020-07-11T16:37:37.320" v="2367" actId="478"/>
          <ac:grpSpMkLst>
            <pc:docMk/>
            <pc:sldMk cId="1859883579" sldId="289"/>
            <ac:grpSpMk id="21" creationId="{2921A252-73B0-4AF6-BD81-42655128AC8E}"/>
          </ac:grpSpMkLst>
        </pc:grpChg>
        <pc:grpChg chg="add del mod topLvl">
          <ac:chgData name="Robert [Chillibreeze]" userId="8fe5ebfe-980d-441d-bbff-8c5265b810b8" providerId="ADAL" clId="{1FF4586E-5747-4F23-9105-7ACD43C39463}" dt="2020-07-11T16:32:48.406" v="2249" actId="165"/>
          <ac:grpSpMkLst>
            <pc:docMk/>
            <pc:sldMk cId="1859883579" sldId="289"/>
            <ac:grpSpMk id="25" creationId="{C3900D33-A017-4BDF-B93B-1BCC62A7BF34}"/>
          </ac:grpSpMkLst>
        </pc:grpChg>
        <pc:grpChg chg="del mod topLvl">
          <ac:chgData name="Robert [Chillibreeze]" userId="8fe5ebfe-980d-441d-bbff-8c5265b810b8" providerId="ADAL" clId="{1FF4586E-5747-4F23-9105-7ACD43C39463}" dt="2020-07-11T16:37:37.320" v="2367" actId="478"/>
          <ac:grpSpMkLst>
            <pc:docMk/>
            <pc:sldMk cId="1859883579" sldId="289"/>
            <ac:grpSpMk id="26" creationId="{84C6226C-437B-4BFB-83FC-3BA1B4E735B7}"/>
          </ac:grpSpMkLst>
        </pc:grpChg>
        <pc:grpChg chg="add del mod topLvl">
          <ac:chgData name="Robert [Chillibreeze]" userId="8fe5ebfe-980d-441d-bbff-8c5265b810b8" providerId="ADAL" clId="{1FF4586E-5747-4F23-9105-7ACD43C39463}" dt="2020-07-11T16:32:48.927" v="2250" actId="165"/>
          <ac:grpSpMkLst>
            <pc:docMk/>
            <pc:sldMk cId="1859883579" sldId="289"/>
            <ac:grpSpMk id="30" creationId="{60DB46D5-6CF9-4CE5-8340-E3C736CFD6ED}"/>
          </ac:grpSpMkLst>
        </pc:grpChg>
        <pc:grpChg chg="del mod topLvl">
          <ac:chgData name="Robert [Chillibreeze]" userId="8fe5ebfe-980d-441d-bbff-8c5265b810b8" providerId="ADAL" clId="{1FF4586E-5747-4F23-9105-7ACD43C39463}" dt="2020-07-11T16:37:37.320" v="2367" actId="478"/>
          <ac:grpSpMkLst>
            <pc:docMk/>
            <pc:sldMk cId="1859883579" sldId="289"/>
            <ac:grpSpMk id="31" creationId="{E41B866F-36B6-49B2-829C-80CB135042C3}"/>
          </ac:grpSpMkLst>
        </pc:grpChg>
        <pc:grpChg chg="add del mod topLvl">
          <ac:chgData name="Robert [Chillibreeze]" userId="8fe5ebfe-980d-441d-bbff-8c5265b810b8" providerId="ADAL" clId="{1FF4586E-5747-4F23-9105-7ACD43C39463}" dt="2020-07-11T16:32:49.463" v="2251" actId="165"/>
          <ac:grpSpMkLst>
            <pc:docMk/>
            <pc:sldMk cId="1859883579" sldId="289"/>
            <ac:grpSpMk id="35" creationId="{E05817F0-FA32-467A-93A6-876928A82082}"/>
          </ac:grpSpMkLst>
        </pc:grpChg>
        <pc:grpChg chg="del mod topLvl">
          <ac:chgData name="Robert [Chillibreeze]" userId="8fe5ebfe-980d-441d-bbff-8c5265b810b8" providerId="ADAL" clId="{1FF4586E-5747-4F23-9105-7ACD43C39463}" dt="2020-07-11T16:37:37.320" v="2367" actId="478"/>
          <ac:grpSpMkLst>
            <pc:docMk/>
            <pc:sldMk cId="1859883579" sldId="289"/>
            <ac:grpSpMk id="36" creationId="{C5105083-9C2D-464F-A708-9488EC4C61E5}"/>
          </ac:grpSpMkLst>
        </pc:grpChg>
        <pc:grpChg chg="add del mod">
          <ac:chgData name="Robert [Chillibreeze]" userId="8fe5ebfe-980d-441d-bbff-8c5265b810b8" providerId="ADAL" clId="{1FF4586E-5747-4F23-9105-7ACD43C39463}" dt="2020-07-11T08:56:59.701" v="749" actId="478"/>
          <ac:grpSpMkLst>
            <pc:docMk/>
            <pc:sldMk cId="1859883579" sldId="289"/>
            <ac:grpSpMk id="40" creationId="{1E43F707-8184-4A53-84F9-69C1C14F0C7D}"/>
          </ac:grpSpMkLst>
        </pc:grpChg>
        <pc:grpChg chg="mod">
          <ac:chgData name="Robert [Chillibreeze]" userId="8fe5ebfe-980d-441d-bbff-8c5265b810b8" providerId="ADAL" clId="{1FF4586E-5747-4F23-9105-7ACD43C39463}" dt="2020-07-11T08:56:56.490" v="748"/>
          <ac:grpSpMkLst>
            <pc:docMk/>
            <pc:sldMk cId="1859883579" sldId="289"/>
            <ac:grpSpMk id="41" creationId="{DAA1F9DD-912C-4CFD-9D28-1622A13ED2FA}"/>
          </ac:grpSpMkLst>
        </pc:grpChg>
        <pc:grpChg chg="add del mod">
          <ac:chgData name="Robert [Chillibreeze]" userId="8fe5ebfe-980d-441d-bbff-8c5265b810b8" providerId="ADAL" clId="{1FF4586E-5747-4F23-9105-7ACD43C39463}" dt="2020-07-11T16:36:19.558" v="2297"/>
          <ac:grpSpMkLst>
            <pc:docMk/>
            <pc:sldMk cId="1859883579" sldId="289"/>
            <ac:grpSpMk id="55" creationId="{AA069E21-5FD1-4148-8F47-BDD39BFE5B49}"/>
          </ac:grpSpMkLst>
        </pc:grpChg>
        <pc:grpChg chg="add del mod">
          <ac:chgData name="Robert [Chillibreeze]" userId="8fe5ebfe-980d-441d-bbff-8c5265b810b8" providerId="ADAL" clId="{1FF4586E-5747-4F23-9105-7ACD43C39463}" dt="2020-07-11T16:39:24.248" v="2398" actId="165"/>
          <ac:grpSpMkLst>
            <pc:docMk/>
            <pc:sldMk cId="1859883579" sldId="289"/>
            <ac:grpSpMk id="61" creationId="{A59BEA77-5AB7-4ED3-85B4-058BA0883C6C}"/>
          </ac:grpSpMkLst>
        </pc:grpChg>
        <pc:grpChg chg="add del mod">
          <ac:chgData name="Robert [Chillibreeze]" userId="8fe5ebfe-980d-441d-bbff-8c5265b810b8" providerId="ADAL" clId="{1FF4586E-5747-4F23-9105-7ACD43C39463}" dt="2020-07-11T16:39:27.525" v="2401" actId="165"/>
          <ac:grpSpMkLst>
            <pc:docMk/>
            <pc:sldMk cId="1859883579" sldId="289"/>
            <ac:grpSpMk id="62" creationId="{C4ECA244-94AD-48BF-8A8C-92E7FFE442D2}"/>
          </ac:grpSpMkLst>
        </pc:grpChg>
        <pc:grpChg chg="add del mod">
          <ac:chgData name="Robert [Chillibreeze]" userId="8fe5ebfe-980d-441d-bbff-8c5265b810b8" providerId="ADAL" clId="{1FF4586E-5747-4F23-9105-7ACD43C39463}" dt="2020-07-11T16:39:32.670" v="2404" actId="165"/>
          <ac:grpSpMkLst>
            <pc:docMk/>
            <pc:sldMk cId="1859883579" sldId="289"/>
            <ac:grpSpMk id="63" creationId="{EAE4D028-A679-4FB3-A8C5-8B904AED89E2}"/>
          </ac:grpSpMkLst>
        </pc:grpChg>
        <pc:picChg chg="add del mod">
          <ac:chgData name="Robert [Chillibreeze]" userId="8fe5ebfe-980d-441d-bbff-8c5265b810b8" providerId="ADAL" clId="{1FF4586E-5747-4F23-9105-7ACD43C39463}" dt="2020-07-11T16:36:54.511" v="2309" actId="478"/>
          <ac:picMkLst>
            <pc:docMk/>
            <pc:sldMk cId="1859883579" sldId="289"/>
            <ac:picMk id="10" creationId="{DE20CAF1-BE76-4800-B47A-F7AA111951B7}"/>
          </ac:picMkLst>
        </pc:picChg>
        <pc:picChg chg="add mod topLvl">
          <ac:chgData name="Robert [Chillibreeze]" userId="8fe5ebfe-980d-441d-bbff-8c5265b810b8" providerId="ADAL" clId="{1FF4586E-5747-4F23-9105-7ACD43C39463}" dt="2020-07-11T16:39:38.345" v="2406" actId="207"/>
          <ac:picMkLst>
            <pc:docMk/>
            <pc:sldMk cId="1859883579" sldId="289"/>
            <ac:picMk id="14" creationId="{9B0B10A5-3EF5-4683-82EF-439DDC854589}"/>
          </ac:picMkLst>
        </pc:picChg>
        <pc:picChg chg="add del mod topLvl">
          <ac:chgData name="Robert [Chillibreeze]" userId="8fe5ebfe-980d-441d-bbff-8c5265b810b8" providerId="ADAL" clId="{1FF4586E-5747-4F23-9105-7ACD43C39463}" dt="2020-07-11T16:37:11.377" v="2346" actId="478"/>
          <ac:picMkLst>
            <pc:docMk/>
            <pc:sldMk cId="1859883579" sldId="289"/>
            <ac:picMk id="40" creationId="{56D44810-B126-4415-94DB-17B73C015B0D}"/>
          </ac:picMkLst>
        </pc:picChg>
        <pc:picChg chg="add del mod topLvl">
          <ac:chgData name="Robert [Chillibreeze]" userId="8fe5ebfe-980d-441d-bbff-8c5265b810b8" providerId="ADAL" clId="{1FF4586E-5747-4F23-9105-7ACD43C39463}" dt="2020-07-11T16:37:11.377" v="2346" actId="478"/>
          <ac:picMkLst>
            <pc:docMk/>
            <pc:sldMk cId="1859883579" sldId="289"/>
            <ac:picMk id="43" creationId="{19D2E39A-80A7-4901-BFD4-DB282F399032}"/>
          </ac:picMkLst>
        </pc:picChg>
        <pc:picChg chg="add del mod topLvl">
          <ac:chgData name="Robert [Chillibreeze]" userId="8fe5ebfe-980d-441d-bbff-8c5265b810b8" providerId="ADAL" clId="{1FF4586E-5747-4F23-9105-7ACD43C39463}" dt="2020-07-11T16:37:11.377" v="2346" actId="478"/>
          <ac:picMkLst>
            <pc:docMk/>
            <pc:sldMk cId="1859883579" sldId="289"/>
            <ac:picMk id="46" creationId="{DC5C61F3-1A82-47AC-BD27-20C877646BC7}"/>
          </ac:picMkLst>
        </pc:picChg>
        <pc:picChg chg="add del mod topLvl">
          <ac:chgData name="Robert [Chillibreeze]" userId="8fe5ebfe-980d-441d-bbff-8c5265b810b8" providerId="ADAL" clId="{1FF4586E-5747-4F23-9105-7ACD43C39463}" dt="2020-07-11T16:37:11.377" v="2346" actId="478"/>
          <ac:picMkLst>
            <pc:docMk/>
            <pc:sldMk cId="1859883579" sldId="289"/>
            <ac:picMk id="49" creationId="{FB57ABB0-7576-420A-BEB2-FD06A47F7A13}"/>
          </ac:picMkLst>
        </pc:picChg>
        <pc:picChg chg="add del mod">
          <ac:chgData name="Robert [Chillibreeze]" userId="8fe5ebfe-980d-441d-bbff-8c5265b810b8" providerId="ADAL" clId="{1FF4586E-5747-4F23-9105-7ACD43C39463}" dt="2020-07-11T16:33:09.946" v="2254" actId="478"/>
          <ac:picMkLst>
            <pc:docMk/>
            <pc:sldMk cId="1859883579" sldId="289"/>
            <ac:picMk id="52" creationId="{924B58D2-D7FA-4E63-9A1B-DFA5A6E8925C}"/>
          </ac:picMkLst>
        </pc:picChg>
        <pc:picChg chg="add mod topLvl">
          <ac:chgData name="Robert [Chillibreeze]" userId="8fe5ebfe-980d-441d-bbff-8c5265b810b8" providerId="ADAL" clId="{1FF4586E-5747-4F23-9105-7ACD43C39463}" dt="2020-07-11T16:39:38.345" v="2406" actId="207"/>
          <ac:picMkLst>
            <pc:docMk/>
            <pc:sldMk cId="1859883579" sldId="289"/>
            <ac:picMk id="58" creationId="{A84830E3-4CA0-4375-A26B-89948EADF8B7}"/>
          </ac:picMkLst>
        </pc:picChg>
        <pc:picChg chg="add mod topLvl">
          <ac:chgData name="Robert [Chillibreeze]" userId="8fe5ebfe-980d-441d-bbff-8c5265b810b8" providerId="ADAL" clId="{1FF4586E-5747-4F23-9105-7ACD43C39463}" dt="2020-07-11T16:39:38.345" v="2406" actId="207"/>
          <ac:picMkLst>
            <pc:docMk/>
            <pc:sldMk cId="1859883579" sldId="289"/>
            <ac:picMk id="59" creationId="{D5903309-80EB-4D60-B3FA-E8AA8636D37D}"/>
          </ac:picMkLst>
        </pc:picChg>
        <pc:picChg chg="add mod topLvl">
          <ac:chgData name="Robert [Chillibreeze]" userId="8fe5ebfe-980d-441d-bbff-8c5265b810b8" providerId="ADAL" clId="{1FF4586E-5747-4F23-9105-7ACD43C39463}" dt="2020-07-11T16:39:38.345" v="2406" actId="207"/>
          <ac:picMkLst>
            <pc:docMk/>
            <pc:sldMk cId="1859883579" sldId="289"/>
            <ac:picMk id="60" creationId="{97E47EBD-E9A9-4876-88F6-6485EF6A8F51}"/>
          </ac:picMkLst>
        </pc:picChg>
        <pc:cxnChg chg="del mod topLvl">
          <ac:chgData name="Robert [Chillibreeze]" userId="8fe5ebfe-980d-441d-bbff-8c5265b810b8" providerId="ADAL" clId="{1FF4586E-5747-4F23-9105-7ACD43C39463}" dt="2020-07-11T16:37:37.320" v="2367" actId="478"/>
          <ac:cxnSpMkLst>
            <pc:docMk/>
            <pc:sldMk cId="1859883579" sldId="289"/>
            <ac:cxnSpMk id="8" creationId="{2A200E2D-7470-4ECF-BE7A-A9E08F0B68AA}"/>
          </ac:cxnSpMkLst>
        </pc:cxnChg>
        <pc:cxnChg chg="del mod topLvl">
          <ac:chgData name="Robert [Chillibreeze]" userId="8fe5ebfe-980d-441d-bbff-8c5265b810b8" providerId="ADAL" clId="{1FF4586E-5747-4F23-9105-7ACD43C39463}" dt="2020-07-11T16:37:37.320" v="2367" actId="478"/>
          <ac:cxnSpMkLst>
            <pc:docMk/>
            <pc:sldMk cId="1859883579" sldId="289"/>
            <ac:cxnSpMk id="9" creationId="{0B5147F8-6CCF-4392-ADE1-2E5D65B723C9}"/>
          </ac:cxnSpMkLst>
        </pc:cxnChg>
        <pc:cxnChg chg="del mod topLvl">
          <ac:chgData name="Robert [Chillibreeze]" userId="8fe5ebfe-980d-441d-bbff-8c5265b810b8" providerId="ADAL" clId="{1FF4586E-5747-4F23-9105-7ACD43C39463}" dt="2020-07-11T16:37:37.320" v="2367" actId="478"/>
          <ac:cxnSpMkLst>
            <pc:docMk/>
            <pc:sldMk cId="1859883579" sldId="289"/>
            <ac:cxnSpMk id="11" creationId="{7153B5B7-57F3-48EF-92CA-27A0B3F3638F}"/>
          </ac:cxnSpMkLst>
        </pc:cxnChg>
        <pc:cxnChg chg="del mod topLvl">
          <ac:chgData name="Robert [Chillibreeze]" userId="8fe5ebfe-980d-441d-bbff-8c5265b810b8" providerId="ADAL" clId="{1FF4586E-5747-4F23-9105-7ACD43C39463}" dt="2020-07-11T09:07:05.473" v="762" actId="478"/>
          <ac:cxnSpMkLst>
            <pc:docMk/>
            <pc:sldMk cId="1859883579" sldId="289"/>
            <ac:cxnSpMk id="12" creationId="{DD312DD8-F3E4-4457-89D6-D5D176FE9616}"/>
          </ac:cxnSpMkLst>
        </pc:cxnChg>
        <pc:cxnChg chg="add mod topLvl">
          <ac:chgData name="Robert [Chillibreeze]" userId="8fe5ebfe-980d-441d-bbff-8c5265b810b8" providerId="ADAL" clId="{1FF4586E-5747-4F23-9105-7ACD43C39463}" dt="2020-07-11T16:39:38.345" v="2406" actId="207"/>
          <ac:cxnSpMkLst>
            <pc:docMk/>
            <pc:sldMk cId="1859883579" sldId="289"/>
            <ac:cxnSpMk id="42" creationId="{BDC17091-651F-42A2-8B19-D7718A5DA36E}"/>
          </ac:cxnSpMkLst>
        </pc:cxnChg>
        <pc:cxnChg chg="add mod topLvl">
          <ac:chgData name="Robert [Chillibreeze]" userId="8fe5ebfe-980d-441d-bbff-8c5265b810b8" providerId="ADAL" clId="{1FF4586E-5747-4F23-9105-7ACD43C39463}" dt="2020-07-11T16:39:38.345" v="2406" actId="207"/>
          <ac:cxnSpMkLst>
            <pc:docMk/>
            <pc:sldMk cId="1859883579" sldId="289"/>
            <ac:cxnSpMk id="45" creationId="{0898AC7B-AFF9-45D2-BDF8-35CAE86965E9}"/>
          </ac:cxnSpMkLst>
        </pc:cxnChg>
        <pc:cxnChg chg="add mod topLvl">
          <ac:chgData name="Robert [Chillibreeze]" userId="8fe5ebfe-980d-441d-bbff-8c5265b810b8" providerId="ADAL" clId="{1FF4586E-5747-4F23-9105-7ACD43C39463}" dt="2020-07-11T16:39:38.345" v="2406" actId="207"/>
          <ac:cxnSpMkLst>
            <pc:docMk/>
            <pc:sldMk cId="1859883579" sldId="289"/>
            <ac:cxnSpMk id="48" creationId="{84B89139-7DB5-4C2D-ADB2-F079C2562C31}"/>
          </ac:cxnSpMkLst>
        </pc:cxnChg>
        <pc:cxnChg chg="add del mod">
          <ac:chgData name="Robert [Chillibreeze]" userId="8fe5ebfe-980d-441d-bbff-8c5265b810b8" providerId="ADAL" clId="{1FF4586E-5747-4F23-9105-7ACD43C39463}" dt="2020-07-11T16:33:09.946" v="2254" actId="478"/>
          <ac:cxnSpMkLst>
            <pc:docMk/>
            <pc:sldMk cId="1859883579" sldId="289"/>
            <ac:cxnSpMk id="51" creationId="{546D2754-547F-46BA-BBF7-3BFCBF9C6BB8}"/>
          </ac:cxnSpMkLst>
        </pc:cxnChg>
      </pc:sldChg>
      <pc:sldChg chg="modSp mod">
        <pc:chgData name="Robert [Chillibreeze]" userId="8fe5ebfe-980d-441d-bbff-8c5265b810b8" providerId="ADAL" clId="{1FF4586E-5747-4F23-9105-7ACD43C39463}" dt="2020-07-11T16:42:24.428" v="2444"/>
        <pc:sldMkLst>
          <pc:docMk/>
          <pc:sldMk cId="2105102561" sldId="290"/>
        </pc:sldMkLst>
        <pc:spChg chg="mod">
          <ac:chgData name="Robert [Chillibreeze]" userId="8fe5ebfe-980d-441d-bbff-8c5265b810b8" providerId="ADAL" clId="{1FF4586E-5747-4F23-9105-7ACD43C39463}" dt="2020-07-11T16:42:24.428" v="2444"/>
          <ac:spMkLst>
            <pc:docMk/>
            <pc:sldMk cId="2105102561" sldId="290"/>
            <ac:spMk id="3" creationId="{C6742578-EBA3-4E45-970E-F116ED67AAB1}"/>
          </ac:spMkLst>
        </pc:spChg>
        <pc:spChg chg="mod">
          <ac:chgData name="Robert [Chillibreeze]" userId="8fe5ebfe-980d-441d-bbff-8c5265b810b8" providerId="ADAL" clId="{1FF4586E-5747-4F23-9105-7ACD43C39463}" dt="2020-07-11T04:52:52.656" v="142" actId="207"/>
          <ac:spMkLst>
            <pc:docMk/>
            <pc:sldMk cId="2105102561" sldId="290"/>
            <ac:spMk id="5" creationId="{B6E35D53-2385-4DC2-8C32-BD79B20948A9}"/>
          </ac:spMkLst>
        </pc:spChg>
        <pc:spChg chg="mod">
          <ac:chgData name="Robert [Chillibreeze]" userId="8fe5ebfe-980d-441d-bbff-8c5265b810b8" providerId="ADAL" clId="{1FF4586E-5747-4F23-9105-7ACD43C39463}" dt="2020-07-11T04:52:52.656" v="142" actId="207"/>
          <ac:spMkLst>
            <pc:docMk/>
            <pc:sldMk cId="2105102561" sldId="290"/>
            <ac:spMk id="6" creationId="{5AD7EA86-1F31-49D8-8616-C8E94F8D63E7}"/>
          </ac:spMkLst>
        </pc:spChg>
        <pc:spChg chg="mod">
          <ac:chgData name="Robert [Chillibreeze]" userId="8fe5ebfe-980d-441d-bbff-8c5265b810b8" providerId="ADAL" clId="{1FF4586E-5747-4F23-9105-7ACD43C39463}" dt="2020-07-11T05:36:02.904" v="607" actId="208"/>
          <ac:spMkLst>
            <pc:docMk/>
            <pc:sldMk cId="2105102561" sldId="290"/>
            <ac:spMk id="10" creationId="{8C1A8B8B-E8AE-42AA-8AEF-3C6C8154E2E7}"/>
          </ac:spMkLst>
        </pc:spChg>
        <pc:spChg chg="mod">
          <ac:chgData name="Robert [Chillibreeze]" userId="8fe5ebfe-980d-441d-bbff-8c5265b810b8" providerId="ADAL" clId="{1FF4586E-5747-4F23-9105-7ACD43C39463}" dt="2020-07-11T05:36:14.386" v="609" actId="208"/>
          <ac:spMkLst>
            <pc:docMk/>
            <pc:sldMk cId="2105102561" sldId="290"/>
            <ac:spMk id="19" creationId="{DDDAA4C9-C67E-425C-A1EF-586268B98445}"/>
          </ac:spMkLst>
        </pc:spChg>
        <pc:spChg chg="mod">
          <ac:chgData name="Robert [Chillibreeze]" userId="8fe5ebfe-980d-441d-bbff-8c5265b810b8" providerId="ADAL" clId="{1FF4586E-5747-4F23-9105-7ACD43C39463}" dt="2020-07-11T05:36:11.505" v="608" actId="208"/>
          <ac:spMkLst>
            <pc:docMk/>
            <pc:sldMk cId="2105102561" sldId="290"/>
            <ac:spMk id="20" creationId="{7678F6DB-934D-4E43-94D2-B455D1E0DFFC}"/>
          </ac:spMkLst>
        </pc:spChg>
        <pc:spChg chg="mod">
          <ac:chgData name="Robert [Chillibreeze]" userId="8fe5ebfe-980d-441d-bbff-8c5265b810b8" providerId="ADAL" clId="{1FF4586E-5747-4F23-9105-7ACD43C39463}" dt="2020-07-11T05:36:16.633" v="610" actId="208"/>
          <ac:spMkLst>
            <pc:docMk/>
            <pc:sldMk cId="2105102561" sldId="290"/>
            <ac:spMk id="21" creationId="{D2128BCB-1483-45CE-9E3A-F9A60286C438}"/>
          </ac:spMkLst>
        </pc:spChg>
        <pc:spChg chg="mod">
          <ac:chgData name="Robert [Chillibreeze]" userId="8fe5ebfe-980d-441d-bbff-8c5265b810b8" providerId="ADAL" clId="{1FF4586E-5747-4F23-9105-7ACD43C39463}" dt="2020-07-11T05:36:20.001" v="612" actId="208"/>
          <ac:spMkLst>
            <pc:docMk/>
            <pc:sldMk cId="2105102561" sldId="290"/>
            <ac:spMk id="22" creationId="{AC71A58C-978C-43EE-8D52-9AE04A56411D}"/>
          </ac:spMkLst>
        </pc:spChg>
        <pc:grpChg chg="mod">
          <ac:chgData name="Robert [Chillibreeze]" userId="8fe5ebfe-980d-441d-bbff-8c5265b810b8" providerId="ADAL" clId="{1FF4586E-5747-4F23-9105-7ACD43C39463}" dt="2020-07-11T04:52:37.004" v="141" actId="962"/>
          <ac:grpSpMkLst>
            <pc:docMk/>
            <pc:sldMk cId="2105102561" sldId="290"/>
            <ac:grpSpMk id="7" creationId="{CEF59E90-7699-4A25-B051-E352711587A1}"/>
          </ac:grpSpMkLst>
        </pc:grpChg>
      </pc:sldChg>
      <pc:sldChg chg="modSp del mod">
        <pc:chgData name="Robert [Chillibreeze]" userId="8fe5ebfe-980d-441d-bbff-8c5265b810b8" providerId="ADAL" clId="{1FF4586E-5747-4F23-9105-7ACD43C39463}" dt="2020-07-11T05:07:21.290" v="256" actId="47"/>
        <pc:sldMkLst>
          <pc:docMk/>
          <pc:sldMk cId="868518459" sldId="291"/>
        </pc:sldMkLst>
        <pc:spChg chg="mod">
          <ac:chgData name="Robert [Chillibreeze]" userId="8fe5ebfe-980d-441d-bbff-8c5265b810b8" providerId="ADAL" clId="{1FF4586E-5747-4F23-9105-7ACD43C39463}" dt="2020-07-11T04:56:57.209" v="143" actId="207"/>
          <ac:spMkLst>
            <pc:docMk/>
            <pc:sldMk cId="868518459" sldId="291"/>
            <ac:spMk id="10" creationId="{58B7B8F0-8330-4FE3-B248-B9173F5D5EA5}"/>
          </ac:spMkLst>
        </pc:spChg>
        <pc:cxnChg chg="mod">
          <ac:chgData name="Robert [Chillibreeze]" userId="8fe5ebfe-980d-441d-bbff-8c5265b810b8" providerId="ADAL" clId="{1FF4586E-5747-4F23-9105-7ACD43C39463}" dt="2020-07-11T04:58:15.065" v="148" actId="208"/>
          <ac:cxnSpMkLst>
            <pc:docMk/>
            <pc:sldMk cId="868518459" sldId="291"/>
            <ac:cxnSpMk id="41" creationId="{D0008F94-F071-4809-B0F7-E28FE68FFAEE}"/>
          </ac:cxnSpMkLst>
        </pc:cxnChg>
        <pc:cxnChg chg="mod">
          <ac:chgData name="Robert [Chillibreeze]" userId="8fe5ebfe-980d-441d-bbff-8c5265b810b8" providerId="ADAL" clId="{1FF4586E-5747-4F23-9105-7ACD43C39463}" dt="2020-07-11T04:58:15.752" v="149" actId="14100"/>
          <ac:cxnSpMkLst>
            <pc:docMk/>
            <pc:sldMk cId="868518459" sldId="291"/>
            <ac:cxnSpMk id="42" creationId="{89892EF5-EA11-4C48-BBFB-EAE55B4306DA}"/>
          </ac:cxnSpMkLst>
        </pc:cxnChg>
        <pc:cxnChg chg="mod">
          <ac:chgData name="Robert [Chillibreeze]" userId="8fe5ebfe-980d-441d-bbff-8c5265b810b8" providerId="ADAL" clId="{1FF4586E-5747-4F23-9105-7ACD43C39463}" dt="2020-07-11T04:58:14.633" v="147" actId="208"/>
          <ac:cxnSpMkLst>
            <pc:docMk/>
            <pc:sldMk cId="868518459" sldId="291"/>
            <ac:cxnSpMk id="45" creationId="{E50ACEC1-03D9-4163-824B-C020AB86313A}"/>
          </ac:cxnSpMkLst>
        </pc:cxnChg>
        <pc:cxnChg chg="mod">
          <ac:chgData name="Robert [Chillibreeze]" userId="8fe5ebfe-980d-441d-bbff-8c5265b810b8" providerId="ADAL" clId="{1FF4586E-5747-4F23-9105-7ACD43C39463}" dt="2020-07-11T04:58:14.633" v="147" actId="208"/>
          <ac:cxnSpMkLst>
            <pc:docMk/>
            <pc:sldMk cId="868518459" sldId="291"/>
            <ac:cxnSpMk id="50" creationId="{260DB84D-5F09-4D68-952F-D0CDDDA2FECC}"/>
          </ac:cxnSpMkLst>
        </pc:cxnChg>
        <pc:cxnChg chg="mod">
          <ac:chgData name="Robert [Chillibreeze]" userId="8fe5ebfe-980d-441d-bbff-8c5265b810b8" providerId="ADAL" clId="{1FF4586E-5747-4F23-9105-7ACD43C39463}" dt="2020-07-11T04:58:14.633" v="147" actId="208"/>
          <ac:cxnSpMkLst>
            <pc:docMk/>
            <pc:sldMk cId="868518459" sldId="291"/>
            <ac:cxnSpMk id="53" creationId="{66DF6F7A-0D0B-4AEE-B52D-DD301535825D}"/>
          </ac:cxnSpMkLst>
        </pc:cxnChg>
      </pc:sldChg>
      <pc:sldChg chg="addSp delSp modSp mod chgLayout">
        <pc:chgData name="Robert [Chillibreeze]" userId="8fe5ebfe-980d-441d-bbff-8c5265b810b8" providerId="ADAL" clId="{1FF4586E-5747-4F23-9105-7ACD43C39463}" dt="2020-07-11T16:42:46.373" v="2452"/>
        <pc:sldMkLst>
          <pc:docMk/>
          <pc:sldMk cId="3968559844" sldId="293"/>
        </pc:sldMkLst>
        <pc:spChg chg="mod ord">
          <ac:chgData name="Robert [Chillibreeze]" userId="8fe5ebfe-980d-441d-bbff-8c5265b810b8" providerId="ADAL" clId="{1FF4586E-5747-4F23-9105-7ACD43C39463}" dt="2020-07-11T16:42:46.373" v="2452"/>
          <ac:spMkLst>
            <pc:docMk/>
            <pc:sldMk cId="3968559844" sldId="293"/>
            <ac:spMk id="2" creationId="{46BB536B-121D-42D9-92C8-800A8699A30C}"/>
          </ac:spMkLst>
        </pc:spChg>
        <pc:spChg chg="mod">
          <ac:chgData name="Robert [Chillibreeze]" userId="8fe5ebfe-980d-441d-bbff-8c5265b810b8" providerId="ADAL" clId="{1FF4586E-5747-4F23-9105-7ACD43C39463}" dt="2020-07-11T12:28:38.736" v="1286" actId="553"/>
          <ac:spMkLst>
            <pc:docMk/>
            <pc:sldMk cId="3968559844" sldId="293"/>
            <ac:spMk id="3" creationId="{A8D8A73C-8ADF-421D-884E-C0CA8C8CD3FF}"/>
          </ac:spMkLst>
        </pc:spChg>
        <pc:spChg chg="mod">
          <ac:chgData name="Robert [Chillibreeze]" userId="8fe5ebfe-980d-441d-bbff-8c5265b810b8" providerId="ADAL" clId="{1FF4586E-5747-4F23-9105-7ACD43C39463}" dt="2020-07-11T12:28:35.545" v="1284" actId="552"/>
          <ac:spMkLst>
            <pc:docMk/>
            <pc:sldMk cId="3968559844" sldId="293"/>
            <ac:spMk id="4" creationId="{EE0507A1-DBB0-4571-B974-D78B9062D22C}"/>
          </ac:spMkLst>
        </pc:spChg>
        <pc:spChg chg="add del mod">
          <ac:chgData name="Robert [Chillibreeze]" userId="8fe5ebfe-980d-441d-bbff-8c5265b810b8" providerId="ADAL" clId="{1FF4586E-5747-4F23-9105-7ACD43C39463}" dt="2020-07-11T12:28:05.921" v="1270"/>
          <ac:spMkLst>
            <pc:docMk/>
            <pc:sldMk cId="3968559844" sldId="293"/>
            <ac:spMk id="5" creationId="{C1B6568B-0018-4FBE-8A0D-D2F00FB8B14A}"/>
          </ac:spMkLst>
        </pc:spChg>
        <pc:spChg chg="mod">
          <ac:chgData name="Robert [Chillibreeze]" userId="8fe5ebfe-980d-441d-bbff-8c5265b810b8" providerId="ADAL" clId="{1FF4586E-5747-4F23-9105-7ACD43C39463}" dt="2020-07-11T12:28:38.736" v="1286" actId="553"/>
          <ac:spMkLst>
            <pc:docMk/>
            <pc:sldMk cId="3968559844" sldId="293"/>
            <ac:spMk id="6" creationId="{696CE0AD-3C99-490B-BA52-EDAF0D4ABF0D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7" creationId="{F919E9B3-91DA-4A70-9455-80C28D0E0665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8" creationId="{56B5694A-9206-4B08-9905-60B591A2308D}"/>
          </ac:spMkLst>
        </pc:spChg>
        <pc:spChg chg="add del mod">
          <ac:chgData name="Robert [Chillibreeze]" userId="8fe5ebfe-980d-441d-bbff-8c5265b810b8" providerId="ADAL" clId="{1FF4586E-5747-4F23-9105-7ACD43C39463}" dt="2020-07-11T12:28:06.065" v="1271"/>
          <ac:spMkLst>
            <pc:docMk/>
            <pc:sldMk cId="3968559844" sldId="293"/>
            <ac:spMk id="9" creationId="{22930E00-5B12-404D-8B57-4AC10675B259}"/>
          </ac:spMkLst>
        </pc:spChg>
        <pc:spChg chg="add del mod">
          <ac:chgData name="Robert [Chillibreeze]" userId="8fe5ebfe-980d-441d-bbff-8c5265b810b8" providerId="ADAL" clId="{1FF4586E-5747-4F23-9105-7ACD43C39463}" dt="2020-07-11T12:28:22.162" v="1272"/>
          <ac:spMkLst>
            <pc:docMk/>
            <pc:sldMk cId="3968559844" sldId="293"/>
            <ac:spMk id="10" creationId="{73D84203-3FF0-414F-8C89-E61FC239CA93}"/>
          </ac:spMkLst>
        </pc:spChg>
        <pc:spChg chg="add del mod">
          <ac:chgData name="Robert [Chillibreeze]" userId="8fe5ebfe-980d-441d-bbff-8c5265b810b8" providerId="ADAL" clId="{1FF4586E-5747-4F23-9105-7ACD43C39463}" dt="2020-07-11T12:28:23.426" v="1274"/>
          <ac:spMkLst>
            <pc:docMk/>
            <pc:sldMk cId="3968559844" sldId="293"/>
            <ac:spMk id="16" creationId="{7ED728E5-6767-4F9B-BED0-95CD17020F45}"/>
          </ac:spMkLst>
        </pc:spChg>
        <pc:spChg chg="add del mod">
          <ac:chgData name="Robert [Chillibreeze]" userId="8fe5ebfe-980d-441d-bbff-8c5265b810b8" providerId="ADAL" clId="{1FF4586E-5747-4F23-9105-7ACD43C39463}" dt="2020-07-11T12:28:23.562" v="1275"/>
          <ac:spMkLst>
            <pc:docMk/>
            <pc:sldMk cId="3968559844" sldId="293"/>
            <ac:spMk id="17" creationId="{FBB19973-9232-4F02-9A65-CAA5ABB19BD1}"/>
          </ac:spMkLst>
        </pc:spChg>
        <pc:spChg chg="add del mod">
          <ac:chgData name="Robert [Chillibreeze]" userId="8fe5ebfe-980d-441d-bbff-8c5265b810b8" providerId="ADAL" clId="{1FF4586E-5747-4F23-9105-7ACD43C39463}" dt="2020-07-11T12:29:34.241" v="1301" actId="478"/>
          <ac:spMkLst>
            <pc:docMk/>
            <pc:sldMk cId="3968559844" sldId="293"/>
            <ac:spMk id="20" creationId="{FE640B0E-7771-4437-AF95-DFC9A582FA53}"/>
          </ac:spMkLst>
        </pc:spChg>
        <pc:spChg chg="add del mod">
          <ac:chgData name="Robert [Chillibreeze]" userId="8fe5ebfe-980d-441d-bbff-8c5265b810b8" providerId="ADAL" clId="{1FF4586E-5747-4F23-9105-7ACD43C39463}" dt="2020-07-11T12:29:34.806" v="1302" actId="478"/>
          <ac:spMkLst>
            <pc:docMk/>
            <pc:sldMk cId="3968559844" sldId="293"/>
            <ac:spMk id="32" creationId="{462BC744-016E-4C1E-9A1F-D54D667A7719}"/>
          </ac:spMkLst>
        </pc:spChg>
        <pc:spChg chg="add del mod">
          <ac:chgData name="Robert [Chillibreeze]" userId="8fe5ebfe-980d-441d-bbff-8c5265b810b8" providerId="ADAL" clId="{1FF4586E-5747-4F23-9105-7ACD43C39463}" dt="2020-07-11T12:29:33.395" v="1300" actId="478"/>
          <ac:spMkLst>
            <pc:docMk/>
            <pc:sldMk cId="3968559844" sldId="293"/>
            <ac:spMk id="33" creationId="{F9D950C4-324E-4455-9A07-5CE1C722996C}"/>
          </ac:spMkLst>
        </pc:spChg>
        <pc:spChg chg="add del mod">
          <ac:chgData name="Robert [Chillibreeze]" userId="8fe5ebfe-980d-441d-bbff-8c5265b810b8" providerId="ADAL" clId="{1FF4586E-5747-4F23-9105-7ACD43C39463}" dt="2020-07-11T12:29:33.395" v="1300" actId="478"/>
          <ac:spMkLst>
            <pc:docMk/>
            <pc:sldMk cId="3968559844" sldId="293"/>
            <ac:spMk id="34" creationId="{566F0D5B-036E-4D27-B9FF-0DF8E4186AE4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35" creationId="{F9373A49-3903-46C9-9B6C-C6604980219E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36" creationId="{554E2790-7144-4955-954A-0267AE250141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37" creationId="{971A3847-8C6A-48F1-BDD0-6AC66C540F53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38" creationId="{F543B134-DC11-4D1C-A924-B3F851F35FB4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39" creationId="{CDE49B88-645D-4648-93BE-91D862EBBA32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40" creationId="{F175A54D-41F7-468F-9E4F-7232E03DB869}"/>
          </ac:spMkLst>
        </pc:spChg>
        <pc:spChg chg="mod">
          <ac:chgData name="Robert [Chillibreeze]" userId="8fe5ebfe-980d-441d-bbff-8c5265b810b8" providerId="ADAL" clId="{1FF4586E-5747-4F23-9105-7ACD43C39463}" dt="2020-07-11T16:08:50.687" v="1862" actId="164"/>
          <ac:spMkLst>
            <pc:docMk/>
            <pc:sldMk cId="3968559844" sldId="293"/>
            <ac:spMk id="41" creationId="{AC9D110E-5107-4D5C-AAA0-6D0B923DB081}"/>
          </ac:spMkLst>
        </pc:spChg>
        <pc:grpChg chg="add mod">
          <ac:chgData name="Robert [Chillibreeze]" userId="8fe5ebfe-980d-441d-bbff-8c5265b810b8" providerId="ADAL" clId="{1FF4586E-5747-4F23-9105-7ACD43C39463}" dt="2020-07-11T16:09:01.489" v="1864" actId="962"/>
          <ac:grpSpMkLst>
            <pc:docMk/>
            <pc:sldMk cId="3968559844" sldId="293"/>
            <ac:grpSpMk id="5" creationId="{C27F6201-392A-4675-A11E-A4B7C3B09068}"/>
          </ac:grpSpMkLst>
        </pc:grpChg>
        <pc:picChg chg="mod">
          <ac:chgData name="Robert [Chillibreeze]" userId="8fe5ebfe-980d-441d-bbff-8c5265b810b8" providerId="ADAL" clId="{1FF4586E-5747-4F23-9105-7ACD43C39463}" dt="2020-07-11T16:08:50.687" v="1862" actId="164"/>
          <ac:picMkLst>
            <pc:docMk/>
            <pc:sldMk cId="3968559844" sldId="293"/>
            <ac:picMk id="11" creationId="{CB175DAD-96D7-4869-AF6C-97FA46C379E4}"/>
          </ac:picMkLst>
        </pc:picChg>
        <pc:picChg chg="mod">
          <ac:chgData name="Robert [Chillibreeze]" userId="8fe5ebfe-980d-441d-bbff-8c5265b810b8" providerId="ADAL" clId="{1FF4586E-5747-4F23-9105-7ACD43C39463}" dt="2020-07-11T16:08:50.687" v="1862" actId="164"/>
          <ac:picMkLst>
            <pc:docMk/>
            <pc:sldMk cId="3968559844" sldId="293"/>
            <ac:picMk id="12" creationId="{E23659DB-711D-4ECA-9552-F8D9232E25D2}"/>
          </ac:picMkLst>
        </pc:picChg>
        <pc:picChg chg="mod">
          <ac:chgData name="Robert [Chillibreeze]" userId="8fe5ebfe-980d-441d-bbff-8c5265b810b8" providerId="ADAL" clId="{1FF4586E-5747-4F23-9105-7ACD43C39463}" dt="2020-07-11T16:08:50.687" v="1862" actId="164"/>
          <ac:picMkLst>
            <pc:docMk/>
            <pc:sldMk cId="3968559844" sldId="293"/>
            <ac:picMk id="13" creationId="{20A9F7C3-6178-4FC8-8352-B4C4239876C6}"/>
          </ac:picMkLst>
        </pc:picChg>
        <pc:picChg chg="mod">
          <ac:chgData name="Robert [Chillibreeze]" userId="8fe5ebfe-980d-441d-bbff-8c5265b810b8" providerId="ADAL" clId="{1FF4586E-5747-4F23-9105-7ACD43C39463}" dt="2020-07-11T16:08:50.687" v="1862" actId="164"/>
          <ac:picMkLst>
            <pc:docMk/>
            <pc:sldMk cId="3968559844" sldId="293"/>
            <ac:picMk id="14" creationId="{178C73F2-075C-4FC7-837D-11DBB952872F}"/>
          </ac:picMkLst>
        </pc:picChg>
        <pc:cxnChg chg="mod">
          <ac:chgData name="Robert [Chillibreeze]" userId="8fe5ebfe-980d-441d-bbff-8c5265b810b8" providerId="ADAL" clId="{1FF4586E-5747-4F23-9105-7ACD43C39463}" dt="2020-07-11T16:08:50.687" v="1862" actId="164"/>
          <ac:cxnSpMkLst>
            <pc:docMk/>
            <pc:sldMk cId="3968559844" sldId="293"/>
            <ac:cxnSpMk id="15" creationId="{B36D2CC3-3AAC-4380-ACCD-79C1D3CFD39F}"/>
          </ac:cxnSpMkLst>
        </pc:cxnChg>
        <pc:cxnChg chg="mod">
          <ac:chgData name="Robert [Chillibreeze]" userId="8fe5ebfe-980d-441d-bbff-8c5265b810b8" providerId="ADAL" clId="{1FF4586E-5747-4F23-9105-7ACD43C39463}" dt="2020-07-11T16:08:50.687" v="1862" actId="164"/>
          <ac:cxnSpMkLst>
            <pc:docMk/>
            <pc:sldMk cId="3968559844" sldId="293"/>
            <ac:cxnSpMk id="19" creationId="{4071E43B-4085-492A-9F3B-043A14087FF9}"/>
          </ac:cxnSpMkLst>
        </pc:cxnChg>
        <pc:cxnChg chg="mod">
          <ac:chgData name="Robert [Chillibreeze]" userId="8fe5ebfe-980d-441d-bbff-8c5265b810b8" providerId="ADAL" clId="{1FF4586E-5747-4F23-9105-7ACD43C39463}" dt="2020-07-11T16:08:50.687" v="1862" actId="164"/>
          <ac:cxnSpMkLst>
            <pc:docMk/>
            <pc:sldMk cId="3968559844" sldId="293"/>
            <ac:cxnSpMk id="23" creationId="{87879006-9993-47F8-85A1-392C80138CF2}"/>
          </ac:cxnSpMkLst>
        </pc:cxnChg>
        <pc:cxnChg chg="mod">
          <ac:chgData name="Robert [Chillibreeze]" userId="8fe5ebfe-980d-441d-bbff-8c5265b810b8" providerId="ADAL" clId="{1FF4586E-5747-4F23-9105-7ACD43C39463}" dt="2020-07-11T16:08:50.687" v="1862" actId="164"/>
          <ac:cxnSpMkLst>
            <pc:docMk/>
            <pc:sldMk cId="3968559844" sldId="293"/>
            <ac:cxnSpMk id="28" creationId="{8EBD43EB-AD0D-412A-B191-F43BF3B82863}"/>
          </ac:cxnSpMkLst>
        </pc:cxnChg>
        <pc:cxnChg chg="mod">
          <ac:chgData name="Robert [Chillibreeze]" userId="8fe5ebfe-980d-441d-bbff-8c5265b810b8" providerId="ADAL" clId="{1FF4586E-5747-4F23-9105-7ACD43C39463}" dt="2020-07-11T16:08:50.687" v="1862" actId="164"/>
          <ac:cxnSpMkLst>
            <pc:docMk/>
            <pc:sldMk cId="3968559844" sldId="293"/>
            <ac:cxnSpMk id="31" creationId="{B5B7F879-4284-4C95-A2A9-460A79F51364}"/>
          </ac:cxnSpMkLst>
        </pc:cxnChg>
      </pc:sldChg>
      <pc:sldChg chg="addSp delSp modSp mod chgLayout">
        <pc:chgData name="Robert [Chillibreeze]" userId="8fe5ebfe-980d-441d-bbff-8c5265b810b8" providerId="ADAL" clId="{1FF4586E-5747-4F23-9105-7ACD43C39463}" dt="2020-07-11T16:42:40.583" v="2450"/>
        <pc:sldMkLst>
          <pc:docMk/>
          <pc:sldMk cId="2831617250" sldId="294"/>
        </pc:sldMkLst>
        <pc:spChg chg="mod ord">
          <ac:chgData name="Robert [Chillibreeze]" userId="8fe5ebfe-980d-441d-bbff-8c5265b810b8" providerId="ADAL" clId="{1FF4586E-5747-4F23-9105-7ACD43C39463}" dt="2020-07-11T16:42:40.583" v="2450"/>
          <ac:spMkLst>
            <pc:docMk/>
            <pc:sldMk cId="2831617250" sldId="294"/>
            <ac:spMk id="2" creationId="{B42837B3-E2D3-4786-A4E1-E672770A0FF3}"/>
          </ac:spMkLst>
        </pc:spChg>
        <pc:spChg chg="mod">
          <ac:chgData name="Robert [Chillibreeze]" userId="8fe5ebfe-980d-441d-bbff-8c5265b810b8" providerId="ADAL" clId="{1FF4586E-5747-4F23-9105-7ACD43C39463}" dt="2020-07-11T12:25:21.289" v="1218" actId="552"/>
          <ac:spMkLst>
            <pc:docMk/>
            <pc:sldMk cId="2831617250" sldId="294"/>
            <ac:spMk id="3" creationId="{C1976A96-E21B-4E74-8DA1-4027CFB4DBF0}"/>
          </ac:spMkLst>
        </pc:spChg>
        <pc:spChg chg="mod">
          <ac:chgData name="Robert [Chillibreeze]" userId="8fe5ebfe-980d-441d-bbff-8c5265b810b8" providerId="ADAL" clId="{1FF4586E-5747-4F23-9105-7ACD43C39463}" dt="2020-07-11T12:25:30.534" v="1219" actId="207"/>
          <ac:spMkLst>
            <pc:docMk/>
            <pc:sldMk cId="2831617250" sldId="294"/>
            <ac:spMk id="4" creationId="{E18481C2-C4DF-4FD4-A008-77A694FA7485}"/>
          </ac:spMkLst>
        </pc:spChg>
        <pc:spChg chg="add del mod">
          <ac:chgData name="Robert [Chillibreeze]" userId="8fe5ebfe-980d-441d-bbff-8c5265b810b8" providerId="ADAL" clId="{1FF4586E-5747-4F23-9105-7ACD43C39463}" dt="2020-07-11T12:24:26.721" v="1187"/>
          <ac:spMkLst>
            <pc:docMk/>
            <pc:sldMk cId="2831617250" sldId="294"/>
            <ac:spMk id="6" creationId="{0243BB5B-4433-4231-85F0-82B99132E68E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7" creationId="{7C9601DD-2691-47A9-AA69-9B4BC1128AAC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8" creationId="{A7353B8B-A7D2-43DD-8B86-D9AE58B76C18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9" creationId="{7C1CFACA-787F-45DD-9D36-C64A45C417ED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0" creationId="{771B934C-A8D0-44BF-9FE9-4E2A56F1EBA1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1" creationId="{1C4E0955-428B-430F-ACAB-046D38D2ABDD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2" creationId="{F5BE1309-A727-4028-BD7A-B56E430A1C02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3" creationId="{AEED5465-414B-4721-90E0-7F30ADF82757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4" creationId="{3FC6355E-1D8F-4609-9D5F-C7F77BE7E4A4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5" creationId="{C3878ACD-2297-4937-BD94-F6769EF36235}"/>
          </ac:spMkLst>
        </pc:spChg>
        <pc:spChg chg="add del mod">
          <ac:chgData name="Robert [Chillibreeze]" userId="8fe5ebfe-980d-441d-bbff-8c5265b810b8" providerId="ADAL" clId="{1FF4586E-5747-4F23-9105-7ACD43C39463}" dt="2020-07-11T12:24:26.864" v="1188"/>
          <ac:spMkLst>
            <pc:docMk/>
            <pc:sldMk cId="2831617250" sldId="294"/>
            <ac:spMk id="16" creationId="{38E8C22F-2939-4CCB-ADED-56D12D54B442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7" creationId="{0110E1CC-8688-40CA-BD07-F7DB238ABA69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18" creationId="{F01D0674-5807-44FE-B116-4A45E55E2F16}"/>
          </ac:spMkLst>
        </pc:spChg>
        <pc:spChg chg="add del mod">
          <ac:chgData name="Robert [Chillibreeze]" userId="8fe5ebfe-980d-441d-bbff-8c5265b810b8" providerId="ADAL" clId="{1FF4586E-5747-4F23-9105-7ACD43C39463}" dt="2020-07-11T12:24:28.768" v="1190"/>
          <ac:spMkLst>
            <pc:docMk/>
            <pc:sldMk cId="2831617250" sldId="294"/>
            <ac:spMk id="19" creationId="{30CA2989-F03E-489E-9D98-40D5495E4E34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20" creationId="{860BF683-7AC3-4458-B7A1-4D3445631B64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21" creationId="{AB870505-4C79-415F-B3A7-721DDE09BAE6}"/>
          </ac:spMkLst>
        </pc:spChg>
        <pc:spChg chg="add del mod">
          <ac:chgData name="Robert [Chillibreeze]" userId="8fe5ebfe-980d-441d-bbff-8c5265b810b8" providerId="ADAL" clId="{1FF4586E-5747-4F23-9105-7ACD43C39463}" dt="2020-07-11T12:24:28.929" v="1191"/>
          <ac:spMkLst>
            <pc:docMk/>
            <pc:sldMk cId="2831617250" sldId="294"/>
            <ac:spMk id="22" creationId="{7B355B1A-7FC6-4065-ABC6-1999FBE9841C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23" creationId="{B14F50FD-1B95-4EB1-B1F5-161D6D267A13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24" creationId="{7E226FE4-C9D2-4EE9-B1B6-8108B00A1C5C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26" creationId="{20D2455E-8C9D-47EE-B366-D3E554758CC6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27" creationId="{3BA13C13-1BDC-4D97-B44A-15F23DAE6950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29" creationId="{598B0D1F-A87F-4325-9443-51548B0CEDA2}"/>
          </ac:spMkLst>
        </pc:spChg>
        <pc:spChg chg="mod topLvl">
          <ac:chgData name="Robert [Chillibreeze]" userId="8fe5ebfe-980d-441d-bbff-8c5265b810b8" providerId="ADAL" clId="{1FF4586E-5747-4F23-9105-7ACD43C39463}" dt="2020-07-11T05:43:40.460" v="694" actId="164"/>
          <ac:spMkLst>
            <pc:docMk/>
            <pc:sldMk cId="2831617250" sldId="294"/>
            <ac:spMk id="30" creationId="{F216A195-EFAB-4AF3-984D-34ECFCC6701B}"/>
          </ac:spMkLst>
        </pc:spChg>
        <pc:grpChg chg="add mod">
          <ac:chgData name="Robert [Chillibreeze]" userId="8fe5ebfe-980d-441d-bbff-8c5265b810b8" providerId="ADAL" clId="{1FF4586E-5747-4F23-9105-7ACD43C39463}" dt="2020-07-11T05:43:57.974" v="701" actId="962"/>
          <ac:grpSpMkLst>
            <pc:docMk/>
            <pc:sldMk cId="2831617250" sldId="294"/>
            <ac:grpSpMk id="5" creationId="{9CD9FB3E-3A01-4080-93CF-CE2E2C9429AF}"/>
          </ac:grpSpMkLst>
        </pc:grpChg>
        <pc:grpChg chg="del">
          <ac:chgData name="Robert [Chillibreeze]" userId="8fe5ebfe-980d-441d-bbff-8c5265b810b8" providerId="ADAL" clId="{1FF4586E-5747-4F23-9105-7ACD43C39463}" dt="2020-07-11T05:32:08.611" v="584" actId="165"/>
          <ac:grpSpMkLst>
            <pc:docMk/>
            <pc:sldMk cId="2831617250" sldId="294"/>
            <ac:grpSpMk id="64" creationId="{6504D199-3E8F-4BEA-932F-15596A3355DD}"/>
          </ac:grpSpMkLst>
        </pc:grp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32" creationId="{CECE1D1B-3152-4FBE-9005-A610E5E77E00}"/>
          </ac:cxnSpMkLst>
        </pc:cxn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34" creationId="{F341FB96-62E5-4D63-898A-A4E13C6A07C5}"/>
          </ac:cxnSpMkLst>
        </pc:cxn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35" creationId="{78F40236-E288-4710-A25C-3C4EACE09C3C}"/>
          </ac:cxnSpMkLst>
        </pc:cxn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36" creationId="{16EA81D3-F0FE-4A36-9A1B-1E8462BF23D3}"/>
          </ac:cxnSpMkLst>
        </pc:cxn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38" creationId="{642650E2-A610-4AD3-9DB5-50A5575FB970}"/>
          </ac:cxnSpMkLst>
        </pc:cxn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47" creationId="{968F7E52-A780-4037-AECF-85F625ED0971}"/>
          </ac:cxnSpMkLst>
        </pc:cxn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51" creationId="{6BD71783-9F43-4895-AFA8-61AA9FD298CF}"/>
          </ac:cxnSpMkLst>
        </pc:cxnChg>
        <pc:cxnChg chg="mod topLvl">
          <ac:chgData name="Robert [Chillibreeze]" userId="8fe5ebfe-980d-441d-bbff-8c5265b810b8" providerId="ADAL" clId="{1FF4586E-5747-4F23-9105-7ACD43C39463}" dt="2020-07-11T05:43:40.460" v="694" actId="164"/>
          <ac:cxnSpMkLst>
            <pc:docMk/>
            <pc:sldMk cId="2831617250" sldId="294"/>
            <ac:cxnSpMk id="55" creationId="{338A53E1-1487-434F-A7A2-92D153C86C5C}"/>
          </ac:cxnSpMkLst>
        </pc:cxnChg>
      </pc:sldChg>
      <pc:sldChg chg="modSp mod">
        <pc:chgData name="Robert [Chillibreeze]" userId="8fe5ebfe-980d-441d-bbff-8c5265b810b8" providerId="ADAL" clId="{1FF4586E-5747-4F23-9105-7ACD43C39463}" dt="2020-07-11T16:43:22.423" v="2463" actId="20577"/>
        <pc:sldMkLst>
          <pc:docMk/>
          <pc:sldMk cId="1637900650" sldId="295"/>
        </pc:sldMkLst>
        <pc:spChg chg="mod">
          <ac:chgData name="Robert [Chillibreeze]" userId="8fe5ebfe-980d-441d-bbff-8c5265b810b8" providerId="ADAL" clId="{1FF4586E-5747-4F23-9105-7ACD43C39463}" dt="2020-07-11T16:43:22.423" v="2463" actId="20577"/>
          <ac:spMkLst>
            <pc:docMk/>
            <pc:sldMk cId="1637900650" sldId="295"/>
            <ac:spMk id="3" creationId="{42B6995E-406F-48CF-A695-248C19232444}"/>
          </ac:spMkLst>
        </pc:spChg>
        <pc:spChg chg="mod">
          <ac:chgData name="Robert [Chillibreeze]" userId="8fe5ebfe-980d-441d-bbff-8c5265b810b8" providerId="ADAL" clId="{1FF4586E-5747-4F23-9105-7ACD43C39463}" dt="2020-07-11T16:27:47.581" v="2192" actId="13244"/>
          <ac:spMkLst>
            <pc:docMk/>
            <pc:sldMk cId="1637900650" sldId="295"/>
            <ac:spMk id="6" creationId="{664EA6CA-6DC8-4825-B157-91A9925ECB51}"/>
          </ac:spMkLst>
        </pc:spChg>
        <pc:spChg chg="mod">
          <ac:chgData name="Robert [Chillibreeze]" userId="8fe5ebfe-980d-441d-bbff-8c5265b810b8" providerId="ADAL" clId="{1FF4586E-5747-4F23-9105-7ACD43C39463}" dt="2020-07-11T16:27:47.581" v="2192" actId="13244"/>
          <ac:spMkLst>
            <pc:docMk/>
            <pc:sldMk cId="1637900650" sldId="295"/>
            <ac:spMk id="7" creationId="{FFE979B4-E366-44D1-97E4-BF148A0A4085}"/>
          </ac:spMkLst>
        </pc:spChg>
        <pc:spChg chg="mod">
          <ac:chgData name="Robert [Chillibreeze]" userId="8fe5ebfe-980d-441d-bbff-8c5265b810b8" providerId="ADAL" clId="{1FF4586E-5747-4F23-9105-7ACD43C39463}" dt="2020-07-11T16:27:47.581" v="2192" actId="13244"/>
          <ac:spMkLst>
            <pc:docMk/>
            <pc:sldMk cId="1637900650" sldId="295"/>
            <ac:spMk id="13" creationId="{81B692EB-CB79-4EAB-BAA4-835B213CA7D4}"/>
          </ac:spMkLst>
        </pc:spChg>
        <pc:spChg chg="mod">
          <ac:chgData name="Robert [Chillibreeze]" userId="8fe5ebfe-980d-441d-bbff-8c5265b810b8" providerId="ADAL" clId="{1FF4586E-5747-4F23-9105-7ACD43C39463}" dt="2020-07-11T16:40:50.599" v="2429" actId="207"/>
          <ac:spMkLst>
            <pc:docMk/>
            <pc:sldMk cId="1637900650" sldId="295"/>
            <ac:spMk id="17" creationId="{9132A700-1771-4AA5-B68D-80B31A831807}"/>
          </ac:spMkLst>
        </pc:spChg>
        <pc:spChg chg="mod">
          <ac:chgData name="Robert [Chillibreeze]" userId="8fe5ebfe-980d-441d-bbff-8c5265b810b8" providerId="ADAL" clId="{1FF4586E-5747-4F23-9105-7ACD43C39463}" dt="2020-07-11T16:40:50.599" v="2429" actId="207"/>
          <ac:spMkLst>
            <pc:docMk/>
            <pc:sldMk cId="1637900650" sldId="295"/>
            <ac:spMk id="18" creationId="{BAB7DFBB-DC94-469C-B5A3-0AF2A2FD179B}"/>
          </ac:spMkLst>
        </pc:spChg>
        <pc:spChg chg="mod">
          <ac:chgData name="Robert [Chillibreeze]" userId="8fe5ebfe-980d-441d-bbff-8c5265b810b8" providerId="ADAL" clId="{1FF4586E-5747-4F23-9105-7ACD43C39463}" dt="2020-07-11T16:40:50.599" v="2429" actId="207"/>
          <ac:spMkLst>
            <pc:docMk/>
            <pc:sldMk cId="1637900650" sldId="295"/>
            <ac:spMk id="19" creationId="{C785C033-099D-47FD-A95F-28B1D4955204}"/>
          </ac:spMkLst>
        </pc:spChg>
        <pc:spChg chg="mod">
          <ac:chgData name="Robert [Chillibreeze]" userId="8fe5ebfe-980d-441d-bbff-8c5265b810b8" providerId="ADAL" clId="{1FF4586E-5747-4F23-9105-7ACD43C39463}" dt="2020-07-11T16:40:50.599" v="2429" actId="207"/>
          <ac:spMkLst>
            <pc:docMk/>
            <pc:sldMk cId="1637900650" sldId="295"/>
            <ac:spMk id="20" creationId="{1C70FC73-5E7E-4E52-BA4F-59E905FFBD77}"/>
          </ac:spMkLst>
        </pc:spChg>
      </pc:sldChg>
      <pc:sldChg chg="addSp delSp modSp mod setBg">
        <pc:chgData name="Robert [Chillibreeze]" userId="8fe5ebfe-980d-441d-bbff-8c5265b810b8" providerId="ADAL" clId="{1FF4586E-5747-4F23-9105-7ACD43C39463}" dt="2020-07-11T16:42:50.581" v="2453"/>
        <pc:sldMkLst>
          <pc:docMk/>
          <pc:sldMk cId="2739900089" sldId="297"/>
        </pc:sldMkLst>
        <pc:spChg chg="mod">
          <ac:chgData name="Robert [Chillibreeze]" userId="8fe5ebfe-980d-441d-bbff-8c5265b810b8" providerId="ADAL" clId="{1FF4586E-5747-4F23-9105-7ACD43C39463}" dt="2020-07-11T16:42:50.581" v="2453"/>
          <ac:spMkLst>
            <pc:docMk/>
            <pc:sldMk cId="2739900089" sldId="297"/>
            <ac:spMk id="2" creationId="{BD4E48C5-BFF6-4773-868E-BCA356B3A86F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4" creationId="{C712F40E-4E47-43B2-8752-4A5D8A8F064F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" creationId="{F89E2731-660E-46D6-A59D-A6C4C8E4901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" creationId="{83ADF689-BB5F-4E9B-8CD3-8D51174F4566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" creationId="{1753AD37-15D0-42C6-8E4E-A3788599D287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8" creationId="{B94C03C3-088E-4D58-AAE4-0927CFC09E7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9" creationId="{4FC6E761-0616-4B7C-9E42-B18FCE1DCA39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0" creationId="{51BE2D6E-5830-4C7B-A3B8-01D08D45806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1" creationId="{9D2A5675-A454-4B2F-A2EF-EF296C294FCB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2" creationId="{11AFB09A-CC09-4F63-88CD-A50B32F5B84F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3" creationId="{1875F73B-7C7C-43D9-B72D-0A4A6588686E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4" creationId="{FC65858A-4B29-4E93-9EFC-1D7DB6EF8D73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5" creationId="{29F15934-A05E-4B7E-890A-FFA57AA29FB0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6" creationId="{098E7B53-2524-4B93-8F24-46A0C2365667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7" creationId="{68BB0795-DE70-45D5-9011-00F73FDC95DD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8" creationId="{C8D0FFCD-3775-4455-B0FD-D7D7E9900B2E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19" creationId="{6D58AF56-B8E9-483F-B8B7-E00F294CE697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0" creationId="{ECF2652C-8B9F-4B62-9098-8B67046F937C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1" creationId="{045884AD-25BA-4CA4-83C9-06D63221F1B0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2" creationId="{EBCEC4F3-F7BE-4361-A7AC-37C2C078F764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3" creationId="{AED9BE3F-6228-4B40-BEE6-B96B6753535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4" creationId="{46156B60-C34B-4AE9-BD1B-DE4711C3F05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5" creationId="{15D79164-8186-4E30-ACEF-3522F0187E39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6" creationId="{53493EAA-BE6C-48EB-ADD3-C3324F5D093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7" creationId="{CA761542-88DF-4385-BEB4-3FAEF026D919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8" creationId="{CC16CA40-3A08-45DB-9E7B-F6DBCD37A375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29" creationId="{55B19761-D105-44B7-AEBE-1BEBB65B51B5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0" creationId="{8EFE5F82-505F-4A77-BB3A-22EB42F250AC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1" creationId="{D8DD3373-64CB-4749-9E48-3577D90B453B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2" creationId="{12456F10-8118-4C9A-A894-A78DE5891EDD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3" creationId="{61F896D8-DA99-4AB0-8DC9-CEBB61301718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4" creationId="{C9195A1F-6A93-4A7A-98C1-B992C401D8F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5" creationId="{7B3E3A32-5E67-4415-8599-FEA47C019160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6" creationId="{C5C1021C-3253-4A14-9FEA-E3F3BD6C58D1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7" creationId="{C6C717AD-A232-495B-922D-E912BB1E8BFE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8" creationId="{844A582F-15AE-4DB4-AA6D-1D5678574A61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39" creationId="{9860A853-B95B-4872-8DCC-496E210BE79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40" creationId="{A91AF0A2-5D80-4999-AFE9-1929152D451E}"/>
          </ac:spMkLst>
        </pc:spChg>
        <pc:spChg chg="del mod modVis">
          <ac:chgData name="Robert [Chillibreeze]" userId="8fe5ebfe-980d-441d-bbff-8c5265b810b8" providerId="ADAL" clId="{1FF4586E-5747-4F23-9105-7ACD43C39463}" dt="2020-07-11T16:23:05.723" v="2101" actId="478"/>
          <ac:spMkLst>
            <pc:docMk/>
            <pc:sldMk cId="2739900089" sldId="297"/>
            <ac:spMk id="41" creationId="{91150FF2-84D5-4915-AE97-D1F5E9A7B09E}"/>
          </ac:spMkLst>
        </pc:spChg>
        <pc:spChg chg="mod">
          <ac:chgData name="Robert [Chillibreeze]" userId="8fe5ebfe-980d-441d-bbff-8c5265b810b8" providerId="ADAL" clId="{1FF4586E-5747-4F23-9105-7ACD43C39463}" dt="2020-07-11T16:22:57.791" v="2100" actId="13244"/>
          <ac:spMkLst>
            <pc:docMk/>
            <pc:sldMk cId="2739900089" sldId="297"/>
            <ac:spMk id="42" creationId="{5C9A36C5-AD71-4EE4-B0A2-3007B4662A7A}"/>
          </ac:spMkLst>
        </pc:spChg>
        <pc:spChg chg="mod">
          <ac:chgData name="Robert [Chillibreeze]" userId="8fe5ebfe-980d-441d-bbff-8c5265b810b8" providerId="ADAL" clId="{1FF4586E-5747-4F23-9105-7ACD43C39463}" dt="2020-07-11T16:22:53.054" v="2098" actId="13244"/>
          <ac:spMkLst>
            <pc:docMk/>
            <pc:sldMk cId="2739900089" sldId="297"/>
            <ac:spMk id="43" creationId="{240B1534-69D9-4957-A399-8B2E59AFDB5F}"/>
          </ac:spMkLst>
        </pc:spChg>
        <pc:spChg chg="mod">
          <ac:chgData name="Robert [Chillibreeze]" userId="8fe5ebfe-980d-441d-bbff-8c5265b810b8" providerId="ADAL" clId="{1FF4586E-5747-4F23-9105-7ACD43C39463}" dt="2020-07-11T16:22:53.054" v="2098" actId="13244"/>
          <ac:spMkLst>
            <pc:docMk/>
            <pc:sldMk cId="2739900089" sldId="297"/>
            <ac:spMk id="44" creationId="{3C16135B-2DB4-4041-84AB-001E8198C718}"/>
          </ac:spMkLst>
        </pc:spChg>
        <pc:spChg chg="mod">
          <ac:chgData name="Robert [Chillibreeze]" userId="8fe5ebfe-980d-441d-bbff-8c5265b810b8" providerId="ADAL" clId="{1FF4586E-5747-4F23-9105-7ACD43C39463}" dt="2020-07-11T16:22:53.054" v="2098" actId="13244"/>
          <ac:spMkLst>
            <pc:docMk/>
            <pc:sldMk cId="2739900089" sldId="297"/>
            <ac:spMk id="45" creationId="{BACB522E-8BDD-4659-AA8C-DA95C85C065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46" creationId="{C0C17E36-4C63-4E65-9608-319483DC2F2F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47" creationId="{161C6906-55AF-42F9-8C88-8AB17AD7F421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48" creationId="{EFC129A7-BDEB-4075-A618-C48D2EDE15FB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49" creationId="{2E04701B-E8A6-40A2-9822-D346D7329BAE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0" creationId="{8EBC1A38-EB09-49A2-9E94-0D368964362C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1" creationId="{27F82048-ED75-4A37-AFE6-33EAC5DC98FC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2" creationId="{3497D6E2-F7C9-4FBF-9ADD-A63E5A1B2813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3" creationId="{75B0A72C-FCCE-4602-AF4B-170F8776F299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4" creationId="{14D0454B-2770-4F16-8596-10882DEC8E5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5" creationId="{9C041910-7086-4F51-B9C1-E91402B9178D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6" creationId="{03AFF9C9-8DEB-4D47-B8B5-C92D84148E8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7" creationId="{ECEF6B55-E3D7-4A95-BF36-91FBFC3AD580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8" creationId="{B0285859-7DE7-4BF4-8DCA-6B85BE2C784D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59" creationId="{6CF7B040-A97E-41ED-975D-EDAB6EABF045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0" creationId="{0361256E-3F52-41A0-ACE4-4C3E6718D633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1" creationId="{AC103B3E-099F-45D4-A960-BB3AC32C2F3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2" creationId="{72C4D20D-DFD7-447A-947D-A54CFA3E76B5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3" creationId="{D6915F02-8AD5-4A9B-B83E-4C18ABFBCC0B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4" creationId="{14E386C8-2A17-4C40-9FFB-06E8E6C05A0B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5" creationId="{927A4306-9AC3-4A91-B407-7ED488C89ACB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6" creationId="{C9140E1A-7BC4-409E-8793-38E2FBEEB3E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7" creationId="{2B1E413A-13A6-4AC5-8561-9E2B0FEC51D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8" creationId="{98876866-C121-4B51-A060-FD2E0DC1FC53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69" creationId="{097B43BB-5CD7-4455-8C3A-081A1FA10A24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0" creationId="{3F19629A-2040-433B-9649-A6D4515CFD67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1" creationId="{A1B02BBC-9D30-40E5-93B1-823C6D32595D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2" creationId="{FAFCA8E3-E3AC-4BA0-A4C7-8E9F1EF57C8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3" creationId="{B1E0BA85-5343-4C16-B248-4B773FF21018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4" creationId="{21FBF44C-203D-4290-80F0-A34B0AA03EE7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5" creationId="{BE1BEA70-D758-45F9-8314-525792B0BDC4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6" creationId="{9E592958-D14E-4EEA-977D-6EEE61994F58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7" creationId="{6982AE03-D910-4AFE-AB52-B3D55B982651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8" creationId="{EF2AD0BF-162D-44CA-B221-C505F5B6E518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79" creationId="{100F7F8E-9D45-453E-9E96-E8650A332FD5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80" creationId="{0BCFC3CD-7EC9-40F4-B85A-D0B365328366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81" creationId="{B2E5080C-A070-443B-9385-07BA74744292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82" creationId="{0CF27160-9AD1-4337-8CD4-C36232786DFA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83" creationId="{529899AA-A120-47F7-A600-4E1B123D1969}"/>
          </ac:spMkLst>
        </pc:spChg>
        <pc:spChg chg="mod">
          <ac:chgData name="Robert [Chillibreeze]" userId="8fe5ebfe-980d-441d-bbff-8c5265b810b8" providerId="ADAL" clId="{1FF4586E-5747-4F23-9105-7ACD43C39463}" dt="2020-07-11T12:30:05.209" v="1304" actId="338"/>
          <ac:spMkLst>
            <pc:docMk/>
            <pc:sldMk cId="2739900089" sldId="297"/>
            <ac:spMk id="84" creationId="{7F53587E-F141-43DA-9C1B-1E4F7AF44FAC}"/>
          </ac:spMkLst>
        </pc:spChg>
        <pc:spChg chg="del mod topLvl">
          <ac:chgData name="Robert [Chillibreeze]" userId="8fe5ebfe-980d-441d-bbff-8c5265b810b8" providerId="ADAL" clId="{1FF4586E-5747-4F23-9105-7ACD43C39463}" dt="2020-07-11T12:40:34.073" v="1508" actId="478"/>
          <ac:spMkLst>
            <pc:docMk/>
            <pc:sldMk cId="2739900089" sldId="297"/>
            <ac:spMk id="86" creationId="{418046B7-B760-402B-AA56-A54FA2D84587}"/>
          </ac:spMkLst>
        </pc:spChg>
        <pc:spChg chg="del mod topLvl">
          <ac:chgData name="Robert [Chillibreeze]" userId="8fe5ebfe-980d-441d-bbff-8c5265b810b8" providerId="ADAL" clId="{1FF4586E-5747-4F23-9105-7ACD43C39463}" dt="2020-07-11T12:39:20.606" v="1492" actId="478"/>
          <ac:spMkLst>
            <pc:docMk/>
            <pc:sldMk cId="2739900089" sldId="297"/>
            <ac:spMk id="87" creationId="{D6853A79-0A12-48CE-B229-BC3C40C6AD93}"/>
          </ac:spMkLst>
        </pc:spChg>
        <pc:spChg chg="mod topLvl">
          <ac:chgData name="Robert [Chillibreeze]" userId="8fe5ebfe-980d-441d-bbff-8c5265b810b8" providerId="ADAL" clId="{1FF4586E-5747-4F23-9105-7ACD43C39463}" dt="2020-07-11T12:45:26.506" v="1568" actId="164"/>
          <ac:spMkLst>
            <pc:docMk/>
            <pc:sldMk cId="2739900089" sldId="297"/>
            <ac:spMk id="88" creationId="{91CDEFED-F90A-4DAB-9D84-4B0BBB7FEAF9}"/>
          </ac:spMkLst>
        </pc:spChg>
        <pc:spChg chg="del mod topLvl">
          <ac:chgData name="Robert [Chillibreeze]" userId="8fe5ebfe-980d-441d-bbff-8c5265b810b8" providerId="ADAL" clId="{1FF4586E-5747-4F23-9105-7ACD43C39463}" dt="2020-07-11T12:35:51.785" v="1425" actId="478"/>
          <ac:spMkLst>
            <pc:docMk/>
            <pc:sldMk cId="2739900089" sldId="297"/>
            <ac:spMk id="89" creationId="{8CCD8B0D-4BEB-43A7-8E4E-D4AC603A6393}"/>
          </ac:spMkLst>
        </pc:spChg>
        <pc:spChg chg="del mod topLvl">
          <ac:chgData name="Robert [Chillibreeze]" userId="8fe5ebfe-980d-441d-bbff-8c5265b810b8" providerId="ADAL" clId="{1FF4586E-5747-4F23-9105-7ACD43C39463}" dt="2020-07-11T12:39:18.544" v="1490" actId="478"/>
          <ac:spMkLst>
            <pc:docMk/>
            <pc:sldMk cId="2739900089" sldId="297"/>
            <ac:spMk id="90" creationId="{4A2DECD8-11B9-418E-A5D4-2F387833F9E2}"/>
          </ac:spMkLst>
        </pc:spChg>
        <pc:spChg chg="mod topLvl">
          <ac:chgData name="Robert [Chillibreeze]" userId="8fe5ebfe-980d-441d-bbff-8c5265b810b8" providerId="ADAL" clId="{1FF4586E-5747-4F23-9105-7ACD43C39463}" dt="2020-07-11T12:45:26.506" v="1568" actId="164"/>
          <ac:spMkLst>
            <pc:docMk/>
            <pc:sldMk cId="2739900089" sldId="297"/>
            <ac:spMk id="91" creationId="{437B16FC-1827-41A6-9350-F92F2CF9FD41}"/>
          </ac:spMkLst>
        </pc:spChg>
        <pc:spChg chg="del mod topLvl">
          <ac:chgData name="Robert [Chillibreeze]" userId="8fe5ebfe-980d-441d-bbff-8c5265b810b8" providerId="ADAL" clId="{1FF4586E-5747-4F23-9105-7ACD43C39463}" dt="2020-07-11T12:35:54.998" v="1426" actId="478"/>
          <ac:spMkLst>
            <pc:docMk/>
            <pc:sldMk cId="2739900089" sldId="297"/>
            <ac:spMk id="92" creationId="{D6F0CD8F-17EE-4CF1-8396-60562E18C42D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93" creationId="{5786F247-319B-4662-B798-3E1E4457F1DB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94" creationId="{362C6D5B-35DE-4FCA-A440-1E47FEA50D53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95" creationId="{56DEEB7B-1D54-426C-A7C6-37F438244E26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96" creationId="{66E39DF2-2D7A-4A28-BE48-25C30609628C}"/>
          </ac:spMkLst>
        </pc:spChg>
        <pc:spChg chg="del mod topLvl">
          <ac:chgData name="Robert [Chillibreeze]" userId="8fe5ebfe-980d-441d-bbff-8c5265b810b8" providerId="ADAL" clId="{1FF4586E-5747-4F23-9105-7ACD43C39463}" dt="2020-07-11T12:40:58.617" v="1511" actId="478"/>
          <ac:spMkLst>
            <pc:docMk/>
            <pc:sldMk cId="2739900089" sldId="297"/>
            <ac:spMk id="97" creationId="{678F62D6-352C-4292-9983-5301BB81AF2B}"/>
          </ac:spMkLst>
        </pc:spChg>
        <pc:spChg chg="del mod topLvl">
          <ac:chgData name="Robert [Chillibreeze]" userId="8fe5ebfe-980d-441d-bbff-8c5265b810b8" providerId="ADAL" clId="{1FF4586E-5747-4F23-9105-7ACD43C39463}" dt="2020-07-11T12:41:02.441" v="1512" actId="478"/>
          <ac:spMkLst>
            <pc:docMk/>
            <pc:sldMk cId="2739900089" sldId="297"/>
            <ac:spMk id="98" creationId="{6B45A397-E2DD-4157-9BE0-3361FEA2BE0C}"/>
          </ac:spMkLst>
        </pc:spChg>
        <pc:spChg chg="del mod topLvl">
          <ac:chgData name="Robert [Chillibreeze]" userId="8fe5ebfe-980d-441d-bbff-8c5265b810b8" providerId="ADAL" clId="{1FF4586E-5747-4F23-9105-7ACD43C39463}" dt="2020-07-11T12:41:02.441" v="1512" actId="478"/>
          <ac:spMkLst>
            <pc:docMk/>
            <pc:sldMk cId="2739900089" sldId="297"/>
            <ac:spMk id="99" creationId="{8E7E1B56-F3A5-4150-BD90-089F3C1E7B68}"/>
          </ac:spMkLst>
        </pc:spChg>
        <pc:spChg chg="del mod topLvl">
          <ac:chgData name="Robert [Chillibreeze]" userId="8fe5ebfe-980d-441d-bbff-8c5265b810b8" providerId="ADAL" clId="{1FF4586E-5747-4F23-9105-7ACD43C39463}" dt="2020-07-11T12:41:02.441" v="1512" actId="478"/>
          <ac:spMkLst>
            <pc:docMk/>
            <pc:sldMk cId="2739900089" sldId="297"/>
            <ac:spMk id="100" creationId="{AC78C155-259E-47D9-8B20-31EA05FDF469}"/>
          </ac:spMkLst>
        </pc:spChg>
        <pc:spChg chg="del mod topLvl">
          <ac:chgData name="Robert [Chillibreeze]" userId="8fe5ebfe-980d-441d-bbff-8c5265b810b8" providerId="ADAL" clId="{1FF4586E-5747-4F23-9105-7ACD43C39463}" dt="2020-07-11T12:43:08.716" v="1542" actId="478"/>
          <ac:spMkLst>
            <pc:docMk/>
            <pc:sldMk cId="2739900089" sldId="297"/>
            <ac:spMk id="101" creationId="{090F070A-D550-4DEB-8B10-CE9C3B06F419}"/>
          </ac:spMkLst>
        </pc:spChg>
        <pc:spChg chg="del mod topLvl">
          <ac:chgData name="Robert [Chillibreeze]" userId="8fe5ebfe-980d-441d-bbff-8c5265b810b8" providerId="ADAL" clId="{1FF4586E-5747-4F23-9105-7ACD43C39463}" dt="2020-07-11T12:43:09.637" v="1543" actId="478"/>
          <ac:spMkLst>
            <pc:docMk/>
            <pc:sldMk cId="2739900089" sldId="297"/>
            <ac:spMk id="102" creationId="{01739EB4-C22D-4D3C-8E5C-1811E0648A41}"/>
          </ac:spMkLst>
        </pc:spChg>
        <pc:spChg chg="del mod topLvl">
          <ac:chgData name="Robert [Chillibreeze]" userId="8fe5ebfe-980d-441d-bbff-8c5265b810b8" providerId="ADAL" clId="{1FF4586E-5747-4F23-9105-7ACD43C39463}" dt="2020-07-11T12:42:57.036" v="1537" actId="478"/>
          <ac:spMkLst>
            <pc:docMk/>
            <pc:sldMk cId="2739900089" sldId="297"/>
            <ac:spMk id="103" creationId="{8CC8D196-7425-43B8-B14E-3B2584D9CBA3}"/>
          </ac:spMkLst>
        </pc:spChg>
        <pc:spChg chg="mod topLvl">
          <ac:chgData name="Robert [Chillibreeze]" userId="8fe5ebfe-980d-441d-bbff-8c5265b810b8" providerId="ADAL" clId="{1FF4586E-5747-4F23-9105-7ACD43C39463}" dt="2020-07-11T12:45:32.723" v="1574" actId="962"/>
          <ac:spMkLst>
            <pc:docMk/>
            <pc:sldMk cId="2739900089" sldId="297"/>
            <ac:spMk id="104" creationId="{F5AB0137-5BE1-4ECD-98AD-1DC74FD348A1}"/>
          </ac:spMkLst>
        </pc:spChg>
        <pc:spChg chg="del mod topLvl">
          <ac:chgData name="Robert [Chillibreeze]" userId="8fe5ebfe-980d-441d-bbff-8c5265b810b8" providerId="ADAL" clId="{1FF4586E-5747-4F23-9105-7ACD43C39463}" dt="2020-07-11T12:34:36.694" v="1399" actId="478"/>
          <ac:spMkLst>
            <pc:docMk/>
            <pc:sldMk cId="2739900089" sldId="297"/>
            <ac:spMk id="105" creationId="{BEC094B1-13FF-4C53-9097-B238848CE16E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06" creationId="{54BADDD2-1B4E-4164-8569-EF819C5C7B8B}"/>
          </ac:spMkLst>
        </pc:spChg>
        <pc:spChg chg="del mod topLvl">
          <ac:chgData name="Robert [Chillibreeze]" userId="8fe5ebfe-980d-441d-bbff-8c5265b810b8" providerId="ADAL" clId="{1FF4586E-5747-4F23-9105-7ACD43C39463}" dt="2020-07-11T12:34:47.317" v="1403" actId="478"/>
          <ac:spMkLst>
            <pc:docMk/>
            <pc:sldMk cId="2739900089" sldId="297"/>
            <ac:spMk id="107" creationId="{2723E3AA-5F8E-4CDB-AFE9-AC881908A848}"/>
          </ac:spMkLst>
        </pc:spChg>
        <pc:spChg chg="del mod topLvl">
          <ac:chgData name="Robert [Chillibreeze]" userId="8fe5ebfe-980d-441d-bbff-8c5265b810b8" providerId="ADAL" clId="{1FF4586E-5747-4F23-9105-7ACD43C39463}" dt="2020-07-11T12:34:58.313" v="1407" actId="478"/>
          <ac:spMkLst>
            <pc:docMk/>
            <pc:sldMk cId="2739900089" sldId="297"/>
            <ac:spMk id="108" creationId="{2E27469F-2317-4B1C-B729-02977E0EE54D}"/>
          </ac:spMkLst>
        </pc:spChg>
        <pc:spChg chg="del mod topLvl">
          <ac:chgData name="Robert [Chillibreeze]" userId="8fe5ebfe-980d-441d-bbff-8c5265b810b8" providerId="ADAL" clId="{1FF4586E-5747-4F23-9105-7ACD43C39463}" dt="2020-07-11T12:42:31.368" v="1530" actId="478"/>
          <ac:spMkLst>
            <pc:docMk/>
            <pc:sldMk cId="2739900089" sldId="297"/>
            <ac:spMk id="109" creationId="{CC00225C-E04C-4A00-BAF5-04A108BBA969}"/>
          </ac:spMkLst>
        </pc:spChg>
        <pc:spChg chg="del mod topLvl">
          <ac:chgData name="Robert [Chillibreeze]" userId="8fe5ebfe-980d-441d-bbff-8c5265b810b8" providerId="ADAL" clId="{1FF4586E-5747-4F23-9105-7ACD43C39463}" dt="2020-07-11T12:42:31.368" v="1530" actId="478"/>
          <ac:spMkLst>
            <pc:docMk/>
            <pc:sldMk cId="2739900089" sldId="297"/>
            <ac:spMk id="110" creationId="{EA5FDFD2-C781-4093-BA27-62298076DCF4}"/>
          </ac:spMkLst>
        </pc:spChg>
        <pc:spChg chg="del mod topLvl">
          <ac:chgData name="Robert [Chillibreeze]" userId="8fe5ebfe-980d-441d-bbff-8c5265b810b8" providerId="ADAL" clId="{1FF4586E-5747-4F23-9105-7ACD43C39463}" dt="2020-07-11T12:42:31.368" v="1530" actId="478"/>
          <ac:spMkLst>
            <pc:docMk/>
            <pc:sldMk cId="2739900089" sldId="297"/>
            <ac:spMk id="112" creationId="{E51B7527-1486-4A3E-B216-5556E3378190}"/>
          </ac:spMkLst>
        </pc:spChg>
        <pc:spChg chg="del mod topLvl">
          <ac:chgData name="Robert [Chillibreeze]" userId="8fe5ebfe-980d-441d-bbff-8c5265b810b8" providerId="ADAL" clId="{1FF4586E-5747-4F23-9105-7ACD43C39463}" dt="2020-07-11T12:42:31.368" v="1530" actId="478"/>
          <ac:spMkLst>
            <pc:docMk/>
            <pc:sldMk cId="2739900089" sldId="297"/>
            <ac:spMk id="113" creationId="{1B3BE11A-351F-4BFB-AD01-DFB0E9C6F4E9}"/>
          </ac:spMkLst>
        </pc:spChg>
        <pc:spChg chg="del mod topLvl">
          <ac:chgData name="Robert [Chillibreeze]" userId="8fe5ebfe-980d-441d-bbff-8c5265b810b8" providerId="ADAL" clId="{1FF4586E-5747-4F23-9105-7ACD43C39463}" dt="2020-07-11T12:42:31.368" v="1530" actId="478"/>
          <ac:spMkLst>
            <pc:docMk/>
            <pc:sldMk cId="2739900089" sldId="297"/>
            <ac:spMk id="114" creationId="{7657068F-2B9A-4AA6-88B0-38E65A382DA0}"/>
          </ac:spMkLst>
        </pc:spChg>
        <pc:spChg chg="del mod topLvl">
          <ac:chgData name="Robert [Chillibreeze]" userId="8fe5ebfe-980d-441d-bbff-8c5265b810b8" providerId="ADAL" clId="{1FF4586E-5747-4F23-9105-7ACD43C39463}" dt="2020-07-11T12:43:05.771" v="1541" actId="478"/>
          <ac:spMkLst>
            <pc:docMk/>
            <pc:sldMk cId="2739900089" sldId="297"/>
            <ac:spMk id="115" creationId="{29AD3053-1037-45F5-B792-A45436CEE5AC}"/>
          </ac:spMkLst>
        </pc:spChg>
        <pc:spChg chg="del mod topLvl">
          <ac:chgData name="Robert [Chillibreeze]" userId="8fe5ebfe-980d-441d-bbff-8c5265b810b8" providerId="ADAL" clId="{1FF4586E-5747-4F23-9105-7ACD43C39463}" dt="2020-07-11T12:43:04.667" v="1540" actId="478"/>
          <ac:spMkLst>
            <pc:docMk/>
            <pc:sldMk cId="2739900089" sldId="297"/>
            <ac:spMk id="116" creationId="{F860A2FE-1928-4524-84E9-7099B68511E4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17" creationId="{8FD97D85-D7BD-4701-B843-BE5F3EEE7619}"/>
          </ac:spMkLst>
        </pc:spChg>
        <pc:spChg chg="del mod topLvl">
          <ac:chgData name="Robert [Chillibreeze]" userId="8fe5ebfe-980d-441d-bbff-8c5265b810b8" providerId="ADAL" clId="{1FF4586E-5747-4F23-9105-7ACD43C39463}" dt="2020-07-11T12:39:38.827" v="1496" actId="478"/>
          <ac:spMkLst>
            <pc:docMk/>
            <pc:sldMk cId="2739900089" sldId="297"/>
            <ac:spMk id="118" creationId="{73D95DF4-6D2F-4211-8AE0-3665C2988B93}"/>
          </ac:spMkLst>
        </pc:spChg>
        <pc:spChg chg="del mod topLvl">
          <ac:chgData name="Robert [Chillibreeze]" userId="8fe5ebfe-980d-441d-bbff-8c5265b810b8" providerId="ADAL" clId="{1FF4586E-5747-4F23-9105-7ACD43C39463}" dt="2020-07-11T12:35:06.677" v="1410" actId="478"/>
          <ac:spMkLst>
            <pc:docMk/>
            <pc:sldMk cId="2739900089" sldId="297"/>
            <ac:spMk id="119" creationId="{44E985D3-354E-4FF3-8867-EFA587F7D682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20" creationId="{503050B5-B637-4373-8DD5-83C8FC0D6FFC}"/>
          </ac:spMkLst>
        </pc:spChg>
        <pc:spChg chg="del mod topLvl">
          <ac:chgData name="Robert [Chillibreeze]" userId="8fe5ebfe-980d-441d-bbff-8c5265b810b8" providerId="ADAL" clId="{1FF4586E-5747-4F23-9105-7ACD43C39463}" dt="2020-07-11T12:35:15.211" v="1414" actId="478"/>
          <ac:spMkLst>
            <pc:docMk/>
            <pc:sldMk cId="2739900089" sldId="297"/>
            <ac:spMk id="121" creationId="{100F042D-0DF6-4F75-89BD-B768066C5C7B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22" creationId="{F829275F-1EB3-495E-A845-82B1FCED7892}"/>
          </ac:spMkLst>
        </pc:spChg>
        <pc:spChg chg="del mod topLvl">
          <ac:chgData name="Robert [Chillibreeze]" userId="8fe5ebfe-980d-441d-bbff-8c5265b810b8" providerId="ADAL" clId="{1FF4586E-5747-4F23-9105-7ACD43C39463}" dt="2020-07-11T12:35:19.380" v="1416" actId="478"/>
          <ac:spMkLst>
            <pc:docMk/>
            <pc:sldMk cId="2739900089" sldId="297"/>
            <ac:spMk id="123" creationId="{25982242-B2DD-470D-927B-995DCB6DC12C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24" creationId="{3BAA96DB-7298-4A84-8A59-7C85296D0C5E}"/>
          </ac:spMkLst>
        </pc:spChg>
        <pc:spChg chg="del mod topLvl">
          <ac:chgData name="Robert [Chillibreeze]" userId="8fe5ebfe-980d-441d-bbff-8c5265b810b8" providerId="ADAL" clId="{1FF4586E-5747-4F23-9105-7ACD43C39463}" dt="2020-07-11T12:35:23.397" v="1418" actId="478"/>
          <ac:spMkLst>
            <pc:docMk/>
            <pc:sldMk cId="2739900089" sldId="297"/>
            <ac:spMk id="125" creationId="{6D3E9374-B0FA-4E0F-A746-DAF422330019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26" creationId="{17FCF026-4275-4B89-BA09-D0A12BBD63FA}"/>
          </ac:spMkLst>
        </pc:spChg>
        <pc:spChg chg="del mod topLvl">
          <ac:chgData name="Robert [Chillibreeze]" userId="8fe5ebfe-980d-441d-bbff-8c5265b810b8" providerId="ADAL" clId="{1FF4586E-5747-4F23-9105-7ACD43C39463}" dt="2020-07-11T12:35:27.104" v="1420" actId="478"/>
          <ac:spMkLst>
            <pc:docMk/>
            <pc:sldMk cId="2739900089" sldId="297"/>
            <ac:spMk id="127" creationId="{343D4C99-5B21-47D2-82D1-A78A08FEE630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28" creationId="{66F2EAEB-34B2-449C-A5B6-3A50BD2C7ADA}"/>
          </ac:spMkLst>
        </pc:spChg>
        <pc:spChg chg="del mod topLvl">
          <ac:chgData name="Robert [Chillibreeze]" userId="8fe5ebfe-980d-441d-bbff-8c5265b810b8" providerId="ADAL" clId="{1FF4586E-5747-4F23-9105-7ACD43C39463}" dt="2020-07-11T12:35:41.617" v="1422" actId="478"/>
          <ac:spMkLst>
            <pc:docMk/>
            <pc:sldMk cId="2739900089" sldId="297"/>
            <ac:spMk id="129" creationId="{CD644CD0-1502-4130-A835-2C55B7CA1510}"/>
          </ac:spMkLst>
        </pc:spChg>
        <pc:spChg chg="del mod topLvl">
          <ac:chgData name="Robert [Chillibreeze]" userId="8fe5ebfe-980d-441d-bbff-8c5265b810b8" providerId="ADAL" clId="{1FF4586E-5747-4F23-9105-7ACD43C39463}" dt="2020-07-11T12:35:41.617" v="1422" actId="478"/>
          <ac:spMkLst>
            <pc:docMk/>
            <pc:sldMk cId="2739900089" sldId="297"/>
            <ac:spMk id="130" creationId="{C68A4A4B-CE87-41CF-BF8B-E8E20B6B3559}"/>
          </ac:spMkLst>
        </pc:spChg>
        <pc:spChg chg="del mod topLvl">
          <ac:chgData name="Robert [Chillibreeze]" userId="8fe5ebfe-980d-441d-bbff-8c5265b810b8" providerId="ADAL" clId="{1FF4586E-5747-4F23-9105-7ACD43C39463}" dt="2020-07-11T12:35:41.617" v="1422" actId="478"/>
          <ac:spMkLst>
            <pc:docMk/>
            <pc:sldMk cId="2739900089" sldId="297"/>
            <ac:spMk id="131" creationId="{384819A9-6E97-4D25-A464-CF6074CAB603}"/>
          </ac:spMkLst>
        </pc:spChg>
        <pc:spChg chg="del mod topLvl">
          <ac:chgData name="Robert [Chillibreeze]" userId="8fe5ebfe-980d-441d-bbff-8c5265b810b8" providerId="ADAL" clId="{1FF4586E-5747-4F23-9105-7ACD43C39463}" dt="2020-07-11T12:35:41.617" v="1422" actId="478"/>
          <ac:spMkLst>
            <pc:docMk/>
            <pc:sldMk cId="2739900089" sldId="297"/>
            <ac:spMk id="132" creationId="{DB77FFF6-6BA3-49F8-A458-EDA79D6E9A81}"/>
          </ac:spMkLst>
        </pc:spChg>
        <pc:spChg chg="del mod topLvl">
          <ac:chgData name="Robert [Chillibreeze]" userId="8fe5ebfe-980d-441d-bbff-8c5265b810b8" providerId="ADAL" clId="{1FF4586E-5747-4F23-9105-7ACD43C39463}" dt="2020-07-11T12:35:41.617" v="1422" actId="478"/>
          <ac:spMkLst>
            <pc:docMk/>
            <pc:sldMk cId="2739900089" sldId="297"/>
            <ac:spMk id="133" creationId="{FE302DB2-1715-4B4D-94B9-0D56A651B84F}"/>
          </ac:spMkLst>
        </pc:spChg>
        <pc:spChg chg="del mod topLvl">
          <ac:chgData name="Robert [Chillibreeze]" userId="8fe5ebfe-980d-441d-bbff-8c5265b810b8" providerId="ADAL" clId="{1FF4586E-5747-4F23-9105-7ACD43C39463}" dt="2020-07-11T12:35:41.617" v="1422" actId="478"/>
          <ac:spMkLst>
            <pc:docMk/>
            <pc:sldMk cId="2739900089" sldId="297"/>
            <ac:spMk id="134" creationId="{F1554146-738A-4AF6-A757-5349EE5B4C1C}"/>
          </ac:spMkLst>
        </pc:spChg>
        <pc:spChg chg="del mod topLvl">
          <ac:chgData name="Robert [Chillibreeze]" userId="8fe5ebfe-980d-441d-bbff-8c5265b810b8" providerId="ADAL" clId="{1FF4586E-5747-4F23-9105-7ACD43C39463}" dt="2020-07-11T12:35:41.617" v="1422" actId="478"/>
          <ac:spMkLst>
            <pc:docMk/>
            <pc:sldMk cId="2739900089" sldId="297"/>
            <ac:spMk id="135" creationId="{FC3F9BCF-7F32-487C-8D0B-C7068453BBFF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36" creationId="{3E6AA4D4-6000-4573-9EA2-47EDEFA63EC9}"/>
          </ac:spMkLst>
        </pc:spChg>
        <pc:spChg chg="del mod topLvl">
          <ac:chgData name="Robert [Chillibreeze]" userId="8fe5ebfe-980d-441d-bbff-8c5265b810b8" providerId="ADAL" clId="{1FF4586E-5747-4F23-9105-7ACD43C39463}" dt="2020-07-11T12:32:02.305" v="1329" actId="478"/>
          <ac:spMkLst>
            <pc:docMk/>
            <pc:sldMk cId="2739900089" sldId="297"/>
            <ac:spMk id="137" creationId="{FF8BABC1-DB97-40C2-8D2E-F3D5E5C3ECC8}"/>
          </ac:spMkLst>
        </pc:spChg>
        <pc:spChg chg="del mod topLvl">
          <ac:chgData name="Robert [Chillibreeze]" userId="8fe5ebfe-980d-441d-bbff-8c5265b810b8" providerId="ADAL" clId="{1FF4586E-5747-4F23-9105-7ACD43C39463}" dt="2020-07-11T12:32:02.305" v="1329" actId="478"/>
          <ac:spMkLst>
            <pc:docMk/>
            <pc:sldMk cId="2739900089" sldId="297"/>
            <ac:spMk id="138" creationId="{5CF2D4D5-C1B6-4B99-B589-70AEB784A7AE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39" creationId="{D1878FBA-DD59-4FC2-B604-BDA161DC30C9}"/>
          </ac:spMkLst>
        </pc:spChg>
        <pc:spChg chg="del mod topLvl">
          <ac:chgData name="Robert [Chillibreeze]" userId="8fe5ebfe-980d-441d-bbff-8c5265b810b8" providerId="ADAL" clId="{1FF4586E-5747-4F23-9105-7ACD43C39463}" dt="2020-07-11T12:32:29.138" v="1335" actId="478"/>
          <ac:spMkLst>
            <pc:docMk/>
            <pc:sldMk cId="2739900089" sldId="297"/>
            <ac:spMk id="140" creationId="{C3C4DCE4-9235-4C01-BF52-8FDF4AD76C01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41" creationId="{DB28F645-BBE8-4CC3-9C49-C5442A5141B0}"/>
          </ac:spMkLst>
        </pc:spChg>
        <pc:spChg chg="del mod topLvl">
          <ac:chgData name="Robert [Chillibreeze]" userId="8fe5ebfe-980d-441d-bbff-8c5265b810b8" providerId="ADAL" clId="{1FF4586E-5747-4F23-9105-7ACD43C39463}" dt="2020-07-11T12:32:36.597" v="1339" actId="478"/>
          <ac:spMkLst>
            <pc:docMk/>
            <pc:sldMk cId="2739900089" sldId="297"/>
            <ac:spMk id="142" creationId="{6927A027-4E0A-48F6-9201-35B0EACDC386}"/>
          </ac:spMkLst>
        </pc:spChg>
        <pc:spChg chg="del mod topLvl">
          <ac:chgData name="Robert [Chillibreeze]" userId="8fe5ebfe-980d-441d-bbff-8c5265b810b8" providerId="ADAL" clId="{1FF4586E-5747-4F23-9105-7ACD43C39463}" dt="2020-07-11T12:32:39.822" v="1340" actId="478"/>
          <ac:spMkLst>
            <pc:docMk/>
            <pc:sldMk cId="2739900089" sldId="297"/>
            <ac:spMk id="143" creationId="{5C203D13-FACE-4F59-9F86-A7FC1BB38177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44" creationId="{A0ED0B38-4B54-4314-ABE9-8280610604A7}"/>
          </ac:spMkLst>
        </pc:spChg>
        <pc:spChg chg="del mod topLvl">
          <ac:chgData name="Robert [Chillibreeze]" userId="8fe5ebfe-980d-441d-bbff-8c5265b810b8" providerId="ADAL" clId="{1FF4586E-5747-4F23-9105-7ACD43C39463}" dt="2020-07-11T12:32:47.336" v="1344" actId="478"/>
          <ac:spMkLst>
            <pc:docMk/>
            <pc:sldMk cId="2739900089" sldId="297"/>
            <ac:spMk id="145" creationId="{CDE81B98-579E-42EC-96DD-74CF493048B4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46" creationId="{956DEFD7-76E4-4A97-A04E-9735D0747F7F}"/>
          </ac:spMkLst>
        </pc:spChg>
        <pc:spChg chg="del mod topLvl">
          <ac:chgData name="Robert [Chillibreeze]" userId="8fe5ebfe-980d-441d-bbff-8c5265b810b8" providerId="ADAL" clId="{1FF4586E-5747-4F23-9105-7ACD43C39463}" dt="2020-07-11T12:33:00.054" v="1346" actId="478"/>
          <ac:spMkLst>
            <pc:docMk/>
            <pc:sldMk cId="2739900089" sldId="297"/>
            <ac:spMk id="147" creationId="{D54538E9-D6AF-4138-94BD-47BEB71E267A}"/>
          </ac:spMkLst>
        </pc:spChg>
        <pc:spChg chg="del mod topLvl">
          <ac:chgData name="Robert [Chillibreeze]" userId="8fe5ebfe-980d-441d-bbff-8c5265b810b8" providerId="ADAL" clId="{1FF4586E-5747-4F23-9105-7ACD43C39463}" dt="2020-07-11T12:33:00.054" v="1346" actId="478"/>
          <ac:spMkLst>
            <pc:docMk/>
            <pc:sldMk cId="2739900089" sldId="297"/>
            <ac:spMk id="148" creationId="{5F48B1B6-5352-4431-B3ED-B33B480BE25D}"/>
          </ac:spMkLst>
        </pc:spChg>
        <pc:spChg chg="del mod topLvl">
          <ac:chgData name="Robert [Chillibreeze]" userId="8fe5ebfe-980d-441d-bbff-8c5265b810b8" providerId="ADAL" clId="{1FF4586E-5747-4F23-9105-7ACD43C39463}" dt="2020-07-11T12:33:00.054" v="1346" actId="478"/>
          <ac:spMkLst>
            <pc:docMk/>
            <pc:sldMk cId="2739900089" sldId="297"/>
            <ac:spMk id="149" creationId="{1D00B386-1EC2-40A3-8D71-500C92352ACC}"/>
          </ac:spMkLst>
        </pc:spChg>
        <pc:spChg chg="del mod topLvl">
          <ac:chgData name="Robert [Chillibreeze]" userId="8fe5ebfe-980d-441d-bbff-8c5265b810b8" providerId="ADAL" clId="{1FF4586E-5747-4F23-9105-7ACD43C39463}" dt="2020-07-11T12:33:00.054" v="1346" actId="478"/>
          <ac:spMkLst>
            <pc:docMk/>
            <pc:sldMk cId="2739900089" sldId="297"/>
            <ac:spMk id="150" creationId="{EABEED06-4756-4921-9DA9-6E1B41627630}"/>
          </ac:spMkLst>
        </pc:spChg>
        <pc:spChg chg="del mod topLvl">
          <ac:chgData name="Robert [Chillibreeze]" userId="8fe5ebfe-980d-441d-bbff-8c5265b810b8" providerId="ADAL" clId="{1FF4586E-5747-4F23-9105-7ACD43C39463}" dt="2020-07-11T12:33:00.054" v="1346" actId="478"/>
          <ac:spMkLst>
            <pc:docMk/>
            <pc:sldMk cId="2739900089" sldId="297"/>
            <ac:spMk id="151" creationId="{54825FF3-97F0-48E8-AA21-010BAC8ACF75}"/>
          </ac:spMkLst>
        </pc:spChg>
        <pc:spChg chg="del mod topLvl">
          <ac:chgData name="Robert [Chillibreeze]" userId="8fe5ebfe-980d-441d-bbff-8c5265b810b8" providerId="ADAL" clId="{1FF4586E-5747-4F23-9105-7ACD43C39463}" dt="2020-07-11T12:33:00.054" v="1346" actId="478"/>
          <ac:spMkLst>
            <pc:docMk/>
            <pc:sldMk cId="2739900089" sldId="297"/>
            <ac:spMk id="152" creationId="{DEC150E1-248C-4CD8-B06B-A96E3C7E08D9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53" creationId="{D66C06E5-4167-4C81-BF62-79892376B555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154" creationId="{AB9D2C60-AC71-41CE-A6F2-BAF7FF0BC5CC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55" creationId="{BBC39C85-87CA-4A0B-9A48-FCE815E9A61F}"/>
          </ac:spMkLst>
        </pc:spChg>
        <pc:spChg chg="del mod topLvl">
          <ac:chgData name="Robert [Chillibreeze]" userId="8fe5ebfe-980d-441d-bbff-8c5265b810b8" providerId="ADAL" clId="{1FF4586E-5747-4F23-9105-7ACD43C39463}" dt="2020-07-11T12:32:18.636" v="1331" actId="478"/>
          <ac:spMkLst>
            <pc:docMk/>
            <pc:sldMk cId="2739900089" sldId="297"/>
            <ac:spMk id="156" creationId="{2BBB4FCF-85E6-42A0-AD77-05A3A494F4A2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57" creationId="{634E0421-9C34-4EB4-BC0A-17B2C3C1C562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158" creationId="{A7FAE910-FA7E-4423-9916-42C98EDDEDF8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59" creationId="{5CC0F3DA-052F-43E3-AE6D-8FC17165E860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160" creationId="{D253204D-C6DA-432C-8C9C-F5C2704B8237}"/>
          </ac:spMkLst>
        </pc:spChg>
        <pc:spChg chg="mod topLvl">
          <ac:chgData name="Robert [Chillibreeze]" userId="8fe5ebfe-980d-441d-bbff-8c5265b810b8" providerId="ADAL" clId="{1FF4586E-5747-4F23-9105-7ACD43C39463}" dt="2020-07-11T12:45:25.842" v="1567" actId="165"/>
          <ac:spMkLst>
            <pc:docMk/>
            <pc:sldMk cId="2739900089" sldId="297"/>
            <ac:spMk id="161" creationId="{7CD26326-2167-4BDE-ADB5-DC4B437AC229}"/>
          </ac:spMkLst>
        </pc:spChg>
        <pc:spChg chg="del mod topLvl">
          <ac:chgData name="Robert [Chillibreeze]" userId="8fe5ebfe-980d-441d-bbff-8c5265b810b8" providerId="ADAL" clId="{1FF4586E-5747-4F23-9105-7ACD43C39463}" dt="2020-07-11T12:32:16.007" v="1330" actId="478"/>
          <ac:spMkLst>
            <pc:docMk/>
            <pc:sldMk cId="2739900089" sldId="297"/>
            <ac:spMk id="162" creationId="{B15BB5BA-4BED-4966-A2D6-01E1E23C0751}"/>
          </ac:spMkLst>
        </pc:spChg>
        <pc:spChg chg="add del mod">
          <ac:chgData name="Robert [Chillibreeze]" userId="8fe5ebfe-980d-441d-bbff-8c5265b810b8" providerId="ADAL" clId="{1FF4586E-5747-4F23-9105-7ACD43C39463}" dt="2020-07-11T12:45:48.306" v="1575"/>
          <ac:spMkLst>
            <pc:docMk/>
            <pc:sldMk cId="2739900089" sldId="297"/>
            <ac:spMk id="207" creationId="{C88D3DFA-E74F-4501-B929-0DC2F1A4F4DC}"/>
          </ac:spMkLst>
        </pc:spChg>
        <pc:spChg chg="add del mod">
          <ac:chgData name="Robert [Chillibreeze]" userId="8fe5ebfe-980d-441d-bbff-8c5265b810b8" providerId="ADAL" clId="{1FF4586E-5747-4F23-9105-7ACD43C39463}" dt="2020-07-11T12:45:48.441" v="1576"/>
          <ac:spMkLst>
            <pc:docMk/>
            <pc:sldMk cId="2739900089" sldId="297"/>
            <ac:spMk id="208" creationId="{F981E317-EDA4-4C65-810C-E1BFF747FA1D}"/>
          </ac:spMkLst>
        </pc:spChg>
        <pc:grpChg chg="mod">
          <ac:chgData name="Robert [Chillibreeze]" userId="8fe5ebfe-980d-441d-bbff-8c5265b810b8" providerId="ADAL" clId="{1FF4586E-5747-4F23-9105-7ACD43C39463}" dt="2020-07-11T12:30:14.991" v="1307" actId="338"/>
          <ac:grpSpMkLst>
            <pc:docMk/>
            <pc:sldMk cId="2739900089" sldId="297"/>
            <ac:grpSpMk id="1" creationId="{00000000-0000-0000-0000-000000000000}"/>
          </ac:grpSpMkLst>
        </pc:grpChg>
        <pc:grpChg chg="mod">
          <ac:chgData name="Robert [Chillibreeze]" userId="8fe5ebfe-980d-441d-bbff-8c5265b810b8" providerId="ADAL" clId="{1FF4586E-5747-4F23-9105-7ACD43C39463}" dt="2020-07-11T12:30:05.209" v="1304" actId="338"/>
          <ac:grpSpMkLst>
            <pc:docMk/>
            <pc:sldMk cId="2739900089" sldId="297"/>
            <ac:grpSpMk id="3" creationId="{4D654980-1599-4ED3-8165-526183BB1129}"/>
          </ac:grpSpMkLst>
        </pc:grpChg>
        <pc:grpChg chg="del mod">
          <ac:chgData name="Robert [Chillibreeze]" userId="8fe5ebfe-980d-441d-bbff-8c5265b810b8" providerId="ADAL" clId="{1FF4586E-5747-4F23-9105-7ACD43C39463}" dt="2020-07-11T12:30:15.789" v="1308" actId="165"/>
          <ac:grpSpMkLst>
            <pc:docMk/>
            <pc:sldMk cId="2739900089" sldId="297"/>
            <ac:grpSpMk id="85" creationId="{96F257CB-6AC9-431A-BA1A-52EDEB1C5725}"/>
          </ac:grpSpMkLst>
        </pc:grpChg>
        <pc:grpChg chg="add mod topLvl">
          <ac:chgData name="Robert [Chillibreeze]" userId="8fe5ebfe-980d-441d-bbff-8c5265b810b8" providerId="ADAL" clId="{1FF4586E-5747-4F23-9105-7ACD43C39463}" dt="2020-07-11T12:45:26.506" v="1568" actId="164"/>
          <ac:grpSpMkLst>
            <pc:docMk/>
            <pc:sldMk cId="2739900089" sldId="297"/>
            <ac:grpSpMk id="203" creationId="{42FF4249-6B57-4191-A77E-86BCED20B906}"/>
          </ac:grpSpMkLst>
        </pc:grpChg>
        <pc:grpChg chg="add mod topLvl">
          <ac:chgData name="Robert [Chillibreeze]" userId="8fe5ebfe-980d-441d-bbff-8c5265b810b8" providerId="ADAL" clId="{1FF4586E-5747-4F23-9105-7ACD43C39463}" dt="2020-07-11T12:45:26.506" v="1568" actId="164"/>
          <ac:grpSpMkLst>
            <pc:docMk/>
            <pc:sldMk cId="2739900089" sldId="297"/>
            <ac:grpSpMk id="204" creationId="{C5E6FD20-B882-4032-B509-447B96CEFB7D}"/>
          </ac:grpSpMkLst>
        </pc:grpChg>
        <pc:grpChg chg="add del mod">
          <ac:chgData name="Robert [Chillibreeze]" userId="8fe5ebfe-980d-441d-bbff-8c5265b810b8" providerId="ADAL" clId="{1FF4586E-5747-4F23-9105-7ACD43C39463}" dt="2020-07-11T12:45:25.842" v="1567" actId="165"/>
          <ac:grpSpMkLst>
            <pc:docMk/>
            <pc:sldMk cId="2739900089" sldId="297"/>
            <ac:grpSpMk id="205" creationId="{CBACA0E2-9F65-463B-BDEB-2FA264ACE2C0}"/>
          </ac:grpSpMkLst>
        </pc:grpChg>
        <pc:grpChg chg="add mod">
          <ac:chgData name="Robert [Chillibreeze]" userId="8fe5ebfe-980d-441d-bbff-8c5265b810b8" providerId="ADAL" clId="{1FF4586E-5747-4F23-9105-7ACD43C39463}" dt="2020-07-11T16:23:24.672" v="2111" actId="962"/>
          <ac:grpSpMkLst>
            <pc:docMk/>
            <pc:sldMk cId="2739900089" sldId="297"/>
            <ac:grpSpMk id="206" creationId="{EE1E67F2-0B6B-49ED-97F6-7C2408190F0C}"/>
          </ac:grpSpMkLst>
        </pc:grpChg>
        <pc:picChg chg="add del mod">
          <ac:chgData name="Robert [Chillibreeze]" userId="8fe5ebfe-980d-441d-bbff-8c5265b810b8" providerId="ADAL" clId="{1FF4586E-5747-4F23-9105-7ACD43C39463}" dt="2020-07-11T12:30:14.991" v="1307" actId="338"/>
          <ac:picMkLst>
            <pc:docMk/>
            <pc:sldMk cId="2739900089" sldId="297"/>
            <ac:picMk id="111" creationId="{2560998E-F26E-4770-A555-07809338E314}"/>
          </ac:picMkLst>
        </pc:pic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64" creationId="{3B0AFDA1-609F-4F2E-9884-8C43B139B725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66" creationId="{96EDB1B0-037B-479A-88E5-ECD0A411AD85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68" creationId="{CEDCC13D-0A6E-449C-9123-57AE27A864C4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70" creationId="{8B5932E3-BB6D-4B80-8BA2-24D924FC6AD5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72" creationId="{A680E839-91B5-497F-82E6-3DA8111340E8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74" creationId="{3E3B1A2A-1FF1-49E2-AD24-231F279B5E87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76" creationId="{D99266EB-9F7B-4F58-ABAF-6E3F345726FA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78" creationId="{F2FAECEA-4535-4894-A0DB-C9C96C0A45F8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80" creationId="{DF8A0E00-F888-4A9E-8EB8-EDC9606DDD41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82" creationId="{22047389-3311-431C-B7BD-D726FA03E5EA}"/>
          </ac:cxnSpMkLst>
        </pc:cxnChg>
        <pc:cxnChg chg="add del mod">
          <ac:chgData name="Robert [Chillibreeze]" userId="8fe5ebfe-980d-441d-bbff-8c5265b810b8" providerId="ADAL" clId="{1FF4586E-5747-4F23-9105-7ACD43C39463}" dt="2020-07-11T12:43:29.715" v="1545" actId="478"/>
          <ac:cxnSpMkLst>
            <pc:docMk/>
            <pc:sldMk cId="2739900089" sldId="297"/>
            <ac:cxnSpMk id="184" creationId="{834342A6-F84B-4B91-A1BF-13A1B8B7491B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86" creationId="{837DD61E-BB5B-4999-AAAA-11DB5EF9E0BA}"/>
          </ac:cxnSpMkLst>
        </pc:cxnChg>
        <pc:cxnChg chg="add del mod">
          <ac:chgData name="Robert [Chillibreeze]" userId="8fe5ebfe-980d-441d-bbff-8c5265b810b8" providerId="ADAL" clId="{1FF4586E-5747-4F23-9105-7ACD43C39463}" dt="2020-07-11T12:43:39.085" v="1548" actId="478"/>
          <ac:cxnSpMkLst>
            <pc:docMk/>
            <pc:sldMk cId="2739900089" sldId="297"/>
            <ac:cxnSpMk id="188" creationId="{99ACBD31-5144-4738-9718-8817386EDB89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90" creationId="{DBEFF614-162D-4E32-8831-DDF8CE36D1F4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92" creationId="{6233A558-0DC9-4D6A-AC02-6425BF564763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94" creationId="{B87B82E9-495B-4E99-977D-307149E8FE49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96" creationId="{170CD777-BD1B-4D31-956D-4A12E3479893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198" creationId="{7192BC7C-3F99-494E-9835-BD1B5345FE6A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200" creationId="{6654FA87-AAF0-4CD4-94A9-A78130575AE7}"/>
          </ac:cxnSpMkLst>
        </pc:cxnChg>
        <pc:cxnChg chg="add mod">
          <ac:chgData name="Robert [Chillibreeze]" userId="8fe5ebfe-980d-441d-bbff-8c5265b810b8" providerId="ADAL" clId="{1FF4586E-5747-4F23-9105-7ACD43C39463}" dt="2020-07-11T12:45:25.842" v="1567" actId="165"/>
          <ac:cxnSpMkLst>
            <pc:docMk/>
            <pc:sldMk cId="2739900089" sldId="297"/>
            <ac:cxnSpMk id="202" creationId="{FADCA0C2-B038-4DF6-8F21-D7FE7DD4A541}"/>
          </ac:cxnSpMkLst>
        </pc:cxnChg>
      </pc:sldChg>
      <pc:sldChg chg="addSp delSp modSp add mod chgLayout">
        <pc:chgData name="Robert [Chillibreeze]" userId="8fe5ebfe-980d-441d-bbff-8c5265b810b8" providerId="ADAL" clId="{1FF4586E-5747-4F23-9105-7ACD43C39463}" dt="2020-07-11T16:42:30.775" v="2447"/>
        <pc:sldMkLst>
          <pc:docMk/>
          <pc:sldMk cId="4213750559" sldId="298"/>
        </pc:sldMkLst>
        <pc:spChg chg="mod ord">
          <ac:chgData name="Robert [Chillibreeze]" userId="8fe5ebfe-980d-441d-bbff-8c5265b810b8" providerId="ADAL" clId="{1FF4586E-5747-4F23-9105-7ACD43C39463}" dt="2020-07-11T16:42:30.775" v="2447"/>
          <ac:spMkLst>
            <pc:docMk/>
            <pc:sldMk cId="4213750559" sldId="298"/>
            <ac:spMk id="2" creationId="{445B513F-2D0F-41C6-ADDA-C612BBEC95E5}"/>
          </ac:spMkLst>
        </pc:spChg>
        <pc:spChg chg="add del mod">
          <ac:chgData name="Robert [Chillibreeze]" userId="8fe5ebfe-980d-441d-bbff-8c5265b810b8" providerId="ADAL" clId="{1FF4586E-5747-4F23-9105-7ACD43C39463}" dt="2020-07-11T12:22:00.077" v="1100" actId="11529"/>
          <ac:spMkLst>
            <pc:docMk/>
            <pc:sldMk cId="4213750559" sldId="298"/>
            <ac:spMk id="4" creationId="{204C932E-3146-42AB-B90A-C7ABF17E52B7}"/>
          </ac:spMkLst>
        </pc:spChg>
        <pc:spChg chg="add del mod">
          <ac:chgData name="Robert [Chillibreeze]" userId="8fe5ebfe-980d-441d-bbff-8c5265b810b8" providerId="ADAL" clId="{1FF4586E-5747-4F23-9105-7ACD43C39463}" dt="2020-07-11T16:13:39.639" v="1925" actId="22"/>
          <ac:spMkLst>
            <pc:docMk/>
            <pc:sldMk cId="4213750559" sldId="298"/>
            <ac:spMk id="4" creationId="{4147BBE4-41F6-4A2F-9695-106AFCDFB8E0}"/>
          </ac:spMkLst>
        </pc:spChg>
        <pc:spChg chg="add del mod topLvl">
          <ac:chgData name="Robert [Chillibreeze]" userId="8fe5ebfe-980d-441d-bbff-8c5265b810b8" providerId="ADAL" clId="{1FF4586E-5747-4F23-9105-7ACD43C39463}" dt="2020-07-11T16:17:19.240" v="2015"/>
          <ac:spMkLst>
            <pc:docMk/>
            <pc:sldMk cId="4213750559" sldId="298"/>
            <ac:spMk id="5" creationId="{4454A50B-68BD-4BC1-B16C-2558A507CD98}"/>
          </ac:spMkLst>
        </pc:spChg>
        <pc:spChg chg="add del mod">
          <ac:chgData name="Robert [Chillibreeze]" userId="8fe5ebfe-980d-441d-bbff-8c5265b810b8" providerId="ADAL" clId="{1FF4586E-5747-4F23-9105-7ACD43C39463}" dt="2020-07-11T16:13:32.359" v="1918" actId="11529"/>
          <ac:spMkLst>
            <pc:docMk/>
            <pc:sldMk cId="4213750559" sldId="298"/>
            <ac:spMk id="6" creationId="{31B3B687-6B8D-4154-A9DF-C5BAE5C6FC6A}"/>
          </ac:spMkLst>
        </pc:spChg>
        <pc:spChg chg="del mod topLvl">
          <ac:chgData name="Robert [Chillibreeze]" userId="8fe5ebfe-980d-441d-bbff-8c5265b810b8" providerId="ADAL" clId="{1FF4586E-5747-4F23-9105-7ACD43C39463}" dt="2020-07-11T05:04:14.725" v="183" actId="478"/>
          <ac:spMkLst>
            <pc:docMk/>
            <pc:sldMk cId="4213750559" sldId="298"/>
            <ac:spMk id="6" creationId="{8F9AE83D-2407-44C9-8D00-9AFB4EEDFA98}"/>
          </ac:spMkLst>
        </pc:spChg>
        <pc:spChg chg="add del mod">
          <ac:chgData name="Robert [Chillibreeze]" userId="8fe5ebfe-980d-441d-bbff-8c5265b810b8" providerId="ADAL" clId="{1FF4586E-5747-4F23-9105-7ACD43C39463}" dt="2020-07-11T12:22:40.874" v="1115"/>
          <ac:spMkLst>
            <pc:docMk/>
            <pc:sldMk cId="4213750559" sldId="298"/>
            <ac:spMk id="6" creationId="{D5BCA270-7763-4F9D-A672-2ECFAB7D31E1}"/>
          </ac:spMkLst>
        </pc:spChg>
        <pc:spChg chg="add del mod ord topLvl">
          <ac:chgData name="Robert [Chillibreeze]" userId="8fe5ebfe-980d-441d-bbff-8c5265b810b8" providerId="ADAL" clId="{1FF4586E-5747-4F23-9105-7ACD43C39463}" dt="2020-07-11T12:22:14.385" v="1109"/>
          <ac:spMkLst>
            <pc:docMk/>
            <pc:sldMk cId="4213750559" sldId="298"/>
            <ac:spMk id="7" creationId="{32F6D2C1-2619-4366-841E-A5DA448B0436}"/>
          </ac:spMkLst>
        </pc:spChg>
        <pc:spChg chg="add del mod">
          <ac:chgData name="Robert [Chillibreeze]" userId="8fe5ebfe-980d-441d-bbff-8c5265b810b8" providerId="ADAL" clId="{1FF4586E-5747-4F23-9105-7ACD43C39463}" dt="2020-07-11T16:14:40.270" v="1950" actId="11529"/>
          <ac:spMkLst>
            <pc:docMk/>
            <pc:sldMk cId="4213750559" sldId="298"/>
            <ac:spMk id="7" creationId="{A061D1C8-0C0F-4CEB-A424-578996FA2D3B}"/>
          </ac:spMkLst>
        </pc:spChg>
        <pc:spChg chg="add del mod">
          <ac:chgData name="Robert [Chillibreeze]" userId="8fe5ebfe-980d-441d-bbff-8c5265b810b8" providerId="ADAL" clId="{1FF4586E-5747-4F23-9105-7ACD43C39463}" dt="2020-07-11T16:16:46.571" v="2001" actId="11529"/>
          <ac:spMkLst>
            <pc:docMk/>
            <pc:sldMk cId="4213750559" sldId="298"/>
            <ac:spMk id="8" creationId="{35A3B392-1BD4-4B8C-8231-961727E2830B}"/>
          </ac:spMkLst>
        </pc:spChg>
        <pc:spChg chg="del mod topLvl">
          <ac:chgData name="Robert [Chillibreeze]" userId="8fe5ebfe-980d-441d-bbff-8c5265b810b8" providerId="ADAL" clId="{1FF4586E-5747-4F23-9105-7ACD43C39463}" dt="2020-07-11T05:04:14.725" v="183" actId="478"/>
          <ac:spMkLst>
            <pc:docMk/>
            <pc:sldMk cId="4213750559" sldId="298"/>
            <ac:spMk id="8" creationId="{79496D50-2ED2-41B1-8C1E-B7DB64E1DB56}"/>
          </ac:spMkLst>
        </pc:spChg>
        <pc:spChg chg="add del mod">
          <ac:chgData name="Robert [Chillibreeze]" userId="8fe5ebfe-980d-441d-bbff-8c5265b810b8" providerId="ADAL" clId="{1FF4586E-5747-4F23-9105-7ACD43C39463}" dt="2020-07-11T12:22:41.010" v="1116"/>
          <ac:spMkLst>
            <pc:docMk/>
            <pc:sldMk cId="4213750559" sldId="298"/>
            <ac:spMk id="8" creationId="{A9BA1257-E9F4-475A-8D8A-A10ACED86911}"/>
          </ac:spMkLst>
        </pc:spChg>
        <pc:spChg chg="add del mod">
          <ac:chgData name="Robert [Chillibreeze]" userId="8fe5ebfe-980d-441d-bbff-8c5265b810b8" providerId="ADAL" clId="{1FF4586E-5747-4F23-9105-7ACD43C39463}" dt="2020-07-11T05:06:01.227" v="207" actId="478"/>
          <ac:spMkLst>
            <pc:docMk/>
            <pc:sldMk cId="4213750559" sldId="298"/>
            <ac:spMk id="9" creationId="{0E6FCF7F-C2FC-41A1-BEC4-DED752B1668B}"/>
          </ac:spMkLst>
        </pc:spChg>
        <pc:spChg chg="add del">
          <ac:chgData name="Robert [Chillibreeze]" userId="8fe5ebfe-980d-441d-bbff-8c5265b810b8" providerId="ADAL" clId="{1FF4586E-5747-4F23-9105-7ACD43C39463}" dt="2020-07-11T16:16:44.255" v="1988" actId="22"/>
          <ac:spMkLst>
            <pc:docMk/>
            <pc:sldMk cId="4213750559" sldId="298"/>
            <ac:spMk id="9" creationId="{48DFE3EB-8553-4CDD-973B-685ECD96382A}"/>
          </ac:spMkLst>
        </pc:spChg>
        <pc:spChg chg="add del mod">
          <ac:chgData name="Robert [Chillibreeze]" userId="8fe5ebfe-980d-441d-bbff-8c5265b810b8" providerId="ADAL" clId="{1FF4586E-5747-4F23-9105-7ACD43C39463}" dt="2020-07-11T12:22:41.146" v="1117"/>
          <ac:spMkLst>
            <pc:docMk/>
            <pc:sldMk cId="4213750559" sldId="298"/>
            <ac:spMk id="9" creationId="{DE464077-99AF-45C6-BF1E-5222B2587955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10" creationId="{58B7B8F0-8330-4FE3-B248-B9173F5D5EA5}"/>
          </ac:spMkLst>
        </pc:spChg>
        <pc:spChg chg="add mod">
          <ac:chgData name="Robert [Chillibreeze]" userId="8fe5ebfe-980d-441d-bbff-8c5265b810b8" providerId="ADAL" clId="{1FF4586E-5747-4F23-9105-7ACD43C39463}" dt="2020-07-11T16:17:22.766" v="2017" actId="13244"/>
          <ac:spMkLst>
            <pc:docMk/>
            <pc:sldMk cId="4213750559" sldId="298"/>
            <ac:spMk id="11" creationId="{AA309243-C008-4411-849F-B44E24A907C6}"/>
          </ac:spMkLst>
        </pc:spChg>
        <pc:spChg chg="add del mod">
          <ac:chgData name="Robert [Chillibreeze]" userId="8fe5ebfe-980d-441d-bbff-8c5265b810b8" providerId="ADAL" clId="{1FF4586E-5747-4F23-9105-7ACD43C39463}" dt="2020-07-11T12:22:41.273" v="1118"/>
          <ac:spMkLst>
            <pc:docMk/>
            <pc:sldMk cId="4213750559" sldId="298"/>
            <ac:spMk id="11" creationId="{B1127F84-C712-4C72-BA7D-4F7A7DC1CD9E}"/>
          </ac:spMkLst>
        </pc:spChg>
        <pc:spChg chg="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13" creationId="{795AE4E2-9239-4039-BD67-AA6EFCB79F48}"/>
          </ac:spMkLst>
        </pc:spChg>
        <pc:spChg chg="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14" creationId="{2C443C84-34B1-4C8D-8166-2E0B8E595188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15" creationId="{591894EF-1EC2-4274-A201-CAC08E498603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16" creationId="{944EF0A2-AFAD-484D-8910-DE7CB5D5C3ED}"/>
          </ac:spMkLst>
        </pc:spChg>
        <pc:spChg chg="add del mod">
          <ac:chgData name="Robert [Chillibreeze]" userId="8fe5ebfe-980d-441d-bbff-8c5265b810b8" providerId="ADAL" clId="{1FF4586E-5747-4F23-9105-7ACD43C39463}" dt="2020-07-11T05:39:13.990" v="636" actId="22"/>
          <ac:spMkLst>
            <pc:docMk/>
            <pc:sldMk cId="4213750559" sldId="298"/>
            <ac:spMk id="18" creationId="{2214EFCD-5964-4AF3-A3E5-BF97BE84E91D}"/>
          </ac:spMkLst>
        </pc:spChg>
        <pc:spChg chg="add del mod">
          <ac:chgData name="Robert [Chillibreeze]" userId="8fe5ebfe-980d-441d-bbff-8c5265b810b8" providerId="ADAL" clId="{1FF4586E-5747-4F23-9105-7ACD43C39463}" dt="2020-07-11T16:42:27.728" v="2445"/>
          <ac:spMkLst>
            <pc:docMk/>
            <pc:sldMk cId="4213750559" sldId="298"/>
            <ac:spMk id="18" creationId="{98DA170B-AB18-4479-99BA-0424CB86AEBE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19" creationId="{3352DF9C-8C73-48D5-AB6F-0A9D6AB25195}"/>
          </ac:spMkLst>
        </pc:spChg>
        <pc:spChg chg="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21" creationId="{D0C8778F-E118-40E9-A0C4-DF9493003206}"/>
          </ac:spMkLst>
        </pc:spChg>
        <pc:spChg chg="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22" creationId="{AA92092F-0DED-4984-9F5E-C406F413227C}"/>
          </ac:spMkLst>
        </pc:spChg>
        <pc:spChg chg="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23" creationId="{B74044EE-2FE7-4F7E-A652-E2032853C899}"/>
          </ac:spMkLst>
        </pc:spChg>
        <pc:spChg chg="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25" creationId="{5C6C64A3-4FCD-476A-8D25-82C5848C3290}"/>
          </ac:spMkLst>
        </pc:spChg>
        <pc:spChg chg="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26" creationId="{E5A6B2B8-F8B1-42A2-B2B2-37639035D319}"/>
          </ac:spMkLst>
        </pc:spChg>
        <pc:spChg chg="add del mod">
          <ac:chgData name="Robert [Chillibreeze]" userId="8fe5ebfe-980d-441d-bbff-8c5265b810b8" providerId="ADAL" clId="{1FF4586E-5747-4F23-9105-7ACD43C39463}" dt="2020-07-11T16:42:27.871" v="2446"/>
          <ac:spMkLst>
            <pc:docMk/>
            <pc:sldMk cId="4213750559" sldId="298"/>
            <ac:spMk id="27" creationId="{5C8D109E-30CB-4997-904C-2939FC0C3D1F}"/>
          </ac:spMkLst>
        </pc:spChg>
        <pc:spChg chg="add del mod">
          <ac:chgData name="Robert [Chillibreeze]" userId="8fe5ebfe-980d-441d-bbff-8c5265b810b8" providerId="ADAL" clId="{1FF4586E-5747-4F23-9105-7ACD43C39463}" dt="2020-07-11T05:40:13.965" v="667" actId="22"/>
          <ac:spMkLst>
            <pc:docMk/>
            <pc:sldMk cId="4213750559" sldId="298"/>
            <ac:spMk id="27" creationId="{A3CFB119-1B2C-49FA-B0FB-390ED5A97FB6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30" creationId="{742EBC8E-C5AE-4D24-BF8A-89109555E581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31" creationId="{5324D399-04EF-4BE1-B88A-954B50EA08E2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32" creationId="{1AFF7033-6BA2-4D80-8343-98C6B969E317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33" creationId="{23F6EEE4-D123-4D8F-AF69-5A93EFEAFE8B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36" creationId="{0EB16DF0-1FE4-41D1-8C15-DCA5D966C6EF}"/>
          </ac:spMkLst>
        </pc:spChg>
        <pc:spChg chg="mod topLvl">
          <ac:chgData name="Robert [Chillibreeze]" userId="8fe5ebfe-980d-441d-bbff-8c5265b810b8" providerId="ADAL" clId="{1FF4586E-5747-4F23-9105-7ACD43C39463}" dt="2020-07-11T05:38:23.230" v="626" actId="20577"/>
          <ac:spMkLst>
            <pc:docMk/>
            <pc:sldMk cId="4213750559" sldId="298"/>
            <ac:spMk id="37" creationId="{CBD7F017-CEA0-4EBC-8A69-6458A637AE37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38" creationId="{EC39F1B2-FCEF-432D-9FB5-AD45DA674C01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39" creationId="{2F6A8F96-00D7-433C-BF32-D0D0670A4D01}"/>
          </ac:spMkLst>
        </pc:spChg>
        <pc:spChg chg="add mod topLvl">
          <ac:chgData name="Robert [Chillibreeze]" userId="8fe5ebfe-980d-441d-bbff-8c5265b810b8" providerId="ADAL" clId="{1FF4586E-5747-4F23-9105-7ACD43C39463}" dt="2020-07-11T16:17:10.718" v="2013" actId="14100"/>
          <ac:spMkLst>
            <pc:docMk/>
            <pc:sldMk cId="4213750559" sldId="298"/>
            <ac:spMk id="40" creationId="{4F97B56C-8B0F-40B5-96A0-C0B6AB1006B1}"/>
          </ac:spMkLst>
        </pc:spChg>
        <pc:spChg chg="add del mod">
          <ac:chgData name="Robert [Chillibreeze]" userId="8fe5ebfe-980d-441d-bbff-8c5265b810b8" providerId="ADAL" clId="{1FF4586E-5747-4F23-9105-7ACD43C39463}" dt="2020-07-11T12:22:14.385" v="1109"/>
          <ac:spMkLst>
            <pc:docMk/>
            <pc:sldMk cId="4213750559" sldId="298"/>
            <ac:spMk id="43" creationId="{489B2F09-0F6D-4CDF-A2D8-D49438C7E5E3}"/>
          </ac:spMkLst>
        </pc:spChg>
        <pc:spChg chg="add mod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43" creationId="{C1121289-BC3F-40C5-AABE-E4DE90F9178A}"/>
          </ac:spMkLst>
        </pc:spChg>
        <pc:spChg chg="add del mod">
          <ac:chgData name="Robert [Chillibreeze]" userId="8fe5ebfe-980d-441d-bbff-8c5265b810b8" providerId="ADAL" clId="{1FF4586E-5747-4F23-9105-7ACD43C39463}" dt="2020-07-11T16:14:42.719" v="1958" actId="571"/>
          <ac:spMkLst>
            <pc:docMk/>
            <pc:sldMk cId="4213750559" sldId="298"/>
            <ac:spMk id="43" creationId="{F77B3E66-5A02-49C3-9E9E-79C5D2258F44}"/>
          </ac:spMkLst>
        </pc:spChg>
        <pc:spChg chg="mod">
          <ac:chgData name="Robert [Chillibreeze]" userId="8fe5ebfe-980d-441d-bbff-8c5265b810b8" providerId="ADAL" clId="{1FF4586E-5747-4F23-9105-7ACD43C39463}" dt="2020-07-11T12:20:22.923" v="1079"/>
          <ac:spMkLst>
            <pc:docMk/>
            <pc:sldMk cId="4213750559" sldId="298"/>
            <ac:spMk id="44" creationId="{15D265D6-25E0-4E1F-A268-F6254556F211}"/>
          </ac:spMkLst>
        </pc:spChg>
        <pc:spChg chg="mod">
          <ac:chgData name="Robert [Chillibreeze]" userId="8fe5ebfe-980d-441d-bbff-8c5265b810b8" providerId="ADAL" clId="{1FF4586E-5747-4F23-9105-7ACD43C39463}" dt="2020-07-11T05:39:14.626" v="637"/>
          <ac:spMkLst>
            <pc:docMk/>
            <pc:sldMk cId="4213750559" sldId="298"/>
            <ac:spMk id="44" creationId="{37C7598D-0218-4509-BF0F-4E327343EA77}"/>
          </ac:spMkLst>
        </pc:spChg>
        <pc:spChg chg="add mod">
          <ac:chgData name="Robert [Chillibreeze]" userId="8fe5ebfe-980d-441d-bbff-8c5265b810b8" providerId="ADAL" clId="{1FF4586E-5747-4F23-9105-7ACD43C39463}" dt="2020-07-11T16:11:40.783" v="1882" actId="571"/>
          <ac:spMkLst>
            <pc:docMk/>
            <pc:sldMk cId="4213750559" sldId="298"/>
            <ac:spMk id="44" creationId="{B58CB68D-7839-44C9-827F-2056C872A38B}"/>
          </ac:spMkLst>
        </pc:spChg>
        <pc:spChg chg="add del mod">
          <ac:chgData name="Robert [Chillibreeze]" userId="8fe5ebfe-980d-441d-bbff-8c5265b810b8" providerId="ADAL" clId="{1FF4586E-5747-4F23-9105-7ACD43C39463}" dt="2020-07-11T12:22:00.406" v="1101"/>
          <ac:spMkLst>
            <pc:docMk/>
            <pc:sldMk cId="4213750559" sldId="298"/>
            <ac:spMk id="46" creationId="{22CA7003-7AAD-4FB6-8938-C638A300B789}"/>
          </ac:spMkLst>
        </pc:spChg>
        <pc:spChg chg="mod">
          <ac:chgData name="Robert [Chillibreeze]" userId="8fe5ebfe-980d-441d-bbff-8c5265b810b8" providerId="ADAL" clId="{1FF4586E-5747-4F23-9105-7ACD43C39463}" dt="2020-07-11T16:11:55.542" v="1886"/>
          <ac:spMkLst>
            <pc:docMk/>
            <pc:sldMk cId="4213750559" sldId="298"/>
            <ac:spMk id="46" creationId="{56C048E5-BC88-4D95-BD6C-FA5DEFD3D6DB}"/>
          </ac:spMkLst>
        </pc:spChg>
        <pc:spChg chg="mod">
          <ac:chgData name="Robert [Chillibreeze]" userId="8fe5ebfe-980d-441d-bbff-8c5265b810b8" providerId="ADAL" clId="{1FF4586E-5747-4F23-9105-7ACD43C39463}" dt="2020-07-11T12:20:47.961" v="1087"/>
          <ac:spMkLst>
            <pc:docMk/>
            <pc:sldMk cId="4213750559" sldId="298"/>
            <ac:spMk id="47" creationId="{3851CA0E-E3A8-40C6-BAE2-2111705EE563}"/>
          </ac:spMkLst>
        </pc:spChg>
        <pc:spChg chg="mod">
          <ac:chgData name="Robert [Chillibreeze]" userId="8fe5ebfe-980d-441d-bbff-8c5265b810b8" providerId="ADAL" clId="{1FF4586E-5747-4F23-9105-7ACD43C39463}" dt="2020-07-11T16:11:57.672" v="1888"/>
          <ac:spMkLst>
            <pc:docMk/>
            <pc:sldMk cId="4213750559" sldId="298"/>
            <ac:spMk id="47" creationId="{9D5D2BD7-D422-41E7-BE82-D72979F799A0}"/>
          </ac:spMkLst>
        </pc:spChg>
        <pc:spChg chg="add mod">
          <ac:chgData name="Robert [Chillibreeze]" userId="8fe5ebfe-980d-441d-bbff-8c5265b810b8" providerId="ADAL" clId="{1FF4586E-5747-4F23-9105-7ACD43C39463}" dt="2020-07-11T05:39:18.939" v="640" actId="571"/>
          <ac:spMkLst>
            <pc:docMk/>
            <pc:sldMk cId="4213750559" sldId="298"/>
            <ac:spMk id="47" creationId="{E076274C-5C21-4E13-84E8-0787AEE8B72B}"/>
          </ac:spMkLst>
        </pc:spChg>
        <pc:spChg chg="mod">
          <ac:chgData name="Robert [Chillibreeze]" userId="8fe5ebfe-980d-441d-bbff-8c5265b810b8" providerId="ADAL" clId="{1FF4586E-5747-4F23-9105-7ACD43C39463}" dt="2020-07-11T16:12:18.588" v="1893"/>
          <ac:spMkLst>
            <pc:docMk/>
            <pc:sldMk cId="4213750559" sldId="298"/>
            <ac:spMk id="48" creationId="{81079E13-4966-405A-BD59-8D5D1940AA92}"/>
          </ac:spMkLst>
        </pc:spChg>
        <pc:spChg chg="add mod">
          <ac:chgData name="Robert [Chillibreeze]" userId="8fe5ebfe-980d-441d-bbff-8c5265b810b8" providerId="ADAL" clId="{1FF4586E-5747-4F23-9105-7ACD43C39463}" dt="2020-07-11T05:39:18.939" v="640" actId="571"/>
          <ac:spMkLst>
            <pc:docMk/>
            <pc:sldMk cId="4213750559" sldId="298"/>
            <ac:spMk id="48" creationId="{8B0EE4DF-4BA5-4C5E-B230-7680217DE68C}"/>
          </ac:spMkLst>
        </pc:spChg>
        <pc:spChg chg="mod">
          <ac:chgData name="Robert [Chillibreeze]" userId="8fe5ebfe-980d-441d-bbff-8c5265b810b8" providerId="ADAL" clId="{1FF4586E-5747-4F23-9105-7ACD43C39463}" dt="2020-07-11T12:21:09.180" v="1096"/>
          <ac:spMkLst>
            <pc:docMk/>
            <pc:sldMk cId="4213750559" sldId="298"/>
            <ac:spMk id="48" creationId="{D4A3D931-EAEB-43B5-8E15-7034F01C42C8}"/>
          </ac:spMkLst>
        </pc:spChg>
        <pc:spChg chg="add mod">
          <ac:chgData name="Robert [Chillibreeze]" userId="8fe5ebfe-980d-441d-bbff-8c5265b810b8" providerId="ADAL" clId="{1FF4586E-5747-4F23-9105-7ACD43C39463}" dt="2020-07-11T05:39:22.217" v="642" actId="571"/>
          <ac:spMkLst>
            <pc:docMk/>
            <pc:sldMk cId="4213750559" sldId="298"/>
            <ac:spMk id="49" creationId="{354F3AED-AF1D-47D7-9B03-839DD66400EC}"/>
          </ac:spMkLst>
        </pc:spChg>
        <pc:spChg chg="add del mod">
          <ac:chgData name="Robert [Chillibreeze]" userId="8fe5ebfe-980d-441d-bbff-8c5265b810b8" providerId="ADAL" clId="{1FF4586E-5747-4F23-9105-7ACD43C39463}" dt="2020-07-11T16:17:19.240" v="2015"/>
          <ac:spMkLst>
            <pc:docMk/>
            <pc:sldMk cId="4213750559" sldId="298"/>
            <ac:spMk id="49" creationId="{73E112EC-B3F3-4231-A21C-1396FF7E502C}"/>
          </ac:spMkLst>
        </pc:spChg>
        <pc:spChg chg="mod">
          <ac:chgData name="Robert [Chillibreeze]" userId="8fe5ebfe-980d-441d-bbff-8c5265b810b8" providerId="ADAL" clId="{1FF4586E-5747-4F23-9105-7ACD43C39463}" dt="2020-07-11T16:12:20.903" v="1895"/>
          <ac:spMkLst>
            <pc:docMk/>
            <pc:sldMk cId="4213750559" sldId="298"/>
            <ac:spMk id="51" creationId="{9F97A142-6736-4738-823B-3061A1A82434}"/>
          </ac:spMkLst>
        </pc:spChg>
        <pc:spChg chg="mod">
          <ac:chgData name="Robert [Chillibreeze]" userId="8fe5ebfe-980d-441d-bbff-8c5265b810b8" providerId="ADAL" clId="{1FF4586E-5747-4F23-9105-7ACD43C39463}" dt="2020-07-11T05:39:29.054" v="645"/>
          <ac:spMkLst>
            <pc:docMk/>
            <pc:sldMk cId="4213750559" sldId="298"/>
            <ac:spMk id="51" creationId="{EC46444D-6BC4-4590-B3CB-EC02E5BB5B2A}"/>
          </ac:spMkLst>
        </pc:spChg>
        <pc:spChg chg="mod">
          <ac:chgData name="Robert [Chillibreeze]" userId="8fe5ebfe-980d-441d-bbff-8c5265b810b8" providerId="ADAL" clId="{1FF4586E-5747-4F23-9105-7ACD43C39463}" dt="2020-07-11T16:13:41.380" v="1927"/>
          <ac:spMkLst>
            <pc:docMk/>
            <pc:sldMk cId="4213750559" sldId="298"/>
            <ac:spMk id="52" creationId="{05FC9812-0A94-477A-8D74-DCC018C6F3BA}"/>
          </ac:spMkLst>
        </pc:spChg>
        <pc:spChg chg="mod">
          <ac:chgData name="Robert [Chillibreeze]" userId="8fe5ebfe-980d-441d-bbff-8c5265b810b8" providerId="ADAL" clId="{1FF4586E-5747-4F23-9105-7ACD43C39463}" dt="2020-07-11T05:39:30.530" v="647"/>
          <ac:spMkLst>
            <pc:docMk/>
            <pc:sldMk cId="4213750559" sldId="298"/>
            <ac:spMk id="52" creationId="{567E26D3-0029-493A-9ADF-DB9B0D2FA85E}"/>
          </ac:spMkLst>
        </pc:spChg>
        <pc:spChg chg="add del mod">
          <ac:chgData name="Robert [Chillibreeze]" userId="8fe5ebfe-980d-441d-bbff-8c5265b810b8" providerId="ADAL" clId="{1FF4586E-5747-4F23-9105-7ACD43C39463}" dt="2020-07-11T16:13:41.380" v="1927"/>
          <ac:spMkLst>
            <pc:docMk/>
            <pc:sldMk cId="4213750559" sldId="298"/>
            <ac:spMk id="54" creationId="{676C5A05-D5CA-48AC-B7A6-74055A7CE7AE}"/>
          </ac:spMkLst>
        </pc:spChg>
        <pc:spChg chg="mod">
          <ac:chgData name="Robert [Chillibreeze]" userId="8fe5ebfe-980d-441d-bbff-8c5265b810b8" providerId="ADAL" clId="{1FF4586E-5747-4F23-9105-7ACD43C39463}" dt="2020-07-11T05:39:32.138" v="649"/>
          <ac:spMkLst>
            <pc:docMk/>
            <pc:sldMk cId="4213750559" sldId="298"/>
            <ac:spMk id="54" creationId="{7973895C-32DC-44AF-A2F4-7B9A9263D7D2}"/>
          </ac:spMkLst>
        </pc:spChg>
        <pc:spChg chg="add del mod">
          <ac:chgData name="Robert [Chillibreeze]" userId="8fe5ebfe-980d-441d-bbff-8c5265b810b8" providerId="ADAL" clId="{1FF4586E-5747-4F23-9105-7ACD43C39463}" dt="2020-07-11T16:13:41.380" v="1927"/>
          <ac:spMkLst>
            <pc:docMk/>
            <pc:sldMk cId="4213750559" sldId="298"/>
            <ac:spMk id="55" creationId="{3DFDD1E6-B9BE-4A9B-B652-40A7083FD730}"/>
          </ac:spMkLst>
        </pc:spChg>
        <pc:spChg chg="mod">
          <ac:chgData name="Robert [Chillibreeze]" userId="8fe5ebfe-980d-441d-bbff-8c5265b810b8" providerId="ADAL" clId="{1FF4586E-5747-4F23-9105-7ACD43C39463}" dt="2020-07-11T05:39:36.017" v="651"/>
          <ac:spMkLst>
            <pc:docMk/>
            <pc:sldMk cId="4213750559" sldId="298"/>
            <ac:spMk id="55" creationId="{E1434C55-DFD6-4764-BBFB-75B92B0DA017}"/>
          </ac:spMkLst>
        </pc:spChg>
        <pc:spChg chg="mod topLvl">
          <ac:chgData name="Robert [Chillibreeze]" userId="8fe5ebfe-980d-441d-bbff-8c5265b810b8" providerId="ADAL" clId="{1FF4586E-5747-4F23-9105-7ACD43C39463}" dt="2020-07-11T05:38:15.304" v="624" actId="571"/>
          <ac:spMkLst>
            <pc:docMk/>
            <pc:sldMk cId="4213750559" sldId="298"/>
            <ac:spMk id="56" creationId="{86B5E52D-0E9D-4940-B4C2-D9F4D5EA0D20}"/>
          </ac:spMkLst>
        </pc:spChg>
        <pc:spChg chg="mod">
          <ac:chgData name="Robert [Chillibreeze]" userId="8fe5ebfe-980d-441d-bbff-8c5265b810b8" providerId="ADAL" clId="{1FF4586E-5747-4F23-9105-7ACD43C39463}" dt="2020-07-11T16:13:46.896" v="1930"/>
          <ac:spMkLst>
            <pc:docMk/>
            <pc:sldMk cId="4213750559" sldId="298"/>
            <ac:spMk id="58" creationId="{D6978D95-3F54-48C3-ACD6-CA55818EDAED}"/>
          </ac:spMkLst>
        </pc:spChg>
        <pc:spChg chg="mod">
          <ac:chgData name="Robert [Chillibreeze]" userId="8fe5ebfe-980d-441d-bbff-8c5265b810b8" providerId="ADAL" clId="{1FF4586E-5747-4F23-9105-7ACD43C39463}" dt="2020-07-11T05:39:37.420" v="653"/>
          <ac:spMkLst>
            <pc:docMk/>
            <pc:sldMk cId="4213750559" sldId="298"/>
            <ac:spMk id="58" creationId="{EBEC4C50-164F-4A01-A618-915144AF54A8}"/>
          </ac:spMkLst>
        </pc:spChg>
        <pc:spChg chg="mod">
          <ac:chgData name="Robert [Chillibreeze]" userId="8fe5ebfe-980d-441d-bbff-8c5265b810b8" providerId="ADAL" clId="{1FF4586E-5747-4F23-9105-7ACD43C39463}" dt="2020-07-11T16:14:41.248" v="1954"/>
          <ac:spMkLst>
            <pc:docMk/>
            <pc:sldMk cId="4213750559" sldId="298"/>
            <ac:spMk id="59" creationId="{4C05B345-630D-4E4F-9A48-5C1F0823D446}"/>
          </ac:spMkLst>
        </pc:spChg>
        <pc:spChg chg="mod">
          <ac:chgData name="Robert [Chillibreeze]" userId="8fe5ebfe-980d-441d-bbff-8c5265b810b8" providerId="ADAL" clId="{1FF4586E-5747-4F23-9105-7ACD43C39463}" dt="2020-07-11T05:40:14.357" v="668"/>
          <ac:spMkLst>
            <pc:docMk/>
            <pc:sldMk cId="4213750559" sldId="298"/>
            <ac:spMk id="59" creationId="{9922A6F1-E902-4AC2-AB94-45D965274535}"/>
          </ac:spMkLst>
        </pc:spChg>
        <pc:spChg chg="mod">
          <ac:chgData name="Robert [Chillibreeze]" userId="8fe5ebfe-980d-441d-bbff-8c5265b810b8" providerId="ADAL" clId="{1FF4586E-5747-4F23-9105-7ACD43C39463}" dt="2020-07-11T16:14:41.248" v="1954"/>
          <ac:spMkLst>
            <pc:docMk/>
            <pc:sldMk cId="4213750559" sldId="298"/>
            <ac:spMk id="60" creationId="{E208C5F4-3BED-48AD-A40C-7A37793FC494}"/>
          </ac:spMkLst>
        </pc:spChg>
        <pc:spChg chg="add del mod">
          <ac:chgData name="Robert [Chillibreeze]" userId="8fe5ebfe-980d-441d-bbff-8c5265b810b8" providerId="ADAL" clId="{1FF4586E-5747-4F23-9105-7ACD43C39463}" dt="2020-07-11T16:14:41.248" v="1954"/>
          <ac:spMkLst>
            <pc:docMk/>
            <pc:sldMk cId="4213750559" sldId="298"/>
            <ac:spMk id="61" creationId="{D71AB6DE-F748-41A1-A443-2078B1FB4F4A}"/>
          </ac:spMkLst>
        </pc:spChg>
        <pc:spChg chg="mod">
          <ac:chgData name="Robert [Chillibreeze]" userId="8fe5ebfe-980d-441d-bbff-8c5265b810b8" providerId="ADAL" clId="{1FF4586E-5747-4F23-9105-7ACD43C39463}" dt="2020-07-11T16:16:44.902" v="1992"/>
          <ac:spMkLst>
            <pc:docMk/>
            <pc:sldMk cId="4213750559" sldId="298"/>
            <ac:spMk id="62" creationId="{682D0290-C221-4B43-8BA1-370E6DAC8A90}"/>
          </ac:spMkLst>
        </pc:spChg>
        <pc:spChg chg="mod">
          <ac:chgData name="Robert [Chillibreeze]" userId="8fe5ebfe-980d-441d-bbff-8c5265b810b8" providerId="ADAL" clId="{1FF4586E-5747-4F23-9105-7ACD43C39463}" dt="2020-07-11T16:17:33.359" v="2020"/>
          <ac:spMkLst>
            <pc:docMk/>
            <pc:sldMk cId="4213750559" sldId="298"/>
            <ac:spMk id="64" creationId="{D21296FE-3FC3-43F3-8DEC-396C4406898F}"/>
          </ac:spMkLst>
        </pc:spChg>
        <pc:grpChg chg="add mod">
          <ac:chgData name="Robert [Chillibreeze]" userId="8fe5ebfe-980d-441d-bbff-8c5265b810b8" providerId="ADAL" clId="{1FF4586E-5747-4F23-9105-7ACD43C39463}" dt="2020-07-11T05:38:15.304" v="624" actId="571"/>
          <ac:grpSpMkLst>
            <pc:docMk/>
            <pc:sldMk cId="4213750559" sldId="298"/>
            <ac:grpSpMk id="3" creationId="{747EC159-D051-4520-9FBC-B12BE563B4C0}"/>
          </ac:grpSpMkLst>
        </pc:grpChg>
        <pc:grpChg chg="add del mod">
          <ac:chgData name="Robert [Chillibreeze]" userId="8fe5ebfe-980d-441d-bbff-8c5265b810b8" providerId="ADAL" clId="{1FF4586E-5747-4F23-9105-7ACD43C39463}" dt="2020-07-11T05:37:30.833" v="619" actId="165"/>
          <ac:grpSpMkLst>
            <pc:docMk/>
            <pc:sldMk cId="4213750559" sldId="298"/>
            <ac:grpSpMk id="11" creationId="{D3004907-C4AF-46A5-9AD8-790EB06D367A}"/>
          </ac:grpSpMkLst>
        </pc:grpChg>
        <pc:grpChg chg="mod topLvl">
          <ac:chgData name="Robert [Chillibreeze]" userId="8fe5ebfe-980d-441d-bbff-8c5265b810b8" providerId="ADAL" clId="{1FF4586E-5747-4F23-9105-7ACD43C39463}" dt="2020-07-11T05:38:15.304" v="624" actId="571"/>
          <ac:grpSpMkLst>
            <pc:docMk/>
            <pc:sldMk cId="4213750559" sldId="298"/>
            <ac:grpSpMk id="12" creationId="{8296DDFC-93B6-4D5B-832E-24FC9656CC22}"/>
          </ac:grpSpMkLst>
        </pc:grpChg>
        <pc:grpChg chg="mod topLvl">
          <ac:chgData name="Robert [Chillibreeze]" userId="8fe5ebfe-980d-441d-bbff-8c5265b810b8" providerId="ADAL" clId="{1FF4586E-5747-4F23-9105-7ACD43C39463}" dt="2020-07-11T05:38:15.304" v="624" actId="571"/>
          <ac:grpSpMkLst>
            <pc:docMk/>
            <pc:sldMk cId="4213750559" sldId="298"/>
            <ac:grpSpMk id="20" creationId="{A027EB59-C4BD-41ED-8B18-1940E1BE1840}"/>
          </ac:grpSpMkLst>
        </pc:grpChg>
        <pc:grpChg chg="mod topLvl">
          <ac:chgData name="Robert [Chillibreeze]" userId="8fe5ebfe-980d-441d-bbff-8c5265b810b8" providerId="ADAL" clId="{1FF4586E-5747-4F23-9105-7ACD43C39463}" dt="2020-07-11T05:38:15.304" v="624" actId="571"/>
          <ac:grpSpMkLst>
            <pc:docMk/>
            <pc:sldMk cId="4213750559" sldId="298"/>
            <ac:grpSpMk id="24" creationId="{EA33CC44-D17A-49AA-ACDA-CE7BA151DD16}"/>
          </ac:grpSpMkLst>
        </pc:grpChg>
        <pc:grpChg chg="del">
          <ac:chgData name="Robert [Chillibreeze]" userId="8fe5ebfe-980d-441d-bbff-8c5265b810b8" providerId="ADAL" clId="{1FF4586E-5747-4F23-9105-7ACD43C39463}" dt="2020-07-11T05:02:26.421" v="151" actId="165"/>
          <ac:grpSpMkLst>
            <pc:docMk/>
            <pc:sldMk cId="4213750559" sldId="298"/>
            <ac:grpSpMk id="57" creationId="{373EA156-0FAD-44A2-BA12-41CD4073E478}"/>
          </ac:grpSpMkLst>
        </pc:grpChg>
        <pc:picChg chg="mod topLvl">
          <ac:chgData name="Robert [Chillibreeze]" userId="8fe5ebfe-980d-441d-bbff-8c5265b810b8" providerId="ADAL" clId="{1FF4586E-5747-4F23-9105-7ACD43C39463}" dt="2020-07-11T05:38:15.304" v="624" actId="571"/>
          <ac:picMkLst>
            <pc:docMk/>
            <pc:sldMk cId="4213750559" sldId="298"/>
            <ac:picMk id="17" creationId="{31ADA5E6-A138-4B9E-A98A-13B8DA942AF4}"/>
          </ac:picMkLst>
        </pc:picChg>
        <pc:cxnChg chg="mod topLvl">
          <ac:chgData name="Robert [Chillibreeze]" userId="8fe5ebfe-980d-441d-bbff-8c5265b810b8" providerId="ADAL" clId="{1FF4586E-5747-4F23-9105-7ACD43C39463}" dt="2020-07-11T05:38:15.304" v="624" actId="571"/>
          <ac:cxnSpMkLst>
            <pc:docMk/>
            <pc:sldMk cId="4213750559" sldId="298"/>
            <ac:cxnSpMk id="41" creationId="{D0008F94-F071-4809-B0F7-E28FE68FFAEE}"/>
          </ac:cxnSpMkLst>
        </pc:cxnChg>
        <pc:cxnChg chg="mod topLvl">
          <ac:chgData name="Robert [Chillibreeze]" userId="8fe5ebfe-980d-441d-bbff-8c5265b810b8" providerId="ADAL" clId="{1FF4586E-5747-4F23-9105-7ACD43C39463}" dt="2020-07-11T05:38:15.304" v="624" actId="571"/>
          <ac:cxnSpMkLst>
            <pc:docMk/>
            <pc:sldMk cId="4213750559" sldId="298"/>
            <ac:cxnSpMk id="42" creationId="{89892EF5-EA11-4C48-BBFB-EAE55B4306DA}"/>
          </ac:cxnSpMkLst>
        </pc:cxnChg>
        <pc:cxnChg chg="mod topLvl">
          <ac:chgData name="Robert [Chillibreeze]" userId="8fe5ebfe-980d-441d-bbff-8c5265b810b8" providerId="ADAL" clId="{1FF4586E-5747-4F23-9105-7ACD43C39463}" dt="2020-07-11T05:38:15.304" v="624" actId="571"/>
          <ac:cxnSpMkLst>
            <pc:docMk/>
            <pc:sldMk cId="4213750559" sldId="298"/>
            <ac:cxnSpMk id="45" creationId="{E50ACEC1-03D9-4163-824B-C020AB86313A}"/>
          </ac:cxnSpMkLst>
        </pc:cxnChg>
        <pc:cxnChg chg="mod topLvl">
          <ac:chgData name="Robert [Chillibreeze]" userId="8fe5ebfe-980d-441d-bbff-8c5265b810b8" providerId="ADAL" clId="{1FF4586E-5747-4F23-9105-7ACD43C39463}" dt="2020-07-11T05:38:15.304" v="624" actId="571"/>
          <ac:cxnSpMkLst>
            <pc:docMk/>
            <pc:sldMk cId="4213750559" sldId="298"/>
            <ac:cxnSpMk id="50" creationId="{260DB84D-5F09-4D68-952F-D0CDDDA2FECC}"/>
          </ac:cxnSpMkLst>
        </pc:cxnChg>
        <pc:cxnChg chg="mod topLvl">
          <ac:chgData name="Robert [Chillibreeze]" userId="8fe5ebfe-980d-441d-bbff-8c5265b810b8" providerId="ADAL" clId="{1FF4586E-5747-4F23-9105-7ACD43C39463}" dt="2020-07-11T05:38:15.304" v="624" actId="571"/>
          <ac:cxnSpMkLst>
            <pc:docMk/>
            <pc:sldMk cId="4213750559" sldId="298"/>
            <ac:cxnSpMk id="53" creationId="{66DF6F7A-0D0B-4AEE-B52D-DD301535825D}"/>
          </ac:cxnSpMkLst>
        </pc:cxnChg>
      </pc:sldChg>
      <pc:sldChg chg="addSp delSp modSp add del mod">
        <pc:chgData name="Robert [Chillibreeze]" userId="8fe5ebfe-980d-441d-bbff-8c5265b810b8" providerId="ADAL" clId="{1FF4586E-5747-4F23-9105-7ACD43C39463}" dt="2020-07-11T12:52:37.006" v="1697" actId="47"/>
        <pc:sldMkLst>
          <pc:docMk/>
          <pc:sldMk cId="982745623" sldId="299"/>
        </pc:sldMkLst>
        <pc:picChg chg="add mod">
          <ac:chgData name="Robert [Chillibreeze]" userId="8fe5ebfe-980d-441d-bbff-8c5265b810b8" providerId="ADAL" clId="{1FF4586E-5747-4F23-9105-7ACD43C39463}" dt="2020-07-11T09:49:37.601" v="1006" actId="1076"/>
          <ac:picMkLst>
            <pc:docMk/>
            <pc:sldMk cId="982745623" sldId="299"/>
            <ac:picMk id="4" creationId="{0D8C153A-F7D5-49D9-A2E6-500B4C4EB870}"/>
          </ac:picMkLst>
        </pc:picChg>
        <pc:picChg chg="add del mod">
          <ac:chgData name="Robert [Chillibreeze]" userId="8fe5ebfe-980d-441d-bbff-8c5265b810b8" providerId="ADAL" clId="{1FF4586E-5747-4F23-9105-7ACD43C39463}" dt="2020-07-11T12:51:19.792" v="1687" actId="21"/>
          <ac:picMkLst>
            <pc:docMk/>
            <pc:sldMk cId="982745623" sldId="299"/>
            <ac:picMk id="7" creationId="{52D36234-6A1B-4889-BE2F-3B0472EBBCBE}"/>
          </ac:picMkLst>
        </pc:picChg>
        <pc:picChg chg="mod">
          <ac:chgData name="Robert [Chillibreeze]" userId="8fe5ebfe-980d-441d-bbff-8c5265b810b8" providerId="ADAL" clId="{1FF4586E-5747-4F23-9105-7ACD43C39463}" dt="2020-07-11T09:48:56.583" v="1004" actId="1076"/>
          <ac:picMkLst>
            <pc:docMk/>
            <pc:sldMk cId="982745623" sldId="299"/>
            <ac:picMk id="108" creationId="{300F72B1-D271-4E8C-9AFE-27A1F160E028}"/>
          </ac:picMkLst>
        </pc:picChg>
      </pc:sldChg>
      <pc:sldChg chg="addSp delSp modSp add del mod">
        <pc:chgData name="Robert [Chillibreeze]" userId="8fe5ebfe-980d-441d-bbff-8c5265b810b8" providerId="ADAL" clId="{1FF4586E-5747-4F23-9105-7ACD43C39463}" dt="2020-07-11T09:42:48.581" v="943" actId="47"/>
        <pc:sldMkLst>
          <pc:docMk/>
          <pc:sldMk cId="1082265626" sldId="299"/>
        </pc:sldMkLst>
        <pc:picChg chg="add del mod">
          <ac:chgData name="Robert [Chillibreeze]" userId="8fe5ebfe-980d-441d-bbff-8c5265b810b8" providerId="ADAL" clId="{1FF4586E-5747-4F23-9105-7ACD43C39463}" dt="2020-07-11T09:23:32.148" v="871" actId="21"/>
          <ac:picMkLst>
            <pc:docMk/>
            <pc:sldMk cId="1082265626" sldId="299"/>
            <ac:picMk id="3" creationId="{0ED5C6BC-9567-4213-98EF-EFF173B50D17}"/>
          </ac:picMkLst>
        </pc:picChg>
        <pc:picChg chg="add del mod">
          <ac:chgData name="Robert [Chillibreeze]" userId="8fe5ebfe-980d-441d-bbff-8c5265b810b8" providerId="ADAL" clId="{1FF4586E-5747-4F23-9105-7ACD43C39463}" dt="2020-07-11T09:23:32.148" v="871" actId="21"/>
          <ac:picMkLst>
            <pc:docMk/>
            <pc:sldMk cId="1082265626" sldId="299"/>
            <ac:picMk id="4" creationId="{A65EE420-8B05-4BFC-815E-D505B03D802D}"/>
          </ac:picMkLst>
        </pc:picChg>
        <pc:picChg chg="add del mod">
          <ac:chgData name="Robert [Chillibreeze]" userId="8fe5ebfe-980d-441d-bbff-8c5265b810b8" providerId="ADAL" clId="{1FF4586E-5747-4F23-9105-7ACD43C39463}" dt="2020-07-11T09:23:32.148" v="871" actId="21"/>
          <ac:picMkLst>
            <pc:docMk/>
            <pc:sldMk cId="1082265626" sldId="299"/>
            <ac:picMk id="8" creationId="{AB5BBE3B-6D04-4197-A80A-87186D1AC13F}"/>
          </ac:picMkLst>
        </pc:picChg>
        <pc:picChg chg="add del mod">
          <ac:chgData name="Robert [Chillibreeze]" userId="8fe5ebfe-980d-441d-bbff-8c5265b810b8" providerId="ADAL" clId="{1FF4586E-5747-4F23-9105-7ACD43C39463}" dt="2020-07-11T09:23:32.148" v="871" actId="21"/>
          <ac:picMkLst>
            <pc:docMk/>
            <pc:sldMk cId="1082265626" sldId="299"/>
            <ac:picMk id="10" creationId="{20DFEB79-1F29-40A6-838E-929398445951}"/>
          </ac:picMkLst>
        </pc:picChg>
      </pc:sldChg>
      <pc:sldChg chg="add del">
        <pc:chgData name="Robert [Chillibreeze]" userId="8fe5ebfe-980d-441d-bbff-8c5265b810b8" providerId="ADAL" clId="{1FF4586E-5747-4F23-9105-7ACD43C39463}" dt="2020-07-11T12:45:52.349" v="1577" actId="47"/>
        <pc:sldMkLst>
          <pc:docMk/>
          <pc:sldMk cId="944502781" sldId="300"/>
        </pc:sldMkLst>
      </pc:sldChg>
      <pc:sldMasterChg chg="modSldLayout">
        <pc:chgData name="Robert [Chillibreeze]" userId="8fe5ebfe-980d-441d-bbff-8c5265b810b8" providerId="ADAL" clId="{1FF4586E-5747-4F23-9105-7ACD43C39463}" dt="2020-07-11T12:22:48.325" v="1120" actId="1076"/>
        <pc:sldMasterMkLst>
          <pc:docMk/>
          <pc:sldMasterMk cId="1881724970" sldId="2147484551"/>
        </pc:sldMasterMkLst>
        <pc:sldLayoutChg chg="modSp mod">
          <pc:chgData name="Robert [Chillibreeze]" userId="8fe5ebfe-980d-441d-bbff-8c5265b810b8" providerId="ADAL" clId="{1FF4586E-5747-4F23-9105-7ACD43C39463}" dt="2020-07-11T12:22:48.325" v="1120" actId="1076"/>
          <pc:sldLayoutMkLst>
            <pc:docMk/>
            <pc:sldMasterMk cId="1881724970" sldId="2147484551"/>
            <pc:sldLayoutMk cId="4107187434" sldId="2147484562"/>
          </pc:sldLayoutMkLst>
          <pc:spChg chg="mod">
            <ac:chgData name="Robert [Chillibreeze]" userId="8fe5ebfe-980d-441d-bbff-8c5265b810b8" providerId="ADAL" clId="{1FF4586E-5747-4F23-9105-7ACD43C39463}" dt="2020-07-11T12:22:48.325" v="1120" actId="1076"/>
            <ac:spMkLst>
              <pc:docMk/>
              <pc:sldMasterMk cId="1881724970" sldId="2147484551"/>
              <pc:sldLayoutMk cId="4107187434" sldId="2147484562"/>
              <ac:spMk id="2" creationId="{00000000-0000-0000-0000-000000000000}"/>
            </ac:spMkLst>
          </pc:spChg>
        </pc:sldLayoutChg>
      </pc:sldMasterChg>
    </pc:docChg>
  </pc:docChgLst>
  <pc:docChgLst>
    <pc:chgData name="Wanlambok Nongbet [Chillibreeze]" userId="6bf028ea-505a-4797-9fbe-498829f78d74" providerId="ADAL" clId="{48F150AD-F16B-42B4-AC83-538DA9AEF8DB}"/>
    <pc:docChg chg="undo custSel modSld">
      <pc:chgData name="Wanlambok Nongbet [Chillibreeze]" userId="6bf028ea-505a-4797-9fbe-498829f78d74" providerId="ADAL" clId="{48F150AD-F16B-42B4-AC83-538DA9AEF8DB}" dt="2020-07-14T17:19:38.799" v="65" actId="20577"/>
      <pc:docMkLst>
        <pc:docMk/>
      </pc:docMkLst>
      <pc:sldChg chg="addSp delSp modSp mod">
        <pc:chgData name="Wanlambok Nongbet [Chillibreeze]" userId="6bf028ea-505a-4797-9fbe-498829f78d74" providerId="ADAL" clId="{48F150AD-F16B-42B4-AC83-538DA9AEF8DB}" dt="2020-07-14T17:18:55.990" v="64" actId="1038"/>
        <pc:sldMkLst>
          <pc:docMk/>
          <pc:sldMk cId="4126673888" sldId="258"/>
        </pc:sldMkLst>
        <pc:spChg chg="mod">
          <ac:chgData name="Wanlambok Nongbet [Chillibreeze]" userId="6bf028ea-505a-4797-9fbe-498829f78d74" providerId="ADAL" clId="{48F150AD-F16B-42B4-AC83-538DA9AEF8DB}" dt="2020-07-14T17:18:55.990" v="64" actId="1038"/>
          <ac:spMkLst>
            <pc:docMk/>
            <pc:sldMk cId="4126673888" sldId="258"/>
            <ac:spMk id="40" creationId="{B6F01153-8E19-4733-B4F5-D8C8FEF42A47}"/>
          </ac:spMkLst>
        </pc:spChg>
        <pc:spChg chg="mod">
          <ac:chgData name="Wanlambok Nongbet [Chillibreeze]" userId="6bf028ea-505a-4797-9fbe-498829f78d74" providerId="ADAL" clId="{48F150AD-F16B-42B4-AC83-538DA9AEF8DB}" dt="2020-07-14T17:18:55.990" v="64" actId="1038"/>
          <ac:spMkLst>
            <pc:docMk/>
            <pc:sldMk cId="4126673888" sldId="258"/>
            <ac:spMk id="43" creationId="{2DF65821-CE7B-4789-ACC5-2FDD22F76017}"/>
          </ac:spMkLst>
        </pc:spChg>
        <pc:spChg chg="mod">
          <ac:chgData name="Wanlambok Nongbet [Chillibreeze]" userId="6bf028ea-505a-4797-9fbe-498829f78d74" providerId="ADAL" clId="{48F150AD-F16B-42B4-AC83-538DA9AEF8DB}" dt="2020-07-14T17:18:55.990" v="64" actId="1038"/>
          <ac:spMkLst>
            <pc:docMk/>
            <pc:sldMk cId="4126673888" sldId="258"/>
            <ac:spMk id="46" creationId="{357B2E78-60CD-4215-9C99-A90E3D5FEEF7}"/>
          </ac:spMkLst>
        </pc:spChg>
        <pc:spChg chg="mod">
          <ac:chgData name="Wanlambok Nongbet [Chillibreeze]" userId="6bf028ea-505a-4797-9fbe-498829f78d74" providerId="ADAL" clId="{48F150AD-F16B-42B4-AC83-538DA9AEF8DB}" dt="2020-07-14T17:18:55.990" v="64" actId="1038"/>
          <ac:spMkLst>
            <pc:docMk/>
            <pc:sldMk cId="4126673888" sldId="258"/>
            <ac:spMk id="48" creationId="{257C707A-F5A0-4BEC-BD88-0A38164064E0}"/>
          </ac:spMkLst>
        </pc:spChg>
        <pc:spChg chg="add del">
          <ac:chgData name="Wanlambok Nongbet [Chillibreeze]" userId="6bf028ea-505a-4797-9fbe-498829f78d74" providerId="ADAL" clId="{48F150AD-F16B-42B4-AC83-538DA9AEF8DB}" dt="2020-07-14T17:18:24.785" v="4" actId="22"/>
          <ac:spMkLst>
            <pc:docMk/>
            <pc:sldMk cId="4126673888" sldId="258"/>
            <ac:spMk id="49" creationId="{3E8300C6-8792-4722-BA2C-CC51F12F3E2C}"/>
          </ac:spMkLst>
        </pc:spChg>
        <pc:picChg chg="mod">
          <ac:chgData name="Wanlambok Nongbet [Chillibreeze]" userId="6bf028ea-505a-4797-9fbe-498829f78d74" providerId="ADAL" clId="{48F150AD-F16B-42B4-AC83-538DA9AEF8DB}" dt="2020-07-14T17:18:55.990" v="64" actId="1038"/>
          <ac:picMkLst>
            <pc:docMk/>
            <pc:sldMk cId="4126673888" sldId="258"/>
            <ac:picMk id="18" creationId="{1D0EA60E-CB0C-4DE1-8542-C0E7561448F9}"/>
          </ac:picMkLst>
        </pc:picChg>
        <pc:picChg chg="mod">
          <ac:chgData name="Wanlambok Nongbet [Chillibreeze]" userId="6bf028ea-505a-4797-9fbe-498829f78d74" providerId="ADAL" clId="{48F150AD-F16B-42B4-AC83-538DA9AEF8DB}" dt="2020-07-14T17:18:55.990" v="64" actId="1038"/>
          <ac:picMkLst>
            <pc:docMk/>
            <pc:sldMk cId="4126673888" sldId="258"/>
            <ac:picMk id="19" creationId="{3997674E-E8B7-4803-8F88-1B5FA3EE9C15}"/>
          </ac:picMkLst>
        </pc:picChg>
        <pc:picChg chg="mod">
          <ac:chgData name="Wanlambok Nongbet [Chillibreeze]" userId="6bf028ea-505a-4797-9fbe-498829f78d74" providerId="ADAL" clId="{48F150AD-F16B-42B4-AC83-538DA9AEF8DB}" dt="2020-07-14T17:18:55.990" v="64" actId="1038"/>
          <ac:picMkLst>
            <pc:docMk/>
            <pc:sldMk cId="4126673888" sldId="258"/>
            <ac:picMk id="39" creationId="{CC82B4AB-D4DB-4832-9CD1-3EEDE895495B}"/>
          </ac:picMkLst>
        </pc:picChg>
        <pc:picChg chg="mod">
          <ac:chgData name="Wanlambok Nongbet [Chillibreeze]" userId="6bf028ea-505a-4797-9fbe-498829f78d74" providerId="ADAL" clId="{48F150AD-F16B-42B4-AC83-538DA9AEF8DB}" dt="2020-07-14T17:18:55.990" v="64" actId="1038"/>
          <ac:picMkLst>
            <pc:docMk/>
            <pc:sldMk cId="4126673888" sldId="258"/>
            <ac:picMk id="67" creationId="{4306496C-CE66-420D-871A-F230C0405B90}"/>
          </ac:picMkLst>
        </pc:picChg>
        <pc:cxnChg chg="mod">
          <ac:chgData name="Wanlambok Nongbet [Chillibreeze]" userId="6bf028ea-505a-4797-9fbe-498829f78d74" providerId="ADAL" clId="{48F150AD-F16B-42B4-AC83-538DA9AEF8DB}" dt="2020-07-14T17:18:28.532" v="5" actId="14100"/>
          <ac:cxnSpMkLst>
            <pc:docMk/>
            <pc:sldMk cId="4126673888" sldId="258"/>
            <ac:cxnSpMk id="29" creationId="{436F90B8-547A-40D1-8BEB-1FF6F3AB78AD}"/>
          </ac:cxnSpMkLst>
        </pc:cxnChg>
        <pc:cxnChg chg="mod">
          <ac:chgData name="Wanlambok Nongbet [Chillibreeze]" userId="6bf028ea-505a-4797-9fbe-498829f78d74" providerId="ADAL" clId="{48F150AD-F16B-42B4-AC83-538DA9AEF8DB}" dt="2020-07-14T17:18:28.532" v="5" actId="14100"/>
          <ac:cxnSpMkLst>
            <pc:docMk/>
            <pc:sldMk cId="4126673888" sldId="258"/>
            <ac:cxnSpMk id="33" creationId="{98E5DACC-727E-462B-83A6-0A6193FEFC74}"/>
          </ac:cxnSpMkLst>
        </pc:cxnChg>
        <pc:cxnChg chg="mod">
          <ac:chgData name="Wanlambok Nongbet [Chillibreeze]" userId="6bf028ea-505a-4797-9fbe-498829f78d74" providerId="ADAL" clId="{48F150AD-F16B-42B4-AC83-538DA9AEF8DB}" dt="2020-07-14T17:18:28.532" v="5" actId="14100"/>
          <ac:cxnSpMkLst>
            <pc:docMk/>
            <pc:sldMk cId="4126673888" sldId="258"/>
            <ac:cxnSpMk id="36" creationId="{D46520ED-5925-4897-A94B-ACC697FCD4C8}"/>
          </ac:cxnSpMkLst>
        </pc:cxnChg>
        <pc:cxnChg chg="mod">
          <ac:chgData name="Wanlambok Nongbet [Chillibreeze]" userId="6bf028ea-505a-4797-9fbe-498829f78d74" providerId="ADAL" clId="{48F150AD-F16B-42B4-AC83-538DA9AEF8DB}" dt="2020-07-14T17:18:55.990" v="64" actId="1038"/>
          <ac:cxnSpMkLst>
            <pc:docMk/>
            <pc:sldMk cId="4126673888" sldId="258"/>
            <ac:cxnSpMk id="41" creationId="{CF098024-ABB7-443B-99DE-324B5A8AF1A9}"/>
          </ac:cxnSpMkLst>
        </pc:cxnChg>
        <pc:cxnChg chg="mod">
          <ac:chgData name="Wanlambok Nongbet [Chillibreeze]" userId="6bf028ea-505a-4797-9fbe-498829f78d74" providerId="ADAL" clId="{48F150AD-F16B-42B4-AC83-538DA9AEF8DB}" dt="2020-07-14T17:18:55.990" v="64" actId="1038"/>
          <ac:cxnSpMkLst>
            <pc:docMk/>
            <pc:sldMk cId="4126673888" sldId="258"/>
            <ac:cxnSpMk id="44" creationId="{4E895F17-80F5-4E87-B69D-67E76400DA97}"/>
          </ac:cxnSpMkLst>
        </pc:cxnChg>
        <pc:cxnChg chg="mod">
          <ac:chgData name="Wanlambok Nongbet [Chillibreeze]" userId="6bf028ea-505a-4797-9fbe-498829f78d74" providerId="ADAL" clId="{48F150AD-F16B-42B4-AC83-538DA9AEF8DB}" dt="2020-07-14T17:18:55.990" v="64" actId="1038"/>
          <ac:cxnSpMkLst>
            <pc:docMk/>
            <pc:sldMk cId="4126673888" sldId="258"/>
            <ac:cxnSpMk id="47" creationId="{69644169-20B2-4ECC-A07D-1CA5C402433E}"/>
          </ac:cxnSpMkLst>
        </pc:cxnChg>
      </pc:sldChg>
      <pc:sldChg chg="modSp mod">
        <pc:chgData name="Wanlambok Nongbet [Chillibreeze]" userId="6bf028ea-505a-4797-9fbe-498829f78d74" providerId="ADAL" clId="{48F150AD-F16B-42B4-AC83-538DA9AEF8DB}" dt="2020-07-14T17:19:38.799" v="65" actId="20577"/>
        <pc:sldMkLst>
          <pc:docMk/>
          <pc:sldMk cId="2604488682" sldId="281"/>
        </pc:sldMkLst>
        <pc:spChg chg="mod">
          <ac:chgData name="Wanlambok Nongbet [Chillibreeze]" userId="6bf028ea-505a-4797-9fbe-498829f78d74" providerId="ADAL" clId="{48F150AD-F16B-42B4-AC83-538DA9AEF8DB}" dt="2020-07-14T17:19:38.799" v="65" actId="20577"/>
          <ac:spMkLst>
            <pc:docMk/>
            <pc:sldMk cId="2604488682" sldId="281"/>
            <ac:spMk id="11" creationId="{D955D862-1939-49E3-9019-4FFC8F89045C}"/>
          </ac:spMkLst>
        </pc:spChg>
      </pc:sldChg>
    </pc:docChg>
  </pc:docChgLst>
  <pc:docChgLst>
    <pc:chgData name="Marbahun" userId="f9980d50-8f48-457e-a9e2-6a97b313c7f2" providerId="ADAL" clId="{DD91461B-D0D1-41E9-AC70-80D1C55A514D}"/>
    <pc:docChg chg="undo custSel modSld delSection">
      <pc:chgData name="Marbahun" userId="f9980d50-8f48-457e-a9e2-6a97b313c7f2" providerId="ADAL" clId="{DD91461B-D0D1-41E9-AC70-80D1C55A514D}" dt="2020-07-15T14:12:11.116" v="78" actId="1076"/>
      <pc:docMkLst>
        <pc:docMk/>
      </pc:docMkLst>
      <pc:sldChg chg="modSp mod">
        <pc:chgData name="Marbahun" userId="f9980d50-8f48-457e-a9e2-6a97b313c7f2" providerId="ADAL" clId="{DD91461B-D0D1-41E9-AC70-80D1C55A514D}" dt="2020-07-13T04:12:55.932" v="7" actId="1076"/>
        <pc:sldMkLst>
          <pc:docMk/>
          <pc:sldMk cId="4126673888" sldId="258"/>
        </pc:sldMkLst>
        <pc:picChg chg="mod">
          <ac:chgData name="Marbahun" userId="f9980d50-8f48-457e-a9e2-6a97b313c7f2" providerId="ADAL" clId="{DD91461B-D0D1-41E9-AC70-80D1C55A514D}" dt="2020-07-13T04:12:55.932" v="7" actId="1076"/>
          <ac:picMkLst>
            <pc:docMk/>
            <pc:sldMk cId="4126673888" sldId="258"/>
            <ac:picMk id="27" creationId="{18E5F940-DCE4-4BCC-A537-BB111BF36937}"/>
          </ac:picMkLst>
        </pc:picChg>
      </pc:sldChg>
      <pc:sldChg chg="modSp mod">
        <pc:chgData name="Marbahun" userId="f9980d50-8f48-457e-a9e2-6a97b313c7f2" providerId="ADAL" clId="{DD91461B-D0D1-41E9-AC70-80D1C55A514D}" dt="2020-07-13T04:14:14.816" v="16" actId="404"/>
        <pc:sldMkLst>
          <pc:docMk/>
          <pc:sldMk cId="2505691805" sldId="260"/>
        </pc:sldMkLst>
        <pc:spChg chg="mod">
          <ac:chgData name="Marbahun" userId="f9980d50-8f48-457e-a9e2-6a97b313c7f2" providerId="ADAL" clId="{DD91461B-D0D1-41E9-AC70-80D1C55A514D}" dt="2020-07-13T04:14:14.816" v="16" actId="404"/>
          <ac:spMkLst>
            <pc:docMk/>
            <pc:sldMk cId="2505691805" sldId="260"/>
            <ac:spMk id="3" creationId="{43CC0B5A-B0A8-40B0-9B6C-9B1561F4F052}"/>
          </ac:spMkLst>
        </pc:spChg>
      </pc:sldChg>
      <pc:sldChg chg="modSp mod">
        <pc:chgData name="Marbahun" userId="f9980d50-8f48-457e-a9e2-6a97b313c7f2" providerId="ADAL" clId="{DD91461B-D0D1-41E9-AC70-80D1C55A514D}" dt="2020-07-15T14:11:22.894" v="24" actId="1076"/>
        <pc:sldMkLst>
          <pc:docMk/>
          <pc:sldMk cId="2105102561" sldId="261"/>
        </pc:sldMkLst>
        <pc:picChg chg="mod">
          <ac:chgData name="Marbahun" userId="f9980d50-8f48-457e-a9e2-6a97b313c7f2" providerId="ADAL" clId="{DD91461B-D0D1-41E9-AC70-80D1C55A514D}" dt="2020-07-15T14:11:22.894" v="24" actId="1076"/>
          <ac:picMkLst>
            <pc:docMk/>
            <pc:sldMk cId="2105102561" sldId="261"/>
            <ac:picMk id="9" creationId="{7C2DBAF3-ADEC-482B-A666-466B5066F133}"/>
          </ac:picMkLst>
        </pc:picChg>
      </pc:sldChg>
      <pc:sldChg chg="modSp">
        <pc:chgData name="Marbahun" userId="f9980d50-8f48-457e-a9e2-6a97b313c7f2" providerId="ADAL" clId="{DD91461B-D0D1-41E9-AC70-80D1C55A514D}" dt="2020-07-15T14:12:11.116" v="78" actId="1076"/>
        <pc:sldMkLst>
          <pc:docMk/>
          <pc:sldMk cId="391102864" sldId="264"/>
        </pc:sldMkLst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47" creationId="{70038CB5-439D-4027-A4FD-9A67F74AA2D0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49" creationId="{1A5BA2AB-A499-4D2A-B71A-7599EB32DB11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0" creationId="{18AD5B34-8B48-4DA3-8F03-75BE64FC0A7C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1" creationId="{8F6D93D6-3190-4479-8124-205BD0F33C33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2" creationId="{551CBF44-353B-4F16-BD69-691E730D37B2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4" creationId="{B781659C-5E63-4540-9B4F-ACE51FBF3ED2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5" creationId="{09E6B76E-72DF-4779-B8D1-A4481CA7F1FE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6" creationId="{1214CAD0-92A3-499B-8D59-EBAE0F1E60E4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7" creationId="{3DC1A32A-6494-41C8-91F3-DABCFDC3254F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8" creationId="{41F06CA8-B9AF-4E5C-BA5D-5E9298DC64C8}"/>
          </ac:spMkLst>
        </pc:spChg>
        <pc:spChg chg="mod">
          <ac:chgData name="Marbahun" userId="f9980d50-8f48-457e-a9e2-6a97b313c7f2" providerId="ADAL" clId="{DD91461B-D0D1-41E9-AC70-80D1C55A514D}" dt="2020-07-15T14:12:11.116" v="78" actId="1076"/>
          <ac:spMkLst>
            <pc:docMk/>
            <pc:sldMk cId="391102864" sldId="264"/>
            <ac:spMk id="59" creationId="{5B659256-AB2A-4020-AAC2-DE1FF4CAA2A9}"/>
          </ac:spMkLst>
        </pc:spChg>
        <pc:grpChg chg="mod">
          <ac:chgData name="Marbahun" userId="f9980d50-8f48-457e-a9e2-6a97b313c7f2" providerId="ADAL" clId="{DD91461B-D0D1-41E9-AC70-80D1C55A514D}" dt="2020-07-15T14:12:11.116" v="78" actId="1076"/>
          <ac:grpSpMkLst>
            <pc:docMk/>
            <pc:sldMk cId="391102864" sldId="264"/>
            <ac:grpSpMk id="46" creationId="{130AEDF8-168E-4CCF-ABEC-2054CAE46693}"/>
          </ac:grpSpMkLst>
        </pc:grpChg>
      </pc:sldChg>
      <pc:sldChg chg="modSp mod">
        <pc:chgData name="Marbahun" userId="f9980d50-8f48-457e-a9e2-6a97b313c7f2" providerId="ADAL" clId="{DD91461B-D0D1-41E9-AC70-80D1C55A514D}" dt="2020-07-13T04:15:06.576" v="21" actId="1582"/>
        <pc:sldMkLst>
          <pc:docMk/>
          <pc:sldMk cId="2105102561" sldId="290"/>
        </pc:sldMkLst>
        <pc:spChg chg="mod">
          <ac:chgData name="Marbahun" userId="f9980d50-8f48-457e-a9e2-6a97b313c7f2" providerId="ADAL" clId="{DD91461B-D0D1-41E9-AC70-80D1C55A514D}" dt="2020-07-13T04:15:06.576" v="21" actId="1582"/>
          <ac:spMkLst>
            <pc:docMk/>
            <pc:sldMk cId="2105102561" sldId="290"/>
            <ac:spMk id="10" creationId="{8C1A8B8B-E8AE-42AA-8AEF-3C6C8154E2E7}"/>
          </ac:spMkLst>
        </pc:spChg>
        <pc:spChg chg="mod">
          <ac:chgData name="Marbahun" userId="f9980d50-8f48-457e-a9e2-6a97b313c7f2" providerId="ADAL" clId="{DD91461B-D0D1-41E9-AC70-80D1C55A514D}" dt="2020-07-13T04:14:34.915" v="19" actId="207"/>
          <ac:spMkLst>
            <pc:docMk/>
            <pc:sldMk cId="2105102561" sldId="290"/>
            <ac:spMk id="15" creationId="{3CC08197-A55E-49BE-8BFE-15924D57A4E0}"/>
          </ac:spMkLst>
        </pc:spChg>
      </pc:sldChg>
    </pc:docChg>
  </pc:docChgLst>
  <pc:docChgLst>
    <pc:chgData name="Alysa [Chillibreeze Aizawl]" userId="59940166-ee01-4060-bfb4-b09faf6a3697" providerId="ADAL" clId="{1D64A3A7-EE3A-4539-A4A5-3B685AB4C640}"/>
    <pc:docChg chg="addSld delSld modSld modSection">
      <pc:chgData name="Alysa [Chillibreeze Aizawl]" userId="59940166-ee01-4060-bfb4-b09faf6a3697" providerId="ADAL" clId="{1D64A3A7-EE3A-4539-A4A5-3B685AB4C640}" dt="2020-07-10T14:43:30.948" v="21" actId="962"/>
      <pc:docMkLst>
        <pc:docMk/>
      </pc:docMkLst>
      <pc:sldChg chg="del">
        <pc:chgData name="Alysa [Chillibreeze Aizawl]" userId="59940166-ee01-4060-bfb4-b09faf6a3697" providerId="ADAL" clId="{1D64A3A7-EE3A-4539-A4A5-3B685AB4C640}" dt="2020-07-10T14:37:12.560" v="3" actId="47"/>
        <pc:sldMkLst>
          <pc:docMk/>
          <pc:sldMk cId="1072042627" sldId="269"/>
        </pc:sldMkLst>
      </pc:sldChg>
      <pc:sldChg chg="del">
        <pc:chgData name="Alysa [Chillibreeze Aizawl]" userId="59940166-ee01-4060-bfb4-b09faf6a3697" providerId="ADAL" clId="{1D64A3A7-EE3A-4539-A4A5-3B685AB4C640}" dt="2020-07-10T14:36:56.929" v="1" actId="47"/>
        <pc:sldMkLst>
          <pc:docMk/>
          <pc:sldMk cId="1710196201" sldId="278"/>
        </pc:sldMkLst>
      </pc:sldChg>
      <pc:sldChg chg="addSp modSp add mod">
        <pc:chgData name="Alysa [Chillibreeze Aizawl]" userId="59940166-ee01-4060-bfb4-b09faf6a3697" providerId="ADAL" clId="{1D64A3A7-EE3A-4539-A4A5-3B685AB4C640}" dt="2020-07-10T14:43:13.521" v="19" actId="962"/>
        <pc:sldMkLst>
          <pc:docMk/>
          <pc:sldMk cId="1637900650" sldId="295"/>
        </pc:sldMkLst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2" creationId="{A23BCFC8-1157-47E8-BBD2-49DEC4263704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5" creationId="{0F306F78-02AE-44E9-BB2E-BFE03C87B212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0" creationId="{60A9CC29-91C8-4DC1-9A48-34C13FCF8F29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1" creationId="{BDD5CFF9-2846-4005-AEB3-5B11CD1C23A1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2" creationId="{43F09725-0040-414D-A7F3-9452D8B31FAC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4" creationId="{A514E8C2-BDFA-4D18-8A9B-280A2A988C07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5" creationId="{A0832CA4-C0C2-41B0-B35F-D31F1EAA69A1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6" creationId="{29527BC6-2459-4CBE-A91C-D1FD4013A21C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7" creationId="{9132A700-1771-4AA5-B68D-80B31A831807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8" creationId="{BAB7DFBB-DC94-469C-B5A3-0AF2A2FD179B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19" creationId="{C785C033-099D-47FD-A95F-28B1D4955204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20" creationId="{1C70FC73-5E7E-4E52-BA4F-59E905FFBD77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23" creationId="{968D4F5F-BE78-4B5C-BF23-5792B5ADB1F2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24" creationId="{D3585020-82A5-4D30-956C-CF3756BE7A8E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25" creationId="{488B24C8-0D10-4D3E-9FE1-FB4949AFAB21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26" creationId="{F0EE8F84-8CFD-4E29-AAA5-DFDF12703C19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28" creationId="{D829B6FA-FFB1-48B4-9ED5-10D9E94D863D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40" creationId="{F59FFA5F-92C6-4038-9870-912416DD8BD1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41" creationId="{715338D8-49E8-4B68-9063-2DC922F69C8D}"/>
          </ac:spMkLst>
        </pc:spChg>
        <pc:spChg chg="mod">
          <ac:chgData name="Alysa [Chillibreeze Aizawl]" userId="59940166-ee01-4060-bfb4-b09faf6a3697" providerId="ADAL" clId="{1D64A3A7-EE3A-4539-A4A5-3B685AB4C640}" dt="2020-07-10T14:42:45.515" v="17" actId="164"/>
          <ac:spMkLst>
            <pc:docMk/>
            <pc:sldMk cId="1637900650" sldId="295"/>
            <ac:spMk id="42" creationId="{68F54513-D6D8-4A29-9185-321AA1DC4E7F}"/>
          </ac:spMkLst>
        </pc:spChg>
        <pc:spChg chg="add mod">
          <ac:chgData name="Alysa [Chillibreeze Aizawl]" userId="59940166-ee01-4060-bfb4-b09faf6a3697" providerId="ADAL" clId="{1D64A3A7-EE3A-4539-A4A5-3B685AB4C640}" dt="2020-07-10T14:42:31.978" v="15" actId="164"/>
          <ac:spMkLst>
            <pc:docMk/>
            <pc:sldMk cId="1637900650" sldId="295"/>
            <ac:spMk id="49" creationId="{4B54AF83-23B5-4FF9-9D08-1B39F44AFEFA}"/>
          </ac:spMkLst>
        </pc:spChg>
        <pc:spChg chg="add mod">
          <ac:chgData name="Alysa [Chillibreeze Aizawl]" userId="59940166-ee01-4060-bfb4-b09faf6a3697" providerId="ADAL" clId="{1D64A3A7-EE3A-4539-A4A5-3B685AB4C640}" dt="2020-07-10T14:42:31.978" v="15" actId="164"/>
          <ac:spMkLst>
            <pc:docMk/>
            <pc:sldMk cId="1637900650" sldId="295"/>
            <ac:spMk id="50" creationId="{4CF47F41-05F4-4E92-A982-F7EEA07CCE2A}"/>
          </ac:spMkLst>
        </pc:spChg>
        <pc:grpChg chg="add mod">
          <ac:chgData name="Alysa [Chillibreeze Aizawl]" userId="59940166-ee01-4060-bfb4-b09faf6a3697" providerId="ADAL" clId="{1D64A3A7-EE3A-4539-A4A5-3B685AB4C640}" dt="2020-07-10T14:42:45.515" v="17" actId="164"/>
          <ac:grpSpMkLst>
            <pc:docMk/>
            <pc:sldMk cId="1637900650" sldId="295"/>
            <ac:grpSpMk id="8" creationId="{A187F6B4-84EF-4951-8C6E-AD060BA53568}"/>
          </ac:grpSpMkLst>
        </pc:grpChg>
        <pc:grpChg chg="mod">
          <ac:chgData name="Alysa [Chillibreeze Aizawl]" userId="59940166-ee01-4060-bfb4-b09faf6a3697" providerId="ADAL" clId="{1D64A3A7-EE3A-4539-A4A5-3B685AB4C640}" dt="2020-07-10T14:42:45.515" v="17" actId="164"/>
          <ac:grpSpMkLst>
            <pc:docMk/>
            <pc:sldMk cId="1637900650" sldId="295"/>
            <ac:grpSpMk id="9" creationId="{04C5ACA3-345E-4569-9E20-3DD2C2997745}"/>
          </ac:grpSpMkLst>
        </pc:grpChg>
        <pc:grpChg chg="add mod">
          <ac:chgData name="Alysa [Chillibreeze Aizawl]" userId="59940166-ee01-4060-bfb4-b09faf6a3697" providerId="ADAL" clId="{1D64A3A7-EE3A-4539-A4A5-3B685AB4C640}" dt="2020-07-10T14:43:13.521" v="19" actId="962"/>
          <ac:grpSpMkLst>
            <pc:docMk/>
            <pc:sldMk cId="1637900650" sldId="295"/>
            <ac:grpSpMk id="21" creationId="{051AB08D-DCCB-46EE-8242-AC69DD53B463}"/>
          </ac:grpSpMkLst>
        </pc:grpChg>
        <pc:grpChg chg="mod">
          <ac:chgData name="Alysa [Chillibreeze Aizawl]" userId="59940166-ee01-4060-bfb4-b09faf6a3697" providerId="ADAL" clId="{1D64A3A7-EE3A-4539-A4A5-3B685AB4C640}" dt="2020-07-10T14:42:45.515" v="17" actId="164"/>
          <ac:grpSpMkLst>
            <pc:docMk/>
            <pc:sldMk cId="1637900650" sldId="295"/>
            <ac:grpSpMk id="30" creationId="{86B846D8-027E-4958-9482-3251C7AEBD5D}"/>
          </ac:grpSpMkLst>
        </pc:grp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29" creationId="{9C24B841-8ED2-4B3F-9A6C-404A51A60A5B}"/>
          </ac:picMkLst>
        </pc:pic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34" creationId="{B7E165FB-ADCF-4B5C-87C4-70F6B7F0C426}"/>
          </ac:picMkLst>
        </pc:pic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35" creationId="{F5E8C4CE-B340-4C1D-8943-6BBF6A1F57FC}"/>
          </ac:picMkLst>
        </pc:pic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36" creationId="{17A277AE-612C-481D-AD2A-3CE4B647BD91}"/>
          </ac:picMkLst>
        </pc:pic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37" creationId="{8083749C-C6B9-4C0C-A0BD-24D32152430A}"/>
          </ac:picMkLst>
        </pc:pic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38" creationId="{BC556D08-2884-4926-8224-417F02C626B1}"/>
          </ac:picMkLst>
        </pc:pic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39" creationId="{78F8BA36-222C-4E0B-A18D-CD137B497A21}"/>
          </ac:picMkLst>
        </pc:picChg>
        <pc:picChg chg="mod">
          <ac:chgData name="Alysa [Chillibreeze Aizawl]" userId="59940166-ee01-4060-bfb4-b09faf6a3697" providerId="ADAL" clId="{1D64A3A7-EE3A-4539-A4A5-3B685AB4C640}" dt="2020-07-10T14:42:45.515" v="17" actId="164"/>
          <ac:picMkLst>
            <pc:docMk/>
            <pc:sldMk cId="1637900650" sldId="295"/>
            <ac:picMk id="48" creationId="{DB71FA27-F801-414D-8B05-5BE0C07EAC9A}"/>
          </ac:picMkLst>
        </pc:picChg>
      </pc:sldChg>
      <pc:sldChg chg="modSp add mod">
        <pc:chgData name="Alysa [Chillibreeze Aizawl]" userId="59940166-ee01-4060-bfb4-b09faf6a3697" providerId="ADAL" clId="{1D64A3A7-EE3A-4539-A4A5-3B685AB4C640}" dt="2020-07-10T14:43:30.948" v="21" actId="962"/>
        <pc:sldMkLst>
          <pc:docMk/>
          <pc:sldMk cId="3262406175" sldId="296"/>
        </pc:sldMkLst>
        <pc:grpChg chg="mod">
          <ac:chgData name="Alysa [Chillibreeze Aizawl]" userId="59940166-ee01-4060-bfb4-b09faf6a3697" providerId="ADAL" clId="{1D64A3A7-EE3A-4539-A4A5-3B685AB4C640}" dt="2020-07-10T14:43:30.948" v="21" actId="962"/>
          <ac:grpSpMkLst>
            <pc:docMk/>
            <pc:sldMk cId="3262406175" sldId="296"/>
            <ac:grpSpMk id="34" creationId="{B514E650-6152-44AD-B0EA-F66E78672612}"/>
          </ac:grpSpMkLst>
        </pc:grpChg>
      </pc:sldChg>
    </pc:docChg>
  </pc:docChgLst>
  <pc:docChgLst>
    <pc:chgData name="Robert [Chillibreeze]" userId="8fe5ebfe-980d-441d-bbff-8c5265b810b8" providerId="ADAL" clId="{1B45B267-0E03-4322-872E-D3013E01A21D}"/>
    <pc:docChg chg="undo custSel addSld delSld modSld">
      <pc:chgData name="Robert [Chillibreeze]" userId="8fe5ebfe-980d-441d-bbff-8c5265b810b8" providerId="ADAL" clId="{1B45B267-0E03-4322-872E-D3013E01A21D}" dt="2020-07-13T10:37:15.008" v="478" actId="948"/>
      <pc:docMkLst>
        <pc:docMk/>
      </pc:docMkLst>
      <pc:sldChg chg="addSp delSp modSp add del mod">
        <pc:chgData name="Robert [Chillibreeze]" userId="8fe5ebfe-980d-441d-bbff-8c5265b810b8" providerId="ADAL" clId="{1B45B267-0E03-4322-872E-D3013E01A21D}" dt="2020-07-13T10:35:37.696" v="452" actId="3064"/>
        <pc:sldMkLst>
          <pc:docMk/>
          <pc:sldMk cId="1938058825" sldId="256"/>
        </pc:sldMkLst>
        <pc:spChg chg="mod">
          <ac:chgData name="Robert [Chillibreeze]" userId="8fe5ebfe-980d-441d-bbff-8c5265b810b8" providerId="ADAL" clId="{1B45B267-0E03-4322-872E-D3013E01A21D}" dt="2020-07-13T10:35:37.696" v="452" actId="3064"/>
          <ac:spMkLst>
            <pc:docMk/>
            <pc:sldMk cId="1938058825" sldId="256"/>
            <ac:spMk id="2" creationId="{3E7683AF-57B9-42CB-87A5-BF8A036AE9EA}"/>
          </ac:spMkLst>
        </pc:spChg>
        <pc:spChg chg="add del mod">
          <ac:chgData name="Robert [Chillibreeze]" userId="8fe5ebfe-980d-441d-bbff-8c5265b810b8" providerId="ADAL" clId="{1B45B267-0E03-4322-872E-D3013E01A21D}" dt="2020-07-13T04:56:20.280" v="12"/>
          <ac:spMkLst>
            <pc:docMk/>
            <pc:sldMk cId="1938058825" sldId="256"/>
            <ac:spMk id="3" creationId="{48B3924D-4387-4A7C-A24E-D76DF15C5D29}"/>
          </ac:spMkLst>
        </pc:spChg>
        <pc:spChg chg="add del mod">
          <ac:chgData name="Robert [Chillibreeze]" userId="8fe5ebfe-980d-441d-bbff-8c5265b810b8" providerId="ADAL" clId="{1B45B267-0E03-4322-872E-D3013E01A21D}" dt="2020-07-13T04:56:20.415" v="13"/>
          <ac:spMkLst>
            <pc:docMk/>
            <pc:sldMk cId="1938058825" sldId="256"/>
            <ac:spMk id="4" creationId="{52058772-854C-4859-BC80-FC6E61DC977A}"/>
          </ac:spMkLst>
        </pc:spChg>
        <pc:spChg chg="add del mod">
          <ac:chgData name="Robert [Chillibreeze]" userId="8fe5ebfe-980d-441d-bbff-8c5265b810b8" providerId="ADAL" clId="{1B45B267-0E03-4322-872E-D3013E01A21D}" dt="2020-07-13T04:56:20.552" v="14"/>
          <ac:spMkLst>
            <pc:docMk/>
            <pc:sldMk cId="1938058825" sldId="256"/>
            <ac:spMk id="5" creationId="{FF2CF1A0-8E32-45BC-986E-C430B19CE287}"/>
          </ac:spMkLst>
        </pc:spChg>
        <pc:spChg chg="add del mod">
          <ac:chgData name="Robert [Chillibreeze]" userId="8fe5ebfe-980d-441d-bbff-8c5265b810b8" providerId="ADAL" clId="{1B45B267-0E03-4322-872E-D3013E01A21D}" dt="2020-07-13T04:56:20.639" v="15"/>
          <ac:spMkLst>
            <pc:docMk/>
            <pc:sldMk cId="1938058825" sldId="256"/>
            <ac:spMk id="6" creationId="{99B89D74-4336-4D83-8F23-757EB9CDC367}"/>
          </ac:spMkLst>
        </pc:spChg>
        <pc:spChg chg="add del mod">
          <ac:chgData name="Robert [Chillibreeze]" userId="8fe5ebfe-980d-441d-bbff-8c5265b810b8" providerId="ADAL" clId="{1B45B267-0E03-4322-872E-D3013E01A21D}" dt="2020-07-13T04:56:20.760" v="16"/>
          <ac:spMkLst>
            <pc:docMk/>
            <pc:sldMk cId="1938058825" sldId="256"/>
            <ac:spMk id="7" creationId="{11B68DF8-43EF-436A-A45E-817DEED84155}"/>
          </ac:spMkLst>
        </pc:spChg>
        <pc:spChg chg="add del mod">
          <ac:chgData name="Robert [Chillibreeze]" userId="8fe5ebfe-980d-441d-bbff-8c5265b810b8" providerId="ADAL" clId="{1B45B267-0E03-4322-872E-D3013E01A21D}" dt="2020-07-13T04:56:20.893" v="17"/>
          <ac:spMkLst>
            <pc:docMk/>
            <pc:sldMk cId="1938058825" sldId="256"/>
            <ac:spMk id="8" creationId="{B9293F0B-0235-4F91-A109-21D006CBE46E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10:36:21.080" v="463" actId="207"/>
        <pc:sldMkLst>
          <pc:docMk/>
          <pc:sldMk cId="2774759620" sldId="257"/>
        </pc:sldMkLst>
        <pc:spChg chg="add del mod">
          <ac:chgData name="Robert [Chillibreeze]" userId="8fe5ebfe-980d-441d-bbff-8c5265b810b8" providerId="ADAL" clId="{1B45B267-0E03-4322-872E-D3013E01A21D}" dt="2020-07-13T10:35:42.497" v="453"/>
          <ac:spMkLst>
            <pc:docMk/>
            <pc:sldMk cId="2774759620" sldId="257"/>
            <ac:spMk id="2" creationId="{2E8D8C47-9D1F-4AA8-BD41-65A02615CE51}"/>
          </ac:spMkLst>
        </pc:spChg>
        <pc:spChg chg="add del mod">
          <ac:chgData name="Robert [Chillibreeze]" userId="8fe5ebfe-980d-441d-bbff-8c5265b810b8" providerId="ADAL" clId="{1B45B267-0E03-4322-872E-D3013E01A21D}" dt="2020-07-13T04:55:25.792" v="2"/>
          <ac:spMkLst>
            <pc:docMk/>
            <pc:sldMk cId="2774759620" sldId="257"/>
            <ac:spMk id="2" creationId="{E4AE8A59-07D2-4254-A810-AEA8FAD540EC}"/>
          </ac:spMkLst>
        </pc:spChg>
        <pc:spChg chg="mod">
          <ac:chgData name="Robert [Chillibreeze]" userId="8fe5ebfe-980d-441d-bbff-8c5265b810b8" providerId="ADAL" clId="{1B45B267-0E03-4322-872E-D3013E01A21D}" dt="2020-07-13T10:36:21.080" v="463" actId="207"/>
          <ac:spMkLst>
            <pc:docMk/>
            <pc:sldMk cId="2774759620" sldId="257"/>
            <ac:spMk id="3" creationId="{144A5856-EAF5-4C82-A680-27439AD0974D}"/>
          </ac:spMkLst>
        </pc:spChg>
        <pc:spChg chg="add del mod">
          <ac:chgData name="Robert [Chillibreeze]" userId="8fe5ebfe-980d-441d-bbff-8c5265b810b8" providerId="ADAL" clId="{1B45B267-0E03-4322-872E-D3013E01A21D}" dt="2020-07-13T10:35:42.624" v="454"/>
          <ac:spMkLst>
            <pc:docMk/>
            <pc:sldMk cId="2774759620" sldId="257"/>
            <ac:spMk id="5" creationId="{D352DE16-5056-4E53-8D1A-1B68D6D39B3B}"/>
          </ac:spMkLst>
        </pc:spChg>
        <pc:spChg chg="add del mod">
          <ac:chgData name="Robert [Chillibreeze]" userId="8fe5ebfe-980d-441d-bbff-8c5265b810b8" providerId="ADAL" clId="{1B45B267-0E03-4322-872E-D3013E01A21D}" dt="2020-07-13T04:55:25.944" v="3"/>
          <ac:spMkLst>
            <pc:docMk/>
            <pc:sldMk cId="2774759620" sldId="257"/>
            <ac:spMk id="5" creationId="{FF0B5041-F2D6-4EBA-A78E-5909CBCBD5F3}"/>
          </ac:spMkLst>
        </pc:spChg>
        <pc:spChg chg="add del mod">
          <ac:chgData name="Robert [Chillibreeze]" userId="8fe5ebfe-980d-441d-bbff-8c5265b810b8" providerId="ADAL" clId="{1B45B267-0E03-4322-872E-D3013E01A21D}" dt="2020-07-13T10:35:42.760" v="455"/>
          <ac:spMkLst>
            <pc:docMk/>
            <pc:sldMk cId="2774759620" sldId="257"/>
            <ac:spMk id="6" creationId="{179C2186-FDB2-420C-9F70-AD740623B548}"/>
          </ac:spMkLst>
        </pc:spChg>
        <pc:spChg chg="add del mod">
          <ac:chgData name="Robert [Chillibreeze]" userId="8fe5ebfe-980d-441d-bbff-8c5265b810b8" providerId="ADAL" clId="{1B45B267-0E03-4322-872E-D3013E01A21D}" dt="2020-07-13T04:55:26.327" v="4"/>
          <ac:spMkLst>
            <pc:docMk/>
            <pc:sldMk cId="2774759620" sldId="257"/>
            <ac:spMk id="6" creationId="{642FCCB8-E3BA-4EE7-B8EA-C38497D03BA3}"/>
          </ac:spMkLst>
        </pc:spChg>
        <pc:spChg chg="add del mod">
          <ac:chgData name="Robert [Chillibreeze]" userId="8fe5ebfe-980d-441d-bbff-8c5265b810b8" providerId="ADAL" clId="{1B45B267-0E03-4322-872E-D3013E01A21D}" dt="2020-07-13T04:55:26.481" v="5"/>
          <ac:spMkLst>
            <pc:docMk/>
            <pc:sldMk cId="2774759620" sldId="257"/>
            <ac:spMk id="7" creationId="{03967361-72C0-4E62-A822-65114D5E0AFA}"/>
          </ac:spMkLst>
        </pc:spChg>
        <pc:spChg chg="add del mod">
          <ac:chgData name="Robert [Chillibreeze]" userId="8fe5ebfe-980d-441d-bbff-8c5265b810b8" providerId="ADAL" clId="{1B45B267-0E03-4322-872E-D3013E01A21D}" dt="2020-07-13T10:35:42.897" v="456"/>
          <ac:spMkLst>
            <pc:docMk/>
            <pc:sldMk cId="2774759620" sldId="257"/>
            <ac:spMk id="7" creationId="{E0C57DED-BC23-45DC-B0E0-4DF895A312D5}"/>
          </ac:spMkLst>
        </pc:spChg>
        <pc:spChg chg="add del mod">
          <ac:chgData name="Robert [Chillibreeze]" userId="8fe5ebfe-980d-441d-bbff-8c5265b810b8" providerId="ADAL" clId="{1B45B267-0E03-4322-872E-D3013E01A21D}" dt="2020-07-13T10:35:43.032" v="457"/>
          <ac:spMkLst>
            <pc:docMk/>
            <pc:sldMk cId="2774759620" sldId="257"/>
            <ac:spMk id="8" creationId="{20DCA43B-305A-4FFF-9F39-80B3A100DD2D}"/>
          </ac:spMkLst>
        </pc:spChg>
        <pc:spChg chg="add del mod">
          <ac:chgData name="Robert [Chillibreeze]" userId="8fe5ebfe-980d-441d-bbff-8c5265b810b8" providerId="ADAL" clId="{1B45B267-0E03-4322-872E-D3013E01A21D}" dt="2020-07-13T04:55:43.336" v="9"/>
          <ac:spMkLst>
            <pc:docMk/>
            <pc:sldMk cId="2774759620" sldId="257"/>
            <ac:spMk id="8" creationId="{6694E23D-23F4-43B6-A558-BEED8E823CA2}"/>
          </ac:spMkLst>
        </pc:spChg>
        <pc:spChg chg="add del mod">
          <ac:chgData name="Robert [Chillibreeze]" userId="8fe5ebfe-980d-441d-bbff-8c5265b810b8" providerId="ADAL" clId="{1B45B267-0E03-4322-872E-D3013E01A21D}" dt="2020-07-13T10:35:43.160" v="458"/>
          <ac:spMkLst>
            <pc:docMk/>
            <pc:sldMk cId="2774759620" sldId="257"/>
            <ac:spMk id="9" creationId="{831A23ED-5A0D-409C-A166-232E6EEF626F}"/>
          </ac:spMkLst>
        </pc:spChg>
        <pc:spChg chg="add del mod">
          <ac:chgData name="Robert [Chillibreeze]" userId="8fe5ebfe-980d-441d-bbff-8c5265b810b8" providerId="ADAL" clId="{1B45B267-0E03-4322-872E-D3013E01A21D}" dt="2020-07-13T04:55:43.473" v="10"/>
          <ac:spMkLst>
            <pc:docMk/>
            <pc:sldMk cId="2774759620" sldId="257"/>
            <ac:spMk id="9" creationId="{B0567F67-6FC8-4189-B6FC-828B794B20EB}"/>
          </ac:spMkLst>
        </pc:spChg>
        <pc:spChg chg="add del mod">
          <ac:chgData name="Robert [Chillibreeze]" userId="8fe5ebfe-980d-441d-bbff-8c5265b810b8" providerId="ADAL" clId="{1B45B267-0E03-4322-872E-D3013E01A21D}" dt="2020-07-13T04:55:43.640" v="11"/>
          <ac:spMkLst>
            <pc:docMk/>
            <pc:sldMk cId="2774759620" sldId="257"/>
            <ac:spMk id="10" creationId="{9451A791-A01C-4EE1-BD8B-B5FF78752EBF}"/>
          </ac:spMkLst>
        </pc:spChg>
        <pc:spChg chg="add del mod">
          <ac:chgData name="Robert [Chillibreeze]" userId="8fe5ebfe-980d-441d-bbff-8c5265b810b8" providerId="ADAL" clId="{1B45B267-0E03-4322-872E-D3013E01A21D}" dt="2020-07-13T04:57:07.705" v="27"/>
          <ac:spMkLst>
            <pc:docMk/>
            <pc:sldMk cId="2774759620" sldId="257"/>
            <ac:spMk id="11" creationId="{14948313-0302-466E-9CFA-3AC908B7DA7E}"/>
          </ac:spMkLst>
        </pc:spChg>
        <pc:spChg chg="add del mod">
          <ac:chgData name="Robert [Chillibreeze]" userId="8fe5ebfe-980d-441d-bbff-8c5265b810b8" providerId="ADAL" clId="{1B45B267-0E03-4322-872E-D3013E01A21D}" dt="2020-07-13T04:57:07.841" v="28"/>
          <ac:spMkLst>
            <pc:docMk/>
            <pc:sldMk cId="2774759620" sldId="257"/>
            <ac:spMk id="12" creationId="{F99BC1CC-C03B-4294-B512-6D5DC1FF3A22}"/>
          </ac:spMkLst>
        </pc:spChg>
        <pc:spChg chg="add del mod">
          <ac:chgData name="Robert [Chillibreeze]" userId="8fe5ebfe-980d-441d-bbff-8c5265b810b8" providerId="ADAL" clId="{1B45B267-0E03-4322-872E-D3013E01A21D}" dt="2020-07-13T04:57:07.992" v="29"/>
          <ac:spMkLst>
            <pc:docMk/>
            <pc:sldMk cId="2774759620" sldId="257"/>
            <ac:spMk id="13" creationId="{D849DDDA-FCCB-4032-948C-029A2A0895DC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10:36:25.751" v="464" actId="207"/>
        <pc:sldMkLst>
          <pc:docMk/>
          <pc:sldMk cId="4126673888" sldId="258"/>
        </pc:sldMkLst>
        <pc:spChg chg="add del mod ord">
          <ac:chgData name="Robert [Chillibreeze]" userId="8fe5ebfe-980d-441d-bbff-8c5265b810b8" providerId="ADAL" clId="{1B45B267-0E03-4322-872E-D3013E01A21D}" dt="2020-07-13T06:44:45.575" v="376" actId="478"/>
          <ac:spMkLst>
            <pc:docMk/>
            <pc:sldMk cId="4126673888" sldId="258"/>
            <ac:spMk id="2" creationId="{0CD824D8-1768-40CE-AF37-F06612531B33}"/>
          </ac:spMkLst>
        </pc:spChg>
        <pc:spChg chg="add del mod">
          <ac:chgData name="Robert [Chillibreeze]" userId="8fe5ebfe-980d-441d-bbff-8c5265b810b8" providerId="ADAL" clId="{1B45B267-0E03-4322-872E-D3013E01A21D}" dt="2020-07-13T04:57:21.904" v="32"/>
          <ac:spMkLst>
            <pc:docMk/>
            <pc:sldMk cId="4126673888" sldId="258"/>
            <ac:spMk id="2" creationId="{C03DE011-C7DD-4AF0-B239-8D4055741248}"/>
          </ac:spMkLst>
        </pc:spChg>
        <pc:spChg chg="mod">
          <ac:chgData name="Robert [Chillibreeze]" userId="8fe5ebfe-980d-441d-bbff-8c5265b810b8" providerId="ADAL" clId="{1B45B267-0E03-4322-872E-D3013E01A21D}" dt="2020-07-13T04:57:32.439" v="36" actId="207"/>
          <ac:spMkLst>
            <pc:docMk/>
            <pc:sldMk cId="4126673888" sldId="258"/>
            <ac:spMk id="3" creationId="{6D7A6223-ECC3-44A9-AFDB-01C2CD9E6FFD}"/>
          </ac:spMkLst>
        </pc:spChg>
        <pc:spChg chg="add del mod">
          <ac:chgData name="Robert [Chillibreeze]" userId="8fe5ebfe-980d-441d-bbff-8c5265b810b8" providerId="ADAL" clId="{1B45B267-0E03-4322-872E-D3013E01A21D}" dt="2020-07-13T04:57:22.016" v="33"/>
          <ac:spMkLst>
            <pc:docMk/>
            <pc:sldMk cId="4126673888" sldId="258"/>
            <ac:spMk id="4" creationId="{635C9A77-0A82-48D4-8CEE-9963B7F31743}"/>
          </ac:spMkLst>
        </pc:spChg>
        <pc:spChg chg="add del mod">
          <ac:chgData name="Robert [Chillibreeze]" userId="8fe5ebfe-980d-441d-bbff-8c5265b810b8" providerId="ADAL" clId="{1B45B267-0E03-4322-872E-D3013E01A21D}" dt="2020-07-13T04:57:22.168" v="34"/>
          <ac:spMkLst>
            <pc:docMk/>
            <pc:sldMk cId="4126673888" sldId="258"/>
            <ac:spMk id="5" creationId="{CF7190CF-EE88-4145-A33A-539EE44583F3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0" creationId="{B98F6191-7FCA-4865-B0A0-B7BB9C040F91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1" creationId="{81A011F3-3B2C-4FBF-AD05-ADB1EAB8736E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2" creationId="{ABE75255-A850-49DC-8E17-2738B1B4FA4A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3" creationId="{BA99AD1B-BA0E-463E-BE05-D2B9EA391C77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4" creationId="{8038B865-A8C4-4FED-8ADF-07B5886E7506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5" creationId="{076D1893-441D-437E-B77F-9508A33DBD5F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6" creationId="{617D28A5-7738-4560-B319-181177CF0581}"/>
          </ac:spMkLst>
        </pc:spChg>
        <pc:spChg chg="mod">
          <ac:chgData name="Robert [Chillibreeze]" userId="8fe5ebfe-980d-441d-bbff-8c5265b810b8" providerId="ADAL" clId="{1B45B267-0E03-4322-872E-D3013E01A21D}" dt="2020-07-13T10:36:25.751" v="464" actId="207"/>
          <ac:spMkLst>
            <pc:docMk/>
            <pc:sldMk cId="4126673888" sldId="258"/>
            <ac:spMk id="17" creationId="{B1F2E70A-2909-40D7-A7E2-EB191FADDC57}"/>
          </ac:spMkLst>
        </pc:spChg>
        <pc:spChg chg="add del mod">
          <ac:chgData name="Robert [Chillibreeze]" userId="8fe5ebfe-980d-441d-bbff-8c5265b810b8" providerId="ADAL" clId="{1B45B267-0E03-4322-872E-D3013E01A21D}" dt="2020-07-13T06:44:45.575" v="376" actId="478"/>
          <ac:spMkLst>
            <pc:docMk/>
            <pc:sldMk cId="4126673888" sldId="258"/>
            <ac:spMk id="21" creationId="{AF8E3C9D-9BB4-488B-A3B8-12F8105C95E8}"/>
          </ac:spMkLst>
        </pc:spChg>
        <pc:picChg chg="mod">
          <ac:chgData name="Robert [Chillibreeze]" userId="8fe5ebfe-980d-441d-bbff-8c5265b810b8" providerId="ADAL" clId="{1B45B267-0E03-4322-872E-D3013E01A21D}" dt="2020-07-13T06:44:02.686" v="364" actId="12788"/>
          <ac:picMkLst>
            <pc:docMk/>
            <pc:sldMk cId="4126673888" sldId="258"/>
            <ac:picMk id="20" creationId="{CAB66CC7-3502-4C85-B15C-A34782E491E6}"/>
          </ac:picMkLst>
        </pc:picChg>
      </pc:sldChg>
      <pc:sldChg chg="addSp delSp modSp add del mod">
        <pc:chgData name="Robert [Chillibreeze]" userId="8fe5ebfe-980d-441d-bbff-8c5265b810b8" providerId="ADAL" clId="{1B45B267-0E03-4322-872E-D3013E01A21D}" dt="2020-07-13T10:36:39.136" v="470" actId="948"/>
        <pc:sldMkLst>
          <pc:docMk/>
          <pc:sldMk cId="1673283295" sldId="259"/>
        </pc:sldMkLst>
        <pc:spChg chg="add del mod">
          <ac:chgData name="Robert [Chillibreeze]" userId="8fe5ebfe-980d-441d-bbff-8c5265b810b8" providerId="ADAL" clId="{1B45B267-0E03-4322-872E-D3013E01A21D}" dt="2020-07-13T10:36:32.600" v="465"/>
          <ac:spMkLst>
            <pc:docMk/>
            <pc:sldMk cId="1673283295" sldId="259"/>
            <ac:spMk id="2" creationId="{87C1EA8B-E4AC-4A1E-A891-ECF5DA50ABAE}"/>
          </ac:spMkLst>
        </pc:spChg>
        <pc:spChg chg="del mod">
          <ac:chgData name="Robert [Chillibreeze]" userId="8fe5ebfe-980d-441d-bbff-8c5265b810b8" providerId="ADAL" clId="{1B45B267-0E03-4322-872E-D3013E01A21D}" dt="2020-07-13T04:58:38.722" v="57" actId="478"/>
          <ac:spMkLst>
            <pc:docMk/>
            <pc:sldMk cId="1673283295" sldId="259"/>
            <ac:spMk id="3" creationId="{A2ED2E68-EB1A-47CC-A23F-99A5929D70CE}"/>
          </ac:spMkLst>
        </pc:spChg>
        <pc:spChg chg="add del mod">
          <ac:chgData name="Robert [Chillibreeze]" userId="8fe5ebfe-980d-441d-bbff-8c5265b810b8" providerId="ADAL" clId="{1B45B267-0E03-4322-872E-D3013E01A21D}" dt="2020-07-13T10:36:32.729" v="466"/>
          <ac:spMkLst>
            <pc:docMk/>
            <pc:sldMk cId="1673283295" sldId="259"/>
            <ac:spMk id="3" creationId="{A6535DC9-CD58-4672-A99E-F09D9FE147B8}"/>
          </ac:spMkLst>
        </pc:spChg>
        <pc:spChg chg="add del mod">
          <ac:chgData name="Robert [Chillibreeze]" userId="8fe5ebfe-980d-441d-bbff-8c5265b810b8" providerId="ADAL" clId="{1B45B267-0E03-4322-872E-D3013E01A21D}" dt="2020-07-13T10:36:32.832" v="467"/>
          <ac:spMkLst>
            <pc:docMk/>
            <pc:sldMk cId="1673283295" sldId="259"/>
            <ac:spMk id="4" creationId="{936AD122-E180-4265-8F92-F5D2A7FD46AF}"/>
          </ac:spMkLst>
        </pc:spChg>
        <pc:spChg chg="add mod">
          <ac:chgData name="Robert [Chillibreeze]" userId="8fe5ebfe-980d-441d-bbff-8c5265b810b8" providerId="ADAL" clId="{1B45B267-0E03-4322-872E-D3013E01A21D}" dt="2020-07-13T10:36:39.136" v="470" actId="948"/>
          <ac:spMkLst>
            <pc:docMk/>
            <pc:sldMk cId="1673283295" sldId="259"/>
            <ac:spMk id="7" creationId="{C81BEC3C-E71E-4AC6-AD3E-B992837733FB}"/>
          </ac:spMkLst>
        </pc:spChg>
        <pc:spChg chg="add del mod">
          <ac:chgData name="Robert [Chillibreeze]" userId="8fe5ebfe-980d-441d-bbff-8c5265b810b8" providerId="ADAL" clId="{1B45B267-0E03-4322-872E-D3013E01A21D}" dt="2020-07-13T04:58:50.720" v="62"/>
          <ac:spMkLst>
            <pc:docMk/>
            <pc:sldMk cId="1673283295" sldId="259"/>
            <ac:spMk id="9" creationId="{03CE2430-3065-4527-8281-7E96C5E81F4E}"/>
          </ac:spMkLst>
        </pc:spChg>
        <pc:spChg chg="add del mod">
          <ac:chgData name="Robert [Chillibreeze]" userId="8fe5ebfe-980d-441d-bbff-8c5265b810b8" providerId="ADAL" clId="{1B45B267-0E03-4322-872E-D3013E01A21D}" dt="2020-07-13T04:58:49.537" v="61" actId="478"/>
          <ac:spMkLst>
            <pc:docMk/>
            <pc:sldMk cId="1673283295" sldId="259"/>
            <ac:spMk id="10" creationId="{C88CAF99-3DD6-4731-A7BE-F6A12620FFA3}"/>
          </ac:spMkLst>
        </pc:spChg>
        <pc:spChg chg="add mod">
          <ac:chgData name="Robert [Chillibreeze]" userId="8fe5ebfe-980d-441d-bbff-8c5265b810b8" providerId="ADAL" clId="{1B45B267-0E03-4322-872E-D3013E01A21D}" dt="2020-07-13T04:58:24.948" v="52"/>
          <ac:spMkLst>
            <pc:docMk/>
            <pc:sldMk cId="1673283295" sldId="259"/>
            <ac:spMk id="11" creationId="{B6C354AF-FAB1-471F-962B-E454E3375C90}"/>
          </ac:spMkLst>
        </pc:spChg>
        <pc:spChg chg="del mod">
          <ac:chgData name="Robert [Chillibreeze]" userId="8fe5ebfe-980d-441d-bbff-8c5265b810b8" providerId="ADAL" clId="{1B45B267-0E03-4322-872E-D3013E01A21D}" dt="2020-07-13T04:58:38.722" v="57" actId="478"/>
          <ac:spMkLst>
            <pc:docMk/>
            <pc:sldMk cId="1673283295" sldId="259"/>
            <ac:spMk id="12" creationId="{60CDBACD-168B-42E0-928E-5852BBD1D8B3}"/>
          </ac:spMkLst>
        </pc:spChg>
        <pc:spChg chg="del mod">
          <ac:chgData name="Robert [Chillibreeze]" userId="8fe5ebfe-980d-441d-bbff-8c5265b810b8" providerId="ADAL" clId="{1B45B267-0E03-4322-872E-D3013E01A21D}" dt="2020-07-13T04:58:38.722" v="57" actId="478"/>
          <ac:spMkLst>
            <pc:docMk/>
            <pc:sldMk cId="1673283295" sldId="259"/>
            <ac:spMk id="13" creationId="{B0A8C0BA-68E6-41D8-B9B0-75FCFB418643}"/>
          </ac:spMkLst>
        </pc:spChg>
        <pc:spChg chg="add mod">
          <ac:chgData name="Robert [Chillibreeze]" userId="8fe5ebfe-980d-441d-bbff-8c5265b810b8" providerId="ADAL" clId="{1B45B267-0E03-4322-872E-D3013E01A21D}" dt="2020-07-13T04:58:32.979" v="56"/>
          <ac:spMkLst>
            <pc:docMk/>
            <pc:sldMk cId="1673283295" sldId="259"/>
            <ac:spMk id="15" creationId="{BD647F4E-7272-403C-8390-C951CF0D717B}"/>
          </ac:spMkLst>
        </pc:spChg>
        <pc:spChg chg="add del mod">
          <ac:chgData name="Robert [Chillibreeze]" userId="8fe5ebfe-980d-441d-bbff-8c5265b810b8" providerId="ADAL" clId="{1B45B267-0E03-4322-872E-D3013E01A21D}" dt="2020-07-13T04:58:50.855" v="63"/>
          <ac:spMkLst>
            <pc:docMk/>
            <pc:sldMk cId="1673283295" sldId="259"/>
            <ac:spMk id="16" creationId="{CE240ED3-4B02-48E6-A478-FAC24BFF92E3}"/>
          </ac:spMkLst>
        </pc:spChg>
        <pc:spChg chg="add del mod">
          <ac:chgData name="Robert [Chillibreeze]" userId="8fe5ebfe-980d-441d-bbff-8c5265b810b8" providerId="ADAL" clId="{1B45B267-0E03-4322-872E-D3013E01A21D}" dt="2020-07-13T04:58:50.984" v="64"/>
          <ac:spMkLst>
            <pc:docMk/>
            <pc:sldMk cId="1673283295" sldId="259"/>
            <ac:spMk id="17" creationId="{C143C2D7-1A94-4019-ACE2-579699A15EFA}"/>
          </ac:spMkLst>
        </pc:spChg>
        <pc:spChg chg="add del mod">
          <ac:chgData name="Robert [Chillibreeze]" userId="8fe5ebfe-980d-441d-bbff-8c5265b810b8" providerId="ADAL" clId="{1B45B267-0E03-4322-872E-D3013E01A21D}" dt="2020-07-13T04:58:51.106" v="65"/>
          <ac:spMkLst>
            <pc:docMk/>
            <pc:sldMk cId="1673283295" sldId="259"/>
            <ac:spMk id="18" creationId="{31BED95D-25AA-4BA1-9742-90545E76004C}"/>
          </ac:spMkLst>
        </pc:spChg>
        <pc:spChg chg="add del mod">
          <ac:chgData name="Robert [Chillibreeze]" userId="8fe5ebfe-980d-441d-bbff-8c5265b810b8" providerId="ADAL" clId="{1B45B267-0E03-4322-872E-D3013E01A21D}" dt="2020-07-13T04:58:51.240" v="66"/>
          <ac:spMkLst>
            <pc:docMk/>
            <pc:sldMk cId="1673283295" sldId="259"/>
            <ac:spMk id="20" creationId="{D5B950AF-F001-4783-B364-911B66DD9454}"/>
          </ac:spMkLst>
        </pc:spChg>
        <pc:spChg chg="add del mod">
          <ac:chgData name="Robert [Chillibreeze]" userId="8fe5ebfe-980d-441d-bbff-8c5265b810b8" providerId="ADAL" clId="{1B45B267-0E03-4322-872E-D3013E01A21D}" dt="2020-07-13T05:18:49.466" v="82"/>
          <ac:spMkLst>
            <pc:docMk/>
            <pc:sldMk cId="1673283295" sldId="259"/>
            <ac:spMk id="21" creationId="{D335F4C1-06C5-49C8-832C-A84EACA3829F}"/>
          </ac:spMkLst>
        </pc:spChg>
        <pc:spChg chg="add del mod">
          <ac:chgData name="Robert [Chillibreeze]" userId="8fe5ebfe-980d-441d-bbff-8c5265b810b8" providerId="ADAL" clId="{1B45B267-0E03-4322-872E-D3013E01A21D}" dt="2020-07-13T05:18:49.587" v="83"/>
          <ac:spMkLst>
            <pc:docMk/>
            <pc:sldMk cId="1673283295" sldId="259"/>
            <ac:spMk id="22" creationId="{8F6DF4CA-2526-4255-9105-1E92D2FD7525}"/>
          </ac:spMkLst>
        </pc:spChg>
        <pc:spChg chg="add del mod">
          <ac:chgData name="Robert [Chillibreeze]" userId="8fe5ebfe-980d-441d-bbff-8c5265b810b8" providerId="ADAL" clId="{1B45B267-0E03-4322-872E-D3013E01A21D}" dt="2020-07-13T05:18:49.714" v="84"/>
          <ac:spMkLst>
            <pc:docMk/>
            <pc:sldMk cId="1673283295" sldId="259"/>
            <ac:spMk id="23" creationId="{3FDEA290-C7AB-459E-87E6-5D58758906C8}"/>
          </ac:spMkLst>
        </pc:spChg>
        <pc:picChg chg="add del mod">
          <ac:chgData name="Robert [Chillibreeze]" userId="8fe5ebfe-980d-441d-bbff-8c5265b810b8" providerId="ADAL" clId="{1B45B267-0E03-4322-872E-D3013E01A21D}" dt="2020-07-13T04:58:12.092" v="48" actId="478"/>
          <ac:picMkLst>
            <pc:docMk/>
            <pc:sldMk cId="1673283295" sldId="259"/>
            <ac:picMk id="2" creationId="{B985A184-3063-4A87-A815-00AC2F838652}"/>
          </ac:picMkLst>
        </pc:picChg>
        <pc:picChg chg="add del mod">
          <ac:chgData name="Robert [Chillibreeze]" userId="8fe5ebfe-980d-441d-bbff-8c5265b810b8" providerId="ADAL" clId="{1B45B267-0E03-4322-872E-D3013E01A21D}" dt="2020-07-13T04:58:38.722" v="57" actId="478"/>
          <ac:picMkLst>
            <pc:docMk/>
            <pc:sldMk cId="1673283295" sldId="259"/>
            <ac:picMk id="4" creationId="{AE089AEB-9604-48E0-A750-61D7F69B1219}"/>
          </ac:picMkLst>
        </pc:picChg>
        <pc:picChg chg="add del mod">
          <ac:chgData name="Robert [Chillibreeze]" userId="8fe5ebfe-980d-441d-bbff-8c5265b810b8" providerId="ADAL" clId="{1B45B267-0E03-4322-872E-D3013E01A21D}" dt="2020-07-13T06:44:55" v="378" actId="478"/>
          <ac:picMkLst>
            <pc:docMk/>
            <pc:sldMk cId="1673283295" sldId="259"/>
            <ac:picMk id="6" creationId="{5878F215-5D65-46B5-A64F-8351D36D0370}"/>
          </ac:picMkLst>
        </pc:picChg>
        <pc:picChg chg="add mod">
          <ac:chgData name="Robert [Chillibreeze]" userId="8fe5ebfe-980d-441d-bbff-8c5265b810b8" providerId="ADAL" clId="{1B45B267-0E03-4322-872E-D3013E01A21D}" dt="2020-07-13T04:58:24.948" v="52"/>
          <ac:picMkLst>
            <pc:docMk/>
            <pc:sldMk cId="1673283295" sldId="259"/>
            <ac:picMk id="14" creationId="{5ADDC21A-9B1A-448A-A6D3-643DBB706E67}"/>
          </ac:picMkLst>
        </pc:picChg>
        <pc:picChg chg="del mod">
          <ac:chgData name="Robert [Chillibreeze]" userId="8fe5ebfe-980d-441d-bbff-8c5265b810b8" providerId="ADAL" clId="{1B45B267-0E03-4322-872E-D3013E01A21D}" dt="2020-07-13T04:58:08.024" v="46" actId="478"/>
          <ac:picMkLst>
            <pc:docMk/>
            <pc:sldMk cId="1673283295" sldId="259"/>
            <ac:picMk id="19" creationId="{A477EE06-0674-4195-8BB6-3358E1A6A966}"/>
          </ac:picMkLst>
        </pc:picChg>
      </pc:sldChg>
      <pc:sldChg chg="addSp delSp modSp add del mod">
        <pc:chgData name="Robert [Chillibreeze]" userId="8fe5ebfe-980d-441d-bbff-8c5265b810b8" providerId="ADAL" clId="{1B45B267-0E03-4322-872E-D3013E01A21D}" dt="2020-07-13T10:37:15.008" v="478" actId="948"/>
        <pc:sldMkLst>
          <pc:docMk/>
          <pc:sldMk cId="2505691805" sldId="260"/>
        </pc:sldMkLst>
        <pc:spChg chg="add del mod">
          <ac:chgData name="Robert [Chillibreeze]" userId="8fe5ebfe-980d-441d-bbff-8c5265b810b8" providerId="ADAL" clId="{1B45B267-0E03-4322-872E-D3013E01A21D}" dt="2020-07-13T10:37:06.585" v="471"/>
          <ac:spMkLst>
            <pc:docMk/>
            <pc:sldMk cId="2505691805" sldId="260"/>
            <ac:spMk id="2" creationId="{80CFC3D3-20AD-467C-A3C4-CBC946EB9644}"/>
          </ac:spMkLst>
        </pc:spChg>
        <pc:spChg chg="add del mod">
          <ac:chgData name="Robert [Chillibreeze]" userId="8fe5ebfe-980d-441d-bbff-8c5265b810b8" providerId="ADAL" clId="{1B45B267-0E03-4322-872E-D3013E01A21D}" dt="2020-07-13T04:59:41.161" v="69"/>
          <ac:spMkLst>
            <pc:docMk/>
            <pc:sldMk cId="2505691805" sldId="260"/>
            <ac:spMk id="2" creationId="{F00B928F-E40B-40EB-8E15-E692C077294E}"/>
          </ac:spMkLst>
        </pc:spChg>
        <pc:spChg chg="mod">
          <ac:chgData name="Robert [Chillibreeze]" userId="8fe5ebfe-980d-441d-bbff-8c5265b810b8" providerId="ADAL" clId="{1B45B267-0E03-4322-872E-D3013E01A21D}" dt="2020-07-13T10:37:15.008" v="478" actId="948"/>
          <ac:spMkLst>
            <pc:docMk/>
            <pc:sldMk cId="2505691805" sldId="260"/>
            <ac:spMk id="3" creationId="{43CC0B5A-B0A8-40B0-9B6C-9B1561F4F052}"/>
          </ac:spMkLst>
        </pc:spChg>
        <pc:spChg chg="add del mod">
          <ac:chgData name="Robert [Chillibreeze]" userId="8fe5ebfe-980d-441d-bbff-8c5265b810b8" providerId="ADAL" clId="{1B45B267-0E03-4322-872E-D3013E01A21D}" dt="2020-07-13T04:59:41.400" v="70"/>
          <ac:spMkLst>
            <pc:docMk/>
            <pc:sldMk cId="2505691805" sldId="260"/>
            <ac:spMk id="5" creationId="{41F645BF-6A5D-4004-8C14-33F08CDFC935}"/>
          </ac:spMkLst>
        </pc:spChg>
        <pc:spChg chg="add del mod">
          <ac:chgData name="Robert [Chillibreeze]" userId="8fe5ebfe-980d-441d-bbff-8c5265b810b8" providerId="ADAL" clId="{1B45B267-0E03-4322-872E-D3013E01A21D}" dt="2020-07-13T10:37:06.705" v="472"/>
          <ac:spMkLst>
            <pc:docMk/>
            <pc:sldMk cId="2505691805" sldId="260"/>
            <ac:spMk id="5" creationId="{8F5AE367-5FA6-4705-81A2-5F662D384FF9}"/>
          </ac:spMkLst>
        </pc:spChg>
        <pc:spChg chg="add del mod">
          <ac:chgData name="Robert [Chillibreeze]" userId="8fe5ebfe-980d-441d-bbff-8c5265b810b8" providerId="ADAL" clId="{1B45B267-0E03-4322-872E-D3013E01A21D}" dt="2020-07-13T10:37:06.969" v="473"/>
          <ac:spMkLst>
            <pc:docMk/>
            <pc:sldMk cId="2505691805" sldId="260"/>
            <ac:spMk id="6" creationId="{28AF7F0A-2484-42BC-AAAD-D12564743A70}"/>
          </ac:spMkLst>
        </pc:spChg>
        <pc:spChg chg="add del mod">
          <ac:chgData name="Robert [Chillibreeze]" userId="8fe5ebfe-980d-441d-bbff-8c5265b810b8" providerId="ADAL" clId="{1B45B267-0E03-4322-872E-D3013E01A21D}" dt="2020-07-13T04:59:41.672" v="71"/>
          <ac:spMkLst>
            <pc:docMk/>
            <pc:sldMk cId="2505691805" sldId="260"/>
            <ac:spMk id="6" creationId="{B4E032E4-2ED3-43E5-A54A-685AACB15694}"/>
          </ac:spMkLst>
        </pc:spChg>
        <pc:spChg chg="add del mod">
          <ac:chgData name="Robert [Chillibreeze]" userId="8fe5ebfe-980d-441d-bbff-8c5265b810b8" providerId="ADAL" clId="{1B45B267-0E03-4322-872E-D3013E01A21D}" dt="2020-07-13T10:37:07.104" v="474"/>
          <ac:spMkLst>
            <pc:docMk/>
            <pc:sldMk cId="2505691805" sldId="260"/>
            <ac:spMk id="7" creationId="{5A851458-8FFD-476B-9CCB-CD5BDCC26CEE}"/>
          </ac:spMkLst>
        </pc:spChg>
        <pc:spChg chg="add del mod">
          <ac:chgData name="Robert [Chillibreeze]" userId="8fe5ebfe-980d-441d-bbff-8c5265b810b8" providerId="ADAL" clId="{1B45B267-0E03-4322-872E-D3013E01A21D}" dt="2020-07-13T10:37:07.233" v="475"/>
          <ac:spMkLst>
            <pc:docMk/>
            <pc:sldMk cId="2505691805" sldId="260"/>
            <ac:spMk id="8" creationId="{28A49B22-06F0-43E9-8C71-03FFED98B97C}"/>
          </ac:spMkLst>
        </pc:spChg>
      </pc:sldChg>
      <pc:sldChg chg="ad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105102561" sldId="261"/>
        </pc:sldMkLst>
      </pc:sldChg>
      <pc:sldChg chg="ad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4213750559" sldId="262"/>
        </pc:sldMkLst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76541021" sldId="263"/>
        </pc:sldMkLst>
        <pc:spChg chg="add del mod">
          <ac:chgData name="Robert [Chillibreeze]" userId="8fe5ebfe-980d-441d-bbff-8c5265b810b8" providerId="ADAL" clId="{1B45B267-0E03-4322-872E-D3013E01A21D}" dt="2020-07-13T05:20:27.298" v="97"/>
          <ac:spMkLst>
            <pc:docMk/>
            <pc:sldMk cId="276541021" sldId="263"/>
            <ac:spMk id="2" creationId="{D62E7765-5B41-41B2-AE43-3EDC8E615A7F}"/>
          </ac:spMkLst>
        </pc:spChg>
        <pc:spChg chg="mod">
          <ac:chgData name="Robert [Chillibreeze]" userId="8fe5ebfe-980d-441d-bbff-8c5265b810b8" providerId="ADAL" clId="{1B45B267-0E03-4322-872E-D3013E01A21D}" dt="2020-07-13T05:20:53.825" v="106" actId="948"/>
          <ac:spMkLst>
            <pc:docMk/>
            <pc:sldMk cId="276541021" sldId="263"/>
            <ac:spMk id="3" creationId="{750ADA48-CB25-4E42-B174-40BFD9D5CEC7}"/>
          </ac:spMkLst>
        </pc:spChg>
        <pc:spChg chg="add del mod">
          <ac:chgData name="Robert [Chillibreeze]" userId="8fe5ebfe-980d-441d-bbff-8c5265b810b8" providerId="ADAL" clId="{1B45B267-0E03-4322-872E-D3013E01A21D}" dt="2020-07-13T05:20:27.434" v="98"/>
          <ac:spMkLst>
            <pc:docMk/>
            <pc:sldMk cId="276541021" sldId="263"/>
            <ac:spMk id="5" creationId="{EA627661-E4EE-4627-A37D-8A9AF0BE23AA}"/>
          </ac:spMkLst>
        </pc:spChg>
        <pc:spChg chg="add del mod">
          <ac:chgData name="Robert [Chillibreeze]" userId="8fe5ebfe-980d-441d-bbff-8c5265b810b8" providerId="ADAL" clId="{1B45B267-0E03-4322-872E-D3013E01A21D}" dt="2020-07-13T05:20:27.572" v="99"/>
          <ac:spMkLst>
            <pc:docMk/>
            <pc:sldMk cId="276541021" sldId="263"/>
            <ac:spMk id="6" creationId="{7266A7A7-55BB-4CC5-97A5-4055FEDC9E60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91102864" sldId="264"/>
        </pc:sldMkLst>
        <pc:spChg chg="add del mod">
          <ac:chgData name="Robert [Chillibreeze]" userId="8fe5ebfe-980d-441d-bbff-8c5265b810b8" providerId="ADAL" clId="{1B45B267-0E03-4322-872E-D3013E01A21D}" dt="2020-07-13T05:20:58.106" v="107"/>
          <ac:spMkLst>
            <pc:docMk/>
            <pc:sldMk cId="391102864" sldId="264"/>
            <ac:spMk id="2" creationId="{61E2586D-9724-4778-8EDA-41F5C2186560}"/>
          </ac:spMkLst>
        </pc:spChg>
        <pc:spChg chg="mod">
          <ac:chgData name="Robert [Chillibreeze]" userId="8fe5ebfe-980d-441d-bbff-8c5265b810b8" providerId="ADAL" clId="{1B45B267-0E03-4322-872E-D3013E01A21D}" dt="2020-07-13T05:21:05.897" v="111" actId="948"/>
          <ac:spMkLst>
            <pc:docMk/>
            <pc:sldMk cId="391102864" sldId="264"/>
            <ac:spMk id="3" creationId="{82452317-A0AB-4FBB-B7B3-4685E079425D}"/>
          </ac:spMkLst>
        </pc:spChg>
        <pc:spChg chg="add del mod">
          <ac:chgData name="Robert [Chillibreeze]" userId="8fe5ebfe-980d-441d-bbff-8c5265b810b8" providerId="ADAL" clId="{1B45B267-0E03-4322-872E-D3013E01A21D}" dt="2020-07-13T05:20:58.250" v="108"/>
          <ac:spMkLst>
            <pc:docMk/>
            <pc:sldMk cId="391102864" sldId="264"/>
            <ac:spMk id="4" creationId="{75E8E91D-43D7-4C33-9AED-0896BBCC4C36}"/>
          </ac:spMkLst>
        </pc:spChg>
        <pc:spChg chg="mod">
          <ac:chgData name="Robert [Chillibreeze]" userId="8fe5ebfe-980d-441d-bbff-8c5265b810b8" providerId="ADAL" clId="{1B45B267-0E03-4322-872E-D3013E01A21D}" dt="2020-07-13T06:55:28.345" v="384"/>
          <ac:spMkLst>
            <pc:docMk/>
            <pc:sldMk cId="391102864" sldId="264"/>
            <ac:spMk id="71" creationId="{8D7F9514-269F-47A7-9C41-C2DFBD580815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1677140489" sldId="265"/>
        </pc:sldMkLst>
        <pc:spChg chg="mod">
          <ac:chgData name="Robert [Chillibreeze]" userId="8fe5ebfe-980d-441d-bbff-8c5265b810b8" providerId="ADAL" clId="{1B45B267-0E03-4322-872E-D3013E01A21D}" dt="2020-07-13T05:21:33.841" v="118" actId="948"/>
          <ac:spMkLst>
            <pc:docMk/>
            <pc:sldMk cId="1677140489" sldId="265"/>
            <ac:spMk id="2" creationId="{68CB4FC2-4D4C-4E7B-896F-55914816054D}"/>
          </ac:spMkLst>
        </pc:spChg>
        <pc:spChg chg="add del mod">
          <ac:chgData name="Robert [Chillibreeze]" userId="8fe5ebfe-980d-441d-bbff-8c5265b810b8" providerId="ADAL" clId="{1B45B267-0E03-4322-872E-D3013E01A21D}" dt="2020-07-13T05:21:23.658" v="113"/>
          <ac:spMkLst>
            <pc:docMk/>
            <pc:sldMk cId="1677140489" sldId="265"/>
            <ac:spMk id="3" creationId="{AA078056-D2D2-49CE-8144-2416029F67A8}"/>
          </ac:spMkLst>
        </pc:spChg>
        <pc:spChg chg="add del mod">
          <ac:chgData name="Robert [Chillibreeze]" userId="8fe5ebfe-980d-441d-bbff-8c5265b810b8" providerId="ADAL" clId="{1B45B267-0E03-4322-872E-D3013E01A21D}" dt="2020-07-13T05:21:23.795" v="114"/>
          <ac:spMkLst>
            <pc:docMk/>
            <pc:sldMk cId="1677140489" sldId="265"/>
            <ac:spMk id="4" creationId="{7DB77DC1-AF60-4EED-84E4-665265BBABC7}"/>
          </ac:spMkLst>
        </pc:spChg>
        <pc:spChg chg="add del mod">
          <ac:chgData name="Robert [Chillibreeze]" userId="8fe5ebfe-980d-441d-bbff-8c5265b810b8" providerId="ADAL" clId="{1B45B267-0E03-4322-872E-D3013E01A21D}" dt="2020-07-13T05:21:23.795" v="114"/>
          <ac:spMkLst>
            <pc:docMk/>
            <pc:sldMk cId="1677140489" sldId="265"/>
            <ac:spMk id="6" creationId="{2F460AC9-2D97-4441-857E-10055A8F2DA6}"/>
          </ac:spMkLst>
        </pc:spChg>
        <pc:spChg chg="add del mod">
          <ac:chgData name="Robert [Chillibreeze]" userId="8fe5ebfe-980d-441d-bbff-8c5265b810b8" providerId="ADAL" clId="{1B45B267-0E03-4322-872E-D3013E01A21D}" dt="2020-07-13T05:21:26.149" v="115" actId="478"/>
          <ac:spMkLst>
            <pc:docMk/>
            <pc:sldMk cId="1677140489" sldId="265"/>
            <ac:spMk id="7" creationId="{EC5CC3C2-8895-4565-9E21-E61141054D5C}"/>
          </ac:spMkLst>
        </pc:spChg>
      </pc:sldChg>
      <pc:sldChg chg="ad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831617250" sldId="266"/>
        </pc:sldMkLst>
      </pc:sldChg>
      <pc:sldChg chg="addSp delSp modSp add del mod">
        <pc:chgData name="Robert [Chillibreeze]" userId="8fe5ebfe-980d-441d-bbff-8c5265b810b8" providerId="ADAL" clId="{1B45B267-0E03-4322-872E-D3013E01A21D}" dt="2020-07-13T08:00:40.365" v="450" actId="554"/>
        <pc:sldMkLst>
          <pc:docMk/>
          <pc:sldMk cId="4001730690" sldId="267"/>
        </pc:sldMkLst>
        <pc:spChg chg="mod">
          <ac:chgData name="Robert [Chillibreeze]" userId="8fe5ebfe-980d-441d-bbff-8c5265b810b8" providerId="ADAL" clId="{1B45B267-0E03-4322-872E-D3013E01A21D}" dt="2020-07-13T06:57:04.333" v="395" actId="207"/>
          <ac:spMkLst>
            <pc:docMk/>
            <pc:sldMk cId="4001730690" sldId="267"/>
            <ac:spMk id="2" creationId="{337BF17E-CCC7-4560-8DBA-BE8EBA371D23}"/>
          </ac:spMkLst>
        </pc:spChg>
        <pc:spChg chg="add del mod">
          <ac:chgData name="Robert [Chillibreeze]" userId="8fe5ebfe-980d-441d-bbff-8c5265b810b8" providerId="ADAL" clId="{1B45B267-0E03-4322-872E-D3013E01A21D}" dt="2020-07-13T05:22:03.027" v="126"/>
          <ac:spMkLst>
            <pc:docMk/>
            <pc:sldMk cId="4001730690" sldId="267"/>
            <ac:spMk id="4" creationId="{5324C878-0D1E-4DA3-82F2-94872C2D01AD}"/>
          </ac:spMkLst>
        </pc:spChg>
        <pc:spChg chg="add del mod">
          <ac:chgData name="Robert [Chillibreeze]" userId="8fe5ebfe-980d-441d-bbff-8c5265b810b8" providerId="ADAL" clId="{1B45B267-0E03-4322-872E-D3013E01A21D}" dt="2020-07-13T05:22:03.163" v="127"/>
          <ac:spMkLst>
            <pc:docMk/>
            <pc:sldMk cId="4001730690" sldId="267"/>
            <ac:spMk id="5" creationId="{31EA647F-338D-4D07-8686-6AA04B901F12}"/>
          </ac:spMkLst>
        </pc:spChg>
        <pc:spChg chg="add del mod">
          <ac:chgData name="Robert [Chillibreeze]" userId="8fe5ebfe-980d-441d-bbff-8c5265b810b8" providerId="ADAL" clId="{1B45B267-0E03-4322-872E-D3013E01A21D}" dt="2020-07-13T05:22:03.306" v="128"/>
          <ac:spMkLst>
            <pc:docMk/>
            <pc:sldMk cId="4001730690" sldId="267"/>
            <ac:spMk id="6" creationId="{EA124740-22DC-43C8-A08F-6D02F6F6011E}"/>
          </ac:spMkLst>
        </pc:spChg>
        <pc:spChg chg="mod">
          <ac:chgData name="Robert [Chillibreeze]" userId="8fe5ebfe-980d-441d-bbff-8c5265b810b8" providerId="ADAL" clId="{1B45B267-0E03-4322-872E-D3013E01A21D}" dt="2020-07-13T08:00:40.365" v="450" actId="554"/>
          <ac:spMkLst>
            <pc:docMk/>
            <pc:sldMk cId="4001730690" sldId="267"/>
            <ac:spMk id="9" creationId="{9991033C-961D-4EE8-926F-676EB6008206}"/>
          </ac:spMkLst>
        </pc:spChg>
        <pc:picChg chg="mod">
          <ac:chgData name="Robert [Chillibreeze]" userId="8fe5ebfe-980d-441d-bbff-8c5265b810b8" providerId="ADAL" clId="{1B45B267-0E03-4322-872E-D3013E01A21D}" dt="2020-07-13T08:00:40.365" v="450" actId="554"/>
          <ac:picMkLst>
            <pc:docMk/>
            <pc:sldMk cId="4001730690" sldId="267"/>
            <ac:picMk id="43" creationId="{BD5013F1-8BE4-4903-9DC7-10B3DAB14545}"/>
          </ac:picMkLst>
        </pc:picChg>
      </pc:sldChg>
      <pc:sldChg chg="ad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968559844" sldId="268"/>
        </pc:sldMkLst>
      </pc:sldChg>
      <pc:sldChg chg="ad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739900089" sldId="269"/>
        </pc:sldMkLst>
      </pc:sldChg>
      <pc:sldChg chg="add del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121216398" sldId="270"/>
        </pc:sldMkLst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175778620" sldId="271"/>
        </pc:sldMkLst>
        <pc:spChg chg="add del mod">
          <ac:chgData name="Robert [Chillibreeze]" userId="8fe5ebfe-980d-441d-bbff-8c5265b810b8" providerId="ADAL" clId="{1B45B267-0E03-4322-872E-D3013E01A21D}" dt="2020-07-13T05:23:28.042" v="146"/>
          <ac:spMkLst>
            <pc:docMk/>
            <pc:sldMk cId="3175778620" sldId="271"/>
            <ac:spMk id="2" creationId="{0A7F0D49-9F48-4E5E-99E3-7F0C10715389}"/>
          </ac:spMkLst>
        </pc:spChg>
        <pc:spChg chg="mod">
          <ac:chgData name="Robert [Chillibreeze]" userId="8fe5ebfe-980d-441d-bbff-8c5265b810b8" providerId="ADAL" clId="{1B45B267-0E03-4322-872E-D3013E01A21D}" dt="2020-07-13T05:23:35.558" v="153" actId="404"/>
          <ac:spMkLst>
            <pc:docMk/>
            <pc:sldMk cId="3175778620" sldId="271"/>
            <ac:spMk id="3" creationId="{8C16A369-AD68-4B39-AB4B-1B3E704D55AF}"/>
          </ac:spMkLst>
        </pc:spChg>
        <pc:spChg chg="add del mod">
          <ac:chgData name="Robert [Chillibreeze]" userId="8fe5ebfe-980d-441d-bbff-8c5265b810b8" providerId="ADAL" clId="{1B45B267-0E03-4322-872E-D3013E01A21D}" dt="2020-07-13T05:23:28.203" v="147"/>
          <ac:spMkLst>
            <pc:docMk/>
            <pc:sldMk cId="3175778620" sldId="271"/>
            <ac:spMk id="5" creationId="{D902BC25-4DDF-4AC3-B917-50A09C4F63A6}"/>
          </ac:spMkLst>
        </pc:spChg>
        <pc:spChg chg="add del mod">
          <ac:chgData name="Robert [Chillibreeze]" userId="8fe5ebfe-980d-441d-bbff-8c5265b810b8" providerId="ADAL" clId="{1B45B267-0E03-4322-872E-D3013E01A21D}" dt="2020-07-13T05:23:28.332" v="148"/>
          <ac:spMkLst>
            <pc:docMk/>
            <pc:sldMk cId="3175778620" sldId="271"/>
            <ac:spMk id="6" creationId="{EC19D3E9-9192-47D0-A8CE-C04F0F8E11DE}"/>
          </ac:spMkLst>
        </pc:spChg>
        <pc:spChg chg="add del mod">
          <ac:chgData name="Robert [Chillibreeze]" userId="8fe5ebfe-980d-441d-bbff-8c5265b810b8" providerId="ADAL" clId="{1B45B267-0E03-4322-872E-D3013E01A21D}" dt="2020-07-13T05:23:28.614" v="149"/>
          <ac:spMkLst>
            <pc:docMk/>
            <pc:sldMk cId="3175778620" sldId="271"/>
            <ac:spMk id="7" creationId="{C49F6243-ED38-431C-8AE5-D2729B7377B1}"/>
          </ac:spMkLst>
        </pc:spChg>
        <pc:spChg chg="add del mod">
          <ac:chgData name="Robert [Chillibreeze]" userId="8fe5ebfe-980d-441d-bbff-8c5265b810b8" providerId="ADAL" clId="{1B45B267-0E03-4322-872E-D3013E01A21D}" dt="2020-07-13T05:23:28.762" v="150"/>
          <ac:spMkLst>
            <pc:docMk/>
            <pc:sldMk cId="3175778620" sldId="271"/>
            <ac:spMk id="8" creationId="{3CE69161-CEC5-44F3-BDDD-41ED92838006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8:00:14.342" v="449" actId="1582"/>
        <pc:sldMkLst>
          <pc:docMk/>
          <pc:sldMk cId="1628449882" sldId="272"/>
        </pc:sldMkLst>
        <pc:spChg chg="add del mod">
          <ac:chgData name="Robert [Chillibreeze]" userId="8fe5ebfe-980d-441d-bbff-8c5265b810b8" providerId="ADAL" clId="{1B45B267-0E03-4322-872E-D3013E01A21D}" dt="2020-07-13T05:23:38.403" v="154"/>
          <ac:spMkLst>
            <pc:docMk/>
            <pc:sldMk cId="1628449882" sldId="272"/>
            <ac:spMk id="2" creationId="{0D37D3A9-E599-4688-A74C-62C3C2152F80}"/>
          </ac:spMkLst>
        </pc:spChg>
        <pc:spChg chg="mod">
          <ac:chgData name="Robert [Chillibreeze]" userId="8fe5ebfe-980d-441d-bbff-8c5265b810b8" providerId="ADAL" clId="{1B45B267-0E03-4322-872E-D3013E01A21D}" dt="2020-07-13T05:23:45.153" v="158" actId="948"/>
          <ac:spMkLst>
            <pc:docMk/>
            <pc:sldMk cId="1628449882" sldId="272"/>
            <ac:spMk id="3" creationId="{5466526C-2C6D-431A-9F2A-CCC8021F9BF2}"/>
          </ac:spMkLst>
        </pc:spChg>
        <pc:spChg chg="add del mod">
          <ac:chgData name="Robert [Chillibreeze]" userId="8fe5ebfe-980d-441d-bbff-8c5265b810b8" providerId="ADAL" clId="{1B45B267-0E03-4322-872E-D3013E01A21D}" dt="2020-07-13T05:23:38.539" v="155"/>
          <ac:spMkLst>
            <pc:docMk/>
            <pc:sldMk cId="1628449882" sldId="272"/>
            <ac:spMk id="4" creationId="{8D925023-E5A0-4576-84D6-FCC632D4B7EF}"/>
          </ac:spMkLst>
        </pc:spChg>
        <pc:spChg chg="mod">
          <ac:chgData name="Robert [Chillibreeze]" userId="8fe5ebfe-980d-441d-bbff-8c5265b810b8" providerId="ADAL" clId="{1B45B267-0E03-4322-872E-D3013E01A21D}" dt="2020-07-13T05:38:41.144" v="332" actId="207"/>
          <ac:spMkLst>
            <pc:docMk/>
            <pc:sldMk cId="1628449882" sldId="272"/>
            <ac:spMk id="19" creationId="{AE532C49-5983-4225-BAF6-FC336ABD93A9}"/>
          </ac:spMkLst>
        </pc:spChg>
        <pc:spChg chg="mod">
          <ac:chgData name="Robert [Chillibreeze]" userId="8fe5ebfe-980d-441d-bbff-8c5265b810b8" providerId="ADAL" clId="{1B45B267-0E03-4322-872E-D3013E01A21D}" dt="2020-07-13T05:38:41.144" v="332" actId="207"/>
          <ac:spMkLst>
            <pc:docMk/>
            <pc:sldMk cId="1628449882" sldId="272"/>
            <ac:spMk id="20" creationId="{30C5AA6B-7CDA-440B-B2DC-C64BAE5175AB}"/>
          </ac:spMkLst>
        </pc:spChg>
        <pc:spChg chg="mod">
          <ac:chgData name="Robert [Chillibreeze]" userId="8fe5ebfe-980d-441d-bbff-8c5265b810b8" providerId="ADAL" clId="{1B45B267-0E03-4322-872E-D3013E01A21D}" dt="2020-07-13T05:38:41.144" v="332" actId="207"/>
          <ac:spMkLst>
            <pc:docMk/>
            <pc:sldMk cId="1628449882" sldId="272"/>
            <ac:spMk id="21" creationId="{4661A425-D666-4497-BBB9-12D770C08882}"/>
          </ac:spMkLst>
        </pc:spChg>
        <pc:spChg chg="mod">
          <ac:chgData name="Robert [Chillibreeze]" userId="8fe5ebfe-980d-441d-bbff-8c5265b810b8" providerId="ADAL" clId="{1B45B267-0E03-4322-872E-D3013E01A21D}" dt="2020-07-13T05:38:41.144" v="332" actId="207"/>
          <ac:spMkLst>
            <pc:docMk/>
            <pc:sldMk cId="1628449882" sldId="272"/>
            <ac:spMk id="22" creationId="{939A4396-51AD-483B-B933-E89CA317FD81}"/>
          </ac:spMkLst>
        </pc:spChg>
        <pc:cxnChg chg="mod">
          <ac:chgData name="Robert [Chillibreeze]" userId="8fe5ebfe-980d-441d-bbff-8c5265b810b8" providerId="ADAL" clId="{1B45B267-0E03-4322-872E-D3013E01A21D}" dt="2020-07-13T08:00:14.342" v="449" actId="1582"/>
          <ac:cxnSpMkLst>
            <pc:docMk/>
            <pc:sldMk cId="1628449882" sldId="272"/>
            <ac:cxnSpMk id="23" creationId="{31D4D3A2-684C-4D40-B6D6-E20C1C5CA7C0}"/>
          </ac:cxnSpMkLst>
        </pc:cxnChg>
        <pc:cxnChg chg="mod">
          <ac:chgData name="Robert [Chillibreeze]" userId="8fe5ebfe-980d-441d-bbff-8c5265b810b8" providerId="ADAL" clId="{1B45B267-0E03-4322-872E-D3013E01A21D}" dt="2020-07-13T08:00:14.342" v="449" actId="1582"/>
          <ac:cxnSpMkLst>
            <pc:docMk/>
            <pc:sldMk cId="1628449882" sldId="272"/>
            <ac:cxnSpMk id="28" creationId="{0CF70F4B-69FE-459E-B72A-F83D49C8874F}"/>
          </ac:cxnSpMkLst>
        </pc:cxnChg>
        <pc:cxnChg chg="mod">
          <ac:chgData name="Robert [Chillibreeze]" userId="8fe5ebfe-980d-441d-bbff-8c5265b810b8" providerId="ADAL" clId="{1B45B267-0E03-4322-872E-D3013E01A21D}" dt="2020-07-13T08:00:14.342" v="449" actId="1582"/>
          <ac:cxnSpMkLst>
            <pc:docMk/>
            <pc:sldMk cId="1628449882" sldId="272"/>
            <ac:cxnSpMk id="31" creationId="{46105ACF-E5DB-448E-89C8-C556E6D748DD}"/>
          </ac:cxnSpMkLst>
        </pc:cxn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4001411436" sldId="273"/>
        </pc:sldMkLst>
        <pc:spChg chg="mod">
          <ac:chgData name="Robert [Chillibreeze]" userId="8fe5ebfe-980d-441d-bbff-8c5265b810b8" providerId="ADAL" clId="{1B45B267-0E03-4322-872E-D3013E01A21D}" dt="2020-07-13T05:23:54.889" v="163" actId="948"/>
          <ac:spMkLst>
            <pc:docMk/>
            <pc:sldMk cId="4001411436" sldId="273"/>
            <ac:spMk id="2" creationId="{2DC5A2DF-4BE2-4D0B-9A10-27B879B7AFBC}"/>
          </ac:spMkLst>
        </pc:spChg>
        <pc:spChg chg="add del mod">
          <ac:chgData name="Robert [Chillibreeze]" userId="8fe5ebfe-980d-441d-bbff-8c5265b810b8" providerId="ADAL" clId="{1B45B267-0E03-4322-872E-D3013E01A21D}" dt="2020-07-13T05:23:48.418" v="159"/>
          <ac:spMkLst>
            <pc:docMk/>
            <pc:sldMk cId="4001411436" sldId="273"/>
            <ac:spMk id="3" creationId="{6E347A24-E1C1-4D4B-B1A9-F2E6624717BF}"/>
          </ac:spMkLst>
        </pc:spChg>
        <pc:spChg chg="add del mod">
          <ac:chgData name="Robert [Chillibreeze]" userId="8fe5ebfe-980d-441d-bbff-8c5265b810b8" providerId="ADAL" clId="{1B45B267-0E03-4322-872E-D3013E01A21D}" dt="2020-07-13T05:23:48.554" v="160"/>
          <ac:spMkLst>
            <pc:docMk/>
            <pc:sldMk cId="4001411436" sldId="273"/>
            <ac:spMk id="4" creationId="{A60D6B46-0F13-4540-A5F4-25EF2381B42B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807794723" sldId="274"/>
        </pc:sldMkLst>
        <pc:spChg chg="mod">
          <ac:chgData name="Robert [Chillibreeze]" userId="8fe5ebfe-980d-441d-bbff-8c5265b810b8" providerId="ADAL" clId="{1B45B267-0E03-4322-872E-D3013E01A21D}" dt="2020-07-13T05:24:09.450" v="176" actId="948"/>
          <ac:spMkLst>
            <pc:docMk/>
            <pc:sldMk cId="2807794723" sldId="274"/>
            <ac:spMk id="2" creationId="{5ED487A0-5D83-4501-AEF5-ACBE9BF7C2B1}"/>
          </ac:spMkLst>
        </pc:spChg>
        <pc:spChg chg="add del mod">
          <ac:chgData name="Robert [Chillibreeze]" userId="8fe5ebfe-980d-441d-bbff-8c5265b810b8" providerId="ADAL" clId="{1B45B267-0E03-4322-872E-D3013E01A21D}" dt="2020-07-13T05:23:58.035" v="164"/>
          <ac:spMkLst>
            <pc:docMk/>
            <pc:sldMk cId="2807794723" sldId="274"/>
            <ac:spMk id="3" creationId="{57157DA9-210E-47A9-9760-F41F9B9DE349}"/>
          </ac:spMkLst>
        </pc:spChg>
        <pc:spChg chg="mod">
          <ac:chgData name="Robert [Chillibreeze]" userId="8fe5ebfe-980d-441d-bbff-8c5265b810b8" providerId="ADAL" clId="{1B45B267-0E03-4322-872E-D3013E01A21D}" dt="2020-07-13T05:28:34.489" v="314" actId="208"/>
          <ac:spMkLst>
            <pc:docMk/>
            <pc:sldMk cId="2807794723" sldId="274"/>
            <ac:spMk id="7" creationId="{9E04F3D5-011A-41DB-83F8-3CC52384E7D1}"/>
          </ac:spMkLst>
        </pc:spChg>
        <pc:spChg chg="mod">
          <ac:chgData name="Robert [Chillibreeze]" userId="8fe5ebfe-980d-441d-bbff-8c5265b810b8" providerId="ADAL" clId="{1B45B267-0E03-4322-872E-D3013E01A21D}" dt="2020-07-13T05:29:24.724" v="322" actId="692"/>
          <ac:spMkLst>
            <pc:docMk/>
            <pc:sldMk cId="2807794723" sldId="274"/>
            <ac:spMk id="18" creationId="{69E72D0C-1B73-43C3-B2E5-2B4CEA70EDC8}"/>
          </ac:spMkLst>
        </pc:spChg>
        <pc:spChg chg="mod">
          <ac:chgData name="Robert [Chillibreeze]" userId="8fe5ebfe-980d-441d-bbff-8c5265b810b8" providerId="ADAL" clId="{1B45B267-0E03-4322-872E-D3013E01A21D}" dt="2020-07-13T05:29:24.724" v="322" actId="692"/>
          <ac:spMkLst>
            <pc:docMk/>
            <pc:sldMk cId="2807794723" sldId="274"/>
            <ac:spMk id="19" creationId="{476937AA-10FD-41D5-BFF9-CE274ACA902F}"/>
          </ac:spMkLst>
        </pc:spChg>
        <pc:spChg chg="mod">
          <ac:chgData name="Robert [Chillibreeze]" userId="8fe5ebfe-980d-441d-bbff-8c5265b810b8" providerId="ADAL" clId="{1B45B267-0E03-4322-872E-D3013E01A21D}" dt="2020-07-13T05:29:24.724" v="322" actId="692"/>
          <ac:spMkLst>
            <pc:docMk/>
            <pc:sldMk cId="2807794723" sldId="274"/>
            <ac:spMk id="22" creationId="{EC93736D-BED6-47DE-ADB1-9AA58C4D317F}"/>
          </ac:spMkLst>
        </pc:spChg>
        <pc:spChg chg="mod">
          <ac:chgData name="Robert [Chillibreeze]" userId="8fe5ebfe-980d-441d-bbff-8c5265b810b8" providerId="ADAL" clId="{1B45B267-0E03-4322-872E-D3013E01A21D}" dt="2020-07-13T05:29:48.039" v="331" actId="692"/>
          <ac:spMkLst>
            <pc:docMk/>
            <pc:sldMk cId="2807794723" sldId="274"/>
            <ac:spMk id="28" creationId="{A00F8B3F-5403-4320-9013-35ABE25217E5}"/>
          </ac:spMkLst>
        </pc:spChg>
        <pc:spChg chg="add del mod">
          <ac:chgData name="Robert [Chillibreeze]" userId="8fe5ebfe-980d-441d-bbff-8c5265b810b8" providerId="ADAL" clId="{1B45B267-0E03-4322-872E-D3013E01A21D}" dt="2020-07-13T05:23:58.169" v="165"/>
          <ac:spMkLst>
            <pc:docMk/>
            <pc:sldMk cId="2807794723" sldId="274"/>
            <ac:spMk id="31" creationId="{EF335215-DA5B-47A5-8CA3-8FBD233A9CA7}"/>
          </ac:spMkLst>
        </pc:spChg>
        <pc:spChg chg="add del mod">
          <ac:chgData name="Robert [Chillibreeze]" userId="8fe5ebfe-980d-441d-bbff-8c5265b810b8" providerId="ADAL" clId="{1B45B267-0E03-4322-872E-D3013E01A21D}" dt="2020-07-13T05:23:58.322" v="166"/>
          <ac:spMkLst>
            <pc:docMk/>
            <pc:sldMk cId="2807794723" sldId="274"/>
            <ac:spMk id="32" creationId="{553DAB6C-5945-484F-85F2-D3B551E632E3}"/>
          </ac:spMkLst>
        </pc:spChg>
        <pc:spChg chg="add del mod">
          <ac:chgData name="Robert [Chillibreeze]" userId="8fe5ebfe-980d-441d-bbff-8c5265b810b8" providerId="ADAL" clId="{1B45B267-0E03-4322-872E-D3013E01A21D}" dt="2020-07-13T05:24:02.922" v="168"/>
          <ac:spMkLst>
            <pc:docMk/>
            <pc:sldMk cId="2807794723" sldId="274"/>
            <ac:spMk id="34" creationId="{0B16088A-AF5C-4FDE-A33B-71A0927852AA}"/>
          </ac:spMkLst>
        </pc:spChg>
        <pc:spChg chg="add del mod">
          <ac:chgData name="Robert [Chillibreeze]" userId="8fe5ebfe-980d-441d-bbff-8c5265b810b8" providerId="ADAL" clId="{1B45B267-0E03-4322-872E-D3013E01A21D}" dt="2020-07-13T05:24:03.050" v="169"/>
          <ac:spMkLst>
            <pc:docMk/>
            <pc:sldMk cId="2807794723" sldId="274"/>
            <ac:spMk id="35" creationId="{EF0ABDE6-AE25-41E4-9028-466B5F2819DA}"/>
          </ac:spMkLst>
        </pc:spChg>
        <pc:spChg chg="add del mod">
          <ac:chgData name="Robert [Chillibreeze]" userId="8fe5ebfe-980d-441d-bbff-8c5265b810b8" providerId="ADAL" clId="{1B45B267-0E03-4322-872E-D3013E01A21D}" dt="2020-07-13T05:24:03.186" v="170"/>
          <ac:spMkLst>
            <pc:docMk/>
            <pc:sldMk cId="2807794723" sldId="274"/>
            <ac:spMk id="36" creationId="{BD18C4C1-5DBE-4613-8C15-B4C538782C8D}"/>
          </ac:spMkLst>
        </pc:spChg>
        <pc:spChg chg="add del mod">
          <ac:chgData name="Robert [Chillibreeze]" userId="8fe5ebfe-980d-441d-bbff-8c5265b810b8" providerId="ADAL" clId="{1B45B267-0E03-4322-872E-D3013E01A21D}" dt="2020-07-13T05:24:03.451" v="171"/>
          <ac:spMkLst>
            <pc:docMk/>
            <pc:sldMk cId="2807794723" sldId="274"/>
            <ac:spMk id="37" creationId="{34A5786C-F573-4F78-A73C-54051003730C}"/>
          </ac:spMkLst>
        </pc:spChg>
        <pc:spChg chg="add del mod">
          <ac:chgData name="Robert [Chillibreeze]" userId="8fe5ebfe-980d-441d-bbff-8c5265b810b8" providerId="ADAL" clId="{1B45B267-0E03-4322-872E-D3013E01A21D}" dt="2020-07-13T05:24:03.578" v="172"/>
          <ac:spMkLst>
            <pc:docMk/>
            <pc:sldMk cId="2807794723" sldId="274"/>
            <ac:spMk id="38" creationId="{E332285C-E659-4E12-864B-61A2CAC88FE2}"/>
          </ac:spMkLst>
        </pc:spChg>
        <pc:spChg chg="add del mod">
          <ac:chgData name="Robert [Chillibreeze]" userId="8fe5ebfe-980d-441d-bbff-8c5265b810b8" providerId="ADAL" clId="{1B45B267-0E03-4322-872E-D3013E01A21D}" dt="2020-07-13T05:24:03.706" v="173"/>
          <ac:spMkLst>
            <pc:docMk/>
            <pc:sldMk cId="2807794723" sldId="274"/>
            <ac:spMk id="39" creationId="{E97EB35D-AB68-4709-9798-1E1B7602F3E2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342075912" sldId="275"/>
        </pc:sldMkLst>
        <pc:spChg chg="mod">
          <ac:chgData name="Robert [Chillibreeze]" userId="8fe5ebfe-980d-441d-bbff-8c5265b810b8" providerId="ADAL" clId="{1B45B267-0E03-4322-872E-D3013E01A21D}" dt="2020-07-13T05:24:19.321" v="182" actId="948"/>
          <ac:spMkLst>
            <pc:docMk/>
            <pc:sldMk cId="2342075912" sldId="275"/>
            <ac:spMk id="2" creationId="{899FA3CB-4B71-4066-BA6D-528BC9E3A368}"/>
          </ac:spMkLst>
        </pc:spChg>
        <pc:spChg chg="mod">
          <ac:chgData name="Robert [Chillibreeze]" userId="8fe5ebfe-980d-441d-bbff-8c5265b810b8" providerId="ADAL" clId="{1B45B267-0E03-4322-872E-D3013E01A21D}" dt="2020-07-13T05:28:31.536" v="313" actId="208"/>
          <ac:spMkLst>
            <pc:docMk/>
            <pc:sldMk cId="2342075912" sldId="275"/>
            <ac:spMk id="3" creationId="{0BDEA50E-9321-49F0-BB17-E2C5746861BE}"/>
          </ac:spMkLst>
        </pc:spChg>
        <pc:spChg chg="add del mod">
          <ac:chgData name="Robert [Chillibreeze]" userId="8fe5ebfe-980d-441d-bbff-8c5265b810b8" providerId="ADAL" clId="{1B45B267-0E03-4322-872E-D3013E01A21D}" dt="2020-07-13T05:24:11.843" v="177"/>
          <ac:spMkLst>
            <pc:docMk/>
            <pc:sldMk cId="2342075912" sldId="275"/>
            <ac:spMk id="4" creationId="{086C52EA-A567-45B0-A5A3-1A7F26C2EC70}"/>
          </ac:spMkLst>
        </pc:spChg>
        <pc:spChg chg="add del mod">
          <ac:chgData name="Robert [Chillibreeze]" userId="8fe5ebfe-980d-441d-bbff-8c5265b810b8" providerId="ADAL" clId="{1B45B267-0E03-4322-872E-D3013E01A21D}" dt="2020-07-13T05:24:11.963" v="178"/>
          <ac:spMkLst>
            <pc:docMk/>
            <pc:sldMk cId="2342075912" sldId="275"/>
            <ac:spMk id="5" creationId="{DE7018AC-C78E-4674-8A02-D7145DE35004}"/>
          </ac:spMkLst>
        </pc:spChg>
        <pc:spChg chg="add del mod">
          <ac:chgData name="Robert [Chillibreeze]" userId="8fe5ebfe-980d-441d-bbff-8c5265b810b8" providerId="ADAL" clId="{1B45B267-0E03-4322-872E-D3013E01A21D}" dt="2020-07-13T05:24:12.100" v="179"/>
          <ac:spMkLst>
            <pc:docMk/>
            <pc:sldMk cId="2342075912" sldId="275"/>
            <ac:spMk id="6" creationId="{0E95D4EE-E2C0-42F7-A5A8-CDE0E1F00D4B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662540045" sldId="276"/>
        </pc:sldMkLst>
        <pc:spChg chg="add del mod">
          <ac:chgData name="Robert [Chillibreeze]" userId="8fe5ebfe-980d-441d-bbff-8c5265b810b8" providerId="ADAL" clId="{1B45B267-0E03-4322-872E-D3013E01A21D}" dt="2020-07-13T05:24:21.787" v="183"/>
          <ac:spMkLst>
            <pc:docMk/>
            <pc:sldMk cId="3662540045" sldId="276"/>
            <ac:spMk id="2" creationId="{82689E70-9757-4858-996A-3FC8DBA763FF}"/>
          </ac:spMkLst>
        </pc:spChg>
        <pc:spChg chg="mod">
          <ac:chgData name="Robert [Chillibreeze]" userId="8fe5ebfe-980d-441d-bbff-8c5265b810b8" providerId="ADAL" clId="{1B45B267-0E03-4322-872E-D3013E01A21D}" dt="2020-07-13T05:24:29.810" v="190" actId="404"/>
          <ac:spMkLst>
            <pc:docMk/>
            <pc:sldMk cId="3662540045" sldId="276"/>
            <ac:spMk id="3" creationId="{E4AD3DE8-A161-45D5-AB6E-F8188793B95A}"/>
          </ac:spMkLst>
        </pc:spChg>
        <pc:spChg chg="add del mod">
          <ac:chgData name="Robert [Chillibreeze]" userId="8fe5ebfe-980d-441d-bbff-8c5265b810b8" providerId="ADAL" clId="{1B45B267-0E03-4322-872E-D3013E01A21D}" dt="2020-07-13T05:24:21.907" v="184"/>
          <ac:spMkLst>
            <pc:docMk/>
            <pc:sldMk cId="3662540045" sldId="276"/>
            <ac:spMk id="5" creationId="{F81D5369-D903-4E4D-A7D8-82D0BEAFA3F6}"/>
          </ac:spMkLst>
        </pc:spChg>
        <pc:spChg chg="add del mod">
          <ac:chgData name="Robert [Chillibreeze]" userId="8fe5ebfe-980d-441d-bbff-8c5265b810b8" providerId="ADAL" clId="{1B45B267-0E03-4322-872E-D3013E01A21D}" dt="2020-07-13T05:24:22.043" v="185"/>
          <ac:spMkLst>
            <pc:docMk/>
            <pc:sldMk cId="3662540045" sldId="276"/>
            <ac:spMk id="6" creationId="{EF62E67E-63CB-44C1-A2EC-E71FA1609E09}"/>
          </ac:spMkLst>
        </pc:spChg>
        <pc:spChg chg="add del mod">
          <ac:chgData name="Robert [Chillibreeze]" userId="8fe5ebfe-980d-441d-bbff-8c5265b810b8" providerId="ADAL" clId="{1B45B267-0E03-4322-872E-D3013E01A21D}" dt="2020-07-13T05:24:22.178" v="186"/>
          <ac:spMkLst>
            <pc:docMk/>
            <pc:sldMk cId="3662540045" sldId="276"/>
            <ac:spMk id="7" creationId="{BB63E4ED-68BA-4E9D-A7BB-B11CB2FBCF4A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014682321" sldId="277"/>
        </pc:sldMkLst>
        <pc:spChg chg="add del mod">
          <ac:chgData name="Robert [Chillibreeze]" userId="8fe5ebfe-980d-441d-bbff-8c5265b810b8" providerId="ADAL" clId="{1B45B267-0E03-4322-872E-D3013E01A21D}" dt="2020-07-13T05:24:34.379" v="191"/>
          <ac:spMkLst>
            <pc:docMk/>
            <pc:sldMk cId="3014682321" sldId="277"/>
            <ac:spMk id="2" creationId="{A7737D70-91FE-47B5-A843-70BDA6DC271F}"/>
          </ac:spMkLst>
        </pc:spChg>
        <pc:spChg chg="mod">
          <ac:chgData name="Robert [Chillibreeze]" userId="8fe5ebfe-980d-441d-bbff-8c5265b810b8" providerId="ADAL" clId="{1B45B267-0E03-4322-872E-D3013E01A21D}" dt="2020-07-13T05:24:41.106" v="197" actId="948"/>
          <ac:spMkLst>
            <pc:docMk/>
            <pc:sldMk cId="3014682321" sldId="277"/>
            <ac:spMk id="3" creationId="{42B6995E-406F-48CF-A695-248C19232444}"/>
          </ac:spMkLst>
        </pc:spChg>
        <pc:spChg chg="add del mod">
          <ac:chgData name="Robert [Chillibreeze]" userId="8fe5ebfe-980d-441d-bbff-8c5265b810b8" providerId="ADAL" clId="{1B45B267-0E03-4322-872E-D3013E01A21D}" dt="2020-07-13T05:24:34.531" v="192"/>
          <ac:spMkLst>
            <pc:docMk/>
            <pc:sldMk cId="3014682321" sldId="277"/>
            <ac:spMk id="4" creationId="{291EEB92-0F3A-4827-8B8D-06CFD4AD9181}"/>
          </ac:spMkLst>
        </pc:spChg>
        <pc:spChg chg="add del mod">
          <ac:chgData name="Robert [Chillibreeze]" userId="8fe5ebfe-980d-441d-bbff-8c5265b810b8" providerId="ADAL" clId="{1B45B267-0E03-4322-872E-D3013E01A21D}" dt="2020-07-13T05:24:34.763" v="193"/>
          <ac:spMkLst>
            <pc:docMk/>
            <pc:sldMk cId="3014682321" sldId="277"/>
            <ac:spMk id="5" creationId="{55477D32-3CBD-4882-91C9-94A4DB74AD96}"/>
          </ac:spMkLst>
        </pc:spChg>
        <pc:spChg chg="add del mod">
          <ac:chgData name="Robert [Chillibreeze]" userId="8fe5ebfe-980d-441d-bbff-8c5265b810b8" providerId="ADAL" clId="{1B45B267-0E03-4322-872E-D3013E01A21D}" dt="2020-07-13T05:24:34.907" v="194"/>
          <ac:spMkLst>
            <pc:docMk/>
            <pc:sldMk cId="3014682321" sldId="277"/>
            <ac:spMk id="10" creationId="{55061FC6-62B5-4C7B-9468-17D2AC455C4C}"/>
          </ac:spMkLst>
        </pc:spChg>
        <pc:spChg chg="mod">
          <ac:chgData name="Robert [Chillibreeze]" userId="8fe5ebfe-980d-441d-bbff-8c5265b810b8" providerId="ADAL" clId="{1B45B267-0E03-4322-872E-D3013E01A21D}" dt="2020-07-13T05:28:25.216" v="312" actId="208"/>
          <ac:spMkLst>
            <pc:docMk/>
            <pc:sldMk cId="3014682321" sldId="277"/>
            <ac:spMk id="81" creationId="{5B597860-A078-4AF3-83E4-3D9CB957FF85}"/>
          </ac:spMkLst>
        </pc:spChg>
      </pc:sldChg>
      <pc:sldChg chg="ad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1637900650" sldId="278"/>
        </pc:sldMkLst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4235174401" sldId="279"/>
        </pc:sldMkLst>
        <pc:spChg chg="mod">
          <ac:chgData name="Robert [Chillibreeze]" userId="8fe5ebfe-980d-441d-bbff-8c5265b810b8" providerId="ADAL" clId="{1B45B267-0E03-4322-872E-D3013E01A21D}" dt="2020-07-13T05:24:59.657" v="208" actId="948"/>
          <ac:spMkLst>
            <pc:docMk/>
            <pc:sldMk cId="4235174401" sldId="279"/>
            <ac:spMk id="2" creationId="{989BE32F-F6EC-455D-8466-F08107CF4990}"/>
          </ac:spMkLst>
        </pc:spChg>
        <pc:spChg chg="mod">
          <ac:chgData name="Robert [Chillibreeze]" userId="8fe5ebfe-980d-441d-bbff-8c5265b810b8" providerId="ADAL" clId="{1B45B267-0E03-4322-872E-D3013E01A21D}" dt="2020-07-13T05:28:17.537" v="310" actId="208"/>
          <ac:spMkLst>
            <pc:docMk/>
            <pc:sldMk cId="4235174401" sldId="279"/>
            <ac:spMk id="3" creationId="{20039EA5-6E79-45AC-9AF4-9077624E8577}"/>
          </ac:spMkLst>
        </pc:spChg>
        <pc:spChg chg="add del mod">
          <ac:chgData name="Robert [Chillibreeze]" userId="8fe5ebfe-980d-441d-bbff-8c5265b810b8" providerId="ADAL" clId="{1B45B267-0E03-4322-872E-D3013E01A21D}" dt="2020-07-13T05:24:53.147" v="203"/>
          <ac:spMkLst>
            <pc:docMk/>
            <pc:sldMk cId="4235174401" sldId="279"/>
            <ac:spMk id="4" creationId="{E0CD7869-2393-4598-A97F-42215F231BE4}"/>
          </ac:spMkLst>
        </pc:spChg>
        <pc:spChg chg="add del mod">
          <ac:chgData name="Robert [Chillibreeze]" userId="8fe5ebfe-980d-441d-bbff-8c5265b810b8" providerId="ADAL" clId="{1B45B267-0E03-4322-872E-D3013E01A21D}" dt="2020-07-13T05:24:53.270" v="204"/>
          <ac:spMkLst>
            <pc:docMk/>
            <pc:sldMk cId="4235174401" sldId="279"/>
            <ac:spMk id="5" creationId="{FFE85C91-96D1-4F39-B9FE-0C15213C45B1}"/>
          </ac:spMkLst>
        </pc:spChg>
        <pc:spChg chg="add del mod">
          <ac:chgData name="Robert [Chillibreeze]" userId="8fe5ebfe-980d-441d-bbff-8c5265b810b8" providerId="ADAL" clId="{1B45B267-0E03-4322-872E-D3013E01A21D}" dt="2020-07-13T05:24:53.411" v="205"/>
          <ac:spMkLst>
            <pc:docMk/>
            <pc:sldMk cId="4235174401" sldId="279"/>
            <ac:spMk id="6" creationId="{AA473246-CD2D-451E-867A-20F998F2C6A0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304065854" sldId="280"/>
        </pc:sldMkLst>
        <pc:spChg chg="add del mod">
          <ac:chgData name="Robert [Chillibreeze]" userId="8fe5ebfe-980d-441d-bbff-8c5265b810b8" providerId="ADAL" clId="{1B45B267-0E03-4322-872E-D3013E01A21D}" dt="2020-07-13T05:25:03.403" v="209"/>
          <ac:spMkLst>
            <pc:docMk/>
            <pc:sldMk cId="3304065854" sldId="280"/>
            <ac:spMk id="2" creationId="{4D827794-6D65-46E7-B280-3EE2A47C7703}"/>
          </ac:spMkLst>
        </pc:spChg>
        <pc:spChg chg="mod">
          <ac:chgData name="Robert [Chillibreeze]" userId="8fe5ebfe-980d-441d-bbff-8c5265b810b8" providerId="ADAL" clId="{1B45B267-0E03-4322-872E-D3013E01A21D}" dt="2020-07-13T05:25:27.687" v="232" actId="207"/>
          <ac:spMkLst>
            <pc:docMk/>
            <pc:sldMk cId="3304065854" sldId="280"/>
            <ac:spMk id="3" creationId="{9707DE7F-DF55-498B-BA0E-A4A65E9E2A92}"/>
          </ac:spMkLst>
        </pc:spChg>
        <pc:spChg chg="add del mod">
          <ac:chgData name="Robert [Chillibreeze]" userId="8fe5ebfe-980d-441d-bbff-8c5265b810b8" providerId="ADAL" clId="{1B45B267-0E03-4322-872E-D3013E01A21D}" dt="2020-07-13T05:25:03.555" v="210"/>
          <ac:spMkLst>
            <pc:docMk/>
            <pc:sldMk cId="3304065854" sldId="280"/>
            <ac:spMk id="5" creationId="{3409D780-DA08-4C0C-9716-516A7332F896}"/>
          </ac:spMkLst>
        </pc:spChg>
        <pc:spChg chg="add del mod">
          <ac:chgData name="Robert [Chillibreeze]" userId="8fe5ebfe-980d-441d-bbff-8c5265b810b8" providerId="ADAL" clId="{1B45B267-0E03-4322-872E-D3013E01A21D}" dt="2020-07-13T05:25:03.699" v="211"/>
          <ac:spMkLst>
            <pc:docMk/>
            <pc:sldMk cId="3304065854" sldId="280"/>
            <ac:spMk id="6" creationId="{C8B9288B-CF45-44D7-961C-7F98FB2E6F34}"/>
          </ac:spMkLst>
        </pc:spChg>
        <pc:spChg chg="add del mod">
          <ac:chgData name="Robert [Chillibreeze]" userId="8fe5ebfe-980d-441d-bbff-8c5265b810b8" providerId="ADAL" clId="{1B45B267-0E03-4322-872E-D3013E01A21D}" dt="2020-07-13T05:25:03.803" v="212"/>
          <ac:spMkLst>
            <pc:docMk/>
            <pc:sldMk cId="3304065854" sldId="280"/>
            <ac:spMk id="7" creationId="{04F38FA3-D6FF-49F0-9AF8-B342C540537E}"/>
          </ac:spMkLst>
        </pc:spChg>
        <pc:spChg chg="add del mod">
          <ac:chgData name="Robert [Chillibreeze]" userId="8fe5ebfe-980d-441d-bbff-8c5265b810b8" providerId="ADAL" clId="{1B45B267-0E03-4322-872E-D3013E01A21D}" dt="2020-07-13T05:25:03.923" v="213"/>
          <ac:spMkLst>
            <pc:docMk/>
            <pc:sldMk cId="3304065854" sldId="280"/>
            <ac:spMk id="8" creationId="{40B51AF1-3A4D-4B81-B8DE-CBA85C375B91}"/>
          </ac:spMkLst>
        </pc:spChg>
        <pc:spChg chg="add del mod">
          <ac:chgData name="Robert [Chillibreeze]" userId="8fe5ebfe-980d-441d-bbff-8c5265b810b8" providerId="ADAL" clId="{1B45B267-0E03-4322-872E-D3013E01A21D}" dt="2020-07-13T05:25:14.723" v="221"/>
          <ac:spMkLst>
            <pc:docMk/>
            <pc:sldMk cId="3304065854" sldId="280"/>
            <ac:spMk id="9" creationId="{CDCBE52D-E5F1-42B8-8B13-04700416D0AE}"/>
          </ac:spMkLst>
        </pc:spChg>
        <pc:spChg chg="add del mod">
          <ac:chgData name="Robert [Chillibreeze]" userId="8fe5ebfe-980d-441d-bbff-8c5265b810b8" providerId="ADAL" clId="{1B45B267-0E03-4322-872E-D3013E01A21D}" dt="2020-07-13T05:25:14.867" v="222"/>
          <ac:spMkLst>
            <pc:docMk/>
            <pc:sldMk cId="3304065854" sldId="280"/>
            <ac:spMk id="10" creationId="{B2A52EBE-FE13-4E90-B566-05F4FA9D1DD6}"/>
          </ac:spMkLst>
        </pc:spChg>
        <pc:spChg chg="add del mod">
          <ac:chgData name="Robert [Chillibreeze]" userId="8fe5ebfe-980d-441d-bbff-8c5265b810b8" providerId="ADAL" clId="{1B45B267-0E03-4322-872E-D3013E01A21D}" dt="2020-07-13T05:25:15.001" v="223"/>
          <ac:spMkLst>
            <pc:docMk/>
            <pc:sldMk cId="3304065854" sldId="280"/>
            <ac:spMk id="11" creationId="{7688785A-8E0E-4592-ABA4-0939B8205762}"/>
          </ac:spMkLst>
        </pc:spChg>
        <pc:spChg chg="add del mod">
          <ac:chgData name="Robert [Chillibreeze]" userId="8fe5ebfe-980d-441d-bbff-8c5265b810b8" providerId="ADAL" clId="{1B45B267-0E03-4322-872E-D3013E01A21D}" dt="2020-07-13T05:25:15.106" v="224"/>
          <ac:spMkLst>
            <pc:docMk/>
            <pc:sldMk cId="3304065854" sldId="280"/>
            <ac:spMk id="12" creationId="{0C450B2A-C70C-4BDA-88E2-3E1BCFACB8CD}"/>
          </ac:spMkLst>
        </pc:spChg>
        <pc:spChg chg="add del mod">
          <ac:chgData name="Robert [Chillibreeze]" userId="8fe5ebfe-980d-441d-bbff-8c5265b810b8" providerId="ADAL" clId="{1B45B267-0E03-4322-872E-D3013E01A21D}" dt="2020-07-13T05:25:15.227" v="225"/>
          <ac:spMkLst>
            <pc:docMk/>
            <pc:sldMk cId="3304065854" sldId="280"/>
            <ac:spMk id="13" creationId="{1479BABF-0A3C-42E3-81F0-9956F0A13B19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604488682" sldId="281"/>
        </pc:sldMkLst>
        <pc:spChg chg="add del mod">
          <ac:chgData name="Robert [Chillibreeze]" userId="8fe5ebfe-980d-441d-bbff-8c5265b810b8" providerId="ADAL" clId="{1B45B267-0E03-4322-872E-D3013E01A21D}" dt="2020-07-13T05:25:30.450" v="233"/>
          <ac:spMkLst>
            <pc:docMk/>
            <pc:sldMk cId="2604488682" sldId="281"/>
            <ac:spMk id="2" creationId="{680DFBC9-5E19-4849-95FF-63F0589C5550}"/>
          </ac:spMkLst>
        </pc:spChg>
        <pc:spChg chg="mod">
          <ac:chgData name="Robert [Chillibreeze]" userId="8fe5ebfe-980d-441d-bbff-8c5265b810b8" providerId="ADAL" clId="{1B45B267-0E03-4322-872E-D3013E01A21D}" dt="2020-07-13T05:28:11.091" v="309" actId="208"/>
          <ac:spMkLst>
            <pc:docMk/>
            <pc:sldMk cId="2604488682" sldId="281"/>
            <ac:spMk id="3" creationId="{14F0B8BE-3547-47A8-B4E9-D2CAFFE4D806}"/>
          </ac:spMkLst>
        </pc:spChg>
        <pc:spChg chg="add del mod">
          <ac:chgData name="Robert [Chillibreeze]" userId="8fe5ebfe-980d-441d-bbff-8c5265b810b8" providerId="ADAL" clId="{1B45B267-0E03-4322-872E-D3013E01A21D}" dt="2020-07-13T05:25:30.563" v="234"/>
          <ac:spMkLst>
            <pc:docMk/>
            <pc:sldMk cId="2604488682" sldId="281"/>
            <ac:spMk id="4" creationId="{E166C4BD-7C4F-4940-943F-6B67C3AABBDD}"/>
          </ac:spMkLst>
        </pc:spChg>
        <pc:spChg chg="add del mod">
          <ac:chgData name="Robert [Chillibreeze]" userId="8fe5ebfe-980d-441d-bbff-8c5265b810b8" providerId="ADAL" clId="{1B45B267-0E03-4322-872E-D3013E01A21D}" dt="2020-07-13T05:25:30.716" v="235"/>
          <ac:spMkLst>
            <pc:docMk/>
            <pc:sldMk cId="2604488682" sldId="281"/>
            <ac:spMk id="5" creationId="{351C5CD9-178B-4646-AC8B-177527DADD39}"/>
          </ac:spMkLst>
        </pc:spChg>
        <pc:spChg chg="add del mod">
          <ac:chgData name="Robert [Chillibreeze]" userId="8fe5ebfe-980d-441d-bbff-8c5265b810b8" providerId="ADAL" clId="{1B45B267-0E03-4322-872E-D3013E01A21D}" dt="2020-07-13T05:25:36.627" v="238"/>
          <ac:spMkLst>
            <pc:docMk/>
            <pc:sldMk cId="2604488682" sldId="281"/>
            <ac:spMk id="6" creationId="{4E9B0698-3D48-48BC-A900-0895EB59165D}"/>
          </ac:spMkLst>
        </pc:spChg>
        <pc:spChg chg="mod">
          <ac:chgData name="Robert [Chillibreeze]" userId="8fe5ebfe-980d-441d-bbff-8c5265b810b8" providerId="ADAL" clId="{1B45B267-0E03-4322-872E-D3013E01A21D}" dt="2020-07-13T05:25:43.810" v="245" actId="948"/>
          <ac:spMkLst>
            <pc:docMk/>
            <pc:sldMk cId="2604488682" sldId="281"/>
            <ac:spMk id="7" creationId="{233F99A7-B017-4C7D-9CDC-CED627CEEC04}"/>
          </ac:spMkLst>
        </pc:spChg>
        <pc:spChg chg="add del mod">
          <ac:chgData name="Robert [Chillibreeze]" userId="8fe5ebfe-980d-441d-bbff-8c5265b810b8" providerId="ADAL" clId="{1B45B267-0E03-4322-872E-D3013E01A21D}" dt="2020-07-13T05:25:36.747" v="239"/>
          <ac:spMkLst>
            <pc:docMk/>
            <pc:sldMk cId="2604488682" sldId="281"/>
            <ac:spMk id="8" creationId="{F07B38B7-D100-4764-B7F9-774BA513F997}"/>
          </ac:spMkLst>
        </pc:spChg>
        <pc:spChg chg="add del mod">
          <ac:chgData name="Robert [Chillibreeze]" userId="8fe5ebfe-980d-441d-bbff-8c5265b810b8" providerId="ADAL" clId="{1B45B267-0E03-4322-872E-D3013E01A21D}" dt="2020-07-13T05:25:36.875" v="240"/>
          <ac:spMkLst>
            <pc:docMk/>
            <pc:sldMk cId="2604488682" sldId="281"/>
            <ac:spMk id="9" creationId="{2894A952-479F-4521-97DC-669D187E7AC0}"/>
          </ac:spMkLst>
        </pc:spChg>
        <pc:spChg chg="add del mod">
          <ac:chgData name="Robert [Chillibreeze]" userId="8fe5ebfe-980d-441d-bbff-8c5265b810b8" providerId="ADAL" clId="{1B45B267-0E03-4322-872E-D3013E01A21D}" dt="2020-07-13T05:25:36.995" v="241"/>
          <ac:spMkLst>
            <pc:docMk/>
            <pc:sldMk cId="2604488682" sldId="281"/>
            <ac:spMk id="10" creationId="{B6434168-056C-45C1-9102-BDF5D3AC184D}"/>
          </ac:spMkLst>
        </pc:spChg>
        <pc:spChg chg="mod">
          <ac:chgData name="Robert [Chillibreeze]" userId="8fe5ebfe-980d-441d-bbff-8c5265b810b8" providerId="ADAL" clId="{1B45B267-0E03-4322-872E-D3013E01A21D}" dt="2020-07-13T05:28:11.091" v="309" actId="208"/>
          <ac:spMkLst>
            <pc:docMk/>
            <pc:sldMk cId="2604488682" sldId="281"/>
            <ac:spMk id="11" creationId="{D955D862-1939-49E3-9019-4FFC8F89045C}"/>
          </ac:spMkLst>
        </pc:spChg>
        <pc:spChg chg="add del mod">
          <ac:chgData name="Robert [Chillibreeze]" userId="8fe5ebfe-980d-441d-bbff-8c5265b810b8" providerId="ADAL" clId="{1B45B267-0E03-4322-872E-D3013E01A21D}" dt="2020-07-13T05:25:37.115" v="242"/>
          <ac:spMkLst>
            <pc:docMk/>
            <pc:sldMk cId="2604488682" sldId="281"/>
            <ac:spMk id="12" creationId="{07299265-33DD-4CCC-9754-7064B096F8EA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4152055771" sldId="282"/>
        </pc:sldMkLst>
        <pc:spChg chg="mod">
          <ac:chgData name="Robert [Chillibreeze]" userId="8fe5ebfe-980d-441d-bbff-8c5265b810b8" providerId="ADAL" clId="{1B45B267-0E03-4322-872E-D3013E01A21D}" dt="2020-07-13T05:25:54.633" v="252" actId="948"/>
          <ac:spMkLst>
            <pc:docMk/>
            <pc:sldMk cId="4152055771" sldId="282"/>
            <ac:spMk id="2" creationId="{7AF8F6A3-7468-4B07-9B89-7F4CFF65B794}"/>
          </ac:spMkLst>
        </pc:spChg>
        <pc:spChg chg="add del mod">
          <ac:chgData name="Robert [Chillibreeze]" userId="8fe5ebfe-980d-441d-bbff-8c5265b810b8" providerId="ADAL" clId="{1B45B267-0E03-4322-872E-D3013E01A21D}" dt="2020-07-13T05:25:47.668" v="246"/>
          <ac:spMkLst>
            <pc:docMk/>
            <pc:sldMk cId="4152055771" sldId="282"/>
            <ac:spMk id="3" creationId="{0D71E97E-8A0D-44A7-BE99-D615005F8B1A}"/>
          </ac:spMkLst>
        </pc:spChg>
        <pc:spChg chg="add del mod">
          <ac:chgData name="Robert [Chillibreeze]" userId="8fe5ebfe-980d-441d-bbff-8c5265b810b8" providerId="ADAL" clId="{1B45B267-0E03-4322-872E-D3013E01A21D}" dt="2020-07-13T05:25:47.795" v="247"/>
          <ac:spMkLst>
            <pc:docMk/>
            <pc:sldMk cId="4152055771" sldId="282"/>
            <ac:spMk id="4" creationId="{80E1F1DF-4E2B-42A5-ACE1-97003A6BF052}"/>
          </ac:spMkLst>
        </pc:spChg>
        <pc:spChg chg="mod">
          <ac:chgData name="Robert [Chillibreeze]" userId="8fe5ebfe-980d-441d-bbff-8c5265b810b8" providerId="ADAL" clId="{1B45B267-0E03-4322-872E-D3013E01A21D}" dt="2020-07-13T05:27:58.313" v="308" actId="207"/>
          <ac:spMkLst>
            <pc:docMk/>
            <pc:sldMk cId="4152055771" sldId="282"/>
            <ac:spMk id="7" creationId="{B97A3920-EAA6-438A-AA19-D20EBEF9363B}"/>
          </ac:spMkLst>
        </pc:spChg>
        <pc:spChg chg="add del mod">
          <ac:chgData name="Robert [Chillibreeze]" userId="8fe5ebfe-980d-441d-bbff-8c5265b810b8" providerId="ADAL" clId="{1B45B267-0E03-4322-872E-D3013E01A21D}" dt="2020-07-13T05:25:47.915" v="248"/>
          <ac:spMkLst>
            <pc:docMk/>
            <pc:sldMk cId="4152055771" sldId="282"/>
            <ac:spMk id="8" creationId="{498031B5-5194-412A-8E5E-23A3E797EEAF}"/>
          </ac:spMkLst>
        </pc:spChg>
        <pc:spChg chg="mod">
          <ac:chgData name="Robert [Chillibreeze]" userId="8fe5ebfe-980d-441d-bbff-8c5265b810b8" providerId="ADAL" clId="{1B45B267-0E03-4322-872E-D3013E01A21D}" dt="2020-07-13T05:27:58.313" v="308" actId="207"/>
          <ac:spMkLst>
            <pc:docMk/>
            <pc:sldMk cId="4152055771" sldId="282"/>
            <ac:spMk id="9" creationId="{1FD08896-D350-40BE-8366-5B109EFE7F38}"/>
          </ac:spMkLst>
        </pc:spChg>
        <pc:spChg chg="add del mod">
          <ac:chgData name="Robert [Chillibreeze]" userId="8fe5ebfe-980d-441d-bbff-8c5265b810b8" providerId="ADAL" clId="{1B45B267-0E03-4322-872E-D3013E01A21D}" dt="2020-07-13T05:25:48.051" v="249"/>
          <ac:spMkLst>
            <pc:docMk/>
            <pc:sldMk cId="4152055771" sldId="282"/>
            <ac:spMk id="10" creationId="{F041D71F-C79A-4C56-9A0E-59436A4FCA65}"/>
          </ac:spMkLst>
        </pc:spChg>
        <pc:spChg chg="mod">
          <ac:chgData name="Robert [Chillibreeze]" userId="8fe5ebfe-980d-441d-bbff-8c5265b810b8" providerId="ADAL" clId="{1B45B267-0E03-4322-872E-D3013E01A21D}" dt="2020-07-13T05:27:58.313" v="308" actId="207"/>
          <ac:spMkLst>
            <pc:docMk/>
            <pc:sldMk cId="4152055771" sldId="282"/>
            <ac:spMk id="11" creationId="{DA1B9AF2-55EF-41AC-ABDB-11DF9D80C65D}"/>
          </ac:spMkLst>
        </pc:spChg>
        <pc:spChg chg="mod">
          <ac:chgData name="Robert [Chillibreeze]" userId="8fe5ebfe-980d-441d-bbff-8c5265b810b8" providerId="ADAL" clId="{1B45B267-0E03-4322-872E-D3013E01A21D}" dt="2020-07-13T05:27:58.313" v="308" actId="207"/>
          <ac:spMkLst>
            <pc:docMk/>
            <pc:sldMk cId="4152055771" sldId="282"/>
            <ac:spMk id="13" creationId="{F6C722F9-A5BD-4218-86C5-83D5902A15B8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933200062" sldId="283"/>
        </pc:sldMkLst>
        <pc:spChg chg="mod">
          <ac:chgData name="Robert [Chillibreeze]" userId="8fe5ebfe-980d-441d-bbff-8c5265b810b8" providerId="ADAL" clId="{1B45B267-0E03-4322-872E-D3013E01A21D}" dt="2020-07-13T05:26:10.890" v="261" actId="948"/>
          <ac:spMkLst>
            <pc:docMk/>
            <pc:sldMk cId="2933200062" sldId="283"/>
            <ac:spMk id="2" creationId="{67734927-62CF-4774-81D9-234F71D026E1}"/>
          </ac:spMkLst>
        </pc:spChg>
        <pc:spChg chg="add del mod">
          <ac:chgData name="Robert [Chillibreeze]" userId="8fe5ebfe-980d-441d-bbff-8c5265b810b8" providerId="ADAL" clId="{1B45B267-0E03-4322-872E-D3013E01A21D}" dt="2020-07-13T05:25:57.882" v="253"/>
          <ac:spMkLst>
            <pc:docMk/>
            <pc:sldMk cId="2933200062" sldId="283"/>
            <ac:spMk id="4" creationId="{A3D6EEAB-CF1D-4BE8-83BE-AD594963B66D}"/>
          </ac:spMkLst>
        </pc:spChg>
        <pc:spChg chg="add del mod">
          <ac:chgData name="Robert [Chillibreeze]" userId="8fe5ebfe-980d-441d-bbff-8c5265b810b8" providerId="ADAL" clId="{1B45B267-0E03-4322-872E-D3013E01A21D}" dt="2020-07-13T05:25:58.020" v="254"/>
          <ac:spMkLst>
            <pc:docMk/>
            <pc:sldMk cId="2933200062" sldId="283"/>
            <ac:spMk id="6" creationId="{439774C0-1B99-4606-B6BB-BF32360C3C3E}"/>
          </ac:spMkLst>
        </pc:spChg>
        <pc:spChg chg="add del mod">
          <ac:chgData name="Robert [Chillibreeze]" userId="8fe5ebfe-980d-441d-bbff-8c5265b810b8" providerId="ADAL" clId="{1B45B267-0E03-4322-872E-D3013E01A21D}" dt="2020-07-13T05:25:58.155" v="255"/>
          <ac:spMkLst>
            <pc:docMk/>
            <pc:sldMk cId="2933200062" sldId="283"/>
            <ac:spMk id="7" creationId="{5286EF7F-3172-4086-9915-04787B8549A2}"/>
          </ac:spMkLst>
        </pc:spChg>
        <pc:spChg chg="add del mod">
          <ac:chgData name="Robert [Chillibreeze]" userId="8fe5ebfe-980d-441d-bbff-8c5265b810b8" providerId="ADAL" clId="{1B45B267-0E03-4322-872E-D3013E01A21D}" dt="2020-07-13T05:26:03.755" v="256"/>
          <ac:spMkLst>
            <pc:docMk/>
            <pc:sldMk cId="2933200062" sldId="283"/>
            <ac:spMk id="8" creationId="{7A028395-D752-4052-B5F6-B30573F3D1C3}"/>
          </ac:spMkLst>
        </pc:spChg>
        <pc:spChg chg="add del mod">
          <ac:chgData name="Robert [Chillibreeze]" userId="8fe5ebfe-980d-441d-bbff-8c5265b810b8" providerId="ADAL" clId="{1B45B267-0E03-4322-872E-D3013E01A21D}" dt="2020-07-13T05:26:03.859" v="257"/>
          <ac:spMkLst>
            <pc:docMk/>
            <pc:sldMk cId="2933200062" sldId="283"/>
            <ac:spMk id="9" creationId="{E2185787-412F-4158-8CED-4F2D2C81E009}"/>
          </ac:spMkLst>
        </pc:spChg>
        <pc:spChg chg="add del mod">
          <ac:chgData name="Robert [Chillibreeze]" userId="8fe5ebfe-980d-441d-bbff-8c5265b810b8" providerId="ADAL" clId="{1B45B267-0E03-4322-872E-D3013E01A21D}" dt="2020-07-13T05:26:03.970" v="258"/>
          <ac:spMkLst>
            <pc:docMk/>
            <pc:sldMk cId="2933200062" sldId="283"/>
            <ac:spMk id="10" creationId="{F66F2302-2039-43E1-A402-D2720AC59A6E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2691489547" sldId="284"/>
        </pc:sldMkLst>
        <pc:spChg chg="mod">
          <ac:chgData name="Robert [Chillibreeze]" userId="8fe5ebfe-980d-441d-bbff-8c5265b810b8" providerId="ADAL" clId="{1B45B267-0E03-4322-872E-D3013E01A21D}" dt="2020-07-13T05:26:25.633" v="267" actId="948"/>
          <ac:spMkLst>
            <pc:docMk/>
            <pc:sldMk cId="2691489547" sldId="284"/>
            <ac:spMk id="2" creationId="{B8E839D2-20FE-4F9A-982D-BC089E4353BC}"/>
          </ac:spMkLst>
        </pc:spChg>
        <pc:spChg chg="add del mod">
          <ac:chgData name="Robert [Chillibreeze]" userId="8fe5ebfe-980d-441d-bbff-8c5265b810b8" providerId="ADAL" clId="{1B45B267-0E03-4322-872E-D3013E01A21D}" dt="2020-07-13T05:26:16.011" v="262"/>
          <ac:spMkLst>
            <pc:docMk/>
            <pc:sldMk cId="2691489547" sldId="284"/>
            <ac:spMk id="3" creationId="{D622D3AE-A31E-43ED-B002-C51667CE4C8A}"/>
          </ac:spMkLst>
        </pc:spChg>
        <pc:spChg chg="add del mod">
          <ac:chgData name="Robert [Chillibreeze]" userId="8fe5ebfe-980d-441d-bbff-8c5265b810b8" providerId="ADAL" clId="{1B45B267-0E03-4322-872E-D3013E01A21D}" dt="2020-07-13T05:26:16.147" v="263"/>
          <ac:spMkLst>
            <pc:docMk/>
            <pc:sldMk cId="2691489547" sldId="284"/>
            <ac:spMk id="4" creationId="{376F2108-A17F-4AA4-9929-DFFAADDDA5E8}"/>
          </ac:spMkLst>
        </pc:spChg>
        <pc:spChg chg="add del mod">
          <ac:chgData name="Robert [Chillibreeze]" userId="8fe5ebfe-980d-441d-bbff-8c5265b810b8" providerId="ADAL" clId="{1B45B267-0E03-4322-872E-D3013E01A21D}" dt="2020-07-13T05:26:16.147" v="263"/>
          <ac:spMkLst>
            <pc:docMk/>
            <pc:sldMk cId="2691489547" sldId="284"/>
            <ac:spMk id="6" creationId="{21999180-9ABE-4CC1-BA19-4438A8467713}"/>
          </ac:spMkLst>
        </pc:spChg>
        <pc:spChg chg="add del mod">
          <ac:chgData name="Robert [Chillibreeze]" userId="8fe5ebfe-980d-441d-bbff-8c5265b810b8" providerId="ADAL" clId="{1B45B267-0E03-4322-872E-D3013E01A21D}" dt="2020-07-13T05:26:18.354" v="264" actId="478"/>
          <ac:spMkLst>
            <pc:docMk/>
            <pc:sldMk cId="2691489547" sldId="284"/>
            <ac:spMk id="7" creationId="{7CC55DB4-C03B-4821-9CBC-94D22395EBE8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369738062" sldId="285"/>
        </pc:sldMkLst>
        <pc:spChg chg="add del mod">
          <ac:chgData name="Robert [Chillibreeze]" userId="8fe5ebfe-980d-441d-bbff-8c5265b810b8" providerId="ADAL" clId="{1B45B267-0E03-4322-872E-D3013E01A21D}" dt="2020-07-13T05:26:28.067" v="268"/>
          <ac:spMkLst>
            <pc:docMk/>
            <pc:sldMk cId="3369738062" sldId="285"/>
            <ac:spMk id="2" creationId="{9AA076C6-B28E-4F59-8604-8D09A8E7454B}"/>
          </ac:spMkLst>
        </pc:spChg>
        <pc:spChg chg="mod">
          <ac:chgData name="Robert [Chillibreeze]" userId="8fe5ebfe-980d-441d-bbff-8c5265b810b8" providerId="ADAL" clId="{1B45B267-0E03-4322-872E-D3013E01A21D}" dt="2020-07-13T05:26:34.081" v="273" actId="948"/>
          <ac:spMkLst>
            <pc:docMk/>
            <pc:sldMk cId="3369738062" sldId="285"/>
            <ac:spMk id="3" creationId="{D4207C3F-121D-4FAB-A294-28DB7D4F0E67}"/>
          </ac:spMkLst>
        </pc:spChg>
        <pc:spChg chg="add del mod">
          <ac:chgData name="Robert [Chillibreeze]" userId="8fe5ebfe-980d-441d-bbff-8c5265b810b8" providerId="ADAL" clId="{1B45B267-0E03-4322-872E-D3013E01A21D}" dt="2020-07-13T05:26:28.196" v="269"/>
          <ac:spMkLst>
            <pc:docMk/>
            <pc:sldMk cId="3369738062" sldId="285"/>
            <ac:spMk id="5" creationId="{35D03522-34B7-4850-92EE-3B3926789EBA}"/>
          </ac:spMkLst>
        </pc:spChg>
        <pc:spChg chg="add del mod">
          <ac:chgData name="Robert [Chillibreeze]" userId="8fe5ebfe-980d-441d-bbff-8c5265b810b8" providerId="ADAL" clId="{1B45B267-0E03-4322-872E-D3013E01A21D}" dt="2020-07-13T05:26:28.334" v="270"/>
          <ac:spMkLst>
            <pc:docMk/>
            <pc:sldMk cId="3369738062" sldId="285"/>
            <ac:spMk id="6" creationId="{62F90874-A06B-41DA-B59E-97ACB9AE729C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7:22.725" v="447" actId="962"/>
        <pc:sldMkLst>
          <pc:docMk/>
          <pc:sldMk cId="3194582369" sldId="286"/>
        </pc:sldMkLst>
        <pc:spChg chg="add del mod">
          <ac:chgData name="Robert [Chillibreeze]" userId="8fe5ebfe-980d-441d-bbff-8c5265b810b8" providerId="ADAL" clId="{1B45B267-0E03-4322-872E-D3013E01A21D}" dt="2020-07-13T05:26:37.330" v="274"/>
          <ac:spMkLst>
            <pc:docMk/>
            <pc:sldMk cId="3194582369" sldId="286"/>
            <ac:spMk id="2" creationId="{5EFE22EB-E168-45BF-B6C1-17456282190D}"/>
          </ac:spMkLst>
        </pc:spChg>
        <pc:spChg chg="mod">
          <ac:chgData name="Robert [Chillibreeze]" userId="8fe5ebfe-980d-441d-bbff-8c5265b810b8" providerId="ADAL" clId="{1B45B267-0E03-4322-872E-D3013E01A21D}" dt="2020-07-13T06:42:42.074" v="342" actId="207"/>
          <ac:spMkLst>
            <pc:docMk/>
            <pc:sldMk cId="3194582369" sldId="286"/>
            <ac:spMk id="3" creationId="{90BBD46A-F4A9-4B33-BBF6-DDB4E157D911}"/>
          </ac:spMkLst>
        </pc:spChg>
        <pc:spChg chg="add del mod">
          <ac:chgData name="Robert [Chillibreeze]" userId="8fe5ebfe-980d-441d-bbff-8c5265b810b8" providerId="ADAL" clId="{1B45B267-0E03-4322-872E-D3013E01A21D}" dt="2020-07-13T05:26:37.460" v="275"/>
          <ac:spMkLst>
            <pc:docMk/>
            <pc:sldMk cId="3194582369" sldId="286"/>
            <ac:spMk id="5" creationId="{3CF61282-BCBD-4BB4-B3C5-0EF6D92BA02D}"/>
          </ac:spMkLst>
        </pc:spChg>
        <pc:spChg chg="mod">
          <ac:chgData name="Robert [Chillibreeze]" userId="8fe5ebfe-980d-441d-bbff-8c5265b810b8" providerId="ADAL" clId="{1B45B267-0E03-4322-872E-D3013E01A21D}" dt="2020-07-13T07:36:02.326" v="415"/>
          <ac:spMkLst>
            <pc:docMk/>
            <pc:sldMk cId="3194582369" sldId="286"/>
            <ac:spMk id="5" creationId="{61540E34-A177-4422-B01C-4F38BB13025E}"/>
          </ac:spMkLst>
        </pc:spChg>
        <pc:spChg chg="add del mod">
          <ac:chgData name="Robert [Chillibreeze]" userId="8fe5ebfe-980d-441d-bbff-8c5265b810b8" providerId="ADAL" clId="{1B45B267-0E03-4322-872E-D3013E01A21D}" dt="2020-07-13T05:26:37.611" v="276"/>
          <ac:spMkLst>
            <pc:docMk/>
            <pc:sldMk cId="3194582369" sldId="286"/>
            <ac:spMk id="6" creationId="{5F544786-9BB0-40FF-9086-97BE3885B624}"/>
          </ac:spMkLst>
        </pc:spChg>
        <pc:spChg chg="add del mod">
          <ac:chgData name="Robert [Chillibreeze]" userId="8fe5ebfe-980d-441d-bbff-8c5265b810b8" providerId="ADAL" clId="{1B45B267-0E03-4322-872E-D3013E01A21D}" dt="2020-07-13T05:26:46.747" v="278"/>
          <ac:spMkLst>
            <pc:docMk/>
            <pc:sldMk cId="3194582369" sldId="286"/>
            <ac:spMk id="7" creationId="{28524B54-F52C-4DB1-A39D-05D10B87604C}"/>
          </ac:spMkLst>
        </pc:spChg>
        <pc:spChg chg="add del mod">
          <ac:chgData name="Robert [Chillibreeze]" userId="8fe5ebfe-980d-441d-bbff-8c5265b810b8" providerId="ADAL" clId="{1B45B267-0E03-4322-872E-D3013E01A21D}" dt="2020-07-13T05:26:46.850" v="279"/>
          <ac:spMkLst>
            <pc:docMk/>
            <pc:sldMk cId="3194582369" sldId="286"/>
            <ac:spMk id="10" creationId="{711ED26F-B4B9-40C8-8C73-9042E9F2A1F7}"/>
          </ac:spMkLst>
        </pc:spChg>
        <pc:spChg chg="add del mod">
          <ac:chgData name="Robert [Chillibreeze]" userId="8fe5ebfe-980d-441d-bbff-8c5265b810b8" providerId="ADAL" clId="{1B45B267-0E03-4322-872E-D3013E01A21D}" dt="2020-07-13T05:26:46.995" v="280"/>
          <ac:spMkLst>
            <pc:docMk/>
            <pc:sldMk cId="3194582369" sldId="286"/>
            <ac:spMk id="11" creationId="{25AAA362-5C5C-4FE1-AB67-99FA8440C047}"/>
          </ac:spMkLst>
        </pc:spChg>
        <pc:spChg chg="mod">
          <ac:chgData name="Robert [Chillibreeze]" userId="8fe5ebfe-980d-441d-bbff-8c5265b810b8" providerId="ADAL" clId="{1B45B267-0E03-4322-872E-D3013E01A21D}" dt="2020-07-13T07:36:02.326" v="415"/>
          <ac:spMkLst>
            <pc:docMk/>
            <pc:sldMk cId="3194582369" sldId="286"/>
            <ac:spMk id="17" creationId="{41C3AE2D-C8FF-4682-9472-58F426D867AF}"/>
          </ac:spMkLst>
        </pc:spChg>
        <pc:spChg chg="mod">
          <ac:chgData name="Robert [Chillibreeze]" userId="8fe5ebfe-980d-441d-bbff-8c5265b810b8" providerId="ADAL" clId="{1B45B267-0E03-4322-872E-D3013E01A21D}" dt="2020-07-13T07:36:09.383" v="430"/>
          <ac:spMkLst>
            <pc:docMk/>
            <pc:sldMk cId="3194582369" sldId="286"/>
            <ac:spMk id="24" creationId="{2EC5192D-1A84-42E0-908F-32C073306B9F}"/>
          </ac:spMkLst>
        </pc:spChg>
        <pc:spChg chg="mod">
          <ac:chgData name="Robert [Chillibreeze]" userId="8fe5ebfe-980d-441d-bbff-8c5265b810b8" providerId="ADAL" clId="{1B45B267-0E03-4322-872E-D3013E01A21D}" dt="2020-07-13T07:36:09.383" v="430"/>
          <ac:spMkLst>
            <pc:docMk/>
            <pc:sldMk cId="3194582369" sldId="286"/>
            <ac:spMk id="25" creationId="{269D81F2-8D33-43BB-9936-A4CC552AD9BD}"/>
          </ac:spMkLst>
        </pc:spChg>
        <pc:spChg chg="mod">
          <ac:chgData name="Robert [Chillibreeze]" userId="8fe5ebfe-980d-441d-bbff-8c5265b810b8" providerId="ADAL" clId="{1B45B267-0E03-4322-872E-D3013E01A21D}" dt="2020-07-13T07:36:07.328" v="422"/>
          <ac:spMkLst>
            <pc:docMk/>
            <pc:sldMk cId="3194582369" sldId="286"/>
            <ac:spMk id="27" creationId="{171164A8-7A0C-47A5-BFAC-A0FC8741B6AF}"/>
          </ac:spMkLst>
        </pc:spChg>
        <pc:spChg chg="mod">
          <ac:chgData name="Robert [Chillibreeze]" userId="8fe5ebfe-980d-441d-bbff-8c5265b810b8" providerId="ADAL" clId="{1B45B267-0E03-4322-872E-D3013E01A21D}" dt="2020-07-13T07:36:07.328" v="422"/>
          <ac:spMkLst>
            <pc:docMk/>
            <pc:sldMk cId="3194582369" sldId="286"/>
            <ac:spMk id="28" creationId="{7416E83A-A05B-4491-8916-B37F3722831E}"/>
          </ac:spMkLst>
        </pc:spChg>
        <pc:grpChg chg="mod">
          <ac:chgData name="Robert [Chillibreeze]" userId="8fe5ebfe-980d-441d-bbff-8c5265b810b8" providerId="ADAL" clId="{1B45B267-0E03-4322-872E-D3013E01A21D}" dt="2020-07-13T07:36:02.326" v="415"/>
          <ac:grpSpMkLst>
            <pc:docMk/>
            <pc:sldMk cId="3194582369" sldId="286"/>
            <ac:grpSpMk id="10" creationId="{240A548F-30B4-4310-9A4F-519A41292236}"/>
          </ac:grpSpMkLst>
        </pc:grpChg>
        <pc:grpChg chg="mod">
          <ac:chgData name="Robert [Chillibreeze]" userId="8fe5ebfe-980d-441d-bbff-8c5265b810b8" providerId="ADAL" clId="{1B45B267-0E03-4322-872E-D3013E01A21D}" dt="2020-07-13T07:36:09.383" v="430"/>
          <ac:grpSpMkLst>
            <pc:docMk/>
            <pc:sldMk cId="3194582369" sldId="286"/>
            <ac:grpSpMk id="23" creationId="{155F1E60-62AE-4338-8CF9-2A546101BB7E}"/>
          </ac:grpSpMkLst>
        </pc:grpChg>
        <pc:grpChg chg="mod">
          <ac:chgData name="Robert [Chillibreeze]" userId="8fe5ebfe-980d-441d-bbff-8c5265b810b8" providerId="ADAL" clId="{1B45B267-0E03-4322-872E-D3013E01A21D}" dt="2020-07-13T07:36:07.328" v="422"/>
          <ac:grpSpMkLst>
            <pc:docMk/>
            <pc:sldMk cId="3194582369" sldId="286"/>
            <ac:grpSpMk id="26" creationId="{D154D45B-CB17-4487-ADFD-18AB47F951E1}"/>
          </ac:grpSpMkLst>
        </pc:grpChg>
        <pc:grpChg chg="del mod">
          <ac:chgData name="Robert [Chillibreeze]" userId="8fe5ebfe-980d-441d-bbff-8c5265b810b8" providerId="ADAL" clId="{1B45B267-0E03-4322-872E-D3013E01A21D}" dt="2020-07-13T07:36:28.805" v="440" actId="478"/>
          <ac:grpSpMkLst>
            <pc:docMk/>
            <pc:sldMk cId="3194582369" sldId="286"/>
            <ac:grpSpMk id="32" creationId="{B7AED88C-6087-46B9-A095-4F7605120E7F}"/>
          </ac:grpSpMkLst>
        </pc:grpChg>
        <pc:grpChg chg="del mod">
          <ac:chgData name="Robert [Chillibreeze]" userId="8fe5ebfe-980d-441d-bbff-8c5265b810b8" providerId="ADAL" clId="{1B45B267-0E03-4322-872E-D3013E01A21D}" dt="2020-07-13T07:36:28.805" v="440" actId="478"/>
          <ac:grpSpMkLst>
            <pc:docMk/>
            <pc:sldMk cId="3194582369" sldId="286"/>
            <ac:grpSpMk id="33" creationId="{DB04C1C3-4E6D-4521-95BC-5AE7F6320EDF}"/>
          </ac:grpSpMkLst>
        </pc:grpChg>
        <pc:grpChg chg="del mod">
          <ac:chgData name="Robert [Chillibreeze]" userId="8fe5ebfe-980d-441d-bbff-8c5265b810b8" providerId="ADAL" clId="{1B45B267-0E03-4322-872E-D3013E01A21D}" dt="2020-07-13T07:36:28.805" v="440" actId="478"/>
          <ac:grpSpMkLst>
            <pc:docMk/>
            <pc:sldMk cId="3194582369" sldId="286"/>
            <ac:grpSpMk id="34" creationId="{182FDA1E-8CCC-40D1-A605-3F55409C128D}"/>
          </ac:grpSpMkLst>
        </pc:grpChg>
        <pc:picChg chg="add mod">
          <ac:chgData name="Robert [Chillibreeze]" userId="8fe5ebfe-980d-441d-bbff-8c5265b810b8" providerId="ADAL" clId="{1B45B267-0E03-4322-872E-D3013E01A21D}" dt="2020-07-13T07:37:18.276" v="446" actId="13244"/>
          <ac:picMkLst>
            <pc:docMk/>
            <pc:sldMk cId="3194582369" sldId="286"/>
            <ac:picMk id="6" creationId="{8D17D2CB-970B-4449-AE5D-F3F1C9208867}"/>
          </ac:picMkLst>
        </pc:picChg>
        <pc:picChg chg="mod">
          <ac:chgData name="Robert [Chillibreeze]" userId="8fe5ebfe-980d-441d-bbff-8c5265b810b8" providerId="ADAL" clId="{1B45B267-0E03-4322-872E-D3013E01A21D}" dt="2020-07-13T07:36:02.326" v="415"/>
          <ac:picMkLst>
            <pc:docMk/>
            <pc:sldMk cId="3194582369" sldId="286"/>
            <ac:picMk id="7" creationId="{8C23E316-815E-49F1-B7C1-2D08159BD949}"/>
          </ac:picMkLst>
        </pc:picChg>
        <pc:picChg chg="add mod">
          <ac:chgData name="Robert [Chillibreeze]" userId="8fe5ebfe-980d-441d-bbff-8c5265b810b8" providerId="ADAL" clId="{1B45B267-0E03-4322-872E-D3013E01A21D}" dt="2020-07-13T07:37:16.234" v="445" actId="13244"/>
          <ac:picMkLst>
            <pc:docMk/>
            <pc:sldMk cId="3194582369" sldId="286"/>
            <ac:picMk id="9" creationId="{C27097CD-67D7-4CFE-B85F-B60CAA7D4A68}"/>
          </ac:picMkLst>
        </pc:picChg>
        <pc:picChg chg="mod">
          <ac:chgData name="Robert [Chillibreeze]" userId="8fe5ebfe-980d-441d-bbff-8c5265b810b8" providerId="ADAL" clId="{1B45B267-0E03-4322-872E-D3013E01A21D}" dt="2020-07-13T07:36:09.383" v="430"/>
          <ac:picMkLst>
            <pc:docMk/>
            <pc:sldMk cId="3194582369" sldId="286"/>
            <ac:picMk id="11" creationId="{76E84043-6B96-454A-9A1E-9BB99F39A591}"/>
          </ac:picMkLst>
        </pc:picChg>
        <pc:picChg chg="add mod">
          <ac:chgData name="Robert [Chillibreeze]" userId="8fe5ebfe-980d-441d-bbff-8c5265b810b8" providerId="ADAL" clId="{1B45B267-0E03-4322-872E-D3013E01A21D}" dt="2020-07-13T07:37:22.725" v="447" actId="962"/>
          <ac:picMkLst>
            <pc:docMk/>
            <pc:sldMk cId="3194582369" sldId="286"/>
            <ac:picMk id="13" creationId="{0102EA92-DBA7-4297-AFFF-61092B9E9C82}"/>
          </ac:picMkLst>
        </pc:picChg>
        <pc:picChg chg="mod">
          <ac:chgData name="Robert [Chillibreeze]" userId="8fe5ebfe-980d-441d-bbff-8c5265b810b8" providerId="ADAL" clId="{1B45B267-0E03-4322-872E-D3013E01A21D}" dt="2020-07-13T07:36:07.328" v="422"/>
          <ac:picMkLst>
            <pc:docMk/>
            <pc:sldMk cId="3194582369" sldId="286"/>
            <ac:picMk id="31" creationId="{3F36BBD5-76A7-4047-A455-6F62A1545883}"/>
          </ac:picMkLst>
        </pc:pic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523028470" sldId="287"/>
        </pc:sldMkLst>
        <pc:spChg chg="add del mod">
          <ac:chgData name="Robert [Chillibreeze]" userId="8fe5ebfe-980d-441d-bbff-8c5265b810b8" providerId="ADAL" clId="{1B45B267-0E03-4322-872E-D3013E01A21D}" dt="2020-07-13T05:26:55.411" v="284"/>
          <ac:spMkLst>
            <pc:docMk/>
            <pc:sldMk cId="3523028470" sldId="287"/>
            <ac:spMk id="2" creationId="{96363284-649F-4EA9-B910-CA49EE243C71}"/>
          </ac:spMkLst>
        </pc:spChg>
        <pc:spChg chg="mod">
          <ac:chgData name="Robert [Chillibreeze]" userId="8fe5ebfe-980d-441d-bbff-8c5265b810b8" providerId="ADAL" clId="{1B45B267-0E03-4322-872E-D3013E01A21D}" dt="2020-07-13T05:27:03.482" v="289" actId="948"/>
          <ac:spMkLst>
            <pc:docMk/>
            <pc:sldMk cId="3523028470" sldId="287"/>
            <ac:spMk id="3" creationId="{33119001-14F1-43C7-8EA7-FA6CE2CB2FBD}"/>
          </ac:spMkLst>
        </pc:spChg>
        <pc:spChg chg="add del mod">
          <ac:chgData name="Robert [Chillibreeze]" userId="8fe5ebfe-980d-441d-bbff-8c5265b810b8" providerId="ADAL" clId="{1B45B267-0E03-4322-872E-D3013E01A21D}" dt="2020-07-13T05:26:55.531" v="285"/>
          <ac:spMkLst>
            <pc:docMk/>
            <pc:sldMk cId="3523028470" sldId="287"/>
            <ac:spMk id="5" creationId="{EF0984E1-6297-468F-A80D-CBCD16A5F204}"/>
          </ac:spMkLst>
        </pc:spChg>
        <pc:spChg chg="add del mod">
          <ac:chgData name="Robert [Chillibreeze]" userId="8fe5ebfe-980d-441d-bbff-8c5265b810b8" providerId="ADAL" clId="{1B45B267-0E03-4322-872E-D3013E01A21D}" dt="2020-07-13T05:26:55.651" v="286"/>
          <ac:spMkLst>
            <pc:docMk/>
            <pc:sldMk cId="3523028470" sldId="287"/>
            <ac:spMk id="6" creationId="{763F875D-0E18-4A88-90CD-0D0AA103C4BC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3812951896" sldId="288"/>
        </pc:sldMkLst>
        <pc:spChg chg="add del mod">
          <ac:chgData name="Robert [Chillibreeze]" userId="8fe5ebfe-980d-441d-bbff-8c5265b810b8" providerId="ADAL" clId="{1B45B267-0E03-4322-872E-D3013E01A21D}" dt="2020-07-13T05:27:06.227" v="290"/>
          <ac:spMkLst>
            <pc:docMk/>
            <pc:sldMk cId="3812951896" sldId="288"/>
            <ac:spMk id="2" creationId="{A4E696AC-E576-463A-9345-D648D43FC3E3}"/>
          </ac:spMkLst>
        </pc:spChg>
        <pc:spChg chg="mod">
          <ac:chgData name="Robert [Chillibreeze]" userId="8fe5ebfe-980d-441d-bbff-8c5265b810b8" providerId="ADAL" clId="{1B45B267-0E03-4322-872E-D3013E01A21D}" dt="2020-07-13T06:42:30.531" v="340" actId="207"/>
          <ac:spMkLst>
            <pc:docMk/>
            <pc:sldMk cId="3812951896" sldId="288"/>
            <ac:spMk id="3" creationId="{4D677F53-694D-4D24-91F7-FF48D40CE209}"/>
          </ac:spMkLst>
        </pc:spChg>
        <pc:spChg chg="mod">
          <ac:chgData name="Robert [Chillibreeze]" userId="8fe5ebfe-980d-441d-bbff-8c5265b810b8" providerId="ADAL" clId="{1B45B267-0E03-4322-872E-D3013E01A21D}" dt="2020-07-13T06:42:33.162" v="341" actId="207"/>
          <ac:spMkLst>
            <pc:docMk/>
            <pc:sldMk cId="3812951896" sldId="288"/>
            <ac:spMk id="4" creationId="{72C60988-9D86-4C7D-81D9-650F3BB59F9A}"/>
          </ac:spMkLst>
        </pc:spChg>
        <pc:spChg chg="add del mod">
          <ac:chgData name="Robert [Chillibreeze]" userId="8fe5ebfe-980d-441d-bbff-8c5265b810b8" providerId="ADAL" clId="{1B45B267-0E03-4322-872E-D3013E01A21D}" dt="2020-07-13T05:27:06.378" v="291"/>
          <ac:spMkLst>
            <pc:docMk/>
            <pc:sldMk cId="3812951896" sldId="288"/>
            <ac:spMk id="5" creationId="{2FB54FBF-21C1-44EC-9987-8C072EB7A320}"/>
          </ac:spMkLst>
        </pc:spChg>
        <pc:spChg chg="add del mod">
          <ac:chgData name="Robert [Chillibreeze]" userId="8fe5ebfe-980d-441d-bbff-8c5265b810b8" providerId="ADAL" clId="{1B45B267-0E03-4322-872E-D3013E01A21D}" dt="2020-07-13T05:27:06.523" v="292"/>
          <ac:spMkLst>
            <pc:docMk/>
            <pc:sldMk cId="3812951896" sldId="288"/>
            <ac:spMk id="6" creationId="{21A83257-C38C-4968-AFAD-116CCB73EF93}"/>
          </ac:spMkLst>
        </pc:spChg>
        <pc:spChg chg="add del mod">
          <ac:chgData name="Robert [Chillibreeze]" userId="8fe5ebfe-980d-441d-bbff-8c5265b810b8" providerId="ADAL" clId="{1B45B267-0E03-4322-872E-D3013E01A21D}" dt="2020-07-13T05:27:06.643" v="293"/>
          <ac:spMkLst>
            <pc:docMk/>
            <pc:sldMk cId="3812951896" sldId="288"/>
            <ac:spMk id="7" creationId="{FC582097-8C95-4A6B-B420-241AF3E6B384}"/>
          </ac:spMkLst>
        </pc:spChg>
        <pc:spChg chg="add del mod">
          <ac:chgData name="Robert [Chillibreeze]" userId="8fe5ebfe-980d-441d-bbff-8c5265b810b8" providerId="ADAL" clId="{1B45B267-0E03-4322-872E-D3013E01A21D}" dt="2020-07-13T05:27:06.890" v="294"/>
          <ac:spMkLst>
            <pc:docMk/>
            <pc:sldMk cId="3812951896" sldId="288"/>
            <ac:spMk id="8" creationId="{F3285359-5887-411C-BE46-C9514B279B5E}"/>
          </ac:spMkLst>
        </pc:spChg>
        <pc:spChg chg="add del mod">
          <ac:chgData name="Robert [Chillibreeze]" userId="8fe5ebfe-980d-441d-bbff-8c5265b810b8" providerId="ADAL" clId="{1B45B267-0E03-4322-872E-D3013E01A21D}" dt="2020-07-13T05:27:07.027" v="295"/>
          <ac:spMkLst>
            <pc:docMk/>
            <pc:sldMk cId="3812951896" sldId="288"/>
            <ac:spMk id="9" creationId="{345D2241-CC4C-4943-A8C3-B3B5E646E4CC}"/>
          </ac:spMkLst>
        </pc:spChg>
        <pc:spChg chg="add del mod">
          <ac:chgData name="Robert [Chillibreeze]" userId="8fe5ebfe-980d-441d-bbff-8c5265b810b8" providerId="ADAL" clId="{1B45B267-0E03-4322-872E-D3013E01A21D}" dt="2020-07-13T05:27:07.155" v="296"/>
          <ac:spMkLst>
            <pc:docMk/>
            <pc:sldMk cId="3812951896" sldId="288"/>
            <ac:spMk id="10" creationId="{E3E440FC-C392-4BF7-9027-27B3682C68AA}"/>
          </ac:spMkLst>
        </pc:spChg>
      </pc:sldChg>
      <pc:sldChg chg="addSp delSp modSp add del mod">
        <pc:chgData name="Robert [Chillibreeze]" userId="8fe5ebfe-980d-441d-bbff-8c5265b810b8" providerId="ADAL" clId="{1B45B267-0E03-4322-872E-D3013E01A21D}" dt="2020-07-13T07:35:27.475" v="403" actId="22"/>
        <pc:sldMkLst>
          <pc:docMk/>
          <pc:sldMk cId="1859883579" sldId="289"/>
        </pc:sldMkLst>
        <pc:spChg chg="mod">
          <ac:chgData name="Robert [Chillibreeze]" userId="8fe5ebfe-980d-441d-bbff-8c5265b810b8" providerId="ADAL" clId="{1B45B267-0E03-4322-872E-D3013E01A21D}" dt="2020-07-13T06:42:24.835" v="339" actId="207"/>
          <ac:spMkLst>
            <pc:docMk/>
            <pc:sldMk cId="1859883579" sldId="289"/>
            <ac:spMk id="2" creationId="{3B8A3B94-FE98-4DED-AF71-5CE1E8A8A528}"/>
          </ac:spMkLst>
        </pc:spChg>
        <pc:spChg chg="add del mod">
          <ac:chgData name="Robert [Chillibreeze]" userId="8fe5ebfe-980d-441d-bbff-8c5265b810b8" providerId="ADAL" clId="{1B45B267-0E03-4322-872E-D3013E01A21D}" dt="2020-07-13T05:27:17.282" v="300"/>
          <ac:spMkLst>
            <pc:docMk/>
            <pc:sldMk cId="1859883579" sldId="289"/>
            <ac:spMk id="3" creationId="{1AAAC9F9-7EA4-477E-8C32-3463EC9558F6}"/>
          </ac:spMkLst>
        </pc:spChg>
        <pc:spChg chg="add del mod">
          <ac:chgData name="Robert [Chillibreeze]" userId="8fe5ebfe-980d-441d-bbff-8c5265b810b8" providerId="ADAL" clId="{1B45B267-0E03-4322-872E-D3013E01A21D}" dt="2020-07-13T06:42:20.887" v="334"/>
          <ac:spMkLst>
            <pc:docMk/>
            <pc:sldMk cId="1859883579" sldId="289"/>
            <ac:spMk id="3" creationId="{8A5BBB08-C1B2-420E-8204-FE0899F401F8}"/>
          </ac:spMkLst>
        </pc:spChg>
        <pc:spChg chg="add del mod">
          <ac:chgData name="Robert [Chillibreeze]" userId="8fe5ebfe-980d-441d-bbff-8c5265b810b8" providerId="ADAL" clId="{1B45B267-0E03-4322-872E-D3013E01A21D}" dt="2020-07-13T05:27:17.410" v="301"/>
          <ac:spMkLst>
            <pc:docMk/>
            <pc:sldMk cId="1859883579" sldId="289"/>
            <ac:spMk id="4" creationId="{9F00D155-CA69-4E8D-B43E-8E485EBF1198}"/>
          </ac:spMkLst>
        </pc:spChg>
        <pc:spChg chg="add del mod">
          <ac:chgData name="Robert [Chillibreeze]" userId="8fe5ebfe-980d-441d-bbff-8c5265b810b8" providerId="ADAL" clId="{1B45B267-0E03-4322-872E-D3013E01A21D}" dt="2020-07-13T06:42:21.007" v="335"/>
          <ac:spMkLst>
            <pc:docMk/>
            <pc:sldMk cId="1859883579" sldId="289"/>
            <ac:spMk id="4" creationId="{E9E68F16-6DA0-4AC6-997F-D15717994E7B}"/>
          </ac:spMkLst>
        </pc:spChg>
        <pc:spChg chg="add del mod">
          <ac:chgData name="Robert [Chillibreeze]" userId="8fe5ebfe-980d-441d-bbff-8c5265b810b8" providerId="ADAL" clId="{1B45B267-0E03-4322-872E-D3013E01A21D}" dt="2020-07-13T06:42:21.135" v="336"/>
          <ac:spMkLst>
            <pc:docMk/>
            <pc:sldMk cId="1859883579" sldId="289"/>
            <ac:spMk id="5" creationId="{615A0C27-1DEC-4FD1-B9E2-8B41931B0D69}"/>
          </ac:spMkLst>
        </pc:spChg>
        <pc:spChg chg="add del mod">
          <ac:chgData name="Robert [Chillibreeze]" userId="8fe5ebfe-980d-441d-bbff-8c5265b810b8" providerId="ADAL" clId="{1B45B267-0E03-4322-872E-D3013E01A21D}" dt="2020-07-13T05:27:17.546" v="302"/>
          <ac:spMkLst>
            <pc:docMk/>
            <pc:sldMk cId="1859883579" sldId="289"/>
            <ac:spMk id="5" creationId="{CA2BC44A-59C1-4E56-839C-6880C7FCFC60}"/>
          </ac:spMkLst>
        </pc:spChg>
        <pc:spChg chg="add del mod">
          <ac:chgData name="Robert [Chillibreeze]" userId="8fe5ebfe-980d-441d-bbff-8c5265b810b8" providerId="ADAL" clId="{1B45B267-0E03-4322-872E-D3013E01A21D}" dt="2020-07-13T05:27:17.650" v="303"/>
          <ac:spMkLst>
            <pc:docMk/>
            <pc:sldMk cId="1859883579" sldId="289"/>
            <ac:spMk id="6" creationId="{21AE92E4-7C4A-40C8-8551-9934B51E74D5}"/>
          </ac:spMkLst>
        </pc:spChg>
        <pc:spChg chg="add del mod">
          <ac:chgData name="Robert [Chillibreeze]" userId="8fe5ebfe-980d-441d-bbff-8c5265b810b8" providerId="ADAL" clId="{1B45B267-0E03-4322-872E-D3013E01A21D}" dt="2020-07-13T06:42:21.246" v="337"/>
          <ac:spMkLst>
            <pc:docMk/>
            <pc:sldMk cId="1859883579" sldId="289"/>
            <ac:spMk id="6" creationId="{66F38823-B7A6-42AC-9CA4-6554EBBE2CE9}"/>
          </ac:spMkLst>
        </pc:spChg>
      </pc:sldChg>
      <pc:sldChg chg="addSp delSp modSp del mod">
        <pc:chgData name="Robert [Chillibreeze]" userId="8fe5ebfe-980d-441d-bbff-8c5265b810b8" providerId="ADAL" clId="{1B45B267-0E03-4322-872E-D3013E01A21D}" dt="2020-07-13T07:35:26.739" v="402" actId="47"/>
        <pc:sldMkLst>
          <pc:docMk/>
          <pc:sldMk cId="2105102561" sldId="290"/>
        </pc:sldMkLst>
        <pc:spChg chg="add del mod">
          <ac:chgData name="Robert [Chillibreeze]" userId="8fe5ebfe-980d-441d-bbff-8c5265b810b8" providerId="ADAL" clId="{1B45B267-0E03-4322-872E-D3013E01A21D}" dt="2020-07-13T04:39:58.696" v="0"/>
          <ac:spMkLst>
            <pc:docMk/>
            <pc:sldMk cId="2105102561" sldId="290"/>
            <ac:spMk id="2" creationId="{CB75F778-15A7-4A83-8B08-89CE00FB2DEA}"/>
          </ac:spMkLst>
        </pc:spChg>
        <pc:spChg chg="mod">
          <ac:chgData name="Robert [Chillibreeze]" userId="8fe5ebfe-980d-441d-bbff-8c5265b810b8" providerId="ADAL" clId="{1B45B267-0E03-4322-872E-D3013E01A21D}" dt="2020-07-13T05:00:02.088" v="79"/>
          <ac:spMkLst>
            <pc:docMk/>
            <pc:sldMk cId="2105102561" sldId="290"/>
            <ac:spMk id="3" creationId="{C6742578-EBA3-4E45-970E-F116ED67AAB1}"/>
          </ac:spMkLst>
        </pc:spChg>
        <pc:spChg chg="add del mod">
          <ac:chgData name="Robert [Chillibreeze]" userId="8fe5ebfe-980d-441d-bbff-8c5265b810b8" providerId="ADAL" clId="{1B45B267-0E03-4322-872E-D3013E01A21D}" dt="2020-07-13T04:39:59.031" v="1"/>
          <ac:spMkLst>
            <pc:docMk/>
            <pc:sldMk cId="2105102561" sldId="290"/>
            <ac:spMk id="4" creationId="{FF24ABF4-94A0-40B5-9A26-EB146ED1B5FF}"/>
          </ac:spMkLst>
        </pc:spChg>
        <pc:spChg chg="mod">
          <ac:chgData name="Robert [Chillibreeze]" userId="8fe5ebfe-980d-441d-bbff-8c5265b810b8" providerId="ADAL" clId="{1B45B267-0E03-4322-872E-D3013E01A21D}" dt="2020-07-13T06:55:01.165" v="380" actId="207"/>
          <ac:spMkLst>
            <pc:docMk/>
            <pc:sldMk cId="2105102561" sldId="290"/>
            <ac:spMk id="5" creationId="{B6E35D53-2385-4DC2-8C32-BD79B20948A9}"/>
          </ac:spMkLst>
        </pc:spChg>
        <pc:spChg chg="mod">
          <ac:chgData name="Robert [Chillibreeze]" userId="8fe5ebfe-980d-441d-bbff-8c5265b810b8" providerId="ADAL" clId="{1B45B267-0E03-4322-872E-D3013E01A21D}" dt="2020-07-13T06:55:01.165" v="380" actId="207"/>
          <ac:spMkLst>
            <pc:docMk/>
            <pc:sldMk cId="2105102561" sldId="290"/>
            <ac:spMk id="6" creationId="{5AD7EA86-1F31-49D8-8616-C8E94F8D63E7}"/>
          </ac:spMkLst>
        </pc:spChg>
        <pc:spChg chg="add del mod">
          <ac:chgData name="Robert [Chillibreeze]" userId="8fe5ebfe-980d-441d-bbff-8c5265b810b8" providerId="ADAL" clId="{1B45B267-0E03-4322-872E-D3013E01A21D}" dt="2020-07-13T05:00:01.545" v="76"/>
          <ac:spMkLst>
            <pc:docMk/>
            <pc:sldMk cId="2105102561" sldId="290"/>
            <ac:spMk id="8" creationId="{5926D7A9-5BC5-4B85-8D63-55A93515EA43}"/>
          </ac:spMkLst>
        </pc:spChg>
        <pc:spChg chg="add del mod">
          <ac:chgData name="Robert [Chillibreeze]" userId="8fe5ebfe-980d-441d-bbff-8c5265b810b8" providerId="ADAL" clId="{1B45B267-0E03-4322-872E-D3013E01A21D}" dt="2020-07-13T05:00:01.681" v="77"/>
          <ac:spMkLst>
            <pc:docMk/>
            <pc:sldMk cId="2105102561" sldId="290"/>
            <ac:spMk id="9" creationId="{3314C06D-ED6A-449B-B03F-0A59D856454B}"/>
          </ac:spMkLst>
        </pc:spChg>
        <pc:spChg chg="mod">
          <ac:chgData name="Robert [Chillibreeze]" userId="8fe5ebfe-980d-441d-bbff-8c5265b810b8" providerId="ADAL" clId="{1B45B267-0E03-4322-872E-D3013E01A21D}" dt="2020-07-13T06:55:04.822" v="381" actId="208"/>
          <ac:spMkLst>
            <pc:docMk/>
            <pc:sldMk cId="2105102561" sldId="290"/>
            <ac:spMk id="10" creationId="{8C1A8B8B-E8AE-42AA-8AEF-3C6C8154E2E7}"/>
          </ac:spMkLst>
        </pc:spChg>
        <pc:spChg chg="add del mod">
          <ac:chgData name="Robert [Chillibreeze]" userId="8fe5ebfe-980d-441d-bbff-8c5265b810b8" providerId="ADAL" clId="{1B45B267-0E03-4322-872E-D3013E01A21D}" dt="2020-07-13T05:00:01.952" v="78"/>
          <ac:spMkLst>
            <pc:docMk/>
            <pc:sldMk cId="2105102561" sldId="290"/>
            <ac:spMk id="11" creationId="{A7FC39BF-97F6-4987-B0BA-840650A9D478}"/>
          </ac:spMkLst>
        </pc:spChg>
        <pc:spChg chg="add del mod">
          <ac:chgData name="Robert [Chillibreeze]" userId="8fe5ebfe-980d-441d-bbff-8c5265b810b8" providerId="ADAL" clId="{1B45B267-0E03-4322-872E-D3013E01A21D}" dt="2020-07-13T05:00:02.088" v="79"/>
          <ac:spMkLst>
            <pc:docMk/>
            <pc:sldMk cId="2105102561" sldId="290"/>
            <ac:spMk id="12" creationId="{EBDB3C27-B144-4F5E-94D3-26D59DC30C98}"/>
          </ac:spMkLst>
        </pc:spChg>
      </pc:sldChg>
      <pc:sldChg chg="addSp delSp modSp del mod">
        <pc:chgData name="Robert [Chillibreeze]" userId="8fe5ebfe-980d-441d-bbff-8c5265b810b8" providerId="ADAL" clId="{1B45B267-0E03-4322-872E-D3013E01A21D}" dt="2020-07-13T07:35:26.739" v="402" actId="47"/>
        <pc:sldMkLst>
          <pc:docMk/>
          <pc:sldMk cId="3968559844" sldId="293"/>
        </pc:sldMkLst>
        <pc:spChg chg="mod">
          <ac:chgData name="Robert [Chillibreeze]" userId="8fe5ebfe-980d-441d-bbff-8c5265b810b8" providerId="ADAL" clId="{1B45B267-0E03-4322-872E-D3013E01A21D}" dt="2020-07-13T05:22:36.503" v="144" actId="207"/>
          <ac:spMkLst>
            <pc:docMk/>
            <pc:sldMk cId="3968559844" sldId="293"/>
            <ac:spMk id="2" creationId="{46BB536B-121D-42D9-92C8-800A8699A30C}"/>
          </ac:spMkLst>
        </pc:spChg>
        <pc:spChg chg="mod">
          <ac:chgData name="Robert [Chillibreeze]" userId="8fe5ebfe-980d-441d-bbff-8c5265b810b8" providerId="ADAL" clId="{1B45B267-0E03-4322-872E-D3013E01A21D}" dt="2020-07-13T06:57:15.927" v="397"/>
          <ac:spMkLst>
            <pc:docMk/>
            <pc:sldMk cId="3968559844" sldId="293"/>
            <ac:spMk id="3" creationId="{A8D8A73C-8ADF-421D-884E-C0CA8C8CD3FF}"/>
          </ac:spMkLst>
        </pc:spChg>
        <pc:spChg chg="mod">
          <ac:chgData name="Robert [Chillibreeze]" userId="8fe5ebfe-980d-441d-bbff-8c5265b810b8" providerId="ADAL" clId="{1B45B267-0E03-4322-872E-D3013E01A21D}" dt="2020-07-13T06:57:26.061" v="398" actId="207"/>
          <ac:spMkLst>
            <pc:docMk/>
            <pc:sldMk cId="3968559844" sldId="293"/>
            <ac:spMk id="4" creationId="{EE0507A1-DBB0-4571-B974-D78B9062D22C}"/>
          </ac:spMkLst>
        </pc:spChg>
        <pc:spChg chg="mod">
          <ac:chgData name="Robert [Chillibreeze]" userId="8fe5ebfe-980d-441d-bbff-8c5265b810b8" providerId="ADAL" clId="{1B45B267-0E03-4322-872E-D3013E01A21D}" dt="2020-07-13T06:57:26.061" v="398" actId="207"/>
          <ac:spMkLst>
            <pc:docMk/>
            <pc:sldMk cId="3968559844" sldId="293"/>
            <ac:spMk id="6" creationId="{696CE0AD-3C99-490B-BA52-EDAF0D4ABF0D}"/>
          </ac:spMkLst>
        </pc:spChg>
        <pc:spChg chg="mod">
          <ac:chgData name="Robert [Chillibreeze]" userId="8fe5ebfe-980d-441d-bbff-8c5265b810b8" providerId="ADAL" clId="{1B45B267-0E03-4322-872E-D3013E01A21D}" dt="2020-07-13T06:57:40.220" v="399" actId="207"/>
          <ac:spMkLst>
            <pc:docMk/>
            <pc:sldMk cId="3968559844" sldId="293"/>
            <ac:spMk id="8" creationId="{56B5694A-9206-4B08-9905-60B591A2308D}"/>
          </ac:spMkLst>
        </pc:spChg>
        <pc:spChg chg="add del mod">
          <ac:chgData name="Robert [Chillibreeze]" userId="8fe5ebfe-980d-441d-bbff-8c5265b810b8" providerId="ADAL" clId="{1B45B267-0E03-4322-872E-D3013E01A21D}" dt="2020-07-13T05:22:12.355" v="132"/>
          <ac:spMkLst>
            <pc:docMk/>
            <pc:sldMk cId="3968559844" sldId="293"/>
            <ac:spMk id="9" creationId="{EA32CCB5-8B9C-4EFE-8541-73870C49E968}"/>
          </ac:spMkLst>
        </pc:spChg>
        <pc:spChg chg="add del mod">
          <ac:chgData name="Robert [Chillibreeze]" userId="8fe5ebfe-980d-441d-bbff-8c5265b810b8" providerId="ADAL" clId="{1B45B267-0E03-4322-872E-D3013E01A21D}" dt="2020-07-13T05:22:12.498" v="133"/>
          <ac:spMkLst>
            <pc:docMk/>
            <pc:sldMk cId="3968559844" sldId="293"/>
            <ac:spMk id="10" creationId="{23B8644F-34E7-40FB-80A1-2777B04350BD}"/>
          </ac:spMkLst>
        </pc:spChg>
      </pc:sldChg>
      <pc:sldChg chg="addSp delSp modSp del mod">
        <pc:chgData name="Robert [Chillibreeze]" userId="8fe5ebfe-980d-441d-bbff-8c5265b810b8" providerId="ADAL" clId="{1B45B267-0E03-4322-872E-D3013E01A21D}" dt="2020-07-13T07:35:26.739" v="402" actId="47"/>
        <pc:sldMkLst>
          <pc:docMk/>
          <pc:sldMk cId="2831617250" sldId="294"/>
        </pc:sldMkLst>
        <pc:spChg chg="mod">
          <ac:chgData name="Robert [Chillibreeze]" userId="8fe5ebfe-980d-441d-bbff-8c5265b810b8" providerId="ADAL" clId="{1B45B267-0E03-4322-872E-D3013E01A21D}" dt="2020-07-13T05:21:43.106" v="124" actId="948"/>
          <ac:spMkLst>
            <pc:docMk/>
            <pc:sldMk cId="2831617250" sldId="294"/>
            <ac:spMk id="2" creationId="{B42837B3-E2D3-4786-A4E1-E672770A0FF3}"/>
          </ac:spMkLst>
        </pc:spChg>
        <pc:spChg chg="mod">
          <ac:chgData name="Robert [Chillibreeze]" userId="8fe5ebfe-980d-441d-bbff-8c5265b810b8" providerId="ADAL" clId="{1B45B267-0E03-4322-872E-D3013E01A21D}" dt="2020-07-13T06:55:53.100" v="386"/>
          <ac:spMkLst>
            <pc:docMk/>
            <pc:sldMk cId="2831617250" sldId="294"/>
            <ac:spMk id="3" creationId="{C1976A96-E21B-4E74-8DA1-4027CFB4DBF0}"/>
          </ac:spMkLst>
        </pc:spChg>
        <pc:spChg chg="mod">
          <ac:chgData name="Robert [Chillibreeze]" userId="8fe5ebfe-980d-441d-bbff-8c5265b810b8" providerId="ADAL" clId="{1B45B267-0E03-4322-872E-D3013E01A21D}" dt="2020-07-13T06:56:01.602" v="387" actId="207"/>
          <ac:spMkLst>
            <pc:docMk/>
            <pc:sldMk cId="2831617250" sldId="294"/>
            <ac:spMk id="4" creationId="{E18481C2-C4DF-4FD4-A008-77A694FA7485}"/>
          </ac:spMkLst>
        </pc:spChg>
        <pc:spChg chg="add del mod">
          <ac:chgData name="Robert [Chillibreeze]" userId="8fe5ebfe-980d-441d-bbff-8c5265b810b8" providerId="ADAL" clId="{1B45B267-0E03-4322-872E-D3013E01A21D}" dt="2020-07-13T05:21:36.482" v="119"/>
          <ac:spMkLst>
            <pc:docMk/>
            <pc:sldMk cId="2831617250" sldId="294"/>
            <ac:spMk id="6" creationId="{7A0AB797-62D7-411B-9365-0D3CFA65AF80}"/>
          </ac:spMkLst>
        </pc:spChg>
        <pc:spChg chg="mod">
          <ac:chgData name="Robert [Chillibreeze]" userId="8fe5ebfe-980d-441d-bbff-8c5265b810b8" providerId="ADAL" clId="{1B45B267-0E03-4322-872E-D3013E01A21D}" dt="2020-07-13T06:56:29.854" v="391" actId="207"/>
          <ac:spMkLst>
            <pc:docMk/>
            <pc:sldMk cId="2831617250" sldId="294"/>
            <ac:spMk id="8" creationId="{A7353B8B-A7D2-43DD-8B86-D9AE58B76C18}"/>
          </ac:spMkLst>
        </pc:spChg>
        <pc:spChg chg="mod">
          <ac:chgData name="Robert [Chillibreeze]" userId="8fe5ebfe-980d-441d-bbff-8c5265b810b8" providerId="ADAL" clId="{1B45B267-0E03-4322-872E-D3013E01A21D}" dt="2020-07-13T06:56:29.854" v="391" actId="207"/>
          <ac:spMkLst>
            <pc:docMk/>
            <pc:sldMk cId="2831617250" sldId="294"/>
            <ac:spMk id="9" creationId="{7C1CFACA-787F-45DD-9D36-C64A45C417ED}"/>
          </ac:spMkLst>
        </pc:spChg>
        <pc:spChg chg="mod">
          <ac:chgData name="Robert [Chillibreeze]" userId="8fe5ebfe-980d-441d-bbff-8c5265b810b8" providerId="ADAL" clId="{1B45B267-0E03-4322-872E-D3013E01A21D}" dt="2020-07-13T06:56:29.854" v="391" actId="207"/>
          <ac:spMkLst>
            <pc:docMk/>
            <pc:sldMk cId="2831617250" sldId="294"/>
            <ac:spMk id="10" creationId="{771B934C-A8D0-44BF-9FE9-4E2A56F1EBA1}"/>
          </ac:spMkLst>
        </pc:spChg>
        <pc:spChg chg="mod">
          <ac:chgData name="Robert [Chillibreeze]" userId="8fe5ebfe-980d-441d-bbff-8c5265b810b8" providerId="ADAL" clId="{1B45B267-0E03-4322-872E-D3013E01A21D}" dt="2020-07-13T06:56:29.854" v="391" actId="207"/>
          <ac:spMkLst>
            <pc:docMk/>
            <pc:sldMk cId="2831617250" sldId="294"/>
            <ac:spMk id="11" creationId="{1C4E0955-428B-430F-ACAB-046D38D2ABDD}"/>
          </ac:spMkLst>
        </pc:spChg>
        <pc:spChg chg="add del mod">
          <ac:chgData name="Robert [Chillibreeze]" userId="8fe5ebfe-980d-441d-bbff-8c5265b810b8" providerId="ADAL" clId="{1B45B267-0E03-4322-872E-D3013E01A21D}" dt="2020-07-13T05:21:36.627" v="120"/>
          <ac:spMkLst>
            <pc:docMk/>
            <pc:sldMk cId="2831617250" sldId="294"/>
            <ac:spMk id="16" creationId="{2BD3D709-2C68-4EB8-A8CC-550D6C984EDA}"/>
          </ac:spMkLst>
        </pc:spChg>
        <pc:spChg chg="mod">
          <ac:chgData name="Robert [Chillibreeze]" userId="8fe5ebfe-980d-441d-bbff-8c5265b810b8" providerId="ADAL" clId="{1B45B267-0E03-4322-872E-D3013E01A21D}" dt="2020-07-13T06:56:56.444" v="394" actId="207"/>
          <ac:spMkLst>
            <pc:docMk/>
            <pc:sldMk cId="2831617250" sldId="294"/>
            <ac:spMk id="17" creationId="{0110E1CC-8688-40CA-BD07-F7DB238ABA69}"/>
          </ac:spMkLst>
        </pc:spChg>
        <pc:spChg chg="mod">
          <ac:chgData name="Robert [Chillibreeze]" userId="8fe5ebfe-980d-441d-bbff-8c5265b810b8" providerId="ADAL" clId="{1B45B267-0E03-4322-872E-D3013E01A21D}" dt="2020-07-13T06:56:56.444" v="394" actId="207"/>
          <ac:spMkLst>
            <pc:docMk/>
            <pc:sldMk cId="2831617250" sldId="294"/>
            <ac:spMk id="18" creationId="{F01D0674-5807-44FE-B116-4A45E55E2F16}"/>
          </ac:spMkLst>
        </pc:spChg>
        <pc:spChg chg="add del mod">
          <ac:chgData name="Robert [Chillibreeze]" userId="8fe5ebfe-980d-441d-bbff-8c5265b810b8" providerId="ADAL" clId="{1B45B267-0E03-4322-872E-D3013E01A21D}" dt="2020-07-13T05:21:36.754" v="121"/>
          <ac:spMkLst>
            <pc:docMk/>
            <pc:sldMk cId="2831617250" sldId="294"/>
            <ac:spMk id="19" creationId="{057AD007-B031-42DA-8692-896CB9B8AEB4}"/>
          </ac:spMkLst>
        </pc:spChg>
        <pc:spChg chg="mod">
          <ac:chgData name="Robert [Chillibreeze]" userId="8fe5ebfe-980d-441d-bbff-8c5265b810b8" providerId="ADAL" clId="{1B45B267-0E03-4322-872E-D3013E01A21D}" dt="2020-07-13T06:56:06.668" v="388" actId="207"/>
          <ac:spMkLst>
            <pc:docMk/>
            <pc:sldMk cId="2831617250" sldId="294"/>
            <ac:spMk id="20" creationId="{860BF683-7AC3-4458-B7A1-4D3445631B64}"/>
          </ac:spMkLst>
        </pc:spChg>
        <pc:spChg chg="mod">
          <ac:chgData name="Robert [Chillibreeze]" userId="8fe5ebfe-980d-441d-bbff-8c5265b810b8" providerId="ADAL" clId="{1B45B267-0E03-4322-872E-D3013E01A21D}" dt="2020-07-13T06:56:06.668" v="388" actId="207"/>
          <ac:spMkLst>
            <pc:docMk/>
            <pc:sldMk cId="2831617250" sldId="294"/>
            <ac:spMk id="21" creationId="{AB870505-4C79-415F-B3A7-721DDE09BAE6}"/>
          </ac:spMkLst>
        </pc:spChg>
        <pc:spChg chg="mod">
          <ac:chgData name="Robert [Chillibreeze]" userId="8fe5ebfe-980d-441d-bbff-8c5265b810b8" providerId="ADAL" clId="{1B45B267-0E03-4322-872E-D3013E01A21D}" dt="2020-07-13T06:56:13.530" v="389" actId="207"/>
          <ac:spMkLst>
            <pc:docMk/>
            <pc:sldMk cId="2831617250" sldId="294"/>
            <ac:spMk id="23" creationId="{B14F50FD-1B95-4EB1-B1F5-161D6D267A13}"/>
          </ac:spMkLst>
        </pc:spChg>
        <pc:spChg chg="mod">
          <ac:chgData name="Robert [Chillibreeze]" userId="8fe5ebfe-980d-441d-bbff-8c5265b810b8" providerId="ADAL" clId="{1B45B267-0E03-4322-872E-D3013E01A21D}" dt="2020-07-13T06:56:13.530" v="389" actId="207"/>
          <ac:spMkLst>
            <pc:docMk/>
            <pc:sldMk cId="2831617250" sldId="294"/>
            <ac:spMk id="24" creationId="{7E226FE4-C9D2-4EE9-B1B6-8108B00A1C5C}"/>
          </ac:spMkLst>
        </pc:spChg>
        <pc:spChg chg="mod">
          <ac:chgData name="Robert [Chillibreeze]" userId="8fe5ebfe-980d-441d-bbff-8c5265b810b8" providerId="ADAL" clId="{1B45B267-0E03-4322-872E-D3013E01A21D}" dt="2020-07-13T06:56:13.530" v="389" actId="207"/>
          <ac:spMkLst>
            <pc:docMk/>
            <pc:sldMk cId="2831617250" sldId="294"/>
            <ac:spMk id="26" creationId="{20D2455E-8C9D-47EE-B366-D3E554758CC6}"/>
          </ac:spMkLst>
        </pc:spChg>
        <pc:spChg chg="mod">
          <ac:chgData name="Robert [Chillibreeze]" userId="8fe5ebfe-980d-441d-bbff-8c5265b810b8" providerId="ADAL" clId="{1B45B267-0E03-4322-872E-D3013E01A21D}" dt="2020-07-13T06:56:13.530" v="389" actId="207"/>
          <ac:spMkLst>
            <pc:docMk/>
            <pc:sldMk cId="2831617250" sldId="294"/>
            <ac:spMk id="27" creationId="{3BA13C13-1BDC-4D97-B44A-15F23DAE6950}"/>
          </ac:spMkLst>
        </pc:spChg>
        <pc:spChg chg="mod">
          <ac:chgData name="Robert [Chillibreeze]" userId="8fe5ebfe-980d-441d-bbff-8c5265b810b8" providerId="ADAL" clId="{1B45B267-0E03-4322-872E-D3013E01A21D}" dt="2020-07-13T06:56:13.530" v="389" actId="207"/>
          <ac:spMkLst>
            <pc:docMk/>
            <pc:sldMk cId="2831617250" sldId="294"/>
            <ac:spMk id="29" creationId="{598B0D1F-A87F-4325-9443-51548B0CEDA2}"/>
          </ac:spMkLst>
        </pc:spChg>
        <pc:spChg chg="mod">
          <ac:chgData name="Robert [Chillibreeze]" userId="8fe5ebfe-980d-441d-bbff-8c5265b810b8" providerId="ADAL" clId="{1B45B267-0E03-4322-872E-D3013E01A21D}" dt="2020-07-13T06:56:13.530" v="389" actId="207"/>
          <ac:spMkLst>
            <pc:docMk/>
            <pc:sldMk cId="2831617250" sldId="294"/>
            <ac:spMk id="30" creationId="{F216A195-EFAB-4AF3-984D-34ECFCC6701B}"/>
          </ac:spMkLst>
        </pc:spChg>
        <pc:grpChg chg="mod">
          <ac:chgData name="Robert [Chillibreeze]" userId="8fe5ebfe-980d-441d-bbff-8c5265b810b8" providerId="ADAL" clId="{1B45B267-0E03-4322-872E-D3013E01A21D}" dt="2020-07-13T06:56:46.094" v="393" actId="1076"/>
          <ac:grpSpMkLst>
            <pc:docMk/>
            <pc:sldMk cId="2831617250" sldId="294"/>
            <ac:grpSpMk id="5" creationId="{9CD9FB3E-3A01-4080-93CF-CE2E2C9429AF}"/>
          </ac:grpSpMkLst>
        </pc:grpChg>
      </pc:sldChg>
      <pc:sldChg chg="addSp delSp modSp del mod">
        <pc:chgData name="Robert [Chillibreeze]" userId="8fe5ebfe-980d-441d-bbff-8c5265b810b8" providerId="ADAL" clId="{1B45B267-0E03-4322-872E-D3013E01A21D}" dt="2020-07-13T07:35:26.739" v="402" actId="47"/>
        <pc:sldMkLst>
          <pc:docMk/>
          <pc:sldMk cId="1637900650" sldId="295"/>
        </pc:sldMkLst>
        <pc:spChg chg="mod">
          <ac:chgData name="Robert [Chillibreeze]" userId="8fe5ebfe-980d-441d-bbff-8c5265b810b8" providerId="ADAL" clId="{1B45B267-0E03-4322-872E-D3013E01A21D}" dt="2020-07-13T05:24:50.506" v="202" actId="948"/>
          <ac:spMkLst>
            <pc:docMk/>
            <pc:sldMk cId="1637900650" sldId="295"/>
            <ac:spMk id="3" creationId="{42B6995E-406F-48CF-A695-248C19232444}"/>
          </ac:spMkLst>
        </pc:spChg>
        <pc:spChg chg="mod">
          <ac:chgData name="Robert [Chillibreeze]" userId="8fe5ebfe-980d-441d-bbff-8c5265b810b8" providerId="ADAL" clId="{1B45B267-0E03-4322-872E-D3013E01A21D}" dt="2020-07-13T05:28:21.091" v="311" actId="208"/>
          <ac:spMkLst>
            <pc:docMk/>
            <pc:sldMk cId="1637900650" sldId="295"/>
            <ac:spMk id="4" creationId="{4CA16E82-0FFB-451D-BE1C-A4086E4D524A}"/>
          </ac:spMkLst>
        </pc:spChg>
        <pc:spChg chg="add del mod">
          <ac:chgData name="Robert [Chillibreeze]" userId="8fe5ebfe-980d-441d-bbff-8c5265b810b8" providerId="ADAL" clId="{1B45B267-0E03-4322-872E-D3013E01A21D}" dt="2020-07-13T05:24:44.379" v="198"/>
          <ac:spMkLst>
            <pc:docMk/>
            <pc:sldMk cId="1637900650" sldId="295"/>
            <ac:spMk id="22" creationId="{259931D5-5B1F-4E92-AB87-37237C4FAD5C}"/>
          </ac:spMkLst>
        </pc:spChg>
        <pc:spChg chg="add del mod">
          <ac:chgData name="Robert [Chillibreeze]" userId="8fe5ebfe-980d-441d-bbff-8c5265b810b8" providerId="ADAL" clId="{1B45B267-0E03-4322-872E-D3013E01A21D}" dt="2020-07-13T05:24:44.499" v="199"/>
          <ac:spMkLst>
            <pc:docMk/>
            <pc:sldMk cId="1637900650" sldId="295"/>
            <ac:spMk id="27" creationId="{351C7699-599A-4AF1-B6D4-4A4AF365BE91}"/>
          </ac:spMkLst>
        </pc:spChg>
      </pc:sldChg>
      <pc:sldChg chg="addSp delSp modSp del mod">
        <pc:chgData name="Robert [Chillibreeze]" userId="8fe5ebfe-980d-441d-bbff-8c5265b810b8" providerId="ADAL" clId="{1B45B267-0E03-4322-872E-D3013E01A21D}" dt="2020-07-13T07:35:26.739" v="402" actId="47"/>
        <pc:sldMkLst>
          <pc:docMk/>
          <pc:sldMk cId="2739900089" sldId="297"/>
        </pc:sldMkLst>
        <pc:spChg chg="mod">
          <ac:chgData name="Robert [Chillibreeze]" userId="8fe5ebfe-980d-441d-bbff-8c5265b810b8" providerId="ADAL" clId="{1B45B267-0E03-4322-872E-D3013E01A21D}" dt="2020-07-13T06:57:52.536" v="400" actId="207"/>
          <ac:spMkLst>
            <pc:docMk/>
            <pc:sldMk cId="2739900089" sldId="297"/>
            <ac:spMk id="2" creationId="{BD4E48C5-BFF6-4773-868E-BCA356B3A86F}"/>
          </ac:spMkLst>
        </pc:spChg>
        <pc:spChg chg="add del mod">
          <ac:chgData name="Robert [Chillibreeze]" userId="8fe5ebfe-980d-441d-bbff-8c5265b810b8" providerId="ADAL" clId="{1B45B267-0E03-4322-872E-D3013E01A21D}" dt="2020-07-13T05:22:22.930" v="138"/>
          <ac:spMkLst>
            <pc:docMk/>
            <pc:sldMk cId="2739900089" sldId="297"/>
            <ac:spMk id="3" creationId="{11F9AC99-E586-4658-9D69-A11456C55AC8}"/>
          </ac:spMkLst>
        </pc:spChg>
        <pc:spChg chg="add del mod">
          <ac:chgData name="Robert [Chillibreeze]" userId="8fe5ebfe-980d-441d-bbff-8c5265b810b8" providerId="ADAL" clId="{1B45B267-0E03-4322-872E-D3013E01A21D}" dt="2020-07-13T05:22:23.058" v="139"/>
          <ac:spMkLst>
            <pc:docMk/>
            <pc:sldMk cId="2739900089" sldId="297"/>
            <ac:spMk id="4" creationId="{CE7C4F8A-FA30-41DA-8D57-95E963A03AAB}"/>
          </ac:spMkLst>
        </pc:spChg>
        <pc:spChg chg="add del mod">
          <ac:chgData name="Robert [Chillibreeze]" userId="8fe5ebfe-980d-441d-bbff-8c5265b810b8" providerId="ADAL" clId="{1B45B267-0E03-4322-872E-D3013E01A21D}" dt="2020-07-13T05:22:23.203" v="140"/>
          <ac:spMkLst>
            <pc:docMk/>
            <pc:sldMk cId="2739900089" sldId="297"/>
            <ac:spMk id="5" creationId="{7D6A476F-6D81-416F-A1CA-745039C34C45}"/>
          </ac:spMkLst>
        </pc:spChg>
        <pc:spChg chg="mod">
          <ac:chgData name="Robert [Chillibreeze]" userId="8fe5ebfe-980d-441d-bbff-8c5265b810b8" providerId="ADAL" clId="{1B45B267-0E03-4322-872E-D3013E01A21D}" dt="2020-07-13T06:58:05.197" v="401" actId="207"/>
          <ac:spMkLst>
            <pc:docMk/>
            <pc:sldMk cId="2739900089" sldId="297"/>
            <ac:spMk id="88" creationId="{91CDEFED-F90A-4DAB-9D84-4B0BBB7FEAF9}"/>
          </ac:spMkLst>
        </pc:spChg>
      </pc:sldChg>
      <pc:sldChg chg="addSp delSp modSp del mod">
        <pc:chgData name="Robert [Chillibreeze]" userId="8fe5ebfe-980d-441d-bbff-8c5265b810b8" providerId="ADAL" clId="{1B45B267-0E03-4322-872E-D3013E01A21D}" dt="2020-07-13T07:35:26.739" v="402" actId="47"/>
        <pc:sldMkLst>
          <pc:docMk/>
          <pc:sldMk cId="4213750559" sldId="298"/>
        </pc:sldMkLst>
        <pc:spChg chg="mod">
          <ac:chgData name="Robert [Chillibreeze]" userId="8fe5ebfe-980d-441d-bbff-8c5265b810b8" providerId="ADAL" clId="{1B45B267-0E03-4322-872E-D3013E01A21D}" dt="2020-07-13T05:20:23.145" v="96" actId="948"/>
          <ac:spMkLst>
            <pc:docMk/>
            <pc:sldMk cId="4213750559" sldId="298"/>
            <ac:spMk id="2" creationId="{445B513F-2D0F-41C6-ADDA-C612BBEC95E5}"/>
          </ac:spMkLst>
        </pc:spChg>
        <pc:spChg chg="add del mod">
          <ac:chgData name="Robert [Chillibreeze]" userId="8fe5ebfe-980d-441d-bbff-8c5265b810b8" providerId="ADAL" clId="{1B45B267-0E03-4322-872E-D3013E01A21D}" dt="2020-07-13T05:20:17.810" v="91"/>
          <ac:spMkLst>
            <pc:docMk/>
            <pc:sldMk cId="4213750559" sldId="298"/>
            <ac:spMk id="4" creationId="{85BB0ACD-B71D-4F27-99E6-944EFBD58207}"/>
          </ac:spMkLst>
        </pc:spChg>
        <pc:spChg chg="add del mod">
          <ac:chgData name="Robert [Chillibreeze]" userId="8fe5ebfe-980d-441d-bbff-8c5265b810b8" providerId="ADAL" clId="{1B45B267-0E03-4322-872E-D3013E01A21D}" dt="2020-07-13T05:20:17.946" v="92"/>
          <ac:spMkLst>
            <pc:docMk/>
            <pc:sldMk cId="4213750559" sldId="298"/>
            <ac:spMk id="5" creationId="{8A7C4FB9-68EA-479F-8239-9E0900AB9320}"/>
          </ac:spMkLst>
        </pc:spChg>
        <pc:spChg chg="add del mod">
          <ac:chgData name="Robert [Chillibreeze]" userId="8fe5ebfe-980d-441d-bbff-8c5265b810b8" providerId="ADAL" clId="{1B45B267-0E03-4322-872E-D3013E01A21D}" dt="2020-07-13T05:20:18.075" v="93"/>
          <ac:spMkLst>
            <pc:docMk/>
            <pc:sldMk cId="4213750559" sldId="298"/>
            <ac:spMk id="6" creationId="{C34E35D9-50D4-4B57-8E53-F31BFEBEE217}"/>
          </ac:spMkLst>
        </pc:spChg>
        <pc:spChg chg="mod">
          <ac:chgData name="Robert [Chillibreeze]" userId="8fe5ebfe-980d-441d-bbff-8c5265b810b8" providerId="ADAL" clId="{1B45B267-0E03-4322-872E-D3013E01A21D}" dt="2020-07-13T05:19:13.561" v="90" actId="207"/>
          <ac:spMkLst>
            <pc:docMk/>
            <pc:sldMk cId="4213750559" sldId="298"/>
            <ac:spMk id="11" creationId="{AA309243-C008-4411-849F-B44E24A907C6}"/>
          </ac:spMkLst>
        </pc:spChg>
        <pc:spChg chg="mod">
          <ac:chgData name="Robert [Chillibreeze]" userId="8fe5ebfe-980d-441d-bbff-8c5265b810b8" providerId="ADAL" clId="{1B45B267-0E03-4322-872E-D3013E01A21D}" dt="2020-07-13T06:55:24.168" v="382" actId="1582"/>
          <ac:spMkLst>
            <pc:docMk/>
            <pc:sldMk cId="4213750559" sldId="298"/>
            <ac:spMk id="64" creationId="{D21296FE-3FC3-43F3-8DEC-396C4406898F}"/>
          </ac:spMkLst>
        </pc:spChg>
      </pc:sldChg>
    </pc:docChg>
  </pc:docChgLst>
  <pc:docChgLst>
    <pc:chgData name="Ashia Sheikh [Chillibreeze]" userId="6452a783-bade-4cce-97f1-f56691f8b6f5" providerId="ADAL" clId="{F5ADF887-4F33-4EEE-B9D6-53613EF65B4D}"/>
    <pc:docChg chg="undo custSel modSld">
      <pc:chgData name="Ashia Sheikh [Chillibreeze]" userId="6452a783-bade-4cce-97f1-f56691f8b6f5" providerId="ADAL" clId="{F5ADF887-4F33-4EEE-B9D6-53613EF65B4D}" dt="2020-07-15T15:31:26.253" v="52" actId="478"/>
      <pc:docMkLst>
        <pc:docMk/>
      </pc:docMkLst>
      <pc:sldChg chg="modSp mod">
        <pc:chgData name="Ashia Sheikh [Chillibreeze]" userId="6452a783-bade-4cce-97f1-f56691f8b6f5" providerId="ADAL" clId="{F5ADF887-4F33-4EEE-B9D6-53613EF65B4D}" dt="2020-07-15T15:27:27.154" v="18" actId="1076"/>
        <pc:sldMkLst>
          <pc:docMk/>
          <pc:sldMk cId="4213750559" sldId="262"/>
        </pc:sldMkLst>
        <pc:picChg chg="mod">
          <ac:chgData name="Ashia Sheikh [Chillibreeze]" userId="6452a783-bade-4cce-97f1-f56691f8b6f5" providerId="ADAL" clId="{F5ADF887-4F33-4EEE-B9D6-53613EF65B4D}" dt="2020-07-15T15:27:27.154" v="18" actId="1076"/>
          <ac:picMkLst>
            <pc:docMk/>
            <pc:sldMk cId="4213750559" sldId="262"/>
            <ac:picMk id="62" creationId="{96FC6D9A-5666-402B-B737-036B9E5E933A}"/>
          </ac:picMkLst>
        </pc:picChg>
      </pc:sldChg>
      <pc:sldChg chg="modSp mod">
        <pc:chgData name="Ashia Sheikh [Chillibreeze]" userId="6452a783-bade-4cce-97f1-f56691f8b6f5" providerId="ADAL" clId="{F5ADF887-4F33-4EEE-B9D6-53613EF65B4D}" dt="2020-07-15T15:23:01.289" v="0" actId="2711"/>
        <pc:sldMkLst>
          <pc:docMk/>
          <pc:sldMk cId="3121216398" sldId="270"/>
        </pc:sldMkLst>
        <pc:spChg chg="mod">
          <ac:chgData name="Ashia Sheikh [Chillibreeze]" userId="6452a783-bade-4cce-97f1-f56691f8b6f5" providerId="ADAL" clId="{F5ADF887-4F33-4EEE-B9D6-53613EF65B4D}" dt="2020-07-15T15:23:01.289" v="0" actId="2711"/>
          <ac:spMkLst>
            <pc:docMk/>
            <pc:sldMk cId="3121216398" sldId="270"/>
            <ac:spMk id="5" creationId="{C43BF2CC-0463-4081-B784-BF588C7794B2}"/>
          </ac:spMkLst>
        </pc:spChg>
        <pc:spChg chg="mod">
          <ac:chgData name="Ashia Sheikh [Chillibreeze]" userId="6452a783-bade-4cce-97f1-f56691f8b6f5" providerId="ADAL" clId="{F5ADF887-4F33-4EEE-B9D6-53613EF65B4D}" dt="2020-07-15T15:23:01.289" v="0" actId="2711"/>
          <ac:spMkLst>
            <pc:docMk/>
            <pc:sldMk cId="3121216398" sldId="270"/>
            <ac:spMk id="6" creationId="{BC34C78C-F27B-4F82-9C91-29603929AABB}"/>
          </ac:spMkLst>
        </pc:spChg>
      </pc:sldChg>
      <pc:sldChg chg="addSp delSp modSp mod">
        <pc:chgData name="Ashia Sheikh [Chillibreeze]" userId="6452a783-bade-4cce-97f1-f56691f8b6f5" providerId="ADAL" clId="{F5ADF887-4F33-4EEE-B9D6-53613EF65B4D}" dt="2020-07-15T15:31:26.253" v="52" actId="478"/>
        <pc:sldMkLst>
          <pc:docMk/>
          <pc:sldMk cId="3014682321" sldId="277"/>
        </pc:sldMkLst>
        <pc:picChg chg="mod">
          <ac:chgData name="Ashia Sheikh [Chillibreeze]" userId="6452a783-bade-4cce-97f1-f56691f8b6f5" providerId="ADAL" clId="{F5ADF887-4F33-4EEE-B9D6-53613EF65B4D}" dt="2020-07-15T15:29:17.511" v="43" actId="962"/>
          <ac:picMkLst>
            <pc:docMk/>
            <pc:sldMk cId="3014682321" sldId="277"/>
            <ac:picMk id="2" creationId="{68A7ED02-6055-419E-9A3D-A6C7638F88BB}"/>
          </ac:picMkLst>
        </pc:picChg>
        <pc:picChg chg="add del mod modCrop">
          <ac:chgData name="Ashia Sheikh [Chillibreeze]" userId="6452a783-bade-4cce-97f1-f56691f8b6f5" providerId="ADAL" clId="{F5ADF887-4F33-4EEE-B9D6-53613EF65B4D}" dt="2020-07-15T15:28:59.866" v="29" actId="478"/>
          <ac:picMkLst>
            <pc:docMk/>
            <pc:sldMk cId="3014682321" sldId="277"/>
            <ac:picMk id="10" creationId="{D424BB29-48F2-4886-89B0-30853400625C}"/>
          </ac:picMkLst>
        </pc:picChg>
        <pc:picChg chg="add mod">
          <ac:chgData name="Ashia Sheikh [Chillibreeze]" userId="6452a783-bade-4cce-97f1-f56691f8b6f5" providerId="ADAL" clId="{F5ADF887-4F33-4EEE-B9D6-53613EF65B4D}" dt="2020-07-15T15:28:53.375" v="27" actId="571"/>
          <ac:picMkLst>
            <pc:docMk/>
            <pc:sldMk cId="3014682321" sldId="277"/>
            <ac:picMk id="11" creationId="{C2731C83-5BDC-4D39-948D-B8D11CD37BC2}"/>
          </ac:picMkLst>
        </pc:picChg>
        <pc:picChg chg="add del mod">
          <ac:chgData name="Ashia Sheikh [Chillibreeze]" userId="6452a783-bade-4cce-97f1-f56691f8b6f5" providerId="ADAL" clId="{F5ADF887-4F33-4EEE-B9D6-53613EF65B4D}" dt="2020-07-15T15:31:26.253" v="52" actId="478"/>
          <ac:picMkLst>
            <pc:docMk/>
            <pc:sldMk cId="3014682321" sldId="277"/>
            <ac:picMk id="12" creationId="{E30D9936-35CA-4F09-A9BB-68E5EAC16EF2}"/>
          </ac:picMkLst>
        </pc:picChg>
        <pc:picChg chg="add del mod">
          <ac:chgData name="Ashia Sheikh [Chillibreeze]" userId="6452a783-bade-4cce-97f1-f56691f8b6f5" providerId="ADAL" clId="{F5ADF887-4F33-4EEE-B9D6-53613EF65B4D}" dt="2020-07-15T15:29:02.436" v="30" actId="21"/>
          <ac:picMkLst>
            <pc:docMk/>
            <pc:sldMk cId="3014682321" sldId="277"/>
            <ac:picMk id="14" creationId="{D3A32D20-F0EE-4EC6-95DA-14114A0BC761}"/>
          </ac:picMkLst>
        </pc:picChg>
        <pc:picChg chg="add del mod">
          <ac:chgData name="Ashia Sheikh [Chillibreeze]" userId="6452a783-bade-4cce-97f1-f56691f8b6f5" providerId="ADAL" clId="{F5ADF887-4F33-4EEE-B9D6-53613EF65B4D}" dt="2020-07-15T15:29:02.436" v="30" actId="21"/>
          <ac:picMkLst>
            <pc:docMk/>
            <pc:sldMk cId="3014682321" sldId="277"/>
            <ac:picMk id="15" creationId="{D8E182AD-9C52-42B6-97F0-093AD6C9670C}"/>
          </ac:picMkLst>
        </pc:picChg>
      </pc:sldChg>
      <pc:sldChg chg="modSp mod">
        <pc:chgData name="Ashia Sheikh [Chillibreeze]" userId="6452a783-bade-4cce-97f1-f56691f8b6f5" providerId="ADAL" clId="{F5ADF887-4F33-4EEE-B9D6-53613EF65B4D}" dt="2020-07-15T15:31:03.805" v="51" actId="12789"/>
        <pc:sldMkLst>
          <pc:docMk/>
          <pc:sldMk cId="1859883579" sldId="289"/>
        </pc:sldMkLst>
        <pc:spChg chg="mod">
          <ac:chgData name="Ashia Sheikh [Chillibreeze]" userId="6452a783-bade-4cce-97f1-f56691f8b6f5" providerId="ADAL" clId="{F5ADF887-4F33-4EEE-B9D6-53613EF65B4D}" dt="2020-07-15T15:31:03.805" v="51" actId="12789"/>
          <ac:spMkLst>
            <pc:docMk/>
            <pc:sldMk cId="1859883579" sldId="289"/>
            <ac:spMk id="6" creationId="{431BF5AC-94DC-4C51-AD93-2E6B12FEFAD4}"/>
          </ac:spMkLst>
        </pc:spChg>
        <pc:spChg chg="mod">
          <ac:chgData name="Ashia Sheikh [Chillibreeze]" userId="6452a783-bade-4cce-97f1-f56691f8b6f5" providerId="ADAL" clId="{F5ADF887-4F33-4EEE-B9D6-53613EF65B4D}" dt="2020-07-15T15:31:01.375" v="50" actId="1035"/>
          <ac:spMkLst>
            <pc:docMk/>
            <pc:sldMk cId="1859883579" sldId="289"/>
            <ac:spMk id="8" creationId="{8719AF18-C7E7-4159-9B8F-FA52757C0757}"/>
          </ac:spMkLst>
        </pc:spChg>
        <pc:spChg chg="mod">
          <ac:chgData name="Ashia Sheikh [Chillibreeze]" userId="6452a783-bade-4cce-97f1-f56691f8b6f5" providerId="ADAL" clId="{F5ADF887-4F33-4EEE-B9D6-53613EF65B4D}" dt="2020-07-15T15:26:42.589" v="7" actId="1035"/>
          <ac:spMkLst>
            <pc:docMk/>
            <pc:sldMk cId="1859883579" sldId="289"/>
            <ac:spMk id="44" creationId="{F1B87A96-82CE-4489-A734-65F968A0556E}"/>
          </ac:spMkLst>
        </pc:spChg>
        <pc:spChg chg="mod">
          <ac:chgData name="Ashia Sheikh [Chillibreeze]" userId="6452a783-bade-4cce-97f1-f56691f8b6f5" providerId="ADAL" clId="{F5ADF887-4F33-4EEE-B9D6-53613EF65B4D}" dt="2020-07-15T15:26:48.219" v="16" actId="1035"/>
          <ac:spMkLst>
            <pc:docMk/>
            <pc:sldMk cId="1859883579" sldId="289"/>
            <ac:spMk id="47" creationId="{47F78EE8-24DC-45EF-B3B9-A26462FE65CF}"/>
          </ac:spMkLst>
        </pc:spChg>
        <pc:picChg chg="mod">
          <ac:chgData name="Ashia Sheikh [Chillibreeze]" userId="6452a783-bade-4cce-97f1-f56691f8b6f5" providerId="ADAL" clId="{F5ADF887-4F33-4EEE-B9D6-53613EF65B4D}" dt="2020-07-15T15:31:03.805" v="51" actId="12789"/>
          <ac:picMkLst>
            <pc:docMk/>
            <pc:sldMk cId="1859883579" sldId="289"/>
            <ac:picMk id="5" creationId="{F68863F0-AFEF-4806-9843-C259D4DFFF2B}"/>
          </ac:picMkLst>
        </pc:picChg>
        <pc:picChg chg="mod">
          <ac:chgData name="Ashia Sheikh [Chillibreeze]" userId="6452a783-bade-4cce-97f1-f56691f8b6f5" providerId="ADAL" clId="{F5ADF887-4F33-4EEE-B9D6-53613EF65B4D}" dt="2020-07-15T15:31:01.375" v="50" actId="1035"/>
          <ac:picMkLst>
            <pc:docMk/>
            <pc:sldMk cId="1859883579" sldId="289"/>
            <ac:picMk id="7" creationId="{9CF49940-75EA-48DB-AA9A-82812BB4BAE1}"/>
          </ac:picMkLst>
        </pc:picChg>
      </pc:sldChg>
    </pc:docChg>
  </pc:docChgLst>
  <pc:docChgLst>
    <pc:chgData name="Wanlambok Nongbet [Chillibreeze]" userId="6bf028ea-505a-4797-9fbe-498829f78d74" providerId="ADAL" clId="{F3D3B3A7-BF34-490C-AA44-72C9BAE2341C}"/>
    <pc:docChg chg="modSld">
      <pc:chgData name="Wanlambok Nongbet [Chillibreeze]" userId="6bf028ea-505a-4797-9fbe-498829f78d74" providerId="ADAL" clId="{F3D3B3A7-BF34-490C-AA44-72C9BAE2341C}" dt="2020-07-15T13:25:46.398" v="0" actId="2711"/>
      <pc:docMkLst>
        <pc:docMk/>
      </pc:docMkLst>
      <pc:sldChg chg="modSp mod">
        <pc:chgData name="Wanlambok Nongbet [Chillibreeze]" userId="6bf028ea-505a-4797-9fbe-498829f78d74" providerId="ADAL" clId="{F3D3B3A7-BF34-490C-AA44-72C9BAE2341C}" dt="2020-07-15T13:25:46.398" v="0" actId="2711"/>
        <pc:sldMkLst>
          <pc:docMk/>
          <pc:sldMk cId="1859883579" sldId="289"/>
        </pc:sldMkLst>
        <pc:spChg chg="mod">
          <ac:chgData name="Wanlambok Nongbet [Chillibreeze]" userId="6bf028ea-505a-4797-9fbe-498829f78d74" providerId="ADAL" clId="{F3D3B3A7-BF34-490C-AA44-72C9BAE2341C}" dt="2020-07-15T13:25:46.398" v="0" actId="2711"/>
          <ac:spMkLst>
            <pc:docMk/>
            <pc:sldMk cId="1859883579" sldId="289"/>
            <ac:spMk id="4" creationId="{D6B0FF1B-F104-4B19-B32C-62DE7DFCC9C0}"/>
          </ac:spMkLst>
        </pc:spChg>
        <pc:spChg chg="mod">
          <ac:chgData name="Wanlambok Nongbet [Chillibreeze]" userId="6bf028ea-505a-4797-9fbe-498829f78d74" providerId="ADAL" clId="{F3D3B3A7-BF34-490C-AA44-72C9BAE2341C}" dt="2020-07-15T13:25:46.398" v="0" actId="2711"/>
          <ac:spMkLst>
            <pc:docMk/>
            <pc:sldMk cId="1859883579" sldId="289"/>
            <ac:spMk id="6" creationId="{431BF5AC-94DC-4C51-AD93-2E6B12FEFAD4}"/>
          </ac:spMkLst>
        </pc:spChg>
        <pc:spChg chg="mod">
          <ac:chgData name="Wanlambok Nongbet [Chillibreeze]" userId="6bf028ea-505a-4797-9fbe-498829f78d74" providerId="ADAL" clId="{F3D3B3A7-BF34-490C-AA44-72C9BAE2341C}" dt="2020-07-15T13:25:46.398" v="0" actId="2711"/>
          <ac:spMkLst>
            <pc:docMk/>
            <pc:sldMk cId="1859883579" sldId="289"/>
            <ac:spMk id="8" creationId="{8719AF18-C7E7-4159-9B8F-FA52757C0757}"/>
          </ac:spMkLst>
        </pc:spChg>
        <pc:spChg chg="mod">
          <ac:chgData name="Wanlambok Nongbet [Chillibreeze]" userId="6bf028ea-505a-4797-9fbe-498829f78d74" providerId="ADAL" clId="{F3D3B3A7-BF34-490C-AA44-72C9BAE2341C}" dt="2020-07-15T13:25:46.398" v="0" actId="2711"/>
          <ac:spMkLst>
            <pc:docMk/>
            <pc:sldMk cId="1859883579" sldId="289"/>
            <ac:spMk id="10" creationId="{85BFEE68-EE84-4AC9-A9DF-2AA9778F8969}"/>
          </ac:spMkLst>
        </pc:spChg>
      </pc:sldChg>
    </pc:docChg>
  </pc:docChgLst>
  <pc:docChgLst>
    <pc:chgData name="Diana Mary Pyngrope [Chillibreeze]" userId="dee9ced0-7628-465b-be92-498a19e92798" providerId="ADAL" clId="{91940B09-624E-4C2B-9A0A-533BE790A9AF}"/>
    <pc:docChg chg="undo custSel addSld delSld modSld modSection">
      <pc:chgData name="Diana Mary Pyngrope [Chillibreeze]" userId="dee9ced0-7628-465b-be92-498a19e92798" providerId="ADAL" clId="{91940B09-624E-4C2B-9A0A-533BE790A9AF}" dt="2020-07-10T14:53:37.559" v="308" actId="255"/>
      <pc:docMkLst>
        <pc:docMk/>
      </pc:docMkLst>
      <pc:sldChg chg="addSp delSp modSp mod">
        <pc:chgData name="Diana Mary Pyngrope [Chillibreeze]" userId="dee9ced0-7628-465b-be92-498a19e92798" providerId="ADAL" clId="{91940B09-624E-4C2B-9A0A-533BE790A9AF}" dt="2020-07-10T14:13:48.599" v="47" actId="478"/>
        <pc:sldMkLst>
          <pc:docMk/>
          <pc:sldMk cId="391102864" sldId="264"/>
        </pc:sldMkLst>
        <pc:spChg chg="mod">
          <ac:chgData name="Diana Mary Pyngrope [Chillibreeze]" userId="dee9ced0-7628-465b-be92-498a19e92798" providerId="ADAL" clId="{91940B09-624E-4C2B-9A0A-533BE790A9AF}" dt="2020-07-10T14:13:09.243" v="18" actId="338"/>
          <ac:spMkLst>
            <pc:docMk/>
            <pc:sldMk cId="391102864" sldId="264"/>
            <ac:spMk id="3" creationId="{82452317-A0AB-4FBB-B7B3-4685E079425D}"/>
          </ac:spMkLst>
        </pc:spChg>
        <pc:spChg chg="del mod topLvl">
          <ac:chgData name="Diana Mary Pyngrope [Chillibreeze]" userId="dee9ced0-7628-465b-be92-498a19e92798" providerId="ADAL" clId="{91940B09-624E-4C2B-9A0A-533BE790A9AF}" dt="2020-07-10T14:13:15.851" v="21" actId="478"/>
          <ac:spMkLst>
            <pc:docMk/>
            <pc:sldMk cId="391102864" sldId="264"/>
            <ac:spMk id="4" creationId="{B5F7013E-3688-4DFA-A9B9-D60259AF0DB6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5" creationId="{1D063AD9-6ACE-4BF8-9C60-2DBB4BDF266B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6" creationId="{990122BF-BEFA-4924-AAE8-192A277130E5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7" creationId="{93339BE2-D937-4B11-BDF0-5681283FADA1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8" creationId="{7AC3A7FA-B368-4283-B317-C9D5E0E18DE1}"/>
          </ac:spMkLst>
        </pc:spChg>
        <pc:spChg chg="mod">
          <ac:chgData name="Diana Mary Pyngrope [Chillibreeze]" userId="dee9ced0-7628-465b-be92-498a19e92798" providerId="ADAL" clId="{91940B09-624E-4C2B-9A0A-533BE790A9AF}" dt="2020-07-10T14:13:09.243" v="18" actId="338"/>
          <ac:spMkLst>
            <pc:docMk/>
            <pc:sldMk cId="391102864" sldId="264"/>
            <ac:spMk id="9" creationId="{E12D3A25-2475-4D6E-B419-028A18F74271}"/>
          </ac:spMkLst>
        </pc:spChg>
        <pc:spChg chg="mod">
          <ac:chgData name="Diana Mary Pyngrope [Chillibreeze]" userId="dee9ced0-7628-465b-be92-498a19e92798" providerId="ADAL" clId="{91940B09-624E-4C2B-9A0A-533BE790A9AF}" dt="2020-07-10T14:13:09.243" v="18" actId="338"/>
          <ac:spMkLst>
            <pc:docMk/>
            <pc:sldMk cId="391102864" sldId="264"/>
            <ac:spMk id="10" creationId="{AB99C86D-DC9C-4F59-9F70-FC3640926B92}"/>
          </ac:spMkLst>
        </pc:spChg>
        <pc:spChg chg="mod">
          <ac:chgData name="Diana Mary Pyngrope [Chillibreeze]" userId="dee9ced0-7628-465b-be92-498a19e92798" providerId="ADAL" clId="{91940B09-624E-4C2B-9A0A-533BE790A9AF}" dt="2020-07-10T14:13:09.243" v="18" actId="338"/>
          <ac:spMkLst>
            <pc:docMk/>
            <pc:sldMk cId="391102864" sldId="264"/>
            <ac:spMk id="11" creationId="{B95F5EF5-D463-47D9-BEBC-A5241610397E}"/>
          </ac:spMkLst>
        </pc:spChg>
        <pc:spChg chg="mod">
          <ac:chgData name="Diana Mary Pyngrope [Chillibreeze]" userId="dee9ced0-7628-465b-be92-498a19e92798" providerId="ADAL" clId="{91940B09-624E-4C2B-9A0A-533BE790A9AF}" dt="2020-07-10T14:13:09.243" v="18" actId="338"/>
          <ac:spMkLst>
            <pc:docMk/>
            <pc:sldMk cId="391102864" sldId="264"/>
            <ac:spMk id="12" creationId="{CD56BBCD-5024-47A3-AC60-A87C1A33F710}"/>
          </ac:spMkLst>
        </pc:spChg>
        <pc:spChg chg="mod">
          <ac:chgData name="Diana Mary Pyngrope [Chillibreeze]" userId="dee9ced0-7628-465b-be92-498a19e92798" providerId="ADAL" clId="{91940B09-624E-4C2B-9A0A-533BE790A9AF}" dt="2020-07-10T14:13:09.243" v="18" actId="338"/>
          <ac:spMkLst>
            <pc:docMk/>
            <pc:sldMk cId="391102864" sldId="264"/>
            <ac:spMk id="13" creationId="{C28748D0-CCA8-46D6-9A2D-F34053D41EE3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17" creationId="{F32FBF2C-4520-4505-B4BC-E211AFDF3DE5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18" creationId="{C5E2C027-D6F9-462F-90A6-D99CE8D83C8B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1" creationId="{7FD0F915-CA90-4B16-BD29-6DBF22BEF629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2" creationId="{0A951747-CC9B-4B76-870A-EDBD9D4DD380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3" creationId="{4FD962CE-740D-4648-98DE-AE3735EBEAB2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4" creationId="{772ECF2E-69D9-41C4-B145-FD43A024AA56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5" creationId="{D10E383E-50C0-46CF-A432-0F564396B1F1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6" creationId="{45D22E53-606B-47D3-BA1E-20EAD967787C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7" creationId="{8A0111AD-6102-4A4A-929A-809029DA1A09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8" creationId="{5D46F51A-F7C5-48CF-8836-0E724EA91B0B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29" creationId="{3E160BD1-2060-4984-B530-CF793166AEB5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30" creationId="{F8221335-6926-4250-91FC-37E892C25041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33" creationId="{4EC44637-651B-4CB4-BA09-743F599C11B4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34" creationId="{78BF4306-F8BD-4C5D-9C60-79AFCEF89C17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35" creationId="{A88B5C3B-4959-4C64-B579-C3BFC5C10119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37" creationId="{98CEA7F4-7A43-4ADE-8FBC-269FD698BC20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38" creationId="{525C6A7D-211D-41A3-B0B6-522AE8D16664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39" creationId="{7632C47D-33B7-4C40-9EAD-74947CED108A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40" creationId="{FC541F21-79F7-4140-94BC-999B4950BFE5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44" creationId="{62BDEC7C-9287-4BA8-A69E-7DD298A45F6F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45" creationId="{1349FD16-F45D-4881-94CE-4D04E0586849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46" creationId="{F90FB90F-FEAB-4999-8B55-2EBA9A3E6A4F}"/>
          </ac:spMkLst>
        </pc:spChg>
        <pc:spChg chg="mod topLvl">
          <ac:chgData name="Diana Mary Pyngrope [Chillibreeze]" userId="dee9ced0-7628-465b-be92-498a19e92798" providerId="ADAL" clId="{91940B09-624E-4C2B-9A0A-533BE790A9AF}" dt="2020-07-10T14:13:25.650" v="24" actId="164"/>
          <ac:spMkLst>
            <pc:docMk/>
            <pc:sldMk cId="391102864" sldId="264"/>
            <ac:spMk id="47" creationId="{8B137BBE-92DB-4A20-911A-95CE355390F3}"/>
          </ac:spMkLst>
        </pc:spChg>
        <pc:spChg chg="mod">
          <ac:chgData name="Diana Mary Pyngrope [Chillibreeze]" userId="dee9ced0-7628-465b-be92-498a19e92798" providerId="ADAL" clId="{91940B09-624E-4C2B-9A0A-533BE790A9AF}" dt="2020-07-10T14:13:09.243" v="18" actId="338"/>
          <ac:spMkLst>
            <pc:docMk/>
            <pc:sldMk cId="391102864" sldId="264"/>
            <ac:spMk id="71" creationId="{8D7F9514-269F-47A7-9C41-C2DFBD580815}"/>
          </ac:spMkLst>
        </pc:spChg>
        <pc:grpChg chg="mod">
          <ac:chgData name="Diana Mary Pyngrope [Chillibreeze]" userId="dee9ced0-7628-465b-be92-498a19e92798" providerId="ADAL" clId="{91940B09-624E-4C2B-9A0A-533BE790A9AF}" dt="2020-07-10T14:13:09.243" v="18" actId="338"/>
          <ac:grpSpMkLst>
            <pc:docMk/>
            <pc:sldMk cId="391102864" sldId="264"/>
            <ac:grpSpMk id="1" creationId="{00000000-0000-0000-0000-000000000000}"/>
          </ac:grpSpMkLst>
        </pc:grpChg>
        <pc:grpChg chg="del mod">
          <ac:chgData name="Diana Mary Pyngrope [Chillibreeze]" userId="dee9ced0-7628-465b-be92-498a19e92798" providerId="ADAL" clId="{91940B09-624E-4C2B-9A0A-533BE790A9AF}" dt="2020-07-10T14:13:10.323" v="19" actId="165"/>
          <ac:grpSpMkLst>
            <pc:docMk/>
            <pc:sldMk cId="391102864" sldId="264"/>
            <ac:grpSpMk id="2" creationId="{29C6C6E4-3E5D-4D54-BE22-E4BDEAB3E657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13:30.264" v="25" actId="21"/>
          <ac:grpSpMkLst>
            <pc:docMk/>
            <pc:sldMk cId="391102864" sldId="264"/>
            <ac:grpSpMk id="48" creationId="{B7E7BFFF-D66A-4478-A03A-FFB157042BFE}"/>
          </ac:grpSpMkLst>
        </pc:grpChg>
        <pc:picChg chg="mod">
          <ac:chgData name="Diana Mary Pyngrope [Chillibreeze]" userId="dee9ced0-7628-465b-be92-498a19e92798" providerId="ADAL" clId="{91940B09-624E-4C2B-9A0A-533BE790A9AF}" dt="2020-07-10T14:13:09.243" v="18" actId="338"/>
          <ac:picMkLst>
            <pc:docMk/>
            <pc:sldMk cId="391102864" sldId="264"/>
            <ac:picMk id="14" creationId="{DC12E684-02B9-4949-A361-BBC6942B4D9A}"/>
          </ac:picMkLst>
        </pc:picChg>
        <pc:picChg chg="mod">
          <ac:chgData name="Diana Mary Pyngrope [Chillibreeze]" userId="dee9ced0-7628-465b-be92-498a19e92798" providerId="ADAL" clId="{91940B09-624E-4C2B-9A0A-533BE790A9AF}" dt="2020-07-10T14:13:09.243" v="18" actId="338"/>
          <ac:picMkLst>
            <pc:docMk/>
            <pc:sldMk cId="391102864" sldId="264"/>
            <ac:picMk id="15" creationId="{13C8E6C2-09B5-4539-9345-83A53508779F}"/>
          </ac:picMkLst>
        </pc:picChg>
        <pc:picChg chg="mod">
          <ac:chgData name="Diana Mary Pyngrope [Chillibreeze]" userId="dee9ced0-7628-465b-be92-498a19e92798" providerId="ADAL" clId="{91940B09-624E-4C2B-9A0A-533BE790A9AF}" dt="2020-07-10T14:13:09.243" v="18" actId="338"/>
          <ac:picMkLst>
            <pc:docMk/>
            <pc:sldMk cId="391102864" sldId="264"/>
            <ac:picMk id="16" creationId="{0BA3E79B-DC73-4A79-BFDC-C88441AB8696}"/>
          </ac:picMkLst>
        </pc:picChg>
        <pc:picChg chg="del mod">
          <ac:chgData name="Diana Mary Pyngrope [Chillibreeze]" userId="dee9ced0-7628-465b-be92-498a19e92798" providerId="ADAL" clId="{91940B09-624E-4C2B-9A0A-533BE790A9AF}" dt="2020-07-10T14:13:48.599" v="47" actId="478"/>
          <ac:picMkLst>
            <pc:docMk/>
            <pc:sldMk cId="391102864" sldId="264"/>
            <ac:picMk id="19" creationId="{55866588-D9DB-4685-A969-395249CF2DF8}"/>
          </ac:picMkLst>
        </pc:picChg>
        <pc:picChg chg="add del mod">
          <ac:chgData name="Diana Mary Pyngrope [Chillibreeze]" userId="dee9ced0-7628-465b-be92-498a19e92798" providerId="ADAL" clId="{91940B09-624E-4C2B-9A0A-533BE790A9AF}" dt="2020-07-10T14:13:09.243" v="18" actId="338"/>
          <ac:picMkLst>
            <pc:docMk/>
            <pc:sldMk cId="391102864" sldId="264"/>
            <ac:picMk id="20" creationId="{EF23E163-DA16-486D-B0C5-519904E56B90}"/>
          </ac:picMkLst>
        </pc:picChg>
        <pc:picChg chg="mod">
          <ac:chgData name="Diana Mary Pyngrope [Chillibreeze]" userId="dee9ced0-7628-465b-be92-498a19e92798" providerId="ADAL" clId="{91940B09-624E-4C2B-9A0A-533BE790A9AF}" dt="2020-07-10T14:13:09.243" v="18" actId="338"/>
          <ac:picMkLst>
            <pc:docMk/>
            <pc:sldMk cId="391102864" sldId="264"/>
            <ac:picMk id="31" creationId="{ADA5BCF7-F140-4126-89C2-9CCA30987DE5}"/>
          </ac:picMkLst>
        </pc:picChg>
        <pc:picChg chg="mod">
          <ac:chgData name="Diana Mary Pyngrope [Chillibreeze]" userId="dee9ced0-7628-465b-be92-498a19e92798" providerId="ADAL" clId="{91940B09-624E-4C2B-9A0A-533BE790A9AF}" dt="2020-07-10T14:13:09.243" v="18" actId="338"/>
          <ac:picMkLst>
            <pc:docMk/>
            <pc:sldMk cId="391102864" sldId="264"/>
            <ac:picMk id="32" creationId="{3DABFEE1-85F3-44B7-A343-B316F8740BE7}"/>
          </ac:picMkLst>
        </pc:picChg>
        <pc:picChg chg="mod">
          <ac:chgData name="Diana Mary Pyngrope [Chillibreeze]" userId="dee9ced0-7628-465b-be92-498a19e92798" providerId="ADAL" clId="{91940B09-624E-4C2B-9A0A-533BE790A9AF}" dt="2020-07-10T14:13:46.212" v="46"/>
          <ac:picMkLst>
            <pc:docMk/>
            <pc:sldMk cId="391102864" sldId="264"/>
            <ac:picMk id="49" creationId="{C853CE93-8ACA-4AF9-BCDD-4417734BEA6F}"/>
          </ac:picMkLst>
        </pc:picChg>
        <pc:picChg chg="mod">
          <ac:chgData name="Diana Mary Pyngrope [Chillibreeze]" userId="dee9ced0-7628-465b-be92-498a19e92798" providerId="ADAL" clId="{91940B09-624E-4C2B-9A0A-533BE790A9AF}" dt="2020-07-10T14:13:09.243" v="18" actId="338"/>
          <ac:picMkLst>
            <pc:docMk/>
            <pc:sldMk cId="391102864" sldId="264"/>
            <ac:picMk id="75" creationId="{FF8F6118-7D34-4473-B712-704EF3A5B016}"/>
          </ac:picMkLst>
        </pc:picChg>
        <pc:cxnChg chg="mod">
          <ac:chgData name="Diana Mary Pyngrope [Chillibreeze]" userId="dee9ced0-7628-465b-be92-498a19e92798" providerId="ADAL" clId="{91940B09-624E-4C2B-9A0A-533BE790A9AF}" dt="2020-07-10T14:13:09.243" v="18" actId="338"/>
          <ac:cxnSpMkLst>
            <pc:docMk/>
            <pc:sldMk cId="391102864" sldId="264"/>
            <ac:cxnSpMk id="36" creationId="{9C92F898-8C1F-4189-9603-A2CB7911AA35}"/>
          </ac:cxnSpMkLst>
        </pc:cxnChg>
        <pc:cxnChg chg="mod">
          <ac:chgData name="Diana Mary Pyngrope [Chillibreeze]" userId="dee9ced0-7628-465b-be92-498a19e92798" providerId="ADAL" clId="{91940B09-624E-4C2B-9A0A-533BE790A9AF}" dt="2020-07-10T14:13:09.243" v="18" actId="338"/>
          <ac:cxnSpMkLst>
            <pc:docMk/>
            <pc:sldMk cId="391102864" sldId="264"/>
            <ac:cxnSpMk id="41" creationId="{DD66E4C9-F536-4BC5-9331-EBFC1ADF66D8}"/>
          </ac:cxnSpMkLst>
        </pc:cxnChg>
        <pc:cxnChg chg="mod">
          <ac:chgData name="Diana Mary Pyngrope [Chillibreeze]" userId="dee9ced0-7628-465b-be92-498a19e92798" providerId="ADAL" clId="{91940B09-624E-4C2B-9A0A-533BE790A9AF}" dt="2020-07-10T14:13:09.243" v="18" actId="338"/>
          <ac:cxnSpMkLst>
            <pc:docMk/>
            <pc:sldMk cId="391102864" sldId="264"/>
            <ac:cxnSpMk id="42" creationId="{45921562-E95C-4686-B179-4045B9DF4318}"/>
          </ac:cxnSpMkLst>
        </pc:cxnChg>
        <pc:cxnChg chg="mod">
          <ac:chgData name="Diana Mary Pyngrope [Chillibreeze]" userId="dee9ced0-7628-465b-be92-498a19e92798" providerId="ADAL" clId="{91940B09-624E-4C2B-9A0A-533BE790A9AF}" dt="2020-07-10T14:13:09.243" v="18" actId="338"/>
          <ac:cxnSpMkLst>
            <pc:docMk/>
            <pc:sldMk cId="391102864" sldId="264"/>
            <ac:cxnSpMk id="43" creationId="{147A4E26-F4E6-40E6-BB46-BF3DC2F10D95}"/>
          </ac:cxnSpMkLst>
        </pc:cxnChg>
      </pc:sldChg>
      <pc:sldChg chg="addSp delSp modSp del mod">
        <pc:chgData name="Diana Mary Pyngrope [Chillibreeze]" userId="dee9ced0-7628-465b-be92-498a19e92798" providerId="ADAL" clId="{91940B09-624E-4C2B-9A0A-533BE790A9AF}" dt="2020-07-10T14:37:29.398" v="61" actId="47"/>
        <pc:sldMkLst>
          <pc:docMk/>
          <pc:sldMk cId="1710196201" sldId="278"/>
        </pc:sldMkLst>
        <pc:picChg chg="add del mod">
          <ac:chgData name="Diana Mary Pyngrope [Chillibreeze]" userId="dee9ced0-7628-465b-be92-498a19e92798" providerId="ADAL" clId="{91940B09-624E-4C2B-9A0A-533BE790A9AF}" dt="2020-07-10T14:37:24.179" v="60" actId="21"/>
          <ac:picMkLst>
            <pc:docMk/>
            <pc:sldMk cId="1710196201" sldId="278"/>
            <ac:picMk id="8" creationId="{4922471C-FC8F-4471-96C8-9E6A03DD47F9}"/>
          </ac:picMkLst>
        </pc:picChg>
      </pc:sldChg>
      <pc:sldChg chg="addSp delSp modSp mod">
        <pc:chgData name="Diana Mary Pyngrope [Chillibreeze]" userId="dee9ced0-7628-465b-be92-498a19e92798" providerId="ADAL" clId="{91940B09-624E-4C2B-9A0A-533BE790A9AF}" dt="2020-07-10T14:14:38.865" v="53" actId="403"/>
        <pc:sldMkLst>
          <pc:docMk/>
          <pc:sldMk cId="2105102561" sldId="290"/>
        </pc:sldMkLst>
        <pc:spChg chg="del">
          <ac:chgData name="Diana Mary Pyngrope [Chillibreeze]" userId="dee9ced0-7628-465b-be92-498a19e92798" providerId="ADAL" clId="{91940B09-624E-4C2B-9A0A-533BE790A9AF}" dt="2020-07-10T14:14:29.433" v="48" actId="478"/>
          <ac:spMkLst>
            <pc:docMk/>
            <pc:sldMk cId="2105102561" sldId="290"/>
            <ac:spMk id="4" creationId="{7AFFC208-C149-48AF-B0B6-F7B3CE44F6D9}"/>
          </ac:spMkLst>
        </pc:spChg>
        <pc:spChg chg="mod">
          <ac:chgData name="Diana Mary Pyngrope [Chillibreeze]" userId="dee9ced0-7628-465b-be92-498a19e92798" providerId="ADAL" clId="{91940B09-624E-4C2B-9A0A-533BE790A9AF}" dt="2020-07-10T14:12:17.422" v="16" actId="3064"/>
          <ac:spMkLst>
            <pc:docMk/>
            <pc:sldMk cId="2105102561" sldId="290"/>
            <ac:spMk id="5" creationId="{B6E35D53-2385-4DC2-8C32-BD79B20948A9}"/>
          </ac:spMkLst>
        </pc:spChg>
        <pc:spChg chg="mod">
          <ac:chgData name="Diana Mary Pyngrope [Chillibreeze]" userId="dee9ced0-7628-465b-be92-498a19e92798" providerId="ADAL" clId="{91940B09-624E-4C2B-9A0A-533BE790A9AF}" dt="2020-07-10T14:12:17.422" v="16" actId="3064"/>
          <ac:spMkLst>
            <pc:docMk/>
            <pc:sldMk cId="2105102561" sldId="290"/>
            <ac:spMk id="6" creationId="{5AD7EA86-1F31-49D8-8616-C8E94F8D63E7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15" creationId="{3CC08197-A55E-49BE-8BFE-15924D57A4E0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19" creationId="{DDDAA4C9-C67E-425C-A1EF-586268B98445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20" creationId="{7678F6DB-934D-4E43-94D2-B455D1E0DFFC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21" creationId="{D2128BCB-1483-45CE-9E3A-F9A60286C438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22" creationId="{AC71A58C-978C-43EE-8D52-9AE04A56411D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23" creationId="{9012CB14-065D-45D8-BCD1-699EBD45769F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24" creationId="{84A74E29-3537-4535-9D29-2E41D5F01066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25" creationId="{1414C2DC-BE4B-43A2-B8DF-A91DE78782D0}"/>
          </ac:spMkLst>
        </pc:spChg>
        <pc:spChg chg="mod topLvl">
          <ac:chgData name="Diana Mary Pyngrope [Chillibreeze]" userId="dee9ced0-7628-465b-be92-498a19e92798" providerId="ADAL" clId="{91940B09-624E-4C2B-9A0A-533BE790A9AF}" dt="2020-07-10T14:14:38.865" v="53" actId="403"/>
          <ac:spMkLst>
            <pc:docMk/>
            <pc:sldMk cId="2105102561" sldId="290"/>
            <ac:spMk id="26" creationId="{55EFCF95-91C7-4221-8005-14440EFEAA29}"/>
          </ac:spMkLst>
        </pc:spChg>
        <pc:grpChg chg="add del mod">
          <ac:chgData name="Diana Mary Pyngrope [Chillibreeze]" userId="dee9ced0-7628-465b-be92-498a19e92798" providerId="ADAL" clId="{91940B09-624E-4C2B-9A0A-533BE790A9AF}" dt="2020-07-10T14:10:41.259" v="6" actId="165"/>
          <ac:grpSpMkLst>
            <pc:docMk/>
            <pc:sldMk cId="2105102561" sldId="290"/>
            <ac:grpSpMk id="2" creationId="{33859A52-E5E8-4455-9B82-B847E875FFCE}"/>
          </ac:grpSpMkLst>
        </pc:grpChg>
        <pc:grpChg chg="add mod">
          <ac:chgData name="Diana Mary Pyngrope [Chillibreeze]" userId="dee9ced0-7628-465b-be92-498a19e92798" providerId="ADAL" clId="{91940B09-624E-4C2B-9A0A-533BE790A9AF}" dt="2020-07-10T14:14:36.575" v="52" actId="14100"/>
          <ac:grpSpMkLst>
            <pc:docMk/>
            <pc:sldMk cId="2105102561" sldId="290"/>
            <ac:grpSpMk id="7" creationId="{CEF59E90-7699-4A25-B051-E352711587A1}"/>
          </ac:grpSpMkLst>
        </pc:grpChg>
        <pc:grpChg chg="del">
          <ac:chgData name="Diana Mary Pyngrope [Chillibreeze]" userId="dee9ced0-7628-465b-be92-498a19e92798" providerId="ADAL" clId="{91940B09-624E-4C2B-9A0A-533BE790A9AF}" dt="2020-07-10T14:09:56.773" v="0" actId="165"/>
          <ac:grpSpMkLst>
            <pc:docMk/>
            <pc:sldMk cId="2105102561" sldId="290"/>
            <ac:grpSpMk id="27" creationId="{CA1F0678-6090-4F58-BC42-491E48DA4CEA}"/>
          </ac:grpSpMkLst>
        </pc:grpChg>
      </pc:sldChg>
      <pc:sldChg chg="delSp modSp mod">
        <pc:chgData name="Diana Mary Pyngrope [Chillibreeze]" userId="dee9ced0-7628-465b-be92-498a19e92798" providerId="ADAL" clId="{91940B09-624E-4C2B-9A0A-533BE790A9AF}" dt="2020-07-10T14:14:49.094" v="54" actId="207"/>
        <pc:sldMkLst>
          <pc:docMk/>
          <pc:sldMk cId="3968559844" sldId="293"/>
        </pc:sldMkLst>
        <pc:spChg chg="mod topLvl">
          <ac:chgData name="Diana Mary Pyngrope [Chillibreeze]" userId="dee9ced0-7628-465b-be92-498a19e92798" providerId="ADAL" clId="{91940B09-624E-4C2B-9A0A-533BE790A9AF}" dt="2020-07-10T14:14:49.094" v="54" actId="207"/>
          <ac:spMkLst>
            <pc:docMk/>
            <pc:sldMk cId="3968559844" sldId="293"/>
            <ac:spMk id="7" creationId="{F919E9B3-91DA-4A70-9455-80C28D0E0665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8" creationId="{56B5694A-9206-4B08-9905-60B591A2308D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35" creationId="{F9373A49-3903-46C9-9B6C-C6604980219E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36" creationId="{554E2790-7144-4955-954A-0267AE250141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37" creationId="{971A3847-8C6A-48F1-BDD0-6AC66C540F53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38" creationId="{F543B134-DC11-4D1C-A924-B3F851F35FB4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39" creationId="{CDE49B88-645D-4648-93BE-91D862EBBA32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40" creationId="{F175A54D-41F7-468F-9E4F-7232E03DB869}"/>
          </ac:spMkLst>
        </pc:spChg>
        <pc:spChg chg="mod topLvl">
          <ac:chgData name="Diana Mary Pyngrope [Chillibreeze]" userId="dee9ced0-7628-465b-be92-498a19e92798" providerId="ADAL" clId="{91940B09-624E-4C2B-9A0A-533BE790A9AF}" dt="2020-07-10T14:11:03.081" v="10" actId="165"/>
          <ac:spMkLst>
            <pc:docMk/>
            <pc:sldMk cId="3968559844" sldId="293"/>
            <ac:spMk id="41" creationId="{AC9D110E-5107-4D5C-AAA0-6D0B923DB081}"/>
          </ac:spMkLst>
        </pc:spChg>
        <pc:grpChg chg="del">
          <ac:chgData name="Diana Mary Pyngrope [Chillibreeze]" userId="dee9ced0-7628-465b-be92-498a19e92798" providerId="ADAL" clId="{91940B09-624E-4C2B-9A0A-533BE790A9AF}" dt="2020-07-10T14:11:03.081" v="10" actId="165"/>
          <ac:grpSpMkLst>
            <pc:docMk/>
            <pc:sldMk cId="3968559844" sldId="293"/>
            <ac:grpSpMk id="42" creationId="{9E03B7E2-A008-4341-82C4-F3CCE187316E}"/>
          </ac:grpSpMkLst>
        </pc:grpChg>
        <pc:picChg chg="mod topLvl">
          <ac:chgData name="Diana Mary Pyngrope [Chillibreeze]" userId="dee9ced0-7628-465b-be92-498a19e92798" providerId="ADAL" clId="{91940B09-624E-4C2B-9A0A-533BE790A9AF}" dt="2020-07-10T14:11:03.081" v="10" actId="165"/>
          <ac:picMkLst>
            <pc:docMk/>
            <pc:sldMk cId="3968559844" sldId="293"/>
            <ac:picMk id="11" creationId="{CB175DAD-96D7-4869-AF6C-97FA46C379E4}"/>
          </ac:picMkLst>
        </pc:picChg>
        <pc:picChg chg="mod topLvl">
          <ac:chgData name="Diana Mary Pyngrope [Chillibreeze]" userId="dee9ced0-7628-465b-be92-498a19e92798" providerId="ADAL" clId="{91940B09-624E-4C2B-9A0A-533BE790A9AF}" dt="2020-07-10T14:11:03.081" v="10" actId="165"/>
          <ac:picMkLst>
            <pc:docMk/>
            <pc:sldMk cId="3968559844" sldId="293"/>
            <ac:picMk id="12" creationId="{E23659DB-711D-4ECA-9552-F8D9232E25D2}"/>
          </ac:picMkLst>
        </pc:picChg>
        <pc:picChg chg="mod topLvl">
          <ac:chgData name="Diana Mary Pyngrope [Chillibreeze]" userId="dee9ced0-7628-465b-be92-498a19e92798" providerId="ADAL" clId="{91940B09-624E-4C2B-9A0A-533BE790A9AF}" dt="2020-07-10T14:11:03.081" v="10" actId="165"/>
          <ac:picMkLst>
            <pc:docMk/>
            <pc:sldMk cId="3968559844" sldId="293"/>
            <ac:picMk id="13" creationId="{20A9F7C3-6178-4FC8-8352-B4C4239876C6}"/>
          </ac:picMkLst>
        </pc:picChg>
        <pc:picChg chg="mod topLvl">
          <ac:chgData name="Diana Mary Pyngrope [Chillibreeze]" userId="dee9ced0-7628-465b-be92-498a19e92798" providerId="ADAL" clId="{91940B09-624E-4C2B-9A0A-533BE790A9AF}" dt="2020-07-10T14:11:03.081" v="10" actId="165"/>
          <ac:picMkLst>
            <pc:docMk/>
            <pc:sldMk cId="3968559844" sldId="293"/>
            <ac:picMk id="14" creationId="{178C73F2-075C-4FC7-837D-11DBB952872F}"/>
          </ac:picMkLst>
        </pc:picChg>
        <pc:cxnChg chg="mod topLvl">
          <ac:chgData name="Diana Mary Pyngrope [Chillibreeze]" userId="dee9ced0-7628-465b-be92-498a19e92798" providerId="ADAL" clId="{91940B09-624E-4C2B-9A0A-533BE790A9AF}" dt="2020-07-10T14:11:33.177" v="14" actId="692"/>
          <ac:cxnSpMkLst>
            <pc:docMk/>
            <pc:sldMk cId="3968559844" sldId="293"/>
            <ac:cxnSpMk id="15" creationId="{B36D2CC3-3AAC-4380-ACCD-79C1D3CFD39F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11:33.177" v="14" actId="692"/>
          <ac:cxnSpMkLst>
            <pc:docMk/>
            <pc:sldMk cId="3968559844" sldId="293"/>
            <ac:cxnSpMk id="19" creationId="{4071E43B-4085-492A-9F3B-043A14087FF9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11:33.177" v="14" actId="692"/>
          <ac:cxnSpMkLst>
            <pc:docMk/>
            <pc:sldMk cId="3968559844" sldId="293"/>
            <ac:cxnSpMk id="23" creationId="{87879006-9993-47F8-85A1-392C80138CF2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11:33.177" v="14" actId="692"/>
          <ac:cxnSpMkLst>
            <pc:docMk/>
            <pc:sldMk cId="3968559844" sldId="293"/>
            <ac:cxnSpMk id="28" creationId="{8EBD43EB-AD0D-412A-B191-F43BF3B82863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11:33.177" v="14" actId="692"/>
          <ac:cxnSpMkLst>
            <pc:docMk/>
            <pc:sldMk cId="3968559844" sldId="293"/>
            <ac:cxnSpMk id="31" creationId="{B5B7F879-4284-4C95-A2A9-460A79F51364}"/>
          </ac:cxnSpMkLst>
        </pc:cxnChg>
      </pc:sldChg>
      <pc:sldChg chg="modSp mod">
        <pc:chgData name="Diana Mary Pyngrope [Chillibreeze]" userId="dee9ced0-7628-465b-be92-498a19e92798" providerId="ADAL" clId="{91940B09-624E-4C2B-9A0A-533BE790A9AF}" dt="2020-07-10T14:53:37.559" v="308" actId="255"/>
        <pc:sldMkLst>
          <pc:docMk/>
          <pc:sldMk cId="2831617250" sldId="294"/>
        </pc:sldMkLst>
        <pc:spChg chg="mod">
          <ac:chgData name="Diana Mary Pyngrope [Chillibreeze]" userId="dee9ced0-7628-465b-be92-498a19e92798" providerId="ADAL" clId="{91940B09-624E-4C2B-9A0A-533BE790A9AF}" dt="2020-07-10T14:53:37.559" v="308" actId="255"/>
          <ac:spMkLst>
            <pc:docMk/>
            <pc:sldMk cId="2831617250" sldId="294"/>
            <ac:spMk id="23" creationId="{B14F50FD-1B95-4EB1-B1F5-161D6D267A13}"/>
          </ac:spMkLst>
        </pc:spChg>
        <pc:spChg chg="mod">
          <ac:chgData name="Diana Mary Pyngrope [Chillibreeze]" userId="dee9ced0-7628-465b-be92-498a19e92798" providerId="ADAL" clId="{91940B09-624E-4C2B-9A0A-533BE790A9AF}" dt="2020-07-10T14:53:37.559" v="308" actId="255"/>
          <ac:spMkLst>
            <pc:docMk/>
            <pc:sldMk cId="2831617250" sldId="294"/>
            <ac:spMk id="24" creationId="{7E226FE4-C9D2-4EE9-B1B6-8108B00A1C5C}"/>
          </ac:spMkLst>
        </pc:spChg>
        <pc:spChg chg="mod">
          <ac:chgData name="Diana Mary Pyngrope [Chillibreeze]" userId="dee9ced0-7628-465b-be92-498a19e92798" providerId="ADAL" clId="{91940B09-624E-4C2B-9A0A-533BE790A9AF}" dt="2020-07-10T14:53:37.559" v="308" actId="255"/>
          <ac:spMkLst>
            <pc:docMk/>
            <pc:sldMk cId="2831617250" sldId="294"/>
            <ac:spMk id="26" creationId="{20D2455E-8C9D-47EE-B366-D3E554758CC6}"/>
          </ac:spMkLst>
        </pc:spChg>
        <pc:spChg chg="mod">
          <ac:chgData name="Diana Mary Pyngrope [Chillibreeze]" userId="dee9ced0-7628-465b-be92-498a19e92798" providerId="ADAL" clId="{91940B09-624E-4C2B-9A0A-533BE790A9AF}" dt="2020-07-10T14:53:37.559" v="308" actId="255"/>
          <ac:spMkLst>
            <pc:docMk/>
            <pc:sldMk cId="2831617250" sldId="294"/>
            <ac:spMk id="27" creationId="{3BA13C13-1BDC-4D97-B44A-15F23DAE6950}"/>
          </ac:spMkLst>
        </pc:spChg>
        <pc:spChg chg="mod">
          <ac:chgData name="Diana Mary Pyngrope [Chillibreeze]" userId="dee9ced0-7628-465b-be92-498a19e92798" providerId="ADAL" clId="{91940B09-624E-4C2B-9A0A-533BE790A9AF}" dt="2020-07-10T14:53:37.559" v="308" actId="255"/>
          <ac:spMkLst>
            <pc:docMk/>
            <pc:sldMk cId="2831617250" sldId="294"/>
            <ac:spMk id="29" creationId="{598B0D1F-A87F-4325-9443-51548B0CEDA2}"/>
          </ac:spMkLst>
        </pc:spChg>
        <pc:spChg chg="mod">
          <ac:chgData name="Diana Mary Pyngrope [Chillibreeze]" userId="dee9ced0-7628-465b-be92-498a19e92798" providerId="ADAL" clId="{91940B09-624E-4C2B-9A0A-533BE790A9AF}" dt="2020-07-10T14:53:37.559" v="308" actId="255"/>
          <ac:spMkLst>
            <pc:docMk/>
            <pc:sldMk cId="2831617250" sldId="294"/>
            <ac:spMk id="30" creationId="{F216A195-EFAB-4AF3-984D-34ECFCC6701B}"/>
          </ac:spMkLst>
        </pc:spChg>
        <pc:cxnChg chg="mod">
          <ac:chgData name="Diana Mary Pyngrope [Chillibreeze]" userId="dee9ced0-7628-465b-be92-498a19e92798" providerId="ADAL" clId="{91940B09-624E-4C2B-9A0A-533BE790A9AF}" dt="2020-07-10T14:11:46.380" v="15" actId="692"/>
          <ac:cxnSpMkLst>
            <pc:docMk/>
            <pc:sldMk cId="2831617250" sldId="294"/>
            <ac:cxnSpMk id="55" creationId="{338A53E1-1487-434F-A7A2-92D153C86C5C}"/>
          </ac:cxnSpMkLst>
        </pc:cxnChg>
      </pc:sldChg>
      <pc:sldChg chg="addSp modSp mod">
        <pc:chgData name="Diana Mary Pyngrope [Chillibreeze]" userId="dee9ced0-7628-465b-be92-498a19e92798" providerId="ADAL" clId="{91940B09-624E-4C2B-9A0A-533BE790A9AF}" dt="2020-07-10T14:37:56.021" v="77" actId="465"/>
        <pc:sldMkLst>
          <pc:docMk/>
          <pc:sldMk cId="1637900650" sldId="295"/>
        </pc:sldMkLst>
        <pc:picChg chg="mod">
          <ac:chgData name="Diana Mary Pyngrope [Chillibreeze]" userId="dee9ced0-7628-465b-be92-498a19e92798" providerId="ADAL" clId="{91940B09-624E-4C2B-9A0A-533BE790A9AF}" dt="2020-07-10T14:37:55.762" v="76" actId="408"/>
          <ac:picMkLst>
            <pc:docMk/>
            <pc:sldMk cId="1637900650" sldId="295"/>
            <ac:picMk id="34" creationId="{B7E165FB-ADCF-4B5C-87C4-70F6B7F0C426}"/>
          </ac:picMkLst>
        </pc:picChg>
        <pc:picChg chg="mod">
          <ac:chgData name="Diana Mary Pyngrope [Chillibreeze]" userId="dee9ced0-7628-465b-be92-498a19e92798" providerId="ADAL" clId="{91940B09-624E-4C2B-9A0A-533BE790A9AF}" dt="2020-07-10T14:37:45.293" v="68" actId="1076"/>
          <ac:picMkLst>
            <pc:docMk/>
            <pc:sldMk cId="1637900650" sldId="295"/>
            <ac:picMk id="35" creationId="{F5E8C4CE-B340-4C1D-8943-6BBF6A1F57FC}"/>
          </ac:picMkLst>
        </pc:picChg>
        <pc:picChg chg="add mod">
          <ac:chgData name="Diana Mary Pyngrope [Chillibreeze]" userId="dee9ced0-7628-465b-be92-498a19e92798" providerId="ADAL" clId="{91940B09-624E-4C2B-9A0A-533BE790A9AF}" dt="2020-07-10T14:37:56.021" v="77" actId="465"/>
          <ac:picMkLst>
            <pc:docMk/>
            <pc:sldMk cId="1637900650" sldId="295"/>
            <ac:picMk id="48" creationId="{DB71FA27-F801-414D-8B05-5BE0C07EAC9A}"/>
          </ac:picMkLst>
        </pc:picChg>
      </pc:sldChg>
      <pc:sldChg chg="delSp modSp del mod">
        <pc:chgData name="Diana Mary Pyngrope [Chillibreeze]" userId="dee9ced0-7628-465b-be92-498a19e92798" providerId="ADAL" clId="{91940B09-624E-4C2B-9A0A-533BE790A9AF}" dt="2020-07-10T14:52:44.361" v="307" actId="47"/>
        <pc:sldMkLst>
          <pc:docMk/>
          <pc:sldMk cId="3262406175" sldId="296"/>
        </pc:sldMkLst>
        <pc:spChg chg="mod">
          <ac:chgData name="Diana Mary Pyngrope [Chillibreeze]" userId="dee9ced0-7628-465b-be92-498a19e92798" providerId="ADAL" clId="{91940B09-624E-4C2B-9A0A-533BE790A9AF}" dt="2020-07-10T14:45:34.158" v="90" actId="108"/>
          <ac:spMkLst>
            <pc:docMk/>
            <pc:sldMk cId="3262406175" sldId="296"/>
            <ac:spMk id="3" creationId="{487BBA34-7E1A-4D4A-9114-2BE82AEF9593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5:00.310" v="86" actId="166"/>
          <ac:spMkLst>
            <pc:docMk/>
            <pc:sldMk cId="3262406175" sldId="296"/>
            <ac:spMk id="4" creationId="{27365C68-C8B8-4ADB-AD6E-2CE4677D7C03}"/>
          </ac:spMkLst>
        </pc:spChg>
        <pc:spChg chg="mod topLvl">
          <ac:chgData name="Diana Mary Pyngrope [Chillibreeze]" userId="dee9ced0-7628-465b-be92-498a19e92798" providerId="ADAL" clId="{91940B09-624E-4C2B-9A0A-533BE790A9AF}" dt="2020-07-10T14:45:40.905" v="94" actId="255"/>
          <ac:spMkLst>
            <pc:docMk/>
            <pc:sldMk cId="3262406175" sldId="296"/>
            <ac:spMk id="5" creationId="{CDA12C53-0EB0-4380-BC34-5015644E3A0F}"/>
          </ac:spMkLst>
        </pc:spChg>
        <pc:spChg chg="mod topLvl">
          <ac:chgData name="Diana Mary Pyngrope [Chillibreeze]" userId="dee9ced0-7628-465b-be92-498a19e92798" providerId="ADAL" clId="{91940B09-624E-4C2B-9A0A-533BE790A9AF}" dt="2020-07-10T14:44:17.614" v="79" actId="165"/>
          <ac:spMkLst>
            <pc:docMk/>
            <pc:sldMk cId="3262406175" sldId="296"/>
            <ac:spMk id="8" creationId="{9AA37F95-5CAE-4979-BF55-49419DABC270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5:00.310" v="86" actId="166"/>
          <ac:spMkLst>
            <pc:docMk/>
            <pc:sldMk cId="3262406175" sldId="296"/>
            <ac:spMk id="12" creationId="{E59A7652-C67B-44A0-820B-39CB39E91EA3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5:00.310" v="86" actId="166"/>
          <ac:spMkLst>
            <pc:docMk/>
            <pc:sldMk cId="3262406175" sldId="296"/>
            <ac:spMk id="13" creationId="{00D6CFB6-EB62-4A56-A044-8A81C68AD8C6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5:00.310" v="86" actId="166"/>
          <ac:spMkLst>
            <pc:docMk/>
            <pc:sldMk cId="3262406175" sldId="296"/>
            <ac:spMk id="14" creationId="{E7DF370A-0988-4321-AC22-ED28B7A647CA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5:00.310" v="86" actId="166"/>
          <ac:spMkLst>
            <pc:docMk/>
            <pc:sldMk cId="3262406175" sldId="296"/>
            <ac:spMk id="15" creationId="{02B03068-4BBB-4725-92A8-0EEF7F2580C6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5:00.310" v="86" actId="166"/>
          <ac:spMkLst>
            <pc:docMk/>
            <pc:sldMk cId="3262406175" sldId="296"/>
            <ac:spMk id="16" creationId="{97A7F565-EADD-40FF-B591-2DBB65A02479}"/>
          </ac:spMkLst>
        </pc:spChg>
        <pc:spChg chg="mod topLvl">
          <ac:chgData name="Diana Mary Pyngrope [Chillibreeze]" userId="dee9ced0-7628-465b-be92-498a19e92798" providerId="ADAL" clId="{91940B09-624E-4C2B-9A0A-533BE790A9AF}" dt="2020-07-10T14:44:17.614" v="79" actId="165"/>
          <ac:spMkLst>
            <pc:docMk/>
            <pc:sldMk cId="3262406175" sldId="296"/>
            <ac:spMk id="17" creationId="{4EC2A2D1-A14A-4C0F-94F7-EA73C018DAFB}"/>
          </ac:spMkLst>
        </pc:spChg>
        <pc:spChg chg="mod topLvl">
          <ac:chgData name="Diana Mary Pyngrope [Chillibreeze]" userId="dee9ced0-7628-465b-be92-498a19e92798" providerId="ADAL" clId="{91940B09-624E-4C2B-9A0A-533BE790A9AF}" dt="2020-07-10T14:44:17.614" v="79" actId="165"/>
          <ac:spMkLst>
            <pc:docMk/>
            <pc:sldMk cId="3262406175" sldId="296"/>
            <ac:spMk id="18" creationId="{EC0E9DF2-7184-41FD-AD6B-2D4E8496A7C8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2.030" v="80" actId="166"/>
          <ac:spMkLst>
            <pc:docMk/>
            <pc:sldMk cId="3262406175" sldId="296"/>
            <ac:spMk id="21" creationId="{F34DD239-04E4-410A-B5A8-B7DD3B3919DC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2.030" v="80" actId="166"/>
          <ac:spMkLst>
            <pc:docMk/>
            <pc:sldMk cId="3262406175" sldId="296"/>
            <ac:spMk id="22" creationId="{95773D6D-50E0-474A-B2C6-33860D46624F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2.030" v="80" actId="166"/>
          <ac:spMkLst>
            <pc:docMk/>
            <pc:sldMk cId="3262406175" sldId="296"/>
            <ac:spMk id="23" creationId="{CFFD3DF7-4E67-4A2E-98BC-80D7F9DB2326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2.030" v="80" actId="166"/>
          <ac:spMkLst>
            <pc:docMk/>
            <pc:sldMk cId="3262406175" sldId="296"/>
            <ac:spMk id="24" creationId="{CBD1A2A4-F560-432F-A199-9DC1DBB3EC69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2.030" v="80" actId="166"/>
          <ac:spMkLst>
            <pc:docMk/>
            <pc:sldMk cId="3262406175" sldId="296"/>
            <ac:spMk id="25" creationId="{CF63AFD0-AE29-48B7-A7AD-5CCE334FBCDE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5.671" v="81" actId="166"/>
          <ac:spMkLst>
            <pc:docMk/>
            <pc:sldMk cId="3262406175" sldId="296"/>
            <ac:spMk id="27" creationId="{69554259-FA36-42B0-9D6E-C602405F0614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5.671" v="81" actId="166"/>
          <ac:spMkLst>
            <pc:docMk/>
            <pc:sldMk cId="3262406175" sldId="296"/>
            <ac:spMk id="28" creationId="{4EEE6169-96EC-4ABF-8471-1E9DDE0DE64C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5.671" v="81" actId="166"/>
          <ac:spMkLst>
            <pc:docMk/>
            <pc:sldMk cId="3262406175" sldId="296"/>
            <ac:spMk id="29" creationId="{3C5237DD-9A9D-4037-9112-C84AB7C9B084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5.671" v="81" actId="166"/>
          <ac:spMkLst>
            <pc:docMk/>
            <pc:sldMk cId="3262406175" sldId="296"/>
            <ac:spMk id="30" creationId="{7F0DBDBB-E693-4602-82E5-0D46898AE435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44:25.671" v="81" actId="166"/>
          <ac:spMkLst>
            <pc:docMk/>
            <pc:sldMk cId="3262406175" sldId="296"/>
            <ac:spMk id="31" creationId="{90DB2E4F-5222-4914-AB3C-36ABB52B2ED9}"/>
          </ac:spMkLst>
        </pc:spChg>
        <pc:spChg chg="mod topLvl">
          <ac:chgData name="Diana Mary Pyngrope [Chillibreeze]" userId="dee9ced0-7628-465b-be92-498a19e92798" providerId="ADAL" clId="{91940B09-624E-4C2B-9A0A-533BE790A9AF}" dt="2020-07-10T14:45:40.905" v="94" actId="255"/>
          <ac:spMkLst>
            <pc:docMk/>
            <pc:sldMk cId="3262406175" sldId="296"/>
            <ac:spMk id="33" creationId="{4D87560F-1A37-477B-9113-0ABFE267A915}"/>
          </ac:spMkLst>
        </pc:spChg>
        <pc:spChg chg="mod topLvl">
          <ac:chgData name="Diana Mary Pyngrope [Chillibreeze]" userId="dee9ced0-7628-465b-be92-498a19e92798" providerId="ADAL" clId="{91940B09-624E-4C2B-9A0A-533BE790A9AF}" dt="2020-07-10T14:44:17.614" v="79" actId="165"/>
          <ac:spMkLst>
            <pc:docMk/>
            <pc:sldMk cId="3262406175" sldId="296"/>
            <ac:spMk id="55" creationId="{3458BCBF-E7D2-401D-84AC-C04396DC6019}"/>
          </ac:spMkLst>
        </pc:spChg>
        <pc:grpChg chg="del mod topLvl">
          <ac:chgData name="Diana Mary Pyngrope [Chillibreeze]" userId="dee9ced0-7628-465b-be92-498a19e92798" providerId="ADAL" clId="{91940B09-624E-4C2B-9A0A-533BE790A9AF}" dt="2020-07-10T14:44:17.614" v="79" actId="165"/>
          <ac:grpSpMkLst>
            <pc:docMk/>
            <pc:sldMk cId="3262406175" sldId="296"/>
            <ac:grpSpMk id="11" creationId="{E3DD754E-DBB2-4AF8-907A-208395565356}"/>
          </ac:grpSpMkLst>
        </pc:grpChg>
        <pc:grpChg chg="del mod topLvl">
          <ac:chgData name="Diana Mary Pyngrope [Chillibreeze]" userId="dee9ced0-7628-465b-be92-498a19e92798" providerId="ADAL" clId="{91940B09-624E-4C2B-9A0A-533BE790A9AF}" dt="2020-07-10T14:44:17.614" v="79" actId="165"/>
          <ac:grpSpMkLst>
            <pc:docMk/>
            <pc:sldMk cId="3262406175" sldId="296"/>
            <ac:grpSpMk id="32" creationId="{21C64A70-57CA-4015-9ECF-80B4B7D20A8D}"/>
          </ac:grpSpMkLst>
        </pc:grpChg>
        <pc:grpChg chg="del">
          <ac:chgData name="Diana Mary Pyngrope [Chillibreeze]" userId="dee9ced0-7628-465b-be92-498a19e92798" providerId="ADAL" clId="{91940B09-624E-4C2B-9A0A-533BE790A9AF}" dt="2020-07-10T14:44:16.672" v="78" actId="165"/>
          <ac:grpSpMkLst>
            <pc:docMk/>
            <pc:sldMk cId="3262406175" sldId="296"/>
            <ac:grpSpMk id="34" creationId="{B514E650-6152-44AD-B0EA-F66E78672612}"/>
          </ac:grpSpMkLst>
        </pc:grpChg>
        <pc:cxnChg chg="mod topLvl">
          <ac:chgData name="Diana Mary Pyngrope [Chillibreeze]" userId="dee9ced0-7628-465b-be92-498a19e92798" providerId="ADAL" clId="{91940B09-624E-4C2B-9A0A-533BE790A9AF}" dt="2020-07-10T14:44:45.597" v="82" actId="692"/>
          <ac:cxnSpMkLst>
            <pc:docMk/>
            <pc:sldMk cId="3262406175" sldId="296"/>
            <ac:cxnSpMk id="7" creationId="{5EDEFFF2-A7DA-4BF6-B702-084F67805B6B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45.597" v="82" actId="692"/>
          <ac:cxnSpMkLst>
            <pc:docMk/>
            <pc:sldMk cId="3262406175" sldId="296"/>
            <ac:cxnSpMk id="36" creationId="{DF770DED-7EAE-47AE-8E20-EF58FD679BC6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45.597" v="82" actId="692"/>
          <ac:cxnSpMkLst>
            <pc:docMk/>
            <pc:sldMk cId="3262406175" sldId="296"/>
            <ac:cxnSpMk id="37" creationId="{9E4FD654-39AE-4ADB-8B7D-AB3339124D21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45.597" v="82" actId="692"/>
          <ac:cxnSpMkLst>
            <pc:docMk/>
            <pc:sldMk cId="3262406175" sldId="296"/>
            <ac:cxnSpMk id="38" creationId="{3221425B-0F30-4562-A85C-42368FE43B2E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1.918" v="83" actId="692"/>
          <ac:cxnSpMkLst>
            <pc:docMk/>
            <pc:sldMk cId="3262406175" sldId="296"/>
            <ac:cxnSpMk id="39" creationId="{AA0F619C-E62D-4EFF-BA4C-DB301A62C5C4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1.918" v="83" actId="692"/>
          <ac:cxnSpMkLst>
            <pc:docMk/>
            <pc:sldMk cId="3262406175" sldId="296"/>
            <ac:cxnSpMk id="46" creationId="{1DD2BD42-DAF3-45E6-B87C-E3FACACB06BA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1.918" v="83" actId="692"/>
          <ac:cxnSpMkLst>
            <pc:docMk/>
            <pc:sldMk cId="3262406175" sldId="296"/>
            <ac:cxnSpMk id="47" creationId="{705BFEB7-3711-48E7-941E-AAD1C4D79308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1.918" v="83" actId="692"/>
          <ac:cxnSpMkLst>
            <pc:docMk/>
            <pc:sldMk cId="3262406175" sldId="296"/>
            <ac:cxnSpMk id="48" creationId="{CD0EA353-FEA3-49BB-B7AC-10EAC54F9290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3.873" v="84" actId="692"/>
          <ac:cxnSpMkLst>
            <pc:docMk/>
            <pc:sldMk cId="3262406175" sldId="296"/>
            <ac:cxnSpMk id="49" creationId="{A6492A1A-B142-40AE-9672-7C7476493909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3.873" v="84" actId="692"/>
          <ac:cxnSpMkLst>
            <pc:docMk/>
            <pc:sldMk cId="3262406175" sldId="296"/>
            <ac:cxnSpMk id="50" creationId="{44AED0F1-3BB0-48D6-BDFD-77C9B32AA0D4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3.873" v="84" actId="692"/>
          <ac:cxnSpMkLst>
            <pc:docMk/>
            <pc:sldMk cId="3262406175" sldId="296"/>
            <ac:cxnSpMk id="51" creationId="{1E146350-921A-4745-BEB2-5CE1F98FDBD3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3.873" v="84" actId="692"/>
          <ac:cxnSpMkLst>
            <pc:docMk/>
            <pc:sldMk cId="3262406175" sldId="296"/>
            <ac:cxnSpMk id="52" creationId="{7D51CE06-84C9-4091-BB3E-502C87C3295A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3.873" v="84" actId="692"/>
          <ac:cxnSpMkLst>
            <pc:docMk/>
            <pc:sldMk cId="3262406175" sldId="296"/>
            <ac:cxnSpMk id="53" creationId="{C6300B40-A54D-487D-8272-43EB00DA80F1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44:56.246" v="85" actId="692"/>
          <ac:cxnSpMkLst>
            <pc:docMk/>
            <pc:sldMk cId="3262406175" sldId="296"/>
            <ac:cxnSpMk id="54" creationId="{7FD69EE1-93A0-49D9-A0AE-D9A11A8ADDC4}"/>
          </ac:cxnSpMkLst>
        </pc:cxnChg>
      </pc:sldChg>
      <pc:sldChg chg="addSp delSp modSp add mod">
        <pc:chgData name="Diana Mary Pyngrope [Chillibreeze]" userId="dee9ced0-7628-465b-be92-498a19e92798" providerId="ADAL" clId="{91940B09-624E-4C2B-9A0A-533BE790A9AF}" dt="2020-07-10T14:52:32.727" v="306" actId="14100"/>
        <pc:sldMkLst>
          <pc:docMk/>
          <pc:sldMk cId="2739900089" sldId="297"/>
        </pc:sldMkLst>
        <pc:spChg chg="del">
          <ac:chgData name="Diana Mary Pyngrope [Chillibreeze]" userId="dee9ced0-7628-465b-be92-498a19e92798" providerId="ADAL" clId="{91940B09-624E-4C2B-9A0A-533BE790A9AF}" dt="2020-07-10T14:46:09.867" v="113" actId="478"/>
          <ac:spMkLst>
            <pc:docMk/>
            <pc:sldMk cId="2739900089" sldId="297"/>
            <ac:spMk id="3" creationId="{487BBA34-7E1A-4D4A-9114-2BE82AEF9593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4" creationId="{27365C68-C8B8-4ADB-AD6E-2CE4677D7C03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5" creationId="{CDA12C53-0EB0-4380-BC34-5015644E3A0F}"/>
          </ac:spMkLst>
        </pc:spChg>
        <pc:spChg chg="del mod topLvl">
          <ac:chgData name="Diana Mary Pyngrope [Chillibreeze]" userId="dee9ced0-7628-465b-be92-498a19e92798" providerId="ADAL" clId="{91940B09-624E-4C2B-9A0A-533BE790A9AF}" dt="2020-07-10T14:48:08.777" v="161" actId="478"/>
          <ac:spMkLst>
            <pc:docMk/>
            <pc:sldMk cId="2739900089" sldId="297"/>
            <ac:spMk id="8" creationId="{9AA37F95-5CAE-4979-BF55-49419DABC270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12" creationId="{E59A7652-C67B-44A0-820B-39CB39E91EA3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13" creationId="{00D6CFB6-EB62-4A56-A044-8A81C68AD8C6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14" creationId="{E7DF370A-0988-4321-AC22-ED28B7A647CA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15" creationId="{02B03068-4BBB-4725-92A8-0EEF7F2580C6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16" creationId="{97A7F565-EADD-40FF-B591-2DBB65A02479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17" creationId="{4EC2A2D1-A14A-4C0F-94F7-EA73C018DAFB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18" creationId="{EC0E9DF2-7184-41FD-AD6B-2D4E8496A7C8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1" creationId="{F34DD239-04E4-410A-B5A8-B7DD3B3919DC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2" creationId="{95773D6D-50E0-474A-B2C6-33860D46624F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3" creationId="{CFFD3DF7-4E67-4A2E-98BC-80D7F9DB2326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4" creationId="{CBD1A2A4-F560-432F-A199-9DC1DBB3EC69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5" creationId="{CF63AFD0-AE29-48B7-A7AD-5CCE334FBCDE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7" creationId="{69554259-FA36-42B0-9D6E-C602405F0614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8" creationId="{4EEE6169-96EC-4ABF-8471-1E9DDE0DE64C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29" creationId="{3C5237DD-9A9D-4037-9112-C84AB7C9B084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30" creationId="{7F0DBDBB-E693-4602-82E5-0D46898AE435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31" creationId="{90DB2E4F-5222-4914-AB3C-36ABB52B2ED9}"/>
          </ac:spMkLst>
        </pc:spChg>
        <pc:spChg chg="mod ord topLvl">
          <ac:chgData name="Diana Mary Pyngrope [Chillibreeze]" userId="dee9ced0-7628-465b-be92-498a19e92798" providerId="ADAL" clId="{91940B09-624E-4C2B-9A0A-533BE790A9AF}" dt="2020-07-10T14:51:29.998" v="281"/>
          <ac:spMkLst>
            <pc:docMk/>
            <pc:sldMk cId="2739900089" sldId="297"/>
            <ac:spMk id="33" creationId="{4D87560F-1A37-477B-9113-0ABFE267A915}"/>
          </ac:spMkLst>
        </pc:spChg>
        <pc:spChg chg="mod topLvl">
          <ac:chgData name="Diana Mary Pyngrope [Chillibreeze]" userId="dee9ced0-7628-465b-be92-498a19e92798" providerId="ADAL" clId="{91940B09-624E-4C2B-9A0A-533BE790A9AF}" dt="2020-07-10T14:52:32.727" v="306" actId="14100"/>
          <ac:spMkLst>
            <pc:docMk/>
            <pc:sldMk cId="2739900089" sldId="297"/>
            <ac:spMk id="42" creationId="{5C9A36C5-AD71-4EE4-B0A2-3007B4662A7A}"/>
          </ac:spMkLst>
        </pc:spChg>
        <pc:spChg chg="mod">
          <ac:chgData name="Diana Mary Pyngrope [Chillibreeze]" userId="dee9ced0-7628-465b-be92-498a19e92798" providerId="ADAL" clId="{91940B09-624E-4C2B-9A0A-533BE790A9AF}" dt="2020-07-10T14:52:32.727" v="306" actId="14100"/>
          <ac:spMkLst>
            <pc:docMk/>
            <pc:sldMk cId="2739900089" sldId="297"/>
            <ac:spMk id="43" creationId="{240B1534-69D9-4957-A399-8B2E59AFDB5F}"/>
          </ac:spMkLst>
        </pc:spChg>
        <pc:spChg chg="mod">
          <ac:chgData name="Diana Mary Pyngrope [Chillibreeze]" userId="dee9ced0-7628-465b-be92-498a19e92798" providerId="ADAL" clId="{91940B09-624E-4C2B-9A0A-533BE790A9AF}" dt="2020-07-10T14:52:32.727" v="306" actId="14100"/>
          <ac:spMkLst>
            <pc:docMk/>
            <pc:sldMk cId="2739900089" sldId="297"/>
            <ac:spMk id="44" creationId="{3C16135B-2DB4-4041-84AB-001E8198C718}"/>
          </ac:spMkLst>
        </pc:spChg>
        <pc:spChg chg="mod topLvl">
          <ac:chgData name="Diana Mary Pyngrope [Chillibreeze]" userId="dee9ced0-7628-465b-be92-498a19e92798" providerId="ADAL" clId="{91940B09-624E-4C2B-9A0A-533BE790A9AF}" dt="2020-07-10T14:52:32.727" v="306" actId="14100"/>
          <ac:spMkLst>
            <pc:docMk/>
            <pc:sldMk cId="2739900089" sldId="297"/>
            <ac:spMk id="45" creationId="{BACB522E-8BDD-4659-AA8C-DA95C85C0652}"/>
          </ac:spMkLst>
        </pc:spChg>
        <pc:spChg chg="del mod topLvl">
          <ac:chgData name="Diana Mary Pyngrope [Chillibreeze]" userId="dee9ced0-7628-465b-be92-498a19e92798" providerId="ADAL" clId="{91940B09-624E-4C2B-9A0A-533BE790A9AF}" dt="2020-07-10T14:48:34.576" v="171" actId="478"/>
          <ac:spMkLst>
            <pc:docMk/>
            <pc:sldMk cId="2739900089" sldId="297"/>
            <ac:spMk id="55" creationId="{3458BCBF-E7D2-401D-84AC-C04396DC6019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70" creationId="{89D7C346-F545-4497-8F4F-566BCE64F2FA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71" creationId="{0184E894-132A-4A0F-B924-53687E30C479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84" creationId="{541A7CD9-7755-41DE-84A2-CB73F1CACB08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85" creationId="{080A785D-A56B-4064-91AB-C659B7A25313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86" creationId="{B201C830-4BE0-4CBD-8CEC-3A78D9E6582A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87" creationId="{EB47725D-EAB7-488D-A2F6-FF00C76D7393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88" creationId="{F9B4AF1E-0D9A-4561-96CA-48C914E5E41C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89" creationId="{6F699FA9-0C7A-469A-A78A-E6D8AC27F8F2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90" creationId="{9E24BFA0-8613-4D92-A493-F18373D94EAA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91" creationId="{F144ABE3-B2A8-415F-8E86-235555103DBE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92" creationId="{634E2FC2-9F31-40FC-B2FA-FB57BC0B7B0F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93" creationId="{494B6F45-A9F7-44FE-9E4E-B58703240472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00" creationId="{72EE3DF4-169F-4A07-9A8E-289C691DF9F4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01" creationId="{51209499-A22F-4D44-9799-EBF9F7FA7C36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02" creationId="{9D06C593-CDD1-4D89-8D47-258FEDFDA659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03" creationId="{45F484E5-6412-4461-905A-336EC0E7D2FE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04" creationId="{D204C8DE-39DA-45B7-A147-4AECCAD63958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05" creationId="{8C06EFF8-202E-4E58-B86E-802799D2D40F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09" creationId="{B68EF332-3F48-4A05-B49B-73DC5AA23F61}"/>
          </ac:spMkLst>
        </pc:spChg>
        <pc:spChg chg="mod">
          <ac:chgData name="Diana Mary Pyngrope [Chillibreeze]" userId="dee9ced0-7628-465b-be92-498a19e92798" providerId="ADAL" clId="{91940B09-624E-4C2B-9A0A-533BE790A9AF}" dt="2020-07-10T14:51:19.842" v="261" actId="571"/>
          <ac:spMkLst>
            <pc:docMk/>
            <pc:sldMk cId="2739900089" sldId="297"/>
            <ac:spMk id="110" creationId="{EC5040D9-D494-428F-87B7-219FF7475483}"/>
          </ac:spMkLst>
        </pc:spChg>
        <pc:grpChg chg="add del mod topLvl">
          <ac:chgData name="Diana Mary Pyngrope [Chillibreeze]" userId="dee9ced0-7628-465b-be92-498a19e92798" providerId="ADAL" clId="{91940B09-624E-4C2B-9A0A-533BE790A9AF}" dt="2020-07-10T14:47:23.138" v="148" actId="165"/>
          <ac:grpSpMkLst>
            <pc:docMk/>
            <pc:sldMk cId="2739900089" sldId="297"/>
            <ac:grpSpMk id="6" creationId="{880766A9-DA9B-49D1-AEAD-9621756AFA5F}"/>
          </ac:grpSpMkLst>
        </pc:grpChg>
        <pc:grpChg chg="add del mod topLvl">
          <ac:chgData name="Diana Mary Pyngrope [Chillibreeze]" userId="dee9ced0-7628-465b-be92-498a19e92798" providerId="ADAL" clId="{91940B09-624E-4C2B-9A0A-533BE790A9AF}" dt="2020-07-10T14:47:21.704" v="147" actId="165"/>
          <ac:grpSpMkLst>
            <pc:docMk/>
            <pc:sldMk cId="2739900089" sldId="297"/>
            <ac:grpSpMk id="9" creationId="{A75B501C-8F6E-4C9F-96E8-E8567527AAED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47:02.483" v="142" actId="165"/>
          <ac:grpSpMkLst>
            <pc:docMk/>
            <pc:sldMk cId="2739900089" sldId="297"/>
            <ac:grpSpMk id="10" creationId="{87A9629D-3468-4C39-B3CF-280F1FDD04E1}"/>
          </ac:grpSpMkLst>
        </pc:grpChg>
        <pc:grpChg chg="add mod topLvl">
          <ac:chgData name="Diana Mary Pyngrope [Chillibreeze]" userId="dee9ced0-7628-465b-be92-498a19e92798" providerId="ADAL" clId="{91940B09-624E-4C2B-9A0A-533BE790A9AF}" dt="2020-07-10T14:51:29.998" v="281"/>
          <ac:grpSpMkLst>
            <pc:docMk/>
            <pc:sldMk cId="2739900089" sldId="297"/>
            <ac:grpSpMk id="35" creationId="{B132F806-1084-42C7-B599-39C05C2CE6D2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49:10.418" v="212" actId="165"/>
          <ac:grpSpMkLst>
            <pc:docMk/>
            <pc:sldMk cId="2739900089" sldId="297"/>
            <ac:grpSpMk id="58" creationId="{6E56F7D8-0B93-4D62-9281-A6A266997388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50:10.266" v="238" actId="165"/>
          <ac:grpSpMkLst>
            <pc:docMk/>
            <pc:sldMk cId="2739900089" sldId="297"/>
            <ac:grpSpMk id="64" creationId="{5966430F-8F5E-4FA5-BE1D-75CEF7DE3414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50:09.049" v="237" actId="165"/>
          <ac:grpSpMkLst>
            <pc:docMk/>
            <pc:sldMk cId="2739900089" sldId="297"/>
            <ac:grpSpMk id="65" creationId="{FDD962DA-4A2A-497C-8020-59F3727A2C9D}"/>
          </ac:grpSpMkLst>
        </pc:grpChg>
        <pc:grpChg chg="add mod">
          <ac:chgData name="Diana Mary Pyngrope [Chillibreeze]" userId="dee9ced0-7628-465b-be92-498a19e92798" providerId="ADAL" clId="{91940B09-624E-4C2B-9A0A-533BE790A9AF}" dt="2020-07-10T14:51:29.998" v="281"/>
          <ac:grpSpMkLst>
            <pc:docMk/>
            <pc:sldMk cId="2739900089" sldId="297"/>
            <ac:grpSpMk id="66" creationId="{E475FABB-AB39-4738-88F7-5A4DCB12A571}"/>
          </ac:grpSpMkLst>
        </pc:grpChg>
        <pc:grpChg chg="add mod">
          <ac:chgData name="Diana Mary Pyngrope [Chillibreeze]" userId="dee9ced0-7628-465b-be92-498a19e92798" providerId="ADAL" clId="{91940B09-624E-4C2B-9A0A-533BE790A9AF}" dt="2020-07-10T14:51:29.998" v="281"/>
          <ac:grpSpMkLst>
            <pc:docMk/>
            <pc:sldMk cId="2739900089" sldId="297"/>
            <ac:grpSpMk id="67" creationId="{7F196484-3533-480D-8872-270484D2AB68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51:40.392" v="302" actId="478"/>
          <ac:grpSpMkLst>
            <pc:docMk/>
            <pc:sldMk cId="2739900089" sldId="297"/>
            <ac:grpSpMk id="68" creationId="{EE4C6D05-E0D7-449D-8662-D305768F5133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51:20.091" v="262" actId="21"/>
          <ac:grpSpMkLst>
            <pc:docMk/>
            <pc:sldMk cId="2739900089" sldId="297"/>
            <ac:grpSpMk id="69" creationId="{FCD03909-03B7-43D7-80F4-4C8FD4457554}"/>
          </ac:grpSpMkLst>
        </pc:grpChg>
        <pc:grpChg chg="mod">
          <ac:chgData name="Diana Mary Pyngrope [Chillibreeze]" userId="dee9ced0-7628-465b-be92-498a19e92798" providerId="ADAL" clId="{91940B09-624E-4C2B-9A0A-533BE790A9AF}" dt="2020-07-10T14:51:19.842" v="261" actId="571"/>
          <ac:grpSpMkLst>
            <pc:docMk/>
            <pc:sldMk cId="2739900089" sldId="297"/>
            <ac:grpSpMk id="82" creationId="{1C5A5DD3-15F0-4699-B7D3-1E4B16F032C1}"/>
          </ac:grpSpMkLst>
        </pc:grpChg>
        <pc:grpChg chg="mod">
          <ac:chgData name="Diana Mary Pyngrope [Chillibreeze]" userId="dee9ced0-7628-465b-be92-498a19e92798" providerId="ADAL" clId="{91940B09-624E-4C2B-9A0A-533BE790A9AF}" dt="2020-07-10T14:51:19.842" v="261" actId="571"/>
          <ac:grpSpMkLst>
            <pc:docMk/>
            <pc:sldMk cId="2739900089" sldId="297"/>
            <ac:grpSpMk id="83" creationId="{2B594809-8AC9-4828-9F7D-EE3748FF53D1}"/>
          </ac:grpSpMkLst>
        </pc:grpChg>
        <pc:grpChg chg="mod">
          <ac:chgData name="Diana Mary Pyngrope [Chillibreeze]" userId="dee9ced0-7628-465b-be92-498a19e92798" providerId="ADAL" clId="{91940B09-624E-4C2B-9A0A-533BE790A9AF}" dt="2020-07-10T14:51:19.842" v="261" actId="571"/>
          <ac:grpSpMkLst>
            <pc:docMk/>
            <pc:sldMk cId="2739900089" sldId="297"/>
            <ac:grpSpMk id="99" creationId="{593C4EA5-9EA9-43DE-9BAC-91F9F8249F04}"/>
          </ac:grpSpMkLst>
        </pc:grpChg>
        <pc:grpChg chg="add del mod">
          <ac:chgData name="Diana Mary Pyngrope [Chillibreeze]" userId="dee9ced0-7628-465b-be92-498a19e92798" providerId="ADAL" clId="{91940B09-624E-4C2B-9A0A-533BE790A9AF}" dt="2020-07-10T14:52:25.846" v="305" actId="165"/>
          <ac:grpSpMkLst>
            <pc:docMk/>
            <pc:sldMk cId="2739900089" sldId="297"/>
            <ac:grpSpMk id="112" creationId="{C669B86C-B724-4836-B6DA-0F413A494337}"/>
          </ac:grpSpMkLst>
        </pc:grpChg>
        <pc:picChg chg="mod">
          <ac:chgData name="Diana Mary Pyngrope [Chillibreeze]" userId="dee9ced0-7628-465b-be92-498a19e92798" providerId="ADAL" clId="{91940B09-624E-4C2B-9A0A-533BE790A9AF}" dt="2020-07-10T14:51:46.429" v="304" actId="962"/>
          <ac:picMkLst>
            <pc:docMk/>
            <pc:sldMk cId="2739900089" sldId="297"/>
            <ac:picMk id="111" creationId="{2560998E-F26E-4770-A555-07809338E314}"/>
          </ac:picMkLst>
        </pc:pic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7" creationId="{5EDEFFF2-A7DA-4BF6-B702-084F67805B6B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36" creationId="{DF770DED-7EAE-47AE-8E20-EF58FD679BC6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37" creationId="{9E4FD654-39AE-4ADB-8B7D-AB3339124D21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38" creationId="{3221425B-0F30-4562-A85C-42368FE43B2E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39" creationId="{AA0F619C-E62D-4EFF-BA4C-DB301A62C5C4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46" creationId="{1DD2BD42-DAF3-45E6-B87C-E3FACACB06BA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47" creationId="{705BFEB7-3711-48E7-941E-AAD1C4D79308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48" creationId="{CD0EA353-FEA3-49BB-B7AC-10EAC54F9290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49" creationId="{A6492A1A-B142-40AE-9672-7C7476493909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50" creationId="{44AED0F1-3BB0-48D6-BDFD-77C9B32AA0D4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51" creationId="{1E146350-921A-4745-BEB2-5CE1F98FDBD3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52" creationId="{7D51CE06-84C9-4091-BB3E-502C87C3295A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53" creationId="{C6300B40-A54D-487D-8272-43EB00DA80F1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29.998" v="281"/>
          <ac:cxnSpMkLst>
            <pc:docMk/>
            <pc:sldMk cId="2739900089" sldId="297"/>
            <ac:cxnSpMk id="54" creationId="{7FD69EE1-93A0-49D9-A0AE-D9A11A8ADDC4}"/>
          </ac:cxnSpMkLst>
        </pc:cxnChg>
        <pc:cxnChg chg="add mod">
          <ac:chgData name="Diana Mary Pyngrope [Chillibreeze]" userId="dee9ced0-7628-465b-be92-498a19e92798" providerId="ADAL" clId="{91940B09-624E-4C2B-9A0A-533BE790A9AF}" dt="2020-07-10T14:51:40.392" v="302" actId="478"/>
          <ac:cxnSpMkLst>
            <pc:docMk/>
            <pc:sldMk cId="2739900089" sldId="297"/>
            <ac:cxnSpMk id="56" creationId="{64B4D43E-F043-4638-BC2C-4C42BE621AF9}"/>
          </ac:cxnSpMkLst>
        </pc:cxnChg>
        <pc:cxnChg chg="add mod">
          <ac:chgData name="Diana Mary Pyngrope [Chillibreeze]" userId="dee9ced0-7628-465b-be92-498a19e92798" providerId="ADAL" clId="{91940B09-624E-4C2B-9A0A-533BE790A9AF}" dt="2020-07-10T14:51:40.392" v="302" actId="478"/>
          <ac:cxnSpMkLst>
            <pc:docMk/>
            <pc:sldMk cId="2739900089" sldId="297"/>
            <ac:cxnSpMk id="57" creationId="{EC2F5AB7-67E0-4548-9515-0096AC8BDDEF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40.392" v="302" actId="478"/>
          <ac:cxnSpMkLst>
            <pc:docMk/>
            <pc:sldMk cId="2739900089" sldId="297"/>
            <ac:cxnSpMk id="59" creationId="{B3B7A477-6A0B-4489-A03F-8238D3949FC0}"/>
          </ac:cxnSpMkLst>
        </pc:cxnChg>
        <pc:cxnChg chg="mod topLvl">
          <ac:chgData name="Diana Mary Pyngrope [Chillibreeze]" userId="dee9ced0-7628-465b-be92-498a19e92798" providerId="ADAL" clId="{91940B09-624E-4C2B-9A0A-533BE790A9AF}" dt="2020-07-10T14:51:40.392" v="302" actId="478"/>
          <ac:cxnSpMkLst>
            <pc:docMk/>
            <pc:sldMk cId="2739900089" sldId="297"/>
            <ac:cxnSpMk id="60" creationId="{FB7780C3-3882-4A12-9364-DBC55B4D6D21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2" creationId="{FEC7426D-93DB-4F9B-8524-EAC8BFB0BA16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3" creationId="{6E352069-A239-477A-AFF1-3B5E1DEA4E20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4" creationId="{6A79622E-5792-4E19-8B53-FBC13CBA20D1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5" creationId="{9FE1D0D3-1406-4DFE-A932-669BB069D0EB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6" creationId="{CDA1FF59-AEDA-48C8-BB79-F26E948FE107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7" creationId="{B3FC81F6-339F-4CAC-BB31-F32A40EC0F49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8" creationId="{4EBBC5D3-85EA-4748-940D-1D8D0F5798F2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79" creationId="{557D95CF-E84D-4886-981C-333F27001710}"/>
          </ac:cxnSpMkLst>
        </pc:cxnChg>
        <pc:cxnChg chg="mod">
          <ac:chgData name="Diana Mary Pyngrope [Chillibreeze]" userId="dee9ced0-7628-465b-be92-498a19e92798" providerId="ADAL" clId="{91940B09-624E-4C2B-9A0A-533BE790A9AF}" dt="2020-07-10T14:51:20.091" v="262" actId="21"/>
          <ac:cxnSpMkLst>
            <pc:docMk/>
            <pc:sldMk cId="2739900089" sldId="297"/>
            <ac:cxnSpMk id="80" creationId="{8921C63D-43FA-41B5-A371-F805A3E6B87D}"/>
          </ac:cxnSpMkLst>
        </pc:cxnChg>
        <pc:cxnChg chg="mod">
          <ac:chgData name="Diana Mary Pyngrope [Chillibreeze]" userId="dee9ced0-7628-465b-be92-498a19e92798" providerId="ADAL" clId="{91940B09-624E-4C2B-9A0A-533BE790A9AF}" dt="2020-07-10T14:51:20.091" v="262" actId="21"/>
          <ac:cxnSpMkLst>
            <pc:docMk/>
            <pc:sldMk cId="2739900089" sldId="297"/>
            <ac:cxnSpMk id="81" creationId="{5428A8EA-D723-46ED-859B-267149191ED8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94" creationId="{826D884B-722E-48A1-9F55-361B326CA880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95" creationId="{265DCCB6-09FA-4792-B221-18E4D1FF1B79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96" creationId="{6534E8E8-99EC-4712-AE13-D04E61056CBE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97" creationId="{3CA2540B-75E2-4467-9940-77C0E86F9368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98" creationId="{6BF76E29-D407-470E-9C18-77D596E81AEA}"/>
          </ac:cxnSpMkLst>
        </pc:cxnChg>
        <pc:cxnChg chg="mod">
          <ac:chgData name="Diana Mary Pyngrope [Chillibreeze]" userId="dee9ced0-7628-465b-be92-498a19e92798" providerId="ADAL" clId="{91940B09-624E-4C2B-9A0A-533BE790A9AF}" dt="2020-07-10T14:51:20.091" v="262" actId="21"/>
          <ac:cxnSpMkLst>
            <pc:docMk/>
            <pc:sldMk cId="2739900089" sldId="297"/>
            <ac:cxnSpMk id="106" creationId="{3EFF868A-C06D-422B-8F4E-F47E4A40CEF7}"/>
          </ac:cxnSpMkLst>
        </pc:cxnChg>
        <pc:cxnChg chg="mod">
          <ac:chgData name="Diana Mary Pyngrope [Chillibreeze]" userId="dee9ced0-7628-465b-be92-498a19e92798" providerId="ADAL" clId="{91940B09-624E-4C2B-9A0A-533BE790A9AF}" dt="2020-07-10T14:51:20.091" v="262" actId="21"/>
          <ac:cxnSpMkLst>
            <pc:docMk/>
            <pc:sldMk cId="2739900089" sldId="297"/>
            <ac:cxnSpMk id="107" creationId="{BDD4F6D8-EE7E-4DA3-88C2-666F5FB55772}"/>
          </ac:cxnSpMkLst>
        </pc:cxnChg>
        <pc:cxnChg chg="mod">
          <ac:chgData name="Diana Mary Pyngrope [Chillibreeze]" userId="dee9ced0-7628-465b-be92-498a19e92798" providerId="ADAL" clId="{91940B09-624E-4C2B-9A0A-533BE790A9AF}" dt="2020-07-10T14:51:19.842" v="261" actId="571"/>
          <ac:cxnSpMkLst>
            <pc:docMk/>
            <pc:sldMk cId="2739900089" sldId="297"/>
            <ac:cxnSpMk id="108" creationId="{D567894A-CB8B-42D3-99C7-A20F5184960B}"/>
          </ac:cxnSpMkLst>
        </pc:cxnChg>
      </pc:sldChg>
    </pc:docChg>
  </pc:docChgLst>
  <pc:docChgLst>
    <pc:chgData name="Moirangthem Suresh Singh [Chillibreeze]" userId="f06758bc-9008-4d0e-8b8a-e89442bfaf22" providerId="ADAL" clId="{C5BFBC0C-8D06-43A7-BBB5-C09B19B0BA2F}"/>
    <pc:docChg chg="modSld">
      <pc:chgData name="Moirangthem Suresh Singh [Chillibreeze]" userId="f06758bc-9008-4d0e-8b8a-e89442bfaf22" providerId="ADAL" clId="{C5BFBC0C-8D06-43A7-BBB5-C09B19B0BA2F}" dt="2020-07-13T12:24:23.627" v="0"/>
      <pc:docMkLst>
        <pc:docMk/>
      </pc:docMkLst>
      <pc:sldChg chg="addSp delSp modSp">
        <pc:chgData name="Moirangthem Suresh Singh [Chillibreeze]" userId="f06758bc-9008-4d0e-8b8a-e89442bfaf22" providerId="ADAL" clId="{C5BFBC0C-8D06-43A7-BBB5-C09B19B0BA2F}" dt="2020-07-13T12:24:23.627" v="0"/>
        <pc:sldMkLst>
          <pc:docMk/>
          <pc:sldMk cId="3369738062" sldId="285"/>
        </pc:sldMkLst>
        <pc:spChg chg="add del mod">
          <ac:chgData name="Moirangthem Suresh Singh [Chillibreeze]" userId="f06758bc-9008-4d0e-8b8a-e89442bfaf22" providerId="ADAL" clId="{C5BFBC0C-8D06-43A7-BBB5-C09B19B0BA2F}" dt="2020-07-13T12:24:23.627" v="0"/>
          <ac:spMkLst>
            <pc:docMk/>
            <pc:sldMk cId="3369738062" sldId="285"/>
            <ac:spMk id="2" creationId="{5D9A86BB-26FB-4CCB-8910-1D227A8E8668}"/>
          </ac:spMkLst>
        </pc:spChg>
        <pc:spChg chg="mod">
          <ac:chgData name="Moirangthem Suresh Singh [Chillibreeze]" userId="f06758bc-9008-4d0e-8b8a-e89442bfaf22" providerId="ADAL" clId="{C5BFBC0C-8D06-43A7-BBB5-C09B19B0BA2F}" dt="2020-07-13T12:24:23.627" v="0"/>
          <ac:spMkLst>
            <pc:docMk/>
            <pc:sldMk cId="3369738062" sldId="285"/>
            <ac:spMk id="3" creationId="{D4207C3F-121D-4FAB-A294-28DB7D4F0E67}"/>
          </ac:spMkLst>
        </pc:spChg>
      </pc:sldChg>
    </pc:docChg>
  </pc:docChgLst>
  <pc:docChgLst>
    <pc:chgData name="Puia [Chillibreeze Aizawl]" userId="7a754c0e-b991-481f-9e06-92b528a014fc" providerId="ADAL" clId="{693EA945-9D33-471F-81A1-B3D489C587E5}"/>
    <pc:docChg chg="custSel addSld delSld modSld modSection">
      <pc:chgData name="Puia [Chillibreeze Aizawl]" userId="7a754c0e-b991-481f-9e06-92b528a014fc" providerId="ADAL" clId="{693EA945-9D33-471F-81A1-B3D489C587E5}" dt="2020-07-10T14:13:18.199" v="17" actId="692"/>
      <pc:docMkLst>
        <pc:docMk/>
      </pc:docMkLst>
      <pc:sldChg chg="del">
        <pc:chgData name="Puia [Chillibreeze Aizawl]" userId="7a754c0e-b991-481f-9e06-92b528a014fc" providerId="ADAL" clId="{693EA945-9D33-471F-81A1-B3D489C587E5}" dt="2020-07-10T14:05:34.009" v="1" actId="47"/>
        <pc:sldMkLst>
          <pc:docMk/>
          <pc:sldMk cId="697215877" sldId="261"/>
        </pc:sldMkLst>
      </pc:sldChg>
      <pc:sldChg chg="del">
        <pc:chgData name="Puia [Chillibreeze Aizawl]" userId="7a754c0e-b991-481f-9e06-92b528a014fc" providerId="ADAL" clId="{693EA945-9D33-471F-81A1-B3D489C587E5}" dt="2020-07-10T14:05:34.009" v="1" actId="47"/>
        <pc:sldMkLst>
          <pc:docMk/>
          <pc:sldMk cId="2950811829" sldId="262"/>
        </pc:sldMkLst>
      </pc:sldChg>
      <pc:sldChg chg="del">
        <pc:chgData name="Puia [Chillibreeze Aizawl]" userId="7a754c0e-b991-481f-9e06-92b528a014fc" providerId="ADAL" clId="{693EA945-9D33-471F-81A1-B3D489C587E5}" dt="2020-07-10T14:06:01.994" v="2" actId="47"/>
        <pc:sldMkLst>
          <pc:docMk/>
          <pc:sldMk cId="2230122882" sldId="266"/>
        </pc:sldMkLst>
      </pc:sldChg>
      <pc:sldChg chg="del">
        <pc:chgData name="Puia [Chillibreeze Aizawl]" userId="7a754c0e-b991-481f-9e06-92b528a014fc" providerId="ADAL" clId="{693EA945-9D33-471F-81A1-B3D489C587E5}" dt="2020-07-10T14:06:21.073" v="6" actId="47"/>
        <pc:sldMkLst>
          <pc:docMk/>
          <pc:sldMk cId="2163560057" sldId="268"/>
        </pc:sldMkLst>
      </pc:sldChg>
      <pc:sldChg chg="delSp add mod">
        <pc:chgData name="Puia [Chillibreeze Aizawl]" userId="7a754c0e-b991-481f-9e06-92b528a014fc" providerId="ADAL" clId="{693EA945-9D33-471F-81A1-B3D489C587E5}" dt="2020-07-10T14:08:18.862" v="10" actId="478"/>
        <pc:sldMkLst>
          <pc:docMk/>
          <pc:sldMk cId="2105102561" sldId="290"/>
        </pc:sldMkLst>
        <pc:spChg chg="del">
          <ac:chgData name="Puia [Chillibreeze Aizawl]" userId="7a754c0e-b991-481f-9e06-92b528a014fc" providerId="ADAL" clId="{693EA945-9D33-471F-81A1-B3D489C587E5}" dt="2020-07-10T14:08:18.862" v="10" actId="478"/>
          <ac:spMkLst>
            <pc:docMk/>
            <pc:sldMk cId="2105102561" sldId="290"/>
            <ac:spMk id="29" creationId="{57D80348-26F4-4EC6-850D-B3E222AF0437}"/>
          </ac:spMkLst>
        </pc:spChg>
      </pc:sldChg>
      <pc:sldChg chg="delSp modSp add mod">
        <pc:chgData name="Puia [Chillibreeze Aizawl]" userId="7a754c0e-b991-481f-9e06-92b528a014fc" providerId="ADAL" clId="{693EA945-9D33-471F-81A1-B3D489C587E5}" dt="2020-07-10T14:10:58.872" v="12" actId="1582"/>
        <pc:sldMkLst>
          <pc:docMk/>
          <pc:sldMk cId="868518459" sldId="291"/>
        </pc:sldMkLst>
        <pc:spChg chg="del">
          <ac:chgData name="Puia [Chillibreeze Aizawl]" userId="7a754c0e-b991-481f-9e06-92b528a014fc" providerId="ADAL" clId="{693EA945-9D33-471F-81A1-B3D489C587E5}" dt="2020-07-10T14:08:17.286" v="9" actId="478"/>
          <ac:spMkLst>
            <pc:docMk/>
            <pc:sldMk cId="868518459" sldId="291"/>
            <ac:spMk id="58" creationId="{821F2B7F-8A9F-44F1-BC5D-9761C0FE745E}"/>
          </ac:spMkLst>
        </pc:spChg>
        <pc:cxnChg chg="mod">
          <ac:chgData name="Puia [Chillibreeze Aizawl]" userId="7a754c0e-b991-481f-9e06-92b528a014fc" providerId="ADAL" clId="{693EA945-9D33-471F-81A1-B3D489C587E5}" dt="2020-07-10T14:10:58.872" v="12" actId="1582"/>
          <ac:cxnSpMkLst>
            <pc:docMk/>
            <pc:sldMk cId="868518459" sldId="291"/>
            <ac:cxnSpMk id="41" creationId="{D0008F94-F071-4809-B0F7-E28FE68FFAEE}"/>
          </ac:cxnSpMkLst>
        </pc:cxnChg>
        <pc:cxnChg chg="mod">
          <ac:chgData name="Puia [Chillibreeze Aizawl]" userId="7a754c0e-b991-481f-9e06-92b528a014fc" providerId="ADAL" clId="{693EA945-9D33-471F-81A1-B3D489C587E5}" dt="2020-07-10T14:10:58.872" v="12" actId="1582"/>
          <ac:cxnSpMkLst>
            <pc:docMk/>
            <pc:sldMk cId="868518459" sldId="291"/>
            <ac:cxnSpMk id="42" creationId="{89892EF5-EA11-4C48-BBFB-EAE55B4306DA}"/>
          </ac:cxnSpMkLst>
        </pc:cxnChg>
        <pc:cxnChg chg="mod">
          <ac:chgData name="Puia [Chillibreeze Aizawl]" userId="7a754c0e-b991-481f-9e06-92b528a014fc" providerId="ADAL" clId="{693EA945-9D33-471F-81A1-B3D489C587E5}" dt="2020-07-10T14:10:58.872" v="12" actId="1582"/>
          <ac:cxnSpMkLst>
            <pc:docMk/>
            <pc:sldMk cId="868518459" sldId="291"/>
            <ac:cxnSpMk id="45" creationId="{E50ACEC1-03D9-4163-824B-C020AB86313A}"/>
          </ac:cxnSpMkLst>
        </pc:cxnChg>
        <pc:cxnChg chg="mod">
          <ac:chgData name="Puia [Chillibreeze Aizawl]" userId="7a754c0e-b991-481f-9e06-92b528a014fc" providerId="ADAL" clId="{693EA945-9D33-471F-81A1-B3D489C587E5}" dt="2020-07-10T14:10:58.872" v="12" actId="1582"/>
          <ac:cxnSpMkLst>
            <pc:docMk/>
            <pc:sldMk cId="868518459" sldId="291"/>
            <ac:cxnSpMk id="50" creationId="{260DB84D-5F09-4D68-952F-D0CDDDA2FECC}"/>
          </ac:cxnSpMkLst>
        </pc:cxnChg>
        <pc:cxnChg chg="mod">
          <ac:chgData name="Puia [Chillibreeze Aizawl]" userId="7a754c0e-b991-481f-9e06-92b528a014fc" providerId="ADAL" clId="{693EA945-9D33-471F-81A1-B3D489C587E5}" dt="2020-07-10T14:10:58.872" v="12" actId="1582"/>
          <ac:cxnSpMkLst>
            <pc:docMk/>
            <pc:sldMk cId="868518459" sldId="291"/>
            <ac:cxnSpMk id="53" creationId="{66DF6F7A-0D0B-4AEE-B52D-DD301535825D}"/>
          </ac:cxnSpMkLst>
        </pc:cxnChg>
      </pc:sldChg>
      <pc:sldChg chg="add del">
        <pc:chgData name="Puia [Chillibreeze Aizawl]" userId="7a754c0e-b991-481f-9e06-92b528a014fc" providerId="ADAL" clId="{693EA945-9D33-471F-81A1-B3D489C587E5}" dt="2020-07-10T14:06:10.431" v="4" actId="47"/>
        <pc:sldMkLst>
          <pc:docMk/>
          <pc:sldMk cId="3967940606" sldId="292"/>
        </pc:sldMkLst>
      </pc:sldChg>
      <pc:sldChg chg="add del">
        <pc:chgData name="Puia [Chillibreeze Aizawl]" userId="7a754c0e-b991-481f-9e06-92b528a014fc" providerId="ADAL" clId="{693EA945-9D33-471F-81A1-B3D489C587E5}" dt="2020-07-10T14:06:15.625" v="5" actId="2696"/>
        <pc:sldMkLst>
          <pc:docMk/>
          <pc:sldMk cId="1046832506" sldId="293"/>
        </pc:sldMkLst>
      </pc:sldChg>
      <pc:sldChg chg="delSp modSp add mod">
        <pc:chgData name="Puia [Chillibreeze Aizawl]" userId="7a754c0e-b991-481f-9e06-92b528a014fc" providerId="ADAL" clId="{693EA945-9D33-471F-81A1-B3D489C587E5}" dt="2020-07-10T14:12:28.811" v="15" actId="1582"/>
        <pc:sldMkLst>
          <pc:docMk/>
          <pc:sldMk cId="3968559844" sldId="293"/>
        </pc:sldMkLst>
        <pc:spChg chg="del">
          <ac:chgData name="Puia [Chillibreeze Aizawl]" userId="7a754c0e-b991-481f-9e06-92b528a014fc" providerId="ADAL" clId="{693EA945-9D33-471F-81A1-B3D489C587E5}" dt="2020-07-10T14:08:23.492" v="11" actId="478"/>
          <ac:spMkLst>
            <pc:docMk/>
            <pc:sldMk cId="3968559844" sldId="293"/>
            <ac:spMk id="43" creationId="{ED6BB095-9440-4FEA-9DC4-E309B069F952}"/>
          </ac:spMkLst>
        </pc:spChg>
        <pc:cxnChg chg="mod">
          <ac:chgData name="Puia [Chillibreeze Aizawl]" userId="7a754c0e-b991-481f-9e06-92b528a014fc" providerId="ADAL" clId="{693EA945-9D33-471F-81A1-B3D489C587E5}" dt="2020-07-10T14:12:28.811" v="15" actId="1582"/>
          <ac:cxnSpMkLst>
            <pc:docMk/>
            <pc:sldMk cId="3968559844" sldId="293"/>
            <ac:cxnSpMk id="15" creationId="{B36D2CC3-3AAC-4380-ACCD-79C1D3CFD39F}"/>
          </ac:cxnSpMkLst>
        </pc:cxnChg>
        <pc:cxnChg chg="mod">
          <ac:chgData name="Puia [Chillibreeze Aizawl]" userId="7a754c0e-b991-481f-9e06-92b528a014fc" providerId="ADAL" clId="{693EA945-9D33-471F-81A1-B3D489C587E5}" dt="2020-07-10T14:12:28.811" v="15" actId="1582"/>
          <ac:cxnSpMkLst>
            <pc:docMk/>
            <pc:sldMk cId="3968559844" sldId="293"/>
            <ac:cxnSpMk id="19" creationId="{4071E43B-4085-492A-9F3B-043A14087FF9}"/>
          </ac:cxnSpMkLst>
        </pc:cxnChg>
        <pc:cxnChg chg="mod">
          <ac:chgData name="Puia [Chillibreeze Aizawl]" userId="7a754c0e-b991-481f-9e06-92b528a014fc" providerId="ADAL" clId="{693EA945-9D33-471F-81A1-B3D489C587E5}" dt="2020-07-10T14:12:28.811" v="15" actId="1582"/>
          <ac:cxnSpMkLst>
            <pc:docMk/>
            <pc:sldMk cId="3968559844" sldId="293"/>
            <ac:cxnSpMk id="23" creationId="{87879006-9993-47F8-85A1-392C80138CF2}"/>
          </ac:cxnSpMkLst>
        </pc:cxnChg>
        <pc:cxnChg chg="mod">
          <ac:chgData name="Puia [Chillibreeze Aizawl]" userId="7a754c0e-b991-481f-9e06-92b528a014fc" providerId="ADAL" clId="{693EA945-9D33-471F-81A1-B3D489C587E5}" dt="2020-07-10T14:12:28.811" v="15" actId="1582"/>
          <ac:cxnSpMkLst>
            <pc:docMk/>
            <pc:sldMk cId="3968559844" sldId="293"/>
            <ac:cxnSpMk id="28" creationId="{8EBD43EB-AD0D-412A-B191-F43BF3B82863}"/>
          </ac:cxnSpMkLst>
        </pc:cxnChg>
        <pc:cxnChg chg="mod">
          <ac:chgData name="Puia [Chillibreeze Aizawl]" userId="7a754c0e-b991-481f-9e06-92b528a014fc" providerId="ADAL" clId="{693EA945-9D33-471F-81A1-B3D489C587E5}" dt="2020-07-10T14:12:28.811" v="15" actId="1582"/>
          <ac:cxnSpMkLst>
            <pc:docMk/>
            <pc:sldMk cId="3968559844" sldId="293"/>
            <ac:cxnSpMk id="31" creationId="{B5B7F879-4284-4C95-A2A9-460A79F51364}"/>
          </ac:cxnSpMkLst>
        </pc:cxnChg>
      </pc:sldChg>
      <pc:sldChg chg="delSp modSp add mod">
        <pc:chgData name="Puia [Chillibreeze Aizawl]" userId="7a754c0e-b991-481f-9e06-92b528a014fc" providerId="ADAL" clId="{693EA945-9D33-471F-81A1-B3D489C587E5}" dt="2020-07-10T14:13:18.199" v="17" actId="692"/>
        <pc:sldMkLst>
          <pc:docMk/>
          <pc:sldMk cId="2831617250" sldId="294"/>
        </pc:sldMkLst>
        <pc:spChg chg="del">
          <ac:chgData name="Puia [Chillibreeze Aizawl]" userId="7a754c0e-b991-481f-9e06-92b528a014fc" providerId="ADAL" clId="{693EA945-9D33-471F-81A1-B3D489C587E5}" dt="2020-07-10T14:08:14.898" v="8" actId="478"/>
          <ac:spMkLst>
            <pc:docMk/>
            <pc:sldMk cId="2831617250" sldId="294"/>
            <ac:spMk id="65" creationId="{6E0AF47E-78AC-4BD9-BC4E-4786EDF7604C}"/>
          </ac:spMkLst>
        </pc:sp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32" creationId="{CECE1D1B-3152-4FBE-9005-A610E5E77E00}"/>
          </ac:cxnSpMkLst>
        </pc:cxn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34" creationId="{F341FB96-62E5-4D63-898A-A4E13C6A07C5}"/>
          </ac:cxnSpMkLst>
        </pc:cxn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35" creationId="{78F40236-E288-4710-A25C-3C4EACE09C3C}"/>
          </ac:cxnSpMkLst>
        </pc:cxn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36" creationId="{16EA81D3-F0FE-4A36-9A1B-1E8462BF23D3}"/>
          </ac:cxnSpMkLst>
        </pc:cxn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38" creationId="{642650E2-A610-4AD3-9DB5-50A5575FB970}"/>
          </ac:cxnSpMkLst>
        </pc:cxn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47" creationId="{968F7E52-A780-4037-AECF-85F625ED0971}"/>
          </ac:cxnSpMkLst>
        </pc:cxn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51" creationId="{6BD71783-9F43-4895-AFA8-61AA9FD298CF}"/>
          </ac:cxnSpMkLst>
        </pc:cxnChg>
        <pc:cxnChg chg="mod">
          <ac:chgData name="Puia [Chillibreeze Aizawl]" userId="7a754c0e-b991-481f-9e06-92b528a014fc" providerId="ADAL" clId="{693EA945-9D33-471F-81A1-B3D489C587E5}" dt="2020-07-10T14:13:18.199" v="17" actId="692"/>
          <ac:cxnSpMkLst>
            <pc:docMk/>
            <pc:sldMk cId="2831617250" sldId="294"/>
            <ac:cxnSpMk id="55" creationId="{338A53E1-1487-434F-A7A2-92D153C86C5C}"/>
          </ac:cxnSpMkLst>
        </pc:cxnChg>
      </pc:sldChg>
    </pc:docChg>
  </pc:docChgLst>
  <pc:docChgLst>
    <pc:chgData name="Mili Diengdoh" userId="4e667e83-9d62-4727-9cfb-ee24b16ffb56" providerId="ADAL" clId="{1FBBC13E-1E57-4394-9F43-AE45103F01F8}"/>
    <pc:docChg chg="undo redo custSel addSld delSld modSld modMainMaster">
      <pc:chgData name="Mili Diengdoh" userId="4e667e83-9d62-4727-9cfb-ee24b16ffb56" providerId="ADAL" clId="{1FBBC13E-1E57-4394-9F43-AE45103F01F8}" dt="2020-07-14T15:24:37.643" v="1558" actId="14100"/>
      <pc:docMkLst>
        <pc:docMk/>
      </pc:docMkLst>
      <pc:sldChg chg="modSp mod">
        <pc:chgData name="Mili Diengdoh" userId="4e667e83-9d62-4727-9cfb-ee24b16ffb56" providerId="ADAL" clId="{1FBBC13E-1E57-4394-9F43-AE45103F01F8}" dt="2020-07-14T15:22:19.008" v="1542" actId="14100"/>
        <pc:sldMkLst>
          <pc:docMk/>
          <pc:sldMk cId="1938058825" sldId="256"/>
        </pc:sldMkLst>
        <pc:spChg chg="mod">
          <ac:chgData name="Mili Diengdoh" userId="4e667e83-9d62-4727-9cfb-ee24b16ffb56" providerId="ADAL" clId="{1FBBC13E-1E57-4394-9F43-AE45103F01F8}" dt="2020-07-14T15:22:19.008" v="1542" actId="14100"/>
          <ac:spMkLst>
            <pc:docMk/>
            <pc:sldMk cId="1938058825" sldId="256"/>
            <ac:spMk id="2" creationId="{3E7683AF-57B9-42CB-87A5-BF8A036AE9EA}"/>
          </ac:spMkLst>
        </pc:spChg>
      </pc:sldChg>
      <pc:sldChg chg="addSp delSp modSp mod">
        <pc:chgData name="Mili Diengdoh" userId="4e667e83-9d62-4727-9cfb-ee24b16ffb56" providerId="ADAL" clId="{1FBBC13E-1E57-4394-9F43-AE45103F01F8}" dt="2020-07-14T13:05:05.423" v="195"/>
        <pc:sldMkLst>
          <pc:docMk/>
          <pc:sldMk cId="2774759620" sldId="257"/>
        </pc:sldMkLst>
        <pc:spChg chg="add del mod">
          <ac:chgData name="Mili Diengdoh" userId="4e667e83-9d62-4727-9cfb-ee24b16ffb56" providerId="ADAL" clId="{1FBBC13E-1E57-4394-9F43-AE45103F01F8}" dt="2020-07-14T12:56:43.464" v="56"/>
          <ac:spMkLst>
            <pc:docMk/>
            <pc:sldMk cId="2774759620" sldId="257"/>
            <ac:spMk id="2" creationId="{16D23C1E-5DA8-4987-A96F-600BEBAB0024}"/>
          </ac:spMkLst>
        </pc:spChg>
        <pc:spChg chg="mod">
          <ac:chgData name="Mili Diengdoh" userId="4e667e83-9d62-4727-9cfb-ee24b16ffb56" providerId="ADAL" clId="{1FBBC13E-1E57-4394-9F43-AE45103F01F8}" dt="2020-07-14T13:05:05.423" v="195"/>
          <ac:spMkLst>
            <pc:docMk/>
            <pc:sldMk cId="2774759620" sldId="257"/>
            <ac:spMk id="3" creationId="{144A5856-EAF5-4C82-A680-27439AD0974D}"/>
          </ac:spMkLst>
        </pc:spChg>
        <pc:spChg chg="add del mod">
          <ac:chgData name="Mili Diengdoh" userId="4e667e83-9d62-4727-9cfb-ee24b16ffb56" providerId="ADAL" clId="{1FBBC13E-1E57-4394-9F43-AE45103F01F8}" dt="2020-07-14T12:56:43.633" v="57"/>
          <ac:spMkLst>
            <pc:docMk/>
            <pc:sldMk cId="2774759620" sldId="257"/>
            <ac:spMk id="5" creationId="{F00119A2-D2BD-4FD6-89C9-06163D4E92CB}"/>
          </ac:spMkLst>
        </pc:spChg>
        <pc:spChg chg="add del mod">
          <ac:chgData name="Mili Diengdoh" userId="4e667e83-9d62-4727-9cfb-ee24b16ffb56" providerId="ADAL" clId="{1FBBC13E-1E57-4394-9F43-AE45103F01F8}" dt="2020-07-14T12:56:43.792" v="58"/>
          <ac:spMkLst>
            <pc:docMk/>
            <pc:sldMk cId="2774759620" sldId="257"/>
            <ac:spMk id="6" creationId="{5D08DC8E-CAB1-4FE6-B8C7-EF548AAED8D3}"/>
          </ac:spMkLst>
        </pc:spChg>
        <pc:spChg chg="add del mod">
          <ac:chgData name="Mili Diengdoh" userId="4e667e83-9d62-4727-9cfb-ee24b16ffb56" providerId="ADAL" clId="{1FBBC13E-1E57-4394-9F43-AE45103F01F8}" dt="2020-07-13T07:20:28.643" v="36"/>
          <ac:spMkLst>
            <pc:docMk/>
            <pc:sldMk cId="2774759620" sldId="257"/>
            <ac:spMk id="6" creationId="{FFF287A1-2C78-450A-8EEE-89345DCBA0D3}"/>
          </ac:spMkLst>
        </pc:spChg>
        <pc:picChg chg="add">
          <ac:chgData name="Mili Diengdoh" userId="4e667e83-9d62-4727-9cfb-ee24b16ffb56" providerId="ADAL" clId="{1FBBC13E-1E57-4394-9F43-AE45103F01F8}" dt="2020-07-13T07:17:32.490" v="1" actId="22"/>
          <ac:picMkLst>
            <pc:docMk/>
            <pc:sldMk cId="2774759620" sldId="257"/>
            <ac:picMk id="2" creationId="{229E8480-816F-4E9C-86CE-2EF64BC56C91}"/>
          </ac:picMkLst>
        </pc:picChg>
        <pc:picChg chg="del">
          <ac:chgData name="Mili Diengdoh" userId="4e667e83-9d62-4727-9cfb-ee24b16ffb56" providerId="ADAL" clId="{1FBBC13E-1E57-4394-9F43-AE45103F01F8}" dt="2020-07-14T12:57:55.762" v="71" actId="478"/>
          <ac:picMkLst>
            <pc:docMk/>
            <pc:sldMk cId="2774759620" sldId="257"/>
            <ac:picMk id="4" creationId="{6443F346-9255-48E1-944E-C39989ECF454}"/>
          </ac:picMkLst>
        </pc:picChg>
        <pc:picChg chg="add">
          <ac:chgData name="Mili Diengdoh" userId="4e667e83-9d62-4727-9cfb-ee24b16ffb56" providerId="ADAL" clId="{1FBBC13E-1E57-4394-9F43-AE45103F01F8}" dt="2020-07-14T12:57:56.169" v="72" actId="22"/>
          <ac:picMkLst>
            <pc:docMk/>
            <pc:sldMk cId="2774759620" sldId="257"/>
            <ac:picMk id="8" creationId="{1221C4E5-2E31-47CF-8E3D-A88BE27D51E3}"/>
          </ac:picMkLst>
        </pc:picChg>
      </pc:sldChg>
      <pc:sldChg chg="addSp delSp modSp mod modClrScheme chgLayout">
        <pc:chgData name="Mili Diengdoh" userId="4e667e83-9d62-4727-9cfb-ee24b16ffb56" providerId="ADAL" clId="{1FBBC13E-1E57-4394-9F43-AE45103F01F8}" dt="2020-07-14T15:05:59.850" v="1485"/>
        <pc:sldMkLst>
          <pc:docMk/>
          <pc:sldMk cId="4126673888" sldId="258"/>
        </pc:sldMkLst>
        <pc:spChg chg="add del mod">
          <ac:chgData name="Mili Diengdoh" userId="4e667e83-9d62-4727-9cfb-ee24b16ffb56" providerId="ADAL" clId="{1FBBC13E-1E57-4394-9F43-AE45103F01F8}" dt="2020-07-14T12:57:46.815" v="68"/>
          <ac:spMkLst>
            <pc:docMk/>
            <pc:sldMk cId="4126673888" sldId="258"/>
            <ac:spMk id="2" creationId="{E0E8DC33-F329-4268-ADD6-ADE82F1D8207}"/>
          </ac:spMkLst>
        </pc:spChg>
        <pc:spChg chg="mod ord">
          <ac:chgData name="Mili Diengdoh" userId="4e667e83-9d62-4727-9cfb-ee24b16ffb56" providerId="ADAL" clId="{1FBBC13E-1E57-4394-9F43-AE45103F01F8}" dt="2020-07-14T12:58:00.155" v="74"/>
          <ac:spMkLst>
            <pc:docMk/>
            <pc:sldMk cId="4126673888" sldId="258"/>
            <ac:spMk id="3" creationId="{6D7A6223-ECC3-44A9-AFDB-01C2CD9E6FFD}"/>
          </ac:spMkLst>
        </pc:spChg>
        <pc:spChg chg="add del mod">
          <ac:chgData name="Mili Diengdoh" userId="4e667e83-9d62-4727-9cfb-ee24b16ffb56" providerId="ADAL" clId="{1FBBC13E-1E57-4394-9F43-AE45103F01F8}" dt="2020-07-14T12:57:46.951" v="69"/>
          <ac:spMkLst>
            <pc:docMk/>
            <pc:sldMk cId="4126673888" sldId="258"/>
            <ac:spMk id="4" creationId="{E1E0C3C5-834E-4BB5-B09D-B2666552E0D2}"/>
          </ac:spMkLst>
        </pc:spChg>
        <pc:spChg chg="add del mod">
          <ac:chgData name="Mili Diengdoh" userId="4e667e83-9d62-4727-9cfb-ee24b16ffb56" providerId="ADAL" clId="{1FBBC13E-1E57-4394-9F43-AE45103F01F8}" dt="2020-07-14T12:57:47.096" v="70"/>
          <ac:spMkLst>
            <pc:docMk/>
            <pc:sldMk cId="4126673888" sldId="258"/>
            <ac:spMk id="5" creationId="{BA8EA79D-FC48-417E-AD1B-8EC14A755071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0" creationId="{B98F6191-7FCA-4865-B0A0-B7BB9C040F91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1" creationId="{81A011F3-3B2C-4FBF-AD05-ADB1EAB8736E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2" creationId="{ABE75255-A850-49DC-8E17-2738B1B4FA4A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3" creationId="{BA99AD1B-BA0E-463E-BE05-D2B9EA391C77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4" creationId="{8038B865-A8C4-4FED-8ADF-07B5886E7506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5" creationId="{076D1893-441D-437E-B77F-9508A33DBD5F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6" creationId="{617D28A5-7738-4560-B319-181177CF0581}"/>
          </ac:spMkLst>
        </pc:spChg>
        <pc:spChg chg="del mod">
          <ac:chgData name="Mili Diengdoh" userId="4e667e83-9d62-4727-9cfb-ee24b16ffb56" providerId="ADAL" clId="{1FBBC13E-1E57-4394-9F43-AE45103F01F8}" dt="2020-07-14T13:04:26.149" v="188" actId="478"/>
          <ac:spMkLst>
            <pc:docMk/>
            <pc:sldMk cId="4126673888" sldId="258"/>
            <ac:spMk id="17" creationId="{B1F2E70A-2909-40D7-A7E2-EB191FADDC57}"/>
          </ac:spMkLst>
        </pc:spChg>
        <pc:spChg chg="add mod">
          <ac:chgData name="Mili Diengdoh" userId="4e667e83-9d62-4727-9cfb-ee24b16ffb56" providerId="ADAL" clId="{1FBBC13E-1E57-4394-9F43-AE45103F01F8}" dt="2020-07-14T15:05:59.850" v="1485"/>
          <ac:spMkLst>
            <pc:docMk/>
            <pc:sldMk cId="4126673888" sldId="258"/>
            <ac:spMk id="25" creationId="{AD72D231-D458-4E82-9E50-4EF08A997A06}"/>
          </ac:spMkLst>
        </pc:spChg>
        <pc:spChg chg="add mod">
          <ac:chgData name="Mili Diengdoh" userId="4e667e83-9d62-4727-9cfb-ee24b16ffb56" providerId="ADAL" clId="{1FBBC13E-1E57-4394-9F43-AE45103F01F8}" dt="2020-07-14T14:43:44.042" v="1450"/>
          <ac:spMkLst>
            <pc:docMk/>
            <pc:sldMk cId="4126673888" sldId="258"/>
            <ac:spMk id="32" creationId="{77F3A598-A685-44A5-B61E-D1EBDABCEF00}"/>
          </ac:spMkLst>
        </pc:spChg>
        <pc:spChg chg="add mod">
          <ac:chgData name="Mili Diengdoh" userId="4e667e83-9d62-4727-9cfb-ee24b16ffb56" providerId="ADAL" clId="{1FBBC13E-1E57-4394-9F43-AE45103F01F8}" dt="2020-07-14T14:43:38.883" v="1446"/>
          <ac:spMkLst>
            <pc:docMk/>
            <pc:sldMk cId="4126673888" sldId="258"/>
            <ac:spMk id="35" creationId="{65BE9510-3A47-44F4-8C21-1D99B7F50599}"/>
          </ac:spMkLst>
        </pc:spChg>
        <pc:spChg chg="add mod">
          <ac:chgData name="Mili Diengdoh" userId="4e667e83-9d62-4727-9cfb-ee24b16ffb56" providerId="ADAL" clId="{1FBBC13E-1E57-4394-9F43-AE45103F01F8}" dt="2020-07-14T14:43:41.533" v="1448"/>
          <ac:spMkLst>
            <pc:docMk/>
            <pc:sldMk cId="4126673888" sldId="258"/>
            <ac:spMk id="38" creationId="{4F9E61F3-7A10-4936-ACF7-0F48664CDBE0}"/>
          </ac:spMkLst>
        </pc:spChg>
        <pc:spChg chg="add mod">
          <ac:chgData name="Mili Diengdoh" userId="4e667e83-9d62-4727-9cfb-ee24b16ffb56" providerId="ADAL" clId="{1FBBC13E-1E57-4394-9F43-AE45103F01F8}" dt="2020-07-14T14:43:51.202" v="1454"/>
          <ac:spMkLst>
            <pc:docMk/>
            <pc:sldMk cId="4126673888" sldId="258"/>
            <ac:spMk id="40" creationId="{B6F01153-8E19-4733-B4F5-D8C8FEF42A47}"/>
          </ac:spMkLst>
        </pc:spChg>
        <pc:spChg chg="add mod">
          <ac:chgData name="Mili Diengdoh" userId="4e667e83-9d62-4727-9cfb-ee24b16ffb56" providerId="ADAL" clId="{1FBBC13E-1E57-4394-9F43-AE45103F01F8}" dt="2020-07-14T14:43:48.406" v="1452"/>
          <ac:spMkLst>
            <pc:docMk/>
            <pc:sldMk cId="4126673888" sldId="258"/>
            <ac:spMk id="43" creationId="{2DF65821-CE7B-4789-ACC5-2FDD22F76017}"/>
          </ac:spMkLst>
        </pc:spChg>
        <pc:spChg chg="add mod">
          <ac:chgData name="Mili Diengdoh" userId="4e667e83-9d62-4727-9cfb-ee24b16ffb56" providerId="ADAL" clId="{1FBBC13E-1E57-4394-9F43-AE45103F01F8}" dt="2020-07-14T13:01:30.860" v="148" actId="12789"/>
          <ac:spMkLst>
            <pc:docMk/>
            <pc:sldMk cId="4126673888" sldId="258"/>
            <ac:spMk id="46" creationId="{357B2E78-60CD-4215-9C99-A90E3D5FEEF7}"/>
          </ac:spMkLst>
        </pc:spChg>
        <pc:spChg chg="add mod">
          <ac:chgData name="Mili Diengdoh" userId="4e667e83-9d62-4727-9cfb-ee24b16ffb56" providerId="ADAL" clId="{1FBBC13E-1E57-4394-9F43-AE45103F01F8}" dt="2020-07-14T14:43:35.844" v="1444"/>
          <ac:spMkLst>
            <pc:docMk/>
            <pc:sldMk cId="4126673888" sldId="258"/>
            <ac:spMk id="48" creationId="{257C707A-F5A0-4BEC-BD88-0A38164064E0}"/>
          </ac:spMkLst>
        </pc:spChg>
        <pc:spChg chg="mod">
          <ac:chgData name="Mili Diengdoh" userId="4e667e83-9d62-4727-9cfb-ee24b16ffb56" providerId="ADAL" clId="{1FBBC13E-1E57-4394-9F43-AE45103F01F8}" dt="2020-07-14T13:03:11.547" v="158"/>
          <ac:spMkLst>
            <pc:docMk/>
            <pc:sldMk cId="4126673888" sldId="258"/>
            <ac:spMk id="61" creationId="{053644DE-7683-429A-8287-5F6BB8327003}"/>
          </ac:spMkLst>
        </pc:spChg>
        <pc:spChg chg="mod">
          <ac:chgData name="Mili Diengdoh" userId="4e667e83-9d62-4727-9cfb-ee24b16ffb56" providerId="ADAL" clId="{1FBBC13E-1E57-4394-9F43-AE45103F01F8}" dt="2020-07-14T13:03:11.547" v="158"/>
          <ac:spMkLst>
            <pc:docMk/>
            <pc:sldMk cId="4126673888" sldId="258"/>
            <ac:spMk id="62" creationId="{C6985307-3F94-48C3-A802-4455A76332A0}"/>
          </ac:spMkLst>
        </pc:spChg>
        <pc:grpChg chg="add mod topLvl">
          <ac:chgData name="Mili Diengdoh" userId="4e667e83-9d62-4727-9cfb-ee24b16ffb56" providerId="ADAL" clId="{1FBBC13E-1E57-4394-9F43-AE45103F01F8}" dt="2020-07-14T13:04:06.174" v="181" actId="164"/>
          <ac:grpSpMkLst>
            <pc:docMk/>
            <pc:sldMk cId="4126673888" sldId="258"/>
            <ac:grpSpMk id="60" creationId="{215B7ACD-EEE8-4958-B927-4C2184BC7424}"/>
          </ac:grpSpMkLst>
        </pc:grpChg>
        <pc:grpChg chg="add del mod">
          <ac:chgData name="Mili Diengdoh" userId="4e667e83-9d62-4727-9cfb-ee24b16ffb56" providerId="ADAL" clId="{1FBBC13E-1E57-4394-9F43-AE45103F01F8}" dt="2020-07-14T13:03:52.915" v="175" actId="478"/>
          <ac:grpSpMkLst>
            <pc:docMk/>
            <pc:sldMk cId="4126673888" sldId="258"/>
            <ac:grpSpMk id="65" creationId="{867C35BB-58C4-475C-B2D2-489B0A5235F9}"/>
          </ac:grpSpMkLst>
        </pc:grpChg>
        <pc:grpChg chg="add del mod">
          <ac:chgData name="Mili Diengdoh" userId="4e667e83-9d62-4727-9cfb-ee24b16ffb56" providerId="ADAL" clId="{1FBBC13E-1E57-4394-9F43-AE45103F01F8}" dt="2020-07-14T13:04:26.149" v="188" actId="478"/>
          <ac:grpSpMkLst>
            <pc:docMk/>
            <pc:sldMk cId="4126673888" sldId="258"/>
            <ac:grpSpMk id="70" creationId="{8BBEC6F5-A57F-47F7-876D-F2E2E3331658}"/>
          </ac:grpSpMkLst>
        </pc:grp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7" creationId="{905A4FBE-9088-4492-8D35-F2E56E5CEF83}"/>
          </ac:picMkLst>
        </pc:picChg>
        <pc:picChg chg="add mod">
          <ac:chgData name="Mili Diengdoh" userId="4e667e83-9d62-4727-9cfb-ee24b16ffb56" providerId="ADAL" clId="{1FBBC13E-1E57-4394-9F43-AE45103F01F8}" dt="2020-07-14T13:04:49.437" v="192" actId="13244"/>
          <ac:picMkLst>
            <pc:docMk/>
            <pc:sldMk cId="4126673888" sldId="258"/>
            <ac:picMk id="18" creationId="{1D0EA60E-CB0C-4DE1-8542-C0E7561448F9}"/>
          </ac:picMkLst>
        </pc:picChg>
        <pc:picChg chg="add mod">
          <ac:chgData name="Mili Diengdoh" userId="4e667e83-9d62-4727-9cfb-ee24b16ffb56" providerId="ADAL" clId="{1FBBC13E-1E57-4394-9F43-AE45103F01F8}" dt="2020-07-14T13:04:50.598" v="193" actId="13244"/>
          <ac:picMkLst>
            <pc:docMk/>
            <pc:sldMk cId="4126673888" sldId="258"/>
            <ac:picMk id="19" creationId="{3997674E-E8B7-4803-8F88-1B5FA3EE9C15}"/>
          </ac:picMkLst>
        </pc:pic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20" creationId="{CAB66CC7-3502-4C85-B15C-A34782E491E6}"/>
          </ac:picMkLst>
        </pc:pic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22" creationId="{7B82675E-64E2-47FF-AE5F-15A3AB5C54EE}"/>
          </ac:picMkLst>
        </pc:picChg>
        <pc:picChg chg="add mod">
          <ac:chgData name="Mili Diengdoh" userId="4e667e83-9d62-4727-9cfb-ee24b16ffb56" providerId="ADAL" clId="{1FBBC13E-1E57-4394-9F43-AE45103F01F8}" dt="2020-07-14T13:01:08.711" v="135" actId="554"/>
          <ac:picMkLst>
            <pc:docMk/>
            <pc:sldMk cId="4126673888" sldId="258"/>
            <ac:picMk id="23" creationId="{7F3A699E-2D34-4CCC-8FFA-6F4FF7AFC60B}"/>
          </ac:picMkLst>
        </pc:pic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24" creationId="{71B75220-38DF-4D20-9D00-7D9FBBB9D901}"/>
          </ac:picMkLst>
        </pc:pic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26" creationId="{D5ECC415-AB93-432A-B737-37E1642AF470}"/>
          </ac:picMkLst>
        </pc:pic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27" creationId="{18E5F940-DCE4-4BCC-A537-BB111BF36937}"/>
          </ac:picMkLst>
        </pc:pic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28" creationId="{4C938D9B-B890-4325-97AF-5964757E30F8}"/>
          </ac:picMkLst>
        </pc:picChg>
        <pc:picChg chg="del mod">
          <ac:chgData name="Mili Diengdoh" userId="4e667e83-9d62-4727-9cfb-ee24b16ffb56" providerId="ADAL" clId="{1FBBC13E-1E57-4394-9F43-AE45103F01F8}" dt="2020-07-14T13:04:26.149" v="188" actId="478"/>
          <ac:picMkLst>
            <pc:docMk/>
            <pc:sldMk cId="4126673888" sldId="258"/>
            <ac:picMk id="30" creationId="{9D047388-8923-4B55-BF7D-F49A4347DD4C}"/>
          </ac:picMkLst>
        </pc:picChg>
        <pc:picChg chg="add del mod">
          <ac:chgData name="Mili Diengdoh" userId="4e667e83-9d62-4727-9cfb-ee24b16ffb56" providerId="ADAL" clId="{1FBBC13E-1E57-4394-9F43-AE45103F01F8}" dt="2020-07-14T13:04:15.998" v="187" actId="478"/>
          <ac:picMkLst>
            <pc:docMk/>
            <pc:sldMk cId="4126673888" sldId="258"/>
            <ac:picMk id="31" creationId="{0E30FD71-89E6-45B9-89C5-8CB486E3460B}"/>
          </ac:picMkLst>
        </pc:picChg>
        <pc:picChg chg="add del mod">
          <ac:chgData name="Mili Diengdoh" userId="4e667e83-9d62-4727-9cfb-ee24b16ffb56" providerId="ADAL" clId="{1FBBC13E-1E57-4394-9F43-AE45103F01F8}" dt="2020-07-14T13:02:16.765" v="153" actId="478"/>
          <ac:picMkLst>
            <pc:docMk/>
            <pc:sldMk cId="4126673888" sldId="258"/>
            <ac:picMk id="34" creationId="{F4565DF2-807B-47B5-AD2C-941A4DEBFF6C}"/>
          </ac:picMkLst>
        </pc:picChg>
        <pc:picChg chg="add mod">
          <ac:chgData name="Mili Diengdoh" userId="4e667e83-9d62-4727-9cfb-ee24b16ffb56" providerId="ADAL" clId="{1FBBC13E-1E57-4394-9F43-AE45103F01F8}" dt="2020-07-14T13:01:06.222" v="134" actId="555"/>
          <ac:picMkLst>
            <pc:docMk/>
            <pc:sldMk cId="4126673888" sldId="258"/>
            <ac:picMk id="37" creationId="{E3D0B317-ED30-4F29-9D6D-7D32EE682737}"/>
          </ac:picMkLst>
        </pc:picChg>
        <pc:picChg chg="add mod">
          <ac:chgData name="Mili Diengdoh" userId="4e667e83-9d62-4727-9cfb-ee24b16ffb56" providerId="ADAL" clId="{1FBBC13E-1E57-4394-9F43-AE45103F01F8}" dt="2020-07-14T13:01:26.711" v="144" actId="12789"/>
          <ac:picMkLst>
            <pc:docMk/>
            <pc:sldMk cId="4126673888" sldId="258"/>
            <ac:picMk id="39" creationId="{CC82B4AB-D4DB-4832-9CD1-3EEDE895495B}"/>
          </ac:picMkLst>
        </pc:picChg>
        <pc:picChg chg="add del mod">
          <ac:chgData name="Mili Diengdoh" userId="4e667e83-9d62-4727-9cfb-ee24b16ffb56" providerId="ADAL" clId="{1FBBC13E-1E57-4394-9F43-AE45103F01F8}" dt="2020-07-14T13:03:47.356" v="173" actId="478"/>
          <ac:picMkLst>
            <pc:docMk/>
            <pc:sldMk cId="4126673888" sldId="258"/>
            <ac:picMk id="42" creationId="{556C0062-3316-4AED-AA6B-2BF7B8CB9485}"/>
          </ac:picMkLst>
        </pc:picChg>
        <pc:picChg chg="add del mod">
          <ac:chgData name="Mili Diengdoh" userId="4e667e83-9d62-4727-9cfb-ee24b16ffb56" providerId="ADAL" clId="{1FBBC13E-1E57-4394-9F43-AE45103F01F8}" dt="2020-07-14T13:00:53.467" v="130" actId="478"/>
          <ac:picMkLst>
            <pc:docMk/>
            <pc:sldMk cId="4126673888" sldId="258"/>
            <ac:picMk id="45" creationId="{8B9E710D-222A-4F13-9268-EA54FAE69A7F}"/>
          </ac:picMkLst>
        </pc:picChg>
        <pc:picChg chg="add del">
          <ac:chgData name="Mili Diengdoh" userId="4e667e83-9d62-4727-9cfb-ee24b16ffb56" providerId="ADAL" clId="{1FBBC13E-1E57-4394-9F43-AE45103F01F8}" dt="2020-07-14T13:01:59.042" v="150" actId="478"/>
          <ac:picMkLst>
            <pc:docMk/>
            <pc:sldMk cId="4126673888" sldId="258"/>
            <ac:picMk id="57" creationId="{A5B03907-FA03-4542-8277-4A7E44B59339}"/>
          </ac:picMkLst>
        </pc:picChg>
        <pc:picChg chg="add mod">
          <ac:chgData name="Mili Diengdoh" userId="4e667e83-9d62-4727-9cfb-ee24b16ffb56" providerId="ADAL" clId="{1FBBC13E-1E57-4394-9F43-AE45103F01F8}" dt="2020-07-14T13:04:41.509" v="190" actId="13244"/>
          <ac:picMkLst>
            <pc:docMk/>
            <pc:sldMk cId="4126673888" sldId="258"/>
            <ac:picMk id="59" creationId="{0E75064B-9069-4D53-8D9F-0E81A0AE4CEB}"/>
          </ac:picMkLst>
        </pc:picChg>
        <pc:picChg chg="add del mod topLvl">
          <ac:chgData name="Mili Diengdoh" userId="4e667e83-9d62-4727-9cfb-ee24b16ffb56" providerId="ADAL" clId="{1FBBC13E-1E57-4394-9F43-AE45103F01F8}" dt="2020-07-14T13:03:52.915" v="175" actId="478"/>
          <ac:picMkLst>
            <pc:docMk/>
            <pc:sldMk cId="4126673888" sldId="258"/>
            <ac:picMk id="64" creationId="{38125DC1-1D9A-4A13-9C5E-0D5621A28B8C}"/>
          </ac:picMkLst>
        </pc:picChg>
        <pc:picChg chg="add mod">
          <ac:chgData name="Mili Diengdoh" userId="4e667e83-9d62-4727-9cfb-ee24b16ffb56" providerId="ADAL" clId="{1FBBC13E-1E57-4394-9F43-AE45103F01F8}" dt="2020-07-14T13:04:46.758" v="191" actId="13244"/>
          <ac:picMkLst>
            <pc:docMk/>
            <pc:sldMk cId="4126673888" sldId="258"/>
            <ac:picMk id="67" creationId="{4306496C-CE66-420D-871A-F230C0405B90}"/>
          </ac:picMkLst>
        </pc:picChg>
        <pc:picChg chg="add mod">
          <ac:chgData name="Mili Diengdoh" userId="4e667e83-9d62-4727-9cfb-ee24b16ffb56" providerId="ADAL" clId="{1FBBC13E-1E57-4394-9F43-AE45103F01F8}" dt="2020-07-14T13:04:06.174" v="181" actId="164"/>
          <ac:picMkLst>
            <pc:docMk/>
            <pc:sldMk cId="4126673888" sldId="258"/>
            <ac:picMk id="69" creationId="{8A0B7F24-5A4D-464F-87EC-E5F0B016FFCC}"/>
          </ac:picMkLst>
        </pc:picChg>
        <pc:picChg chg="add mod">
          <ac:chgData name="Mili Diengdoh" userId="4e667e83-9d62-4727-9cfb-ee24b16ffb56" providerId="ADAL" clId="{1FBBC13E-1E57-4394-9F43-AE45103F01F8}" dt="2020-07-14T13:04:36.522" v="189" actId="13244"/>
          <ac:picMkLst>
            <pc:docMk/>
            <pc:sldMk cId="4126673888" sldId="258"/>
            <ac:picMk id="72" creationId="{3EE9A354-D0B9-47B4-AD53-C906FA44556C}"/>
          </ac:picMkLst>
        </pc:picChg>
        <pc:cxnChg chg="add mod">
          <ac:chgData name="Mili Diengdoh" userId="4e667e83-9d62-4727-9cfb-ee24b16ffb56" providerId="ADAL" clId="{1FBBC13E-1E57-4394-9F43-AE45103F01F8}" dt="2020-07-14T13:00:26.958" v="117" actId="465"/>
          <ac:cxnSpMkLst>
            <pc:docMk/>
            <pc:sldMk cId="4126673888" sldId="258"/>
            <ac:cxnSpMk id="29" creationId="{436F90B8-547A-40D1-8BEB-1FF6F3AB78AD}"/>
          </ac:cxnSpMkLst>
        </pc:cxnChg>
        <pc:cxnChg chg="add mod">
          <ac:chgData name="Mili Diengdoh" userId="4e667e83-9d62-4727-9cfb-ee24b16ffb56" providerId="ADAL" clId="{1FBBC13E-1E57-4394-9F43-AE45103F01F8}" dt="2020-07-14T13:00:26.958" v="117" actId="465"/>
          <ac:cxnSpMkLst>
            <pc:docMk/>
            <pc:sldMk cId="4126673888" sldId="258"/>
            <ac:cxnSpMk id="33" creationId="{98E5DACC-727E-462B-83A6-0A6193FEFC74}"/>
          </ac:cxnSpMkLst>
        </pc:cxnChg>
        <pc:cxnChg chg="add mod">
          <ac:chgData name="Mili Diengdoh" userId="4e667e83-9d62-4727-9cfb-ee24b16ffb56" providerId="ADAL" clId="{1FBBC13E-1E57-4394-9F43-AE45103F01F8}" dt="2020-07-14T13:00:26.958" v="117" actId="465"/>
          <ac:cxnSpMkLst>
            <pc:docMk/>
            <pc:sldMk cId="4126673888" sldId="258"/>
            <ac:cxnSpMk id="36" creationId="{D46520ED-5925-4897-A94B-ACC697FCD4C8}"/>
          </ac:cxnSpMkLst>
        </pc:cxnChg>
        <pc:cxnChg chg="add mod">
          <ac:chgData name="Mili Diengdoh" userId="4e667e83-9d62-4727-9cfb-ee24b16ffb56" providerId="ADAL" clId="{1FBBC13E-1E57-4394-9F43-AE45103F01F8}" dt="2020-07-14T13:01:22.173" v="141" actId="14100"/>
          <ac:cxnSpMkLst>
            <pc:docMk/>
            <pc:sldMk cId="4126673888" sldId="258"/>
            <ac:cxnSpMk id="41" creationId="{CF098024-ABB7-443B-99DE-324B5A8AF1A9}"/>
          </ac:cxnSpMkLst>
        </pc:cxnChg>
        <pc:cxnChg chg="add mod">
          <ac:chgData name="Mili Diengdoh" userId="4e667e83-9d62-4727-9cfb-ee24b16ffb56" providerId="ADAL" clId="{1FBBC13E-1E57-4394-9F43-AE45103F01F8}" dt="2020-07-14T13:01:22.173" v="141" actId="14100"/>
          <ac:cxnSpMkLst>
            <pc:docMk/>
            <pc:sldMk cId="4126673888" sldId="258"/>
            <ac:cxnSpMk id="44" creationId="{4E895F17-80F5-4E87-B69D-67E76400DA97}"/>
          </ac:cxnSpMkLst>
        </pc:cxnChg>
        <pc:cxnChg chg="add mod">
          <ac:chgData name="Mili Diengdoh" userId="4e667e83-9d62-4727-9cfb-ee24b16ffb56" providerId="ADAL" clId="{1FBBC13E-1E57-4394-9F43-AE45103F01F8}" dt="2020-07-14T13:01:22.173" v="141" actId="14100"/>
          <ac:cxnSpMkLst>
            <pc:docMk/>
            <pc:sldMk cId="4126673888" sldId="258"/>
            <ac:cxnSpMk id="47" creationId="{69644169-20B2-4ECC-A07D-1CA5C402433E}"/>
          </ac:cxnSpMkLst>
        </pc:cxnChg>
      </pc:sldChg>
      <pc:sldChg chg="addSp delSp modSp">
        <pc:chgData name="Mili Diengdoh" userId="4e667e83-9d62-4727-9cfb-ee24b16ffb56" providerId="ADAL" clId="{1FBBC13E-1E57-4394-9F43-AE45103F01F8}" dt="2020-07-14T12:55:42.933" v="53"/>
        <pc:sldMkLst>
          <pc:docMk/>
          <pc:sldMk cId="1673283295" sldId="259"/>
        </pc:sldMkLst>
        <pc:spChg chg="add del mod">
          <ac:chgData name="Mili Diengdoh" userId="4e667e83-9d62-4727-9cfb-ee24b16ffb56" providerId="ADAL" clId="{1FBBC13E-1E57-4394-9F43-AE45103F01F8}" dt="2020-07-14T12:55:42.933" v="53"/>
          <ac:spMkLst>
            <pc:docMk/>
            <pc:sldMk cId="1673283295" sldId="259"/>
            <ac:spMk id="2" creationId="{55E7B540-D1CC-4F1C-9210-DE06786D99C0}"/>
          </ac:spMkLst>
        </pc:spChg>
        <pc:spChg chg="mod">
          <ac:chgData name="Mili Diengdoh" userId="4e667e83-9d62-4727-9cfb-ee24b16ffb56" providerId="ADAL" clId="{1FBBC13E-1E57-4394-9F43-AE45103F01F8}" dt="2020-07-14T12:55:42.933" v="53"/>
          <ac:spMkLst>
            <pc:docMk/>
            <pc:sldMk cId="1673283295" sldId="259"/>
            <ac:spMk id="7" creationId="{C81BEC3C-E71E-4AC6-AD3E-B992837733FB}"/>
          </ac:spMkLst>
        </pc:spChg>
      </pc:sldChg>
      <pc:sldChg chg="addSp delSp modSp">
        <pc:chgData name="Mili Diengdoh" userId="4e667e83-9d62-4727-9cfb-ee24b16ffb56" providerId="ADAL" clId="{1FBBC13E-1E57-4394-9F43-AE45103F01F8}" dt="2020-07-14T13:05:11.960" v="197"/>
        <pc:sldMkLst>
          <pc:docMk/>
          <pc:sldMk cId="2505691805" sldId="260"/>
        </pc:sldMkLst>
        <pc:spChg chg="add del mod">
          <ac:chgData name="Mili Diengdoh" userId="4e667e83-9d62-4727-9cfb-ee24b16ffb56" providerId="ADAL" clId="{1FBBC13E-1E57-4394-9F43-AE45103F01F8}" dt="2020-07-14T12:56:43.464" v="56"/>
          <ac:spMkLst>
            <pc:docMk/>
            <pc:sldMk cId="2505691805" sldId="260"/>
            <ac:spMk id="2" creationId="{46A0ABF4-8369-4F53-9D98-DE4EBB7DB5C8}"/>
          </ac:spMkLst>
        </pc:spChg>
        <pc:spChg chg="add del mod">
          <ac:chgData name="Mili Diengdoh" userId="4e667e83-9d62-4727-9cfb-ee24b16ffb56" providerId="ADAL" clId="{1FBBC13E-1E57-4394-9F43-AE45103F01F8}" dt="2020-07-13T07:20:26.450" v="35"/>
          <ac:spMkLst>
            <pc:docMk/>
            <pc:sldMk cId="2505691805" sldId="260"/>
            <ac:spMk id="2" creationId="{5D7B41C4-A061-4B4D-ACE7-CD3D88806FE7}"/>
          </ac:spMkLst>
        </pc:spChg>
        <pc:spChg chg="mod">
          <ac:chgData name="Mili Diengdoh" userId="4e667e83-9d62-4727-9cfb-ee24b16ffb56" providerId="ADAL" clId="{1FBBC13E-1E57-4394-9F43-AE45103F01F8}" dt="2020-07-14T13:05:11.960" v="197"/>
          <ac:spMkLst>
            <pc:docMk/>
            <pc:sldMk cId="2505691805" sldId="260"/>
            <ac:spMk id="3" creationId="{43CC0B5A-B0A8-40B0-9B6C-9B1561F4F052}"/>
          </ac:spMkLst>
        </pc:spChg>
        <pc:spChg chg="add del mod">
          <ac:chgData name="Mili Diengdoh" userId="4e667e83-9d62-4727-9cfb-ee24b16ffb56" providerId="ADAL" clId="{1FBBC13E-1E57-4394-9F43-AE45103F01F8}" dt="2020-07-14T12:56:43.633" v="57"/>
          <ac:spMkLst>
            <pc:docMk/>
            <pc:sldMk cId="2505691805" sldId="260"/>
            <ac:spMk id="5" creationId="{39BE6B65-0DFD-4055-ACFF-8D7F10493B17}"/>
          </ac:spMkLst>
        </pc:spChg>
        <pc:spChg chg="add del mod">
          <ac:chgData name="Mili Diengdoh" userId="4e667e83-9d62-4727-9cfb-ee24b16ffb56" providerId="ADAL" clId="{1FBBC13E-1E57-4394-9F43-AE45103F01F8}" dt="2020-07-14T12:56:43.792" v="58"/>
          <ac:spMkLst>
            <pc:docMk/>
            <pc:sldMk cId="2505691805" sldId="260"/>
            <ac:spMk id="6" creationId="{963C62BB-DB8B-4A23-87C7-38288D501901}"/>
          </ac:spMkLst>
        </pc:spChg>
      </pc:sldChg>
      <pc:sldChg chg="addSp delSp modSp mod">
        <pc:chgData name="Mili Diengdoh" userId="4e667e83-9d62-4727-9cfb-ee24b16ffb56" providerId="ADAL" clId="{1FBBC13E-1E57-4394-9F43-AE45103F01F8}" dt="2020-07-14T13:07:36.316" v="252" actId="478"/>
        <pc:sldMkLst>
          <pc:docMk/>
          <pc:sldMk cId="2105102561" sldId="261"/>
        </pc:sldMkLst>
        <pc:spChg chg="mod">
          <ac:chgData name="Mili Diengdoh" userId="4e667e83-9d62-4727-9cfb-ee24b16ffb56" providerId="ADAL" clId="{1FBBC13E-1E57-4394-9F43-AE45103F01F8}" dt="2020-07-14T13:07:11.923" v="246" actId="12789"/>
          <ac:spMkLst>
            <pc:docMk/>
            <pc:sldMk cId="2105102561" sldId="261"/>
            <ac:spMk id="5" creationId="{B6E35D53-2385-4DC2-8C32-BD79B20948A9}"/>
          </ac:spMkLst>
        </pc:spChg>
        <pc:spChg chg="del mod">
          <ac:chgData name="Mili Diengdoh" userId="4e667e83-9d62-4727-9cfb-ee24b16ffb56" providerId="ADAL" clId="{1FBBC13E-1E57-4394-9F43-AE45103F01F8}" dt="2020-07-14T13:06:56.169" v="238" actId="478"/>
          <ac:spMkLst>
            <pc:docMk/>
            <pc:sldMk cId="2105102561" sldId="261"/>
            <ac:spMk id="6" creationId="{5AD7EA86-1F31-49D8-8616-C8E94F8D63E7}"/>
          </ac:spMkLst>
        </pc:spChg>
        <pc:spChg chg="del mod">
          <ac:chgData name="Mili Diengdoh" userId="4e667e83-9d62-4727-9cfb-ee24b16ffb56" providerId="ADAL" clId="{1FBBC13E-1E57-4394-9F43-AE45103F01F8}" dt="2020-07-14T13:07:36.316" v="252" actId="478"/>
          <ac:spMkLst>
            <pc:docMk/>
            <pc:sldMk cId="2105102561" sldId="261"/>
            <ac:spMk id="10" creationId="{8C1A8B8B-E8AE-42AA-8AEF-3C6C8154E2E7}"/>
          </ac:spMkLst>
        </pc:spChg>
        <pc:spChg chg="mod">
          <ac:chgData name="Mili Diengdoh" userId="4e667e83-9d62-4727-9cfb-ee24b16ffb56" providerId="ADAL" clId="{1FBBC13E-1E57-4394-9F43-AE45103F01F8}" dt="2020-07-14T13:06:05.200" v="204" actId="208"/>
          <ac:spMkLst>
            <pc:docMk/>
            <pc:sldMk cId="2105102561" sldId="261"/>
            <ac:spMk id="19" creationId="{DDDAA4C9-C67E-425C-A1EF-586268B98445}"/>
          </ac:spMkLst>
        </pc:spChg>
        <pc:spChg chg="mod">
          <ac:chgData name="Mili Diengdoh" userId="4e667e83-9d62-4727-9cfb-ee24b16ffb56" providerId="ADAL" clId="{1FBBC13E-1E57-4394-9F43-AE45103F01F8}" dt="2020-07-14T13:06:07.323" v="205" actId="208"/>
          <ac:spMkLst>
            <pc:docMk/>
            <pc:sldMk cId="2105102561" sldId="261"/>
            <ac:spMk id="20" creationId="{7678F6DB-934D-4E43-94D2-B455D1E0DFFC}"/>
          </ac:spMkLst>
        </pc:spChg>
        <pc:spChg chg="mod">
          <ac:chgData name="Mili Diengdoh" userId="4e667e83-9d62-4727-9cfb-ee24b16ffb56" providerId="ADAL" clId="{1FBBC13E-1E57-4394-9F43-AE45103F01F8}" dt="2020-07-14T13:06:08.769" v="206" actId="208"/>
          <ac:spMkLst>
            <pc:docMk/>
            <pc:sldMk cId="2105102561" sldId="261"/>
            <ac:spMk id="21" creationId="{D2128BCB-1483-45CE-9E3A-F9A60286C438}"/>
          </ac:spMkLst>
        </pc:spChg>
        <pc:spChg chg="mod">
          <ac:chgData name="Mili Diengdoh" userId="4e667e83-9d62-4727-9cfb-ee24b16ffb56" providerId="ADAL" clId="{1FBBC13E-1E57-4394-9F43-AE45103F01F8}" dt="2020-07-14T13:06:11.308" v="209" actId="208"/>
          <ac:spMkLst>
            <pc:docMk/>
            <pc:sldMk cId="2105102561" sldId="261"/>
            <ac:spMk id="22" creationId="{AC71A58C-978C-43EE-8D52-9AE04A56411D}"/>
          </ac:spMkLst>
        </pc:spChg>
        <pc:grpChg chg="add del mod">
          <ac:chgData name="Mili Diengdoh" userId="4e667e83-9d62-4727-9cfb-ee24b16ffb56" providerId="ADAL" clId="{1FBBC13E-1E57-4394-9F43-AE45103F01F8}" dt="2020-07-14T13:06:29.257" v="217" actId="478"/>
          <ac:grpSpMkLst>
            <pc:docMk/>
            <pc:sldMk cId="2105102561" sldId="261"/>
            <ac:grpSpMk id="7" creationId="{CEF59E90-7699-4A25-B051-E352711587A1}"/>
          </ac:grpSpMkLst>
        </pc:grpChg>
        <pc:picChg chg="add del">
          <ac:chgData name="Mili Diengdoh" userId="4e667e83-9d62-4727-9cfb-ee24b16ffb56" providerId="ADAL" clId="{1FBBC13E-1E57-4394-9F43-AE45103F01F8}" dt="2020-07-14T13:05:45.830" v="202" actId="22"/>
          <ac:picMkLst>
            <pc:docMk/>
            <pc:sldMk cId="2105102561" sldId="261"/>
            <ac:picMk id="4" creationId="{374CF3AA-F520-4208-99B8-4D4F02F6086A}"/>
          </ac:picMkLst>
        </pc:picChg>
        <pc:picChg chg="add mod modCrop">
          <ac:chgData name="Mili Diengdoh" userId="4e667e83-9d62-4727-9cfb-ee24b16ffb56" providerId="ADAL" clId="{1FBBC13E-1E57-4394-9F43-AE45103F01F8}" dt="2020-07-14T13:07:35.166" v="251" actId="553"/>
          <ac:picMkLst>
            <pc:docMk/>
            <pc:sldMk cId="2105102561" sldId="261"/>
            <ac:picMk id="9" creationId="{7C2DBAF3-ADEC-482B-A666-466B5066F133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4:50:58.394" v="1460" actId="478"/>
        <pc:sldMkLst>
          <pc:docMk/>
          <pc:sldMk cId="4213750559" sldId="262"/>
        </pc:sldMkLst>
        <pc:spChg chg="add mod">
          <ac:chgData name="Mili Diengdoh" userId="4e667e83-9d62-4727-9cfb-ee24b16ffb56" providerId="ADAL" clId="{1FBBC13E-1E57-4394-9F43-AE45103F01F8}" dt="2020-07-14T14:27:32.769" v="1235" actId="122"/>
          <ac:spMkLst>
            <pc:docMk/>
            <pc:sldMk cId="4213750559" sldId="262"/>
            <ac:spMk id="5" creationId="{1AC88053-0C93-4F7E-AE56-93BBD130E727}"/>
          </ac:spMkLst>
        </pc:spChg>
        <pc:spChg chg="add mod">
          <ac:chgData name="Mili Diengdoh" userId="4e667e83-9d62-4727-9cfb-ee24b16ffb56" providerId="ADAL" clId="{1FBBC13E-1E57-4394-9F43-AE45103F01F8}" dt="2020-07-14T14:27:32.769" v="1235" actId="122"/>
          <ac:spMkLst>
            <pc:docMk/>
            <pc:sldMk cId="4213750559" sldId="262"/>
            <ac:spMk id="6" creationId="{B809A268-CF3A-4991-A5BF-C20C8829CDC2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10" creationId="{58B7B8F0-8330-4FE3-B248-B9173F5D5EA5}"/>
          </ac:spMkLst>
        </pc:spChg>
        <pc:spChg chg="mod ord">
          <ac:chgData name="Mili Diengdoh" userId="4e667e83-9d62-4727-9cfb-ee24b16ffb56" providerId="ADAL" clId="{1FBBC13E-1E57-4394-9F43-AE45103F01F8}" dt="2020-07-14T14:34:33.717" v="1329" actId="164"/>
          <ac:spMkLst>
            <pc:docMk/>
            <pc:sldMk cId="4213750559" sldId="262"/>
            <ac:spMk id="11" creationId="{AA309243-C008-4411-849F-B44E24A907C6}"/>
          </ac:spMkLst>
        </pc:spChg>
        <pc:spChg chg="mod">
          <ac:chgData name="Mili Diengdoh" userId="4e667e83-9d62-4727-9cfb-ee24b16ffb56" providerId="ADAL" clId="{1FBBC13E-1E57-4394-9F43-AE45103F01F8}" dt="2020-07-14T14:25:15.415" v="1206" actId="165"/>
          <ac:spMkLst>
            <pc:docMk/>
            <pc:sldMk cId="4213750559" sldId="262"/>
            <ac:spMk id="13" creationId="{795AE4E2-9239-4039-BD67-AA6EFCB79F48}"/>
          </ac:spMkLst>
        </pc:spChg>
        <pc:spChg chg="mod">
          <ac:chgData name="Mili Diengdoh" userId="4e667e83-9d62-4727-9cfb-ee24b16ffb56" providerId="ADAL" clId="{1FBBC13E-1E57-4394-9F43-AE45103F01F8}" dt="2020-07-14T14:25:15.415" v="1206" actId="165"/>
          <ac:spMkLst>
            <pc:docMk/>
            <pc:sldMk cId="4213750559" sldId="262"/>
            <ac:spMk id="14" creationId="{2C443C84-34B1-4C8D-8166-2E0B8E595188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15" creationId="{591894EF-1EC2-4274-A201-CAC08E498603}"/>
          </ac:spMkLst>
        </pc:spChg>
        <pc:spChg chg="del mod topLvl">
          <ac:chgData name="Mili Diengdoh" userId="4e667e83-9d62-4727-9cfb-ee24b16ffb56" providerId="ADAL" clId="{1FBBC13E-1E57-4394-9F43-AE45103F01F8}" dt="2020-07-14T14:30:22.521" v="1263" actId="478"/>
          <ac:spMkLst>
            <pc:docMk/>
            <pc:sldMk cId="4213750559" sldId="262"/>
            <ac:spMk id="16" creationId="{944EF0A2-AFAD-484D-8910-DE7CB5D5C3ED}"/>
          </ac:spMkLst>
        </pc:spChg>
        <pc:spChg chg="mod topLvl">
          <ac:chgData name="Mili Diengdoh" userId="4e667e83-9d62-4727-9cfb-ee24b16ffb56" providerId="ADAL" clId="{1FBBC13E-1E57-4394-9F43-AE45103F01F8}" dt="2020-07-14T14:31:38.834" v="1290" actId="164"/>
          <ac:spMkLst>
            <pc:docMk/>
            <pc:sldMk cId="4213750559" sldId="262"/>
            <ac:spMk id="19" creationId="{3352DF9C-8C73-48D5-AB6F-0A9D6AB25195}"/>
          </ac:spMkLst>
        </pc:spChg>
        <pc:spChg chg="mod topLvl">
          <ac:chgData name="Mili Diengdoh" userId="4e667e83-9d62-4727-9cfb-ee24b16ffb56" providerId="ADAL" clId="{1FBBC13E-1E57-4394-9F43-AE45103F01F8}" dt="2020-07-14T14:26:42.543" v="1216" actId="164"/>
          <ac:spMkLst>
            <pc:docMk/>
            <pc:sldMk cId="4213750559" sldId="262"/>
            <ac:spMk id="21" creationId="{D0C8778F-E118-40E9-A0C4-DF9493003206}"/>
          </ac:spMkLst>
        </pc:spChg>
        <pc:spChg chg="del mod topLvl">
          <ac:chgData name="Mili Diengdoh" userId="4e667e83-9d62-4727-9cfb-ee24b16ffb56" providerId="ADAL" clId="{1FBBC13E-1E57-4394-9F43-AE45103F01F8}" dt="2020-07-14T14:26:26.515" v="1210" actId="478"/>
          <ac:spMkLst>
            <pc:docMk/>
            <pc:sldMk cId="4213750559" sldId="262"/>
            <ac:spMk id="22" creationId="{AA92092F-0DED-4984-9F5E-C406F413227C}"/>
          </ac:spMkLst>
        </pc:spChg>
        <pc:spChg chg="del mod topLvl">
          <ac:chgData name="Mili Diengdoh" userId="4e667e83-9d62-4727-9cfb-ee24b16ffb56" providerId="ADAL" clId="{1FBBC13E-1E57-4394-9F43-AE45103F01F8}" dt="2020-07-14T14:26:26.515" v="1210" actId="478"/>
          <ac:spMkLst>
            <pc:docMk/>
            <pc:sldMk cId="4213750559" sldId="262"/>
            <ac:spMk id="23" creationId="{B74044EE-2FE7-4F7E-A652-E2032853C899}"/>
          </ac:spMkLst>
        </pc:spChg>
        <pc:spChg chg="mod">
          <ac:chgData name="Mili Diengdoh" userId="4e667e83-9d62-4727-9cfb-ee24b16ffb56" providerId="ADAL" clId="{1FBBC13E-1E57-4394-9F43-AE45103F01F8}" dt="2020-07-14T14:25:15.415" v="1206" actId="165"/>
          <ac:spMkLst>
            <pc:docMk/>
            <pc:sldMk cId="4213750559" sldId="262"/>
            <ac:spMk id="25" creationId="{5C6C64A3-4FCD-476A-8D25-82C5848C3290}"/>
          </ac:spMkLst>
        </pc:spChg>
        <pc:spChg chg="mod">
          <ac:chgData name="Mili Diengdoh" userId="4e667e83-9d62-4727-9cfb-ee24b16ffb56" providerId="ADAL" clId="{1FBBC13E-1E57-4394-9F43-AE45103F01F8}" dt="2020-07-14T14:25:15.415" v="1206" actId="165"/>
          <ac:spMkLst>
            <pc:docMk/>
            <pc:sldMk cId="4213750559" sldId="262"/>
            <ac:spMk id="26" creationId="{E5A6B2B8-F8B1-42A2-B2B2-37639035D319}"/>
          </ac:spMkLst>
        </pc:spChg>
        <pc:spChg chg="del mod topLvl">
          <ac:chgData name="Mili Diengdoh" userId="4e667e83-9d62-4727-9cfb-ee24b16ffb56" providerId="ADAL" clId="{1FBBC13E-1E57-4394-9F43-AE45103F01F8}" dt="2020-07-14T14:27:08.366" v="1225" actId="478"/>
          <ac:spMkLst>
            <pc:docMk/>
            <pc:sldMk cId="4213750559" sldId="262"/>
            <ac:spMk id="30" creationId="{742EBC8E-C5AE-4D24-BF8A-89109555E581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31" creationId="{5324D399-04EF-4BE1-B88A-954B50EA08E2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32" creationId="{1AFF7033-6BA2-4D80-8343-98C6B969E317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33" creationId="{23F6EEE4-D123-4D8F-AF69-5A93EFEAFE8B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36" creationId="{0EB16DF0-1FE4-41D1-8C15-DCA5D966C6EF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37" creationId="{CBD7F017-CEA0-4EBC-8A69-6458A637AE37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38" creationId="{EC39F1B2-FCEF-432D-9FB5-AD45DA674C01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39" creationId="{2F6A8F96-00D7-433C-BF32-D0D0670A4D01}"/>
          </ac:spMkLst>
        </pc:spChg>
        <pc:spChg chg="mod ord">
          <ac:chgData name="Mili Diengdoh" userId="4e667e83-9d62-4727-9cfb-ee24b16ffb56" providerId="ADAL" clId="{1FBBC13E-1E57-4394-9F43-AE45103F01F8}" dt="2020-07-14T14:34:33.717" v="1329" actId="164"/>
          <ac:spMkLst>
            <pc:docMk/>
            <pc:sldMk cId="4213750559" sldId="262"/>
            <ac:spMk id="40" creationId="{4F97B56C-8B0F-40B5-96A0-C0B6AB1006B1}"/>
          </ac:spMkLst>
        </pc:spChg>
        <pc:spChg chg="mod">
          <ac:chgData name="Mili Diengdoh" userId="4e667e83-9d62-4727-9cfb-ee24b16ffb56" providerId="ADAL" clId="{1FBBC13E-1E57-4394-9F43-AE45103F01F8}" dt="2020-07-14T14:25:40.726" v="1207"/>
          <ac:spMkLst>
            <pc:docMk/>
            <pc:sldMk cId="4213750559" sldId="262"/>
            <ac:spMk id="44" creationId="{B16BF383-F08B-41D7-BC5D-0924BA591600}"/>
          </ac:spMkLst>
        </pc:spChg>
        <pc:spChg chg="mod">
          <ac:chgData name="Mili Diengdoh" userId="4e667e83-9d62-4727-9cfb-ee24b16ffb56" providerId="ADAL" clId="{1FBBC13E-1E57-4394-9F43-AE45103F01F8}" dt="2020-07-14T14:25:40.726" v="1207"/>
          <ac:spMkLst>
            <pc:docMk/>
            <pc:sldMk cId="4213750559" sldId="262"/>
            <ac:spMk id="46" creationId="{228B8EBB-4986-44F4-97B6-8216A3EEE846}"/>
          </ac:spMkLst>
        </pc:spChg>
        <pc:spChg chg="mod">
          <ac:chgData name="Mili Diengdoh" userId="4e667e83-9d62-4727-9cfb-ee24b16ffb56" providerId="ADAL" clId="{1FBBC13E-1E57-4394-9F43-AE45103F01F8}" dt="2020-07-14T14:26:58.423" v="1221" actId="571"/>
          <ac:spMkLst>
            <pc:docMk/>
            <pc:sldMk cId="4213750559" sldId="262"/>
            <ac:spMk id="51" creationId="{3150E8E9-0010-4C5E-AB23-B7E1712D093B}"/>
          </ac:spMkLst>
        </pc:spChg>
        <pc:spChg chg="mod">
          <ac:chgData name="Mili Diengdoh" userId="4e667e83-9d62-4727-9cfb-ee24b16ffb56" providerId="ADAL" clId="{1FBBC13E-1E57-4394-9F43-AE45103F01F8}" dt="2020-07-14T14:26:58.423" v="1221" actId="571"/>
          <ac:spMkLst>
            <pc:docMk/>
            <pc:sldMk cId="4213750559" sldId="262"/>
            <ac:spMk id="52" creationId="{DD30A129-2D9E-444A-9430-3DB443C59F8A}"/>
          </ac:spMkLst>
        </pc:spChg>
        <pc:spChg chg="mod topLvl">
          <ac:chgData name="Mili Diengdoh" userId="4e667e83-9d62-4727-9cfb-ee24b16ffb56" providerId="ADAL" clId="{1FBBC13E-1E57-4394-9F43-AE45103F01F8}" dt="2020-07-14T14:32:58.552" v="1318" actId="164"/>
          <ac:spMkLst>
            <pc:docMk/>
            <pc:sldMk cId="4213750559" sldId="262"/>
            <ac:spMk id="56" creationId="{86B5E52D-0E9D-4940-B4C2-D9F4D5EA0D20}"/>
          </ac:spMkLst>
        </pc:spChg>
        <pc:spChg chg="mod ord">
          <ac:chgData name="Mili Diengdoh" userId="4e667e83-9d62-4727-9cfb-ee24b16ffb56" providerId="ADAL" clId="{1FBBC13E-1E57-4394-9F43-AE45103F01F8}" dt="2020-07-14T14:34:33.717" v="1329" actId="164"/>
          <ac:spMkLst>
            <pc:docMk/>
            <pc:sldMk cId="4213750559" sldId="262"/>
            <ac:spMk id="64" creationId="{D21296FE-3FC3-43F3-8DEC-396C4406898F}"/>
          </ac:spMkLst>
        </pc:spChg>
        <pc:grpChg chg="del">
          <ac:chgData name="Mili Diengdoh" userId="4e667e83-9d62-4727-9cfb-ee24b16ffb56" providerId="ADAL" clId="{1FBBC13E-1E57-4394-9F43-AE45103F01F8}" dt="2020-07-14T14:25:15.415" v="1206" actId="165"/>
          <ac:grpSpMkLst>
            <pc:docMk/>
            <pc:sldMk cId="4213750559" sldId="262"/>
            <ac:grpSpMk id="3" creationId="{747EC159-D051-4520-9FBC-B12BE563B4C0}"/>
          </ac:grpSpMkLst>
        </pc:grpChg>
        <pc:grpChg chg="add mod">
          <ac:chgData name="Mili Diengdoh" userId="4e667e83-9d62-4727-9cfb-ee24b16ffb56" providerId="ADAL" clId="{1FBBC13E-1E57-4394-9F43-AE45103F01F8}" dt="2020-07-14T14:32:58.552" v="1318" actId="164"/>
          <ac:grpSpMkLst>
            <pc:docMk/>
            <pc:sldMk cId="4213750559" sldId="262"/>
            <ac:grpSpMk id="4" creationId="{B543D09E-CFA8-4818-9F0B-2698766E85AA}"/>
          </ac:grpSpMkLst>
        </pc:grpChg>
        <pc:grpChg chg="add mod">
          <ac:chgData name="Mili Diengdoh" userId="4e667e83-9d62-4727-9cfb-ee24b16ffb56" providerId="ADAL" clId="{1FBBC13E-1E57-4394-9F43-AE45103F01F8}" dt="2020-07-14T14:32:58.552" v="1318" actId="164"/>
          <ac:grpSpMkLst>
            <pc:docMk/>
            <pc:sldMk cId="4213750559" sldId="262"/>
            <ac:grpSpMk id="7" creationId="{BF8E7449-021D-4F52-924F-B03286B3E92F}"/>
          </ac:grpSpMkLst>
        </pc:grpChg>
        <pc:grpChg chg="mod topLvl">
          <ac:chgData name="Mili Diengdoh" userId="4e667e83-9d62-4727-9cfb-ee24b16ffb56" providerId="ADAL" clId="{1FBBC13E-1E57-4394-9F43-AE45103F01F8}" dt="2020-07-14T14:32:58.552" v="1318" actId="164"/>
          <ac:grpSpMkLst>
            <pc:docMk/>
            <pc:sldMk cId="4213750559" sldId="262"/>
            <ac:grpSpMk id="12" creationId="{8296DDFC-93B6-4D5B-832E-24FC9656CC22}"/>
          </ac:grpSpMkLst>
        </pc:grpChg>
        <pc:grpChg chg="del mod topLvl">
          <ac:chgData name="Mili Diengdoh" userId="4e667e83-9d62-4727-9cfb-ee24b16ffb56" providerId="ADAL" clId="{1FBBC13E-1E57-4394-9F43-AE45103F01F8}" dt="2020-07-14T14:26:23.754" v="1209" actId="165"/>
          <ac:grpSpMkLst>
            <pc:docMk/>
            <pc:sldMk cId="4213750559" sldId="262"/>
            <ac:grpSpMk id="20" creationId="{A027EB59-C4BD-41ED-8B18-1940E1BE1840}"/>
          </ac:grpSpMkLst>
        </pc:grpChg>
        <pc:grpChg chg="del mod topLvl">
          <ac:chgData name="Mili Diengdoh" userId="4e667e83-9d62-4727-9cfb-ee24b16ffb56" providerId="ADAL" clId="{1FBBC13E-1E57-4394-9F43-AE45103F01F8}" dt="2020-07-14T14:26:59.892" v="1222" actId="478"/>
          <ac:grpSpMkLst>
            <pc:docMk/>
            <pc:sldMk cId="4213750559" sldId="262"/>
            <ac:grpSpMk id="24" creationId="{EA33CC44-D17A-49AA-ACDA-CE7BA151DD16}"/>
          </ac:grpSpMkLst>
        </pc:grpChg>
        <pc:grpChg chg="add mod">
          <ac:chgData name="Mili Diengdoh" userId="4e667e83-9d62-4727-9cfb-ee24b16ffb56" providerId="ADAL" clId="{1FBBC13E-1E57-4394-9F43-AE45103F01F8}" dt="2020-07-14T14:32:58.552" v="1318" actId="164"/>
          <ac:grpSpMkLst>
            <pc:docMk/>
            <pc:sldMk cId="4213750559" sldId="262"/>
            <ac:grpSpMk id="28" creationId="{0FEADC61-8D0B-4959-886D-32F0B88E1AC8}"/>
          </ac:grpSpMkLst>
        </pc:grpChg>
        <pc:grpChg chg="add mod">
          <ac:chgData name="Mili Diengdoh" userId="4e667e83-9d62-4727-9cfb-ee24b16ffb56" providerId="ADAL" clId="{1FBBC13E-1E57-4394-9F43-AE45103F01F8}" dt="2020-07-14T14:26:42.543" v="1216" actId="164"/>
          <ac:grpSpMkLst>
            <pc:docMk/>
            <pc:sldMk cId="4213750559" sldId="262"/>
            <ac:grpSpMk id="43" creationId="{D27BB48B-8A6E-4462-90EE-1E079F96C040}"/>
          </ac:grpSpMkLst>
        </pc:grpChg>
        <pc:grpChg chg="add mod">
          <ac:chgData name="Mili Diengdoh" userId="4e667e83-9d62-4727-9cfb-ee24b16ffb56" providerId="ADAL" clId="{1FBBC13E-1E57-4394-9F43-AE45103F01F8}" dt="2020-07-14T14:32:58.552" v="1318" actId="164"/>
          <ac:grpSpMkLst>
            <pc:docMk/>
            <pc:sldMk cId="4213750559" sldId="262"/>
            <ac:grpSpMk id="49" creationId="{AEF3A347-63E2-4FEC-91A2-EAE8EF21A203}"/>
          </ac:grpSpMkLst>
        </pc:grpChg>
        <pc:grpChg chg="add mod">
          <ac:chgData name="Mili Diengdoh" userId="4e667e83-9d62-4727-9cfb-ee24b16ffb56" providerId="ADAL" clId="{1FBBC13E-1E57-4394-9F43-AE45103F01F8}" dt="2020-07-14T14:34:33.717" v="1329" actId="164"/>
          <ac:grpSpMkLst>
            <pc:docMk/>
            <pc:sldMk cId="4213750559" sldId="262"/>
            <ac:grpSpMk id="57" creationId="{819D5334-2888-412C-8AA7-05BB33835865}"/>
          </ac:grpSpMkLst>
        </pc:grpChg>
        <pc:grpChg chg="add del mod">
          <ac:chgData name="Mili Diengdoh" userId="4e667e83-9d62-4727-9cfb-ee24b16ffb56" providerId="ADAL" clId="{1FBBC13E-1E57-4394-9F43-AE45103F01F8}" dt="2020-07-14T14:34:39.319" v="1332" actId="478"/>
          <ac:grpSpMkLst>
            <pc:docMk/>
            <pc:sldMk cId="4213750559" sldId="262"/>
            <ac:grpSpMk id="58" creationId="{7F82F537-0EA9-4851-B0E0-CB0ADEB48571}"/>
          </ac:grpSpMkLst>
        </pc:grpChg>
        <pc:picChg chg="add mod">
          <ac:chgData name="Mili Diengdoh" userId="4e667e83-9d62-4727-9cfb-ee24b16ffb56" providerId="ADAL" clId="{1FBBC13E-1E57-4394-9F43-AE45103F01F8}" dt="2020-07-14T14:32:58.552" v="1318" actId="164"/>
          <ac:picMkLst>
            <pc:docMk/>
            <pc:sldMk cId="4213750559" sldId="262"/>
            <ac:picMk id="8" creationId="{88F4DD83-5605-4663-8625-DF22DD171D13}"/>
          </ac:picMkLst>
        </pc:picChg>
        <pc:picChg chg="mod topLvl">
          <ac:chgData name="Mili Diengdoh" userId="4e667e83-9d62-4727-9cfb-ee24b16ffb56" providerId="ADAL" clId="{1FBBC13E-1E57-4394-9F43-AE45103F01F8}" dt="2020-07-14T14:31:38.834" v="1290" actId="164"/>
          <ac:picMkLst>
            <pc:docMk/>
            <pc:sldMk cId="4213750559" sldId="262"/>
            <ac:picMk id="17" creationId="{31ADA5E6-A138-4B9E-A98A-13B8DA942AF4}"/>
          </ac:picMkLst>
        </pc:picChg>
        <pc:picChg chg="add del mod">
          <ac:chgData name="Mili Diengdoh" userId="4e667e83-9d62-4727-9cfb-ee24b16ffb56" providerId="ADAL" clId="{1FBBC13E-1E57-4394-9F43-AE45103F01F8}" dt="2020-07-14T14:50:58.394" v="1460" actId="478"/>
          <ac:picMkLst>
            <pc:docMk/>
            <pc:sldMk cId="4213750559" sldId="262"/>
            <ac:picMk id="60" creationId="{8F3D3681-24D4-4023-BA28-DF81B1D3D3DE}"/>
          </ac:picMkLst>
        </pc:picChg>
        <pc:picChg chg="add mod">
          <ac:chgData name="Mili Diengdoh" userId="4e667e83-9d62-4727-9cfb-ee24b16ffb56" providerId="ADAL" clId="{1FBBC13E-1E57-4394-9F43-AE45103F01F8}" dt="2020-07-14T14:50:56.983" v="1459" actId="554"/>
          <ac:picMkLst>
            <pc:docMk/>
            <pc:sldMk cId="4213750559" sldId="262"/>
            <ac:picMk id="62" creationId="{96FC6D9A-5666-402B-B737-036B9E5E933A}"/>
          </ac:picMkLst>
        </pc:picChg>
        <pc:cxnChg chg="mod topLvl">
          <ac:chgData name="Mili Diengdoh" userId="4e667e83-9d62-4727-9cfb-ee24b16ffb56" providerId="ADAL" clId="{1FBBC13E-1E57-4394-9F43-AE45103F01F8}" dt="2020-07-14T14:32:58.552" v="1318" actId="164"/>
          <ac:cxnSpMkLst>
            <pc:docMk/>
            <pc:sldMk cId="4213750559" sldId="262"/>
            <ac:cxnSpMk id="41" creationId="{D0008F94-F071-4809-B0F7-E28FE68FFAEE}"/>
          </ac:cxnSpMkLst>
        </pc:cxnChg>
        <pc:cxnChg chg="mod topLvl">
          <ac:chgData name="Mili Diengdoh" userId="4e667e83-9d62-4727-9cfb-ee24b16ffb56" providerId="ADAL" clId="{1FBBC13E-1E57-4394-9F43-AE45103F01F8}" dt="2020-07-14T14:32:58.552" v="1318" actId="164"/>
          <ac:cxnSpMkLst>
            <pc:docMk/>
            <pc:sldMk cId="4213750559" sldId="262"/>
            <ac:cxnSpMk id="42" creationId="{89892EF5-EA11-4C48-BBFB-EAE55B4306DA}"/>
          </ac:cxnSpMkLst>
        </pc:cxnChg>
        <pc:cxnChg chg="mod topLvl">
          <ac:chgData name="Mili Diengdoh" userId="4e667e83-9d62-4727-9cfb-ee24b16ffb56" providerId="ADAL" clId="{1FBBC13E-1E57-4394-9F43-AE45103F01F8}" dt="2020-07-14T14:32:58.552" v="1318" actId="164"/>
          <ac:cxnSpMkLst>
            <pc:docMk/>
            <pc:sldMk cId="4213750559" sldId="262"/>
            <ac:cxnSpMk id="45" creationId="{E50ACEC1-03D9-4163-824B-C020AB86313A}"/>
          </ac:cxnSpMkLst>
        </pc:cxnChg>
        <pc:cxnChg chg="mod topLvl">
          <ac:chgData name="Mili Diengdoh" userId="4e667e83-9d62-4727-9cfb-ee24b16ffb56" providerId="ADAL" clId="{1FBBC13E-1E57-4394-9F43-AE45103F01F8}" dt="2020-07-14T14:32:58.552" v="1318" actId="164"/>
          <ac:cxnSpMkLst>
            <pc:docMk/>
            <pc:sldMk cId="4213750559" sldId="262"/>
            <ac:cxnSpMk id="50" creationId="{260DB84D-5F09-4D68-952F-D0CDDDA2FECC}"/>
          </ac:cxnSpMkLst>
        </pc:cxnChg>
        <pc:cxnChg chg="mod topLvl">
          <ac:chgData name="Mili Diengdoh" userId="4e667e83-9d62-4727-9cfb-ee24b16ffb56" providerId="ADAL" clId="{1FBBC13E-1E57-4394-9F43-AE45103F01F8}" dt="2020-07-14T14:32:58.552" v="1318" actId="164"/>
          <ac:cxnSpMkLst>
            <pc:docMk/>
            <pc:sldMk cId="4213750559" sldId="262"/>
            <ac:cxnSpMk id="53" creationId="{66DF6F7A-0D0B-4AEE-B52D-DD301535825D}"/>
          </ac:cxnSpMkLst>
        </pc:cxnChg>
      </pc:sldChg>
      <pc:sldChg chg="addSp delSp modSp mod">
        <pc:chgData name="Mili Diengdoh" userId="4e667e83-9d62-4727-9cfb-ee24b16ffb56" providerId="ADAL" clId="{1FBBC13E-1E57-4394-9F43-AE45103F01F8}" dt="2020-07-14T14:51:34.267" v="1462"/>
        <pc:sldMkLst>
          <pc:docMk/>
          <pc:sldMk cId="276541021" sldId="263"/>
        </pc:sldMkLst>
        <pc:spChg chg="add del mod">
          <ac:chgData name="Mili Diengdoh" userId="4e667e83-9d62-4727-9cfb-ee24b16ffb56" providerId="ADAL" clId="{1FBBC13E-1E57-4394-9F43-AE45103F01F8}" dt="2020-07-14T12:56:43.464" v="56"/>
          <ac:spMkLst>
            <pc:docMk/>
            <pc:sldMk cId="276541021" sldId="263"/>
            <ac:spMk id="2" creationId="{009C1B07-645D-49B0-B8C8-FCE1FC38FD2C}"/>
          </ac:spMkLst>
        </pc:spChg>
        <pc:spChg chg="add del mod">
          <ac:chgData name="Mili Diengdoh" userId="4e667e83-9d62-4727-9cfb-ee24b16ffb56" providerId="ADAL" clId="{1FBBC13E-1E57-4394-9F43-AE45103F01F8}" dt="2020-07-13T07:20:23.698" v="34"/>
          <ac:spMkLst>
            <pc:docMk/>
            <pc:sldMk cId="276541021" sldId="263"/>
            <ac:spMk id="2" creationId="{8B965A02-CDE8-4B32-9A51-4649F51FC261}"/>
          </ac:spMkLst>
        </pc:spChg>
        <pc:spChg chg="mod">
          <ac:chgData name="Mili Diengdoh" userId="4e667e83-9d62-4727-9cfb-ee24b16ffb56" providerId="ADAL" clId="{1FBBC13E-1E57-4394-9F43-AE45103F01F8}" dt="2020-07-14T14:51:34.267" v="1462"/>
          <ac:spMkLst>
            <pc:docMk/>
            <pc:sldMk cId="276541021" sldId="263"/>
            <ac:spMk id="3" creationId="{750ADA48-CB25-4E42-B174-40BFD9D5CEC7}"/>
          </ac:spMkLst>
        </pc:spChg>
        <pc:spChg chg="add del mod">
          <ac:chgData name="Mili Diengdoh" userId="4e667e83-9d62-4727-9cfb-ee24b16ffb56" providerId="ADAL" clId="{1FBBC13E-1E57-4394-9F43-AE45103F01F8}" dt="2020-07-14T12:56:43.633" v="57"/>
          <ac:spMkLst>
            <pc:docMk/>
            <pc:sldMk cId="276541021" sldId="263"/>
            <ac:spMk id="5" creationId="{898DE847-70D6-4789-8A50-A64558EB884A}"/>
          </ac:spMkLst>
        </pc:spChg>
        <pc:spChg chg="add del mod">
          <ac:chgData name="Mili Diengdoh" userId="4e667e83-9d62-4727-9cfb-ee24b16ffb56" providerId="ADAL" clId="{1FBBC13E-1E57-4394-9F43-AE45103F01F8}" dt="2020-07-14T12:56:43.792" v="58"/>
          <ac:spMkLst>
            <pc:docMk/>
            <pc:sldMk cId="276541021" sldId="263"/>
            <ac:spMk id="6" creationId="{664D68E4-F0E0-45D6-8279-C76C0DDC2F49}"/>
          </ac:spMkLst>
        </pc:spChg>
        <pc:spChg chg="add del mod">
          <ac:chgData name="Mili Diengdoh" userId="4e667e83-9d62-4727-9cfb-ee24b16ffb56" providerId="ADAL" clId="{1FBBC13E-1E57-4394-9F43-AE45103F01F8}" dt="2020-07-14T12:57:29.143" v="64"/>
          <ac:spMkLst>
            <pc:docMk/>
            <pc:sldMk cId="276541021" sldId="263"/>
            <ac:spMk id="7" creationId="{856C1226-5B1F-4F9E-9B99-00A0CCA8B91A}"/>
          </ac:spMkLst>
        </pc:spChg>
        <pc:picChg chg="del">
          <ac:chgData name="Mili Diengdoh" userId="4e667e83-9d62-4727-9cfb-ee24b16ffb56" providerId="ADAL" clId="{1FBBC13E-1E57-4394-9F43-AE45103F01F8}" dt="2020-07-14T13:34:03.020" v="608" actId="478"/>
          <ac:picMkLst>
            <pc:docMk/>
            <pc:sldMk cId="276541021" sldId="263"/>
            <ac:picMk id="4" creationId="{58A0A453-A2B8-42BC-980C-70E245788A2F}"/>
          </ac:picMkLst>
        </pc:picChg>
        <pc:picChg chg="add mod">
          <ac:chgData name="Mili Diengdoh" userId="4e667e83-9d62-4727-9cfb-ee24b16ffb56" providerId="ADAL" clId="{1FBBC13E-1E57-4394-9F43-AE45103F01F8}" dt="2020-07-14T13:34:18.641" v="612" actId="14100"/>
          <ac:picMkLst>
            <pc:docMk/>
            <pc:sldMk cId="276541021" sldId="263"/>
            <ac:picMk id="9" creationId="{3B440B66-63C1-4263-941B-D9C81F26E075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3:20:50.939" v="382" actId="962"/>
        <pc:sldMkLst>
          <pc:docMk/>
          <pc:sldMk cId="391102864" sldId="264"/>
        </pc:sldMkLst>
        <pc:spChg chg="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5" creationId="{75489D06-4CBA-4235-B3AC-2E4DCB47987B}"/>
          </ac:spMkLst>
        </pc:spChg>
        <pc:spChg chg="mod topLvl">
          <ac:chgData name="Mili Diengdoh" userId="4e667e83-9d62-4727-9cfb-ee24b16ffb56" providerId="ADAL" clId="{1FBBC13E-1E57-4394-9F43-AE45103F01F8}" dt="2020-07-14T13:14:40.085" v="306" actId="165"/>
          <ac:spMkLst>
            <pc:docMk/>
            <pc:sldMk cId="391102864" sldId="264"/>
            <ac:spMk id="9" creationId="{E12D3A25-2475-4D6E-B419-028A18F74271}"/>
          </ac:spMkLst>
        </pc:spChg>
        <pc:spChg chg="mod topLvl">
          <ac:chgData name="Mili Diengdoh" userId="4e667e83-9d62-4727-9cfb-ee24b16ffb56" providerId="ADAL" clId="{1FBBC13E-1E57-4394-9F43-AE45103F01F8}" dt="2020-07-14T13:14:40.085" v="306" actId="165"/>
          <ac:spMkLst>
            <pc:docMk/>
            <pc:sldMk cId="391102864" sldId="264"/>
            <ac:spMk id="10" creationId="{AB99C86D-DC9C-4F59-9F70-FC3640926B92}"/>
          </ac:spMkLst>
        </pc:spChg>
        <pc:spChg chg="mod topLvl">
          <ac:chgData name="Mili Diengdoh" userId="4e667e83-9d62-4727-9cfb-ee24b16ffb56" providerId="ADAL" clId="{1FBBC13E-1E57-4394-9F43-AE45103F01F8}" dt="2020-07-14T13:14:40.085" v="306" actId="165"/>
          <ac:spMkLst>
            <pc:docMk/>
            <pc:sldMk cId="391102864" sldId="264"/>
            <ac:spMk id="11" creationId="{B95F5EF5-D463-47D9-BEBC-A5241610397E}"/>
          </ac:spMkLst>
        </pc:spChg>
        <pc:spChg chg="mod topLvl">
          <ac:chgData name="Mili Diengdoh" userId="4e667e83-9d62-4727-9cfb-ee24b16ffb56" providerId="ADAL" clId="{1FBBC13E-1E57-4394-9F43-AE45103F01F8}" dt="2020-07-14T13:14:40.085" v="306" actId="165"/>
          <ac:spMkLst>
            <pc:docMk/>
            <pc:sldMk cId="391102864" sldId="264"/>
            <ac:spMk id="12" creationId="{CD56BBCD-5024-47A3-AC60-A87C1A33F710}"/>
          </ac:spMkLst>
        </pc:spChg>
        <pc:spChg chg="mod topLvl">
          <ac:chgData name="Mili Diengdoh" userId="4e667e83-9d62-4727-9cfb-ee24b16ffb56" providerId="ADAL" clId="{1FBBC13E-1E57-4394-9F43-AE45103F01F8}" dt="2020-07-14T13:14:39.084" v="305" actId="14100"/>
          <ac:spMkLst>
            <pc:docMk/>
            <pc:sldMk cId="391102864" sldId="264"/>
            <ac:spMk id="13" creationId="{C28748D0-CCA8-46D6-9A2D-F34053D41EE3}"/>
          </ac:spMkLst>
        </pc:spChg>
        <pc:spChg chg="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30" creationId="{72190448-C0A5-4502-9BF9-0D096C393BD0}"/>
          </ac:spMkLst>
        </pc:spChg>
        <pc:spChg chg="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37" creationId="{E1E71943-2BA6-4FB6-B880-215C12254691}"/>
          </ac:spMkLst>
        </pc:spChg>
        <pc:spChg chg="add mod">
          <ac:chgData name="Mili Diengdoh" userId="4e667e83-9d62-4727-9cfb-ee24b16ffb56" providerId="ADAL" clId="{1FBBC13E-1E57-4394-9F43-AE45103F01F8}" dt="2020-07-14T13:20:32.275" v="367" actId="571"/>
          <ac:spMkLst>
            <pc:docMk/>
            <pc:sldMk cId="391102864" sldId="264"/>
            <ac:spMk id="38" creationId="{09D0CA7D-D313-4577-B0BA-A27613A95328}"/>
          </ac:spMkLst>
        </pc:spChg>
        <pc:spChg chg="add mod">
          <ac:chgData name="Mili Diengdoh" userId="4e667e83-9d62-4727-9cfb-ee24b16ffb56" providerId="ADAL" clId="{1FBBC13E-1E57-4394-9F43-AE45103F01F8}" dt="2020-07-14T13:20:32.270" v="366" actId="571"/>
          <ac:spMkLst>
            <pc:docMk/>
            <pc:sldMk cId="391102864" sldId="264"/>
            <ac:spMk id="39" creationId="{A6CA2606-1B7D-495C-977E-B7CA715202A3}"/>
          </ac:spMkLst>
        </pc:spChg>
        <pc:spChg chg="add mod">
          <ac:chgData name="Mili Diengdoh" userId="4e667e83-9d62-4727-9cfb-ee24b16ffb56" providerId="ADAL" clId="{1FBBC13E-1E57-4394-9F43-AE45103F01F8}" dt="2020-07-14T13:20:32.239" v="365" actId="571"/>
          <ac:spMkLst>
            <pc:docMk/>
            <pc:sldMk cId="391102864" sldId="264"/>
            <ac:spMk id="40" creationId="{3833B1F8-A1DF-4E59-9AA2-CCF9A4C9E7A7}"/>
          </ac:spMkLst>
        </pc:spChg>
        <pc:spChg chg="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44" creationId="{2B4109A8-93C3-4F0C-8B33-12BFCF132D6D}"/>
          </ac:spMkLst>
        </pc:spChg>
        <pc:spChg chg="add mod">
          <ac:chgData name="Mili Diengdoh" userId="4e667e83-9d62-4727-9cfb-ee24b16ffb56" providerId="ADAL" clId="{1FBBC13E-1E57-4394-9F43-AE45103F01F8}" dt="2020-07-14T13:20:32.204" v="364" actId="571"/>
          <ac:spMkLst>
            <pc:docMk/>
            <pc:sldMk cId="391102864" sldId="264"/>
            <ac:spMk id="45" creationId="{ACF469D1-0A5E-4F02-A65A-89F3685407C1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47" creationId="{70038CB5-439D-4027-A4FD-9A67F74AA2D0}"/>
          </ac:spMkLst>
        </pc:spChg>
        <pc:spChg chg="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48" creationId="{AEB5763E-317D-404A-BC7B-4153AB6F5188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49" creationId="{1A5BA2AB-A499-4D2A-B71A-7599EB32DB11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0" creationId="{18AD5B34-8B48-4DA3-8F03-75BE64FC0A7C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1" creationId="{8F6D93D6-3190-4479-8124-205BD0F33C33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2" creationId="{551CBF44-353B-4F16-BD69-691E730D37B2}"/>
          </ac:spMkLst>
        </pc:spChg>
        <pc:spChg chg="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53" creationId="{A186CE6A-F687-4D67-85EC-EDE70191F81E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4" creationId="{B781659C-5E63-4540-9B4F-ACE51FBF3ED2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5" creationId="{09E6B76E-72DF-4779-B8D1-A4481CA7F1FE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6" creationId="{1214CAD0-92A3-499B-8D59-EBAE0F1E60E4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7" creationId="{3DC1A32A-6494-41C8-91F3-DABCFDC3254F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8" creationId="{41F06CA8-B9AF-4E5C-BA5D-5E9298DC64C8}"/>
          </ac:spMkLst>
        </pc:spChg>
        <pc:spChg chg="mod">
          <ac:chgData name="Mili Diengdoh" userId="4e667e83-9d62-4727-9cfb-ee24b16ffb56" providerId="ADAL" clId="{1FBBC13E-1E57-4394-9F43-AE45103F01F8}" dt="2020-07-14T13:20:39.977" v="380"/>
          <ac:spMkLst>
            <pc:docMk/>
            <pc:sldMk cId="391102864" sldId="264"/>
            <ac:spMk id="59" creationId="{5B659256-AB2A-4020-AAC2-DE1FF4CAA2A9}"/>
          </ac:spMkLst>
        </pc:spChg>
        <pc:spChg chg="add del 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67" creationId="{20956004-E147-48F5-8A91-721BC7E1EEBC}"/>
          </ac:spMkLst>
        </pc:spChg>
        <pc:spChg chg="add del 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70" creationId="{DCBE000A-9946-497F-9422-F25CA5080B99}"/>
          </ac:spMkLst>
        </pc:spChg>
        <pc:spChg chg="mod">
          <ac:chgData name="Mili Diengdoh" userId="4e667e83-9d62-4727-9cfb-ee24b16ffb56" providerId="ADAL" clId="{1FBBC13E-1E57-4394-9F43-AE45103F01F8}" dt="2020-07-14T13:14:10.086" v="295" actId="554"/>
          <ac:spMkLst>
            <pc:docMk/>
            <pc:sldMk cId="391102864" sldId="264"/>
            <ac:spMk id="71" creationId="{8D7F9514-269F-47A7-9C41-C2DFBD580815}"/>
          </ac:spMkLst>
        </pc:spChg>
        <pc:spChg chg="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72" creationId="{C0F29200-467C-481E-AF94-DCDF5B2EA92F}"/>
          </ac:spMkLst>
        </pc:spChg>
        <pc:spChg chg="add del 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73" creationId="{AE50C2A6-B447-482C-945B-4A87558D47FA}"/>
          </ac:spMkLst>
        </pc:spChg>
        <pc:spChg chg="add del mod topLvl">
          <ac:chgData name="Mili Diengdoh" userId="4e667e83-9d62-4727-9cfb-ee24b16ffb56" providerId="ADAL" clId="{1FBBC13E-1E57-4394-9F43-AE45103F01F8}" dt="2020-07-14T13:20:33.137" v="378" actId="165"/>
          <ac:spMkLst>
            <pc:docMk/>
            <pc:sldMk cId="391102864" sldId="264"/>
            <ac:spMk id="74" creationId="{2A0FF118-4F2E-44F3-850E-2CD5B930973F}"/>
          </ac:spMkLst>
        </pc:spChg>
        <pc:grpChg chg="add del mod">
          <ac:chgData name="Mili Diengdoh" userId="4e667e83-9d62-4727-9cfb-ee24b16ffb56" providerId="ADAL" clId="{1FBBC13E-1E57-4394-9F43-AE45103F01F8}" dt="2020-07-14T13:14:11.501" v="296" actId="165"/>
          <ac:grpSpMkLst>
            <pc:docMk/>
            <pc:sldMk cId="391102864" sldId="264"/>
            <ac:grpSpMk id="8" creationId="{E8EB420F-8472-4048-87B8-82EDC798CE06}"/>
          </ac:grpSpMkLst>
        </pc:grpChg>
        <pc:grpChg chg="add del mod">
          <ac:chgData name="Mili Diengdoh" userId="4e667e83-9d62-4727-9cfb-ee24b16ffb56" providerId="ADAL" clId="{1FBBC13E-1E57-4394-9F43-AE45103F01F8}" dt="2020-07-14T13:14:28.720" v="301" actId="165"/>
          <ac:grpSpMkLst>
            <pc:docMk/>
            <pc:sldMk cId="391102864" sldId="264"/>
            <ac:grpSpMk id="17" creationId="{636CD46A-8CCB-4312-BCA7-29392082CB14}"/>
          </ac:grpSpMkLst>
        </pc:grpChg>
        <pc:grpChg chg="add del mod">
          <ac:chgData name="Mili Diengdoh" userId="4e667e83-9d62-4727-9cfb-ee24b16ffb56" providerId="ADAL" clId="{1FBBC13E-1E57-4394-9F43-AE45103F01F8}" dt="2020-07-14T13:14:40.085" v="306" actId="165"/>
          <ac:grpSpMkLst>
            <pc:docMk/>
            <pc:sldMk cId="391102864" sldId="264"/>
            <ac:grpSpMk id="18" creationId="{53E32FB2-36C1-4064-891A-1EF178745551}"/>
          </ac:grpSpMkLst>
        </pc:grpChg>
        <pc:grpChg chg="add del mod">
          <ac:chgData name="Mili Diengdoh" userId="4e667e83-9d62-4727-9cfb-ee24b16ffb56" providerId="ADAL" clId="{1FBBC13E-1E57-4394-9F43-AE45103F01F8}" dt="2020-07-14T13:20:31.784" v="350" actId="164"/>
          <ac:grpSpMkLst>
            <pc:docMk/>
            <pc:sldMk cId="391102864" sldId="264"/>
            <ac:grpSpMk id="19" creationId="{20F63B01-1EE7-4972-BF73-20B65D0EC232}"/>
          </ac:grpSpMkLst>
        </pc:grpChg>
        <pc:grpChg chg="add mod">
          <ac:chgData name="Mili Diengdoh" userId="4e667e83-9d62-4727-9cfb-ee24b16ffb56" providerId="ADAL" clId="{1FBBC13E-1E57-4394-9F43-AE45103F01F8}" dt="2020-07-14T13:20:50.939" v="382" actId="962"/>
          <ac:grpSpMkLst>
            <pc:docMk/>
            <pc:sldMk cId="391102864" sldId="264"/>
            <ac:grpSpMk id="46" creationId="{130AEDF8-168E-4CCF-ABEC-2054CAE46693}"/>
          </ac:grpSpMkLst>
        </pc:grpChg>
        <pc:grpChg chg="add del mod">
          <ac:chgData name="Mili Diengdoh" userId="4e667e83-9d62-4727-9cfb-ee24b16ffb56" providerId="ADAL" clId="{1FBBC13E-1E57-4394-9F43-AE45103F01F8}" dt="2020-07-14T13:20:39.170" v="379" actId="478"/>
          <ac:grpSpMkLst>
            <pc:docMk/>
            <pc:sldMk cId="391102864" sldId="264"/>
            <ac:grpSpMk id="66" creationId="{374E59C2-61D2-4A94-8408-94DA4219E825}"/>
          </ac:grpSpMkLst>
        </pc:grpChg>
        <pc:picChg chg="del">
          <ac:chgData name="Mili Diengdoh" userId="4e667e83-9d62-4727-9cfb-ee24b16ffb56" providerId="ADAL" clId="{1FBBC13E-1E57-4394-9F43-AE45103F01F8}" dt="2020-07-14T13:13:22.487" v="277" actId="478"/>
          <ac:picMkLst>
            <pc:docMk/>
            <pc:sldMk cId="391102864" sldId="264"/>
            <ac:picMk id="14" creationId="{DC12E684-02B9-4949-A361-BBC6942B4D9A}"/>
          </ac:picMkLst>
        </pc:picChg>
        <pc:picChg chg="del">
          <ac:chgData name="Mili Diengdoh" userId="4e667e83-9d62-4727-9cfb-ee24b16ffb56" providerId="ADAL" clId="{1FBBC13E-1E57-4394-9F43-AE45103F01F8}" dt="2020-07-14T13:13:22.487" v="277" actId="478"/>
          <ac:picMkLst>
            <pc:docMk/>
            <pc:sldMk cId="391102864" sldId="264"/>
            <ac:picMk id="15" creationId="{13C8E6C2-09B5-4539-9345-83A53508779F}"/>
          </ac:picMkLst>
        </pc:picChg>
        <pc:picChg chg="del">
          <ac:chgData name="Mili Diengdoh" userId="4e667e83-9d62-4727-9cfb-ee24b16ffb56" providerId="ADAL" clId="{1FBBC13E-1E57-4394-9F43-AE45103F01F8}" dt="2020-07-14T13:13:22.487" v="277" actId="478"/>
          <ac:picMkLst>
            <pc:docMk/>
            <pc:sldMk cId="391102864" sldId="264"/>
            <ac:picMk id="16" creationId="{0BA3E79B-DC73-4A79-BFDC-C88441AB8696}"/>
          </ac:picMkLst>
        </pc:picChg>
        <pc:picChg chg="del">
          <ac:chgData name="Mili Diengdoh" userId="4e667e83-9d62-4727-9cfb-ee24b16ffb56" providerId="ADAL" clId="{1FBBC13E-1E57-4394-9F43-AE45103F01F8}" dt="2020-07-14T13:13:22.487" v="277" actId="478"/>
          <ac:picMkLst>
            <pc:docMk/>
            <pc:sldMk cId="391102864" sldId="264"/>
            <ac:picMk id="31" creationId="{ADA5BCF7-F140-4126-89C2-9CCA30987DE5}"/>
          </ac:picMkLst>
        </pc:picChg>
        <pc:picChg chg="del">
          <ac:chgData name="Mili Diengdoh" userId="4e667e83-9d62-4727-9cfb-ee24b16ffb56" providerId="ADAL" clId="{1FBBC13E-1E57-4394-9F43-AE45103F01F8}" dt="2020-07-14T13:13:22.487" v="277" actId="478"/>
          <ac:picMkLst>
            <pc:docMk/>
            <pc:sldMk cId="391102864" sldId="264"/>
            <ac:picMk id="32" creationId="{3DABFEE1-85F3-44B7-A343-B316F8740BE7}"/>
          </ac:picMkLst>
        </pc:picChg>
        <pc:picChg chg="del">
          <ac:chgData name="Mili Diengdoh" userId="4e667e83-9d62-4727-9cfb-ee24b16ffb56" providerId="ADAL" clId="{1FBBC13E-1E57-4394-9F43-AE45103F01F8}" dt="2020-07-14T13:13:22.487" v="277" actId="478"/>
          <ac:picMkLst>
            <pc:docMk/>
            <pc:sldMk cId="391102864" sldId="264"/>
            <ac:picMk id="75" creationId="{FF8F6118-7D34-4473-B712-704EF3A5B016}"/>
          </ac:picMkLst>
        </pc:picChg>
        <pc:cxnChg chg="del mod">
          <ac:chgData name="Mili Diengdoh" userId="4e667e83-9d62-4727-9cfb-ee24b16ffb56" providerId="ADAL" clId="{1FBBC13E-1E57-4394-9F43-AE45103F01F8}" dt="2020-07-14T13:13:26.842" v="278" actId="478"/>
          <ac:cxnSpMkLst>
            <pc:docMk/>
            <pc:sldMk cId="391102864" sldId="264"/>
            <ac:cxnSpMk id="36" creationId="{9C92F898-8C1F-4189-9603-A2CB7911AA35}"/>
          </ac:cxnSpMkLst>
        </pc:cxnChg>
        <pc:cxnChg chg="del mod">
          <ac:chgData name="Mili Diengdoh" userId="4e667e83-9d62-4727-9cfb-ee24b16ffb56" providerId="ADAL" clId="{1FBBC13E-1E57-4394-9F43-AE45103F01F8}" dt="2020-07-14T13:13:26.842" v="278" actId="478"/>
          <ac:cxnSpMkLst>
            <pc:docMk/>
            <pc:sldMk cId="391102864" sldId="264"/>
            <ac:cxnSpMk id="41" creationId="{DD66E4C9-F536-4BC5-9331-EBFC1ADF66D8}"/>
          </ac:cxnSpMkLst>
        </pc:cxnChg>
        <pc:cxnChg chg="del mod">
          <ac:chgData name="Mili Diengdoh" userId="4e667e83-9d62-4727-9cfb-ee24b16ffb56" providerId="ADAL" clId="{1FBBC13E-1E57-4394-9F43-AE45103F01F8}" dt="2020-07-14T13:13:26.842" v="278" actId="478"/>
          <ac:cxnSpMkLst>
            <pc:docMk/>
            <pc:sldMk cId="391102864" sldId="264"/>
            <ac:cxnSpMk id="42" creationId="{45921562-E95C-4686-B179-4045B9DF4318}"/>
          </ac:cxnSpMkLst>
        </pc:cxnChg>
        <pc:cxnChg chg="del mod">
          <ac:chgData name="Mili Diengdoh" userId="4e667e83-9d62-4727-9cfb-ee24b16ffb56" providerId="ADAL" clId="{1FBBC13E-1E57-4394-9F43-AE45103F01F8}" dt="2020-07-14T13:13:26.842" v="278" actId="478"/>
          <ac:cxnSpMkLst>
            <pc:docMk/>
            <pc:sldMk cId="391102864" sldId="264"/>
            <ac:cxnSpMk id="43" creationId="{147A4E26-F4E6-40E6-BB46-BF3DC2F10D95}"/>
          </ac:cxnSpMkLst>
        </pc:cxnChg>
      </pc:sldChg>
      <pc:sldChg chg="addSp delSp modSp mod">
        <pc:chgData name="Mili Diengdoh" userId="4e667e83-9d62-4727-9cfb-ee24b16ffb56" providerId="ADAL" clId="{1FBBC13E-1E57-4394-9F43-AE45103F01F8}" dt="2020-07-14T13:32:09.066" v="578" actId="14100"/>
        <pc:sldMkLst>
          <pc:docMk/>
          <pc:sldMk cId="2831617250" sldId="266"/>
        </pc:sldMkLst>
        <pc:spChg chg="del mod">
          <ac:chgData name="Mili Diengdoh" userId="4e667e83-9d62-4727-9cfb-ee24b16ffb56" providerId="ADAL" clId="{1FBBC13E-1E57-4394-9F43-AE45103F01F8}" dt="2020-07-14T13:31:57.590" v="568" actId="478"/>
          <ac:spMkLst>
            <pc:docMk/>
            <pc:sldMk cId="2831617250" sldId="266"/>
            <ac:spMk id="3" creationId="{C1976A96-E21B-4E74-8DA1-4027CFB4DBF0}"/>
          </ac:spMkLst>
        </pc:spChg>
        <pc:spChg chg="mod">
          <ac:chgData name="Mili Diengdoh" userId="4e667e83-9d62-4727-9cfb-ee24b16ffb56" providerId="ADAL" clId="{1FBBC13E-1E57-4394-9F43-AE45103F01F8}" dt="2020-07-14T13:22:18.165" v="398" actId="2711"/>
          <ac:spMkLst>
            <pc:docMk/>
            <pc:sldMk cId="2831617250" sldId="266"/>
            <ac:spMk id="4" creationId="{E18481C2-C4DF-4FD4-A008-77A694FA7485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7" creationId="{7C9601DD-2691-47A9-AA69-9B4BC1128AAC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8" creationId="{A7353B8B-A7D2-43DD-8B86-D9AE58B76C18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9" creationId="{7C1CFACA-787F-45DD-9D36-C64A45C417ED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0" creationId="{771B934C-A8D0-44BF-9FE9-4E2A56F1EBA1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1" creationId="{1C4E0955-428B-430F-ACAB-046D38D2ABDD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2" creationId="{F5BE1309-A727-4028-BD7A-B56E430A1C02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3" creationId="{AEED5465-414B-4721-90E0-7F30ADF82757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4" creationId="{3FC6355E-1D8F-4609-9D5F-C7F77BE7E4A4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5" creationId="{C3878ACD-2297-4937-BD94-F6769EF36235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7" creationId="{0110E1CC-8688-40CA-BD07-F7DB238ABA69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18" creationId="{F01D0674-5807-44FE-B116-4A45E55E2F16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20" creationId="{860BF683-7AC3-4458-B7A1-4D3445631B64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21" creationId="{AB870505-4C79-415F-B3A7-721DDE09BAE6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23" creationId="{B14F50FD-1B95-4EB1-B1F5-161D6D267A13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24" creationId="{7E226FE4-C9D2-4EE9-B1B6-8108B00A1C5C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26" creationId="{20D2455E-8C9D-47EE-B366-D3E554758CC6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27" creationId="{3BA13C13-1BDC-4D97-B44A-15F23DAE6950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29" creationId="{598B0D1F-A87F-4325-9443-51548B0CEDA2}"/>
          </ac:spMkLst>
        </pc:spChg>
        <pc:spChg chg="mod topLvl">
          <ac:chgData name="Mili Diengdoh" userId="4e667e83-9d62-4727-9cfb-ee24b16ffb56" providerId="ADAL" clId="{1FBBC13E-1E57-4394-9F43-AE45103F01F8}" dt="2020-07-14T13:26:35.440" v="466" actId="164"/>
          <ac:spMkLst>
            <pc:docMk/>
            <pc:sldMk cId="2831617250" sldId="266"/>
            <ac:spMk id="30" creationId="{F216A195-EFAB-4AF3-984D-34ECFCC6701B}"/>
          </ac:spMkLst>
        </pc:spChg>
        <pc:grpChg chg="del">
          <ac:chgData name="Mili Diengdoh" userId="4e667e83-9d62-4727-9cfb-ee24b16ffb56" providerId="ADAL" clId="{1FBBC13E-1E57-4394-9F43-AE45103F01F8}" dt="2020-07-14T13:22:27.191" v="400" actId="165"/>
          <ac:grpSpMkLst>
            <pc:docMk/>
            <pc:sldMk cId="2831617250" sldId="266"/>
            <ac:grpSpMk id="5" creationId="{9CD9FB3E-3A01-4080-93CF-CE2E2C9429AF}"/>
          </ac:grpSpMkLst>
        </pc:grpChg>
        <pc:grpChg chg="add del mod">
          <ac:chgData name="Mili Diengdoh" userId="4e667e83-9d62-4727-9cfb-ee24b16ffb56" providerId="ADAL" clId="{1FBBC13E-1E57-4394-9F43-AE45103F01F8}" dt="2020-07-14T13:22:49.471" v="406" actId="165"/>
          <ac:grpSpMkLst>
            <pc:docMk/>
            <pc:sldMk cId="2831617250" sldId="266"/>
            <ac:grpSpMk id="6" creationId="{BEC8305F-C805-41CC-A578-27B2E551D708}"/>
          </ac:grpSpMkLst>
        </pc:grpChg>
        <pc:grpChg chg="add del mod">
          <ac:chgData name="Mili Diengdoh" userId="4e667e83-9d62-4727-9cfb-ee24b16ffb56" providerId="ADAL" clId="{1FBBC13E-1E57-4394-9F43-AE45103F01F8}" dt="2020-07-14T13:26:45.372" v="471" actId="21"/>
          <ac:grpSpMkLst>
            <pc:docMk/>
            <pc:sldMk cId="2831617250" sldId="266"/>
            <ac:grpSpMk id="16" creationId="{02069646-9078-4B64-81D7-815E82EF9F96}"/>
          </ac:grpSpMkLst>
        </pc:grpChg>
        <pc:picChg chg="add del mod modCrop">
          <ac:chgData name="Mili Diengdoh" userId="4e667e83-9d62-4727-9cfb-ee24b16ffb56" providerId="ADAL" clId="{1FBBC13E-1E57-4394-9F43-AE45103F01F8}" dt="2020-07-14T13:31:56.494" v="567" actId="21"/>
          <ac:picMkLst>
            <pc:docMk/>
            <pc:sldMk cId="2831617250" sldId="266"/>
            <ac:picMk id="22" creationId="{8A9F4583-BDA2-4579-BC80-86D0AC05BA25}"/>
          </ac:picMkLst>
        </pc:picChg>
        <pc:picChg chg="add mod">
          <ac:chgData name="Mili Diengdoh" userId="4e667e83-9d62-4727-9cfb-ee24b16ffb56" providerId="ADAL" clId="{1FBBC13E-1E57-4394-9F43-AE45103F01F8}" dt="2020-07-14T13:32:09.066" v="578" actId="14100"/>
          <ac:picMkLst>
            <pc:docMk/>
            <pc:sldMk cId="2831617250" sldId="266"/>
            <ac:picMk id="25" creationId="{902BA2BA-35E7-48B0-9E51-370D2BAD7620}"/>
          </ac:picMkLst>
        </pc:picChg>
        <pc:cxnChg chg="mod topLvl">
          <ac:chgData name="Mili Diengdoh" userId="4e667e83-9d62-4727-9cfb-ee24b16ffb56" providerId="ADAL" clId="{1FBBC13E-1E57-4394-9F43-AE45103F01F8}" dt="2020-07-14T13:26:35.440" v="466" actId="164"/>
          <ac:cxnSpMkLst>
            <pc:docMk/>
            <pc:sldMk cId="2831617250" sldId="266"/>
            <ac:cxnSpMk id="32" creationId="{CECE1D1B-3152-4FBE-9005-A610E5E77E00}"/>
          </ac:cxnSpMkLst>
        </pc:cxnChg>
        <pc:cxnChg chg="mod topLvl">
          <ac:chgData name="Mili Diengdoh" userId="4e667e83-9d62-4727-9cfb-ee24b16ffb56" providerId="ADAL" clId="{1FBBC13E-1E57-4394-9F43-AE45103F01F8}" dt="2020-07-14T13:26:35.440" v="466" actId="164"/>
          <ac:cxnSpMkLst>
            <pc:docMk/>
            <pc:sldMk cId="2831617250" sldId="266"/>
            <ac:cxnSpMk id="34" creationId="{F341FB96-62E5-4D63-898A-A4E13C6A07C5}"/>
          </ac:cxnSpMkLst>
        </pc:cxnChg>
        <pc:cxnChg chg="mod topLvl">
          <ac:chgData name="Mili Diengdoh" userId="4e667e83-9d62-4727-9cfb-ee24b16ffb56" providerId="ADAL" clId="{1FBBC13E-1E57-4394-9F43-AE45103F01F8}" dt="2020-07-14T13:26:35.440" v="466" actId="164"/>
          <ac:cxnSpMkLst>
            <pc:docMk/>
            <pc:sldMk cId="2831617250" sldId="266"/>
            <ac:cxnSpMk id="35" creationId="{78F40236-E288-4710-A25C-3C4EACE09C3C}"/>
          </ac:cxnSpMkLst>
        </pc:cxnChg>
        <pc:cxnChg chg="mod topLvl">
          <ac:chgData name="Mili Diengdoh" userId="4e667e83-9d62-4727-9cfb-ee24b16ffb56" providerId="ADAL" clId="{1FBBC13E-1E57-4394-9F43-AE45103F01F8}" dt="2020-07-14T13:26:35.440" v="466" actId="164"/>
          <ac:cxnSpMkLst>
            <pc:docMk/>
            <pc:sldMk cId="2831617250" sldId="266"/>
            <ac:cxnSpMk id="36" creationId="{16EA81D3-F0FE-4A36-9A1B-1E8462BF23D3}"/>
          </ac:cxnSpMkLst>
        </pc:cxnChg>
        <pc:cxnChg chg="mod topLvl">
          <ac:chgData name="Mili Diengdoh" userId="4e667e83-9d62-4727-9cfb-ee24b16ffb56" providerId="ADAL" clId="{1FBBC13E-1E57-4394-9F43-AE45103F01F8}" dt="2020-07-14T13:26:45.372" v="471" actId="21"/>
          <ac:cxnSpMkLst>
            <pc:docMk/>
            <pc:sldMk cId="2831617250" sldId="266"/>
            <ac:cxnSpMk id="38" creationId="{642650E2-A610-4AD3-9DB5-50A5575FB970}"/>
          </ac:cxnSpMkLst>
        </pc:cxnChg>
        <pc:cxnChg chg="mod topLvl">
          <ac:chgData name="Mili Diengdoh" userId="4e667e83-9d62-4727-9cfb-ee24b16ffb56" providerId="ADAL" clId="{1FBBC13E-1E57-4394-9F43-AE45103F01F8}" dt="2020-07-14T13:26:45.372" v="471" actId="21"/>
          <ac:cxnSpMkLst>
            <pc:docMk/>
            <pc:sldMk cId="2831617250" sldId="266"/>
            <ac:cxnSpMk id="47" creationId="{968F7E52-A780-4037-AECF-85F625ED0971}"/>
          </ac:cxnSpMkLst>
        </pc:cxnChg>
        <pc:cxnChg chg="mod topLvl">
          <ac:chgData name="Mili Diengdoh" userId="4e667e83-9d62-4727-9cfb-ee24b16ffb56" providerId="ADAL" clId="{1FBBC13E-1E57-4394-9F43-AE45103F01F8}" dt="2020-07-14T13:26:45.372" v="471" actId="21"/>
          <ac:cxnSpMkLst>
            <pc:docMk/>
            <pc:sldMk cId="2831617250" sldId="266"/>
            <ac:cxnSpMk id="51" creationId="{6BD71783-9F43-4895-AFA8-61AA9FD298CF}"/>
          </ac:cxnSpMkLst>
        </pc:cxnChg>
        <pc:cxnChg chg="mod topLvl">
          <ac:chgData name="Mili Diengdoh" userId="4e667e83-9d62-4727-9cfb-ee24b16ffb56" providerId="ADAL" clId="{1FBBC13E-1E57-4394-9F43-AE45103F01F8}" dt="2020-07-14T13:26:45.372" v="471" actId="21"/>
          <ac:cxnSpMkLst>
            <pc:docMk/>
            <pc:sldMk cId="2831617250" sldId="266"/>
            <ac:cxnSpMk id="55" creationId="{338A53E1-1487-434F-A7A2-92D153C86C5C}"/>
          </ac:cxnSpMkLst>
        </pc:cxnChg>
      </pc:sldChg>
      <pc:sldChg chg="addSp delSp modSp mod">
        <pc:chgData name="Mili Diengdoh" userId="4e667e83-9d62-4727-9cfb-ee24b16ffb56" providerId="ADAL" clId="{1FBBC13E-1E57-4394-9F43-AE45103F01F8}" dt="2020-07-14T15:08:03.561" v="1501" actId="20577"/>
        <pc:sldMkLst>
          <pc:docMk/>
          <pc:sldMk cId="4001730690" sldId="267"/>
        </pc:sldMkLst>
        <pc:spChg chg="mod">
          <ac:chgData name="Mili Diengdoh" userId="4e667e83-9d62-4727-9cfb-ee24b16ffb56" providerId="ADAL" clId="{1FBBC13E-1E57-4394-9F43-AE45103F01F8}" dt="2020-07-14T15:07:40.163" v="1499" actId="14100"/>
          <ac:spMkLst>
            <pc:docMk/>
            <pc:sldMk cId="4001730690" sldId="267"/>
            <ac:spMk id="3" creationId="{7AD415C0-4B17-4136-B58E-085773AA2A1D}"/>
          </ac:spMkLst>
        </pc:spChg>
        <pc:spChg chg="mod">
          <ac:chgData name="Mili Diengdoh" userId="4e667e83-9d62-4727-9cfb-ee24b16ffb56" providerId="ADAL" clId="{1FBBC13E-1E57-4394-9F43-AE45103F01F8}" dt="2020-07-14T15:08:03.561" v="1501" actId="20577"/>
          <ac:spMkLst>
            <pc:docMk/>
            <pc:sldMk cId="4001730690" sldId="267"/>
            <ac:spMk id="9" creationId="{9991033C-961D-4EE8-926F-676EB6008206}"/>
          </ac:spMkLst>
        </pc:spChg>
        <pc:spChg chg="mod">
          <ac:chgData name="Mili Diengdoh" userId="4e667e83-9d62-4727-9cfb-ee24b16ffb56" providerId="ADAL" clId="{1FBBC13E-1E57-4394-9F43-AE45103F01F8}" dt="2020-07-14T15:07:40.163" v="1499" actId="14100"/>
          <ac:spMkLst>
            <pc:docMk/>
            <pc:sldMk cId="4001730690" sldId="267"/>
            <ac:spMk id="10" creationId="{B4265EF8-82FC-4E18-90E4-DC8E9D1E74B7}"/>
          </ac:spMkLst>
        </pc:spChg>
        <pc:spChg chg="mod">
          <ac:chgData name="Mili Diengdoh" userId="4e667e83-9d62-4727-9cfb-ee24b16ffb56" providerId="ADAL" clId="{1FBBC13E-1E57-4394-9F43-AE45103F01F8}" dt="2020-07-14T14:12:42.589" v="985"/>
          <ac:spMkLst>
            <pc:docMk/>
            <pc:sldMk cId="4001730690" sldId="267"/>
            <ac:spMk id="14" creationId="{344CD89E-3D3F-4AD0-8D7F-554062E8E62F}"/>
          </ac:spMkLst>
        </pc:spChg>
        <pc:spChg chg="mod">
          <ac:chgData name="Mili Diengdoh" userId="4e667e83-9d62-4727-9cfb-ee24b16ffb56" providerId="ADAL" clId="{1FBBC13E-1E57-4394-9F43-AE45103F01F8}" dt="2020-07-14T14:12:42.589" v="985"/>
          <ac:spMkLst>
            <pc:docMk/>
            <pc:sldMk cId="4001730690" sldId="267"/>
            <ac:spMk id="15" creationId="{26789F92-CDA3-4DE3-9D62-D5776962432C}"/>
          </ac:spMkLst>
        </pc:spChg>
        <pc:grpChg chg="add mod">
          <ac:chgData name="Mili Diengdoh" userId="4e667e83-9d62-4727-9cfb-ee24b16ffb56" providerId="ADAL" clId="{1FBBC13E-1E57-4394-9F43-AE45103F01F8}" dt="2020-07-14T14:14:33.195" v="1013" actId="164"/>
          <ac:grpSpMkLst>
            <pc:docMk/>
            <pc:sldMk cId="4001730690" sldId="267"/>
            <ac:grpSpMk id="13" creationId="{EA54F476-CDDC-4FEA-967E-7ED3C2B52BFD}"/>
          </ac:grpSpMkLst>
        </pc:grpChg>
        <pc:grpChg chg="add del mod">
          <ac:chgData name="Mili Diengdoh" userId="4e667e83-9d62-4727-9cfb-ee24b16ffb56" providerId="ADAL" clId="{1FBBC13E-1E57-4394-9F43-AE45103F01F8}" dt="2020-07-14T14:14:50.205" v="1022" actId="21"/>
          <ac:grpSpMkLst>
            <pc:docMk/>
            <pc:sldMk cId="4001730690" sldId="267"/>
            <ac:grpSpMk id="21" creationId="{3B96B8AF-4F90-4FEA-B373-A02B35D93671}"/>
          </ac:grpSpMkLst>
        </pc:grpChg>
        <pc:picChg chg="add mod">
          <ac:chgData name="Mili Diengdoh" userId="4e667e83-9d62-4727-9cfb-ee24b16ffb56" providerId="ADAL" clId="{1FBBC13E-1E57-4394-9F43-AE45103F01F8}" dt="2020-07-14T15:07:41.908" v="1500" actId="554"/>
          <ac:picMkLst>
            <pc:docMk/>
            <pc:sldMk cId="4001730690" sldId="267"/>
            <ac:picMk id="4" creationId="{F22B0CA2-7546-410F-A187-134A26544919}"/>
          </ac:picMkLst>
        </pc:picChg>
        <pc:picChg chg="add del mod">
          <ac:chgData name="Mili Diengdoh" userId="4e667e83-9d62-4727-9cfb-ee24b16ffb56" providerId="ADAL" clId="{1FBBC13E-1E57-4394-9F43-AE45103F01F8}" dt="2020-07-14T14:13:59.286" v="1005" actId="478"/>
          <ac:picMkLst>
            <pc:docMk/>
            <pc:sldMk cId="4001730690" sldId="267"/>
            <ac:picMk id="5" creationId="{058CD065-35E1-412A-A759-3F2259C98205}"/>
          </ac:picMkLst>
        </pc:picChg>
        <pc:picChg chg="add del">
          <ac:chgData name="Mili Diengdoh" userId="4e667e83-9d62-4727-9cfb-ee24b16ffb56" providerId="ADAL" clId="{1FBBC13E-1E57-4394-9F43-AE45103F01F8}" dt="2020-07-14T14:13:40.558" v="998" actId="22"/>
          <ac:picMkLst>
            <pc:docMk/>
            <pc:sldMk cId="4001730690" sldId="267"/>
            <ac:picMk id="7" creationId="{AF760845-FF9E-4A40-9AED-BEB861F4298B}"/>
          </ac:picMkLst>
        </pc:picChg>
        <pc:picChg chg="del mod">
          <ac:chgData name="Mili Diengdoh" userId="4e667e83-9d62-4727-9cfb-ee24b16ffb56" providerId="ADAL" clId="{1FBBC13E-1E57-4394-9F43-AE45103F01F8}" dt="2020-07-14T14:13:56.523" v="1004" actId="478"/>
          <ac:picMkLst>
            <pc:docMk/>
            <pc:sldMk cId="4001730690" sldId="267"/>
            <ac:picMk id="12" creationId="{5A8843BD-701F-4800-ABBB-D6F5A277B8AF}"/>
          </ac:picMkLst>
        </pc:picChg>
        <pc:picChg chg="add mod">
          <ac:chgData name="Mili Diengdoh" userId="4e667e83-9d62-4727-9cfb-ee24b16ffb56" providerId="ADAL" clId="{1FBBC13E-1E57-4394-9F43-AE45103F01F8}" dt="2020-07-14T15:07:36.654" v="1498" actId="12789"/>
          <ac:picMkLst>
            <pc:docMk/>
            <pc:sldMk cId="4001730690" sldId="267"/>
            <ac:picMk id="19" creationId="{D47145B2-92C1-4E0E-9FA5-A80C10D84FE8}"/>
          </ac:picMkLst>
        </pc:picChg>
        <pc:picChg chg="add mod">
          <ac:chgData name="Mili Diengdoh" userId="4e667e83-9d62-4727-9cfb-ee24b16ffb56" providerId="ADAL" clId="{1FBBC13E-1E57-4394-9F43-AE45103F01F8}" dt="2020-07-14T14:14:33.195" v="1013" actId="164"/>
          <ac:picMkLst>
            <pc:docMk/>
            <pc:sldMk cId="4001730690" sldId="267"/>
            <ac:picMk id="20" creationId="{A9BCFF1F-2966-4773-B7F0-C1F9683525E6}"/>
          </ac:picMkLst>
        </pc:picChg>
        <pc:picChg chg="add del">
          <ac:chgData name="Mili Diengdoh" userId="4e667e83-9d62-4727-9cfb-ee24b16ffb56" providerId="ADAL" clId="{1FBBC13E-1E57-4394-9F43-AE45103F01F8}" dt="2020-07-14T14:14:37.115" v="1015" actId="22"/>
          <ac:picMkLst>
            <pc:docMk/>
            <pc:sldMk cId="4001730690" sldId="267"/>
            <ac:picMk id="24" creationId="{C4BCFFF1-7603-4DDC-8A69-EB81C7E4E408}"/>
          </ac:picMkLst>
        </pc:picChg>
        <pc:picChg chg="add mod">
          <ac:chgData name="Mili Diengdoh" userId="4e667e83-9d62-4727-9cfb-ee24b16ffb56" providerId="ADAL" clId="{1FBBC13E-1E57-4394-9F43-AE45103F01F8}" dt="2020-07-14T15:07:09.093" v="1490" actId="12789"/>
          <ac:picMkLst>
            <pc:docMk/>
            <pc:sldMk cId="4001730690" sldId="267"/>
            <ac:picMk id="26" creationId="{8FDFB31A-D8E9-412A-B8E3-CFDA1E6A2238}"/>
          </ac:picMkLst>
        </pc:picChg>
        <pc:picChg chg="del mod">
          <ac:chgData name="Mili Diengdoh" userId="4e667e83-9d62-4727-9cfb-ee24b16ffb56" providerId="ADAL" clId="{1FBBC13E-1E57-4394-9F43-AE45103F01F8}" dt="2020-07-14T14:12:01.467" v="983" actId="478"/>
          <ac:picMkLst>
            <pc:docMk/>
            <pc:sldMk cId="4001730690" sldId="267"/>
            <ac:picMk id="43" creationId="{BD5013F1-8BE4-4903-9DC7-10B3DAB14545}"/>
          </ac:picMkLst>
        </pc:picChg>
        <pc:picChg chg="del mod">
          <ac:chgData name="Mili Diengdoh" userId="4e667e83-9d62-4727-9cfb-ee24b16ffb56" providerId="ADAL" clId="{1FBBC13E-1E57-4394-9F43-AE45103F01F8}" dt="2020-07-14T14:14:43.258" v="1019" actId="478"/>
          <ac:picMkLst>
            <pc:docMk/>
            <pc:sldMk cId="4001730690" sldId="267"/>
            <ac:picMk id="44" creationId="{7E7D4BBC-587E-455F-A8D3-60DA6E4E6700}"/>
          </ac:picMkLst>
        </pc:picChg>
        <pc:cxnChg chg="mod">
          <ac:chgData name="Mili Diengdoh" userId="4e667e83-9d62-4727-9cfb-ee24b16ffb56" providerId="ADAL" clId="{1FBBC13E-1E57-4394-9F43-AE45103F01F8}" dt="2020-07-14T15:07:40.163" v="1499" actId="14100"/>
          <ac:cxnSpMkLst>
            <pc:docMk/>
            <pc:sldMk cId="4001730690" sldId="267"/>
            <ac:cxnSpMk id="17" creationId="{59A01670-4239-4993-AB3F-11F4B4369B9A}"/>
          </ac:cxnSpMkLst>
        </pc:cxnChg>
        <pc:cxnChg chg="mod">
          <ac:chgData name="Mili Diengdoh" userId="4e667e83-9d62-4727-9cfb-ee24b16ffb56" providerId="ADAL" clId="{1FBBC13E-1E57-4394-9F43-AE45103F01F8}" dt="2020-07-14T15:07:40.163" v="1499" actId="14100"/>
          <ac:cxnSpMkLst>
            <pc:docMk/>
            <pc:sldMk cId="4001730690" sldId="267"/>
            <ac:cxnSpMk id="18" creationId="{E27C665B-A4EC-4D44-8C28-A0BBC121413D}"/>
          </ac:cxnSpMkLst>
        </pc:cxnChg>
      </pc:sldChg>
      <pc:sldChg chg="addSp delSp modSp mod">
        <pc:chgData name="Mili Diengdoh" userId="4e667e83-9d62-4727-9cfb-ee24b16ffb56" providerId="ADAL" clId="{1FBBC13E-1E57-4394-9F43-AE45103F01F8}" dt="2020-07-14T13:31:46.858" v="564" actId="14100"/>
        <pc:sldMkLst>
          <pc:docMk/>
          <pc:sldMk cId="3968559844" sldId="268"/>
        </pc:sldMkLst>
        <pc:spChg chg="del mod">
          <ac:chgData name="Mili Diengdoh" userId="4e667e83-9d62-4727-9cfb-ee24b16ffb56" providerId="ADAL" clId="{1FBBC13E-1E57-4394-9F43-AE45103F01F8}" dt="2020-07-14T13:31:26.233" v="554" actId="478"/>
          <ac:spMkLst>
            <pc:docMk/>
            <pc:sldMk cId="3968559844" sldId="268"/>
            <ac:spMk id="3" creationId="{A8D8A73C-8ADF-421D-884E-C0CA8C8CD3FF}"/>
          </ac:spMkLst>
        </pc:spChg>
        <pc:spChg chg="mod">
          <ac:chgData name="Mili Diengdoh" userId="4e667e83-9d62-4727-9cfb-ee24b16ffb56" providerId="ADAL" clId="{1FBBC13E-1E57-4394-9F43-AE45103F01F8}" dt="2020-07-14T13:30:59.381" v="548" actId="6549"/>
          <ac:spMkLst>
            <pc:docMk/>
            <pc:sldMk cId="3968559844" sldId="268"/>
            <ac:spMk id="4" creationId="{EE0507A1-DBB0-4571-B974-D78B9062D22C}"/>
          </ac:spMkLst>
        </pc:spChg>
        <pc:spChg chg="mod">
          <ac:chgData name="Mili Diengdoh" userId="4e667e83-9d62-4727-9cfb-ee24b16ffb56" providerId="ADAL" clId="{1FBBC13E-1E57-4394-9F43-AE45103F01F8}" dt="2020-07-14T13:30:53.657" v="545" actId="3064"/>
          <ac:spMkLst>
            <pc:docMk/>
            <pc:sldMk cId="3968559844" sldId="268"/>
            <ac:spMk id="6" creationId="{696CE0AD-3C99-490B-BA52-EDAF0D4ABF0D}"/>
          </ac:spMkLst>
        </pc:spChg>
        <pc:spChg chg="mod">
          <ac:chgData name="Mili Diengdoh" userId="4e667e83-9d62-4727-9cfb-ee24b16ffb56" providerId="ADAL" clId="{1FBBC13E-1E57-4394-9F43-AE45103F01F8}" dt="2020-07-14T13:28:27.498" v="490" actId="1076"/>
          <ac:spMkLst>
            <pc:docMk/>
            <pc:sldMk cId="3968559844" sldId="268"/>
            <ac:spMk id="35" creationId="{F9373A49-3903-46C9-9B6C-C6604980219E}"/>
          </ac:spMkLst>
        </pc:spChg>
        <pc:spChg chg="mod">
          <ac:chgData name="Mili Diengdoh" userId="4e667e83-9d62-4727-9cfb-ee24b16ffb56" providerId="ADAL" clId="{1FBBC13E-1E57-4394-9F43-AE45103F01F8}" dt="2020-07-14T13:30:04.046" v="521" actId="20577"/>
          <ac:spMkLst>
            <pc:docMk/>
            <pc:sldMk cId="3968559844" sldId="268"/>
            <ac:spMk id="36" creationId="{554E2790-7144-4955-954A-0267AE250141}"/>
          </ac:spMkLst>
        </pc:spChg>
        <pc:spChg chg="mod">
          <ac:chgData name="Mili Diengdoh" userId="4e667e83-9d62-4727-9cfb-ee24b16ffb56" providerId="ADAL" clId="{1FBBC13E-1E57-4394-9F43-AE45103F01F8}" dt="2020-07-14T13:29:07.732" v="505" actId="403"/>
          <ac:spMkLst>
            <pc:docMk/>
            <pc:sldMk cId="3968559844" sldId="268"/>
            <ac:spMk id="37" creationId="{971A3847-8C6A-48F1-BDD0-6AC66C540F53}"/>
          </ac:spMkLst>
        </pc:spChg>
        <pc:spChg chg="mod">
          <ac:chgData name="Mili Diengdoh" userId="4e667e83-9d62-4727-9cfb-ee24b16ffb56" providerId="ADAL" clId="{1FBBC13E-1E57-4394-9F43-AE45103F01F8}" dt="2020-07-14T13:29:05.176" v="504" actId="255"/>
          <ac:spMkLst>
            <pc:docMk/>
            <pc:sldMk cId="3968559844" sldId="268"/>
            <ac:spMk id="38" creationId="{F543B134-DC11-4D1C-A924-B3F851F35FB4}"/>
          </ac:spMkLst>
        </pc:spChg>
        <pc:spChg chg="mod">
          <ac:chgData name="Mili Diengdoh" userId="4e667e83-9d62-4727-9cfb-ee24b16ffb56" providerId="ADAL" clId="{1FBBC13E-1E57-4394-9F43-AE45103F01F8}" dt="2020-07-14T13:29:05.176" v="504" actId="255"/>
          <ac:spMkLst>
            <pc:docMk/>
            <pc:sldMk cId="3968559844" sldId="268"/>
            <ac:spMk id="39" creationId="{CDE49B88-645D-4648-93BE-91D862EBBA32}"/>
          </ac:spMkLst>
        </pc:spChg>
        <pc:spChg chg="mod">
          <ac:chgData name="Mili Diengdoh" userId="4e667e83-9d62-4727-9cfb-ee24b16ffb56" providerId="ADAL" clId="{1FBBC13E-1E57-4394-9F43-AE45103F01F8}" dt="2020-07-14T13:29:05.176" v="504" actId="255"/>
          <ac:spMkLst>
            <pc:docMk/>
            <pc:sldMk cId="3968559844" sldId="268"/>
            <ac:spMk id="40" creationId="{F175A54D-41F7-468F-9E4F-7232E03DB869}"/>
          </ac:spMkLst>
        </pc:spChg>
        <pc:spChg chg="mod">
          <ac:chgData name="Mili Diengdoh" userId="4e667e83-9d62-4727-9cfb-ee24b16ffb56" providerId="ADAL" clId="{1FBBC13E-1E57-4394-9F43-AE45103F01F8}" dt="2020-07-14T13:29:05.176" v="504" actId="255"/>
          <ac:spMkLst>
            <pc:docMk/>
            <pc:sldMk cId="3968559844" sldId="268"/>
            <ac:spMk id="41" creationId="{AC9D110E-5107-4D5C-AAA0-6D0B923DB081}"/>
          </ac:spMkLst>
        </pc:spChg>
        <pc:grpChg chg="add del mod">
          <ac:chgData name="Mili Diengdoh" userId="4e667e83-9d62-4727-9cfb-ee24b16ffb56" providerId="ADAL" clId="{1FBBC13E-1E57-4394-9F43-AE45103F01F8}" dt="2020-07-14T13:30:18.021" v="525" actId="478"/>
          <ac:grpSpMkLst>
            <pc:docMk/>
            <pc:sldMk cId="3968559844" sldId="268"/>
            <ac:grpSpMk id="5" creationId="{C27F6201-392A-4675-A11E-A4B7C3B09068}"/>
          </ac:grpSpMkLst>
        </pc:grpChg>
        <pc:picChg chg="add del mod">
          <ac:chgData name="Mili Diengdoh" userId="4e667e83-9d62-4727-9cfb-ee24b16ffb56" providerId="ADAL" clId="{1FBBC13E-1E57-4394-9F43-AE45103F01F8}" dt="2020-07-14T13:30:01.347" v="520" actId="478"/>
          <ac:picMkLst>
            <pc:docMk/>
            <pc:sldMk cId="3968559844" sldId="268"/>
            <ac:picMk id="10" creationId="{8C5B08F8-BFB8-487B-8DC6-9E3A50E48C64}"/>
          </ac:picMkLst>
        </pc:picChg>
        <pc:picChg chg="add del mod modCrop">
          <ac:chgData name="Mili Diengdoh" userId="4e667e83-9d62-4727-9cfb-ee24b16ffb56" providerId="ADAL" clId="{1FBBC13E-1E57-4394-9F43-AE45103F01F8}" dt="2020-07-14T13:31:25.024" v="553" actId="21"/>
          <ac:picMkLst>
            <pc:docMk/>
            <pc:sldMk cId="3968559844" sldId="268"/>
            <ac:picMk id="17" creationId="{0D1DFFEF-4543-4A66-9A21-8433B6E9485E}"/>
          </ac:picMkLst>
        </pc:picChg>
        <pc:picChg chg="add mod">
          <ac:chgData name="Mili Diengdoh" userId="4e667e83-9d62-4727-9cfb-ee24b16ffb56" providerId="ADAL" clId="{1FBBC13E-1E57-4394-9F43-AE45103F01F8}" dt="2020-07-14T13:31:46.858" v="564" actId="14100"/>
          <ac:picMkLst>
            <pc:docMk/>
            <pc:sldMk cId="3968559844" sldId="268"/>
            <ac:picMk id="18" creationId="{68C3F6F6-DC36-43AA-91E7-9070F6B024E2}"/>
          </ac:picMkLst>
        </pc:picChg>
        <pc:cxnChg chg="mod">
          <ac:chgData name="Mili Diengdoh" userId="4e667e83-9d62-4727-9cfb-ee24b16ffb56" providerId="ADAL" clId="{1FBBC13E-1E57-4394-9F43-AE45103F01F8}" dt="2020-07-14T13:28:01.467" v="485" actId="208"/>
          <ac:cxnSpMkLst>
            <pc:docMk/>
            <pc:sldMk cId="3968559844" sldId="268"/>
            <ac:cxnSpMk id="15" creationId="{B36D2CC3-3AAC-4380-ACCD-79C1D3CFD39F}"/>
          </ac:cxnSpMkLst>
        </pc:cxnChg>
        <pc:cxnChg chg="mod">
          <ac:chgData name="Mili Diengdoh" userId="4e667e83-9d62-4727-9cfb-ee24b16ffb56" providerId="ADAL" clId="{1FBBC13E-1E57-4394-9F43-AE45103F01F8}" dt="2020-07-14T13:30:18.021" v="525" actId="478"/>
          <ac:cxnSpMkLst>
            <pc:docMk/>
            <pc:sldMk cId="3968559844" sldId="268"/>
            <ac:cxnSpMk id="19" creationId="{4071E43B-4085-492A-9F3B-043A14087FF9}"/>
          </ac:cxnSpMkLst>
        </pc:cxnChg>
        <pc:cxnChg chg="mod">
          <ac:chgData name="Mili Diengdoh" userId="4e667e83-9d62-4727-9cfb-ee24b16ffb56" providerId="ADAL" clId="{1FBBC13E-1E57-4394-9F43-AE45103F01F8}" dt="2020-07-14T13:30:18.021" v="525" actId="478"/>
          <ac:cxnSpMkLst>
            <pc:docMk/>
            <pc:sldMk cId="3968559844" sldId="268"/>
            <ac:cxnSpMk id="23" creationId="{87879006-9993-47F8-85A1-392C80138CF2}"/>
          </ac:cxnSpMkLst>
        </pc:cxnChg>
        <pc:cxnChg chg="mod">
          <ac:chgData name="Mili Diengdoh" userId="4e667e83-9d62-4727-9cfb-ee24b16ffb56" providerId="ADAL" clId="{1FBBC13E-1E57-4394-9F43-AE45103F01F8}" dt="2020-07-14T13:30:18.021" v="525" actId="478"/>
          <ac:cxnSpMkLst>
            <pc:docMk/>
            <pc:sldMk cId="3968559844" sldId="268"/>
            <ac:cxnSpMk id="28" creationId="{8EBD43EB-AD0D-412A-B191-F43BF3B82863}"/>
          </ac:cxnSpMkLst>
        </pc:cxnChg>
        <pc:cxnChg chg="mod">
          <ac:chgData name="Mili Diengdoh" userId="4e667e83-9d62-4727-9cfb-ee24b16ffb56" providerId="ADAL" clId="{1FBBC13E-1E57-4394-9F43-AE45103F01F8}" dt="2020-07-14T13:30:18.021" v="525" actId="478"/>
          <ac:cxnSpMkLst>
            <pc:docMk/>
            <pc:sldMk cId="3968559844" sldId="268"/>
            <ac:cxnSpMk id="31" creationId="{B5B7F879-4284-4C95-A2A9-460A79F51364}"/>
          </ac:cxnSpMkLst>
        </pc:cxnChg>
      </pc:sldChg>
      <pc:sldChg chg="addSp delSp modSp mod">
        <pc:chgData name="Mili Diengdoh" userId="4e667e83-9d62-4727-9cfb-ee24b16ffb56" providerId="ADAL" clId="{1FBBC13E-1E57-4394-9F43-AE45103F01F8}" dt="2020-07-14T15:22:33.207" v="1548" actId="478"/>
        <pc:sldMkLst>
          <pc:docMk/>
          <pc:sldMk cId="2739900089" sldId="269"/>
        </pc:sldMkLst>
        <pc:spChg chg="add mod">
          <ac:chgData name="Mili Diengdoh" userId="4e667e83-9d62-4727-9cfb-ee24b16ffb56" providerId="ADAL" clId="{1FBBC13E-1E57-4394-9F43-AE45103F01F8}" dt="2020-07-14T15:10:57.621" v="1529" actId="164"/>
          <ac:spMkLst>
            <pc:docMk/>
            <pc:sldMk cId="2739900089" sldId="269"/>
            <ac:spMk id="3" creationId="{2F494C78-37A5-4C7E-B48F-52FCB1324915}"/>
          </ac:spMkLst>
        </pc:spChg>
        <pc:spChg chg="add mod">
          <ac:chgData name="Mili Diengdoh" userId="4e667e83-9d62-4727-9cfb-ee24b16ffb56" providerId="ADAL" clId="{1FBBC13E-1E57-4394-9F43-AE45103F01F8}" dt="2020-07-14T15:10:57.621" v="1529" actId="164"/>
          <ac:spMkLst>
            <pc:docMk/>
            <pc:sldMk cId="2739900089" sldId="269"/>
            <ac:spMk id="4" creationId="{5AD51661-C062-4811-A8E0-49D93C4A1F76}"/>
          </ac:spMkLst>
        </pc:spChg>
        <pc:spChg chg="add mod">
          <ac:chgData name="Mili Diengdoh" userId="4e667e83-9d62-4727-9cfb-ee24b16ffb56" providerId="ADAL" clId="{1FBBC13E-1E57-4394-9F43-AE45103F01F8}" dt="2020-07-14T15:10:57.621" v="1529" actId="164"/>
          <ac:spMkLst>
            <pc:docMk/>
            <pc:sldMk cId="2739900089" sldId="269"/>
            <ac:spMk id="9" creationId="{40011C27-0843-42A1-A090-156D795C6803}"/>
          </ac:spMkLst>
        </pc:spChg>
        <pc:spChg chg="add mod">
          <ac:chgData name="Mili Diengdoh" userId="4e667e83-9d62-4727-9cfb-ee24b16ffb56" providerId="ADAL" clId="{1FBBC13E-1E57-4394-9F43-AE45103F01F8}" dt="2020-07-14T15:10:57.621" v="1529" actId="164"/>
          <ac:spMkLst>
            <pc:docMk/>
            <pc:sldMk cId="2739900089" sldId="269"/>
            <ac:spMk id="10" creationId="{02EBC0B1-2C7D-4375-8FBC-9E0890E2A78A}"/>
          </ac:spMkLst>
        </pc:spChg>
        <pc:spChg chg="add mod">
          <ac:chgData name="Mili Diengdoh" userId="4e667e83-9d62-4727-9cfb-ee24b16ffb56" providerId="ADAL" clId="{1FBBC13E-1E57-4394-9F43-AE45103F01F8}" dt="2020-07-14T15:10:57.621" v="1529" actId="164"/>
          <ac:spMkLst>
            <pc:docMk/>
            <pc:sldMk cId="2739900089" sldId="269"/>
            <ac:spMk id="12" creationId="{DA03C717-1433-4B3D-93D7-CC4C6DFFBFFD}"/>
          </ac:spMkLst>
        </pc:spChg>
        <pc:spChg chg="add mod">
          <ac:chgData name="Mili Diengdoh" userId="4e667e83-9d62-4727-9cfb-ee24b16ffb56" providerId="ADAL" clId="{1FBBC13E-1E57-4394-9F43-AE45103F01F8}" dt="2020-07-14T15:10:57.621" v="1529" actId="164"/>
          <ac:spMkLst>
            <pc:docMk/>
            <pc:sldMk cId="2739900089" sldId="269"/>
            <ac:spMk id="13" creationId="{609C8E7F-FCA9-4E8D-9865-95B99E153349}"/>
          </ac:spMkLst>
        </pc:spChg>
        <pc:spChg chg="add mod">
          <ac:chgData name="Mili Diengdoh" userId="4e667e83-9d62-4727-9cfb-ee24b16ffb56" providerId="ADAL" clId="{1FBBC13E-1E57-4394-9F43-AE45103F01F8}" dt="2020-07-14T15:10:57.621" v="1529" actId="164"/>
          <ac:spMkLst>
            <pc:docMk/>
            <pc:sldMk cId="2739900089" sldId="269"/>
            <ac:spMk id="14" creationId="{4A89206F-7B63-4917-8579-F6FA5CCAF33D}"/>
          </ac:spMkLst>
        </pc:spChg>
        <pc:spChg chg="mod">
          <ac:chgData name="Mili Diengdoh" userId="4e667e83-9d62-4727-9cfb-ee24b16ffb56" providerId="ADAL" clId="{1FBBC13E-1E57-4394-9F43-AE45103F01F8}" dt="2020-07-14T13:32:29.952" v="581" actId="14100"/>
          <ac:spMkLst>
            <pc:docMk/>
            <pc:sldMk cId="2739900089" sldId="269"/>
            <ac:spMk id="42" creationId="{5C9A36C5-AD71-4EE4-B0A2-3007B4662A7A}"/>
          </ac:spMkLst>
        </pc:spChg>
        <pc:spChg chg="mod">
          <ac:chgData name="Mili Diengdoh" userId="4e667e83-9d62-4727-9cfb-ee24b16ffb56" providerId="ADAL" clId="{1FBBC13E-1E57-4394-9F43-AE45103F01F8}" dt="2020-07-14T13:32:29.952" v="581" actId="14100"/>
          <ac:spMkLst>
            <pc:docMk/>
            <pc:sldMk cId="2739900089" sldId="269"/>
            <ac:spMk id="43" creationId="{240B1534-69D9-4957-A399-8B2E59AFDB5F}"/>
          </ac:spMkLst>
        </pc:spChg>
        <pc:spChg chg="mod">
          <ac:chgData name="Mili Diengdoh" userId="4e667e83-9d62-4727-9cfb-ee24b16ffb56" providerId="ADAL" clId="{1FBBC13E-1E57-4394-9F43-AE45103F01F8}" dt="2020-07-14T13:32:29.952" v="581" actId="14100"/>
          <ac:spMkLst>
            <pc:docMk/>
            <pc:sldMk cId="2739900089" sldId="269"/>
            <ac:spMk id="44" creationId="{3C16135B-2DB4-4041-84AB-001E8198C718}"/>
          </ac:spMkLst>
        </pc:spChg>
        <pc:spChg chg="mod">
          <ac:chgData name="Mili Diengdoh" userId="4e667e83-9d62-4727-9cfb-ee24b16ffb56" providerId="ADAL" clId="{1FBBC13E-1E57-4394-9F43-AE45103F01F8}" dt="2020-07-14T13:32:29.952" v="581" actId="14100"/>
          <ac:spMkLst>
            <pc:docMk/>
            <pc:sldMk cId="2739900089" sldId="269"/>
            <ac:spMk id="45" creationId="{BACB522E-8BDD-4659-AA8C-DA95C85C0652}"/>
          </ac:spMkLst>
        </pc:spChg>
        <pc:grpChg chg="add del mod">
          <ac:chgData name="Mili Diengdoh" userId="4e667e83-9d62-4727-9cfb-ee24b16ffb56" providerId="ADAL" clId="{1FBBC13E-1E57-4394-9F43-AE45103F01F8}" dt="2020-07-14T15:11:16.312" v="1535" actId="478"/>
          <ac:grpSpMkLst>
            <pc:docMk/>
            <pc:sldMk cId="2739900089" sldId="269"/>
            <ac:grpSpMk id="7" creationId="{4E60B971-9AE2-4EA4-923A-390F00BF5558}"/>
          </ac:grpSpMkLst>
        </pc:grpChg>
        <pc:picChg chg="add del mod">
          <ac:chgData name="Mili Diengdoh" userId="4e667e83-9d62-4727-9cfb-ee24b16ffb56" providerId="ADAL" clId="{1FBBC13E-1E57-4394-9F43-AE45103F01F8}" dt="2020-07-14T15:22:33.207" v="1548" actId="478"/>
          <ac:picMkLst>
            <pc:docMk/>
            <pc:sldMk cId="2739900089" sldId="269"/>
            <ac:picMk id="6" creationId="{7724F7AA-F816-4CF2-A020-5ED27A0BE0FC}"/>
          </ac:picMkLst>
        </pc:picChg>
        <pc:picChg chg="mod">
          <ac:chgData name="Mili Diengdoh" userId="4e667e83-9d62-4727-9cfb-ee24b16ffb56" providerId="ADAL" clId="{1FBBC13E-1E57-4394-9F43-AE45103F01F8}" dt="2020-07-14T15:10:57.621" v="1529" actId="164"/>
          <ac:picMkLst>
            <pc:docMk/>
            <pc:sldMk cId="2739900089" sldId="269"/>
            <ac:picMk id="11" creationId="{A38F65BC-A826-40F4-A419-1EFBC902E852}"/>
          </ac:picMkLst>
        </pc:picChg>
        <pc:picChg chg="add del mod">
          <ac:chgData name="Mili Diengdoh" userId="4e667e83-9d62-4727-9cfb-ee24b16ffb56" providerId="ADAL" clId="{1FBBC13E-1E57-4394-9F43-AE45103F01F8}" dt="2020-07-14T15:22:31.660" v="1547" actId="553"/>
          <ac:picMkLst>
            <pc:docMk/>
            <pc:sldMk cId="2739900089" sldId="269"/>
            <ac:picMk id="15" creationId="{1B3275D6-BF12-4D8D-A9C9-D08A99E202CE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3:33:33.437" v="607" actId="165"/>
        <pc:sldMkLst>
          <pc:docMk/>
          <pc:sldMk cId="3121216398" sldId="270"/>
        </pc:sldMkLst>
        <pc:spChg chg="del">
          <ac:chgData name="Mili Diengdoh" userId="4e667e83-9d62-4727-9cfb-ee24b16ffb56" providerId="ADAL" clId="{1FBBC13E-1E57-4394-9F43-AE45103F01F8}" dt="2020-07-14T13:33:07.319" v="596" actId="478"/>
          <ac:spMkLst>
            <pc:docMk/>
            <pc:sldMk cId="3121216398" sldId="270"/>
            <ac:spMk id="3" creationId="{DA2919D1-C4AE-4E5C-BA39-9B8C6A4D928C}"/>
          </ac:spMkLst>
        </pc:spChg>
        <pc:spChg chg="mod topLvl">
          <ac:chgData name="Mili Diengdoh" userId="4e667e83-9d62-4727-9cfb-ee24b16ffb56" providerId="ADAL" clId="{1FBBC13E-1E57-4394-9F43-AE45103F01F8}" dt="2020-07-14T13:33:33.437" v="607" actId="165"/>
          <ac:spMkLst>
            <pc:docMk/>
            <pc:sldMk cId="3121216398" sldId="270"/>
            <ac:spMk id="5" creationId="{C43BF2CC-0463-4081-B784-BF588C7794B2}"/>
          </ac:spMkLst>
        </pc:spChg>
        <pc:spChg chg="mod topLvl">
          <ac:chgData name="Mili Diengdoh" userId="4e667e83-9d62-4727-9cfb-ee24b16ffb56" providerId="ADAL" clId="{1FBBC13E-1E57-4394-9F43-AE45103F01F8}" dt="2020-07-14T13:33:33.437" v="607" actId="165"/>
          <ac:spMkLst>
            <pc:docMk/>
            <pc:sldMk cId="3121216398" sldId="270"/>
            <ac:spMk id="6" creationId="{BC34C78C-F27B-4F82-9C91-29603929AABB}"/>
          </ac:spMkLst>
        </pc:spChg>
        <pc:grpChg chg="add del mod">
          <ac:chgData name="Mili Diengdoh" userId="4e667e83-9d62-4727-9cfb-ee24b16ffb56" providerId="ADAL" clId="{1FBBC13E-1E57-4394-9F43-AE45103F01F8}" dt="2020-07-14T13:33:25.643" v="604" actId="165"/>
          <ac:grpSpMkLst>
            <pc:docMk/>
            <pc:sldMk cId="3121216398" sldId="270"/>
            <ac:grpSpMk id="4" creationId="{6541AEFE-724F-4118-8FE7-F61D69216954}"/>
          </ac:grpSpMkLst>
        </pc:grpChg>
        <pc:grpChg chg="add del mod">
          <ac:chgData name="Mili Diengdoh" userId="4e667e83-9d62-4727-9cfb-ee24b16ffb56" providerId="ADAL" clId="{1FBBC13E-1E57-4394-9F43-AE45103F01F8}" dt="2020-07-14T13:33:33.437" v="607" actId="165"/>
          <ac:grpSpMkLst>
            <pc:docMk/>
            <pc:sldMk cId="3121216398" sldId="270"/>
            <ac:grpSpMk id="7" creationId="{18483652-3EDD-40AF-B8EA-25F612ECD525}"/>
          </ac:grpSpMkLst>
        </pc:grpChg>
        <pc:picChg chg="mod modCrop">
          <ac:chgData name="Mili Diengdoh" userId="4e667e83-9d62-4727-9cfb-ee24b16ffb56" providerId="ADAL" clId="{1FBBC13E-1E57-4394-9F43-AE45103F01F8}" dt="2020-07-14T13:33:16.490" v="599" actId="14100"/>
          <ac:picMkLst>
            <pc:docMk/>
            <pc:sldMk cId="3121216398" sldId="270"/>
            <ac:picMk id="9" creationId="{CAA727F2-FB05-4034-B570-07FA0B362F06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4:58:45.170" v="1464"/>
        <pc:sldMkLst>
          <pc:docMk/>
          <pc:sldMk cId="3175778620" sldId="271"/>
        </pc:sldMkLst>
        <pc:spChg chg="add del mod">
          <ac:chgData name="Mili Diengdoh" userId="4e667e83-9d62-4727-9cfb-ee24b16ffb56" providerId="ADAL" clId="{1FBBC13E-1E57-4394-9F43-AE45103F01F8}" dt="2020-07-14T12:56:43.464" v="56"/>
          <ac:spMkLst>
            <pc:docMk/>
            <pc:sldMk cId="3175778620" sldId="271"/>
            <ac:spMk id="2" creationId="{5AB35A83-DD0E-4791-B1BC-82FF3C088E98}"/>
          </ac:spMkLst>
        </pc:spChg>
        <pc:spChg chg="add del mod">
          <ac:chgData name="Mili Diengdoh" userId="4e667e83-9d62-4727-9cfb-ee24b16ffb56" providerId="ADAL" clId="{1FBBC13E-1E57-4394-9F43-AE45103F01F8}" dt="2020-07-13T07:20:20.107" v="33"/>
          <ac:spMkLst>
            <pc:docMk/>
            <pc:sldMk cId="3175778620" sldId="271"/>
            <ac:spMk id="2" creationId="{C0331B0F-30A6-45CA-92E8-542A7810EDD6}"/>
          </ac:spMkLst>
        </pc:spChg>
        <pc:spChg chg="mod">
          <ac:chgData name="Mili Diengdoh" userId="4e667e83-9d62-4727-9cfb-ee24b16ffb56" providerId="ADAL" clId="{1FBBC13E-1E57-4394-9F43-AE45103F01F8}" dt="2020-07-14T14:58:45.170" v="1464"/>
          <ac:spMkLst>
            <pc:docMk/>
            <pc:sldMk cId="3175778620" sldId="271"/>
            <ac:spMk id="3" creationId="{8C16A369-AD68-4B39-AB4B-1B3E704D55AF}"/>
          </ac:spMkLst>
        </pc:spChg>
        <pc:spChg chg="add del mod">
          <ac:chgData name="Mili Diengdoh" userId="4e667e83-9d62-4727-9cfb-ee24b16ffb56" providerId="ADAL" clId="{1FBBC13E-1E57-4394-9F43-AE45103F01F8}" dt="2020-07-14T12:56:43.633" v="57"/>
          <ac:spMkLst>
            <pc:docMk/>
            <pc:sldMk cId="3175778620" sldId="271"/>
            <ac:spMk id="5" creationId="{08E7FEAA-890B-49F8-8F39-DEF0A2B0F495}"/>
          </ac:spMkLst>
        </pc:spChg>
        <pc:spChg chg="add del mod">
          <ac:chgData name="Mili Diengdoh" userId="4e667e83-9d62-4727-9cfb-ee24b16ffb56" providerId="ADAL" clId="{1FBBC13E-1E57-4394-9F43-AE45103F01F8}" dt="2020-07-14T12:56:43.792" v="58"/>
          <ac:spMkLst>
            <pc:docMk/>
            <pc:sldMk cId="3175778620" sldId="271"/>
            <ac:spMk id="6" creationId="{10CFAC42-7BE4-497A-A225-EB1688339C81}"/>
          </ac:spMkLst>
        </pc:spChg>
        <pc:spChg chg="add del mod">
          <ac:chgData name="Mili Diengdoh" userId="4e667e83-9d62-4727-9cfb-ee24b16ffb56" providerId="ADAL" clId="{1FBBC13E-1E57-4394-9F43-AE45103F01F8}" dt="2020-07-14T12:57:26.699" v="63"/>
          <ac:spMkLst>
            <pc:docMk/>
            <pc:sldMk cId="3175778620" sldId="271"/>
            <ac:spMk id="7" creationId="{E99CB7D3-28EC-43B5-AFE3-B8B72FA33147}"/>
          </ac:spMkLst>
        </pc:spChg>
        <pc:picChg chg="del">
          <ac:chgData name="Mili Diengdoh" userId="4e667e83-9d62-4727-9cfb-ee24b16ffb56" providerId="ADAL" clId="{1FBBC13E-1E57-4394-9F43-AE45103F01F8}" dt="2020-07-14T13:34:25.928" v="613" actId="478"/>
          <ac:picMkLst>
            <pc:docMk/>
            <pc:sldMk cId="3175778620" sldId="271"/>
            <ac:picMk id="4" creationId="{ACAA3CA8-92D3-4C2C-BDB4-40E531C01A9A}"/>
          </ac:picMkLst>
        </pc:picChg>
        <pc:picChg chg="add mod">
          <ac:chgData name="Mili Diengdoh" userId="4e667e83-9d62-4727-9cfb-ee24b16ffb56" providerId="ADAL" clId="{1FBBC13E-1E57-4394-9F43-AE45103F01F8}" dt="2020-07-14T13:34:32.570" v="616" actId="14100"/>
          <ac:picMkLst>
            <pc:docMk/>
            <pc:sldMk cId="3175778620" sldId="271"/>
            <ac:picMk id="9" creationId="{3C774F77-AD42-44EF-BDB7-9188A7E28CFF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4:20:26.298" v="1104" actId="552"/>
        <pc:sldMkLst>
          <pc:docMk/>
          <pc:sldMk cId="1628449882" sldId="272"/>
        </pc:sldMkLst>
        <pc:spChg chg="mod">
          <ac:chgData name="Mili Diengdoh" userId="4e667e83-9d62-4727-9cfb-ee24b16ffb56" providerId="ADAL" clId="{1FBBC13E-1E57-4394-9F43-AE45103F01F8}" dt="2020-07-14T14:15:12.924" v="1029" actId="165"/>
          <ac:spMkLst>
            <pc:docMk/>
            <pc:sldMk cId="1628449882" sldId="272"/>
            <ac:spMk id="17" creationId="{3C08F06F-F386-4309-AE2E-986707260C46}"/>
          </ac:spMkLst>
        </pc:spChg>
        <pc:spChg chg="mod">
          <ac:chgData name="Mili Diengdoh" userId="4e667e83-9d62-4727-9cfb-ee24b16ffb56" providerId="ADAL" clId="{1FBBC13E-1E57-4394-9F43-AE45103F01F8}" dt="2020-07-14T14:18:29.593" v="1077" actId="12789"/>
          <ac:spMkLst>
            <pc:docMk/>
            <pc:sldMk cId="1628449882" sldId="272"/>
            <ac:spMk id="18" creationId="{5793B3DC-F597-4F49-AAF8-77EDFBDB542C}"/>
          </ac:spMkLst>
        </pc:spChg>
        <pc:spChg chg="mod">
          <ac:chgData name="Mili Diengdoh" userId="4e667e83-9d62-4727-9cfb-ee24b16ffb56" providerId="ADAL" clId="{1FBBC13E-1E57-4394-9F43-AE45103F01F8}" dt="2020-07-14T14:15:12.924" v="1029" actId="165"/>
          <ac:spMkLst>
            <pc:docMk/>
            <pc:sldMk cId="1628449882" sldId="272"/>
            <ac:spMk id="19" creationId="{119C3DC2-DC44-426B-80AA-1FE48FDB0FB4}"/>
          </ac:spMkLst>
        </pc:spChg>
        <pc:spChg chg="mod">
          <ac:chgData name="Mili Diengdoh" userId="4e667e83-9d62-4727-9cfb-ee24b16ffb56" providerId="ADAL" clId="{1FBBC13E-1E57-4394-9F43-AE45103F01F8}" dt="2020-07-14T14:18:37.281" v="1082" actId="12789"/>
          <ac:spMkLst>
            <pc:docMk/>
            <pc:sldMk cId="1628449882" sldId="272"/>
            <ac:spMk id="27" creationId="{D5BA4CE0-E418-47C4-A03D-F34B8349F0E0}"/>
          </ac:spMkLst>
        </pc:spChg>
        <pc:spChg chg="mod">
          <ac:chgData name="Mili Diengdoh" userId="4e667e83-9d62-4727-9cfb-ee24b16ffb56" providerId="ADAL" clId="{1FBBC13E-1E57-4394-9F43-AE45103F01F8}" dt="2020-07-14T14:18:38.905" v="1083" actId="12789"/>
          <ac:spMkLst>
            <pc:docMk/>
            <pc:sldMk cId="1628449882" sldId="272"/>
            <ac:spMk id="30" creationId="{0DB3A105-0A95-4001-B08D-E4D5A3E5EF40}"/>
          </ac:spMkLst>
        </pc:spChg>
        <pc:spChg chg="mod">
          <ac:chgData name="Mili Diengdoh" userId="4e667e83-9d62-4727-9cfb-ee24b16ffb56" providerId="ADAL" clId="{1FBBC13E-1E57-4394-9F43-AE45103F01F8}" dt="2020-07-14T14:18:40.938" v="1084" actId="12789"/>
          <ac:spMkLst>
            <pc:docMk/>
            <pc:sldMk cId="1628449882" sldId="272"/>
            <ac:spMk id="33" creationId="{2AA623EE-DA2F-430E-851D-88AFA340626B}"/>
          </ac:spMkLst>
        </pc:spChg>
        <pc:spChg chg="mod">
          <ac:chgData name="Mili Diengdoh" userId="4e667e83-9d62-4727-9cfb-ee24b16ffb56" providerId="ADAL" clId="{1FBBC13E-1E57-4394-9F43-AE45103F01F8}" dt="2020-07-14T14:19:10.665" v="1086"/>
          <ac:spMkLst>
            <pc:docMk/>
            <pc:sldMk cId="1628449882" sldId="272"/>
            <ac:spMk id="34" creationId="{07F79C5B-8BD5-4B13-A1A5-9EEE8EA30364}"/>
          </ac:spMkLst>
        </pc:spChg>
        <pc:spChg chg="mod">
          <ac:chgData name="Mili Diengdoh" userId="4e667e83-9d62-4727-9cfb-ee24b16ffb56" providerId="ADAL" clId="{1FBBC13E-1E57-4394-9F43-AE45103F01F8}" dt="2020-07-14T14:19:10.665" v="1086"/>
          <ac:spMkLst>
            <pc:docMk/>
            <pc:sldMk cId="1628449882" sldId="272"/>
            <ac:spMk id="35" creationId="{08BA09DE-FD54-4128-AB08-CB5F51F61138}"/>
          </ac:spMkLst>
        </pc:spChg>
        <pc:grpChg chg="add del mod">
          <ac:chgData name="Mili Diengdoh" userId="4e667e83-9d62-4727-9cfb-ee24b16ffb56" providerId="ADAL" clId="{1FBBC13E-1E57-4394-9F43-AE45103F01F8}" dt="2020-07-14T14:15:12.924" v="1029" actId="165"/>
          <ac:grpSpMkLst>
            <pc:docMk/>
            <pc:sldMk cId="1628449882" sldId="272"/>
            <ac:grpSpMk id="14" creationId="{2D90EC8D-7898-4118-BD0F-0211364911D6}"/>
          </ac:grpSpMkLst>
        </pc:grpChg>
        <pc:grpChg chg="add del mod topLvl">
          <ac:chgData name="Mili Diengdoh" userId="4e667e83-9d62-4727-9cfb-ee24b16ffb56" providerId="ADAL" clId="{1FBBC13E-1E57-4394-9F43-AE45103F01F8}" dt="2020-07-14T14:18:04.547" v="1069" actId="478"/>
          <ac:grpSpMkLst>
            <pc:docMk/>
            <pc:sldMk cId="1628449882" sldId="272"/>
            <ac:grpSpMk id="15" creationId="{8DB4A020-487D-40B1-ACFF-8742B6F768BC}"/>
          </ac:grpSpMkLst>
        </pc:grpChg>
        <pc:grpChg chg="add del mod">
          <ac:chgData name="Mili Diengdoh" userId="4e667e83-9d62-4727-9cfb-ee24b16ffb56" providerId="ADAL" clId="{1FBBC13E-1E57-4394-9F43-AE45103F01F8}" dt="2020-07-14T14:19:47.408" v="1099" actId="21"/>
          <ac:grpSpMkLst>
            <pc:docMk/>
            <pc:sldMk cId="1628449882" sldId="272"/>
            <ac:grpSpMk id="29" creationId="{F2914B5A-66E2-40FD-89E9-396BEC008A21}"/>
          </ac:grpSpMkLst>
        </pc:grpChg>
        <pc:picChg chg="add mod">
          <ac:chgData name="Mili Diengdoh" userId="4e667e83-9d62-4727-9cfb-ee24b16ffb56" providerId="ADAL" clId="{1FBBC13E-1E57-4394-9F43-AE45103F01F8}" dt="2020-07-14T14:20:26.298" v="1104" actId="552"/>
          <ac:picMkLst>
            <pc:docMk/>
            <pc:sldMk cId="1628449882" sldId="272"/>
            <ac:picMk id="2" creationId="{3F10A02A-11EF-4BE5-A6BF-45A3B5AEE3DF}"/>
          </ac:picMkLst>
        </pc:picChg>
        <pc:picChg chg="add del mod">
          <ac:chgData name="Mili Diengdoh" userId="4e667e83-9d62-4727-9cfb-ee24b16ffb56" providerId="ADAL" clId="{1FBBC13E-1E57-4394-9F43-AE45103F01F8}" dt="2020-07-14T14:18:03.737" v="1068" actId="478"/>
          <ac:picMkLst>
            <pc:docMk/>
            <pc:sldMk cId="1628449882" sldId="272"/>
            <ac:picMk id="4" creationId="{6E8D6404-6D6D-4A5D-B7DE-5F5442AA9864}"/>
          </ac:picMkLst>
        </pc:picChg>
        <pc:picChg chg="add del mod">
          <ac:chgData name="Mili Diengdoh" userId="4e667e83-9d62-4727-9cfb-ee24b16ffb56" providerId="ADAL" clId="{1FBBC13E-1E57-4394-9F43-AE45103F01F8}" dt="2020-07-14T14:17:58.610" v="1063" actId="22"/>
          <ac:picMkLst>
            <pc:docMk/>
            <pc:sldMk cId="1628449882" sldId="272"/>
            <ac:picMk id="6" creationId="{AD32F30B-0B71-4CAE-B417-2D73E559ABE8}"/>
          </ac:picMkLst>
        </pc:picChg>
        <pc:picChg chg="add del mod">
          <ac:chgData name="Mili Diengdoh" userId="4e667e83-9d62-4727-9cfb-ee24b16ffb56" providerId="ADAL" clId="{1FBBC13E-1E57-4394-9F43-AE45103F01F8}" dt="2020-07-14T14:19:47.408" v="1099" actId="21"/>
          <ac:picMkLst>
            <pc:docMk/>
            <pc:sldMk cId="1628449882" sldId="272"/>
            <ac:picMk id="10" creationId="{F130ED1A-83C3-4CA0-8DB5-A08016F99459}"/>
          </ac:picMkLst>
        </pc:picChg>
        <pc:picChg chg="add mod">
          <ac:chgData name="Mili Diengdoh" userId="4e667e83-9d62-4727-9cfb-ee24b16ffb56" providerId="ADAL" clId="{1FBBC13E-1E57-4394-9F43-AE45103F01F8}" dt="2020-07-14T14:20:26.298" v="1104" actId="552"/>
          <ac:picMkLst>
            <pc:docMk/>
            <pc:sldMk cId="1628449882" sldId="272"/>
            <ac:picMk id="12" creationId="{A8475803-7450-426C-81AB-1A2160B22E2F}"/>
          </ac:picMkLst>
        </pc:picChg>
        <pc:picChg chg="del mod topLvl">
          <ac:chgData name="Mili Diengdoh" userId="4e667e83-9d62-4727-9cfb-ee24b16ffb56" providerId="ADAL" clId="{1FBBC13E-1E57-4394-9F43-AE45103F01F8}" dt="2020-07-14T14:15:15.079" v="1030" actId="478"/>
          <ac:picMkLst>
            <pc:docMk/>
            <pc:sldMk cId="1628449882" sldId="272"/>
            <ac:picMk id="16" creationId="{2E1D4F58-AB54-4406-97FD-12B18409AA36}"/>
          </ac:picMkLst>
        </pc:picChg>
        <pc:picChg chg="del">
          <ac:chgData name="Mili Diengdoh" userId="4e667e83-9d62-4727-9cfb-ee24b16ffb56" providerId="ADAL" clId="{1FBBC13E-1E57-4394-9F43-AE45103F01F8}" dt="2020-07-14T14:16:39.084" v="1032" actId="478"/>
          <ac:picMkLst>
            <pc:docMk/>
            <pc:sldMk cId="1628449882" sldId="272"/>
            <ac:picMk id="32" creationId="{32DAC644-A570-4625-84A9-60B34F6F3550}"/>
          </ac:picMkLst>
        </pc:picChg>
        <pc:picChg chg="add del mod">
          <ac:chgData name="Mili Diengdoh" userId="4e667e83-9d62-4727-9cfb-ee24b16ffb56" providerId="ADAL" clId="{1FBBC13E-1E57-4394-9F43-AE45103F01F8}" dt="2020-07-14T14:19:39.764" v="1096" actId="478"/>
          <ac:picMkLst>
            <pc:docMk/>
            <pc:sldMk cId="1628449882" sldId="272"/>
            <ac:picMk id="49" creationId="{57ECA5A8-B4E3-401B-BB68-11113F4ECC47}"/>
          </ac:picMkLst>
        </pc:picChg>
        <pc:picChg chg="mod">
          <ac:chgData name="Mili Diengdoh" userId="4e667e83-9d62-4727-9cfb-ee24b16ffb56" providerId="ADAL" clId="{1FBBC13E-1E57-4394-9F43-AE45103F01F8}" dt="2020-07-14T14:20:26.298" v="1104" actId="552"/>
          <ac:picMkLst>
            <pc:docMk/>
            <pc:sldMk cId="1628449882" sldId="272"/>
            <ac:picMk id="53" creationId="{37E06157-116F-4979-92BB-415C85A16EA9}"/>
          </ac:picMkLst>
        </pc:picChg>
        <pc:picChg chg="mod">
          <ac:chgData name="Mili Diengdoh" userId="4e667e83-9d62-4727-9cfb-ee24b16ffb56" providerId="ADAL" clId="{1FBBC13E-1E57-4394-9F43-AE45103F01F8}" dt="2020-07-14T14:20:26.298" v="1104" actId="552"/>
          <ac:picMkLst>
            <pc:docMk/>
            <pc:sldMk cId="1628449882" sldId="272"/>
            <ac:picMk id="55" creationId="{F5FFB3B5-2BB0-48B7-95D0-9E4C809EBB4E}"/>
          </ac:picMkLst>
        </pc:picChg>
        <pc:cxnChg chg="mod">
          <ac:chgData name="Mili Diengdoh" userId="4e667e83-9d62-4727-9cfb-ee24b16ffb56" providerId="ADAL" clId="{1FBBC13E-1E57-4394-9F43-AE45103F01F8}" dt="2020-07-14T14:18:34.865" v="1081" actId="465"/>
          <ac:cxnSpMkLst>
            <pc:docMk/>
            <pc:sldMk cId="1628449882" sldId="272"/>
            <ac:cxnSpMk id="23" creationId="{31D4D3A2-684C-4D40-B6D6-E20C1C5CA7C0}"/>
          </ac:cxnSpMkLst>
        </pc:cxnChg>
        <pc:cxnChg chg="mod">
          <ac:chgData name="Mili Diengdoh" userId="4e667e83-9d62-4727-9cfb-ee24b16ffb56" providerId="ADAL" clId="{1FBBC13E-1E57-4394-9F43-AE45103F01F8}" dt="2020-07-14T14:18:34.865" v="1081" actId="465"/>
          <ac:cxnSpMkLst>
            <pc:docMk/>
            <pc:sldMk cId="1628449882" sldId="272"/>
            <ac:cxnSpMk id="28" creationId="{0CF70F4B-69FE-459E-B72A-F83D49C8874F}"/>
          </ac:cxnSpMkLst>
        </pc:cxnChg>
        <pc:cxnChg chg="mod">
          <ac:chgData name="Mili Diengdoh" userId="4e667e83-9d62-4727-9cfb-ee24b16ffb56" providerId="ADAL" clId="{1FBBC13E-1E57-4394-9F43-AE45103F01F8}" dt="2020-07-14T14:18:34.865" v="1081" actId="465"/>
          <ac:cxnSpMkLst>
            <pc:docMk/>
            <pc:sldMk cId="1628449882" sldId="272"/>
            <ac:cxnSpMk id="31" creationId="{46105ACF-E5DB-448E-89C8-C556E6D748DD}"/>
          </ac:cxnSpMkLst>
        </pc:cxnChg>
      </pc:sldChg>
      <pc:sldChg chg="addSp delSp modSp mod">
        <pc:chgData name="Mili Diengdoh" userId="4e667e83-9d62-4727-9cfb-ee24b16ffb56" providerId="ADAL" clId="{1FBBC13E-1E57-4394-9F43-AE45103F01F8}" dt="2020-07-14T14:39:52.072" v="1442" actId="13244"/>
        <pc:sldMkLst>
          <pc:docMk/>
          <pc:sldMk cId="4001411436" sldId="273"/>
        </pc:sldMkLst>
        <pc:spChg chg="mod">
          <ac:chgData name="Mili Diengdoh" userId="4e667e83-9d62-4727-9cfb-ee24b16ffb56" providerId="ADAL" clId="{1FBBC13E-1E57-4394-9F43-AE45103F01F8}" dt="2020-07-14T14:21:50.466" v="1136" actId="12789"/>
          <ac:spMkLst>
            <pc:docMk/>
            <pc:sldMk cId="4001411436" sldId="273"/>
            <ac:spMk id="15" creationId="{9D1BC97F-6944-4103-85F0-19FD3B857620}"/>
          </ac:spMkLst>
        </pc:spChg>
        <pc:spChg chg="mod topLvl">
          <ac:chgData name="Mili Diengdoh" userId="4e667e83-9d62-4727-9cfb-ee24b16ffb56" providerId="ADAL" clId="{1FBBC13E-1E57-4394-9F43-AE45103F01F8}" dt="2020-07-14T13:57:40.011" v="979" actId="164"/>
          <ac:spMkLst>
            <pc:docMk/>
            <pc:sldMk cId="4001411436" sldId="273"/>
            <ac:spMk id="16" creationId="{205F3941-EECD-4080-84ED-4A77831F74E1}"/>
          </ac:spMkLst>
        </pc:spChg>
        <pc:spChg chg="mod topLvl">
          <ac:chgData name="Mili Diengdoh" userId="4e667e83-9d62-4727-9cfb-ee24b16ffb56" providerId="ADAL" clId="{1FBBC13E-1E57-4394-9F43-AE45103F01F8}" dt="2020-07-14T13:57:40.011" v="979" actId="164"/>
          <ac:spMkLst>
            <pc:docMk/>
            <pc:sldMk cId="4001411436" sldId="273"/>
            <ac:spMk id="18" creationId="{4EB35280-3496-4AFE-B073-634D7638CA65}"/>
          </ac:spMkLst>
        </pc:spChg>
        <pc:spChg chg="mod">
          <ac:chgData name="Mili Diengdoh" userId="4e667e83-9d62-4727-9cfb-ee24b16ffb56" providerId="ADAL" clId="{1FBBC13E-1E57-4394-9F43-AE45103F01F8}" dt="2020-07-14T14:22:01.458" v="1142" actId="12789"/>
          <ac:spMkLst>
            <pc:docMk/>
            <pc:sldMk cId="4001411436" sldId="273"/>
            <ac:spMk id="19" creationId="{A01C31A1-B4EA-488F-A196-5E69FCD29ADA}"/>
          </ac:spMkLst>
        </pc:spChg>
        <pc:spChg chg="mod">
          <ac:chgData name="Mili Diengdoh" userId="4e667e83-9d62-4727-9cfb-ee24b16ffb56" providerId="ADAL" clId="{1FBBC13E-1E57-4394-9F43-AE45103F01F8}" dt="2020-07-14T14:22:04.183" v="1144" actId="12789"/>
          <ac:spMkLst>
            <pc:docMk/>
            <pc:sldMk cId="4001411436" sldId="273"/>
            <ac:spMk id="26" creationId="{53BE2657-87E4-4D08-B4C1-14AFAC4ED51B}"/>
          </ac:spMkLst>
        </pc:spChg>
        <pc:spChg chg="mod">
          <ac:chgData name="Mili Diengdoh" userId="4e667e83-9d62-4727-9cfb-ee24b16ffb56" providerId="ADAL" clId="{1FBBC13E-1E57-4394-9F43-AE45103F01F8}" dt="2020-07-14T14:22:07.295" v="1146" actId="12789"/>
          <ac:spMkLst>
            <pc:docMk/>
            <pc:sldMk cId="4001411436" sldId="273"/>
            <ac:spMk id="29" creationId="{E8B06A0B-6141-4CF4-BA5D-E085B61AED5B}"/>
          </ac:spMkLst>
        </pc:spChg>
        <pc:grpChg chg="add del mod">
          <ac:chgData name="Mili Diengdoh" userId="4e667e83-9d62-4727-9cfb-ee24b16ffb56" providerId="ADAL" clId="{1FBBC13E-1E57-4394-9F43-AE45103F01F8}" dt="2020-07-14T14:21:32.563" v="1132" actId="21"/>
          <ac:grpSpMkLst>
            <pc:docMk/>
            <pc:sldMk cId="4001411436" sldId="273"/>
            <ac:grpSpMk id="3" creationId="{B12300B0-A08D-444E-9BFE-DB4FA3A740AC}"/>
          </ac:grpSpMkLst>
        </pc:grpChg>
        <pc:grpChg chg="add del mod">
          <ac:chgData name="Mili Diengdoh" userId="4e667e83-9d62-4727-9cfb-ee24b16ffb56" providerId="ADAL" clId="{1FBBC13E-1E57-4394-9F43-AE45103F01F8}" dt="2020-07-14T13:57:28.241" v="970" actId="165"/>
          <ac:grpSpMkLst>
            <pc:docMk/>
            <pc:sldMk cId="4001411436" sldId="273"/>
            <ac:grpSpMk id="14" creationId="{A31104ED-2B85-40C8-9588-3F38FC0EF7C8}"/>
          </ac:grpSpMkLst>
        </pc:grpChg>
        <pc:picChg chg="add del mod">
          <ac:chgData name="Mili Diengdoh" userId="4e667e83-9d62-4727-9cfb-ee24b16ffb56" providerId="ADAL" clId="{1FBBC13E-1E57-4394-9F43-AE45103F01F8}" dt="2020-07-14T14:20:17.295" v="1103" actId="478"/>
          <ac:picMkLst>
            <pc:docMk/>
            <pc:sldMk cId="4001411436" sldId="273"/>
            <ac:picMk id="4" creationId="{544BEB52-3355-4763-94B9-D2CB3A96238D}"/>
          </ac:picMkLst>
        </pc:picChg>
        <pc:picChg chg="mod">
          <ac:chgData name="Mili Diengdoh" userId="4e667e83-9d62-4727-9cfb-ee24b16ffb56" providerId="ADAL" clId="{1FBBC13E-1E57-4394-9F43-AE45103F01F8}" dt="2020-07-14T14:22:01.458" v="1142" actId="12789"/>
          <ac:picMkLst>
            <pc:docMk/>
            <pc:sldMk cId="4001411436" sldId="273"/>
            <ac:picMk id="5" creationId="{A886BE86-4E8C-4D17-878B-722464844474}"/>
          </ac:picMkLst>
        </pc:picChg>
        <pc:picChg chg="add mod">
          <ac:chgData name="Mili Diengdoh" userId="4e667e83-9d62-4727-9cfb-ee24b16ffb56" providerId="ADAL" clId="{1FBBC13E-1E57-4394-9F43-AE45103F01F8}" dt="2020-07-14T14:39:46.008" v="1440" actId="13244"/>
          <ac:picMkLst>
            <pc:docMk/>
            <pc:sldMk cId="4001411436" sldId="273"/>
            <ac:picMk id="6" creationId="{05E905FC-738E-4BB9-9C5E-25BD5B975240}"/>
          </ac:picMkLst>
        </pc:picChg>
        <pc:picChg chg="add del mod">
          <ac:chgData name="Mili Diengdoh" userId="4e667e83-9d62-4727-9cfb-ee24b16ffb56" providerId="ADAL" clId="{1FBBC13E-1E57-4394-9F43-AE45103F01F8}" dt="2020-07-14T14:21:08.673" v="1121" actId="478"/>
          <ac:picMkLst>
            <pc:docMk/>
            <pc:sldMk cId="4001411436" sldId="273"/>
            <ac:picMk id="7" creationId="{C0D4D53D-D076-4BBB-988D-2BFCB0256EC6}"/>
          </ac:picMkLst>
        </pc:picChg>
        <pc:picChg chg="add mod">
          <ac:chgData name="Mili Diengdoh" userId="4e667e83-9d62-4727-9cfb-ee24b16ffb56" providerId="ADAL" clId="{1FBBC13E-1E57-4394-9F43-AE45103F01F8}" dt="2020-07-14T14:39:51.040" v="1441" actId="13244"/>
          <ac:picMkLst>
            <pc:docMk/>
            <pc:sldMk cId="4001411436" sldId="273"/>
            <ac:picMk id="9" creationId="{63F158E0-6E2F-44AC-B0E6-5A1E24B7DD26}"/>
          </ac:picMkLst>
        </pc:picChg>
        <pc:picChg chg="add del mod">
          <ac:chgData name="Mili Diengdoh" userId="4e667e83-9d62-4727-9cfb-ee24b16ffb56" providerId="ADAL" clId="{1FBBC13E-1E57-4394-9F43-AE45103F01F8}" dt="2020-07-14T14:21:32.563" v="1132" actId="21"/>
          <ac:picMkLst>
            <pc:docMk/>
            <pc:sldMk cId="4001411436" sldId="273"/>
            <ac:picMk id="10" creationId="{735F1913-0328-441F-83D7-0570AE280833}"/>
          </ac:picMkLst>
        </pc:picChg>
        <pc:picChg chg="add mod">
          <ac:chgData name="Mili Diengdoh" userId="4e667e83-9d62-4727-9cfb-ee24b16ffb56" providerId="ADAL" clId="{1FBBC13E-1E57-4394-9F43-AE45103F01F8}" dt="2020-07-14T14:39:52.072" v="1442" actId="13244"/>
          <ac:picMkLst>
            <pc:docMk/>
            <pc:sldMk cId="4001411436" sldId="273"/>
            <ac:picMk id="12" creationId="{2BAD7EA0-E593-49CF-A433-5EA2CB4E7BF3}"/>
          </ac:picMkLst>
        </pc:picChg>
        <pc:picChg chg="del mod">
          <ac:chgData name="Mili Diengdoh" userId="4e667e83-9d62-4727-9cfb-ee24b16ffb56" providerId="ADAL" clId="{1FBBC13E-1E57-4394-9F43-AE45103F01F8}" dt="2020-07-14T14:20:30.967" v="1106" actId="478"/>
          <ac:picMkLst>
            <pc:docMk/>
            <pc:sldMk cId="4001411436" sldId="273"/>
            <ac:picMk id="47" creationId="{21ABDFB2-25A2-413D-A0BD-54D8AC8374C6}"/>
          </ac:picMkLst>
        </pc:picChg>
        <pc:picChg chg="del mod">
          <ac:chgData name="Mili Diengdoh" userId="4e667e83-9d62-4727-9cfb-ee24b16ffb56" providerId="ADAL" clId="{1FBBC13E-1E57-4394-9F43-AE45103F01F8}" dt="2020-07-14T14:21:06.844" v="1120" actId="478"/>
          <ac:picMkLst>
            <pc:docMk/>
            <pc:sldMk cId="4001411436" sldId="273"/>
            <ac:picMk id="49" creationId="{86A516F4-E848-4C49-9397-617C576BEA52}"/>
          </ac:picMkLst>
        </pc:picChg>
        <pc:picChg chg="del mod">
          <ac:chgData name="Mili Diengdoh" userId="4e667e83-9d62-4727-9cfb-ee24b16ffb56" providerId="ADAL" clId="{1FBBC13E-1E57-4394-9F43-AE45103F01F8}" dt="2020-07-14T14:21:30.503" v="1131" actId="478"/>
          <ac:picMkLst>
            <pc:docMk/>
            <pc:sldMk cId="4001411436" sldId="273"/>
            <ac:picMk id="51" creationId="{87F71446-D449-4F71-A979-CB7AC8640C14}"/>
          </ac:picMkLst>
        </pc:picChg>
        <pc:cxnChg chg="mod">
          <ac:chgData name="Mili Diengdoh" userId="4e667e83-9d62-4727-9cfb-ee24b16ffb56" providerId="ADAL" clId="{1FBBC13E-1E57-4394-9F43-AE45103F01F8}" dt="2020-07-14T14:21:58.826" v="1140" actId="465"/>
          <ac:cxnSpMkLst>
            <pc:docMk/>
            <pc:sldMk cId="4001411436" sldId="273"/>
            <ac:cxnSpMk id="17" creationId="{3ACD276D-4498-4F1E-90E6-7205342CC054}"/>
          </ac:cxnSpMkLst>
        </pc:cxnChg>
        <pc:cxnChg chg="mod">
          <ac:chgData name="Mili Diengdoh" userId="4e667e83-9d62-4727-9cfb-ee24b16ffb56" providerId="ADAL" clId="{1FBBC13E-1E57-4394-9F43-AE45103F01F8}" dt="2020-07-14T14:21:58.826" v="1140" actId="465"/>
          <ac:cxnSpMkLst>
            <pc:docMk/>
            <pc:sldMk cId="4001411436" sldId="273"/>
            <ac:cxnSpMk id="20" creationId="{11D554CD-D49B-40DC-B823-3A92BC1EFE42}"/>
          </ac:cxnSpMkLst>
        </pc:cxnChg>
        <pc:cxnChg chg="mod">
          <ac:chgData name="Mili Diengdoh" userId="4e667e83-9d62-4727-9cfb-ee24b16ffb56" providerId="ADAL" clId="{1FBBC13E-1E57-4394-9F43-AE45103F01F8}" dt="2020-07-14T14:21:58.826" v="1140" actId="465"/>
          <ac:cxnSpMkLst>
            <pc:docMk/>
            <pc:sldMk cId="4001411436" sldId="273"/>
            <ac:cxnSpMk id="27" creationId="{562182E8-B258-4CD9-B190-D3EDA78D7048}"/>
          </ac:cxnSpMkLst>
        </pc:cxnChg>
      </pc:sldChg>
      <pc:sldChg chg="addSp delSp modSp mod">
        <pc:chgData name="Mili Diengdoh" userId="4e667e83-9d62-4727-9cfb-ee24b16ffb56" providerId="ADAL" clId="{1FBBC13E-1E57-4394-9F43-AE45103F01F8}" dt="2020-07-14T13:56:53.639" v="964" actId="962"/>
        <pc:sldMkLst>
          <pc:docMk/>
          <pc:sldMk cId="2807794723" sldId="274"/>
        </pc:sldMkLst>
        <pc:spChg chg="mod">
          <ac:chgData name="Mili Diengdoh" userId="4e667e83-9d62-4727-9cfb-ee24b16ffb56" providerId="ADAL" clId="{1FBBC13E-1E57-4394-9F43-AE45103F01F8}" dt="2020-07-14T13:56:18.853" v="959" actId="3064"/>
          <ac:spMkLst>
            <pc:docMk/>
            <pc:sldMk cId="2807794723" sldId="274"/>
            <ac:spMk id="5" creationId="{09DB6584-4589-4E04-AF82-CF382B3813F1}"/>
          </ac:spMkLst>
        </pc:spChg>
        <pc:spChg chg="mod">
          <ac:chgData name="Mili Diengdoh" userId="4e667e83-9d62-4727-9cfb-ee24b16ffb56" providerId="ADAL" clId="{1FBBC13E-1E57-4394-9F43-AE45103F01F8}" dt="2020-07-14T13:56:18.853" v="959" actId="3064"/>
          <ac:spMkLst>
            <pc:docMk/>
            <pc:sldMk cId="2807794723" sldId="274"/>
            <ac:spMk id="6" creationId="{E816DED2-DB74-487C-AD0D-40F9BF64B3DE}"/>
          </ac:spMkLst>
        </pc:spChg>
        <pc:spChg chg="del mod">
          <ac:chgData name="Mili Diengdoh" userId="4e667e83-9d62-4727-9cfb-ee24b16ffb56" providerId="ADAL" clId="{1FBBC13E-1E57-4394-9F43-AE45103F01F8}" dt="2020-07-14T13:55:55.298" v="943" actId="478"/>
          <ac:spMkLst>
            <pc:docMk/>
            <pc:sldMk cId="2807794723" sldId="274"/>
            <ac:spMk id="7" creationId="{9E04F3D5-011A-41DB-83F8-3CC52384E7D1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8" creationId="{9EDBFA0C-E045-40DF-AE86-4129203E6B08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9" creationId="{F4A1B25F-B61F-49B7-9872-530D7F515106}"/>
          </ac:spMkLst>
        </pc:spChg>
        <pc:spChg chg="del mod topLvl">
          <ac:chgData name="Mili Diengdoh" userId="4e667e83-9d62-4727-9cfb-ee24b16ffb56" providerId="ADAL" clId="{1FBBC13E-1E57-4394-9F43-AE45103F01F8}" dt="2020-07-14T13:52:01.846" v="873" actId="478"/>
          <ac:spMkLst>
            <pc:docMk/>
            <pc:sldMk cId="2807794723" sldId="274"/>
            <ac:spMk id="10" creationId="{B3569E57-2410-42C7-A83F-474B32C081AE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11" creationId="{EEC2DC8D-F3EA-4087-B1BB-4BA8E155EB82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12" creationId="{B775AFA6-D004-496E-86F7-4167BE464D60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13" creationId="{1E50E016-8A00-497B-B343-039650DE540E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14" creationId="{435C0863-9F06-4CCA-83D3-C460724D0DAB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15" creationId="{5727ECAB-71AF-4B88-AC35-5A8E44D21AF7}"/>
          </ac:spMkLst>
        </pc:spChg>
        <pc:spChg chg="del mod topLvl">
          <ac:chgData name="Mili Diengdoh" userId="4e667e83-9d62-4727-9cfb-ee24b16ffb56" providerId="ADAL" clId="{1FBBC13E-1E57-4394-9F43-AE45103F01F8}" dt="2020-07-14T13:52:13.388" v="876" actId="478"/>
          <ac:spMkLst>
            <pc:docMk/>
            <pc:sldMk cId="2807794723" sldId="274"/>
            <ac:spMk id="18" creationId="{69E72D0C-1B73-43C3-B2E5-2B4CEA70EDC8}"/>
          </ac:spMkLst>
        </pc:spChg>
        <pc:spChg chg="del mod topLvl">
          <ac:chgData name="Mili Diengdoh" userId="4e667e83-9d62-4727-9cfb-ee24b16ffb56" providerId="ADAL" clId="{1FBBC13E-1E57-4394-9F43-AE45103F01F8}" dt="2020-07-14T13:52:58.790" v="889" actId="478"/>
          <ac:spMkLst>
            <pc:docMk/>
            <pc:sldMk cId="2807794723" sldId="274"/>
            <ac:spMk id="19" creationId="{476937AA-10FD-41D5-BFF9-CE274ACA902F}"/>
          </ac:spMkLst>
        </pc:spChg>
        <pc:spChg chg="del mod topLvl">
          <ac:chgData name="Mili Diengdoh" userId="4e667e83-9d62-4727-9cfb-ee24b16ffb56" providerId="ADAL" clId="{1FBBC13E-1E57-4394-9F43-AE45103F01F8}" dt="2020-07-14T13:53:32.766" v="900" actId="478"/>
          <ac:spMkLst>
            <pc:docMk/>
            <pc:sldMk cId="2807794723" sldId="274"/>
            <ac:spMk id="20" creationId="{ED0481B7-D6B8-4353-BECB-0D898A24FEE5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21" creationId="{EE4FB5BB-BC75-44D9-AF76-1F67CF5E3C1C}"/>
          </ac:spMkLst>
        </pc:spChg>
        <pc:spChg chg="del mod topLvl">
          <ac:chgData name="Mili Diengdoh" userId="4e667e83-9d62-4727-9cfb-ee24b16ffb56" providerId="ADAL" clId="{1FBBC13E-1E57-4394-9F43-AE45103F01F8}" dt="2020-07-14T13:54:13.627" v="919" actId="478"/>
          <ac:spMkLst>
            <pc:docMk/>
            <pc:sldMk cId="2807794723" sldId="274"/>
            <ac:spMk id="22" creationId="{EC93736D-BED6-47DE-ADB1-9AA58C4D317F}"/>
          </ac:spMkLst>
        </pc:spChg>
        <pc:spChg chg="del mod topLvl">
          <ac:chgData name="Mili Diengdoh" userId="4e667e83-9d62-4727-9cfb-ee24b16ffb56" providerId="ADAL" clId="{1FBBC13E-1E57-4394-9F43-AE45103F01F8}" dt="2020-07-14T13:54:01.242" v="913" actId="478"/>
          <ac:spMkLst>
            <pc:docMk/>
            <pc:sldMk cId="2807794723" sldId="274"/>
            <ac:spMk id="23" creationId="{7CDD0B08-9295-4D73-9847-D65C65F4B2AE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24" creationId="{F491F779-8CC0-4220-985A-FDEF022FAD7F}"/>
          </ac:spMkLst>
        </pc:spChg>
        <pc:spChg chg="mod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25" creationId="{B8A2401F-4199-4A3B-8548-608D8B578A81}"/>
          </ac:spMkLst>
        </pc:spChg>
        <pc:spChg chg="mod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26" creationId="{1B1C4CA5-3372-4CBF-AFB5-9FF09BB192DC}"/>
          </ac:spMkLst>
        </pc:spChg>
        <pc:spChg chg="mod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27" creationId="{9CA9C62D-6460-4667-A14A-53FFBAEB7592}"/>
          </ac:spMkLst>
        </pc:spChg>
        <pc:spChg chg="del mod topLvl">
          <ac:chgData name="Mili Diengdoh" userId="4e667e83-9d62-4727-9cfb-ee24b16ffb56" providerId="ADAL" clId="{1FBBC13E-1E57-4394-9F43-AE45103F01F8}" dt="2020-07-14T13:54:44.379" v="929" actId="478"/>
          <ac:spMkLst>
            <pc:docMk/>
            <pc:sldMk cId="2807794723" sldId="274"/>
            <ac:spMk id="28" creationId="{A00F8B3F-5403-4320-9013-35ABE25217E5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29" creationId="{61D1D120-B47B-4390-A17F-C16D5CA148B7}"/>
          </ac:spMkLst>
        </pc:spChg>
        <pc:spChg chg="mod topLvl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30" creationId="{73066EFC-F338-4D11-89CF-779B43875F73}"/>
          </ac:spMkLst>
        </pc:spChg>
        <pc:spChg chg="add mod">
          <ac:chgData name="Mili Diengdoh" userId="4e667e83-9d62-4727-9cfb-ee24b16ffb56" providerId="ADAL" clId="{1FBBC13E-1E57-4394-9F43-AE45103F01F8}" dt="2020-07-14T13:55:36.731" v="936" actId="554"/>
          <ac:spMkLst>
            <pc:docMk/>
            <pc:sldMk cId="2807794723" sldId="274"/>
            <ac:spMk id="56" creationId="{123D423B-E0F3-4B38-AF3C-B16B29C0E1AC}"/>
          </ac:spMkLst>
        </pc:spChg>
        <pc:grpChg chg="mod topLvl">
          <ac:chgData name="Mili Diengdoh" userId="4e667e83-9d62-4727-9cfb-ee24b16ffb56" providerId="ADAL" clId="{1FBBC13E-1E57-4394-9F43-AE45103F01F8}" dt="2020-07-14T13:55:36.731" v="936" actId="554"/>
          <ac:grpSpMkLst>
            <pc:docMk/>
            <pc:sldMk cId="2807794723" sldId="274"/>
            <ac:grpSpMk id="17" creationId="{153BC63A-1AE5-4F27-911E-ABC6C072B9F8}"/>
          </ac:grpSpMkLst>
        </pc:grpChg>
        <pc:grpChg chg="del">
          <ac:chgData name="Mili Diengdoh" userId="4e667e83-9d62-4727-9cfb-ee24b16ffb56" providerId="ADAL" clId="{1FBBC13E-1E57-4394-9F43-AE45103F01F8}" dt="2020-07-14T13:51:55.230" v="871" actId="165"/>
          <ac:grpSpMkLst>
            <pc:docMk/>
            <pc:sldMk cId="2807794723" sldId="274"/>
            <ac:grpSpMk id="33" creationId="{31D8A07B-945D-4BE7-AECD-22AC12D6803A}"/>
          </ac:grpSpMkLst>
        </pc:grpChg>
        <pc:grpChg chg="add del mod">
          <ac:chgData name="Mili Diengdoh" userId="4e667e83-9d62-4727-9cfb-ee24b16ffb56" providerId="ADAL" clId="{1FBBC13E-1E57-4394-9F43-AE45103F01F8}" dt="2020-07-14T13:55:38.437" v="937" actId="478"/>
          <ac:grpSpMkLst>
            <pc:docMk/>
            <pc:sldMk cId="2807794723" sldId="274"/>
            <ac:grpSpMk id="57" creationId="{6E912054-9A89-4D56-8BAE-E2257F217A68}"/>
          </ac:grpSpMkLst>
        </pc:grpChg>
        <pc:picChg chg="mod topLvl">
          <ac:chgData name="Mili Diengdoh" userId="4e667e83-9d62-4727-9cfb-ee24b16ffb56" providerId="ADAL" clId="{1FBBC13E-1E57-4394-9F43-AE45103F01F8}" dt="2020-07-14T13:55:36.731" v="936" actId="554"/>
          <ac:picMkLst>
            <pc:docMk/>
            <pc:sldMk cId="2807794723" sldId="274"/>
            <ac:picMk id="4" creationId="{50CE0D0E-07B8-454A-B43F-4345F679FCA2}"/>
          </ac:picMkLst>
        </pc:picChg>
        <pc:picChg chg="mod topLvl">
          <ac:chgData name="Mili Diengdoh" userId="4e667e83-9d62-4727-9cfb-ee24b16ffb56" providerId="ADAL" clId="{1FBBC13E-1E57-4394-9F43-AE45103F01F8}" dt="2020-07-14T13:55:36.731" v="936" actId="554"/>
          <ac:picMkLst>
            <pc:docMk/>
            <pc:sldMk cId="2807794723" sldId="274"/>
            <ac:picMk id="16" creationId="{ED00D722-FC1D-42F9-9D70-437933FAE7B4}"/>
          </ac:picMkLst>
        </pc:picChg>
        <pc:picChg chg="add mod modCrop">
          <ac:chgData name="Mili Diengdoh" userId="4e667e83-9d62-4727-9cfb-ee24b16ffb56" providerId="ADAL" clId="{1FBBC13E-1E57-4394-9F43-AE45103F01F8}" dt="2020-07-14T13:56:53.639" v="964" actId="962"/>
          <ac:picMkLst>
            <pc:docMk/>
            <pc:sldMk cId="2807794723" sldId="274"/>
            <ac:picMk id="59" creationId="{4928642C-B930-45E3-A232-540BD0D0DA8A}"/>
          </ac:picMkLst>
        </pc:picChg>
        <pc:cxnChg chg="add mod">
          <ac:chgData name="Mili Diengdoh" userId="4e667e83-9d62-4727-9cfb-ee24b16ffb56" providerId="ADAL" clId="{1FBBC13E-1E57-4394-9F43-AE45103F01F8}" dt="2020-07-14T13:55:36.731" v="936" actId="554"/>
          <ac:cxnSpMkLst>
            <pc:docMk/>
            <pc:sldMk cId="2807794723" sldId="274"/>
            <ac:cxnSpMk id="31" creationId="{A003B3E4-E7E0-4F5F-9564-3156D7626464}"/>
          </ac:cxnSpMkLst>
        </pc:cxnChg>
        <pc:cxnChg chg="add mod">
          <ac:chgData name="Mili Diengdoh" userId="4e667e83-9d62-4727-9cfb-ee24b16ffb56" providerId="ADAL" clId="{1FBBC13E-1E57-4394-9F43-AE45103F01F8}" dt="2020-07-14T13:55:36.731" v="936" actId="554"/>
          <ac:cxnSpMkLst>
            <pc:docMk/>
            <pc:sldMk cId="2807794723" sldId="274"/>
            <ac:cxnSpMk id="36" creationId="{87CBFDD1-C022-4F8A-B20F-600D777A8A93}"/>
          </ac:cxnSpMkLst>
        </pc:cxnChg>
        <pc:cxnChg chg="add del mod">
          <ac:chgData name="Mili Diengdoh" userId="4e667e83-9d62-4727-9cfb-ee24b16ffb56" providerId="ADAL" clId="{1FBBC13E-1E57-4394-9F43-AE45103F01F8}" dt="2020-07-14T13:55:36.731" v="936" actId="554"/>
          <ac:cxnSpMkLst>
            <pc:docMk/>
            <pc:sldMk cId="2807794723" sldId="274"/>
            <ac:cxnSpMk id="43" creationId="{F7DC4535-C576-4698-9646-B28C3C88E200}"/>
          </ac:cxnSpMkLst>
        </pc:cxnChg>
        <pc:cxnChg chg="add mod">
          <ac:chgData name="Mili Diengdoh" userId="4e667e83-9d62-4727-9cfb-ee24b16ffb56" providerId="ADAL" clId="{1FBBC13E-1E57-4394-9F43-AE45103F01F8}" dt="2020-07-14T13:55:36.731" v="936" actId="554"/>
          <ac:cxnSpMkLst>
            <pc:docMk/>
            <pc:sldMk cId="2807794723" sldId="274"/>
            <ac:cxnSpMk id="49" creationId="{F91C31A3-8EFC-45D9-8662-99EBE0CE6CE4}"/>
          </ac:cxnSpMkLst>
        </pc:cxnChg>
        <pc:cxnChg chg="add mod">
          <ac:chgData name="Mili Diengdoh" userId="4e667e83-9d62-4727-9cfb-ee24b16ffb56" providerId="ADAL" clId="{1FBBC13E-1E57-4394-9F43-AE45103F01F8}" dt="2020-07-14T13:55:36.731" v="936" actId="554"/>
          <ac:cxnSpMkLst>
            <pc:docMk/>
            <pc:sldMk cId="2807794723" sldId="274"/>
            <ac:cxnSpMk id="52" creationId="{9BF7DF9C-88F4-495B-B9BD-AE259CB57CF7}"/>
          </ac:cxnSpMkLst>
        </pc:cxnChg>
      </pc:sldChg>
      <pc:sldChg chg="modSp mod">
        <pc:chgData name="Mili Diengdoh" userId="4e667e83-9d62-4727-9cfb-ee24b16ffb56" providerId="ADAL" clId="{1FBBC13E-1E57-4394-9F43-AE45103F01F8}" dt="2020-07-14T13:50:28.290" v="843" actId="13244"/>
        <pc:sldMkLst>
          <pc:docMk/>
          <pc:sldMk cId="2342075912" sldId="275"/>
        </pc:sldMkLst>
        <pc:spChg chg="mod">
          <ac:chgData name="Mili Diengdoh" userId="4e667e83-9d62-4727-9cfb-ee24b16ffb56" providerId="ADAL" clId="{1FBBC13E-1E57-4394-9F43-AE45103F01F8}" dt="2020-07-14T13:50:25.404" v="842" actId="12789"/>
          <ac:spMkLst>
            <pc:docMk/>
            <pc:sldMk cId="2342075912" sldId="275"/>
            <ac:spMk id="3" creationId="{0BDEA50E-9321-49F0-BB17-E2C5746861BE}"/>
          </ac:spMkLst>
        </pc:spChg>
        <pc:picChg chg="mod">
          <ac:chgData name="Mili Diengdoh" userId="4e667e83-9d62-4727-9cfb-ee24b16ffb56" providerId="ADAL" clId="{1FBBC13E-1E57-4394-9F43-AE45103F01F8}" dt="2020-07-14T13:50:28.290" v="843" actId="13244"/>
          <ac:picMkLst>
            <pc:docMk/>
            <pc:sldMk cId="2342075912" sldId="275"/>
            <ac:picMk id="15" creationId="{1436F0DA-6BA2-4283-92C3-ABAF7A985C2E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4:59:46.121" v="1466"/>
        <pc:sldMkLst>
          <pc:docMk/>
          <pc:sldMk cId="3662540045" sldId="276"/>
        </pc:sldMkLst>
        <pc:spChg chg="add del mod">
          <ac:chgData name="Mili Diengdoh" userId="4e667e83-9d62-4727-9cfb-ee24b16ffb56" providerId="ADAL" clId="{1FBBC13E-1E57-4394-9F43-AE45103F01F8}" dt="2020-07-13T07:20:17.516" v="32"/>
          <ac:spMkLst>
            <pc:docMk/>
            <pc:sldMk cId="3662540045" sldId="276"/>
            <ac:spMk id="2" creationId="{60161DF9-311F-48BD-9A29-A29454FB90DE}"/>
          </ac:spMkLst>
        </pc:spChg>
        <pc:spChg chg="add del mod">
          <ac:chgData name="Mili Diengdoh" userId="4e667e83-9d62-4727-9cfb-ee24b16ffb56" providerId="ADAL" clId="{1FBBC13E-1E57-4394-9F43-AE45103F01F8}" dt="2020-07-14T12:56:43.464" v="56"/>
          <ac:spMkLst>
            <pc:docMk/>
            <pc:sldMk cId="3662540045" sldId="276"/>
            <ac:spMk id="2" creationId="{CDCAF963-4A96-4C52-A725-410FE8C1CB79}"/>
          </ac:spMkLst>
        </pc:spChg>
        <pc:spChg chg="mod">
          <ac:chgData name="Mili Diengdoh" userId="4e667e83-9d62-4727-9cfb-ee24b16ffb56" providerId="ADAL" clId="{1FBBC13E-1E57-4394-9F43-AE45103F01F8}" dt="2020-07-14T14:59:46.121" v="1466"/>
          <ac:spMkLst>
            <pc:docMk/>
            <pc:sldMk cId="3662540045" sldId="276"/>
            <ac:spMk id="3" creationId="{E4AD3DE8-A161-45D5-AB6E-F8188793B95A}"/>
          </ac:spMkLst>
        </pc:spChg>
        <pc:spChg chg="add del mod">
          <ac:chgData name="Mili Diengdoh" userId="4e667e83-9d62-4727-9cfb-ee24b16ffb56" providerId="ADAL" clId="{1FBBC13E-1E57-4394-9F43-AE45103F01F8}" dt="2020-07-14T12:56:43.633" v="57"/>
          <ac:spMkLst>
            <pc:docMk/>
            <pc:sldMk cId="3662540045" sldId="276"/>
            <ac:spMk id="5" creationId="{1DED6ACD-C423-422C-AB62-67F84C28AF41}"/>
          </ac:spMkLst>
        </pc:spChg>
        <pc:spChg chg="add del mod">
          <ac:chgData name="Mili Diengdoh" userId="4e667e83-9d62-4727-9cfb-ee24b16ffb56" providerId="ADAL" clId="{1FBBC13E-1E57-4394-9F43-AE45103F01F8}" dt="2020-07-14T12:56:43.792" v="58"/>
          <ac:spMkLst>
            <pc:docMk/>
            <pc:sldMk cId="3662540045" sldId="276"/>
            <ac:spMk id="6" creationId="{97B21E55-51C8-42A6-A978-2F541D54F094}"/>
          </ac:spMkLst>
        </pc:spChg>
        <pc:picChg chg="del">
          <ac:chgData name="Mili Diengdoh" userId="4e667e83-9d62-4727-9cfb-ee24b16ffb56" providerId="ADAL" clId="{1FBBC13E-1E57-4394-9F43-AE45103F01F8}" dt="2020-07-14T13:34:41.622" v="617" actId="478"/>
          <ac:picMkLst>
            <pc:docMk/>
            <pc:sldMk cId="3662540045" sldId="276"/>
            <ac:picMk id="4" creationId="{8F1D97D1-BC70-45DA-8B16-6E2751F5CEA7}"/>
          </ac:picMkLst>
        </pc:picChg>
        <pc:picChg chg="add mod">
          <ac:chgData name="Mili Diengdoh" userId="4e667e83-9d62-4727-9cfb-ee24b16ffb56" providerId="ADAL" clId="{1FBBC13E-1E57-4394-9F43-AE45103F01F8}" dt="2020-07-14T13:34:52.818" v="621" actId="14100"/>
          <ac:picMkLst>
            <pc:docMk/>
            <pc:sldMk cId="3662540045" sldId="276"/>
            <ac:picMk id="8" creationId="{D98FF892-D041-401F-8E60-C9C5B7EC6F50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5:24:37.643" v="1558" actId="14100"/>
        <pc:sldMkLst>
          <pc:docMk/>
          <pc:sldMk cId="3014682321" sldId="277"/>
        </pc:sldMkLst>
        <pc:spChg chg="mod topLvl">
          <ac:chgData name="Mili Diengdoh" userId="4e667e83-9d62-4727-9cfb-ee24b16ffb56" providerId="ADAL" clId="{1FBBC13E-1E57-4394-9F43-AE45103F01F8}" dt="2020-07-14T15:24:37.643" v="1558" actId="14100"/>
          <ac:spMkLst>
            <pc:docMk/>
            <pc:sldMk cId="3014682321" sldId="277"/>
            <ac:spMk id="6" creationId="{664EA6CA-6DC8-4825-B157-91A9925ECB51}"/>
          </ac:spMkLst>
        </pc:spChg>
        <pc:spChg chg="mod topLvl">
          <ac:chgData name="Mili Diengdoh" userId="4e667e83-9d62-4727-9cfb-ee24b16ffb56" providerId="ADAL" clId="{1FBBC13E-1E57-4394-9F43-AE45103F01F8}" dt="2020-07-14T15:24:37.643" v="1558" actId="14100"/>
          <ac:spMkLst>
            <pc:docMk/>
            <pc:sldMk cId="3014682321" sldId="277"/>
            <ac:spMk id="7" creationId="{FFE979B4-E366-44D1-97E4-BF148A0A4085}"/>
          </ac:spMkLst>
        </pc:spChg>
        <pc:spChg chg="mod topLvl">
          <ac:chgData name="Mili Diengdoh" userId="4e667e83-9d62-4727-9cfb-ee24b16ffb56" providerId="ADAL" clId="{1FBBC13E-1E57-4394-9F43-AE45103F01F8}" dt="2020-07-14T15:24:37.643" v="1558" actId="14100"/>
          <ac:spMkLst>
            <pc:docMk/>
            <pc:sldMk cId="3014682321" sldId="277"/>
            <ac:spMk id="8" creationId="{67D088AB-9215-4ED4-87F9-DD72EF8E486F}"/>
          </ac:spMkLst>
        </pc:spChg>
        <pc:spChg chg="mod topLvl">
          <ac:chgData name="Mili Diengdoh" userId="4e667e83-9d62-4727-9cfb-ee24b16ffb56" providerId="ADAL" clId="{1FBBC13E-1E57-4394-9F43-AE45103F01F8}" dt="2020-07-14T15:24:37.643" v="1558" actId="14100"/>
          <ac:spMkLst>
            <pc:docMk/>
            <pc:sldMk cId="3014682321" sldId="277"/>
            <ac:spMk id="9" creationId="{DE2989AA-9DB9-4A6D-B25E-C171D3AE11B5}"/>
          </ac:spMkLst>
        </pc:spChg>
        <pc:spChg chg="mod topLvl">
          <ac:chgData name="Mili Diengdoh" userId="4e667e83-9d62-4727-9cfb-ee24b16ffb56" providerId="ADAL" clId="{1FBBC13E-1E57-4394-9F43-AE45103F01F8}" dt="2020-07-14T15:24:37.643" v="1558" actId="14100"/>
          <ac:spMkLst>
            <pc:docMk/>
            <pc:sldMk cId="3014682321" sldId="277"/>
            <ac:spMk id="13" creationId="{81B692EB-CB79-4EAB-BAA4-835B213CA7D4}"/>
          </ac:spMkLst>
        </pc:spChg>
        <pc:spChg chg="del mod">
          <ac:chgData name="Mili Diengdoh" userId="4e667e83-9d62-4727-9cfb-ee24b16ffb56" providerId="ADAL" clId="{1FBBC13E-1E57-4394-9F43-AE45103F01F8}" dt="2020-07-14T15:24:30.846" v="1557" actId="478"/>
          <ac:spMkLst>
            <pc:docMk/>
            <pc:sldMk cId="3014682321" sldId="277"/>
            <ac:spMk id="81" creationId="{5B597860-A078-4AF3-83E4-3D9CB957FF85}"/>
          </ac:spMkLst>
        </pc:spChg>
        <pc:grpChg chg="add del mod">
          <ac:chgData name="Mili Diengdoh" userId="4e667e83-9d62-4727-9cfb-ee24b16ffb56" providerId="ADAL" clId="{1FBBC13E-1E57-4394-9F43-AE45103F01F8}" dt="2020-07-14T13:49:22.597" v="806" actId="165"/>
          <ac:grpSpMkLst>
            <pc:docMk/>
            <pc:sldMk cId="3014682321" sldId="277"/>
            <ac:grpSpMk id="2" creationId="{01E55BC9-8242-4DAC-9C2C-C4D1D666C905}"/>
          </ac:grpSpMkLst>
        </pc:grpChg>
        <pc:grpChg chg="add del mod">
          <ac:chgData name="Mili Diengdoh" userId="4e667e83-9d62-4727-9cfb-ee24b16ffb56" providerId="ADAL" clId="{1FBBC13E-1E57-4394-9F43-AE45103F01F8}" dt="2020-07-14T13:49:19.704" v="805" actId="165"/>
          <ac:grpSpMkLst>
            <pc:docMk/>
            <pc:sldMk cId="3014682321" sldId="277"/>
            <ac:grpSpMk id="4" creationId="{B4137088-9829-4AD0-BF2C-723E9FFF27F7}"/>
          </ac:grpSpMkLst>
        </pc:grpChg>
        <pc:picChg chg="add del">
          <ac:chgData name="Mili Diengdoh" userId="4e667e83-9d62-4727-9cfb-ee24b16ffb56" providerId="ADAL" clId="{1FBBC13E-1E57-4394-9F43-AE45103F01F8}" dt="2020-07-14T15:24:17.202" v="1550" actId="478"/>
          <ac:picMkLst>
            <pc:docMk/>
            <pc:sldMk cId="3014682321" sldId="277"/>
            <ac:picMk id="10" creationId="{27B40235-228A-48E4-9C36-0AA88773F597}"/>
          </ac:picMkLst>
        </pc:picChg>
        <pc:picChg chg="add mod">
          <ac:chgData name="Mili Diengdoh" userId="4e667e83-9d62-4727-9cfb-ee24b16ffb56" providerId="ADAL" clId="{1FBBC13E-1E57-4394-9F43-AE45103F01F8}" dt="2020-07-14T15:24:29.469" v="1556" actId="555"/>
          <ac:picMkLst>
            <pc:docMk/>
            <pc:sldMk cId="3014682321" sldId="277"/>
            <ac:picMk id="12" creationId="{E30D9936-35CA-4F09-A9BB-68E5EAC16EF2}"/>
          </ac:picMkLst>
        </pc:picChg>
        <pc:picChg chg="del mod">
          <ac:chgData name="Mili Diengdoh" userId="4e667e83-9d62-4727-9cfb-ee24b16ffb56" providerId="ADAL" clId="{1FBBC13E-1E57-4394-9F43-AE45103F01F8}" dt="2020-07-14T15:24:26.490" v="1554" actId="478"/>
          <ac:picMkLst>
            <pc:docMk/>
            <pc:sldMk cId="3014682321" sldId="277"/>
            <ac:picMk id="50" creationId="{6D37C610-4CE3-4B2D-B521-B3A74A1130F7}"/>
          </ac:picMkLst>
        </pc:picChg>
      </pc:sldChg>
      <pc:sldChg chg="addSp delSp modSp mod modNotesTx">
        <pc:chgData name="Mili Diengdoh" userId="4e667e83-9d62-4727-9cfb-ee24b16ffb56" providerId="ADAL" clId="{1FBBC13E-1E57-4394-9F43-AE45103F01F8}" dt="2020-07-14T13:48:54.192" v="800" actId="20577"/>
        <pc:sldMkLst>
          <pc:docMk/>
          <pc:sldMk cId="1637900650" sldId="278"/>
        </pc:sldMkLst>
        <pc:spChg chg="mod">
          <ac:chgData name="Mili Diengdoh" userId="4e667e83-9d62-4727-9cfb-ee24b16ffb56" providerId="ADAL" clId="{1FBBC13E-1E57-4394-9F43-AE45103F01F8}" dt="2020-07-14T13:46:20.670" v="756" actId="208"/>
          <ac:spMkLst>
            <pc:docMk/>
            <pc:sldMk cId="1637900650" sldId="278"/>
            <ac:spMk id="2" creationId="{A23BCFC8-1157-47E8-BBD2-49DEC4263704}"/>
          </ac:spMkLst>
        </pc:spChg>
        <pc:spChg chg="del mod">
          <ac:chgData name="Mili Diengdoh" userId="4e667e83-9d62-4727-9cfb-ee24b16ffb56" providerId="ADAL" clId="{1FBBC13E-1E57-4394-9F43-AE45103F01F8}" dt="2020-07-14T13:48:14.858" v="780" actId="478"/>
          <ac:spMkLst>
            <pc:docMk/>
            <pc:sldMk cId="1637900650" sldId="278"/>
            <ac:spMk id="4" creationId="{4CA16E82-0FFB-451D-BE1C-A4086E4D524A}"/>
          </ac:spMkLst>
        </pc:spChg>
        <pc:spChg chg="mod">
          <ac:chgData name="Mili Diengdoh" userId="4e667e83-9d62-4727-9cfb-ee24b16ffb56" providerId="ADAL" clId="{1FBBC13E-1E57-4394-9F43-AE45103F01F8}" dt="2020-07-14T13:48:41.047" v="797" actId="255"/>
          <ac:spMkLst>
            <pc:docMk/>
            <pc:sldMk cId="1637900650" sldId="278"/>
            <ac:spMk id="6" creationId="{664EA6CA-6DC8-4825-B157-91A9925ECB51}"/>
          </ac:spMkLst>
        </pc:spChg>
        <pc:spChg chg="mod">
          <ac:chgData name="Mili Diengdoh" userId="4e667e83-9d62-4727-9cfb-ee24b16ffb56" providerId="ADAL" clId="{1FBBC13E-1E57-4394-9F43-AE45103F01F8}" dt="2020-07-14T13:48:41.047" v="797" actId="255"/>
          <ac:spMkLst>
            <pc:docMk/>
            <pc:sldMk cId="1637900650" sldId="278"/>
            <ac:spMk id="7" creationId="{FFE979B4-E366-44D1-97E4-BF148A0A4085}"/>
          </ac:spMkLst>
        </pc:spChg>
        <pc:spChg chg="mod">
          <ac:chgData name="Mili Diengdoh" userId="4e667e83-9d62-4727-9cfb-ee24b16ffb56" providerId="ADAL" clId="{1FBBC13E-1E57-4394-9F43-AE45103F01F8}" dt="2020-07-14T13:48:41.047" v="797" actId="255"/>
          <ac:spMkLst>
            <pc:docMk/>
            <pc:sldMk cId="1637900650" sldId="278"/>
            <ac:spMk id="13" creationId="{81B692EB-CB79-4EAB-BAA4-835B213CA7D4}"/>
          </ac:spMkLst>
        </pc:spChg>
        <pc:spChg chg="mod">
          <ac:chgData name="Mili Diengdoh" userId="4e667e83-9d62-4727-9cfb-ee24b16ffb56" providerId="ADAL" clId="{1FBBC13E-1E57-4394-9F43-AE45103F01F8}" dt="2020-07-14T13:46:14.587" v="755" actId="207"/>
          <ac:spMkLst>
            <pc:docMk/>
            <pc:sldMk cId="1637900650" sldId="278"/>
            <ac:spMk id="17" creationId="{9132A700-1771-4AA5-B68D-80B31A831807}"/>
          </ac:spMkLst>
        </pc:spChg>
        <pc:spChg chg="mod">
          <ac:chgData name="Mili Diengdoh" userId="4e667e83-9d62-4727-9cfb-ee24b16ffb56" providerId="ADAL" clId="{1FBBC13E-1E57-4394-9F43-AE45103F01F8}" dt="2020-07-14T13:46:14.587" v="755" actId="207"/>
          <ac:spMkLst>
            <pc:docMk/>
            <pc:sldMk cId="1637900650" sldId="278"/>
            <ac:spMk id="18" creationId="{BAB7DFBB-DC94-469C-B5A3-0AF2A2FD179B}"/>
          </ac:spMkLst>
        </pc:spChg>
        <pc:spChg chg="mod">
          <ac:chgData name="Mili Diengdoh" userId="4e667e83-9d62-4727-9cfb-ee24b16ffb56" providerId="ADAL" clId="{1FBBC13E-1E57-4394-9F43-AE45103F01F8}" dt="2020-07-14T13:46:14.587" v="755" actId="207"/>
          <ac:spMkLst>
            <pc:docMk/>
            <pc:sldMk cId="1637900650" sldId="278"/>
            <ac:spMk id="19" creationId="{C785C033-099D-47FD-A95F-28B1D4955204}"/>
          </ac:spMkLst>
        </pc:spChg>
        <pc:spChg chg="mod">
          <ac:chgData name="Mili Diengdoh" userId="4e667e83-9d62-4727-9cfb-ee24b16ffb56" providerId="ADAL" clId="{1FBBC13E-1E57-4394-9F43-AE45103F01F8}" dt="2020-07-14T13:46:14.587" v="755" actId="207"/>
          <ac:spMkLst>
            <pc:docMk/>
            <pc:sldMk cId="1637900650" sldId="278"/>
            <ac:spMk id="20" creationId="{1C70FC73-5E7E-4E52-BA4F-59E905FFBD77}"/>
          </ac:spMkLst>
        </pc:spChg>
        <pc:spChg chg="mod">
          <ac:chgData name="Mili Diengdoh" userId="4e667e83-9d62-4727-9cfb-ee24b16ffb56" providerId="ADAL" clId="{1FBBC13E-1E57-4394-9F43-AE45103F01F8}" dt="2020-07-14T13:46:24.417" v="757" actId="208"/>
          <ac:spMkLst>
            <pc:docMk/>
            <pc:sldMk cId="1637900650" sldId="278"/>
            <ac:spMk id="25" creationId="{488B24C8-0D10-4D3E-9FE1-FB4949AFAB21}"/>
          </ac:spMkLst>
        </pc:spChg>
        <pc:spChg chg="mod">
          <ac:chgData name="Mili Diengdoh" userId="4e667e83-9d62-4727-9cfb-ee24b16ffb56" providerId="ADAL" clId="{1FBBC13E-1E57-4394-9F43-AE45103F01F8}" dt="2020-07-14T13:46:26.629" v="758" actId="208"/>
          <ac:spMkLst>
            <pc:docMk/>
            <pc:sldMk cId="1637900650" sldId="278"/>
            <ac:spMk id="26" creationId="{F0EE8F84-8CFD-4E29-AAA5-DFDF12703C19}"/>
          </ac:spMkLst>
        </pc:spChg>
        <pc:spChg chg="mod">
          <ac:chgData name="Mili Diengdoh" userId="4e667e83-9d62-4727-9cfb-ee24b16ffb56" providerId="ADAL" clId="{1FBBC13E-1E57-4394-9F43-AE45103F01F8}" dt="2020-07-14T13:47:10.202" v="759" actId="1076"/>
          <ac:spMkLst>
            <pc:docMk/>
            <pc:sldMk cId="1637900650" sldId="278"/>
            <ac:spMk id="40" creationId="{F59FFA5F-92C6-4038-9870-912416DD8BD1}"/>
          </ac:spMkLst>
        </pc:spChg>
        <pc:grpChg chg="del">
          <ac:chgData name="Mili Diengdoh" userId="4e667e83-9d62-4727-9cfb-ee24b16ffb56" providerId="ADAL" clId="{1FBBC13E-1E57-4394-9F43-AE45103F01F8}" dt="2020-07-14T13:47:43.470" v="769" actId="478"/>
          <ac:grpSpMkLst>
            <pc:docMk/>
            <pc:sldMk cId="1637900650" sldId="278"/>
            <ac:grpSpMk id="21" creationId="{051AB08D-DCCB-46EE-8242-AC69DD53B463}"/>
          </ac:grpSpMkLst>
        </pc:grpChg>
        <pc:picChg chg="add mod modCrop">
          <ac:chgData name="Mili Diengdoh" userId="4e667e83-9d62-4727-9cfb-ee24b16ffb56" providerId="ADAL" clId="{1FBBC13E-1E57-4394-9F43-AE45103F01F8}" dt="2020-07-14T13:48:16.739" v="782" actId="1037"/>
          <ac:picMkLst>
            <pc:docMk/>
            <pc:sldMk cId="1637900650" sldId="278"/>
            <ac:picMk id="27" creationId="{156B46C3-82DF-4647-8861-0C5EF8DDA467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5:01:31.846" v="1467" actId="20577"/>
        <pc:sldMkLst>
          <pc:docMk/>
          <pc:sldMk cId="4235174401" sldId="279"/>
        </pc:sldMkLst>
        <pc:spChg chg="mod">
          <ac:chgData name="Mili Diengdoh" userId="4e667e83-9d62-4727-9cfb-ee24b16ffb56" providerId="ADAL" clId="{1FBBC13E-1E57-4394-9F43-AE45103F01F8}" dt="2020-07-14T15:01:31.846" v="1467" actId="20577"/>
          <ac:spMkLst>
            <pc:docMk/>
            <pc:sldMk cId="4235174401" sldId="279"/>
            <ac:spMk id="3" creationId="{20039EA5-6E79-45AC-9AF4-9077624E8577}"/>
          </ac:spMkLst>
        </pc:spChg>
        <pc:spChg chg="add del mod">
          <ac:chgData name="Mili Diengdoh" userId="4e667e83-9d62-4727-9cfb-ee24b16ffb56" providerId="ADAL" clId="{1FBBC13E-1E57-4394-9F43-AE45103F01F8}" dt="2020-07-14T13:42:48.702" v="670" actId="12084"/>
          <ac:spMkLst>
            <pc:docMk/>
            <pc:sldMk cId="4235174401" sldId="279"/>
            <ac:spMk id="4" creationId="{22CF7B96-DE32-4151-8FB5-9833EFE9A8D8}"/>
          </ac:spMkLst>
        </pc:spChg>
        <pc:spChg chg="mod topLvl">
          <ac:chgData name="Mili Diengdoh" userId="4e667e83-9d62-4727-9cfb-ee24b16ffb56" providerId="ADAL" clId="{1FBBC13E-1E57-4394-9F43-AE45103F01F8}" dt="2020-07-14T13:45:48.742" v="753" actId="1076"/>
          <ac:spMkLst>
            <pc:docMk/>
            <pc:sldMk cId="4235174401" sldId="279"/>
            <ac:spMk id="7" creationId="{61FC2FAA-E995-40DE-BA73-5D033BE764F7}"/>
          </ac:spMkLst>
        </pc:spChg>
        <pc:spChg chg="mod topLvl">
          <ac:chgData name="Mili Diengdoh" userId="4e667e83-9d62-4727-9cfb-ee24b16ffb56" providerId="ADAL" clId="{1FBBC13E-1E57-4394-9F43-AE45103F01F8}" dt="2020-07-14T13:45:48.742" v="753" actId="1076"/>
          <ac:spMkLst>
            <pc:docMk/>
            <pc:sldMk cId="4235174401" sldId="279"/>
            <ac:spMk id="8" creationId="{B866F193-67B3-49EA-A83E-EDE96AB2C0A3}"/>
          </ac:spMkLst>
        </pc:spChg>
        <pc:spChg chg="mod topLvl">
          <ac:chgData name="Mili Diengdoh" userId="4e667e83-9d62-4727-9cfb-ee24b16ffb56" providerId="ADAL" clId="{1FBBC13E-1E57-4394-9F43-AE45103F01F8}" dt="2020-07-14T13:45:48.742" v="753" actId="1076"/>
          <ac:spMkLst>
            <pc:docMk/>
            <pc:sldMk cId="4235174401" sldId="279"/>
            <ac:spMk id="9" creationId="{DC3776D5-31E0-4621-AD43-28CEF4EDC116}"/>
          </ac:spMkLst>
        </pc:spChg>
        <pc:grpChg chg="del mod">
          <ac:chgData name="Mili Diengdoh" userId="4e667e83-9d62-4727-9cfb-ee24b16ffb56" providerId="ADAL" clId="{1FBBC13E-1E57-4394-9F43-AE45103F01F8}" dt="2020-07-14T13:42:51.147" v="672" actId="165"/>
          <ac:grpSpMkLst>
            <pc:docMk/>
            <pc:sldMk cId="4235174401" sldId="279"/>
            <ac:grpSpMk id="6" creationId="{13C37D3E-3CA9-406C-8B7D-6931360B3C00}"/>
          </ac:grpSpMkLst>
        </pc:grpChg>
        <pc:grpChg chg="add del mod">
          <ac:chgData name="Mili Diengdoh" userId="4e667e83-9d62-4727-9cfb-ee24b16ffb56" providerId="ADAL" clId="{1FBBC13E-1E57-4394-9F43-AE45103F01F8}" dt="2020-07-14T13:43:11.919" v="683" actId="165"/>
          <ac:grpSpMkLst>
            <pc:docMk/>
            <pc:sldMk cId="4235174401" sldId="279"/>
            <ac:grpSpMk id="10" creationId="{E5D97C0C-FC8C-4141-B727-8BCA0C635355}"/>
          </ac:grpSpMkLst>
        </pc:grpChg>
        <pc:grpChg chg="add del mod">
          <ac:chgData name="Mili Diengdoh" userId="4e667e83-9d62-4727-9cfb-ee24b16ffb56" providerId="ADAL" clId="{1FBBC13E-1E57-4394-9F43-AE45103F01F8}" dt="2020-07-14T13:43:31.511" v="691" actId="165"/>
          <ac:grpSpMkLst>
            <pc:docMk/>
            <pc:sldMk cId="4235174401" sldId="279"/>
            <ac:grpSpMk id="11" creationId="{B0DF5632-C36E-41F9-9012-68A1D38E6226}"/>
          </ac:grpSpMkLst>
        </pc:grpChg>
        <pc:grpChg chg="add del mod">
          <ac:chgData name="Mili Diengdoh" userId="4e667e83-9d62-4727-9cfb-ee24b16ffb56" providerId="ADAL" clId="{1FBBC13E-1E57-4394-9F43-AE45103F01F8}" dt="2020-07-14T13:44:38.240" v="722" actId="165"/>
          <ac:grpSpMkLst>
            <pc:docMk/>
            <pc:sldMk cId="4235174401" sldId="279"/>
            <ac:grpSpMk id="12" creationId="{2F11739C-1489-4B03-A1BC-F16788C367E1}"/>
          </ac:grpSpMkLst>
        </pc:grpChg>
        <pc:grpChg chg="add del mod">
          <ac:chgData name="Mili Diengdoh" userId="4e667e83-9d62-4727-9cfb-ee24b16ffb56" providerId="ADAL" clId="{1FBBC13E-1E57-4394-9F43-AE45103F01F8}" dt="2020-07-14T13:45:42.035" v="752" actId="165"/>
          <ac:grpSpMkLst>
            <pc:docMk/>
            <pc:sldMk cId="4235174401" sldId="279"/>
            <ac:grpSpMk id="13" creationId="{4F59F92C-7DA1-451A-AA4B-29A8460F157A}"/>
          </ac:grpSpMkLst>
        </pc:grpChg>
        <pc:graphicFrameChg chg="add del mod">
          <ac:chgData name="Mili Diengdoh" userId="4e667e83-9d62-4727-9cfb-ee24b16ffb56" providerId="ADAL" clId="{1FBBC13E-1E57-4394-9F43-AE45103F01F8}" dt="2020-07-14T13:42:50.797" v="671" actId="18245"/>
          <ac:graphicFrameMkLst>
            <pc:docMk/>
            <pc:sldMk cId="4235174401" sldId="279"/>
            <ac:graphicFrameMk id="5" creationId="{2E0BC3B5-0B2B-4296-95F0-F3D4339E6426}"/>
          </ac:graphicFrameMkLst>
        </pc:graphicFrameChg>
        <pc:picChg chg="del">
          <ac:chgData name="Mili Diengdoh" userId="4e667e83-9d62-4727-9cfb-ee24b16ffb56" providerId="ADAL" clId="{1FBBC13E-1E57-4394-9F43-AE45103F01F8}" dt="2020-07-14T13:42:24.703" v="662" actId="478"/>
          <ac:picMkLst>
            <pc:docMk/>
            <pc:sldMk cId="4235174401" sldId="279"/>
            <ac:picMk id="17" creationId="{75E35658-88D8-43FC-A2C4-E7E2500D719A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5:01:43.258" v="1469"/>
        <pc:sldMkLst>
          <pc:docMk/>
          <pc:sldMk cId="3304065854" sldId="280"/>
        </pc:sldMkLst>
        <pc:spChg chg="add del mod">
          <ac:chgData name="Mili Diengdoh" userId="4e667e83-9d62-4727-9cfb-ee24b16ffb56" providerId="ADAL" clId="{1FBBC13E-1E57-4394-9F43-AE45103F01F8}" dt="2020-07-14T12:56:43.464" v="56"/>
          <ac:spMkLst>
            <pc:docMk/>
            <pc:sldMk cId="3304065854" sldId="280"/>
            <ac:spMk id="2" creationId="{2B72B025-165C-47A5-A741-9965C915705E}"/>
          </ac:spMkLst>
        </pc:spChg>
        <pc:spChg chg="add del mod">
          <ac:chgData name="Mili Diengdoh" userId="4e667e83-9d62-4727-9cfb-ee24b16ffb56" providerId="ADAL" clId="{1FBBC13E-1E57-4394-9F43-AE45103F01F8}" dt="2020-07-13T07:19:51.539" v="20"/>
          <ac:spMkLst>
            <pc:docMk/>
            <pc:sldMk cId="3304065854" sldId="280"/>
            <ac:spMk id="2" creationId="{E23E9218-310B-45AB-A9D6-AD1B11E49080}"/>
          </ac:spMkLst>
        </pc:spChg>
        <pc:spChg chg="mod">
          <ac:chgData name="Mili Diengdoh" userId="4e667e83-9d62-4727-9cfb-ee24b16ffb56" providerId="ADAL" clId="{1FBBC13E-1E57-4394-9F43-AE45103F01F8}" dt="2020-07-14T15:01:43.258" v="1469"/>
          <ac:spMkLst>
            <pc:docMk/>
            <pc:sldMk cId="3304065854" sldId="280"/>
            <ac:spMk id="3" creationId="{9707DE7F-DF55-498B-BA0E-A4A65E9E2A92}"/>
          </ac:spMkLst>
        </pc:spChg>
        <pc:spChg chg="add del mod">
          <ac:chgData name="Mili Diengdoh" userId="4e667e83-9d62-4727-9cfb-ee24b16ffb56" providerId="ADAL" clId="{1FBBC13E-1E57-4394-9F43-AE45103F01F8}" dt="2020-07-14T12:56:43.633" v="57"/>
          <ac:spMkLst>
            <pc:docMk/>
            <pc:sldMk cId="3304065854" sldId="280"/>
            <ac:spMk id="5" creationId="{0CF3B106-BFEC-4D42-B5E4-23AAC8B2D1C3}"/>
          </ac:spMkLst>
        </pc:spChg>
        <pc:spChg chg="add del mod">
          <ac:chgData name="Mili Diengdoh" userId="4e667e83-9d62-4727-9cfb-ee24b16ffb56" providerId="ADAL" clId="{1FBBC13E-1E57-4394-9F43-AE45103F01F8}" dt="2020-07-14T12:56:43.792" v="58"/>
          <ac:spMkLst>
            <pc:docMk/>
            <pc:sldMk cId="3304065854" sldId="280"/>
            <ac:spMk id="6" creationId="{7AA30A97-B632-4810-89BE-9CE1821CD2A6}"/>
          </ac:spMkLst>
        </pc:spChg>
      </pc:sldChg>
      <pc:sldChg chg="modSp mod">
        <pc:chgData name="Mili Diengdoh" userId="4e667e83-9d62-4727-9cfb-ee24b16ffb56" providerId="ADAL" clId="{1FBBC13E-1E57-4394-9F43-AE45103F01F8}" dt="2020-07-14T13:42:10.361" v="661" actId="2711"/>
        <pc:sldMkLst>
          <pc:docMk/>
          <pc:sldMk cId="2604488682" sldId="281"/>
        </pc:sldMkLst>
        <pc:spChg chg="mod">
          <ac:chgData name="Mili Diengdoh" userId="4e667e83-9d62-4727-9cfb-ee24b16ffb56" providerId="ADAL" clId="{1FBBC13E-1E57-4394-9F43-AE45103F01F8}" dt="2020-07-14T13:42:10.361" v="661" actId="2711"/>
          <ac:spMkLst>
            <pc:docMk/>
            <pc:sldMk cId="2604488682" sldId="281"/>
            <ac:spMk id="3" creationId="{14F0B8BE-3547-47A8-B4E9-D2CAFFE4D806}"/>
          </ac:spMkLst>
        </pc:spChg>
        <pc:spChg chg="mod">
          <ac:chgData name="Mili Diengdoh" userId="4e667e83-9d62-4727-9cfb-ee24b16ffb56" providerId="ADAL" clId="{1FBBC13E-1E57-4394-9F43-AE45103F01F8}" dt="2020-07-14T13:42:10.361" v="661" actId="2711"/>
          <ac:spMkLst>
            <pc:docMk/>
            <pc:sldMk cId="2604488682" sldId="281"/>
            <ac:spMk id="11" creationId="{D955D862-1939-49E3-9019-4FFC8F89045C}"/>
          </ac:spMkLst>
        </pc:spChg>
      </pc:sldChg>
      <pc:sldChg chg="addSp delSp modSp mod">
        <pc:chgData name="Mili Diengdoh" userId="4e667e83-9d62-4727-9cfb-ee24b16ffb56" providerId="ADAL" clId="{1FBBC13E-1E57-4394-9F43-AE45103F01F8}" dt="2020-07-14T15:03:13.881" v="1474"/>
        <pc:sldMkLst>
          <pc:docMk/>
          <pc:sldMk cId="4152055771" sldId="282"/>
        </pc:sldMkLst>
        <pc:spChg chg="mod topLvl">
          <ac:chgData name="Mili Diengdoh" userId="4e667e83-9d62-4727-9cfb-ee24b16ffb56" providerId="ADAL" clId="{1FBBC13E-1E57-4394-9F43-AE45103F01F8}" dt="2020-07-14T15:02:23.946" v="1470" actId="6549"/>
          <ac:spMkLst>
            <pc:docMk/>
            <pc:sldMk cId="4152055771" sldId="282"/>
            <ac:spMk id="5" creationId="{DBCC0043-D8A8-49B5-891C-95C5E50C52BA}"/>
          </ac:spMkLst>
        </pc:spChg>
        <pc:spChg chg="mod topLvl">
          <ac:chgData name="Mili Diengdoh" userId="4e667e83-9d62-4727-9cfb-ee24b16ffb56" providerId="ADAL" clId="{1FBBC13E-1E57-4394-9F43-AE45103F01F8}" dt="2020-07-14T14:38:58.085" v="1431" actId="13244"/>
          <ac:spMkLst>
            <pc:docMk/>
            <pc:sldMk cId="4152055771" sldId="282"/>
            <ac:spMk id="6" creationId="{26C5751E-4390-471F-B674-08D06092D7CF}"/>
          </ac:spMkLst>
        </pc:spChg>
        <pc:spChg chg="mod topLvl">
          <ac:chgData name="Mili Diengdoh" userId="4e667e83-9d62-4727-9cfb-ee24b16ffb56" providerId="ADAL" clId="{1FBBC13E-1E57-4394-9F43-AE45103F01F8}" dt="2020-07-14T15:03:11.863" v="1473" actId="2716"/>
          <ac:spMkLst>
            <pc:docMk/>
            <pc:sldMk cId="4152055771" sldId="282"/>
            <ac:spMk id="7" creationId="{B97A3920-EAA6-438A-AA19-D20EBEF9363B}"/>
          </ac:spMkLst>
        </pc:spChg>
        <pc:spChg chg="add mod">
          <ac:chgData name="Mili Diengdoh" userId="4e667e83-9d62-4727-9cfb-ee24b16ffb56" providerId="ADAL" clId="{1FBBC13E-1E57-4394-9F43-AE45103F01F8}" dt="2020-07-14T14:39:32.151" v="1439" actId="13244"/>
          <ac:spMkLst>
            <pc:docMk/>
            <pc:sldMk cId="4152055771" sldId="282"/>
            <ac:spMk id="8" creationId="{EAE0B5E5-F86A-41F9-B68C-2C6251F3E85A}"/>
          </ac:spMkLst>
        </pc:spChg>
        <pc:spChg chg="mod topLvl">
          <ac:chgData name="Mili Diengdoh" userId="4e667e83-9d62-4727-9cfb-ee24b16ffb56" providerId="ADAL" clId="{1FBBC13E-1E57-4394-9F43-AE45103F01F8}" dt="2020-07-14T15:03:11.863" v="1473" actId="2716"/>
          <ac:spMkLst>
            <pc:docMk/>
            <pc:sldMk cId="4152055771" sldId="282"/>
            <ac:spMk id="9" creationId="{1FD08896-D350-40BE-8366-5B109EFE7F38}"/>
          </ac:spMkLst>
        </pc:spChg>
        <pc:spChg chg="mod topLvl">
          <ac:chgData name="Mili Diengdoh" userId="4e667e83-9d62-4727-9cfb-ee24b16ffb56" providerId="ADAL" clId="{1FBBC13E-1E57-4394-9F43-AE45103F01F8}" dt="2020-07-14T15:03:13.881" v="1474"/>
          <ac:spMkLst>
            <pc:docMk/>
            <pc:sldMk cId="4152055771" sldId="282"/>
            <ac:spMk id="11" creationId="{DA1B9AF2-55EF-41AC-ABDB-11DF9D80C65D}"/>
          </ac:spMkLst>
        </pc:spChg>
        <pc:spChg chg="mod topLvl">
          <ac:chgData name="Mili Diengdoh" userId="4e667e83-9d62-4727-9cfb-ee24b16ffb56" providerId="ADAL" clId="{1FBBC13E-1E57-4394-9F43-AE45103F01F8}" dt="2020-07-14T15:03:11.863" v="1473" actId="2716"/>
          <ac:spMkLst>
            <pc:docMk/>
            <pc:sldMk cId="4152055771" sldId="282"/>
            <ac:spMk id="13" creationId="{F6C722F9-A5BD-4218-86C5-83D5902A15B8}"/>
          </ac:spMkLst>
        </pc:spChg>
        <pc:spChg chg="add mod">
          <ac:chgData name="Mili Diengdoh" userId="4e667e83-9d62-4727-9cfb-ee24b16ffb56" providerId="ADAL" clId="{1FBBC13E-1E57-4394-9F43-AE45103F01F8}" dt="2020-07-14T14:39:23.368" v="1435" actId="555"/>
          <ac:spMkLst>
            <pc:docMk/>
            <pc:sldMk cId="4152055771" sldId="282"/>
            <ac:spMk id="14" creationId="{1CC49503-5232-4809-A20D-2F59639A1D96}"/>
          </ac:spMkLst>
        </pc:spChg>
        <pc:spChg chg="add mod">
          <ac:chgData name="Mili Diengdoh" userId="4e667e83-9d62-4727-9cfb-ee24b16ffb56" providerId="ADAL" clId="{1FBBC13E-1E57-4394-9F43-AE45103F01F8}" dt="2020-07-14T14:38:40.799" v="1426" actId="13244"/>
          <ac:spMkLst>
            <pc:docMk/>
            <pc:sldMk cId="4152055771" sldId="282"/>
            <ac:spMk id="16" creationId="{4B3CDABB-9923-48FB-B476-5657E773FBCB}"/>
          </ac:spMkLst>
        </pc:spChg>
        <pc:spChg chg="add mod">
          <ac:chgData name="Mili Diengdoh" userId="4e667e83-9d62-4727-9cfb-ee24b16ffb56" providerId="ADAL" clId="{1FBBC13E-1E57-4394-9F43-AE45103F01F8}" dt="2020-07-14T14:38:44.513" v="1427" actId="13244"/>
          <ac:spMkLst>
            <pc:docMk/>
            <pc:sldMk cId="4152055771" sldId="282"/>
            <ac:spMk id="17" creationId="{6955661C-516A-4183-B506-2A9B43E4233B}"/>
          </ac:spMkLst>
        </pc:spChg>
        <pc:spChg chg="del mod">
          <ac:chgData name="Mili Diengdoh" userId="4e667e83-9d62-4727-9cfb-ee24b16ffb56" providerId="ADAL" clId="{1FBBC13E-1E57-4394-9F43-AE45103F01F8}" dt="2020-07-14T14:35:36.298" v="1346" actId="478"/>
          <ac:spMkLst>
            <pc:docMk/>
            <pc:sldMk cId="4152055771" sldId="282"/>
            <ac:spMk id="18" creationId="{A2538F9F-B3C9-448E-B37C-C85DC410719E}"/>
          </ac:spMkLst>
        </pc:spChg>
        <pc:spChg chg="add mod">
          <ac:chgData name="Mili Diengdoh" userId="4e667e83-9d62-4727-9cfb-ee24b16ffb56" providerId="ADAL" clId="{1FBBC13E-1E57-4394-9F43-AE45103F01F8}" dt="2020-07-14T15:02:33.432" v="1471"/>
          <ac:spMkLst>
            <pc:docMk/>
            <pc:sldMk cId="4152055771" sldId="282"/>
            <ac:spMk id="19" creationId="{526C016E-96AD-4714-8B30-3FDDE34D74AC}"/>
          </ac:spMkLst>
        </pc:spChg>
        <pc:spChg chg="add mod">
          <ac:chgData name="Mili Diengdoh" userId="4e667e83-9d62-4727-9cfb-ee24b16ffb56" providerId="ADAL" clId="{1FBBC13E-1E57-4394-9F43-AE45103F01F8}" dt="2020-07-14T14:38:56.730" v="1430" actId="13244"/>
          <ac:spMkLst>
            <pc:docMk/>
            <pc:sldMk cId="4152055771" sldId="282"/>
            <ac:spMk id="21" creationId="{06A5D1E6-12D8-4500-8EF8-484B1D3644FC}"/>
          </ac:spMkLst>
        </pc:spChg>
        <pc:grpChg chg="add del mod">
          <ac:chgData name="Mili Diengdoh" userId="4e667e83-9d62-4727-9cfb-ee24b16ffb56" providerId="ADAL" clId="{1FBBC13E-1E57-4394-9F43-AE45103F01F8}" dt="2020-07-14T14:36:16.254" v="1357" actId="165"/>
          <ac:grpSpMkLst>
            <pc:docMk/>
            <pc:sldMk cId="4152055771" sldId="282"/>
            <ac:grpSpMk id="3" creationId="{32890F61-AD2B-4A67-8C0C-E60B88D810E6}"/>
          </ac:grpSpMkLst>
        </pc:grpChg>
        <pc:grpChg chg="add del mod">
          <ac:chgData name="Mili Diengdoh" userId="4e667e83-9d62-4727-9cfb-ee24b16ffb56" providerId="ADAL" clId="{1FBBC13E-1E57-4394-9F43-AE45103F01F8}" dt="2020-07-14T14:38:11.879" v="1419" actId="165"/>
          <ac:grpSpMkLst>
            <pc:docMk/>
            <pc:sldMk cId="4152055771" sldId="282"/>
            <ac:grpSpMk id="4" creationId="{3436FBA6-6CEA-4330-8CD6-D777C527CB12}"/>
          </ac:grpSpMkLst>
        </pc:grpChg>
        <pc:picChg chg="mod ord">
          <ac:chgData name="Mili Diengdoh" userId="4e667e83-9d62-4727-9cfb-ee24b16ffb56" providerId="ADAL" clId="{1FBBC13E-1E57-4394-9F43-AE45103F01F8}" dt="2020-07-14T14:38:31.135" v="1423" actId="13244"/>
          <ac:picMkLst>
            <pc:docMk/>
            <pc:sldMk cId="4152055771" sldId="282"/>
            <ac:picMk id="20" creationId="{7F53EC2D-8330-4F78-B35E-334DC851446A}"/>
          </ac:picMkLst>
        </pc:picChg>
        <pc:picChg chg="mod ord">
          <ac:chgData name="Mili Diengdoh" userId="4e667e83-9d62-4727-9cfb-ee24b16ffb56" providerId="ADAL" clId="{1FBBC13E-1E57-4394-9F43-AE45103F01F8}" dt="2020-07-14T14:38:35.783" v="1425" actId="13244"/>
          <ac:picMkLst>
            <pc:docMk/>
            <pc:sldMk cId="4152055771" sldId="282"/>
            <ac:picMk id="22" creationId="{A06090E2-824E-4122-B6ED-9A7AD8CF5726}"/>
          </ac:picMkLst>
        </pc:picChg>
        <pc:picChg chg="mod ord">
          <ac:chgData name="Mili Diengdoh" userId="4e667e83-9d62-4727-9cfb-ee24b16ffb56" providerId="ADAL" clId="{1FBBC13E-1E57-4394-9F43-AE45103F01F8}" dt="2020-07-14T14:38:33.623" v="1424" actId="13244"/>
          <ac:picMkLst>
            <pc:docMk/>
            <pc:sldMk cId="4152055771" sldId="282"/>
            <ac:picMk id="24" creationId="{83DFF2F7-6521-4A45-9551-22EB55A55D52}"/>
          </ac:picMkLst>
        </pc:picChg>
        <pc:picChg chg="mod ord">
          <ac:chgData name="Mili Diengdoh" userId="4e667e83-9d62-4727-9cfb-ee24b16ffb56" providerId="ADAL" clId="{1FBBC13E-1E57-4394-9F43-AE45103F01F8}" dt="2020-07-14T14:38:28.319" v="1422" actId="13244"/>
          <ac:picMkLst>
            <pc:docMk/>
            <pc:sldMk cId="4152055771" sldId="282"/>
            <ac:picMk id="26" creationId="{D624E4FD-3998-40DD-9900-33CEC8BBFDB3}"/>
          </ac:picMkLst>
        </pc:picChg>
      </pc:sldChg>
      <pc:sldChg chg="delSp modSp mod">
        <pc:chgData name="Mili Diengdoh" userId="4e667e83-9d62-4727-9cfb-ee24b16ffb56" providerId="ADAL" clId="{1FBBC13E-1E57-4394-9F43-AE45103F01F8}" dt="2020-07-14T13:38:18.249" v="656" actId="14100"/>
        <pc:sldMkLst>
          <pc:docMk/>
          <pc:sldMk cId="2933200062" sldId="283"/>
        </pc:sldMkLst>
        <pc:spChg chg="del mod">
          <ac:chgData name="Mili Diengdoh" userId="4e667e83-9d62-4727-9cfb-ee24b16ffb56" providerId="ADAL" clId="{1FBBC13E-1E57-4394-9F43-AE45103F01F8}" dt="2020-07-14T13:38:09.004" v="654" actId="478"/>
          <ac:spMkLst>
            <pc:docMk/>
            <pc:sldMk cId="2933200062" sldId="283"/>
            <ac:spMk id="3" creationId="{5B90E02D-9F2D-4CCA-9EBD-16AF4F19045F}"/>
          </ac:spMkLst>
        </pc:spChg>
        <pc:picChg chg="mod modCrop">
          <ac:chgData name="Mili Diengdoh" userId="4e667e83-9d62-4727-9cfb-ee24b16ffb56" providerId="ADAL" clId="{1FBBC13E-1E57-4394-9F43-AE45103F01F8}" dt="2020-07-14T13:38:18.249" v="656" actId="14100"/>
          <ac:picMkLst>
            <pc:docMk/>
            <pc:sldMk cId="2933200062" sldId="283"/>
            <ac:picMk id="5" creationId="{3E1DBB2F-CEF6-4095-9678-AAAA529AD9D5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3:35:24.459" v="623" actId="22"/>
        <pc:sldMkLst>
          <pc:docMk/>
          <pc:sldMk cId="3369738062" sldId="285"/>
        </pc:sldMkLst>
        <pc:spChg chg="add del mod">
          <ac:chgData name="Mili Diengdoh" userId="4e667e83-9d62-4727-9cfb-ee24b16ffb56" providerId="ADAL" clId="{1FBBC13E-1E57-4394-9F43-AE45103F01F8}" dt="2020-07-14T12:56:43.464" v="56"/>
          <ac:spMkLst>
            <pc:docMk/>
            <pc:sldMk cId="3369738062" sldId="285"/>
            <ac:spMk id="2" creationId="{3D1F3FC1-944A-422E-8A1A-F446C678976B}"/>
          </ac:spMkLst>
        </pc:spChg>
        <pc:spChg chg="mod">
          <ac:chgData name="Mili Diengdoh" userId="4e667e83-9d62-4727-9cfb-ee24b16ffb56" providerId="ADAL" clId="{1FBBC13E-1E57-4394-9F43-AE45103F01F8}" dt="2020-07-14T12:56:43.792" v="58"/>
          <ac:spMkLst>
            <pc:docMk/>
            <pc:sldMk cId="3369738062" sldId="285"/>
            <ac:spMk id="3" creationId="{D4207C3F-121D-4FAB-A294-28DB7D4F0E67}"/>
          </ac:spMkLst>
        </pc:spChg>
        <pc:spChg chg="add del mod">
          <ac:chgData name="Mili Diengdoh" userId="4e667e83-9d62-4727-9cfb-ee24b16ffb56" providerId="ADAL" clId="{1FBBC13E-1E57-4394-9F43-AE45103F01F8}" dt="2020-07-14T12:56:43.633" v="57"/>
          <ac:spMkLst>
            <pc:docMk/>
            <pc:sldMk cId="3369738062" sldId="285"/>
            <ac:spMk id="5" creationId="{63B6894F-1C60-42F4-8B62-31C3635A4898}"/>
          </ac:spMkLst>
        </pc:spChg>
        <pc:spChg chg="add del mod">
          <ac:chgData name="Mili Diengdoh" userId="4e667e83-9d62-4727-9cfb-ee24b16ffb56" providerId="ADAL" clId="{1FBBC13E-1E57-4394-9F43-AE45103F01F8}" dt="2020-07-13T07:20:11.028" v="30"/>
          <ac:spMkLst>
            <pc:docMk/>
            <pc:sldMk cId="3369738062" sldId="285"/>
            <ac:spMk id="6" creationId="{3E468C11-20FA-4761-9DD4-1D3BFB43000A}"/>
          </ac:spMkLst>
        </pc:spChg>
        <pc:spChg chg="add del mod">
          <ac:chgData name="Mili Diengdoh" userId="4e667e83-9d62-4727-9cfb-ee24b16ffb56" providerId="ADAL" clId="{1FBBC13E-1E57-4394-9F43-AE45103F01F8}" dt="2020-07-14T12:56:43.792" v="58"/>
          <ac:spMkLst>
            <pc:docMk/>
            <pc:sldMk cId="3369738062" sldId="285"/>
            <ac:spMk id="6" creationId="{4ACC33B4-9DBD-42B6-900E-04E797704EA1}"/>
          </ac:spMkLst>
        </pc:spChg>
        <pc:picChg chg="add">
          <ac:chgData name="Mili Diengdoh" userId="4e667e83-9d62-4727-9cfb-ee24b16ffb56" providerId="ADAL" clId="{1FBBC13E-1E57-4394-9F43-AE45103F01F8}" dt="2020-07-13T07:17:48.608" v="5" actId="22"/>
          <ac:picMkLst>
            <pc:docMk/>
            <pc:sldMk cId="3369738062" sldId="285"/>
            <ac:picMk id="2" creationId="{76EC8302-1DA4-416D-9788-88E16BE62D2B}"/>
          </ac:picMkLst>
        </pc:picChg>
        <pc:picChg chg="del">
          <ac:chgData name="Mili Diengdoh" userId="4e667e83-9d62-4727-9cfb-ee24b16ffb56" providerId="ADAL" clId="{1FBBC13E-1E57-4394-9F43-AE45103F01F8}" dt="2020-07-14T13:35:04.405" v="622" actId="478"/>
          <ac:picMkLst>
            <pc:docMk/>
            <pc:sldMk cId="3369738062" sldId="285"/>
            <ac:picMk id="4" creationId="{A49B034A-BDC5-44A6-AB22-9243FEAF3D5B}"/>
          </ac:picMkLst>
        </pc:picChg>
        <pc:picChg chg="add">
          <ac:chgData name="Mili Diengdoh" userId="4e667e83-9d62-4727-9cfb-ee24b16ffb56" providerId="ADAL" clId="{1FBBC13E-1E57-4394-9F43-AE45103F01F8}" dt="2020-07-14T13:35:24.459" v="623" actId="22"/>
          <ac:picMkLst>
            <pc:docMk/>
            <pc:sldMk cId="3369738062" sldId="285"/>
            <ac:picMk id="8" creationId="{827BF8C8-414E-4715-9C7C-69BD1BE9ED74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4:24:06.632" v="1189" actId="13244"/>
        <pc:sldMkLst>
          <pc:docMk/>
          <pc:sldMk cId="3194582369" sldId="286"/>
        </pc:sldMkLst>
        <pc:spChg chg="mod">
          <ac:chgData name="Mili Diengdoh" userId="4e667e83-9d62-4727-9cfb-ee24b16ffb56" providerId="ADAL" clId="{1FBBC13E-1E57-4394-9F43-AE45103F01F8}" dt="2020-07-14T14:22:20.281" v="1147"/>
          <ac:spMkLst>
            <pc:docMk/>
            <pc:sldMk cId="3194582369" sldId="286"/>
            <ac:spMk id="17" creationId="{41CB9278-2263-4E42-A025-13AE64DE8F95}"/>
          </ac:spMkLst>
        </pc:spChg>
        <pc:spChg chg="mod">
          <ac:chgData name="Mili Diengdoh" userId="4e667e83-9d62-4727-9cfb-ee24b16ffb56" providerId="ADAL" clId="{1FBBC13E-1E57-4394-9F43-AE45103F01F8}" dt="2020-07-14T14:22:20.281" v="1147"/>
          <ac:spMkLst>
            <pc:docMk/>
            <pc:sldMk cId="3194582369" sldId="286"/>
            <ac:spMk id="19" creationId="{9F3E686F-A2EA-4229-88ED-CBB1987509A0}"/>
          </ac:spMkLst>
        </pc:spChg>
        <pc:grpChg chg="add del mod">
          <ac:chgData name="Mili Diengdoh" userId="4e667e83-9d62-4727-9cfb-ee24b16ffb56" providerId="ADAL" clId="{1FBBC13E-1E57-4394-9F43-AE45103F01F8}" dt="2020-07-14T14:24:00.364" v="1186" actId="21"/>
          <ac:grpSpMkLst>
            <pc:docMk/>
            <pc:sldMk cId="3194582369" sldId="286"/>
            <ac:grpSpMk id="12" creationId="{8BDDFFCE-11DC-49BD-BFE4-B326C4D804C6}"/>
          </ac:grpSpMkLst>
        </pc:grpChg>
        <pc:picChg chg="add del mod">
          <ac:chgData name="Mili Diengdoh" userId="4e667e83-9d62-4727-9cfb-ee24b16ffb56" providerId="ADAL" clId="{1FBBC13E-1E57-4394-9F43-AE45103F01F8}" dt="2020-07-14T14:23:40.366" v="1175" actId="478"/>
          <ac:picMkLst>
            <pc:docMk/>
            <pc:sldMk cId="3194582369" sldId="286"/>
            <ac:picMk id="2" creationId="{D8DCE7FC-5394-42F1-8E86-DD65150855E9}"/>
          </ac:picMkLst>
        </pc:picChg>
        <pc:picChg chg="del mod">
          <ac:chgData name="Mili Diengdoh" userId="4e667e83-9d62-4727-9cfb-ee24b16ffb56" providerId="ADAL" clId="{1FBBC13E-1E57-4394-9F43-AE45103F01F8}" dt="2020-07-14T14:23:55.445" v="1184" actId="478"/>
          <ac:picMkLst>
            <pc:docMk/>
            <pc:sldMk cId="3194582369" sldId="286"/>
            <ac:picMk id="6" creationId="{8D17D2CB-970B-4449-AE5D-F3F1C9208867}"/>
          </ac:picMkLst>
        </pc:picChg>
        <pc:picChg chg="add del mod">
          <ac:chgData name="Mili Diengdoh" userId="4e667e83-9d62-4727-9cfb-ee24b16ffb56" providerId="ADAL" clId="{1FBBC13E-1E57-4394-9F43-AE45103F01F8}" dt="2020-07-14T14:23:07.259" v="1169" actId="478"/>
          <ac:picMkLst>
            <pc:docMk/>
            <pc:sldMk cId="3194582369" sldId="286"/>
            <ac:picMk id="7" creationId="{A23670FE-9AF2-45F0-B4B6-F013520F30B1}"/>
          </ac:picMkLst>
        </pc:picChg>
        <pc:picChg chg="del mod">
          <ac:chgData name="Mili Diengdoh" userId="4e667e83-9d62-4727-9cfb-ee24b16ffb56" providerId="ADAL" clId="{1FBBC13E-1E57-4394-9F43-AE45103F01F8}" dt="2020-07-14T14:23:18.876" v="1172" actId="478"/>
          <ac:picMkLst>
            <pc:docMk/>
            <pc:sldMk cId="3194582369" sldId="286"/>
            <ac:picMk id="9" creationId="{C27097CD-67D7-4CFE-B85F-B60CAA7D4A68}"/>
          </ac:picMkLst>
        </pc:picChg>
        <pc:picChg chg="add mod">
          <ac:chgData name="Mili Diengdoh" userId="4e667e83-9d62-4727-9cfb-ee24b16ffb56" providerId="ADAL" clId="{1FBBC13E-1E57-4394-9F43-AE45103F01F8}" dt="2020-07-14T14:24:04.264" v="1187" actId="13244"/>
          <ac:picMkLst>
            <pc:docMk/>
            <pc:sldMk cId="3194582369" sldId="286"/>
            <ac:picMk id="10" creationId="{2FCAE0BE-2A07-4395-90BD-E8B33D487D9F}"/>
          </ac:picMkLst>
        </pc:picChg>
        <pc:picChg chg="add mod">
          <ac:chgData name="Mili Diengdoh" userId="4e667e83-9d62-4727-9cfb-ee24b16ffb56" providerId="ADAL" clId="{1FBBC13E-1E57-4394-9F43-AE45103F01F8}" dt="2020-07-14T14:24:05.665" v="1188" actId="13244"/>
          <ac:picMkLst>
            <pc:docMk/>
            <pc:sldMk cId="3194582369" sldId="286"/>
            <ac:picMk id="11" creationId="{4CDC6554-4112-475F-8B4C-925EADF6405C}"/>
          </ac:picMkLst>
        </pc:picChg>
        <pc:picChg chg="del mod">
          <ac:chgData name="Mili Diengdoh" userId="4e667e83-9d62-4727-9cfb-ee24b16ffb56" providerId="ADAL" clId="{1FBBC13E-1E57-4394-9F43-AE45103F01F8}" dt="2020-07-14T14:22:48.433" v="1160" actId="478"/>
          <ac:picMkLst>
            <pc:docMk/>
            <pc:sldMk cId="3194582369" sldId="286"/>
            <ac:picMk id="13" creationId="{0102EA92-DBA7-4297-AFFF-61092B9E9C82}"/>
          </ac:picMkLst>
        </pc:picChg>
        <pc:picChg chg="add del mod">
          <ac:chgData name="Mili Diengdoh" userId="4e667e83-9d62-4727-9cfb-ee24b16ffb56" providerId="ADAL" clId="{1FBBC13E-1E57-4394-9F43-AE45103F01F8}" dt="2020-07-14T14:22:24.450" v="1148" actId="478"/>
          <ac:picMkLst>
            <pc:docMk/>
            <pc:sldMk cId="3194582369" sldId="286"/>
            <ac:picMk id="21" creationId="{21D8D58D-C9A0-43FA-884A-DA6FC8CD1D8E}"/>
          </ac:picMkLst>
        </pc:picChg>
        <pc:picChg chg="add del mod">
          <ac:chgData name="Mili Diengdoh" userId="4e667e83-9d62-4727-9cfb-ee24b16ffb56" providerId="ADAL" clId="{1FBBC13E-1E57-4394-9F43-AE45103F01F8}" dt="2020-07-14T14:24:00.364" v="1186" actId="21"/>
          <ac:picMkLst>
            <pc:docMk/>
            <pc:sldMk cId="3194582369" sldId="286"/>
            <ac:picMk id="25" creationId="{229AB638-B873-414F-9C63-BCEE6D985F62}"/>
          </ac:picMkLst>
        </pc:picChg>
        <pc:picChg chg="add mod">
          <ac:chgData name="Mili Diengdoh" userId="4e667e83-9d62-4727-9cfb-ee24b16ffb56" providerId="ADAL" clId="{1FBBC13E-1E57-4394-9F43-AE45103F01F8}" dt="2020-07-14T14:24:06.632" v="1189" actId="13244"/>
          <ac:picMkLst>
            <pc:docMk/>
            <pc:sldMk cId="3194582369" sldId="286"/>
            <ac:picMk id="27" creationId="{BCEBE05C-FE3E-4124-BCE8-DD603C0F4D4A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5:03:49.884" v="1476"/>
        <pc:sldMkLst>
          <pc:docMk/>
          <pc:sldMk cId="3523028470" sldId="287"/>
        </pc:sldMkLst>
        <pc:spChg chg="mod">
          <ac:chgData name="Mili Diengdoh" userId="4e667e83-9d62-4727-9cfb-ee24b16ffb56" providerId="ADAL" clId="{1FBBC13E-1E57-4394-9F43-AE45103F01F8}" dt="2020-07-14T15:03:49.884" v="1476"/>
          <ac:spMkLst>
            <pc:docMk/>
            <pc:sldMk cId="3523028470" sldId="287"/>
            <ac:spMk id="3" creationId="{33119001-14F1-43C7-8EA7-FA6CE2CB2FBD}"/>
          </ac:spMkLst>
        </pc:spChg>
        <pc:spChg chg="add del mod">
          <ac:chgData name="Mili Diengdoh" userId="4e667e83-9d62-4727-9cfb-ee24b16ffb56" providerId="ADAL" clId="{1FBBC13E-1E57-4394-9F43-AE45103F01F8}" dt="2020-07-13T07:20:12.691" v="31"/>
          <ac:spMkLst>
            <pc:docMk/>
            <pc:sldMk cId="3523028470" sldId="287"/>
            <ac:spMk id="6" creationId="{8B8AE335-D71B-4835-8DBF-6D2B3D5A1E07}"/>
          </ac:spMkLst>
        </pc:spChg>
        <pc:picChg chg="add">
          <ac:chgData name="Mili Diengdoh" userId="4e667e83-9d62-4727-9cfb-ee24b16ffb56" providerId="ADAL" clId="{1FBBC13E-1E57-4394-9F43-AE45103F01F8}" dt="2020-07-13T07:17:43.006" v="3" actId="22"/>
          <ac:picMkLst>
            <pc:docMk/>
            <pc:sldMk cId="3523028470" sldId="287"/>
            <ac:picMk id="2" creationId="{47B407B3-85E2-4850-843F-444B4C0B1DF2}"/>
          </ac:picMkLst>
        </pc:picChg>
        <pc:picChg chg="add">
          <ac:chgData name="Mili Diengdoh" userId="4e667e83-9d62-4727-9cfb-ee24b16ffb56" providerId="ADAL" clId="{1FBBC13E-1E57-4394-9F43-AE45103F01F8}" dt="2020-07-14T13:35:29.926" v="625" actId="22"/>
          <ac:picMkLst>
            <pc:docMk/>
            <pc:sldMk cId="3523028470" sldId="287"/>
            <ac:picMk id="2" creationId="{D459A45B-2FB7-4B8B-8C27-502161D04CFD}"/>
          </ac:picMkLst>
        </pc:picChg>
        <pc:picChg chg="del">
          <ac:chgData name="Mili Diengdoh" userId="4e667e83-9d62-4727-9cfb-ee24b16ffb56" providerId="ADAL" clId="{1FBBC13E-1E57-4394-9F43-AE45103F01F8}" dt="2020-07-14T13:35:27.091" v="624" actId="478"/>
          <ac:picMkLst>
            <pc:docMk/>
            <pc:sldMk cId="3523028470" sldId="287"/>
            <ac:picMk id="4" creationId="{C0FABF1B-2394-4E20-BF25-4CBFDA2AF260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4:24:18.375" v="1190" actId="13244"/>
        <pc:sldMkLst>
          <pc:docMk/>
          <pc:sldMk cId="3812951896" sldId="288"/>
        </pc:sldMkLst>
        <pc:spChg chg="mod">
          <ac:chgData name="Mili Diengdoh" userId="4e667e83-9d62-4727-9cfb-ee24b16ffb56" providerId="ADAL" clId="{1FBBC13E-1E57-4394-9F43-AE45103F01F8}" dt="2020-07-14T13:37:31.404" v="648" actId="1037"/>
          <ac:spMkLst>
            <pc:docMk/>
            <pc:sldMk cId="3812951896" sldId="288"/>
            <ac:spMk id="4" creationId="{72C60988-9D86-4C7D-81D9-650F3BB59F9A}"/>
          </ac:spMkLst>
        </pc:spChg>
        <pc:picChg chg="add mod">
          <ac:chgData name="Mili Diengdoh" userId="4e667e83-9d62-4727-9cfb-ee24b16ffb56" providerId="ADAL" clId="{1FBBC13E-1E57-4394-9F43-AE45103F01F8}" dt="2020-07-14T14:24:18.375" v="1190" actId="13244"/>
          <ac:picMkLst>
            <pc:docMk/>
            <pc:sldMk cId="3812951896" sldId="288"/>
            <ac:picMk id="2" creationId="{85642BF7-7460-4FF9-8AB2-57F640CB5FDC}"/>
          </ac:picMkLst>
        </pc:picChg>
        <pc:picChg chg="del mod">
          <ac:chgData name="Mili Diengdoh" userId="4e667e83-9d62-4727-9cfb-ee24b16ffb56" providerId="ADAL" clId="{1FBBC13E-1E57-4394-9F43-AE45103F01F8}" dt="2020-07-14T13:37:24.500" v="644" actId="478"/>
          <ac:picMkLst>
            <pc:docMk/>
            <pc:sldMk cId="3812951896" sldId="288"/>
            <ac:picMk id="15" creationId="{3DFE15E3-643A-496C-BA54-8C63F471AB06}"/>
          </ac:picMkLst>
        </pc:picChg>
      </pc:sldChg>
      <pc:sldChg chg="addSp delSp modSp mod">
        <pc:chgData name="Mili Diengdoh" userId="4e667e83-9d62-4727-9cfb-ee24b16ffb56" providerId="ADAL" clId="{1FBBC13E-1E57-4394-9F43-AE45103F01F8}" dt="2020-07-14T15:05:00.909" v="1481" actId="12789"/>
        <pc:sldMkLst>
          <pc:docMk/>
          <pc:sldMk cId="1859883579" sldId="289"/>
        </pc:sldMkLst>
        <pc:spChg chg="add mod">
          <ac:chgData name="Mili Diengdoh" userId="4e667e83-9d62-4727-9cfb-ee24b16ffb56" providerId="ADAL" clId="{1FBBC13E-1E57-4394-9F43-AE45103F01F8}" dt="2020-07-14T15:05:00.909" v="1481" actId="12789"/>
          <ac:spMkLst>
            <pc:docMk/>
            <pc:sldMk cId="1859883579" sldId="289"/>
            <ac:spMk id="4" creationId="{D6B0FF1B-F104-4B19-B32C-62DE7DFCC9C0}"/>
          </ac:spMkLst>
        </pc:spChg>
        <pc:spChg chg="add">
          <ac:chgData name="Mili Diengdoh" userId="4e667e83-9d62-4727-9cfb-ee24b16ffb56" providerId="ADAL" clId="{1FBBC13E-1E57-4394-9F43-AE45103F01F8}" dt="2020-07-14T13:35:40.929" v="627" actId="22"/>
          <ac:spMkLst>
            <pc:docMk/>
            <pc:sldMk cId="1859883579" sldId="289"/>
            <ac:spMk id="6" creationId="{431BF5AC-94DC-4C51-AD93-2E6B12FEFAD4}"/>
          </ac:spMkLst>
        </pc:spChg>
        <pc:spChg chg="add">
          <ac:chgData name="Mili Diengdoh" userId="4e667e83-9d62-4727-9cfb-ee24b16ffb56" providerId="ADAL" clId="{1FBBC13E-1E57-4394-9F43-AE45103F01F8}" dt="2020-07-14T13:35:40.929" v="627" actId="22"/>
          <ac:spMkLst>
            <pc:docMk/>
            <pc:sldMk cId="1859883579" sldId="289"/>
            <ac:spMk id="8" creationId="{8719AF18-C7E7-4159-9B8F-FA52757C0757}"/>
          </ac:spMkLst>
        </pc:spChg>
        <pc:spChg chg="add mod">
          <ac:chgData name="Mili Diengdoh" userId="4e667e83-9d62-4727-9cfb-ee24b16ffb56" providerId="ADAL" clId="{1FBBC13E-1E57-4394-9F43-AE45103F01F8}" dt="2020-07-14T15:04:48.965" v="1478" actId="12789"/>
          <ac:spMkLst>
            <pc:docMk/>
            <pc:sldMk cId="1859883579" sldId="289"/>
            <ac:spMk id="10" creationId="{85BFEE68-EE84-4AC9-A9DF-2AA9778F8969}"/>
          </ac:spMkLst>
        </pc:spChg>
        <pc:spChg chg="del">
          <ac:chgData name="Mili Diengdoh" userId="4e667e83-9d62-4727-9cfb-ee24b16ffb56" providerId="ADAL" clId="{1FBBC13E-1E57-4394-9F43-AE45103F01F8}" dt="2020-07-14T13:35:40.429" v="626" actId="478"/>
          <ac:spMkLst>
            <pc:docMk/>
            <pc:sldMk cId="1859883579" sldId="289"/>
            <ac:spMk id="22" creationId="{0DEDCDD3-E980-4A4D-AB8D-43272B45C0AD}"/>
          </ac:spMkLst>
        </pc:spChg>
        <pc:spChg chg="del">
          <ac:chgData name="Mili Diengdoh" userId="4e667e83-9d62-4727-9cfb-ee24b16ffb56" providerId="ADAL" clId="{1FBBC13E-1E57-4394-9F43-AE45103F01F8}" dt="2020-07-14T13:35:40.429" v="626" actId="478"/>
          <ac:spMkLst>
            <pc:docMk/>
            <pc:sldMk cId="1859883579" sldId="289"/>
            <ac:spMk id="27" creationId="{686B3A7D-C986-4509-AD36-C1FA6CC5CCF6}"/>
          </ac:spMkLst>
        </pc:spChg>
        <pc:spChg chg="del">
          <ac:chgData name="Mili Diengdoh" userId="4e667e83-9d62-4727-9cfb-ee24b16ffb56" providerId="ADAL" clId="{1FBBC13E-1E57-4394-9F43-AE45103F01F8}" dt="2020-07-14T13:35:40.429" v="626" actId="478"/>
          <ac:spMkLst>
            <pc:docMk/>
            <pc:sldMk cId="1859883579" sldId="289"/>
            <ac:spMk id="32" creationId="{EA750373-06C7-44F8-8FCA-4D62DBB02767}"/>
          </ac:spMkLst>
        </pc:spChg>
        <pc:spChg chg="del">
          <ac:chgData name="Mili Diengdoh" userId="4e667e83-9d62-4727-9cfb-ee24b16ffb56" providerId="ADAL" clId="{1FBBC13E-1E57-4394-9F43-AE45103F01F8}" dt="2020-07-14T13:35:40.429" v="626" actId="478"/>
          <ac:spMkLst>
            <pc:docMk/>
            <pc:sldMk cId="1859883579" sldId="289"/>
            <ac:spMk id="37" creationId="{29FB5A86-2D2D-4F34-8956-08D0AB288B0A}"/>
          </ac:spMkLst>
        </pc:spChg>
        <pc:spChg chg="mod topLvl">
          <ac:chgData name="Mili Diengdoh" userId="4e667e83-9d62-4727-9cfb-ee24b16ffb56" providerId="ADAL" clId="{1FBBC13E-1E57-4394-9F43-AE45103F01F8}" dt="2020-07-14T15:05:00.909" v="1481" actId="12789"/>
          <ac:spMkLst>
            <pc:docMk/>
            <pc:sldMk cId="1859883579" sldId="289"/>
            <ac:spMk id="41" creationId="{20D2A880-2591-4985-A42E-0737DE439283}"/>
          </ac:spMkLst>
        </pc:spChg>
        <pc:spChg chg="mod topLvl">
          <ac:chgData name="Mili Diengdoh" userId="4e667e83-9d62-4727-9cfb-ee24b16ffb56" providerId="ADAL" clId="{1FBBC13E-1E57-4394-9F43-AE45103F01F8}" dt="2020-07-14T15:04:58.885" v="1480" actId="12789"/>
          <ac:spMkLst>
            <pc:docMk/>
            <pc:sldMk cId="1859883579" sldId="289"/>
            <ac:spMk id="44" creationId="{F1B87A96-82CE-4489-A734-65F968A0556E}"/>
          </ac:spMkLst>
        </pc:spChg>
        <pc:spChg chg="mod topLvl">
          <ac:chgData name="Mili Diengdoh" userId="4e667e83-9d62-4727-9cfb-ee24b16ffb56" providerId="ADAL" clId="{1FBBC13E-1E57-4394-9F43-AE45103F01F8}" dt="2020-07-14T15:04:56.509" v="1479" actId="12789"/>
          <ac:spMkLst>
            <pc:docMk/>
            <pc:sldMk cId="1859883579" sldId="289"/>
            <ac:spMk id="47" creationId="{47F78EE8-24DC-45EF-B3B9-A26462FE65CF}"/>
          </ac:spMkLst>
        </pc:spChg>
        <pc:spChg chg="mod topLvl">
          <ac:chgData name="Mili Diengdoh" userId="4e667e83-9d62-4727-9cfb-ee24b16ffb56" providerId="ADAL" clId="{1FBBC13E-1E57-4394-9F43-AE45103F01F8}" dt="2020-07-14T15:04:48.965" v="1478" actId="12789"/>
          <ac:spMkLst>
            <pc:docMk/>
            <pc:sldMk cId="1859883579" sldId="289"/>
            <ac:spMk id="50" creationId="{976F8666-9AF9-48AC-8931-861DCD0BCBDC}"/>
          </ac:spMkLst>
        </pc:spChg>
        <pc:grpChg chg="add del mod">
          <ac:chgData name="Mili Diengdoh" userId="4e667e83-9d62-4727-9cfb-ee24b16ffb56" providerId="ADAL" clId="{1FBBC13E-1E57-4394-9F43-AE45103F01F8}" dt="2020-07-14T13:35:53.101" v="631" actId="165"/>
          <ac:grpSpMkLst>
            <pc:docMk/>
            <pc:sldMk cId="1859883579" sldId="289"/>
            <ac:grpSpMk id="11" creationId="{E7AF03C8-9BB8-4113-8FF2-D0E64A97CBA8}"/>
          </ac:grpSpMkLst>
        </pc:grpChg>
        <pc:picChg chg="add">
          <ac:chgData name="Mili Diengdoh" userId="4e667e83-9d62-4727-9cfb-ee24b16ffb56" providerId="ADAL" clId="{1FBBC13E-1E57-4394-9F43-AE45103F01F8}" dt="2020-07-14T13:35:40.929" v="627" actId="22"/>
          <ac:picMkLst>
            <pc:docMk/>
            <pc:sldMk cId="1859883579" sldId="289"/>
            <ac:picMk id="3" creationId="{554598D1-0327-4291-840C-09A80D08E16A}"/>
          </ac:picMkLst>
        </pc:picChg>
        <pc:picChg chg="add mod">
          <ac:chgData name="Mili Diengdoh" userId="4e667e83-9d62-4727-9cfb-ee24b16ffb56" providerId="ADAL" clId="{1FBBC13E-1E57-4394-9F43-AE45103F01F8}" dt="2020-07-14T15:04:58.885" v="1480" actId="12789"/>
          <ac:picMkLst>
            <pc:docMk/>
            <pc:sldMk cId="1859883579" sldId="289"/>
            <ac:picMk id="5" creationId="{F68863F0-AFEF-4806-9843-C259D4DFFF2B}"/>
          </ac:picMkLst>
        </pc:picChg>
        <pc:picChg chg="add mod">
          <ac:chgData name="Mili Diengdoh" userId="4e667e83-9d62-4727-9cfb-ee24b16ffb56" providerId="ADAL" clId="{1FBBC13E-1E57-4394-9F43-AE45103F01F8}" dt="2020-07-14T15:04:56.509" v="1479" actId="12789"/>
          <ac:picMkLst>
            <pc:docMk/>
            <pc:sldMk cId="1859883579" sldId="289"/>
            <ac:picMk id="7" creationId="{9CF49940-75EA-48DB-AA9A-82812BB4BAE1}"/>
          </ac:picMkLst>
        </pc:picChg>
        <pc:picChg chg="add">
          <ac:chgData name="Mili Diengdoh" userId="4e667e83-9d62-4727-9cfb-ee24b16ffb56" providerId="ADAL" clId="{1FBBC13E-1E57-4394-9F43-AE45103F01F8}" dt="2020-07-14T13:35:40.929" v="627" actId="22"/>
          <ac:picMkLst>
            <pc:docMk/>
            <pc:sldMk cId="1859883579" sldId="289"/>
            <ac:picMk id="9" creationId="{B4C99288-682D-4CCE-A9B4-3C8725B77025}"/>
          </ac:picMkLst>
        </pc:picChg>
        <pc:picChg chg="del">
          <ac:chgData name="Mili Diengdoh" userId="4e667e83-9d62-4727-9cfb-ee24b16ffb56" providerId="ADAL" clId="{1FBBC13E-1E57-4394-9F43-AE45103F01F8}" dt="2020-07-14T13:35:40.429" v="626" actId="478"/>
          <ac:picMkLst>
            <pc:docMk/>
            <pc:sldMk cId="1859883579" sldId="289"/>
            <ac:picMk id="14" creationId="{9B0B10A5-3EF5-4683-82EF-439DDC854589}"/>
          </ac:picMkLst>
        </pc:picChg>
        <pc:picChg chg="del">
          <ac:chgData name="Mili Diengdoh" userId="4e667e83-9d62-4727-9cfb-ee24b16ffb56" providerId="ADAL" clId="{1FBBC13E-1E57-4394-9F43-AE45103F01F8}" dt="2020-07-14T13:35:40.429" v="626" actId="478"/>
          <ac:picMkLst>
            <pc:docMk/>
            <pc:sldMk cId="1859883579" sldId="289"/>
            <ac:picMk id="58" creationId="{A84830E3-4CA0-4375-A26B-89948EADF8B7}"/>
          </ac:picMkLst>
        </pc:picChg>
        <pc:picChg chg="del">
          <ac:chgData name="Mili Diengdoh" userId="4e667e83-9d62-4727-9cfb-ee24b16ffb56" providerId="ADAL" clId="{1FBBC13E-1E57-4394-9F43-AE45103F01F8}" dt="2020-07-14T13:35:40.429" v="626" actId="478"/>
          <ac:picMkLst>
            <pc:docMk/>
            <pc:sldMk cId="1859883579" sldId="289"/>
            <ac:picMk id="59" creationId="{D5903309-80EB-4D60-B3FA-E8AA8636D37D}"/>
          </ac:picMkLst>
        </pc:picChg>
        <pc:picChg chg="del">
          <ac:chgData name="Mili Diengdoh" userId="4e667e83-9d62-4727-9cfb-ee24b16ffb56" providerId="ADAL" clId="{1FBBC13E-1E57-4394-9F43-AE45103F01F8}" dt="2020-07-14T13:35:40.429" v="626" actId="478"/>
          <ac:picMkLst>
            <pc:docMk/>
            <pc:sldMk cId="1859883579" sldId="289"/>
            <ac:picMk id="60" creationId="{97E47EBD-E9A9-4876-88F6-6485EF6A8F51}"/>
          </ac:picMkLst>
        </pc:picChg>
        <pc:cxnChg chg="mod topLvl">
          <ac:chgData name="Mili Diengdoh" userId="4e667e83-9d62-4727-9cfb-ee24b16ffb56" providerId="ADAL" clId="{1FBBC13E-1E57-4394-9F43-AE45103F01F8}" dt="2020-07-14T13:36:05.780" v="633" actId="13244"/>
          <ac:cxnSpMkLst>
            <pc:docMk/>
            <pc:sldMk cId="1859883579" sldId="289"/>
            <ac:cxnSpMk id="42" creationId="{BDC17091-651F-42A2-8B19-D7718A5DA36E}"/>
          </ac:cxnSpMkLst>
        </pc:cxnChg>
        <pc:cxnChg chg="mod topLvl">
          <ac:chgData name="Mili Diengdoh" userId="4e667e83-9d62-4727-9cfb-ee24b16ffb56" providerId="ADAL" clId="{1FBBC13E-1E57-4394-9F43-AE45103F01F8}" dt="2020-07-14T13:36:09.636" v="634" actId="13244"/>
          <ac:cxnSpMkLst>
            <pc:docMk/>
            <pc:sldMk cId="1859883579" sldId="289"/>
            <ac:cxnSpMk id="45" creationId="{0898AC7B-AFF9-45D2-BDF8-35CAE86965E9}"/>
          </ac:cxnSpMkLst>
        </pc:cxnChg>
        <pc:cxnChg chg="mod topLvl">
          <ac:chgData name="Mili Diengdoh" userId="4e667e83-9d62-4727-9cfb-ee24b16ffb56" providerId="ADAL" clId="{1FBBC13E-1E57-4394-9F43-AE45103F01F8}" dt="2020-07-14T13:36:12.905" v="635" actId="13244"/>
          <ac:cxnSpMkLst>
            <pc:docMk/>
            <pc:sldMk cId="1859883579" sldId="289"/>
            <ac:cxnSpMk id="48" creationId="{84B89139-7DB5-4C2D-ADB2-F079C2562C31}"/>
          </ac:cxnSpMkLst>
        </pc:cxnChg>
      </pc:sldChg>
      <pc:sldChg chg="addSp delSp modSp add del mod modClrScheme chgLayout">
        <pc:chgData name="Mili Diengdoh" userId="4e667e83-9d62-4727-9cfb-ee24b16ffb56" providerId="ADAL" clId="{1FBBC13E-1E57-4394-9F43-AE45103F01F8}" dt="2020-07-13T07:21:34.338" v="51" actId="47"/>
        <pc:sldMkLst>
          <pc:docMk/>
          <pc:sldMk cId="1497224332" sldId="299"/>
        </pc:sldMkLst>
        <pc:spChg chg="add del mod">
          <ac:chgData name="Mili Diengdoh" userId="4e667e83-9d62-4727-9cfb-ee24b16ffb56" providerId="ADAL" clId="{1FBBC13E-1E57-4394-9F43-AE45103F01F8}" dt="2020-07-13T07:20:36.500" v="39"/>
          <ac:spMkLst>
            <pc:docMk/>
            <pc:sldMk cId="1497224332" sldId="299"/>
            <ac:spMk id="2" creationId="{D5694F90-F86D-428D-B952-DD8B3A473DA7}"/>
          </ac:spMkLst>
        </pc:spChg>
        <pc:spChg chg="mod ord">
          <ac:chgData name="Mili Diengdoh" userId="4e667e83-9d62-4727-9cfb-ee24b16ffb56" providerId="ADAL" clId="{1FBBC13E-1E57-4394-9F43-AE45103F01F8}" dt="2020-07-13T07:20:36.500" v="39"/>
          <ac:spMkLst>
            <pc:docMk/>
            <pc:sldMk cId="1497224332" sldId="299"/>
            <ac:spMk id="3" creationId="{6D7A6223-ECC3-44A9-AFDB-01C2CD9E6FFD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0" creationId="{B98F6191-7FCA-4865-B0A0-B7BB9C040F91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1" creationId="{81A011F3-3B2C-4FBF-AD05-ADB1EAB8736E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2" creationId="{ABE75255-A850-49DC-8E17-2738B1B4FA4A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3" creationId="{BA99AD1B-BA0E-463E-BE05-D2B9EA391C77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4" creationId="{8038B865-A8C4-4FED-8ADF-07B5886E7506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5" creationId="{076D1893-441D-437E-B77F-9508A33DBD5F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6" creationId="{617D28A5-7738-4560-B319-181177CF0581}"/>
          </ac:spMkLst>
        </pc:spChg>
        <pc:spChg chg="del">
          <ac:chgData name="Mili Diengdoh" userId="4e667e83-9d62-4727-9cfb-ee24b16ffb56" providerId="ADAL" clId="{1FBBC13E-1E57-4394-9F43-AE45103F01F8}" dt="2020-07-13T07:20:40.483" v="40" actId="478"/>
          <ac:spMkLst>
            <pc:docMk/>
            <pc:sldMk cId="1497224332" sldId="299"/>
            <ac:spMk id="17" creationId="{B1F2E70A-2909-40D7-A7E2-EB191FADDC57}"/>
          </ac:spMkLst>
        </pc:spChg>
        <pc:spChg chg="add mod">
          <ac:chgData name="Mili Diengdoh" userId="4e667e83-9d62-4727-9cfb-ee24b16ffb56" providerId="ADAL" clId="{1FBBC13E-1E57-4394-9F43-AE45103F01F8}" dt="2020-07-13T07:21:01.308" v="41"/>
          <ac:spMkLst>
            <pc:docMk/>
            <pc:sldMk cId="1497224332" sldId="299"/>
            <ac:spMk id="23" creationId="{5688E707-8FFF-48C7-9553-50F13C7D9389}"/>
          </ac:spMkLst>
        </pc:spChg>
        <pc:spChg chg="add mod">
          <ac:chgData name="Mili Diengdoh" userId="4e667e83-9d62-4727-9cfb-ee24b16ffb56" providerId="ADAL" clId="{1FBBC13E-1E57-4394-9F43-AE45103F01F8}" dt="2020-07-13T07:21:11.509" v="44"/>
          <ac:spMkLst>
            <pc:docMk/>
            <pc:sldMk cId="1497224332" sldId="299"/>
            <ac:spMk id="31" creationId="{5D878A35-0338-4883-A0A6-47D4288BCC36}"/>
          </ac:spMkLst>
        </pc:spChg>
        <pc:spChg chg="add mod">
          <ac:chgData name="Mili Diengdoh" userId="4e667e83-9d62-4727-9cfb-ee24b16ffb56" providerId="ADAL" clId="{1FBBC13E-1E57-4394-9F43-AE45103F01F8}" dt="2020-07-13T07:21:15.831" v="47"/>
          <ac:spMkLst>
            <pc:docMk/>
            <pc:sldMk cId="1497224332" sldId="299"/>
            <ac:spMk id="34" creationId="{84E04CC2-9615-4902-8EC7-4564559AB376}"/>
          </ac:spMkLst>
        </pc:spChg>
        <pc:spChg chg="add mod">
          <ac:chgData name="Mili Diengdoh" userId="4e667e83-9d62-4727-9cfb-ee24b16ffb56" providerId="ADAL" clId="{1FBBC13E-1E57-4394-9F43-AE45103F01F8}" dt="2020-07-13T07:21:22.578" v="50"/>
          <ac:spMkLst>
            <pc:docMk/>
            <pc:sldMk cId="1497224332" sldId="299"/>
            <ac:spMk id="37" creationId="{CB65EA60-3A08-45B3-B295-450D47EEE267}"/>
          </ac:spMkLst>
        </pc:spChg>
        <pc:spChg chg="add mod">
          <ac:chgData name="Mili Diengdoh" userId="4e667e83-9d62-4727-9cfb-ee24b16ffb56" providerId="ADAL" clId="{1FBBC13E-1E57-4394-9F43-AE45103F01F8}" dt="2020-07-13T07:21:01.308" v="41"/>
          <ac:spMkLst>
            <pc:docMk/>
            <pc:sldMk cId="1497224332" sldId="299"/>
            <ac:spMk id="39" creationId="{CA37E2AA-2A52-436F-87BA-038276AE60F6}"/>
          </ac:spMkLst>
        </pc:spChg>
        <pc:spChg chg="add mod">
          <ac:chgData name="Mili Diengdoh" userId="4e667e83-9d62-4727-9cfb-ee24b16ffb56" providerId="ADAL" clId="{1FBBC13E-1E57-4394-9F43-AE45103F01F8}" dt="2020-07-13T07:21:01.308" v="41"/>
          <ac:spMkLst>
            <pc:docMk/>
            <pc:sldMk cId="1497224332" sldId="299"/>
            <ac:spMk id="42" creationId="{92713555-EC8D-45EC-81F5-9CE7B0CF4D6C}"/>
          </ac:spMkLst>
        </pc:spChg>
        <pc:spChg chg="add mod">
          <ac:chgData name="Mili Diengdoh" userId="4e667e83-9d62-4727-9cfb-ee24b16ffb56" providerId="ADAL" clId="{1FBBC13E-1E57-4394-9F43-AE45103F01F8}" dt="2020-07-13T07:21:01.308" v="41"/>
          <ac:spMkLst>
            <pc:docMk/>
            <pc:sldMk cId="1497224332" sldId="299"/>
            <ac:spMk id="45" creationId="{4896CA20-C55A-489C-8044-E118EBE705CB}"/>
          </ac:spMkLst>
        </pc:spChg>
        <pc:spChg chg="add mod">
          <ac:chgData name="Mili Diengdoh" userId="4e667e83-9d62-4727-9cfb-ee24b16ffb56" providerId="ADAL" clId="{1FBBC13E-1E57-4394-9F43-AE45103F01F8}" dt="2020-07-13T07:21:01.308" v="41"/>
          <ac:spMkLst>
            <pc:docMk/>
            <pc:sldMk cId="1497224332" sldId="299"/>
            <ac:spMk id="48" creationId="{D05EC926-51A4-4C60-A1E6-3F4E1182E6F0}"/>
          </ac:spMkLst>
        </pc:sp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7" creationId="{905A4FBE-9088-4492-8D35-F2E56E5CEF83}"/>
          </ac:picMkLst>
        </pc:pic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20" creationId="{CAB66CC7-3502-4C85-B15C-A34782E491E6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21" creationId="{45F74755-4CC3-4085-958D-00E6A76085D8}"/>
          </ac:picMkLst>
        </pc:pic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22" creationId="{7B82675E-64E2-47FF-AE5F-15A3AB5C54EE}"/>
          </ac:picMkLst>
        </pc:pic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24" creationId="{71B75220-38DF-4D20-9D00-7D9FBBB9D901}"/>
          </ac:picMkLst>
        </pc:pic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26" creationId="{D5ECC415-AB93-432A-B737-37E1642AF470}"/>
          </ac:picMkLst>
        </pc:pic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27" creationId="{18E5F940-DCE4-4BCC-A537-BB111BF36937}"/>
          </ac:picMkLst>
        </pc:pic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28" creationId="{4C938D9B-B890-4325-97AF-5964757E30F8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29" creationId="{12155787-5A7A-4498-A647-8ABC59FD2B34}"/>
          </ac:picMkLst>
        </pc:picChg>
        <pc:picChg chg="del">
          <ac:chgData name="Mili Diengdoh" userId="4e667e83-9d62-4727-9cfb-ee24b16ffb56" providerId="ADAL" clId="{1FBBC13E-1E57-4394-9F43-AE45103F01F8}" dt="2020-07-13T07:20:40.483" v="40" actId="478"/>
          <ac:picMkLst>
            <pc:docMk/>
            <pc:sldMk cId="1497224332" sldId="299"/>
            <ac:picMk id="30" creationId="{9D047388-8923-4B55-BF7D-F49A4347DD4C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33" creationId="{5A323D48-1331-479F-982A-19540DF47893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36" creationId="{8EC36E9D-7687-4BEA-A7D9-2FE62116BF21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38" creationId="{622AF033-B3ED-4594-B4D4-46E31280EB20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41" creationId="{C689E735-95E8-4565-BF1F-056CBD85E5A0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44" creationId="{B18EA5F3-3DB5-458E-882B-1370E1713AD6}"/>
          </ac:picMkLst>
        </pc:picChg>
        <pc:picChg chg="add mod">
          <ac:chgData name="Mili Diengdoh" userId="4e667e83-9d62-4727-9cfb-ee24b16ffb56" providerId="ADAL" clId="{1FBBC13E-1E57-4394-9F43-AE45103F01F8}" dt="2020-07-13T07:21:01.308" v="41"/>
          <ac:picMkLst>
            <pc:docMk/>
            <pc:sldMk cId="1497224332" sldId="299"/>
            <ac:picMk id="47" creationId="{121C33A3-3C8D-496F-8B10-5FE9E2923401}"/>
          </ac:picMkLst>
        </pc:picChg>
        <pc:cxnChg chg="add mod">
          <ac:chgData name="Mili Diengdoh" userId="4e667e83-9d62-4727-9cfb-ee24b16ffb56" providerId="ADAL" clId="{1FBBC13E-1E57-4394-9F43-AE45103F01F8}" dt="2020-07-13T07:21:01.308" v="41"/>
          <ac:cxnSpMkLst>
            <pc:docMk/>
            <pc:sldMk cId="1497224332" sldId="299"/>
            <ac:cxnSpMk id="25" creationId="{6AFD5A63-8DCB-413B-9777-D34A39661EFE}"/>
          </ac:cxnSpMkLst>
        </pc:cxnChg>
        <pc:cxnChg chg="add mod">
          <ac:chgData name="Mili Diengdoh" userId="4e667e83-9d62-4727-9cfb-ee24b16ffb56" providerId="ADAL" clId="{1FBBC13E-1E57-4394-9F43-AE45103F01F8}" dt="2020-07-13T07:21:01.308" v="41"/>
          <ac:cxnSpMkLst>
            <pc:docMk/>
            <pc:sldMk cId="1497224332" sldId="299"/>
            <ac:cxnSpMk id="32" creationId="{6A1A1A82-6276-49B6-937C-52972C27EB03}"/>
          </ac:cxnSpMkLst>
        </pc:cxnChg>
        <pc:cxnChg chg="add mod">
          <ac:chgData name="Mili Diengdoh" userId="4e667e83-9d62-4727-9cfb-ee24b16ffb56" providerId="ADAL" clId="{1FBBC13E-1E57-4394-9F43-AE45103F01F8}" dt="2020-07-13T07:21:01.308" v="41"/>
          <ac:cxnSpMkLst>
            <pc:docMk/>
            <pc:sldMk cId="1497224332" sldId="299"/>
            <ac:cxnSpMk id="35" creationId="{342316F7-18C5-415D-BBE3-97E7CA647386}"/>
          </ac:cxnSpMkLst>
        </pc:cxnChg>
        <pc:cxnChg chg="add mod">
          <ac:chgData name="Mili Diengdoh" userId="4e667e83-9d62-4727-9cfb-ee24b16ffb56" providerId="ADAL" clId="{1FBBC13E-1E57-4394-9F43-AE45103F01F8}" dt="2020-07-13T07:21:01.308" v="41"/>
          <ac:cxnSpMkLst>
            <pc:docMk/>
            <pc:sldMk cId="1497224332" sldId="299"/>
            <ac:cxnSpMk id="40" creationId="{E3305BF8-C844-4E4D-9FBE-091E2E9CCC7F}"/>
          </ac:cxnSpMkLst>
        </pc:cxnChg>
        <pc:cxnChg chg="add mod">
          <ac:chgData name="Mili Diengdoh" userId="4e667e83-9d62-4727-9cfb-ee24b16ffb56" providerId="ADAL" clId="{1FBBC13E-1E57-4394-9F43-AE45103F01F8}" dt="2020-07-13T07:21:01.308" v="41"/>
          <ac:cxnSpMkLst>
            <pc:docMk/>
            <pc:sldMk cId="1497224332" sldId="299"/>
            <ac:cxnSpMk id="43" creationId="{F6ADF656-2BD2-4760-A3C7-B48CEA3FBD31}"/>
          </ac:cxnSpMkLst>
        </pc:cxnChg>
        <pc:cxnChg chg="add mod">
          <ac:chgData name="Mili Diengdoh" userId="4e667e83-9d62-4727-9cfb-ee24b16ffb56" providerId="ADAL" clId="{1FBBC13E-1E57-4394-9F43-AE45103F01F8}" dt="2020-07-13T07:21:01.308" v="41"/>
          <ac:cxnSpMkLst>
            <pc:docMk/>
            <pc:sldMk cId="1497224332" sldId="299"/>
            <ac:cxnSpMk id="46" creationId="{498746F8-98DC-4302-9428-475ABBBA1860}"/>
          </ac:cxnSpMkLst>
        </pc:cxnChg>
      </pc:sldChg>
      <pc:sldMasterChg chg="modSldLayout">
        <pc:chgData name="Mili Diengdoh" userId="4e667e83-9d62-4727-9cfb-ee24b16ffb56" providerId="ADAL" clId="{1FBBC13E-1E57-4394-9F43-AE45103F01F8}" dt="2020-07-14T12:57:18.775" v="62" actId="255"/>
        <pc:sldMasterMkLst>
          <pc:docMk/>
          <pc:sldMasterMk cId="1881724970" sldId="2147484551"/>
        </pc:sldMasterMkLst>
        <pc:sldLayoutChg chg="modSp mod">
          <pc:chgData name="Mili Diengdoh" userId="4e667e83-9d62-4727-9cfb-ee24b16ffb56" providerId="ADAL" clId="{1FBBC13E-1E57-4394-9F43-AE45103F01F8}" dt="2020-07-14T12:55:39.685" v="52" actId="14100"/>
          <pc:sldLayoutMkLst>
            <pc:docMk/>
            <pc:sldMasterMk cId="1881724970" sldId="2147484551"/>
            <pc:sldLayoutMk cId="4107187434" sldId="2147484562"/>
          </pc:sldLayoutMkLst>
          <pc:spChg chg="mod">
            <ac:chgData name="Mili Diengdoh" userId="4e667e83-9d62-4727-9cfb-ee24b16ffb56" providerId="ADAL" clId="{1FBBC13E-1E57-4394-9F43-AE45103F01F8}" dt="2020-07-14T12:55:39.685" v="52" actId="14100"/>
            <ac:spMkLst>
              <pc:docMk/>
              <pc:sldMasterMk cId="1881724970" sldId="2147484551"/>
              <pc:sldLayoutMk cId="4107187434" sldId="2147484562"/>
              <ac:spMk id="2" creationId="{00000000-0000-0000-0000-000000000000}"/>
            </ac:spMkLst>
          </pc:spChg>
        </pc:sldLayoutChg>
        <pc:sldLayoutChg chg="modSp mod">
          <pc:chgData name="Mili Diengdoh" userId="4e667e83-9d62-4727-9cfb-ee24b16ffb56" providerId="ADAL" clId="{1FBBC13E-1E57-4394-9F43-AE45103F01F8}" dt="2020-07-14T12:57:18.775" v="62" actId="255"/>
          <pc:sldLayoutMkLst>
            <pc:docMk/>
            <pc:sldMasterMk cId="1881724970" sldId="2147484551"/>
            <pc:sldLayoutMk cId="1313428702" sldId="2147484619"/>
          </pc:sldLayoutMkLst>
          <pc:spChg chg="mod">
            <ac:chgData name="Mili Diengdoh" userId="4e667e83-9d62-4727-9cfb-ee24b16ffb56" providerId="ADAL" clId="{1FBBC13E-1E57-4394-9F43-AE45103F01F8}" dt="2020-07-14T12:57:18.775" v="62" actId="255"/>
            <ac:spMkLst>
              <pc:docMk/>
              <pc:sldMasterMk cId="1881724970" sldId="2147484551"/>
              <pc:sldLayoutMk cId="1313428702" sldId="2147484619"/>
              <ac:spMk id="4" creationId="{D1FDE817-4581-481C-9C54-D23C2F82ACA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7/17/2020 4:00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7/17/2020 4:00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Integrating Azure </a:t>
            </a:r>
            <a:r>
              <a:rPr lang="en-US" sz="900" b="0" i="0" u="none" strike="noStrike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KeyVault</a:t>
            </a:r>
            <a:r>
              <a:rPr lang="en-US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with Azure DevOps - </a:t>
            </a:r>
            <a: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https://www.azuredevopslabs.com/labs/vstsextend/azurekeyvault/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Q1 Answer: </a:t>
            </a:r>
            <a:r>
              <a:rPr lang="en-US"/>
              <a:t>OWASP ZAP can be used for penetration testing. Testing can be active or passive. Conduct a quick baseline scan to identify vulnerabilities. Conduct nightly more intensive scans.</a:t>
            </a:r>
          </a:p>
          <a:p>
            <a:r>
              <a:rPr lang="en-US" b="1"/>
              <a:t>Q2 Answer: </a:t>
            </a:r>
            <a:r>
              <a:rPr lang="en-US"/>
              <a:t>Define security requirements. Create an application diagram. Identify threats. Mitigate threats. Validate that threats have been mitigated.</a:t>
            </a:r>
          </a:p>
          <a:p>
            <a:r>
              <a:rPr lang="en-US" sz="1000" b="1"/>
              <a:t>Q3 Answer: </a:t>
            </a:r>
            <a:r>
              <a:rPr lang="en-US" sz="1000" b="0"/>
              <a:t>Use </a:t>
            </a:r>
            <a:r>
              <a:rPr lang="en-US" sz="1000" b="0" err="1"/>
              <a:t>WhiteSource</a:t>
            </a:r>
            <a:r>
              <a:rPr lang="en-US" sz="1000" b="0"/>
              <a:t> Bolt t</a:t>
            </a:r>
            <a:r>
              <a:rPr lang="en-US" sz="1000"/>
              <a:t>o automatically detect alerts on vulnerable open source components, outdated libraries, and license compliance issues in your code.</a:t>
            </a:r>
          </a:p>
          <a:p>
            <a:r>
              <a:rPr lang="en-US" sz="1000" b="1"/>
              <a:t>Q4 Answer: </a:t>
            </a:r>
            <a:r>
              <a:rPr lang="en-US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Key Vault is a </a:t>
            </a:r>
            <a:r>
              <a:rPr lang="en-US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cloud key management service</a:t>
            </a:r>
            <a:r>
              <a:rPr lang="en-US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which allows you to create, import, store &amp; maintain keys and secrets used by your cloud applications. The applications have no direct access to the keys, which helps improving the security &amp; control over the stored keys &amp; secrets. Use the Key Vault to </a:t>
            </a:r>
            <a:r>
              <a:rPr lang="en-US" sz="1000"/>
              <a:t>centralize application and configuration secrets, securely store secrets and keys, and monitor access and use.</a:t>
            </a:r>
          </a:p>
          <a:p>
            <a:endParaRPr lang="en-US" sz="1000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48754-C36D-4A7F-9665-CE65C2EAF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446056AE-6C29-46B0-AF0F-097EAAB9D9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824351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17212"/>
            <a:ext cx="9240836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0" r:id="rId3"/>
    <p:sldLayoutId id="2147484617" r:id="rId4"/>
    <p:sldLayoutId id="2147484580" r:id="rId5"/>
    <p:sldLayoutId id="2147484563" r:id="rId6"/>
    <p:sldLayoutId id="2147484619" r:id="rId7"/>
    <p:sldLayoutId id="2147484615" r:id="rId8"/>
    <p:sldLayoutId id="2147484572" r:id="rId9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azurekeyvaul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image" Target="../media/image23.emf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83AF-57B9-42CB-87A5-BF8A036A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764784"/>
            <a:ext cx="4998323" cy="26468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chemeClr val="tx1"/>
                </a:solidFill>
              </a:rPr>
              <a:t>AZ-400.00</a:t>
            </a:r>
            <a:br>
              <a:rPr lang="en-US" sz="4000" spc="0" dirty="0">
                <a:solidFill>
                  <a:schemeClr val="tx1"/>
                </a:solidFill>
              </a:rPr>
            </a:br>
            <a:r>
              <a:rPr lang="en-US" sz="4000" spc="0" dirty="0">
                <a:solidFill>
                  <a:schemeClr val="tx1"/>
                </a:solidFill>
              </a:rPr>
              <a:t>Module 6: Managing application config &amp; secrets</a:t>
            </a:r>
          </a:p>
        </p:txBody>
      </p:sp>
    </p:spTree>
    <p:extLst>
      <p:ext uri="{BB962C8B-B14F-4D97-AF65-F5344CB8AC3E}">
        <p14:creationId xmlns:p14="http://schemas.microsoft.com/office/powerpoint/2010/main" val="19380588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FC2-4D4C-4E7B-896F-5591481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Threat modeling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A4129-EAC7-4848-A541-32EB98CE35E8}"/>
              </a:ext>
            </a:extLst>
          </p:cNvPr>
          <p:cNvSpPr/>
          <p:nvPr/>
        </p:nvSpPr>
        <p:spPr>
          <a:xfrm>
            <a:off x="5452643" y="3517982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404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37B3-E2D3-4786-A4E1-E672770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Key validation points</a:t>
            </a:r>
          </a:p>
        </p:txBody>
      </p:sp>
      <p:pic>
        <p:nvPicPr>
          <p:cNvPr id="25" name="Picture 24" descr="Flowchart with IDE and Pull, CI, Dev, and Test. Each node has validation and feedback">
            <a:extLst>
              <a:ext uri="{FF2B5EF4-FFF2-40B4-BE49-F238E27FC236}">
                <a16:creationId xmlns:a16="http://schemas.microsoft.com/office/drawing/2014/main" id="{902BA2BA-35E7-48B0-9E51-370D2BAD7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8" t="-2736" r="-1128" b="-2736"/>
          <a:stretch/>
        </p:blipFill>
        <p:spPr>
          <a:xfrm>
            <a:off x="457202" y="1200151"/>
            <a:ext cx="11552236" cy="469078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481C2-C4DF-4FD4-A008-77A694FA7485}"/>
              </a:ext>
            </a:extLst>
          </p:cNvPr>
          <p:cNvSpPr/>
          <p:nvPr/>
        </p:nvSpPr>
        <p:spPr>
          <a:xfrm>
            <a:off x="439737" y="6015038"/>
            <a:ext cx="11587163" cy="530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Continuous security validation should be added at each step from development through production</a:t>
            </a:r>
          </a:p>
        </p:txBody>
      </p:sp>
    </p:spTree>
    <p:extLst>
      <p:ext uri="{BB962C8B-B14F-4D97-AF65-F5344CB8AC3E}">
        <p14:creationId xmlns:p14="http://schemas.microsoft.com/office/powerpoint/2010/main" val="2831617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F17E-CCC7-4560-8DBA-BE8EBA3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Continuous integration</a:t>
            </a:r>
          </a:p>
        </p:txBody>
      </p:sp>
      <p:pic>
        <p:nvPicPr>
          <p:cNvPr id="26" name="Picture 25" descr="Icon of a gear and a arrow going across it">
            <a:extLst>
              <a:ext uri="{FF2B5EF4-FFF2-40B4-BE49-F238E27FC236}">
                <a16:creationId xmlns:a16="http://schemas.microsoft.com/office/drawing/2014/main" id="{8FDFB31A-D8E9-412A-B8E3-CFDA1E6A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38562"/>
            <a:ext cx="952500" cy="95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D415C0-4B17-4136-B58E-085773AA2A1D}"/>
              </a:ext>
            </a:extLst>
          </p:cNvPr>
          <p:cNvSpPr/>
          <p:nvPr/>
        </p:nvSpPr>
        <p:spPr>
          <a:xfrm>
            <a:off x="1701800" y="1345480"/>
            <a:ext cx="10307638" cy="73866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/>
              <a:t>The CI build should be executed as part of the pull request (PR-CI) process and once the merge is complete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01670-4239-4993-AB3F-11F4B436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2370066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wrench and screw driver">
            <a:extLst>
              <a:ext uri="{FF2B5EF4-FFF2-40B4-BE49-F238E27FC236}">
                <a16:creationId xmlns:a16="http://schemas.microsoft.com/office/drawing/2014/main" id="{F22B0CA2-7546-410F-A187-134A2654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549070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91033C-961D-4EE8-926F-676EB6008206}"/>
              </a:ext>
            </a:extLst>
          </p:cNvPr>
          <p:cNvSpPr/>
          <p:nvPr/>
        </p:nvSpPr>
        <p:spPr>
          <a:xfrm>
            <a:off x="1701800" y="2549070"/>
            <a:ext cx="10307638" cy="271612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Several tools are available: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/>
              <a:t>SonarQube</a:t>
            </a: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/>
              <a:t>Visual Studio Code Analysis and the Roslyn Security Analyzers</a:t>
            </a: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err="1"/>
              <a:t>Checkmarx</a:t>
            </a:r>
            <a:r>
              <a:rPr lang="en-US" sz="2000"/>
              <a:t> – A Static Application Security Testing (SAST) tool</a:t>
            </a: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err="1"/>
              <a:t>BinSkim</a:t>
            </a:r>
            <a:r>
              <a:rPr lang="en-US" sz="2000"/>
              <a:t> – A binary static analysis tool that provides security and correctness results </a:t>
            </a:r>
            <a:br>
              <a:rPr lang="en-US" sz="2000" dirty="0"/>
            </a:br>
            <a:r>
              <a:rPr lang="en-US" sz="2000"/>
              <a:t>for Windows portable executables</a:t>
            </a: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/>
              <a:t>And many more</a:t>
            </a:r>
            <a:endParaRPr lang="en-US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C665B-A4EC-4D44-8C28-A0BBC1214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5444202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circle with four bars on the circumference">
            <a:extLst>
              <a:ext uri="{FF2B5EF4-FFF2-40B4-BE49-F238E27FC236}">
                <a16:creationId xmlns:a16="http://schemas.microsoft.com/office/drawing/2014/main" id="{D47145B2-92C1-4E0E-9FA5-A80C10D8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5623206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265EF8-82FC-4E18-90E4-DC8E9D1E74B7}"/>
              </a:ext>
            </a:extLst>
          </p:cNvPr>
          <p:cNvSpPr/>
          <p:nvPr/>
        </p:nvSpPr>
        <p:spPr>
          <a:xfrm>
            <a:off x="1701800" y="5730124"/>
            <a:ext cx="10307638" cy="73866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/>
              <a:t>Be sure to scan third party packages for vulnerabilities and check OSS license usage</a:t>
            </a:r>
          </a:p>
        </p:txBody>
      </p:sp>
    </p:spTree>
    <p:extLst>
      <p:ext uri="{BB962C8B-B14F-4D97-AF65-F5344CB8AC3E}">
        <p14:creationId xmlns:p14="http://schemas.microsoft.com/office/powerpoint/2010/main" val="40017306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536B-121D-42D9-92C8-800A8699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Infrastructure vulnerabilities</a:t>
            </a:r>
          </a:p>
        </p:txBody>
      </p:sp>
      <p:pic>
        <p:nvPicPr>
          <p:cNvPr id="18" name="Picture 17" descr="Any non-whitelisted public endpoint/port detected will create a bug">
            <a:extLst>
              <a:ext uri="{FF2B5EF4-FFF2-40B4-BE49-F238E27FC236}">
                <a16:creationId xmlns:a16="http://schemas.microsoft.com/office/drawing/2014/main" id="{68C3F6F6-DC36-43AA-91E7-9070F6B02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41" t="-5760" r="-4241" b="-5760"/>
          <a:stretch/>
        </p:blipFill>
        <p:spPr>
          <a:xfrm>
            <a:off x="455613" y="1343027"/>
            <a:ext cx="11560175" cy="406284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0507A1-DBB0-4571-B974-D78B9062D22C}"/>
              </a:ext>
            </a:extLst>
          </p:cNvPr>
          <p:cNvSpPr/>
          <p:nvPr/>
        </p:nvSpPr>
        <p:spPr>
          <a:xfrm>
            <a:off x="427038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Be sure to validate the infrastructure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CE0AD-3C99-490B-BA52-EDAF0D4ABF0D}"/>
              </a:ext>
            </a:extLst>
          </p:cNvPr>
          <p:cNvSpPr/>
          <p:nvPr/>
        </p:nvSpPr>
        <p:spPr>
          <a:xfrm>
            <a:off x="6287616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Use the Azure Security Center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and Azure Policies</a:t>
            </a:r>
          </a:p>
        </p:txBody>
      </p:sp>
    </p:spTree>
    <p:extLst>
      <p:ext uri="{BB962C8B-B14F-4D97-AF65-F5344CB8AC3E}">
        <p14:creationId xmlns:p14="http://schemas.microsoft.com/office/powerpoint/2010/main" val="39685598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48C5-BFF6-4773-868E-BCA356B3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Application deployment to DEV and TEST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9A36C5-AD71-4EE4-B0A2-3007B4662A7A}"/>
              </a:ext>
            </a:extLst>
          </p:cNvPr>
          <p:cNvSpPr/>
          <p:nvPr/>
        </p:nvSpPr>
        <p:spPr>
          <a:xfrm>
            <a:off x="450850" y="1498050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OWASP ZAP can be used for penetration testing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1534-69D9-4957-A399-8B2E59AFDB5F}"/>
              </a:ext>
            </a:extLst>
          </p:cNvPr>
          <p:cNvSpPr/>
          <p:nvPr/>
        </p:nvSpPr>
        <p:spPr>
          <a:xfrm>
            <a:off x="450850" y="2805838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Testing can be active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or passive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16135B-2DB4-4041-84AB-001E8198C718}"/>
              </a:ext>
            </a:extLst>
          </p:cNvPr>
          <p:cNvSpPr/>
          <p:nvPr/>
        </p:nvSpPr>
        <p:spPr>
          <a:xfrm>
            <a:off x="450850" y="4113626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Conduct a quick baseline scan to identify vulnerabilities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CB522E-8BDD-4659-AA8C-DA95C85C0652}"/>
              </a:ext>
            </a:extLst>
          </p:cNvPr>
          <p:cNvSpPr/>
          <p:nvPr/>
        </p:nvSpPr>
        <p:spPr>
          <a:xfrm>
            <a:off x="450850" y="5421414"/>
            <a:ext cx="4406900" cy="11238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Conduct nightly more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 intensive scans</a:t>
            </a:r>
          </a:p>
        </p:txBody>
      </p:sp>
      <p:pic>
        <p:nvPicPr>
          <p:cNvPr id="15" name="Picture 14" descr="The application pipeline as a nightly OWASP Zap pipeline">
            <a:extLst>
              <a:ext uri="{FF2B5EF4-FFF2-40B4-BE49-F238E27FC236}">
                <a16:creationId xmlns:a16="http://schemas.microsoft.com/office/drawing/2014/main" id="{1B3275D6-BF12-4D8D-A9C9-D08A99E2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33" y="1491240"/>
            <a:ext cx="7023201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000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ED6B-A4BB-4B5D-9688-FABB964B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bugs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BF2CC-0463-4081-B784-BF588C7794B2}"/>
              </a:ext>
            </a:extLst>
          </p:cNvPr>
          <p:cNvSpPr/>
          <p:nvPr/>
        </p:nvSpPr>
        <p:spPr>
          <a:xfrm>
            <a:off x="427038" y="1346199"/>
            <a:ext cx="3611562" cy="24349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OWASP ZAP provides a report with results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bugs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4C78C-F27B-4F82-9C91-29603929AABB}"/>
              </a:ext>
            </a:extLst>
          </p:cNvPr>
          <p:cNvSpPr/>
          <p:nvPr/>
        </p:nvSpPr>
        <p:spPr>
          <a:xfrm>
            <a:off x="427038" y="3908694"/>
            <a:ext cx="3611562" cy="24349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Use a holistic and layered approach to security</a:t>
            </a:r>
          </a:p>
        </p:txBody>
      </p:sp>
      <p:pic>
        <p:nvPicPr>
          <p:cNvPr id="9" name="Picture 8" descr="Screenshot of OWASP surfaced vulnerabilities">
            <a:extLst>
              <a:ext uri="{FF2B5EF4-FFF2-40B4-BE49-F238E27FC236}">
                <a16:creationId xmlns:a16="http://schemas.microsoft.com/office/drawing/2014/main" id="{CAA727F2-FB05-4034-B570-07FA0B36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-2515" r="819" b="-2515"/>
          <a:stretch/>
        </p:blipFill>
        <p:spPr>
          <a:xfrm>
            <a:off x="4171950" y="1346198"/>
            <a:ext cx="7837487" cy="49886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1212163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6A369-AD68-4B39-AB4B-1B3E704D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04: Rethinking </a:t>
            </a:r>
            <a:r>
              <a:rPr lang="en-US" dirty="0"/>
              <a:t>application config data</a:t>
            </a:r>
            <a:endParaRPr lang="en-US"/>
          </a:p>
        </p:txBody>
      </p:sp>
      <p:pic>
        <p:nvPicPr>
          <p:cNvPr id="9" name="Picture 8" descr="Icon of four servers">
            <a:extLst>
              <a:ext uri="{FF2B5EF4-FFF2-40B4-BE49-F238E27FC236}">
                <a16:creationId xmlns:a16="http://schemas.microsoft.com/office/drawing/2014/main" id="{3C774F77-AD42-44EF-BDB7-9188A7E2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55" y="3028950"/>
            <a:ext cx="913930" cy="8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86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Rethinking application config data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790700" y="159796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Configuration information is stored in files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2493394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0090"/>
            <a:ext cx="1080516" cy="108051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790700" y="3018015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Changes can require downtime and administrative overhead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391196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78664"/>
            <a:ext cx="1085088" cy="1085088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790700" y="4251876"/>
            <a:ext cx="102076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Challenging to manage changes to local configurations across multiple running instances of the application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533044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97144"/>
            <a:ext cx="1085088" cy="1085088"/>
          </a:xfrm>
          <a:prstGeom prst="rect">
            <a:avLst/>
          </a:prstGeom>
        </p:spPr>
      </p:pic>
      <p:sp>
        <p:nvSpPr>
          <p:cNvPr id="33" name="TextBox 32" descr="Icon of a document">
            <a:extLst>
              <a:ext uri="{FF2B5EF4-FFF2-40B4-BE49-F238E27FC236}">
                <a16:creationId xmlns:a16="http://schemas.microsoft.com/office/drawing/2014/main" id="{2AA623EE-DA2F-430E-851D-88AFA340626B}"/>
              </a:ext>
            </a:extLst>
          </p:cNvPr>
          <p:cNvSpPr txBox="1"/>
          <p:nvPr/>
        </p:nvSpPr>
        <p:spPr>
          <a:xfrm>
            <a:off x="1790700" y="5855022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Discussion: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will secure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16284498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Separation of concerns</a:t>
            </a:r>
          </a:p>
        </p:txBody>
      </p:sp>
      <p:pic>
        <p:nvPicPr>
          <p:cNvPr id="6" name="Picture 5" descr="Icon of a gear and a arrow going across it">
            <a:extLst>
              <a:ext uri="{FF2B5EF4-FFF2-40B4-BE49-F238E27FC236}">
                <a16:creationId xmlns:a16="http://schemas.microsoft.com/office/drawing/2014/main" id="{05E905FC-738E-4BB9-9C5E-25BD5B97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1BC97F-6944-4103-85F0-19FD3B857620}"/>
              </a:ext>
            </a:extLst>
          </p:cNvPr>
          <p:cNvSpPr txBox="1"/>
          <p:nvPr/>
        </p:nvSpPr>
        <p:spPr>
          <a:xfrm>
            <a:off x="1747520" y="1413298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Custodian: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Responsible for generating and maintaining the life cycle of configuration values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276D-4498-4F1E-90E6-7205342CC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2488337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two people">
            <a:extLst>
              <a:ext uri="{FF2B5EF4-FFF2-40B4-BE49-F238E27FC236}">
                <a16:creationId xmlns:a16="http://schemas.microsoft.com/office/drawing/2014/main" id="{A886BE86-4E8C-4D17-878B-722464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1430"/>
            <a:ext cx="1085088" cy="1085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1C31A1-B4EA-488F-A196-5E69FCD29ADA}"/>
              </a:ext>
            </a:extLst>
          </p:cNvPr>
          <p:cNvSpPr txBox="1"/>
          <p:nvPr/>
        </p:nvSpPr>
        <p:spPr>
          <a:xfrm>
            <a:off x="1747520" y="2649976"/>
            <a:ext cx="10250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Consumer: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Responsible for defining the schema (loose term) for the configuration and then consuming the configuration values in the application or library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554CD-D49B-40DC-B823-3A92BC1EF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3919611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63F158E0-6E2F-44AC-B0E6-5A1E24B7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81250"/>
            <a:ext cx="1080516" cy="10805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BE2657-87E4-4D08-B4C1-14AFAC4ED51B}"/>
              </a:ext>
            </a:extLst>
          </p:cNvPr>
          <p:cNvSpPr txBox="1"/>
          <p:nvPr/>
        </p:nvSpPr>
        <p:spPr>
          <a:xfrm>
            <a:off x="1747520" y="4252176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underlying store that is leveraged to store the configuration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2182E8-B258-4CD9-B190-D3EDA78D7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5323405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security lock">
            <a:extLst>
              <a:ext uri="{FF2B5EF4-FFF2-40B4-BE49-F238E27FC236}">
                <a16:creationId xmlns:a16="http://schemas.microsoft.com/office/drawing/2014/main" id="{2BAD7EA0-E593-49CF-A433-5EA2CB4E7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85042"/>
            <a:ext cx="1080516" cy="1080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B06A0B-6141-4CF4-BA5D-E085B61AED5B}"/>
              </a:ext>
            </a:extLst>
          </p:cNvPr>
          <p:cNvSpPr txBox="1"/>
          <p:nvPr/>
        </p:nvSpPr>
        <p:spPr>
          <a:xfrm>
            <a:off x="1747520" y="5840634"/>
            <a:ext cx="102508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+mj-lt"/>
              </a:rPr>
              <a:t>Secret Store: </a:t>
            </a:r>
            <a:r>
              <a:rPr lang="en-US" sz="2400" dirty="0"/>
              <a:t>A separate store for persisting secrets </a:t>
            </a:r>
          </a:p>
        </p:txBody>
      </p:sp>
    </p:spTree>
    <p:extLst>
      <p:ext uri="{BB962C8B-B14F-4D97-AF65-F5344CB8AC3E}">
        <p14:creationId xmlns:p14="http://schemas.microsoft.com/office/powerpoint/2010/main" val="40014114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87A0-5D83-4501-AEF5-ACBE9BF7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External configuration store patterns</a:t>
            </a:r>
          </a:p>
        </p:txBody>
      </p:sp>
      <p:pic>
        <p:nvPicPr>
          <p:cNvPr id="59" name="Picture 58" descr="Applications are accessing the external configuration store which is accessing cloud storage and alternatively databases">
            <a:extLst>
              <a:ext uri="{FF2B5EF4-FFF2-40B4-BE49-F238E27FC236}">
                <a16:creationId xmlns:a16="http://schemas.microsoft.com/office/drawing/2014/main" id="{4928642C-B930-45E3-A232-540BD0D0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08" t="-3884" r="-2904" b="-1247"/>
          <a:stretch/>
        </p:blipFill>
        <p:spPr>
          <a:xfrm>
            <a:off x="414338" y="1271589"/>
            <a:ext cx="11596623" cy="4114799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B6584-4589-4E04-AF82-CF382B3813F1}"/>
              </a:ext>
            </a:extLst>
          </p:cNvPr>
          <p:cNvSpPr/>
          <p:nvPr/>
        </p:nvSpPr>
        <p:spPr>
          <a:xfrm>
            <a:off x="425513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Store the configuration information in external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6DED2-DB74-487C-AD0D-40F9BF64B3DE}"/>
              </a:ext>
            </a:extLst>
          </p:cNvPr>
          <p:cNvSpPr/>
          <p:nvPr/>
        </p:nvSpPr>
        <p:spPr>
          <a:xfrm>
            <a:off x="6289139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Provide an interface to quickly and efficiently read and update </a:t>
            </a:r>
          </a:p>
        </p:txBody>
      </p:sp>
    </p:spTree>
    <p:extLst>
      <p:ext uri="{BB962C8B-B14F-4D97-AF65-F5344CB8AC3E}">
        <p14:creationId xmlns:p14="http://schemas.microsoft.com/office/powerpoint/2010/main" val="28077947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4A5856-EAF5-4C82-A680-27439AD0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01: Module </a:t>
            </a:r>
            <a:r>
              <a:rPr lang="en-US" dirty="0"/>
              <a:t>overview</a:t>
            </a:r>
            <a:endParaRPr lang="en-US"/>
          </a:p>
        </p:txBody>
      </p:sp>
      <p:pic>
        <p:nvPicPr>
          <p:cNvPr id="8" name="Picture 7" descr="Icon of a magnifying glass">
            <a:extLst>
              <a:ext uri="{FF2B5EF4-FFF2-40B4-BE49-F238E27FC236}">
                <a16:creationId xmlns:a16="http://schemas.microsoft.com/office/drawing/2014/main" id="{1221C4E5-2E31-47CF-8E3D-A88BE27D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96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A3CB-4B71-4066-BA6D-528BC9E3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Integrating Azure key vault with Azure pipeline</a:t>
            </a:r>
          </a:p>
        </p:txBody>
      </p:sp>
      <p:pic>
        <p:nvPicPr>
          <p:cNvPr id="15" name="Picture 14" descr="Icon of a circle branched into three connect circles">
            <a:extLst>
              <a:ext uri="{FF2B5EF4-FFF2-40B4-BE49-F238E27FC236}">
                <a16:creationId xmlns:a16="http://schemas.microsoft.com/office/drawing/2014/main" id="{1436F0DA-6BA2-4283-92C3-ABAF7A985C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8" y="2020891"/>
            <a:ext cx="1350962" cy="13509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DEA50E-9321-49F0-BB17-E2C5746861BE}"/>
              </a:ext>
            </a:extLst>
          </p:cNvPr>
          <p:cNvSpPr/>
          <p:nvPr/>
        </p:nvSpPr>
        <p:spPr bwMode="auto">
          <a:xfrm>
            <a:off x="2143125" y="2265483"/>
            <a:ext cx="9866314" cy="861774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chemeClr val="tx1"/>
                </a:solidFill>
                <a:cs typeface="Segoe UI" pitchFamily="34" charset="0"/>
              </a:rPr>
              <a:t>Azure Key Vault allows you to manage your </a:t>
            </a:r>
            <a:r>
              <a:rPr lang="en-US" sz="2800" dirty="0">
                <a:solidFill>
                  <a:schemeClr val="tx1"/>
                </a:solidFill>
                <a:cs typeface="Segoe UI" pitchFamily="34" charset="0"/>
              </a:rPr>
              <a:t>organization’s </a:t>
            </a:r>
            <a:r>
              <a:rPr lang="en-US" sz="2800">
                <a:solidFill>
                  <a:schemeClr val="tx1"/>
                </a:solidFill>
                <a:cs typeface="Segoe UI" pitchFamily="34" charset="0"/>
              </a:rPr>
              <a:t>secrets and certificates in a centralized repository</a:t>
            </a:r>
          </a:p>
        </p:txBody>
      </p:sp>
    </p:spTree>
    <p:extLst>
      <p:ext uri="{BB962C8B-B14F-4D97-AF65-F5344CB8AC3E}">
        <p14:creationId xmlns:p14="http://schemas.microsoft.com/office/powerpoint/2010/main" val="23420759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AD3DE8-A161-45D5-AB6E-F8188793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05: Manage </a:t>
            </a:r>
            <a:r>
              <a:rPr lang="en-US" dirty="0"/>
              <a:t>secrets</a:t>
            </a:r>
            <a:r>
              <a:rPr lang="en-US"/>
              <a:t>, </a:t>
            </a:r>
            <a:r>
              <a:rPr lang="en-US" dirty="0"/>
              <a:t>tokens</a:t>
            </a:r>
            <a:r>
              <a:rPr lang="en-US"/>
              <a:t>, and </a:t>
            </a:r>
            <a:r>
              <a:rPr lang="en-US" dirty="0"/>
              <a:t>certificates</a:t>
            </a:r>
            <a:endParaRPr lang="en-US"/>
          </a:p>
        </p:txBody>
      </p:sp>
      <p:pic>
        <p:nvPicPr>
          <p:cNvPr id="8" name="Picture 7" descr="Icon of a book with a bookmark">
            <a:extLst>
              <a:ext uri="{FF2B5EF4-FFF2-40B4-BE49-F238E27FC236}">
                <a16:creationId xmlns:a16="http://schemas.microsoft.com/office/drawing/2014/main" id="{D98FF892-D041-401F-8E60-C9C5B7EC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004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Manage secrets, tokens &amp; certificates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39738" y="1510748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Centralize application secrets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39738" y="2430430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Securely store secrets and keys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088AB-9215-4ED4-87F9-DD72EF8E486F}"/>
              </a:ext>
            </a:extLst>
          </p:cNvPr>
          <p:cNvSpPr/>
          <p:nvPr/>
        </p:nvSpPr>
        <p:spPr>
          <a:xfrm>
            <a:off x="439738" y="3350112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Monitor access and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989AA-9DB9-4A6D-B25E-C171D3AE11B5}"/>
              </a:ext>
            </a:extLst>
          </p:cNvPr>
          <p:cNvSpPr/>
          <p:nvPr/>
        </p:nvSpPr>
        <p:spPr>
          <a:xfrm>
            <a:off x="439738" y="4269794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Simplified administration of application secret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39738" y="5475028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Integrate with other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Azure services</a:t>
            </a:r>
          </a:p>
        </p:txBody>
      </p:sp>
      <p:pic>
        <p:nvPicPr>
          <p:cNvPr id="2" name="Picture 1" descr="An administrator uses the Azure key vault. The vault has URIs for keys and Usage logging for keys">
            <a:extLst>
              <a:ext uri="{FF2B5EF4-FFF2-40B4-BE49-F238E27FC236}">
                <a16:creationId xmlns:a16="http://schemas.microsoft.com/office/drawing/2014/main" id="{68A7ED02-6055-419E-9A3D-A6C7638F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75" y="1491241"/>
            <a:ext cx="7090263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232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DevOps inner and outer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46088" y="1510748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The Inner loop is focused on the developer teams iterating over their solution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46088" y="3238225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/>
              <a:t>Developer teams consume the configuration published by the outer loop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46088" y="4965700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The Ops Engineer governs the configuration management and pushes the changes</a:t>
            </a:r>
          </a:p>
        </p:txBody>
      </p:sp>
      <p:pic>
        <p:nvPicPr>
          <p:cNvPr id="27" name="Picture 26" descr="Managing secrets in containers. The inner and outer loops are separated">
            <a:extLst>
              <a:ext uri="{FF2B5EF4-FFF2-40B4-BE49-F238E27FC236}">
                <a16:creationId xmlns:a16="http://schemas.microsoft.com/office/drawing/2014/main" id="{156B46C3-82DF-4647-8861-0C5EF8DDA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87" t="-3139" r="-2087" b="-3139"/>
          <a:stretch/>
        </p:blipFill>
        <p:spPr>
          <a:xfrm>
            <a:off x="5003800" y="1528763"/>
            <a:ext cx="6999290" cy="49984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6379006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E32F-F6EC-455D-8466-F08107CF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Kubernetes and Azure key vault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39EA5-6E79-45AC-9AF4-9077624E8577}"/>
              </a:ext>
            </a:extLst>
          </p:cNvPr>
          <p:cNvSpPr/>
          <p:nvPr/>
        </p:nvSpPr>
        <p:spPr bwMode="auto">
          <a:xfrm>
            <a:off x="431800" y="2201863"/>
            <a:ext cx="3748237" cy="3001963"/>
          </a:xfrm>
          <a:prstGeom prst="rect">
            <a:avLst/>
          </a:prstGeom>
          <a:solidFill>
            <a:srgbClr val="243A5E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cs typeface="Segoe UI" pitchFamily="34" charset="0"/>
              </a:rPr>
              <a:t>Use Kubernetes and Azure Key Vault together to get the </a:t>
            </a:r>
            <a:br>
              <a:rPr lang="en-US" sz="2400" dirty="0">
                <a:solidFill>
                  <a:schemeClr val="bg1"/>
                </a:solidFill>
                <a:latin typeface="+mj-lt"/>
                <a:cs typeface="Segoe UI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  <a:cs typeface="Segoe UI" pitchFamily="34" charset="0"/>
              </a:rPr>
              <a:t>best security benefits: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C2FAA-E995-40DE-BA73-5D033BE764F7}"/>
              </a:ext>
            </a:extLst>
          </p:cNvPr>
          <p:cNvSpPr/>
          <p:nvPr/>
        </p:nvSpPr>
        <p:spPr>
          <a:xfrm>
            <a:off x="4340150" y="2201863"/>
            <a:ext cx="7658175" cy="868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solidFill>
                  <a:schemeClr val="tx1"/>
                </a:solidFill>
                <a:latin typeface="+mj-lt"/>
              </a:rPr>
              <a:t>Azure Key Vault Secret store</a:t>
            </a:r>
            <a:endParaRPr lang="en-IN" sz="22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6F193-67B3-49EA-A83E-EDE96AB2C0A3}"/>
              </a:ext>
            </a:extLst>
          </p:cNvPr>
          <p:cNvSpPr/>
          <p:nvPr/>
        </p:nvSpPr>
        <p:spPr>
          <a:xfrm>
            <a:off x="4340150" y="3268465"/>
            <a:ext cx="7658175" cy="868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solidFill>
                  <a:schemeClr val="tx1"/>
                </a:solidFill>
                <a:latin typeface="+mj-lt"/>
              </a:rPr>
              <a:t>Kubernetes </a:t>
            </a:r>
            <a:r>
              <a:rPr lang="en-US" sz="2200" kern="1200" dirty="0" err="1">
                <a:solidFill>
                  <a:schemeClr val="tx1"/>
                </a:solidFill>
                <a:latin typeface="+mj-lt"/>
              </a:rPr>
              <a:t>ConfigMaps</a:t>
            </a:r>
            <a:endParaRPr lang="en-IN" sz="22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776D5-31E0-4621-AD43-28CEF4EDC116}"/>
              </a:ext>
            </a:extLst>
          </p:cNvPr>
          <p:cNvSpPr/>
          <p:nvPr/>
        </p:nvSpPr>
        <p:spPr>
          <a:xfrm>
            <a:off x="4340150" y="4335067"/>
            <a:ext cx="7658175" cy="868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>
                <a:solidFill>
                  <a:schemeClr val="tx1"/>
                </a:solidFill>
                <a:latin typeface="+mj-lt"/>
              </a:rPr>
              <a:t>Kubernetes Secrets</a:t>
            </a:r>
            <a:endParaRPr lang="en-IN" sz="2200" kern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1744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07DE7F-DF55-498B-BA0E-A4A65E9E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3"/>
            <a:ext cx="9842499" cy="360099"/>
          </a:xfrm>
        </p:spPr>
        <p:txBody>
          <a:bodyPr/>
          <a:lstStyle/>
          <a:p>
            <a:r>
              <a:rPr lang="en-US" sz="2600" spc="-90"/>
              <a:t>Lesson 06: Implement </a:t>
            </a:r>
            <a:r>
              <a:rPr lang="en-US" sz="2600" spc="-90" dirty="0"/>
              <a:t>tools </a:t>
            </a:r>
            <a:r>
              <a:rPr lang="en-US" sz="2600" spc="-90"/>
              <a:t>for </a:t>
            </a:r>
            <a:r>
              <a:rPr lang="en-US" sz="2600" spc="-90" dirty="0"/>
              <a:t>managing security </a:t>
            </a:r>
            <a:r>
              <a:rPr lang="en-US" sz="2600" spc="-90"/>
              <a:t>and </a:t>
            </a:r>
            <a:r>
              <a:rPr lang="en-US" sz="2600" spc="-90" dirty="0"/>
              <a:t>compliance</a:t>
            </a:r>
            <a:endParaRPr lang="en-US" sz="2600" spc="-90"/>
          </a:p>
        </p:txBody>
      </p:sp>
      <p:pic>
        <p:nvPicPr>
          <p:cNvPr id="4" name="Picture 3" descr="Icon of wrench and screw driver">
            <a:extLst>
              <a:ext uri="{FF2B5EF4-FFF2-40B4-BE49-F238E27FC236}">
                <a16:creationId xmlns:a16="http://schemas.microsoft.com/office/drawing/2014/main" id="{6538C240-76AB-404F-B093-78A8AF05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703" y="2958506"/>
            <a:ext cx="673222" cy="10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58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3F99A7-B017-4C7D-9CDC-CED627C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err="1">
                <a:solidFill>
                  <a:schemeClr val="tx1"/>
                </a:solidFill>
              </a:rPr>
              <a:t>SonarCloud</a:t>
            </a:r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5D862-1939-49E3-9019-4FFC8F89045C}"/>
              </a:ext>
            </a:extLst>
          </p:cNvPr>
          <p:cNvSpPr/>
          <p:nvPr/>
        </p:nvSpPr>
        <p:spPr bwMode="auto">
          <a:xfrm>
            <a:off x="465138" y="2201863"/>
            <a:ext cx="5663096" cy="2222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Technical debt – measure between</a:t>
            </a:r>
            <a:b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cs typeface="Segoe UI" pitchFamily="34" charset="0"/>
              </a:rPr>
              <a:t>the codebase’s current state and an optimal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0B8BE-3547-47A8-B4E9-D2CAFFE4D806}"/>
              </a:ext>
            </a:extLst>
          </p:cNvPr>
          <p:cNvSpPr/>
          <p:nvPr/>
        </p:nvSpPr>
        <p:spPr bwMode="auto">
          <a:xfrm>
            <a:off x="6351104" y="2201863"/>
            <a:ext cx="5663096" cy="2222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latin typeface="+mj-lt"/>
                <a:cs typeface="Segoe UI" pitchFamily="34" charset="0"/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260448868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F6A3-7468-4B07-9B89-7F4CFF65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Implement continuous security validation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CC49503-5232-4809-A20D-2F59639A1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355725"/>
            <a:ext cx="11572874" cy="3724275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137160" rIns="182880" bIns="13716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7A3920-EAA6-438A-AA19-D20EBEF9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Coding</a:t>
            </a:r>
          </a:p>
        </p:txBody>
      </p:sp>
      <p:pic>
        <p:nvPicPr>
          <p:cNvPr id="26" name="Picture 25" descr="Icon of a person sitting in a desk">
            <a:extLst>
              <a:ext uri="{FF2B5EF4-FFF2-40B4-BE49-F238E27FC236}">
                <a16:creationId xmlns:a16="http://schemas.microsoft.com/office/drawing/2014/main" id="{D624E4FD-3998-40DD-9900-33CEC8BB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59" y="2335546"/>
            <a:ext cx="1158558" cy="1158558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4B3CDABB-9923-48FB-B476-5657E773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$80/defect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D08896-D350-40BE-8366-5B109EFE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8" y="1509486"/>
            <a:ext cx="2709450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Build</a:t>
            </a:r>
          </a:p>
        </p:txBody>
      </p:sp>
      <p:pic>
        <p:nvPicPr>
          <p:cNvPr id="20" name="Picture 19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7F53EC2D-8330-4F78-B35E-334DC851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65" y="2339517"/>
            <a:ext cx="1533316" cy="1150616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955661C-516A-4183-B506-2A9B43E4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8" y="3918858"/>
            <a:ext cx="2709450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$240/defect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A1B9AF2-55EF-41AC-ABDB-11DF9D80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056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QA &amp; security</a:t>
            </a:r>
          </a:p>
        </p:txBody>
      </p:sp>
      <p:pic>
        <p:nvPicPr>
          <p:cNvPr id="24" name="Picture 23" descr="Icon of a magnifying glass">
            <a:extLst>
              <a:ext uri="{FF2B5EF4-FFF2-40B4-BE49-F238E27FC236}">
                <a16:creationId xmlns:a16="http://schemas.microsoft.com/office/drawing/2014/main" id="{83DFF2F7-6521-4A45-9551-22EB55A55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29" y="2335546"/>
            <a:ext cx="1158558" cy="1158558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526C016E-96AD-4714-8B30-3FDDE34D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056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$960/de</a:t>
            </a:r>
            <a:r>
              <a:rPr lang="en-US" altLang="en-US" sz="2000" dirty="0"/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ect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C722F9-A5BD-4218-86C5-83D5902A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268" y="1509486"/>
            <a:ext cx="2707904" cy="230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Production</a:t>
            </a:r>
          </a:p>
        </p:txBody>
      </p:sp>
      <p:pic>
        <p:nvPicPr>
          <p:cNvPr id="22" name="Picture 21" descr="Icon of a screen with filled chart ">
            <a:extLst>
              <a:ext uri="{FF2B5EF4-FFF2-40B4-BE49-F238E27FC236}">
                <a16:creationId xmlns:a16="http://schemas.microsoft.com/office/drawing/2014/main" id="{A06090E2-824E-4122-B6ED-9A7AD8CF5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885" y="2390037"/>
            <a:ext cx="1398670" cy="1049576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06A5D1E6-12D8-4500-8EF8-484B1D36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268" y="3918858"/>
            <a:ext cx="2707904" cy="6386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137160" rIns="182880" bIns="13716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ts val="204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$7,600/defect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0B5E5-F86A-41F9-B68C-2C6251F3E85A}"/>
              </a:ext>
            </a:extLst>
          </p:cNvPr>
          <p:cNvSpPr/>
          <p:nvPr/>
        </p:nvSpPr>
        <p:spPr>
          <a:xfrm>
            <a:off x="509134" y="4743195"/>
            <a:ext cx="302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</a:rPr>
              <a:t>Source: </a:t>
            </a:r>
            <a:r>
              <a:rPr lang="en-US" sz="1400" dirty="0" err="1">
                <a:solidFill>
                  <a:srgbClr val="000000"/>
                </a:solidFill>
              </a:rPr>
              <a:t>Ponemon</a:t>
            </a:r>
            <a:r>
              <a:rPr lang="en-US" sz="1400" dirty="0">
                <a:solidFill>
                  <a:srgbClr val="000000"/>
                </a:solidFill>
              </a:rPr>
              <a:t> Institute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C0043-D8A8-49B5-891C-95C5E50C52BA}"/>
              </a:ext>
            </a:extLst>
          </p:cNvPr>
          <p:cNvSpPr/>
          <p:nvPr/>
        </p:nvSpPr>
        <p:spPr>
          <a:xfrm>
            <a:off x="427037" y="5228771"/>
            <a:ext cx="5711360" cy="11858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Reduce cost by moving </a:t>
            </a:r>
            <a:r>
              <a:rPr lang="en-US" sz="2400" err="1">
                <a:solidFill>
                  <a:schemeClr val="tx1"/>
                </a:solidFill>
              </a:rPr>
              <a:t>DevSecOps</a:t>
            </a:r>
            <a:r>
              <a:rPr lang="en-US" sz="2400">
                <a:solidFill>
                  <a:schemeClr val="tx1"/>
                </a:solidFill>
              </a:rPr>
              <a:t> to the left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5751E-4390-471F-B674-08D06092D7CF}"/>
              </a:ext>
            </a:extLst>
          </p:cNvPr>
          <p:cNvSpPr/>
          <p:nvPr/>
        </p:nvSpPr>
        <p:spPr>
          <a:xfrm>
            <a:off x="6298076" y="5228771"/>
            <a:ext cx="5711360" cy="11858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Use automated tooling and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processes to identify problems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557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4927-62CF-4774-81D9-234F71D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Securing infrastructure with </a:t>
            </a:r>
            <a:r>
              <a:rPr lang="en-US" spc="0" err="1">
                <a:solidFill>
                  <a:schemeClr val="tx1"/>
                </a:solidFill>
              </a:rPr>
              <a:t>AzSK</a:t>
            </a:r>
            <a:endParaRPr lang="en-US" spc="0">
              <a:solidFill>
                <a:schemeClr val="tx1"/>
              </a:solidFill>
            </a:endParaRPr>
          </a:p>
        </p:txBody>
      </p:sp>
      <p:pic>
        <p:nvPicPr>
          <p:cNvPr id="5" name="Picture 4" descr="Screenshot from the video showing the Secure DevOps Kit in the Marketplace.">
            <a:extLst>
              <a:ext uri="{FF2B5EF4-FFF2-40B4-BE49-F238E27FC236}">
                <a16:creationId xmlns:a16="http://schemas.microsoft.com/office/drawing/2014/main" id="{3E1DBB2F-CEF6-4095-9678-AAAA529AD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96" t="-2360" r="-896" b="-2360"/>
          <a:stretch/>
        </p:blipFill>
        <p:spPr>
          <a:xfrm>
            <a:off x="442912" y="1346199"/>
            <a:ext cx="11572875" cy="423127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9332000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9D2-20FE-4F9A-982D-BC089E4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Azure policy and governance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6F3B1-E304-4901-9D37-639558AB537E}"/>
              </a:ext>
            </a:extLst>
          </p:cNvPr>
          <p:cNvSpPr/>
          <p:nvPr/>
        </p:nvSpPr>
        <p:spPr>
          <a:xfrm>
            <a:off x="5452643" y="3517982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895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7A6223-ECC3-44A9-AFDB-01C2CD9E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pic>
        <p:nvPicPr>
          <p:cNvPr id="23" name="Picture 22" descr="Icon of a magnifying glass">
            <a:extLst>
              <a:ext uri="{FF2B5EF4-FFF2-40B4-BE49-F238E27FC236}">
                <a16:creationId xmlns:a16="http://schemas.microsoft.com/office/drawing/2014/main" id="{7F3A699E-2D34-4CCC-8FFA-6F4FF7AF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567281"/>
            <a:ext cx="950976" cy="9509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72D231-D458-4E82-9E50-4EF08A997A06}"/>
              </a:ext>
            </a:extLst>
          </p:cNvPr>
          <p:cNvSpPr txBox="1"/>
          <p:nvPr/>
        </p:nvSpPr>
        <p:spPr>
          <a:xfrm>
            <a:off x="1612900" y="1873492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6F90B8-547A-40D1-8BEB-1FF6F3AB7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2655584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security lock">
            <a:extLst>
              <a:ext uri="{FF2B5EF4-FFF2-40B4-BE49-F238E27FC236}">
                <a16:creationId xmlns:a16="http://schemas.microsoft.com/office/drawing/2014/main" id="{3EE9A354-D0B9-47B4-AD53-C906FA44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2792465"/>
            <a:ext cx="952500" cy="952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F3A598-A685-44A5-B61E-D1EBDABCEF00}"/>
              </a:ext>
            </a:extLst>
          </p:cNvPr>
          <p:cNvSpPr txBox="1"/>
          <p:nvPr/>
        </p:nvSpPr>
        <p:spPr>
          <a:xfrm>
            <a:off x="1612900" y="3099122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Introduction to security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E5DACC-727E-462B-83A6-0A6193FE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3881214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two gears with different sizes">
            <a:extLst>
              <a:ext uri="{FF2B5EF4-FFF2-40B4-BE49-F238E27FC236}">
                <a16:creationId xmlns:a16="http://schemas.microsoft.com/office/drawing/2014/main" id="{0E75064B-9069-4D53-8D9F-0E81A0AE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4017649"/>
            <a:ext cx="950976" cy="9523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BE9510-3A47-44F4-8C21-1D99B7F50599}"/>
              </a:ext>
            </a:extLst>
          </p:cNvPr>
          <p:cNvSpPr txBox="1"/>
          <p:nvPr/>
        </p:nvSpPr>
        <p:spPr>
          <a:xfrm>
            <a:off x="1612900" y="4155475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Implement secure and compliant development process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6520ED-5925-4897-A94B-ACC697FCD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5106844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four servers">
            <a:extLst>
              <a:ext uri="{FF2B5EF4-FFF2-40B4-BE49-F238E27FC236}">
                <a16:creationId xmlns:a16="http://schemas.microsoft.com/office/drawing/2014/main" id="{E3D0B317-ED30-4F29-9D6D-7D32EE682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5244169"/>
            <a:ext cx="950976" cy="9509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9E61F3-7A10-4936-ACF7-0F48664CDBE0}"/>
              </a:ext>
            </a:extLst>
          </p:cNvPr>
          <p:cNvSpPr txBox="1"/>
          <p:nvPr/>
        </p:nvSpPr>
        <p:spPr>
          <a:xfrm>
            <a:off x="1612900" y="5381103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Rethinking application config data</a:t>
            </a:r>
          </a:p>
        </p:txBody>
      </p:sp>
      <p:pic>
        <p:nvPicPr>
          <p:cNvPr id="39" name="Picture 38" descr="Icon of a book with a bookmark">
            <a:extLst>
              <a:ext uri="{FF2B5EF4-FFF2-40B4-BE49-F238E27FC236}">
                <a16:creationId xmlns:a16="http://schemas.microsoft.com/office/drawing/2014/main" id="{CC82B4AB-D4DB-4832-9CD1-3EEDE8954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210" y="1567281"/>
            <a:ext cx="950976" cy="9509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F01153-8E19-4733-B4F5-D8C8FEF42A47}"/>
              </a:ext>
            </a:extLst>
          </p:cNvPr>
          <p:cNvSpPr txBox="1"/>
          <p:nvPr/>
        </p:nvSpPr>
        <p:spPr>
          <a:xfrm>
            <a:off x="7247702" y="170421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Manage secrets, tokens, and certificates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098024-ABB7-443B-99DE-324B5A8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2655584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wrench and screw driver">
            <a:extLst>
              <a:ext uri="{FF2B5EF4-FFF2-40B4-BE49-F238E27FC236}">
                <a16:creationId xmlns:a16="http://schemas.microsoft.com/office/drawing/2014/main" id="{4306496C-CE66-420D-871A-F230C0405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686" y="2792911"/>
            <a:ext cx="952500" cy="9525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DF65821-CE7B-4789-ACC5-2FDD22F76017}"/>
              </a:ext>
            </a:extLst>
          </p:cNvPr>
          <p:cNvSpPr txBox="1"/>
          <p:nvPr/>
        </p:nvSpPr>
        <p:spPr>
          <a:xfrm>
            <a:off x="7247702" y="292984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Implement tools for managing security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95F17-80F5-4E87-B69D-67E76400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3881214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a lab flask">
            <a:extLst>
              <a:ext uri="{FF2B5EF4-FFF2-40B4-BE49-F238E27FC236}">
                <a16:creationId xmlns:a16="http://schemas.microsoft.com/office/drawing/2014/main" id="{1D0EA60E-CB0C-4DE1-8542-C0E756144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210" y="4018541"/>
            <a:ext cx="950976" cy="95097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7B2E78-60CD-4215-9C99-A90E3D5FEEF7}"/>
              </a:ext>
            </a:extLst>
          </p:cNvPr>
          <p:cNvSpPr txBox="1"/>
          <p:nvPr/>
        </p:nvSpPr>
        <p:spPr>
          <a:xfrm>
            <a:off x="7247702" y="4324752"/>
            <a:ext cx="443171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Lab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644169-20B2-4ECC-A07D-1CA5C4024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5106844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document with a checkmark">
            <a:extLst>
              <a:ext uri="{FF2B5EF4-FFF2-40B4-BE49-F238E27FC236}">
                <a16:creationId xmlns:a16="http://schemas.microsoft.com/office/drawing/2014/main" id="{3997674E-E8B7-4803-8F88-1B5FA3EE9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210" y="5244169"/>
            <a:ext cx="950976" cy="9509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7C707A-F5A0-4BEC-BD88-0A38164064E0}"/>
              </a:ext>
            </a:extLst>
          </p:cNvPr>
          <p:cNvSpPr txBox="1"/>
          <p:nvPr/>
        </p:nvSpPr>
        <p:spPr>
          <a:xfrm>
            <a:off x="7247702" y="5381103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8: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41266738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207C3F-121D-4FAB-A294-28DB7D4F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07: Lab</a:t>
            </a:r>
          </a:p>
        </p:txBody>
      </p:sp>
      <p:pic>
        <p:nvPicPr>
          <p:cNvPr id="8" name="Picture 7" descr="Icon of a lab flask">
            <a:extLst>
              <a:ext uri="{FF2B5EF4-FFF2-40B4-BE49-F238E27FC236}">
                <a16:creationId xmlns:a16="http://schemas.microsoft.com/office/drawing/2014/main" id="{827BF8C8-414E-4715-9C7C-69BD1BE9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57" y="2914169"/>
            <a:ext cx="801872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806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BBD46A-F4A9-4B33-BBF6-DDB4E157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Lab: Integrating Azure key vault with Azure DevOps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3149F-7342-48E1-B832-F4523A56D613}"/>
              </a:ext>
            </a:extLst>
          </p:cNvPr>
          <p:cNvSpPr/>
          <p:nvPr/>
        </p:nvSpPr>
        <p:spPr>
          <a:xfrm>
            <a:off x="465138" y="1294498"/>
            <a:ext cx="11326812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latin typeface="+mj-lt"/>
              </a:rPr>
              <a:t>Complete the </a:t>
            </a:r>
            <a:r>
              <a:rPr lang="en-US" sz="2200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Integrating Azure </a:t>
            </a:r>
            <a:r>
              <a:rPr lang="en-US" sz="2200" dirty="0" err="1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KeyVault</a:t>
            </a:r>
            <a:r>
              <a:rPr lang="en-US" sz="2200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with Azure DevOps</a:t>
            </a:r>
            <a:r>
              <a:rPr lang="en-US" sz="2200" dirty="0">
                <a:latin typeface="+mj-lt"/>
              </a:rPr>
              <a:t>. You will learn how to:</a:t>
            </a:r>
          </a:p>
        </p:txBody>
      </p:sp>
      <p:pic>
        <p:nvPicPr>
          <p:cNvPr id="10" name="Picture 9" descr="Icon of a series of rectangular blocks representing traffic">
            <a:extLst>
              <a:ext uri="{FF2B5EF4-FFF2-40B4-BE49-F238E27FC236}">
                <a16:creationId xmlns:a16="http://schemas.microsoft.com/office/drawing/2014/main" id="{2FCAE0BE-2A07-4395-90BD-E8B33D487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14" y="1962676"/>
            <a:ext cx="1080516" cy="1080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01FF99-1D39-4EED-9371-6D68C91A2625}"/>
              </a:ext>
            </a:extLst>
          </p:cNvPr>
          <p:cNvSpPr/>
          <p:nvPr/>
        </p:nvSpPr>
        <p:spPr>
          <a:xfrm>
            <a:off x="1792225" y="2369789"/>
            <a:ext cx="1021721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2200"/>
              <a:t>Create a key vault, from the Azure portal, to store a MySQL server password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70C8-4778-4B8D-91BA-440447C8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2225" y="3339166"/>
            <a:ext cx="10217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a gear and a arrow going across it">
            <a:extLst>
              <a:ext uri="{FF2B5EF4-FFF2-40B4-BE49-F238E27FC236}">
                <a16:creationId xmlns:a16="http://schemas.microsoft.com/office/drawing/2014/main" id="{4CDC6554-4112-475F-8B4C-925EADF64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3582635"/>
            <a:ext cx="1088136" cy="10881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83BCFB2-8F0F-4BC3-8370-13ED9E4E82AF}"/>
              </a:ext>
            </a:extLst>
          </p:cNvPr>
          <p:cNvSpPr/>
          <p:nvPr/>
        </p:nvSpPr>
        <p:spPr>
          <a:xfrm>
            <a:off x="1792225" y="3969989"/>
            <a:ext cx="1021721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2200"/>
              <a:t>Configure permissions to let a service principal to read the value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6604FB-B97E-4932-909A-ED1681EC9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2225" y="4939366"/>
            <a:ext cx="10217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 of an arrow in a circular motion and a cloud inside it">
            <a:extLst>
              <a:ext uri="{FF2B5EF4-FFF2-40B4-BE49-F238E27FC236}">
                <a16:creationId xmlns:a16="http://schemas.microsoft.com/office/drawing/2014/main" id="{BCEBE05C-FE3E-4124-BCE8-DD603C0F4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4" y="5184358"/>
            <a:ext cx="1080516" cy="10805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F9F46B-9711-4CE3-8664-365131141A8F}"/>
              </a:ext>
            </a:extLst>
          </p:cNvPr>
          <p:cNvSpPr/>
          <p:nvPr/>
        </p:nvSpPr>
        <p:spPr>
          <a:xfrm>
            <a:off x="1792225" y="5570189"/>
            <a:ext cx="1021721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2200"/>
              <a:t>Retrieve the password in an Azure pipeline and passed on to subsequent tasks</a:t>
            </a:r>
          </a:p>
        </p:txBody>
      </p:sp>
    </p:spTree>
    <p:extLst>
      <p:ext uri="{BB962C8B-B14F-4D97-AF65-F5344CB8AC3E}">
        <p14:creationId xmlns:p14="http://schemas.microsoft.com/office/powerpoint/2010/main" val="31945823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119001-14F1-43C7-8EA7-FA6CE2C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97207"/>
            <a:ext cx="9070923" cy="4001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/>
              <a:t>Lesson 08: Module </a:t>
            </a:r>
            <a:r>
              <a:rPr lang="en-US" spc="0" dirty="0"/>
              <a:t>review questions</a:t>
            </a:r>
            <a:endParaRPr lang="en-US" spc="0"/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D459A45B-2FB7-4B8B-8C27-502161D0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847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77F53-694D-4D24-91F7-FF48D40C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What did you learn?</a:t>
            </a:r>
          </a:p>
        </p:txBody>
      </p:sp>
      <p:pic>
        <p:nvPicPr>
          <p:cNvPr id="2" name="Picture 1" descr="Icon of a document">
            <a:extLst>
              <a:ext uri="{FF2B5EF4-FFF2-40B4-BE49-F238E27FC236}">
                <a16:creationId xmlns:a16="http://schemas.microsoft.com/office/drawing/2014/main" id="{85642BF7-7460-4FF9-8AB2-57F640CB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8" y="1871623"/>
            <a:ext cx="1252728" cy="1252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60988-9D86-4C7D-81D9-650F3BB59F9A}"/>
              </a:ext>
            </a:extLst>
          </p:cNvPr>
          <p:cNvSpPr txBox="1"/>
          <p:nvPr/>
        </p:nvSpPr>
        <p:spPr>
          <a:xfrm>
            <a:off x="1967266" y="2159659"/>
            <a:ext cx="10023122" cy="6766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/>
              <a:t>Manage application config and secrets</a:t>
            </a:r>
          </a:p>
        </p:txBody>
      </p:sp>
      <p:pic>
        <p:nvPicPr>
          <p:cNvPr id="6" name="Picture 5" descr="Icon of an arrow in a circular motion and a cloud inside it">
            <a:extLst>
              <a:ext uri="{FF2B5EF4-FFF2-40B4-BE49-F238E27FC236}">
                <a16:creationId xmlns:a16="http://schemas.microsoft.com/office/drawing/2014/main" id="{E25199B4-2BD6-4BB1-A467-DB48A6F5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4" y="3383951"/>
            <a:ext cx="1086513" cy="9705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0F4BD-DED0-4120-B40B-91BE0943D647}"/>
              </a:ext>
            </a:extLst>
          </p:cNvPr>
          <p:cNvSpPr/>
          <p:nvPr/>
        </p:nvSpPr>
        <p:spPr>
          <a:xfrm>
            <a:off x="1899670" y="3685508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Implement Tools for Managing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security and compliance in pipeline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C1CBD-08BC-45C6-8207-C08E97362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947010" y="3246842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189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3B94-FE98-4DED-AF71-5CE1E8A8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>
                <a:solidFill>
                  <a:schemeClr val="tx1"/>
                </a:solidFill>
              </a:rPr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598D1-0327-4291-840C-09A80D08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B0FF1B-F104-4B19-B32C-62DE7DFCC9C0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D2A880-2591-4985-A42E-0737DE439283}"/>
              </a:ext>
            </a:extLst>
          </p:cNvPr>
          <p:cNvSpPr txBox="1"/>
          <p:nvPr/>
        </p:nvSpPr>
        <p:spPr>
          <a:xfrm>
            <a:off x="1557339" y="1687390"/>
            <a:ext cx="1045210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1"/>
            <a:r>
              <a:rPr lang="en-US" sz="2400" dirty="0"/>
              <a:t>What is OWASP ZAP and how can it be used?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C17091-651F-42A2-8B19-D7718A5D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9" y="252927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863F0-AFEF-4806-9843-C259D4DF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29658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1BF5AC-94DC-4C51-AD93-2E6B12FEFAD4}"/>
              </a:ext>
            </a:extLst>
          </p:cNvPr>
          <p:cNvSpPr/>
          <p:nvPr/>
        </p:nvSpPr>
        <p:spPr bwMode="auto">
          <a:xfrm rot="10800000" flipV="1">
            <a:off x="499585" y="279857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87A96-82CE-4489-A734-65F968A0556E}"/>
              </a:ext>
            </a:extLst>
          </p:cNvPr>
          <p:cNvSpPr txBox="1"/>
          <p:nvPr/>
        </p:nvSpPr>
        <p:spPr>
          <a:xfrm>
            <a:off x="1557339" y="3018343"/>
            <a:ext cx="1045210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1"/>
            <a:r>
              <a:rPr lang="en-US" sz="2400" dirty="0"/>
              <a:t>What are the five stages of threat modeling?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98AC7B-AFF9-45D2-BDF8-35CAE8696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9" y="387343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F49940-75EA-48DB-AA9A-82812BB4B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137003"/>
            <a:ext cx="915924" cy="9159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719AF18-C7E7-4159-9B8F-FA52757C0757}"/>
              </a:ext>
            </a:extLst>
          </p:cNvPr>
          <p:cNvSpPr/>
          <p:nvPr/>
        </p:nvSpPr>
        <p:spPr bwMode="auto">
          <a:xfrm rot="10800000" flipV="1">
            <a:off x="499585" y="420592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78EE8-24DC-45EF-B3B9-A26462FE65CF}"/>
              </a:ext>
            </a:extLst>
          </p:cNvPr>
          <p:cNvSpPr/>
          <p:nvPr/>
        </p:nvSpPr>
        <p:spPr>
          <a:xfrm>
            <a:off x="1557339" y="4367990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Why would you use </a:t>
            </a:r>
            <a:r>
              <a:rPr lang="en-US" sz="2400" dirty="0" err="1"/>
              <a:t>WhiteSource</a:t>
            </a:r>
            <a:r>
              <a:rPr lang="en-US" sz="2400" dirty="0"/>
              <a:t> Bolt?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B89139-7DB5-4C2D-ADB2-F079C2562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9" y="521759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4C99288-682D-4CCE-A9B4-3C8725B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565139"/>
            <a:ext cx="915924" cy="9159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BFEE68-EE84-4AC9-A9DF-2AA9778F8969}"/>
              </a:ext>
            </a:extLst>
          </p:cNvPr>
          <p:cNvSpPr/>
          <p:nvPr/>
        </p:nvSpPr>
        <p:spPr bwMode="auto">
          <a:xfrm rot="10800000" flipV="1">
            <a:off x="499585" y="563405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6F8666-9AF9-48AC-8931-861DCD0BCBDC}"/>
              </a:ext>
            </a:extLst>
          </p:cNvPr>
          <p:cNvSpPr/>
          <p:nvPr/>
        </p:nvSpPr>
        <p:spPr>
          <a:xfrm>
            <a:off x="1557339" y="5853824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What is the Azure Key Vault and why would use it?</a:t>
            </a:r>
          </a:p>
        </p:txBody>
      </p:sp>
    </p:spTree>
    <p:extLst>
      <p:ext uri="{BB962C8B-B14F-4D97-AF65-F5344CB8AC3E}">
        <p14:creationId xmlns:p14="http://schemas.microsoft.com/office/powerpoint/2010/main" val="1859883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1BEC3C-E71E-4AC6-AD3E-B9928377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Learning objectives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C354AF-FAB1-471F-962B-E454E3375C90}"/>
              </a:ext>
            </a:extLst>
          </p:cNvPr>
          <p:cNvSpPr txBox="1">
            <a:spLocks/>
          </p:cNvSpPr>
          <p:nvPr/>
        </p:nvSpPr>
        <p:spPr>
          <a:xfrm>
            <a:off x="436563" y="1188720"/>
            <a:ext cx="11572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>
                <a:solidFill>
                  <a:schemeClr val="tx1"/>
                </a:solidFill>
              </a:rPr>
              <a:t>After completing this module, students will be able to:</a:t>
            </a:r>
          </a:p>
        </p:txBody>
      </p:sp>
      <p:pic>
        <p:nvPicPr>
          <p:cNvPr id="14" name="Picture 13" descr="Icon of a gear and a arrow going across it">
            <a:extLst>
              <a:ext uri="{FF2B5EF4-FFF2-40B4-BE49-F238E27FC236}">
                <a16:creationId xmlns:a16="http://schemas.microsoft.com/office/drawing/2014/main" id="{5ADDC21A-9B1A-448A-A6D3-643DBB70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647F4E-7272-403C-8390-C951CF0D717B}"/>
              </a:ext>
            </a:extLst>
          </p:cNvPr>
          <p:cNvSpPr/>
          <p:nvPr/>
        </p:nvSpPr>
        <p:spPr bwMode="auto">
          <a:xfrm>
            <a:off x="1772558" y="2120900"/>
            <a:ext cx="10193337" cy="6080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400" dirty="0">
                <a:solidFill>
                  <a:schemeClr val="tx1"/>
                </a:solidFill>
              </a:rPr>
              <a:t>Manage application config and secrets</a:t>
            </a:r>
          </a:p>
        </p:txBody>
      </p:sp>
      <p:pic>
        <p:nvPicPr>
          <p:cNvPr id="2" name="Picture 1" descr="Icon of an arrow in a circular motion and a cloud inside it">
            <a:extLst>
              <a:ext uri="{FF2B5EF4-FFF2-40B4-BE49-F238E27FC236}">
                <a16:creationId xmlns:a16="http://schemas.microsoft.com/office/drawing/2014/main" id="{E2B857A7-4038-464A-8D4F-E1AEFA53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293660"/>
            <a:ext cx="1086513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0BF0-ADDB-4D89-B8D9-3A3D198AFC7B}"/>
              </a:ext>
            </a:extLst>
          </p:cNvPr>
          <p:cNvSpPr/>
          <p:nvPr/>
        </p:nvSpPr>
        <p:spPr>
          <a:xfrm>
            <a:off x="1772558" y="3595217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Implement Tools for Managing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security and compliance in pipeline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9AE17-B330-42E8-84C6-8F6C58CE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19898" y="315655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83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C0B5A-B0A8-40B0-9B6C-9B1561F4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02: Introduction to </a:t>
            </a:r>
            <a:r>
              <a:rPr lang="en-US" dirty="0"/>
              <a:t>security</a:t>
            </a:r>
            <a:endParaRPr lang="en-US"/>
          </a:p>
        </p:txBody>
      </p:sp>
      <p:pic>
        <p:nvPicPr>
          <p:cNvPr id="4" name="Picture 3" descr="Icon of a security lock">
            <a:extLst>
              <a:ext uri="{FF2B5EF4-FFF2-40B4-BE49-F238E27FC236}">
                <a16:creationId xmlns:a16="http://schemas.microsoft.com/office/drawing/2014/main" id="{87CFCDCA-1D85-468D-9491-BFABE978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41" y="2957831"/>
            <a:ext cx="762240" cy="1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1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8" y="1510748"/>
            <a:ext cx="6278562" cy="4871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Securing applications is a continuous process that encompasses secure infrastructure, designing an architecture with layered security, continuous security validation, and monitoring for attacks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Security is everyone’s responsibility</a:t>
            </a:r>
          </a:p>
        </p:txBody>
      </p:sp>
      <p:pic>
        <p:nvPicPr>
          <p:cNvPr id="9" name="Picture 8" descr="Four part circle with Infrastructure, app architecture, monitoring, and continuous validation">
            <a:extLst>
              <a:ext uri="{FF2B5EF4-FFF2-40B4-BE49-F238E27FC236}">
                <a16:creationId xmlns:a16="http://schemas.microsoft.com/office/drawing/2014/main" id="{7C2DBAF3-ADEC-482B-A666-466B5066F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743" t="-4954" r="-7743" b="-4954"/>
          <a:stretch/>
        </p:blipFill>
        <p:spPr>
          <a:xfrm>
            <a:off x="6911976" y="1524000"/>
            <a:ext cx="5097462" cy="484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051025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SQL injection attack</a:t>
            </a:r>
          </a:p>
        </p:txBody>
      </p:sp>
      <p:pic>
        <p:nvPicPr>
          <p:cNvPr id="62" name="Picture 61" descr="Screenshot from the video showing a simple web app with SQL database exposing a possible threat">
            <a:extLst>
              <a:ext uri="{FF2B5EF4-FFF2-40B4-BE49-F238E27FC236}">
                <a16:creationId xmlns:a16="http://schemas.microsoft.com/office/drawing/2014/main" id="{96FC6D9A-5666-402B-B737-036B9E5E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0" y="1408414"/>
            <a:ext cx="11601694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50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0ADA48-CB25-4E42-B174-40BFD9D5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610724" cy="360099"/>
          </a:xfrm>
        </p:spPr>
        <p:txBody>
          <a:bodyPr/>
          <a:lstStyle/>
          <a:p>
            <a:r>
              <a:rPr lang="en-US" spc="-90"/>
              <a:t>Lesson 03: Implement </a:t>
            </a:r>
            <a:r>
              <a:rPr lang="en-US" spc="-90" dirty="0"/>
              <a:t>secure </a:t>
            </a:r>
            <a:r>
              <a:rPr lang="en-US" spc="-90"/>
              <a:t>&amp; </a:t>
            </a:r>
            <a:r>
              <a:rPr lang="en-US" spc="-90" dirty="0"/>
              <a:t>compliant development processes</a:t>
            </a:r>
            <a:endParaRPr lang="en-US" spc="-90"/>
          </a:p>
        </p:txBody>
      </p: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3B440B66-63C1-4263-941B-D9C81F26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788" y="2990850"/>
            <a:ext cx="1012822" cy="10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452317-A0AB-4FBB-B7B3-4685E079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Threat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2D3A25-2475-4D6E-B419-028A18F74271}"/>
              </a:ext>
            </a:extLst>
          </p:cNvPr>
          <p:cNvSpPr/>
          <p:nvPr/>
        </p:nvSpPr>
        <p:spPr>
          <a:xfrm>
            <a:off x="427038" y="1415469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 dirty="0"/>
              <a:t>Define security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9C86D-DC9C-4F59-9F70-FC3640926B92}"/>
              </a:ext>
            </a:extLst>
          </p:cNvPr>
          <p:cNvSpPr/>
          <p:nvPr/>
        </p:nvSpPr>
        <p:spPr>
          <a:xfrm>
            <a:off x="427038" y="2397904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/>
              <a:t>Create an application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F5EF5-D463-47D9-BEBC-A5241610397E}"/>
              </a:ext>
            </a:extLst>
          </p:cNvPr>
          <p:cNvSpPr/>
          <p:nvPr/>
        </p:nvSpPr>
        <p:spPr>
          <a:xfrm>
            <a:off x="427038" y="3380340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/>
              <a:t>Identify threats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6BBCD-5024-47A3-AC60-A87C1A33F710}"/>
              </a:ext>
            </a:extLst>
          </p:cNvPr>
          <p:cNvSpPr/>
          <p:nvPr/>
        </p:nvSpPr>
        <p:spPr>
          <a:xfrm>
            <a:off x="427038" y="4362775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/>
              <a:t>Mitigate threats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748D0-CCA8-46D6-9A2D-F34053D41EE3}"/>
              </a:ext>
            </a:extLst>
          </p:cNvPr>
          <p:cNvSpPr/>
          <p:nvPr/>
        </p:nvSpPr>
        <p:spPr>
          <a:xfrm>
            <a:off x="427038" y="5345210"/>
            <a:ext cx="5846762" cy="1104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 dirty="0"/>
              <a:t>Validate that threats have been mitigated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9514-269F-47A7-9C41-C2DFBD580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00800" y="1415469"/>
            <a:ext cx="5555797" cy="503451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grpSp>
        <p:nvGrpSpPr>
          <p:cNvPr id="46" name="Group 45" descr="A threat modelling having define, diagram, identify, mitigate, and validate">
            <a:extLst>
              <a:ext uri="{FF2B5EF4-FFF2-40B4-BE49-F238E27FC236}">
                <a16:creationId xmlns:a16="http://schemas.microsoft.com/office/drawing/2014/main" id="{130AEDF8-168E-4CCF-ABEC-2054CAE46693}"/>
              </a:ext>
            </a:extLst>
          </p:cNvPr>
          <p:cNvGrpSpPr/>
          <p:nvPr/>
        </p:nvGrpSpPr>
        <p:grpSpPr>
          <a:xfrm>
            <a:off x="6749823" y="1587989"/>
            <a:ext cx="4857750" cy="4689475"/>
            <a:chOff x="6749823" y="1587989"/>
            <a:chExt cx="4857750" cy="4689475"/>
          </a:xfrm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70038CB5-439D-4027-A4FD-9A67F74A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023" y="3563394"/>
              <a:ext cx="134331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>
                  <a:solidFill>
                    <a:schemeClr val="tx2"/>
                  </a:solidFill>
                  <a:latin typeface="+mj-lt"/>
                </a:rPr>
                <a:t>Threat</a:t>
              </a:r>
            </a:p>
            <a:p>
              <a:pPr algn="ctr" defTabSz="914400"/>
              <a:r>
                <a:rPr lang="en-US" altLang="en-US" sz="2400" dirty="0">
                  <a:solidFill>
                    <a:schemeClr val="tx2"/>
                  </a:solidFill>
                  <a:latin typeface="+mj-lt"/>
                </a:rPr>
                <a:t>Modeling</a:t>
              </a:r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1A5BA2AB-A499-4D2A-B71A-7599EB32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823" y="2837352"/>
              <a:ext cx="1416050" cy="1417637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1.</a:t>
              </a:r>
              <a:br>
                <a:rPr lang="en-US" dirty="0">
                  <a:solidFill>
                    <a:schemeClr val="bg1"/>
                  </a:solidFill>
                  <a:latin typeface="+mj-lt"/>
                </a:rPr>
              </a:br>
              <a:r>
                <a:rPr lang="en-US" dirty="0">
                  <a:solidFill>
                    <a:schemeClr val="bg1"/>
                  </a:solidFill>
                  <a:latin typeface="+mj-lt"/>
                </a:rPr>
                <a:t>Define</a:t>
              </a: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18AD5B34-8B48-4DA3-8F03-75BE64FC0A7C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12936003"/>
                <a:gd name="adj2" fmla="val 1474699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8F6D93D6-3190-4479-8124-205BD0F33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198" y="1587989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2. Diagram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51CBF44-353B-4F16-BD69-691E730D37B2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17614205"/>
                <a:gd name="adj2" fmla="val 1942328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B781659C-5E63-4540-9B4F-ACE51FBF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111" y="2837352"/>
              <a:ext cx="1414462" cy="1417637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3.</a:t>
              </a:r>
              <a:br>
                <a:rPr lang="en-US">
                  <a:solidFill>
                    <a:schemeClr val="bg1"/>
                  </a:solidFill>
                  <a:latin typeface="+mj-lt"/>
                </a:rPr>
              </a:br>
              <a:r>
                <a:rPr lang="en-US">
                  <a:solidFill>
                    <a:schemeClr val="bg1"/>
                  </a:solidFill>
                  <a:latin typeface="+mj-lt"/>
                </a:rPr>
                <a:t>Identify</a:t>
              </a: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09E6B76E-72DF-4779-B8D1-A4481CA7F1FE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654358"/>
                <a:gd name="adj2" fmla="val 212862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1214CAD0-92A3-499B-8D59-EBAE0F1E6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298" y="4861414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4. Mitigate</a:t>
              </a: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3DC1A32A-6494-41C8-91F3-DABCFDC3254F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4712539"/>
                <a:gd name="adj2" fmla="val 604963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41F06CA8-B9AF-4E5C-BA5D-5E9298DC6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048" y="4861414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5. Validate</a:t>
              </a: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5B659256-AB2A-4020-AAC2-DE1FF4CAA2A9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8692201"/>
                <a:gd name="adj2" fmla="val 1016702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028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bd314a4cb5a5f0e3d803d6fe54ceca07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bfbb6cf21f6f1a0d29f3532108c2446d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a4bc753f-e3bb-4cba-8373-da173ea1515c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0db0749-eddb-4627-97e5-bcd86b41c8cd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417CE0D-00CD-4321-8722-A79308BF19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1050</Words>
  <Application>Microsoft Office PowerPoint</Application>
  <PresentationFormat>Custom</PresentationFormat>
  <Paragraphs>143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Segoe UI</vt:lpstr>
      <vt:lpstr>Segoe UI Light</vt:lpstr>
      <vt:lpstr>Segoe UI Semibold</vt:lpstr>
      <vt:lpstr>Wingdings</vt:lpstr>
      <vt:lpstr>Azure 1</vt:lpstr>
      <vt:lpstr>AZ-400.00 Module 6: Managing application config &amp; secrets</vt:lpstr>
      <vt:lpstr>Lesson 01: Module overview</vt:lpstr>
      <vt:lpstr>Module overview</vt:lpstr>
      <vt:lpstr>Learning objectives</vt:lpstr>
      <vt:lpstr>Lesson 02: Introduction to security</vt:lpstr>
      <vt:lpstr>Introduction to security</vt:lpstr>
      <vt:lpstr>SQL injection attack</vt:lpstr>
      <vt:lpstr>Lesson 03: Implement secure &amp; compliant development processes</vt:lpstr>
      <vt:lpstr>Threat modeling</vt:lpstr>
      <vt:lpstr>Threat modeling </vt:lpstr>
      <vt:lpstr>Key validation points</vt:lpstr>
      <vt:lpstr>Continuous integration</vt:lpstr>
      <vt:lpstr>Infrastructure vulnerabilities</vt:lpstr>
      <vt:lpstr>Application deployment to DEV and TEST</vt:lpstr>
      <vt:lpstr>Results and bugs</vt:lpstr>
      <vt:lpstr>Lesson 04: Rethinking application config data</vt:lpstr>
      <vt:lpstr>Rethinking application config data</vt:lpstr>
      <vt:lpstr>Separation of concerns</vt:lpstr>
      <vt:lpstr>External configuration store patterns</vt:lpstr>
      <vt:lpstr>Integrating Azure key vault with Azure pipeline</vt:lpstr>
      <vt:lpstr>Lesson 05: Manage secrets, tokens, and certificates</vt:lpstr>
      <vt:lpstr>Manage secrets, tokens &amp; certificates</vt:lpstr>
      <vt:lpstr>DevOps inner and outer loop</vt:lpstr>
      <vt:lpstr>Kubernetes and Azure key vault</vt:lpstr>
      <vt:lpstr>Lesson 06: Implement tools for managing security and compliance</vt:lpstr>
      <vt:lpstr>SonarCloud</vt:lpstr>
      <vt:lpstr>Implement continuous security validation</vt:lpstr>
      <vt:lpstr>Securing infrastructure with AzSK</vt:lpstr>
      <vt:lpstr>Azure policy and governance</vt:lpstr>
      <vt:lpstr>Lesson 07: Lab</vt:lpstr>
      <vt:lpstr>Lab: Integrating Azure key vault with Azure DevOps</vt:lpstr>
      <vt:lpstr>Lesson 08: Module review questions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6: Managing application config &amp; secrets</dc:title>
  <dc:creator/>
  <cp:lastModifiedBy>Kimberly Rasmusson-Anderson</cp:lastModifiedBy>
  <cp:revision>2</cp:revision>
  <dcterms:created xsi:type="dcterms:W3CDTF">2020-04-30T00:33:59Z</dcterms:created>
  <dcterms:modified xsi:type="dcterms:W3CDTF">2020-07-17T21:07:17Z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