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1"/>
  </p:notesMasterIdLst>
  <p:handoutMasterIdLst>
    <p:handoutMasterId r:id="rId32"/>
  </p:handoutMasterIdLst>
  <p:sldIdLst>
    <p:sldId id="1884" r:id="rId5"/>
    <p:sldId id="1912" r:id="rId6"/>
    <p:sldId id="1913" r:id="rId7"/>
    <p:sldId id="1914" r:id="rId8"/>
    <p:sldId id="1719" r:id="rId9"/>
    <p:sldId id="1859" r:id="rId10"/>
    <p:sldId id="1917" r:id="rId11"/>
    <p:sldId id="1918" r:id="rId12"/>
    <p:sldId id="1919" r:id="rId13"/>
    <p:sldId id="1905" r:id="rId14"/>
    <p:sldId id="1906" r:id="rId15"/>
    <p:sldId id="1910" r:id="rId16"/>
    <p:sldId id="1908" r:id="rId17"/>
    <p:sldId id="1909" r:id="rId18"/>
    <p:sldId id="1920" r:id="rId19"/>
    <p:sldId id="1885" r:id="rId20"/>
    <p:sldId id="1921" r:id="rId21"/>
    <p:sldId id="1898" r:id="rId22"/>
    <p:sldId id="1901" r:id="rId23"/>
    <p:sldId id="1897" r:id="rId24"/>
    <p:sldId id="1903" r:id="rId25"/>
    <p:sldId id="1916" r:id="rId26"/>
    <p:sldId id="1895" r:id="rId27"/>
    <p:sldId id="1915" r:id="rId28"/>
    <p:sldId id="1911" r:id="rId29"/>
    <p:sldId id="1883"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243A5E"/>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EFFB7-0346-4598-B2A5-F24004372650}" v="40" dt="2020-07-14T17:20:37.194"/>
    <p1510:client id="{848243A7-E6E3-47D5-B8B7-42145E40679C}" v="1" dt="2020-07-15T15:40:08.365"/>
    <p1510:client id="{B970DA43-ADBF-49A5-986C-B4DE598EE7CE}" v="11" dt="2020-07-15T14:43:42.002"/>
    <p1510:client id="{C1654E8E-B66A-45B8-BB61-56884ED702D6}" v="100" dt="2020-07-15T10:05:15.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426" y="10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pefirmly Lyngdoh [Chillibreeze]" userId="01a7a686-b86c-48d4-b45c-9f5406d63a6c" providerId="ADAL" clId="{45445897-B643-4272-9722-8BFE1E723779}"/>
    <pc:docChg chg="modSld">
      <pc:chgData name="Hopefirmly Lyngdoh [Chillibreeze]" userId="01a7a686-b86c-48d4-b45c-9f5406d63a6c" providerId="ADAL" clId="{45445897-B643-4272-9722-8BFE1E723779}" dt="2020-07-13T04:18:56.837" v="3" actId="1038"/>
      <pc:docMkLst>
        <pc:docMk/>
      </pc:docMkLst>
      <pc:sldChg chg="modSp mod">
        <pc:chgData name="Hopefirmly Lyngdoh [Chillibreeze]" userId="01a7a686-b86c-48d4-b45c-9f5406d63a6c" providerId="ADAL" clId="{45445897-B643-4272-9722-8BFE1E723779}" dt="2020-07-13T04:18:56.837" v="3" actId="1038"/>
        <pc:sldMkLst>
          <pc:docMk/>
          <pc:sldMk cId="3060697331" sldId="1912"/>
        </pc:sldMkLst>
        <pc:picChg chg="mod">
          <ac:chgData name="Hopefirmly Lyngdoh [Chillibreeze]" userId="01a7a686-b86c-48d4-b45c-9f5406d63a6c" providerId="ADAL" clId="{45445897-B643-4272-9722-8BFE1E723779}" dt="2020-07-13T04:18:56.837" v="3" actId="1038"/>
          <ac:picMkLst>
            <pc:docMk/>
            <pc:sldMk cId="3060697331" sldId="1912"/>
            <ac:picMk id="8" creationId="{924DC67E-A969-4206-AD21-0BBB850C1B27}"/>
          </ac:picMkLst>
        </pc:picChg>
      </pc:sldChg>
    </pc:docChg>
  </pc:docChgLst>
  <pc:docChgLst>
    <pc:chgData name="Wanlambok Nongbet [Chillibreeze]" userId="6bf028ea-505a-4797-9fbe-498829f78d74" providerId="ADAL" clId="{650EFFB7-0346-4598-B2A5-F24004372650}"/>
    <pc:docChg chg="undo custSel modSld modMainMaster">
      <pc:chgData name="Wanlambok Nongbet [Chillibreeze]" userId="6bf028ea-505a-4797-9fbe-498829f78d74" providerId="ADAL" clId="{650EFFB7-0346-4598-B2A5-F24004372650}" dt="2020-07-14T17:22:30.837" v="245" actId="962"/>
      <pc:docMkLst>
        <pc:docMk/>
      </pc:docMkLst>
      <pc:sldChg chg="addSp delSp modSp mod">
        <pc:chgData name="Wanlambok Nongbet [Chillibreeze]" userId="6bf028ea-505a-4797-9fbe-498829f78d74" providerId="ADAL" clId="{650EFFB7-0346-4598-B2A5-F24004372650}" dt="2020-07-14T12:42:34.632" v="26"/>
        <pc:sldMkLst>
          <pc:docMk/>
          <pc:sldMk cId="3635852913" sldId="1719"/>
        </pc:sldMkLst>
        <pc:spChg chg="add del mod">
          <ac:chgData name="Wanlambok Nongbet [Chillibreeze]" userId="6bf028ea-505a-4797-9fbe-498829f78d74" providerId="ADAL" clId="{650EFFB7-0346-4598-B2A5-F24004372650}" dt="2020-07-14T12:42:34.632" v="26"/>
          <ac:spMkLst>
            <pc:docMk/>
            <pc:sldMk cId="3635852913" sldId="1719"/>
            <ac:spMk id="2" creationId="{DA784BA9-6877-4D02-8B56-3C25EF8CC2A6}"/>
          </ac:spMkLst>
        </pc:spChg>
        <pc:spChg chg="mod">
          <ac:chgData name="Wanlambok Nongbet [Chillibreeze]" userId="6bf028ea-505a-4797-9fbe-498829f78d74" providerId="ADAL" clId="{650EFFB7-0346-4598-B2A5-F24004372650}" dt="2020-07-14T12:42:34.632" v="26"/>
          <ac:spMkLst>
            <pc:docMk/>
            <pc:sldMk cId="3635852913" sldId="1719"/>
            <ac:spMk id="4" creationId="{00000000-0000-0000-0000-000000000000}"/>
          </ac:spMkLst>
        </pc:spChg>
      </pc:sldChg>
      <pc:sldChg chg="modSp mod">
        <pc:chgData name="Wanlambok Nongbet [Chillibreeze]" userId="6bf028ea-505a-4797-9fbe-498829f78d74" providerId="ADAL" clId="{650EFFB7-0346-4598-B2A5-F24004372650}" dt="2020-07-14T12:32:37.060" v="3" actId="14100"/>
        <pc:sldMkLst>
          <pc:docMk/>
          <pc:sldMk cId="467793065" sldId="1859"/>
        </pc:sldMkLst>
        <pc:spChg chg="mod">
          <ac:chgData name="Wanlambok Nongbet [Chillibreeze]" userId="6bf028ea-505a-4797-9fbe-498829f78d74" providerId="ADAL" clId="{650EFFB7-0346-4598-B2A5-F24004372650}" dt="2020-07-14T12:32:37.060" v="3" actId="14100"/>
          <ac:spMkLst>
            <pc:docMk/>
            <pc:sldMk cId="467793065" sldId="1859"/>
            <ac:spMk id="4" creationId="{44364B72-FE4E-41E1-A938-E81DA526ECF6}"/>
          </ac:spMkLst>
        </pc:spChg>
      </pc:sldChg>
      <pc:sldChg chg="modSp">
        <pc:chgData name="Wanlambok Nongbet [Chillibreeze]" userId="6bf028ea-505a-4797-9fbe-498829f78d74" providerId="ADAL" clId="{650EFFB7-0346-4598-B2A5-F24004372650}" dt="2020-07-14T12:43:13.142" v="28"/>
        <pc:sldMkLst>
          <pc:docMk/>
          <pc:sldMk cId="1587072904" sldId="1885"/>
        </pc:sldMkLst>
        <pc:spChg chg="mod">
          <ac:chgData name="Wanlambok Nongbet [Chillibreeze]" userId="6bf028ea-505a-4797-9fbe-498829f78d74" providerId="ADAL" clId="{650EFFB7-0346-4598-B2A5-F24004372650}" dt="2020-07-14T12:43:13.142" v="28"/>
          <ac:spMkLst>
            <pc:docMk/>
            <pc:sldMk cId="1587072904" sldId="1885"/>
            <ac:spMk id="4" creationId="{00000000-0000-0000-0000-000000000000}"/>
          </ac:spMkLst>
        </pc:spChg>
      </pc:sldChg>
      <pc:sldChg chg="modSp mod">
        <pc:chgData name="Wanlambok Nongbet [Chillibreeze]" userId="6bf028ea-505a-4797-9fbe-498829f78d74" providerId="ADAL" clId="{650EFFB7-0346-4598-B2A5-F24004372650}" dt="2020-07-14T17:22:30.837" v="245" actId="962"/>
        <pc:sldMkLst>
          <pc:docMk/>
          <pc:sldMk cId="3386649729" sldId="1897"/>
        </pc:sldMkLst>
        <pc:picChg chg="mod">
          <ac:chgData name="Wanlambok Nongbet [Chillibreeze]" userId="6bf028ea-505a-4797-9fbe-498829f78d74" providerId="ADAL" clId="{650EFFB7-0346-4598-B2A5-F24004372650}" dt="2020-07-14T17:22:12.965" v="109" actId="962"/>
          <ac:picMkLst>
            <pc:docMk/>
            <pc:sldMk cId="3386649729" sldId="1897"/>
            <ac:picMk id="62" creationId="{18B9CA33-0BE0-4939-A2AF-61021AA4673B}"/>
          </ac:picMkLst>
        </pc:picChg>
        <pc:picChg chg="mod">
          <ac:chgData name="Wanlambok Nongbet [Chillibreeze]" userId="6bf028ea-505a-4797-9fbe-498829f78d74" providerId="ADAL" clId="{650EFFB7-0346-4598-B2A5-F24004372650}" dt="2020-07-14T17:22:22.175" v="185" actId="962"/>
          <ac:picMkLst>
            <pc:docMk/>
            <pc:sldMk cId="3386649729" sldId="1897"/>
            <ac:picMk id="64" creationId="{72355FFA-E061-47C1-8003-BB1C1213D84F}"/>
          </ac:picMkLst>
        </pc:picChg>
        <pc:picChg chg="mod">
          <ac:chgData name="Wanlambok Nongbet [Chillibreeze]" userId="6bf028ea-505a-4797-9fbe-498829f78d74" providerId="ADAL" clId="{650EFFB7-0346-4598-B2A5-F24004372650}" dt="2020-07-14T17:22:30.837" v="245" actId="962"/>
          <ac:picMkLst>
            <pc:docMk/>
            <pc:sldMk cId="3386649729" sldId="1897"/>
            <ac:picMk id="66" creationId="{704AB237-5D8E-4FD8-BB57-37E54BB18742}"/>
          </ac:picMkLst>
        </pc:picChg>
      </pc:sldChg>
      <pc:sldChg chg="modSp">
        <pc:chgData name="Wanlambok Nongbet [Chillibreeze]" userId="6bf028ea-505a-4797-9fbe-498829f78d74" providerId="ADAL" clId="{650EFFB7-0346-4598-B2A5-F24004372650}" dt="2020-07-14T12:38:29.992" v="20" actId="20577"/>
        <pc:sldMkLst>
          <pc:docMk/>
          <pc:sldMk cId="3196307179" sldId="1908"/>
        </pc:sldMkLst>
        <pc:spChg chg="mod">
          <ac:chgData name="Wanlambok Nongbet [Chillibreeze]" userId="6bf028ea-505a-4797-9fbe-498829f78d74" providerId="ADAL" clId="{650EFFB7-0346-4598-B2A5-F24004372650}" dt="2020-07-14T12:38:29.992" v="20" actId="20577"/>
          <ac:spMkLst>
            <pc:docMk/>
            <pc:sldMk cId="3196307179" sldId="1908"/>
            <ac:spMk id="2" creationId="{34BCC93F-DD28-4E50-9E4B-6295314A4CB2}"/>
          </ac:spMkLst>
        </pc:spChg>
      </pc:sldChg>
      <pc:sldChg chg="modSp">
        <pc:chgData name="Wanlambok Nongbet [Chillibreeze]" userId="6bf028ea-505a-4797-9fbe-498829f78d74" providerId="ADAL" clId="{650EFFB7-0346-4598-B2A5-F24004372650}" dt="2020-07-14T12:43:16.521" v="30"/>
        <pc:sldMkLst>
          <pc:docMk/>
          <pc:sldMk cId="2950951966" sldId="1909"/>
        </pc:sldMkLst>
        <pc:spChg chg="mod">
          <ac:chgData name="Wanlambok Nongbet [Chillibreeze]" userId="6bf028ea-505a-4797-9fbe-498829f78d74" providerId="ADAL" clId="{650EFFB7-0346-4598-B2A5-F24004372650}" dt="2020-07-14T12:43:16.521" v="30"/>
          <ac:spMkLst>
            <pc:docMk/>
            <pc:sldMk cId="2950951966" sldId="1909"/>
            <ac:spMk id="2" creationId="{652A9577-DD8B-4759-A84A-2E7047D53F1A}"/>
          </ac:spMkLst>
        </pc:spChg>
      </pc:sldChg>
      <pc:sldChg chg="modSp mod">
        <pc:chgData name="Wanlambok Nongbet [Chillibreeze]" userId="6bf028ea-505a-4797-9fbe-498829f78d74" providerId="ADAL" clId="{650EFFB7-0346-4598-B2A5-F24004372650}" dt="2020-07-14T12:33:30.919" v="7" actId="20577"/>
        <pc:sldMkLst>
          <pc:docMk/>
          <pc:sldMk cId="1488089946" sldId="1910"/>
        </pc:sldMkLst>
        <pc:spChg chg="mod">
          <ac:chgData name="Wanlambok Nongbet [Chillibreeze]" userId="6bf028ea-505a-4797-9fbe-498829f78d74" providerId="ADAL" clId="{650EFFB7-0346-4598-B2A5-F24004372650}" dt="2020-07-14T12:33:30.919" v="7" actId="20577"/>
          <ac:spMkLst>
            <pc:docMk/>
            <pc:sldMk cId="1488089946" sldId="1910"/>
            <ac:spMk id="54" creationId="{83D02CD7-4773-44F1-BAA9-756A16D2A149}"/>
          </ac:spMkLst>
        </pc:spChg>
      </pc:sldChg>
      <pc:sldChg chg="modSp mod">
        <pc:chgData name="Wanlambok Nongbet [Chillibreeze]" userId="6bf028ea-505a-4797-9fbe-498829f78d74" providerId="ADAL" clId="{650EFFB7-0346-4598-B2A5-F24004372650}" dt="2020-07-14T12:37:12.315" v="11"/>
        <pc:sldMkLst>
          <pc:docMk/>
          <pc:sldMk cId="3060697331" sldId="1912"/>
        </pc:sldMkLst>
        <pc:spChg chg="mod">
          <ac:chgData name="Wanlambok Nongbet [Chillibreeze]" userId="6bf028ea-505a-4797-9fbe-498829f78d74" providerId="ADAL" clId="{650EFFB7-0346-4598-B2A5-F24004372650}" dt="2020-07-14T12:37:12.315" v="11"/>
          <ac:spMkLst>
            <pc:docMk/>
            <pc:sldMk cId="3060697331" sldId="1912"/>
            <ac:spMk id="4" creationId="{0CD8665D-5A50-4F07-9D33-48CCD3FD74C7}"/>
          </ac:spMkLst>
        </pc:spChg>
      </pc:sldChg>
      <pc:sldChg chg="modSp">
        <pc:chgData name="Wanlambok Nongbet [Chillibreeze]" userId="6bf028ea-505a-4797-9fbe-498829f78d74" providerId="ADAL" clId="{650EFFB7-0346-4598-B2A5-F24004372650}" dt="2020-07-14T12:37:14.330" v="13"/>
        <pc:sldMkLst>
          <pc:docMk/>
          <pc:sldMk cId="1663750524" sldId="1913"/>
        </pc:sldMkLst>
        <pc:spChg chg="mod">
          <ac:chgData name="Wanlambok Nongbet [Chillibreeze]" userId="6bf028ea-505a-4797-9fbe-498829f78d74" providerId="ADAL" clId="{650EFFB7-0346-4598-B2A5-F24004372650}" dt="2020-07-14T12:37:14.330" v="13"/>
          <ac:spMkLst>
            <pc:docMk/>
            <pc:sldMk cId="1663750524" sldId="1913"/>
            <ac:spMk id="2" creationId="{D0161B9C-B4A1-4E8B-BDD0-8D4B9DE9519A}"/>
          </ac:spMkLst>
        </pc:spChg>
      </pc:sldChg>
      <pc:sldChg chg="modSp">
        <pc:chgData name="Wanlambok Nongbet [Chillibreeze]" userId="6bf028ea-505a-4797-9fbe-498829f78d74" providerId="ADAL" clId="{650EFFB7-0346-4598-B2A5-F24004372650}" dt="2020-07-14T12:42:11.784" v="23"/>
        <pc:sldMkLst>
          <pc:docMk/>
          <pc:sldMk cId="823381065" sldId="1915"/>
        </pc:sldMkLst>
        <pc:spChg chg="mod">
          <ac:chgData name="Wanlambok Nongbet [Chillibreeze]" userId="6bf028ea-505a-4797-9fbe-498829f78d74" providerId="ADAL" clId="{650EFFB7-0346-4598-B2A5-F24004372650}" dt="2020-07-14T12:42:11.784" v="23"/>
          <ac:spMkLst>
            <pc:docMk/>
            <pc:sldMk cId="823381065" sldId="1915"/>
            <ac:spMk id="4" creationId="{00000000-0000-0000-0000-000000000000}"/>
          </ac:spMkLst>
        </pc:spChg>
      </pc:sldChg>
      <pc:sldChg chg="addSp delSp modSp">
        <pc:chgData name="Wanlambok Nongbet [Chillibreeze]" userId="6bf028ea-505a-4797-9fbe-498829f78d74" providerId="ADAL" clId="{650EFFB7-0346-4598-B2A5-F24004372650}" dt="2020-07-14T17:20:37.194" v="34"/>
        <pc:sldMkLst>
          <pc:docMk/>
          <pc:sldMk cId="46266726" sldId="1918"/>
        </pc:sldMkLst>
        <pc:spChg chg="add del mod">
          <ac:chgData name="Wanlambok Nongbet [Chillibreeze]" userId="6bf028ea-505a-4797-9fbe-498829f78d74" providerId="ADAL" clId="{650EFFB7-0346-4598-B2A5-F24004372650}" dt="2020-07-14T12:38:24.791" v="18"/>
          <ac:spMkLst>
            <pc:docMk/>
            <pc:sldMk cId="46266726" sldId="1918"/>
            <ac:spMk id="2" creationId="{163F4ADB-6D73-4D95-9213-73F66112514F}"/>
          </ac:spMkLst>
        </pc:spChg>
        <pc:spChg chg="add del mod">
          <ac:chgData name="Wanlambok Nongbet [Chillibreeze]" userId="6bf028ea-505a-4797-9fbe-498829f78d74" providerId="ADAL" clId="{650EFFB7-0346-4598-B2A5-F24004372650}" dt="2020-07-14T17:20:37.002" v="33"/>
          <ac:spMkLst>
            <pc:docMk/>
            <pc:sldMk cId="46266726" sldId="1918"/>
            <ac:spMk id="2" creationId="{45B039D1-A4D4-46BB-AEA0-7D37E4C9342B}"/>
          </ac:spMkLst>
        </pc:spChg>
        <pc:spChg chg="add del mod">
          <ac:chgData name="Wanlambok Nongbet [Chillibreeze]" userId="6bf028ea-505a-4797-9fbe-498829f78d74" providerId="ADAL" clId="{650EFFB7-0346-4598-B2A5-F24004372650}" dt="2020-07-14T12:38:25.013" v="19"/>
          <ac:spMkLst>
            <pc:docMk/>
            <pc:sldMk cId="46266726" sldId="1918"/>
            <ac:spMk id="4" creationId="{850703C5-688C-495A-AD8A-4DF5D52449EF}"/>
          </ac:spMkLst>
        </pc:spChg>
        <pc:spChg chg="add del mod">
          <ac:chgData name="Wanlambok Nongbet [Chillibreeze]" userId="6bf028ea-505a-4797-9fbe-498829f78d74" providerId="ADAL" clId="{650EFFB7-0346-4598-B2A5-F24004372650}" dt="2020-07-14T17:20:37.194" v="34"/>
          <ac:spMkLst>
            <pc:docMk/>
            <pc:sldMk cId="46266726" sldId="1918"/>
            <ac:spMk id="4" creationId="{E7D63636-C4C6-402C-81B9-A9938FA13E99}"/>
          </ac:spMkLst>
        </pc:spChg>
        <pc:spChg chg="mod">
          <ac:chgData name="Wanlambok Nongbet [Chillibreeze]" userId="6bf028ea-505a-4797-9fbe-498829f78d74" providerId="ADAL" clId="{650EFFB7-0346-4598-B2A5-F24004372650}" dt="2020-07-14T17:20:37.194" v="34"/>
          <ac:spMkLst>
            <pc:docMk/>
            <pc:sldMk cId="46266726" sldId="1918"/>
            <ac:spMk id="17" creationId="{00000000-0000-0000-0000-000000000000}"/>
          </ac:spMkLst>
        </pc:spChg>
      </pc:sldChg>
      <pc:sldChg chg="addSp delSp modSp">
        <pc:chgData name="Wanlambok Nongbet [Chillibreeze]" userId="6bf028ea-505a-4797-9fbe-498829f78d74" providerId="ADAL" clId="{650EFFB7-0346-4598-B2A5-F24004372650}" dt="2020-07-14T17:20:35.351" v="32"/>
        <pc:sldMkLst>
          <pc:docMk/>
          <pc:sldMk cId="3835512427" sldId="1919"/>
        </pc:sldMkLst>
        <pc:spChg chg="mod">
          <ac:chgData name="Wanlambok Nongbet [Chillibreeze]" userId="6bf028ea-505a-4797-9fbe-498829f78d74" providerId="ADAL" clId="{650EFFB7-0346-4598-B2A5-F24004372650}" dt="2020-07-14T17:20:35.351" v="32"/>
          <ac:spMkLst>
            <pc:docMk/>
            <pc:sldMk cId="3835512427" sldId="1919"/>
            <ac:spMk id="2" creationId="{EE63D1B4-FF6C-4881-99D1-D1376403CCF4}"/>
          </ac:spMkLst>
        </pc:spChg>
        <pc:spChg chg="add del mod">
          <ac:chgData name="Wanlambok Nongbet [Chillibreeze]" userId="6bf028ea-505a-4797-9fbe-498829f78d74" providerId="ADAL" clId="{650EFFB7-0346-4598-B2A5-F24004372650}" dt="2020-07-14T17:20:35.198" v="31"/>
          <ac:spMkLst>
            <pc:docMk/>
            <pc:sldMk cId="3835512427" sldId="1919"/>
            <ac:spMk id="3" creationId="{70449AA9-0A12-47D6-9A70-C7B2D292DC86}"/>
          </ac:spMkLst>
        </pc:spChg>
        <pc:spChg chg="add del mod">
          <ac:chgData name="Wanlambok Nongbet [Chillibreeze]" userId="6bf028ea-505a-4797-9fbe-498829f78d74" providerId="ADAL" clId="{650EFFB7-0346-4598-B2A5-F24004372650}" dt="2020-07-14T12:38:23.181" v="16"/>
          <ac:spMkLst>
            <pc:docMk/>
            <pc:sldMk cId="3835512427" sldId="1919"/>
            <ac:spMk id="3" creationId="{72E29748-EB4C-4C05-A221-BE07FDF9730D}"/>
          </ac:spMkLst>
        </pc:spChg>
        <pc:spChg chg="add del mod">
          <ac:chgData name="Wanlambok Nongbet [Chillibreeze]" userId="6bf028ea-505a-4797-9fbe-498829f78d74" providerId="ADAL" clId="{650EFFB7-0346-4598-B2A5-F24004372650}" dt="2020-07-14T12:38:23.354" v="17"/>
          <ac:spMkLst>
            <pc:docMk/>
            <pc:sldMk cId="3835512427" sldId="1919"/>
            <ac:spMk id="4" creationId="{5D7FE9B1-554F-4FE2-A2AE-1C1B1921134D}"/>
          </ac:spMkLst>
        </pc:spChg>
        <pc:spChg chg="add del mod">
          <ac:chgData name="Wanlambok Nongbet [Chillibreeze]" userId="6bf028ea-505a-4797-9fbe-498829f78d74" providerId="ADAL" clId="{650EFFB7-0346-4598-B2A5-F24004372650}" dt="2020-07-14T17:20:35.351" v="32"/>
          <ac:spMkLst>
            <pc:docMk/>
            <pc:sldMk cId="3835512427" sldId="1919"/>
            <ac:spMk id="4" creationId="{5EF32CCE-9346-431C-A30F-25538A280150}"/>
          </ac:spMkLst>
        </pc:spChg>
      </pc:sldChg>
      <pc:sldChg chg="modSp mod">
        <pc:chgData name="Wanlambok Nongbet [Chillibreeze]" userId="6bf028ea-505a-4797-9fbe-498829f78d74" providerId="ADAL" clId="{650EFFB7-0346-4598-B2A5-F24004372650}" dt="2020-07-14T17:21:04.652" v="35" actId="403"/>
        <pc:sldMkLst>
          <pc:docMk/>
          <pc:sldMk cId="1219001742" sldId="1921"/>
        </pc:sldMkLst>
        <pc:spChg chg="mod">
          <ac:chgData name="Wanlambok Nongbet [Chillibreeze]" userId="6bf028ea-505a-4797-9fbe-498829f78d74" providerId="ADAL" clId="{650EFFB7-0346-4598-B2A5-F24004372650}" dt="2020-07-14T17:21:04.652" v="35" actId="403"/>
          <ac:spMkLst>
            <pc:docMk/>
            <pc:sldMk cId="1219001742" sldId="1921"/>
            <ac:spMk id="4" creationId="{14392A79-FF21-4E89-9A4B-F8B595501548}"/>
          </ac:spMkLst>
        </pc:spChg>
        <pc:spChg chg="mod">
          <ac:chgData name="Wanlambok Nongbet [Chillibreeze]" userId="6bf028ea-505a-4797-9fbe-498829f78d74" providerId="ADAL" clId="{650EFFB7-0346-4598-B2A5-F24004372650}" dt="2020-07-14T12:38:58.729" v="21" actId="14100"/>
          <ac:spMkLst>
            <pc:docMk/>
            <pc:sldMk cId="1219001742" sldId="1921"/>
            <ac:spMk id="16" creationId="{FEDF9513-9BE7-4A39-9834-CD32D4494196}"/>
          </ac:spMkLst>
        </pc:spChg>
      </pc:sldChg>
      <pc:sldMasterChg chg="modSldLayout">
        <pc:chgData name="Wanlambok Nongbet [Chillibreeze]" userId="6bf028ea-505a-4797-9fbe-498829f78d74" providerId="ADAL" clId="{650EFFB7-0346-4598-B2A5-F24004372650}" dt="2020-07-14T12:32:42.478" v="4" actId="478"/>
        <pc:sldMasterMkLst>
          <pc:docMk/>
          <pc:sldMasterMk cId="1881724970" sldId="2147484551"/>
        </pc:sldMasterMkLst>
        <pc:sldLayoutChg chg="delSp mod">
          <pc:chgData name="Wanlambok Nongbet [Chillibreeze]" userId="6bf028ea-505a-4797-9fbe-498829f78d74" providerId="ADAL" clId="{650EFFB7-0346-4598-B2A5-F24004372650}" dt="2020-07-14T12:32:42.478" v="4" actId="478"/>
          <pc:sldLayoutMkLst>
            <pc:docMk/>
            <pc:sldMasterMk cId="1881724970" sldId="2147484551"/>
            <pc:sldLayoutMk cId="227641596" sldId="2147484572"/>
          </pc:sldLayoutMkLst>
          <pc:spChg chg="del">
            <ac:chgData name="Wanlambok Nongbet [Chillibreeze]" userId="6bf028ea-505a-4797-9fbe-498829f78d74" providerId="ADAL" clId="{650EFFB7-0346-4598-B2A5-F24004372650}" dt="2020-07-14T12:32:42.478" v="4" actId="478"/>
            <ac:spMkLst>
              <pc:docMk/>
              <pc:sldMasterMk cId="1881724970" sldId="2147484551"/>
              <pc:sldLayoutMk cId="227641596" sldId="2147484572"/>
              <ac:spMk id="10" creationId="{AD9F5927-827C-2E4D-8781-07CF39C27494}"/>
            </ac:spMkLst>
          </pc:spChg>
        </pc:sldLayoutChg>
      </pc:sldMasterChg>
    </pc:docChg>
  </pc:docChgLst>
  <pc:docChgLst>
    <pc:chgData name="Wanlambok Nongbet [Chillibreeze]" userId="S::wanlambok.nongbet@chillibreeze.com::6bf028ea-505a-4797-9fbe-498829f78d74" providerId="AD" clId="Web-{CC423EE7-8EA2-D25E-CFB9-A3D424BF5CDE}"/>
    <pc:docChg chg="modSld">
      <pc:chgData name="Wanlambok Nongbet [Chillibreeze]" userId="S::wanlambok.nongbet@chillibreeze.com::6bf028ea-505a-4797-9fbe-498829f78d74" providerId="AD" clId="Web-{CC423EE7-8EA2-D25E-CFB9-A3D424BF5CDE}" dt="2020-07-14T12:32:03.850" v="4" actId="14100"/>
      <pc:docMkLst>
        <pc:docMk/>
      </pc:docMkLst>
      <pc:sldChg chg="modSp">
        <pc:chgData name="Wanlambok Nongbet [Chillibreeze]" userId="S::wanlambok.nongbet@chillibreeze.com::6bf028ea-505a-4797-9fbe-498829f78d74" providerId="AD" clId="Web-{CC423EE7-8EA2-D25E-CFB9-A3D424BF5CDE}" dt="2020-07-14T12:32:03.850" v="4" actId="14100"/>
        <pc:sldMkLst>
          <pc:docMk/>
          <pc:sldMk cId="1488089946" sldId="1910"/>
        </pc:sldMkLst>
        <pc:spChg chg="mod">
          <ac:chgData name="Wanlambok Nongbet [Chillibreeze]" userId="S::wanlambok.nongbet@chillibreeze.com::6bf028ea-505a-4797-9fbe-498829f78d74" providerId="AD" clId="Web-{CC423EE7-8EA2-D25E-CFB9-A3D424BF5CDE}" dt="2020-07-14T12:32:03.850" v="4" actId="14100"/>
          <ac:spMkLst>
            <pc:docMk/>
            <pc:sldMk cId="1488089946" sldId="1910"/>
            <ac:spMk id="56" creationId="{5E0678B2-70C6-4554-ABDD-CB3783A5EE29}"/>
          </ac:spMkLst>
        </pc:spChg>
      </pc:sldChg>
      <pc:sldChg chg="modSp">
        <pc:chgData name="Wanlambok Nongbet [Chillibreeze]" userId="S::wanlambok.nongbet@chillibreeze.com::6bf028ea-505a-4797-9fbe-498829f78d74" providerId="AD" clId="Web-{CC423EE7-8EA2-D25E-CFB9-A3D424BF5CDE}" dt="2020-07-14T12:31:23.788" v="0" actId="20577"/>
        <pc:sldMkLst>
          <pc:docMk/>
          <pc:sldMk cId="3946537586" sldId="1917"/>
        </pc:sldMkLst>
        <pc:spChg chg="mod">
          <ac:chgData name="Wanlambok Nongbet [Chillibreeze]" userId="S::wanlambok.nongbet@chillibreeze.com::6bf028ea-505a-4797-9fbe-498829f78d74" providerId="AD" clId="Web-{CC423EE7-8EA2-D25E-CFB9-A3D424BF5CDE}" dt="2020-07-14T12:31:23.788" v="0" actId="20577"/>
          <ac:spMkLst>
            <pc:docMk/>
            <pc:sldMk cId="3946537586" sldId="1917"/>
            <ac:spMk id="46" creationId="{B266881C-CB2F-4808-B45F-BE381959FDCE}"/>
          </ac:spMkLst>
        </pc:spChg>
      </pc:sldChg>
      <pc:sldChg chg="modSp">
        <pc:chgData name="Wanlambok Nongbet [Chillibreeze]" userId="S::wanlambok.nongbet@chillibreeze.com::6bf028ea-505a-4797-9fbe-498829f78d74" providerId="AD" clId="Web-{CC423EE7-8EA2-D25E-CFB9-A3D424BF5CDE}" dt="2020-07-14T12:31:36.428" v="3" actId="14100"/>
        <pc:sldMkLst>
          <pc:docMk/>
          <pc:sldMk cId="3835512427" sldId="1919"/>
        </pc:sldMkLst>
        <pc:spChg chg="mod">
          <ac:chgData name="Wanlambok Nongbet [Chillibreeze]" userId="S::wanlambok.nongbet@chillibreeze.com::6bf028ea-505a-4797-9fbe-498829f78d74" providerId="AD" clId="Web-{CC423EE7-8EA2-D25E-CFB9-A3D424BF5CDE}" dt="2020-07-14T12:31:36.428" v="3" actId="14100"/>
          <ac:spMkLst>
            <pc:docMk/>
            <pc:sldMk cId="3835512427" sldId="1919"/>
            <ac:spMk id="6" creationId="{AE1B9D74-812E-43FF-AC06-FA14100FEFFE}"/>
          </ac:spMkLst>
        </pc:spChg>
      </pc:sldChg>
    </pc:docChg>
  </pc:docChgLst>
  <pc:docChgLst>
    <pc:chgData name="Marbahun" userId="f9980d50-8f48-457e-a9e2-6a97b313c7f2" providerId="ADAL" clId="{B970DA43-ADBF-49A5-986C-B4DE598EE7CE}"/>
    <pc:docChg chg="undo custSel modSld modMainMaster delSection">
      <pc:chgData name="Marbahun" userId="f9980d50-8f48-457e-a9e2-6a97b313c7f2" providerId="ADAL" clId="{B970DA43-ADBF-49A5-986C-B4DE598EE7CE}" dt="2020-07-15T14:50:18.370" v="645" actId="962"/>
      <pc:docMkLst>
        <pc:docMk/>
      </pc:docMkLst>
      <pc:sldChg chg="modSp">
        <pc:chgData name="Marbahun" userId="f9980d50-8f48-457e-a9e2-6a97b313c7f2" providerId="ADAL" clId="{B970DA43-ADBF-49A5-986C-B4DE598EE7CE}" dt="2020-07-11T14:10:14.312" v="84"/>
        <pc:sldMkLst>
          <pc:docMk/>
          <pc:sldMk cId="467793065" sldId="1859"/>
        </pc:sldMkLst>
        <pc:spChg chg="mod">
          <ac:chgData name="Marbahun" userId="f9980d50-8f48-457e-a9e2-6a97b313c7f2" providerId="ADAL" clId="{B970DA43-ADBF-49A5-986C-B4DE598EE7CE}" dt="2020-07-11T14:10:14.312" v="84"/>
          <ac:spMkLst>
            <pc:docMk/>
            <pc:sldMk cId="467793065" sldId="1859"/>
            <ac:spMk id="17" creationId="{00000000-0000-0000-0000-000000000000}"/>
          </ac:spMkLst>
        </pc:spChg>
      </pc:sldChg>
      <pc:sldChg chg="modSp mod">
        <pc:chgData name="Marbahun" userId="f9980d50-8f48-457e-a9e2-6a97b313c7f2" providerId="ADAL" clId="{B970DA43-ADBF-49A5-986C-B4DE598EE7CE}" dt="2020-07-11T14:22:46.968" v="501" actId="962"/>
        <pc:sldMkLst>
          <pc:docMk/>
          <pc:sldMk cId="17682011" sldId="1883"/>
        </pc:sldMkLst>
        <pc:spChg chg="mod">
          <ac:chgData name="Marbahun" userId="f9980d50-8f48-457e-a9e2-6a97b313c7f2" providerId="ADAL" clId="{B970DA43-ADBF-49A5-986C-B4DE598EE7CE}" dt="2020-07-11T14:11:53.001" v="113"/>
          <ac:spMkLst>
            <pc:docMk/>
            <pc:sldMk cId="17682011" sldId="1883"/>
            <ac:spMk id="2" creationId="{A13C0885-9660-42ED-B074-34059C74AD9F}"/>
          </ac:spMkLst>
        </pc:spChg>
        <pc:picChg chg="mod">
          <ac:chgData name="Marbahun" userId="f9980d50-8f48-457e-a9e2-6a97b313c7f2" providerId="ADAL" clId="{B970DA43-ADBF-49A5-986C-B4DE598EE7CE}" dt="2020-07-11T14:22:46.968" v="501" actId="962"/>
          <ac:picMkLst>
            <pc:docMk/>
            <pc:sldMk cId="17682011" sldId="1883"/>
            <ac:picMk id="72" creationId="{B7EFDDD9-3784-4FBD-BB16-C59A6A929B6D}"/>
          </ac:picMkLst>
        </pc:picChg>
      </pc:sldChg>
      <pc:sldChg chg="addSp delSp modSp mod">
        <pc:chgData name="Marbahun" userId="f9980d50-8f48-457e-a9e2-6a97b313c7f2" providerId="ADAL" clId="{B970DA43-ADBF-49A5-986C-B4DE598EE7CE}" dt="2020-07-15T14:43:42.002" v="541" actId="13244"/>
        <pc:sldMkLst>
          <pc:docMk/>
          <pc:sldMk cId="1206701269" sldId="1895"/>
        </pc:sldMkLst>
        <pc:spChg chg="mod">
          <ac:chgData name="Marbahun" userId="f9980d50-8f48-457e-a9e2-6a97b313c7f2" providerId="ADAL" clId="{B970DA43-ADBF-49A5-986C-B4DE598EE7CE}" dt="2020-07-11T14:11:46.567" v="112" actId="20577"/>
          <ac:spMkLst>
            <pc:docMk/>
            <pc:sldMk cId="1206701269" sldId="1895"/>
            <ac:spMk id="2" creationId="{656F61A3-EB52-43AA-B291-78D4B5161E6C}"/>
          </ac:spMkLst>
        </pc:spChg>
        <pc:spChg chg="mod">
          <ac:chgData name="Marbahun" userId="f9980d50-8f48-457e-a9e2-6a97b313c7f2" providerId="ADAL" clId="{B970DA43-ADBF-49A5-986C-B4DE598EE7CE}" dt="2020-07-11T14:06:53.542" v="81" actId="255"/>
          <ac:spMkLst>
            <pc:docMk/>
            <pc:sldMk cId="1206701269" sldId="1895"/>
            <ac:spMk id="9" creationId="{E78D5759-CD70-49CF-9C97-3DE887B919F6}"/>
          </ac:spMkLst>
        </pc:spChg>
        <pc:spChg chg="add del mod">
          <ac:chgData name="Marbahun" userId="f9980d50-8f48-457e-a9e2-6a97b313c7f2" providerId="ADAL" clId="{B970DA43-ADBF-49A5-986C-B4DE598EE7CE}" dt="2020-07-15T14:43:39.115" v="539" actId="478"/>
          <ac:spMkLst>
            <pc:docMk/>
            <pc:sldMk cId="1206701269" sldId="1895"/>
            <ac:spMk id="14" creationId="{55C44EAC-86B0-4B92-9D31-75895CE97D06}"/>
          </ac:spMkLst>
        </pc:spChg>
        <pc:spChg chg="add mod">
          <ac:chgData name="Marbahun" userId="f9980d50-8f48-457e-a9e2-6a97b313c7f2" providerId="ADAL" clId="{B970DA43-ADBF-49A5-986C-B4DE598EE7CE}" dt="2020-07-11T14:06:39.453" v="79"/>
          <ac:spMkLst>
            <pc:docMk/>
            <pc:sldMk cId="1206701269" sldId="1895"/>
            <ac:spMk id="15" creationId="{2159BB21-4E76-4791-B7BA-1412B60A73F7}"/>
          </ac:spMkLst>
        </pc:spChg>
        <pc:spChg chg="del mod">
          <ac:chgData name="Marbahun" userId="f9980d50-8f48-457e-a9e2-6a97b313c7f2" providerId="ADAL" clId="{B970DA43-ADBF-49A5-986C-B4DE598EE7CE}" dt="2020-07-11T14:06:41.625" v="80" actId="478"/>
          <ac:spMkLst>
            <pc:docMk/>
            <pc:sldMk cId="1206701269" sldId="1895"/>
            <ac:spMk id="16" creationId="{87E3E9EC-40F5-4C06-A173-3C24323A8FD1}"/>
          </ac:spMkLst>
        </pc:spChg>
        <pc:spChg chg="del mod">
          <ac:chgData name="Marbahun" userId="f9980d50-8f48-457e-a9e2-6a97b313c7f2" providerId="ADAL" clId="{B970DA43-ADBF-49A5-986C-B4DE598EE7CE}" dt="2020-07-11T14:06:41.625" v="80" actId="478"/>
          <ac:spMkLst>
            <pc:docMk/>
            <pc:sldMk cId="1206701269" sldId="1895"/>
            <ac:spMk id="32" creationId="{6443E7C7-F97E-4FA7-ABB5-F7D91378B3DA}"/>
          </ac:spMkLst>
        </pc:spChg>
        <pc:picChg chg="add mod">
          <ac:chgData name="Marbahun" userId="f9980d50-8f48-457e-a9e2-6a97b313c7f2" providerId="ADAL" clId="{B970DA43-ADBF-49A5-986C-B4DE598EE7CE}" dt="2020-07-15T14:43:42.002" v="541" actId="13244"/>
          <ac:picMkLst>
            <pc:docMk/>
            <pc:sldMk cId="1206701269" sldId="1895"/>
            <ac:picMk id="3" creationId="{AE5397B6-957E-47D2-9148-A22AEA33C530}"/>
          </ac:picMkLst>
        </pc:picChg>
        <pc:picChg chg="mod">
          <ac:chgData name="Marbahun" userId="f9980d50-8f48-457e-a9e2-6a97b313c7f2" providerId="ADAL" clId="{B970DA43-ADBF-49A5-986C-B4DE598EE7CE}" dt="2020-07-11T14:22:02.986" v="459" actId="962"/>
          <ac:picMkLst>
            <pc:docMk/>
            <pc:sldMk cId="1206701269" sldId="1895"/>
            <ac:picMk id="35" creationId="{BF0BBFE0-6293-4E16-897C-788E6D0C5823}"/>
          </ac:picMkLst>
        </pc:picChg>
      </pc:sldChg>
      <pc:sldChg chg="modSp mod">
        <pc:chgData name="Marbahun" userId="f9980d50-8f48-457e-a9e2-6a97b313c7f2" providerId="ADAL" clId="{B970DA43-ADBF-49A5-986C-B4DE598EE7CE}" dt="2020-07-15T14:50:18.370" v="645" actId="962"/>
        <pc:sldMkLst>
          <pc:docMk/>
          <pc:sldMk cId="3386649729" sldId="1897"/>
        </pc:sldMkLst>
        <pc:spChg chg="mod">
          <ac:chgData name="Marbahun" userId="f9980d50-8f48-457e-a9e2-6a97b313c7f2" providerId="ADAL" clId="{B970DA43-ADBF-49A5-986C-B4DE598EE7CE}" dt="2020-07-11T14:11:10.186" v="102"/>
          <ac:spMkLst>
            <pc:docMk/>
            <pc:sldMk cId="3386649729" sldId="1897"/>
            <ac:spMk id="2" creationId="{93E291C7-DCC3-4955-ABD1-EBEA46EA0DA8}"/>
          </ac:spMkLst>
        </pc:spChg>
        <pc:picChg chg="mod">
          <ac:chgData name="Marbahun" userId="f9980d50-8f48-457e-a9e2-6a97b313c7f2" providerId="ADAL" clId="{B970DA43-ADBF-49A5-986C-B4DE598EE7CE}" dt="2020-07-15T14:50:18.370" v="645" actId="962"/>
          <ac:picMkLst>
            <pc:docMk/>
            <pc:sldMk cId="3386649729" sldId="1897"/>
            <ac:picMk id="62" creationId="{18B9CA33-0BE0-4939-A2AF-61021AA4673B}"/>
          </ac:picMkLst>
        </pc:picChg>
        <pc:picChg chg="mod">
          <ac:chgData name="Marbahun" userId="f9980d50-8f48-457e-a9e2-6a97b313c7f2" providerId="ADAL" clId="{B970DA43-ADBF-49A5-986C-B4DE598EE7CE}" dt="2020-07-14T15:22:07.762" v="532" actId="962"/>
          <ac:picMkLst>
            <pc:docMk/>
            <pc:sldMk cId="3386649729" sldId="1897"/>
            <ac:picMk id="64" creationId="{72355FFA-E061-47C1-8003-BB1C1213D84F}"/>
          </ac:picMkLst>
        </pc:picChg>
        <pc:picChg chg="mod">
          <ac:chgData name="Marbahun" userId="f9980d50-8f48-457e-a9e2-6a97b313c7f2" providerId="ADAL" clId="{B970DA43-ADBF-49A5-986C-B4DE598EE7CE}" dt="2020-07-14T15:22:07.762" v="532" actId="962"/>
          <ac:picMkLst>
            <pc:docMk/>
            <pc:sldMk cId="3386649729" sldId="1897"/>
            <ac:picMk id="66" creationId="{704AB237-5D8E-4FD8-BB57-37E54BB18742}"/>
          </ac:picMkLst>
        </pc:picChg>
      </pc:sldChg>
      <pc:sldChg chg="modSp">
        <pc:chgData name="Marbahun" userId="f9980d50-8f48-457e-a9e2-6a97b313c7f2" providerId="ADAL" clId="{B970DA43-ADBF-49A5-986C-B4DE598EE7CE}" dt="2020-07-11T14:11:03.280" v="100"/>
        <pc:sldMkLst>
          <pc:docMk/>
          <pc:sldMk cId="1517193746" sldId="1898"/>
        </pc:sldMkLst>
        <pc:spChg chg="mod">
          <ac:chgData name="Marbahun" userId="f9980d50-8f48-457e-a9e2-6a97b313c7f2" providerId="ADAL" clId="{B970DA43-ADBF-49A5-986C-B4DE598EE7CE}" dt="2020-07-11T14:11:03.280" v="100"/>
          <ac:spMkLst>
            <pc:docMk/>
            <pc:sldMk cId="1517193746" sldId="1898"/>
            <ac:spMk id="2" creationId="{FE9336D2-3D87-49E3-BFB0-955854AE6DF8}"/>
          </ac:spMkLst>
        </pc:spChg>
      </pc:sldChg>
      <pc:sldChg chg="modSp">
        <pc:chgData name="Marbahun" userId="f9980d50-8f48-457e-a9e2-6a97b313c7f2" providerId="ADAL" clId="{B970DA43-ADBF-49A5-986C-B4DE598EE7CE}" dt="2020-07-11T14:11:07.296" v="101"/>
        <pc:sldMkLst>
          <pc:docMk/>
          <pc:sldMk cId="2896021063" sldId="1901"/>
        </pc:sldMkLst>
        <pc:spChg chg="mod">
          <ac:chgData name="Marbahun" userId="f9980d50-8f48-457e-a9e2-6a97b313c7f2" providerId="ADAL" clId="{B970DA43-ADBF-49A5-986C-B4DE598EE7CE}" dt="2020-07-11T14:11:07.296" v="101"/>
          <ac:spMkLst>
            <pc:docMk/>
            <pc:sldMk cId="2896021063" sldId="1901"/>
            <ac:spMk id="2" creationId="{313381AD-4296-4B5B-A173-CAB1822F7A64}"/>
          </ac:spMkLst>
        </pc:spChg>
      </pc:sldChg>
      <pc:sldChg chg="modSp mod">
        <pc:chgData name="Marbahun" userId="f9980d50-8f48-457e-a9e2-6a97b313c7f2" providerId="ADAL" clId="{B970DA43-ADBF-49A5-986C-B4DE598EE7CE}" dt="2020-07-11T14:11:15.875" v="105" actId="20577"/>
        <pc:sldMkLst>
          <pc:docMk/>
          <pc:sldMk cId="2855357619" sldId="1903"/>
        </pc:sldMkLst>
        <pc:spChg chg="mod">
          <ac:chgData name="Marbahun" userId="f9980d50-8f48-457e-a9e2-6a97b313c7f2" providerId="ADAL" clId="{B970DA43-ADBF-49A5-986C-B4DE598EE7CE}" dt="2020-07-11T14:11:15.875" v="105" actId="20577"/>
          <ac:spMkLst>
            <pc:docMk/>
            <pc:sldMk cId="2855357619" sldId="1903"/>
            <ac:spMk id="2" creationId="{B0EBF933-5921-4DD7-9360-CD836AB6F9BC}"/>
          </ac:spMkLst>
        </pc:spChg>
      </pc:sldChg>
      <pc:sldChg chg="modSp mod">
        <pc:chgData name="Marbahun" userId="f9980d50-8f48-457e-a9e2-6a97b313c7f2" providerId="ADAL" clId="{B970DA43-ADBF-49A5-986C-B4DE598EE7CE}" dt="2020-07-11T14:10:26.311" v="88"/>
        <pc:sldMkLst>
          <pc:docMk/>
          <pc:sldMk cId="1905722822" sldId="1905"/>
        </pc:sldMkLst>
        <pc:spChg chg="mod">
          <ac:chgData name="Marbahun" userId="f9980d50-8f48-457e-a9e2-6a97b313c7f2" providerId="ADAL" clId="{B970DA43-ADBF-49A5-986C-B4DE598EE7CE}" dt="2020-07-11T14:10:26.311" v="88"/>
          <ac:spMkLst>
            <pc:docMk/>
            <pc:sldMk cId="1905722822" sldId="1905"/>
            <ac:spMk id="2" creationId="{EE63D1B4-FF6C-4881-99D1-D1376403CCF4}"/>
          </ac:spMkLst>
        </pc:spChg>
        <pc:spChg chg="mod">
          <ac:chgData name="Marbahun" userId="f9980d50-8f48-457e-a9e2-6a97b313c7f2" providerId="ADAL" clId="{B970DA43-ADBF-49A5-986C-B4DE598EE7CE}" dt="2020-07-11T13:49:33.645" v="13" actId="12789"/>
          <ac:spMkLst>
            <pc:docMk/>
            <pc:sldMk cId="1905722822" sldId="1905"/>
            <ac:spMk id="4" creationId="{36F8AC02-DAD5-4C53-BB80-50B76195B0A3}"/>
          </ac:spMkLst>
        </pc:spChg>
        <pc:spChg chg="mod">
          <ac:chgData name="Marbahun" userId="f9980d50-8f48-457e-a9e2-6a97b313c7f2" providerId="ADAL" clId="{B970DA43-ADBF-49A5-986C-B4DE598EE7CE}" dt="2020-07-11T13:49:36.385" v="14" actId="12789"/>
          <ac:spMkLst>
            <pc:docMk/>
            <pc:sldMk cId="1905722822" sldId="1905"/>
            <ac:spMk id="32" creationId="{E9C40E1B-205F-45D9-B318-90994E773CD3}"/>
          </ac:spMkLst>
        </pc:spChg>
        <pc:picChg chg="mod">
          <ac:chgData name="Marbahun" userId="f9980d50-8f48-457e-a9e2-6a97b313c7f2" providerId="ADAL" clId="{B970DA43-ADBF-49A5-986C-B4DE598EE7CE}" dt="2020-07-11T13:49:33.645" v="13" actId="12789"/>
          <ac:picMkLst>
            <pc:docMk/>
            <pc:sldMk cId="1905722822" sldId="1905"/>
            <ac:picMk id="85" creationId="{D3F997D8-CCB0-41AC-B688-005FE99F0A79}"/>
          </ac:picMkLst>
        </pc:picChg>
        <pc:picChg chg="mod">
          <ac:chgData name="Marbahun" userId="f9980d50-8f48-457e-a9e2-6a97b313c7f2" providerId="ADAL" clId="{B970DA43-ADBF-49A5-986C-B4DE598EE7CE}" dt="2020-07-11T13:49:36.385" v="14" actId="12789"/>
          <ac:picMkLst>
            <pc:docMk/>
            <pc:sldMk cId="1905722822" sldId="1905"/>
            <ac:picMk id="86" creationId="{68E16B26-6101-42A2-B3A4-75F46BC54CE9}"/>
          </ac:picMkLst>
        </pc:picChg>
      </pc:sldChg>
      <pc:sldChg chg="addSp delSp modSp mod">
        <pc:chgData name="Marbahun" userId="f9980d50-8f48-457e-a9e2-6a97b313c7f2" providerId="ADAL" clId="{B970DA43-ADBF-49A5-986C-B4DE598EE7CE}" dt="2020-07-15T14:46:27.894" v="589" actId="962"/>
        <pc:sldMkLst>
          <pc:docMk/>
          <pc:sldMk cId="2938927582" sldId="1906"/>
        </pc:sldMkLst>
        <pc:spChg chg="mod">
          <ac:chgData name="Marbahun" userId="f9980d50-8f48-457e-a9e2-6a97b313c7f2" providerId="ADAL" clId="{B970DA43-ADBF-49A5-986C-B4DE598EE7CE}" dt="2020-07-11T14:10:29.521" v="89"/>
          <ac:spMkLst>
            <pc:docMk/>
            <pc:sldMk cId="2938927582" sldId="1906"/>
            <ac:spMk id="2" creationId="{C061A624-BD17-43DD-A8F4-866EADAC818F}"/>
          </ac:spMkLst>
        </pc:spChg>
        <pc:spChg chg="add del mod">
          <ac:chgData name="Marbahun" userId="f9980d50-8f48-457e-a9e2-6a97b313c7f2" providerId="ADAL" clId="{B970DA43-ADBF-49A5-986C-B4DE598EE7CE}" dt="2020-07-15T14:43:26.296" v="536" actId="478"/>
          <ac:spMkLst>
            <pc:docMk/>
            <pc:sldMk cId="2938927582" sldId="1906"/>
            <ac:spMk id="23" creationId="{B2586501-7CEF-4DEE-9973-A855CF77A58E}"/>
          </ac:spMkLst>
        </pc:spChg>
        <pc:spChg chg="add mod">
          <ac:chgData name="Marbahun" userId="f9980d50-8f48-457e-a9e2-6a97b313c7f2" providerId="ADAL" clId="{B970DA43-ADBF-49A5-986C-B4DE598EE7CE}" dt="2020-07-11T13:50:57.567" v="18"/>
          <ac:spMkLst>
            <pc:docMk/>
            <pc:sldMk cId="2938927582" sldId="1906"/>
            <ac:spMk id="24" creationId="{44FF62E3-43E0-42BC-8BE5-0C9DDE1DAF7B}"/>
          </ac:spMkLst>
        </pc:spChg>
        <pc:spChg chg="del mod">
          <ac:chgData name="Marbahun" userId="f9980d50-8f48-457e-a9e2-6a97b313c7f2" providerId="ADAL" clId="{B970DA43-ADBF-49A5-986C-B4DE598EE7CE}" dt="2020-07-11T13:55:22.051" v="19" actId="478"/>
          <ac:spMkLst>
            <pc:docMk/>
            <pc:sldMk cId="2938927582" sldId="1906"/>
            <ac:spMk id="64" creationId="{AD04907A-E2EC-45D5-BE73-033FB6E9A12E}"/>
          </ac:spMkLst>
        </pc:spChg>
        <pc:spChg chg="del mod">
          <ac:chgData name="Marbahun" userId="f9980d50-8f48-457e-a9e2-6a97b313c7f2" providerId="ADAL" clId="{B970DA43-ADBF-49A5-986C-B4DE598EE7CE}" dt="2020-07-11T13:55:22.051" v="19" actId="478"/>
          <ac:spMkLst>
            <pc:docMk/>
            <pc:sldMk cId="2938927582" sldId="1906"/>
            <ac:spMk id="66" creationId="{BE11F321-B6E4-435F-B51A-98C44062E29A}"/>
          </ac:spMkLst>
        </pc:spChg>
        <pc:picChg chg="add mod">
          <ac:chgData name="Marbahun" userId="f9980d50-8f48-457e-a9e2-6a97b313c7f2" providerId="ADAL" clId="{B970DA43-ADBF-49A5-986C-B4DE598EE7CE}" dt="2020-07-15T14:43:30.576" v="538" actId="13244"/>
          <ac:picMkLst>
            <pc:docMk/>
            <pc:sldMk cId="2938927582" sldId="1906"/>
            <ac:picMk id="3" creationId="{AAA64268-7B7E-4D20-B747-37794D85BB3B}"/>
          </ac:picMkLst>
        </pc:picChg>
        <pc:picChg chg="mod">
          <ac:chgData name="Marbahun" userId="f9980d50-8f48-457e-a9e2-6a97b313c7f2" providerId="ADAL" clId="{B970DA43-ADBF-49A5-986C-B4DE598EE7CE}" dt="2020-07-15T14:46:27.894" v="589" actId="962"/>
          <ac:picMkLst>
            <pc:docMk/>
            <pc:sldMk cId="2938927582" sldId="1906"/>
            <ac:picMk id="21" creationId="{E72B775B-FEEC-4295-A6A4-C445D3A726A6}"/>
          </ac:picMkLst>
        </pc:picChg>
      </pc:sldChg>
      <pc:sldChg chg="addSp delSp modSp mod">
        <pc:chgData name="Marbahun" userId="f9980d50-8f48-457e-a9e2-6a97b313c7f2" providerId="ADAL" clId="{B970DA43-ADBF-49A5-986C-B4DE598EE7CE}" dt="2020-07-14T15:20:49.983" v="531" actId="2085"/>
        <pc:sldMkLst>
          <pc:docMk/>
          <pc:sldMk cId="3196307179" sldId="1908"/>
        </pc:sldMkLst>
        <pc:spChg chg="mod">
          <ac:chgData name="Marbahun" userId="f9980d50-8f48-457e-a9e2-6a97b313c7f2" providerId="ADAL" clId="{B970DA43-ADBF-49A5-986C-B4DE598EE7CE}" dt="2020-07-11T14:10:38.825" v="93"/>
          <ac:spMkLst>
            <pc:docMk/>
            <pc:sldMk cId="3196307179" sldId="1908"/>
            <ac:spMk id="2" creationId="{34BCC93F-DD28-4E50-9E4B-6295314A4CB2}"/>
          </ac:spMkLst>
        </pc:spChg>
        <pc:spChg chg="add del mod">
          <ac:chgData name="Marbahun" userId="f9980d50-8f48-457e-a9e2-6a97b313c7f2" providerId="ADAL" clId="{B970DA43-ADBF-49A5-986C-B4DE598EE7CE}" dt="2020-07-11T14:10:41.287" v="94" actId="478"/>
          <ac:spMkLst>
            <pc:docMk/>
            <pc:sldMk cId="3196307179" sldId="1908"/>
            <ac:spMk id="3" creationId="{BCFA0F5B-1948-4383-9DDA-E21A8EFA9A97}"/>
          </ac:spMkLst>
        </pc:spChg>
        <pc:spChg chg="mod">
          <ac:chgData name="Marbahun" userId="f9980d50-8f48-457e-a9e2-6a97b313c7f2" providerId="ADAL" clId="{B970DA43-ADBF-49A5-986C-B4DE598EE7CE}" dt="2020-07-11T14:10:44.274" v="95" actId="208"/>
          <ac:spMkLst>
            <pc:docMk/>
            <pc:sldMk cId="3196307179" sldId="1908"/>
            <ac:spMk id="6" creationId="{7A8DAE71-BBDA-4F16-8D28-7F2BFECB7713}"/>
          </ac:spMkLst>
        </pc:spChg>
        <pc:picChg chg="mod">
          <ac:chgData name="Marbahun" userId="f9980d50-8f48-457e-a9e2-6a97b313c7f2" providerId="ADAL" clId="{B970DA43-ADBF-49A5-986C-B4DE598EE7CE}" dt="2020-07-14T15:20:49.983" v="531" actId="2085"/>
          <ac:picMkLst>
            <pc:docMk/>
            <pc:sldMk cId="3196307179" sldId="1908"/>
            <ac:picMk id="5" creationId="{7D34617A-3A1F-4BDB-A3BE-61676A168C5E}"/>
          </ac:picMkLst>
        </pc:picChg>
      </pc:sldChg>
      <pc:sldChg chg="addSp delSp modSp mod">
        <pc:chgData name="Marbahun" userId="f9980d50-8f48-457e-a9e2-6a97b313c7f2" providerId="ADAL" clId="{B970DA43-ADBF-49A5-986C-B4DE598EE7CE}" dt="2020-07-11T14:10:50.170" v="97" actId="208"/>
        <pc:sldMkLst>
          <pc:docMk/>
          <pc:sldMk cId="2950951966" sldId="1909"/>
        </pc:sldMkLst>
        <pc:spChg chg="add del mod">
          <ac:chgData name="Marbahun" userId="f9980d50-8f48-457e-a9e2-6a97b313c7f2" providerId="ADAL" clId="{B970DA43-ADBF-49A5-986C-B4DE598EE7CE}" dt="2020-07-11T14:10:46.989" v="96" actId="478"/>
          <ac:spMkLst>
            <pc:docMk/>
            <pc:sldMk cId="2950951966" sldId="1909"/>
            <ac:spMk id="6" creationId="{8A40788D-BEFC-476E-A46C-3FA6ABA91CF4}"/>
          </ac:spMkLst>
        </pc:spChg>
        <pc:spChg chg="mod">
          <ac:chgData name="Marbahun" userId="f9980d50-8f48-457e-a9e2-6a97b313c7f2" providerId="ADAL" clId="{B970DA43-ADBF-49A5-986C-B4DE598EE7CE}" dt="2020-07-11T14:10:50.170" v="97" actId="208"/>
          <ac:spMkLst>
            <pc:docMk/>
            <pc:sldMk cId="2950951966" sldId="1909"/>
            <ac:spMk id="10" creationId="{792939B9-9479-4CE4-B395-F8611E98335F}"/>
          </ac:spMkLst>
        </pc:spChg>
      </pc:sldChg>
      <pc:sldChg chg="modSp mod">
        <pc:chgData name="Marbahun" userId="f9980d50-8f48-457e-a9e2-6a97b313c7f2" providerId="ADAL" clId="{B970DA43-ADBF-49A5-986C-B4DE598EE7CE}" dt="2020-07-11T14:10:34.983" v="92" actId="20577"/>
        <pc:sldMkLst>
          <pc:docMk/>
          <pc:sldMk cId="1488089946" sldId="1910"/>
        </pc:sldMkLst>
        <pc:spChg chg="mod">
          <ac:chgData name="Marbahun" userId="f9980d50-8f48-457e-a9e2-6a97b313c7f2" providerId="ADAL" clId="{B970DA43-ADBF-49A5-986C-B4DE598EE7CE}" dt="2020-07-11T14:10:34.983" v="92" actId="20577"/>
          <ac:spMkLst>
            <pc:docMk/>
            <pc:sldMk cId="1488089946" sldId="1910"/>
            <ac:spMk id="2" creationId="{7720ED75-5944-4BB1-9D5D-7CED1E8B646E}"/>
          </ac:spMkLst>
        </pc:spChg>
      </pc:sldChg>
      <pc:sldChg chg="addSp delSp modSp mod modClrScheme chgLayout">
        <pc:chgData name="Marbahun" userId="f9980d50-8f48-457e-a9e2-6a97b313c7f2" providerId="ADAL" clId="{B970DA43-ADBF-49A5-986C-B4DE598EE7CE}" dt="2020-07-14T15:17:29.501" v="529" actId="12789"/>
        <pc:sldMkLst>
          <pc:docMk/>
          <pc:sldMk cId="1663750524" sldId="1913"/>
        </pc:sldMkLst>
        <pc:spChg chg="mod ord">
          <ac:chgData name="Marbahun" userId="f9980d50-8f48-457e-a9e2-6a97b313c7f2" providerId="ADAL" clId="{B970DA43-ADBF-49A5-986C-B4DE598EE7CE}" dt="2020-07-14T15:13:12.861" v="506" actId="552"/>
          <ac:spMkLst>
            <pc:docMk/>
            <pc:sldMk cId="1663750524" sldId="1913"/>
            <ac:spMk id="2" creationId="{D0161B9C-B4A1-4E8B-BDD0-8D4B9DE9519A}"/>
          </ac:spMkLst>
        </pc:spChg>
        <pc:spChg chg="mod topLvl">
          <ac:chgData name="Marbahun" userId="f9980d50-8f48-457e-a9e2-6a97b313c7f2" providerId="ADAL" clId="{B970DA43-ADBF-49A5-986C-B4DE598EE7CE}" dt="2020-07-14T15:17:29.501" v="529" actId="12789"/>
          <ac:spMkLst>
            <pc:docMk/>
            <pc:sldMk cId="1663750524" sldId="1913"/>
            <ac:spMk id="27" creationId="{CED8B643-81C2-4689-A196-93F407FFE345}"/>
          </ac:spMkLst>
        </pc:spChg>
        <pc:spChg chg="mod topLvl">
          <ac:chgData name="Marbahun" userId="f9980d50-8f48-457e-a9e2-6a97b313c7f2" providerId="ADAL" clId="{B970DA43-ADBF-49A5-986C-B4DE598EE7CE}" dt="2020-07-14T15:15:58.094" v="524"/>
          <ac:spMkLst>
            <pc:docMk/>
            <pc:sldMk cId="1663750524" sldId="1913"/>
            <ac:spMk id="31" creationId="{800B01F7-263F-4EB0-BEFA-A66989DA00AD}"/>
          </ac:spMkLst>
        </pc:spChg>
        <pc:spChg chg="mod topLvl">
          <ac:chgData name="Marbahun" userId="f9980d50-8f48-457e-a9e2-6a97b313c7f2" providerId="ADAL" clId="{B970DA43-ADBF-49A5-986C-B4DE598EE7CE}" dt="2020-07-14T15:16:00.743" v="525"/>
          <ac:spMkLst>
            <pc:docMk/>
            <pc:sldMk cId="1663750524" sldId="1913"/>
            <ac:spMk id="35" creationId="{A565D04F-2097-4049-9581-527361F1C356}"/>
          </ac:spMkLst>
        </pc:spChg>
        <pc:spChg chg="mod topLvl">
          <ac:chgData name="Marbahun" userId="f9980d50-8f48-457e-a9e2-6a97b313c7f2" providerId="ADAL" clId="{B970DA43-ADBF-49A5-986C-B4DE598EE7CE}" dt="2020-07-14T15:15:35.539" v="523" actId="165"/>
          <ac:spMkLst>
            <pc:docMk/>
            <pc:sldMk cId="1663750524" sldId="1913"/>
            <ac:spMk id="39" creationId="{998FD439-CF0D-4E9F-A11D-D622E2954158}"/>
          </ac:spMkLst>
        </pc:spChg>
        <pc:spChg chg="mod topLvl">
          <ac:chgData name="Marbahun" userId="f9980d50-8f48-457e-a9e2-6a97b313c7f2" providerId="ADAL" clId="{B970DA43-ADBF-49A5-986C-B4DE598EE7CE}" dt="2020-07-14T15:16:08.787" v="528" actId="20577"/>
          <ac:spMkLst>
            <pc:docMk/>
            <pc:sldMk cId="1663750524" sldId="1913"/>
            <ac:spMk id="43" creationId="{B8EE59C0-3B75-454E-8E7B-8287A7AB9855}"/>
          </ac:spMkLst>
        </pc:spChg>
        <pc:grpChg chg="add del mod">
          <ac:chgData name="Marbahun" userId="f9980d50-8f48-457e-a9e2-6a97b313c7f2" providerId="ADAL" clId="{B970DA43-ADBF-49A5-986C-B4DE598EE7CE}" dt="2020-07-14T15:13:39.775" v="511" actId="165"/>
          <ac:grpSpMkLst>
            <pc:docMk/>
            <pc:sldMk cId="1663750524" sldId="1913"/>
            <ac:grpSpMk id="3" creationId="{95F62FE7-5AB6-4938-B13D-120EA67682E1}"/>
          </ac:grpSpMkLst>
        </pc:grpChg>
        <pc:grpChg chg="add del mod">
          <ac:chgData name="Marbahun" userId="f9980d50-8f48-457e-a9e2-6a97b313c7f2" providerId="ADAL" clId="{B970DA43-ADBF-49A5-986C-B4DE598EE7CE}" dt="2020-07-14T15:15:35.539" v="523" actId="165"/>
          <ac:grpSpMkLst>
            <pc:docMk/>
            <pc:sldMk cId="1663750524" sldId="1913"/>
            <ac:grpSpMk id="5" creationId="{571B8950-A3AF-4A10-BA7D-F6200826B33B}"/>
          </ac:grpSpMkLst>
        </pc:grpChg>
        <pc:picChg chg="add del ord">
          <ac:chgData name="Marbahun" userId="f9980d50-8f48-457e-a9e2-6a97b313c7f2" providerId="ADAL" clId="{B970DA43-ADBF-49A5-986C-B4DE598EE7CE}" dt="2020-07-14T15:15:18.602" v="516" actId="22"/>
          <ac:picMkLst>
            <pc:docMk/>
            <pc:sldMk cId="1663750524" sldId="1913"/>
            <ac:picMk id="4" creationId="{F40596A1-3B69-4EBC-A4FE-3F08B97A37B2}"/>
          </ac:picMkLst>
        </pc:picChg>
        <pc:picChg chg="add del mod">
          <ac:chgData name="Marbahun" userId="f9980d50-8f48-457e-a9e2-6a97b313c7f2" providerId="ADAL" clId="{B970DA43-ADBF-49A5-986C-B4DE598EE7CE}" dt="2020-07-14T15:15:33.108" v="522" actId="478"/>
          <ac:picMkLst>
            <pc:docMk/>
            <pc:sldMk cId="1663750524" sldId="1913"/>
            <ac:picMk id="6" creationId="{FF2B5C8C-194A-4787-8295-3DF01C717AA0}"/>
          </ac:picMkLst>
        </pc:picChg>
        <pc:picChg chg="mod topLvl">
          <ac:chgData name="Marbahun" userId="f9980d50-8f48-457e-a9e2-6a97b313c7f2" providerId="ADAL" clId="{B970DA43-ADBF-49A5-986C-B4DE598EE7CE}" dt="2020-07-14T15:17:29.501" v="529" actId="12789"/>
          <ac:picMkLst>
            <pc:docMk/>
            <pc:sldMk cId="1663750524" sldId="1913"/>
            <ac:picMk id="82" creationId="{725FD517-DD44-4D81-A9DB-C98B039D9E4A}"/>
          </ac:picMkLst>
        </pc:picChg>
        <pc:picChg chg="mod topLvl">
          <ac:chgData name="Marbahun" userId="f9980d50-8f48-457e-a9e2-6a97b313c7f2" providerId="ADAL" clId="{B970DA43-ADBF-49A5-986C-B4DE598EE7CE}" dt="2020-07-14T15:15:35.539" v="523" actId="165"/>
          <ac:picMkLst>
            <pc:docMk/>
            <pc:sldMk cId="1663750524" sldId="1913"/>
            <ac:picMk id="84" creationId="{81BC0080-18E6-4C3F-BE69-E358DB6F72FC}"/>
          </ac:picMkLst>
        </pc:picChg>
        <pc:picChg chg="mod topLvl">
          <ac:chgData name="Marbahun" userId="f9980d50-8f48-457e-a9e2-6a97b313c7f2" providerId="ADAL" clId="{B970DA43-ADBF-49A5-986C-B4DE598EE7CE}" dt="2020-07-14T15:15:35.539" v="523" actId="165"/>
          <ac:picMkLst>
            <pc:docMk/>
            <pc:sldMk cId="1663750524" sldId="1913"/>
            <ac:picMk id="86" creationId="{9D08A49A-7A5B-41CD-B4FC-7F29D1B09E6E}"/>
          </ac:picMkLst>
        </pc:picChg>
        <pc:picChg chg="mod topLvl">
          <ac:chgData name="Marbahun" userId="f9980d50-8f48-457e-a9e2-6a97b313c7f2" providerId="ADAL" clId="{B970DA43-ADBF-49A5-986C-B4DE598EE7CE}" dt="2020-07-14T15:15:35.539" v="523" actId="165"/>
          <ac:picMkLst>
            <pc:docMk/>
            <pc:sldMk cId="1663750524" sldId="1913"/>
            <ac:picMk id="88" creationId="{8DF94FE2-61A6-4A29-A17D-BF447C9C515F}"/>
          </ac:picMkLst>
        </pc:picChg>
        <pc:picChg chg="mod topLvl">
          <ac:chgData name="Marbahun" userId="f9980d50-8f48-457e-a9e2-6a97b313c7f2" providerId="ADAL" clId="{B970DA43-ADBF-49A5-986C-B4DE598EE7CE}" dt="2020-07-14T15:15:35.539" v="523" actId="165"/>
          <ac:picMkLst>
            <pc:docMk/>
            <pc:sldMk cId="1663750524" sldId="1913"/>
            <ac:picMk id="90" creationId="{0F007FFB-1480-4F44-8082-47B3B5645175}"/>
          </ac:picMkLst>
        </pc:picChg>
      </pc:sldChg>
      <pc:sldChg chg="addSp delSp modSp mod">
        <pc:chgData name="Marbahun" userId="f9980d50-8f48-457e-a9e2-6a97b313c7f2" providerId="ADAL" clId="{B970DA43-ADBF-49A5-986C-B4DE598EE7CE}" dt="2020-07-11T14:10:10.076" v="83"/>
        <pc:sldMkLst>
          <pc:docMk/>
          <pc:sldMk cId="316985794" sldId="1914"/>
        </pc:sldMkLst>
        <pc:spChg chg="mod">
          <ac:chgData name="Marbahun" userId="f9980d50-8f48-457e-a9e2-6a97b313c7f2" providerId="ADAL" clId="{B970DA43-ADBF-49A5-986C-B4DE598EE7CE}" dt="2020-07-11T14:10:10.076" v="83"/>
          <ac:spMkLst>
            <pc:docMk/>
            <pc:sldMk cId="316985794" sldId="1914"/>
            <ac:spMk id="2" creationId="{D0161B9C-B4A1-4E8B-BDD0-8D4B9DE9519A}"/>
          </ac:spMkLst>
        </pc:spChg>
        <pc:spChg chg="add del mod">
          <ac:chgData name="Marbahun" userId="f9980d50-8f48-457e-a9e2-6a97b313c7f2" providerId="ADAL" clId="{B970DA43-ADBF-49A5-986C-B4DE598EE7CE}" dt="2020-07-11T14:10:05.794" v="82" actId="478"/>
          <ac:spMkLst>
            <pc:docMk/>
            <pc:sldMk cId="316985794" sldId="1914"/>
            <ac:spMk id="3" creationId="{5CE898B6-5FC3-4D5D-A91D-986C7343AC19}"/>
          </ac:spMkLst>
        </pc:spChg>
      </pc:sldChg>
      <pc:sldChg chg="modSp mod">
        <pc:chgData name="Marbahun" userId="f9980d50-8f48-457e-a9e2-6a97b313c7f2" providerId="ADAL" clId="{B970DA43-ADBF-49A5-986C-B4DE598EE7CE}" dt="2020-07-11T14:15:57.982" v="293" actId="962"/>
        <pc:sldMkLst>
          <pc:docMk/>
          <pc:sldMk cId="3946537586" sldId="1917"/>
        </pc:sldMkLst>
        <pc:spChg chg="mod">
          <ac:chgData name="Marbahun" userId="f9980d50-8f48-457e-a9e2-6a97b313c7f2" providerId="ADAL" clId="{B970DA43-ADBF-49A5-986C-B4DE598EE7CE}" dt="2020-07-11T14:10:17.368" v="85"/>
          <ac:spMkLst>
            <pc:docMk/>
            <pc:sldMk cId="3946537586" sldId="1917"/>
            <ac:spMk id="17" creationId="{00000000-0000-0000-0000-000000000000}"/>
          </ac:spMkLst>
        </pc:spChg>
        <pc:picChg chg="mod">
          <ac:chgData name="Marbahun" userId="f9980d50-8f48-457e-a9e2-6a97b313c7f2" providerId="ADAL" clId="{B970DA43-ADBF-49A5-986C-B4DE598EE7CE}" dt="2020-07-11T14:15:57.982" v="293" actId="962"/>
          <ac:picMkLst>
            <pc:docMk/>
            <pc:sldMk cId="3946537586" sldId="1917"/>
            <ac:picMk id="22" creationId="{ABC8F794-11E8-49AC-AA09-39F850C4773C}"/>
          </ac:picMkLst>
        </pc:picChg>
      </pc:sldChg>
      <pc:sldChg chg="modSp mod">
        <pc:chgData name="Marbahun" userId="f9980d50-8f48-457e-a9e2-6a97b313c7f2" providerId="ADAL" clId="{B970DA43-ADBF-49A5-986C-B4DE598EE7CE}" dt="2020-07-11T14:17:26.671" v="377" actId="962"/>
        <pc:sldMkLst>
          <pc:docMk/>
          <pc:sldMk cId="46266726" sldId="1918"/>
        </pc:sldMkLst>
        <pc:spChg chg="mod">
          <ac:chgData name="Marbahun" userId="f9980d50-8f48-457e-a9e2-6a97b313c7f2" providerId="ADAL" clId="{B970DA43-ADBF-49A5-986C-B4DE598EE7CE}" dt="2020-07-11T14:10:20.280" v="86"/>
          <ac:spMkLst>
            <pc:docMk/>
            <pc:sldMk cId="46266726" sldId="1918"/>
            <ac:spMk id="17" creationId="{00000000-0000-0000-0000-000000000000}"/>
          </ac:spMkLst>
        </pc:spChg>
        <pc:picChg chg="mod">
          <ac:chgData name="Marbahun" userId="f9980d50-8f48-457e-a9e2-6a97b313c7f2" providerId="ADAL" clId="{B970DA43-ADBF-49A5-986C-B4DE598EE7CE}" dt="2020-07-11T14:16:46.204" v="345" actId="962"/>
          <ac:picMkLst>
            <pc:docMk/>
            <pc:sldMk cId="46266726" sldId="1918"/>
            <ac:picMk id="3" creationId="{28BC85F6-4438-40AC-B3EE-E9D4131E2BB0}"/>
          </ac:picMkLst>
        </pc:picChg>
        <pc:picChg chg="mod">
          <ac:chgData name="Marbahun" userId="f9980d50-8f48-457e-a9e2-6a97b313c7f2" providerId="ADAL" clId="{B970DA43-ADBF-49A5-986C-B4DE598EE7CE}" dt="2020-07-11T14:17:26.671" v="377" actId="962"/>
          <ac:picMkLst>
            <pc:docMk/>
            <pc:sldMk cId="46266726" sldId="1918"/>
            <ac:picMk id="22" creationId="{B72AB14A-DE92-4D4C-9EBF-EE0F98D5A1D9}"/>
          </ac:picMkLst>
        </pc:picChg>
      </pc:sldChg>
      <pc:sldChg chg="modSp mod chgLayout">
        <pc:chgData name="Marbahun" userId="f9980d50-8f48-457e-a9e2-6a97b313c7f2" providerId="ADAL" clId="{B970DA43-ADBF-49A5-986C-B4DE598EE7CE}" dt="2020-07-11T14:18:01.566" v="431" actId="962"/>
        <pc:sldMkLst>
          <pc:docMk/>
          <pc:sldMk cId="3835512427" sldId="1919"/>
        </pc:sldMkLst>
        <pc:spChg chg="mod ord">
          <ac:chgData name="Marbahun" userId="f9980d50-8f48-457e-a9e2-6a97b313c7f2" providerId="ADAL" clId="{B970DA43-ADBF-49A5-986C-B4DE598EE7CE}" dt="2020-07-11T14:10:23.192" v="87"/>
          <ac:spMkLst>
            <pc:docMk/>
            <pc:sldMk cId="3835512427" sldId="1919"/>
            <ac:spMk id="2" creationId="{EE63D1B4-FF6C-4881-99D1-D1376403CCF4}"/>
          </ac:spMkLst>
        </pc:spChg>
        <pc:picChg chg="mod">
          <ac:chgData name="Marbahun" userId="f9980d50-8f48-457e-a9e2-6a97b313c7f2" providerId="ADAL" clId="{B970DA43-ADBF-49A5-986C-B4DE598EE7CE}" dt="2020-07-11T14:18:01.566" v="431" actId="962"/>
          <ac:picMkLst>
            <pc:docMk/>
            <pc:sldMk cId="3835512427" sldId="1919"/>
            <ac:picMk id="5" creationId="{EF6E6A0D-DC50-411E-8C4C-E7B785C25E70}"/>
          </ac:picMkLst>
        </pc:picChg>
      </pc:sldChg>
      <pc:sldChg chg="modSp">
        <pc:chgData name="Marbahun" userId="f9980d50-8f48-457e-a9e2-6a97b313c7f2" providerId="ADAL" clId="{B970DA43-ADBF-49A5-986C-B4DE598EE7CE}" dt="2020-07-11T14:10:54.945" v="98"/>
        <pc:sldMkLst>
          <pc:docMk/>
          <pc:sldMk cId="3526592946" sldId="1920"/>
        </pc:sldMkLst>
        <pc:spChg chg="mod">
          <ac:chgData name="Marbahun" userId="f9980d50-8f48-457e-a9e2-6a97b313c7f2" providerId="ADAL" clId="{B970DA43-ADBF-49A5-986C-B4DE598EE7CE}" dt="2020-07-11T14:10:54.945" v="98"/>
          <ac:spMkLst>
            <pc:docMk/>
            <pc:sldMk cId="3526592946" sldId="1920"/>
            <ac:spMk id="2" creationId="{7720ED75-5944-4BB1-9D5D-7CED1E8B646E}"/>
          </ac:spMkLst>
        </pc:spChg>
      </pc:sldChg>
      <pc:sldChg chg="modSp mod">
        <pc:chgData name="Marbahun" userId="f9980d50-8f48-457e-a9e2-6a97b313c7f2" providerId="ADAL" clId="{B970DA43-ADBF-49A5-986C-B4DE598EE7CE}" dt="2020-07-14T15:19:21.100" v="530" actId="6549"/>
        <pc:sldMkLst>
          <pc:docMk/>
          <pc:sldMk cId="1219001742" sldId="1921"/>
        </pc:sldMkLst>
        <pc:spChg chg="mod">
          <ac:chgData name="Marbahun" userId="f9980d50-8f48-457e-a9e2-6a97b313c7f2" providerId="ADAL" clId="{B970DA43-ADBF-49A5-986C-B4DE598EE7CE}" dt="2020-07-11T14:10:59.042" v="99"/>
          <ac:spMkLst>
            <pc:docMk/>
            <pc:sldMk cId="1219001742" sldId="1921"/>
            <ac:spMk id="2" creationId="{313381AD-4296-4B5B-A173-CAB1822F7A64}"/>
          </ac:spMkLst>
        </pc:spChg>
        <pc:spChg chg="mod">
          <ac:chgData name="Marbahun" userId="f9980d50-8f48-457e-a9e2-6a97b313c7f2" providerId="ADAL" clId="{B970DA43-ADBF-49A5-986C-B4DE598EE7CE}" dt="2020-07-14T15:19:21.100" v="530" actId="6549"/>
          <ac:spMkLst>
            <pc:docMk/>
            <pc:sldMk cId="1219001742" sldId="1921"/>
            <ac:spMk id="4" creationId="{14392A79-FF21-4E89-9A4B-F8B595501548}"/>
          </ac:spMkLst>
        </pc:spChg>
        <pc:spChg chg="mod">
          <ac:chgData name="Marbahun" userId="f9980d50-8f48-457e-a9e2-6a97b313c7f2" providerId="ADAL" clId="{B970DA43-ADBF-49A5-986C-B4DE598EE7CE}" dt="2020-07-11T14:00:59.951" v="46" actId="1076"/>
          <ac:spMkLst>
            <pc:docMk/>
            <pc:sldMk cId="1219001742" sldId="1921"/>
            <ac:spMk id="11" creationId="{AE273F85-8AFA-4AF7-987F-94D93630C7A9}"/>
          </ac:spMkLst>
        </pc:spChg>
        <pc:spChg chg="mod">
          <ac:chgData name="Marbahun" userId="f9980d50-8f48-457e-a9e2-6a97b313c7f2" providerId="ADAL" clId="{B970DA43-ADBF-49A5-986C-B4DE598EE7CE}" dt="2020-07-11T14:00:59.951" v="46" actId="1076"/>
          <ac:spMkLst>
            <pc:docMk/>
            <pc:sldMk cId="1219001742" sldId="1921"/>
            <ac:spMk id="16" creationId="{FEDF9513-9BE7-4A39-9834-CD32D4494196}"/>
          </ac:spMkLst>
        </pc:spChg>
        <pc:spChg chg="mod">
          <ac:chgData name="Marbahun" userId="f9980d50-8f48-457e-a9e2-6a97b313c7f2" providerId="ADAL" clId="{B970DA43-ADBF-49A5-986C-B4DE598EE7CE}" dt="2020-07-11T14:00:59.951" v="46" actId="1076"/>
          <ac:spMkLst>
            <pc:docMk/>
            <pc:sldMk cId="1219001742" sldId="1921"/>
            <ac:spMk id="22" creationId="{31AF9674-9103-4FD7-A26A-FE547CCE7248}"/>
          </ac:spMkLst>
        </pc:spChg>
        <pc:picChg chg="mod">
          <ac:chgData name="Marbahun" userId="f9980d50-8f48-457e-a9e2-6a97b313c7f2" providerId="ADAL" clId="{B970DA43-ADBF-49A5-986C-B4DE598EE7CE}" dt="2020-07-11T14:00:58.859" v="45" actId="14100"/>
          <ac:picMkLst>
            <pc:docMk/>
            <pc:sldMk cId="1219001742" sldId="1921"/>
            <ac:picMk id="40" creationId="{F31ADCAB-6A63-4CCC-8201-CDD9730DD253}"/>
          </ac:picMkLst>
        </pc:picChg>
        <pc:picChg chg="mod">
          <ac:chgData name="Marbahun" userId="f9980d50-8f48-457e-a9e2-6a97b313c7f2" providerId="ADAL" clId="{B970DA43-ADBF-49A5-986C-B4DE598EE7CE}" dt="2020-07-11T14:00:58.859" v="45" actId="14100"/>
          <ac:picMkLst>
            <pc:docMk/>
            <pc:sldMk cId="1219001742" sldId="1921"/>
            <ac:picMk id="42" creationId="{D5446AA3-B1BB-4E89-99B2-9B7FA1A5872B}"/>
          </ac:picMkLst>
        </pc:picChg>
        <pc:picChg chg="mod">
          <ac:chgData name="Marbahun" userId="f9980d50-8f48-457e-a9e2-6a97b313c7f2" providerId="ADAL" clId="{B970DA43-ADBF-49A5-986C-B4DE598EE7CE}" dt="2020-07-11T14:00:58.859" v="45" actId="14100"/>
          <ac:picMkLst>
            <pc:docMk/>
            <pc:sldMk cId="1219001742" sldId="1921"/>
            <ac:picMk id="44" creationId="{CA61C4F3-AE7F-4110-84F5-84D1850303AF}"/>
          </ac:picMkLst>
        </pc:picChg>
      </pc:sldChg>
      <pc:sldMasterChg chg="delSldLayout modSldLayout">
        <pc:chgData name="Marbahun" userId="f9980d50-8f48-457e-a9e2-6a97b313c7f2" providerId="ADAL" clId="{B970DA43-ADBF-49A5-986C-B4DE598EE7CE}" dt="2020-07-14T15:43:32.424" v="534" actId="2696"/>
        <pc:sldMasterMkLst>
          <pc:docMk/>
          <pc:sldMasterMk cId="1881724970" sldId="2147484551"/>
        </pc:sldMasterMkLst>
        <pc:sldLayoutChg chg="del">
          <pc:chgData name="Marbahun" userId="f9980d50-8f48-457e-a9e2-6a97b313c7f2" providerId="ADAL" clId="{B970DA43-ADBF-49A5-986C-B4DE598EE7CE}" dt="2020-07-14T15:43:31.407" v="533" actId="2696"/>
          <pc:sldLayoutMkLst>
            <pc:docMk/>
            <pc:sldMasterMk cId="1881724970" sldId="2147484551"/>
            <pc:sldLayoutMk cId="969176848" sldId="2147484620"/>
          </pc:sldLayoutMkLst>
        </pc:sldLayoutChg>
        <pc:sldLayoutChg chg="del">
          <pc:chgData name="Marbahun" userId="f9980d50-8f48-457e-a9e2-6a97b313c7f2" providerId="ADAL" clId="{B970DA43-ADBF-49A5-986C-B4DE598EE7CE}" dt="2020-07-14T15:43:32.424" v="534" actId="2696"/>
          <pc:sldLayoutMkLst>
            <pc:docMk/>
            <pc:sldMasterMk cId="1881724970" sldId="2147484551"/>
            <pc:sldLayoutMk cId="1556923172" sldId="2147484621"/>
          </pc:sldLayoutMkLst>
        </pc:sldLayoutChg>
        <pc:sldLayoutChg chg="addSp delSp modSp mod">
          <pc:chgData name="Marbahun" userId="f9980d50-8f48-457e-a9e2-6a97b313c7f2" providerId="ADAL" clId="{B970DA43-ADBF-49A5-986C-B4DE598EE7CE}" dt="2020-07-11T13:48:48.375" v="12" actId="478"/>
          <pc:sldLayoutMkLst>
            <pc:docMk/>
            <pc:sldMasterMk cId="1881724970" sldId="2147484551"/>
            <pc:sldLayoutMk cId="2870309912" sldId="2147484624"/>
          </pc:sldLayoutMkLst>
          <pc:spChg chg="add del mod">
            <ac:chgData name="Marbahun" userId="f9980d50-8f48-457e-a9e2-6a97b313c7f2" providerId="ADAL" clId="{B970DA43-ADBF-49A5-986C-B4DE598EE7CE}" dt="2020-07-11T13:48:48.375" v="12" actId="478"/>
            <ac:spMkLst>
              <pc:docMk/>
              <pc:sldMasterMk cId="1881724970" sldId="2147484551"/>
              <pc:sldLayoutMk cId="2870309912" sldId="2147484624"/>
              <ac:spMk id="3" creationId="{9103B50C-5818-48C9-8FAB-B77F12DCB7A5}"/>
            </ac:spMkLst>
          </pc:spChg>
          <pc:spChg chg="mod">
            <ac:chgData name="Marbahun" userId="f9980d50-8f48-457e-a9e2-6a97b313c7f2" providerId="ADAL" clId="{B970DA43-ADBF-49A5-986C-B4DE598EE7CE}" dt="2020-07-11T13:48:45.367" v="11" actId="552"/>
            <ac:spMkLst>
              <pc:docMk/>
              <pc:sldMasterMk cId="1881724970" sldId="2147484551"/>
              <pc:sldLayoutMk cId="2870309912" sldId="2147484624"/>
              <ac:spMk id="5" creationId="{ED3B5B8C-7294-44EF-AF9F-0A3D34A90417}"/>
            </ac:spMkLst>
          </pc:spChg>
        </pc:sldLayoutChg>
      </pc:sldMasterChg>
    </pc:docChg>
  </pc:docChgLst>
  <pc:docChgLst>
    <pc:chgData name="Mili Diengdoh" userId="4e667e83-9d62-4727-9cfb-ee24b16ffb56" providerId="ADAL" clId="{C1654E8E-B66A-45B8-BB61-56884ED702D6}"/>
    <pc:docChg chg="undo redo custSel modSld modMainMaster">
      <pc:chgData name="Mili Diengdoh" userId="4e667e83-9d62-4727-9cfb-ee24b16ffb56" providerId="ADAL" clId="{C1654E8E-B66A-45B8-BB61-56884ED702D6}" dt="2020-07-15T10:05:15.506" v="589"/>
      <pc:docMkLst>
        <pc:docMk/>
      </pc:docMkLst>
      <pc:sldChg chg="addSp delSp modSp">
        <pc:chgData name="Mili Diengdoh" userId="4e667e83-9d62-4727-9cfb-ee24b16ffb56" providerId="ADAL" clId="{C1654E8E-B66A-45B8-BB61-56884ED702D6}" dt="2020-07-15T10:02:12.446" v="524"/>
        <pc:sldMkLst>
          <pc:docMk/>
          <pc:sldMk cId="3635852913" sldId="1719"/>
        </pc:sldMkLst>
        <pc:spChg chg="add del mod">
          <ac:chgData name="Mili Diengdoh" userId="4e667e83-9d62-4727-9cfb-ee24b16ffb56" providerId="ADAL" clId="{C1654E8E-B66A-45B8-BB61-56884ED702D6}" dt="2020-07-15T10:02:12.446" v="524"/>
          <ac:spMkLst>
            <pc:docMk/>
            <pc:sldMk cId="3635852913" sldId="1719"/>
            <ac:spMk id="2" creationId="{A1EF60DA-B044-4D21-A006-E59EBB3E41B8}"/>
          </ac:spMkLst>
        </pc:spChg>
        <pc:spChg chg="mod">
          <ac:chgData name="Mili Diengdoh" userId="4e667e83-9d62-4727-9cfb-ee24b16ffb56" providerId="ADAL" clId="{C1654E8E-B66A-45B8-BB61-56884ED702D6}" dt="2020-07-15T10:02:12.446" v="524"/>
          <ac:spMkLst>
            <pc:docMk/>
            <pc:sldMk cId="3635852913" sldId="1719"/>
            <ac:spMk id="4" creationId="{00000000-0000-0000-0000-000000000000}"/>
          </ac:spMkLst>
        </pc:spChg>
      </pc:sldChg>
      <pc:sldChg chg="modSp mod">
        <pc:chgData name="Mili Diengdoh" userId="4e667e83-9d62-4727-9cfb-ee24b16ffb56" providerId="ADAL" clId="{C1654E8E-B66A-45B8-BB61-56884ED702D6}" dt="2020-07-15T09:40:59.349" v="92" actId="14100"/>
        <pc:sldMkLst>
          <pc:docMk/>
          <pc:sldMk cId="467793065" sldId="1859"/>
        </pc:sldMkLst>
        <pc:spChg chg="mod">
          <ac:chgData name="Mili Diengdoh" userId="4e667e83-9d62-4727-9cfb-ee24b16ffb56" providerId="ADAL" clId="{C1654E8E-B66A-45B8-BB61-56884ED702D6}" dt="2020-07-15T09:40:42.096" v="90" actId="14100"/>
          <ac:spMkLst>
            <pc:docMk/>
            <pc:sldMk cId="467793065" sldId="1859"/>
            <ac:spMk id="4" creationId="{44364B72-FE4E-41E1-A938-E81DA526ECF6}"/>
          </ac:spMkLst>
        </pc:spChg>
        <pc:spChg chg="mod">
          <ac:chgData name="Mili Diengdoh" userId="4e667e83-9d62-4727-9cfb-ee24b16ffb56" providerId="ADAL" clId="{C1654E8E-B66A-45B8-BB61-56884ED702D6}" dt="2020-07-15T09:40:59.349" v="92" actId="14100"/>
          <ac:spMkLst>
            <pc:docMk/>
            <pc:sldMk cId="467793065" sldId="1859"/>
            <ac:spMk id="34" creationId="{785FAB54-4410-46CC-A8FD-A7CEE6F38B47}"/>
          </ac:spMkLst>
        </pc:spChg>
        <pc:spChg chg="mod">
          <ac:chgData name="Mili Diengdoh" userId="4e667e83-9d62-4727-9cfb-ee24b16ffb56" providerId="ADAL" clId="{C1654E8E-B66A-45B8-BB61-56884ED702D6}" dt="2020-07-15T09:40:59.349" v="92" actId="14100"/>
          <ac:spMkLst>
            <pc:docMk/>
            <pc:sldMk cId="467793065" sldId="1859"/>
            <ac:spMk id="39" creationId="{055153E8-9C4B-4EB6-88E6-6A598EDD02F8}"/>
          </ac:spMkLst>
        </pc:spChg>
        <pc:spChg chg="mod">
          <ac:chgData name="Mili Diengdoh" userId="4e667e83-9d62-4727-9cfb-ee24b16ffb56" providerId="ADAL" clId="{C1654E8E-B66A-45B8-BB61-56884ED702D6}" dt="2020-07-15T09:40:59.349" v="92" actId="14100"/>
          <ac:spMkLst>
            <pc:docMk/>
            <pc:sldMk cId="467793065" sldId="1859"/>
            <ac:spMk id="45" creationId="{3348440D-59CC-4661-A567-531ED200889F}"/>
          </ac:spMkLst>
        </pc:spChg>
        <pc:spChg chg="mod">
          <ac:chgData name="Mili Diengdoh" userId="4e667e83-9d62-4727-9cfb-ee24b16ffb56" providerId="ADAL" clId="{C1654E8E-B66A-45B8-BB61-56884ED702D6}" dt="2020-07-15T09:40:59.349" v="92" actId="14100"/>
          <ac:spMkLst>
            <pc:docMk/>
            <pc:sldMk cId="467793065" sldId="1859"/>
            <ac:spMk id="61" creationId="{4209F97C-E264-4802-A9A5-F5C07AFA0595}"/>
          </ac:spMkLst>
        </pc:spChg>
        <pc:spChg chg="mod">
          <ac:chgData name="Mili Diengdoh" userId="4e667e83-9d62-4727-9cfb-ee24b16ffb56" providerId="ADAL" clId="{C1654E8E-B66A-45B8-BB61-56884ED702D6}" dt="2020-07-15T09:40:59.349" v="92" actId="14100"/>
          <ac:spMkLst>
            <pc:docMk/>
            <pc:sldMk cId="467793065" sldId="1859"/>
            <ac:spMk id="62" creationId="{D2E40993-B7D3-45FC-A936-2C86B1B1F311}"/>
          </ac:spMkLst>
        </pc:spChg>
        <pc:spChg chg="mod">
          <ac:chgData name="Mili Diengdoh" userId="4e667e83-9d62-4727-9cfb-ee24b16ffb56" providerId="ADAL" clId="{C1654E8E-B66A-45B8-BB61-56884ED702D6}" dt="2020-07-15T09:40:59.349" v="92" actId="14100"/>
          <ac:spMkLst>
            <pc:docMk/>
            <pc:sldMk cId="467793065" sldId="1859"/>
            <ac:spMk id="64" creationId="{90956B50-E1DC-44D2-B5F4-1E09CB357C7D}"/>
          </ac:spMkLst>
        </pc:spChg>
        <pc:picChg chg="mod">
          <ac:chgData name="Mili Diengdoh" userId="4e667e83-9d62-4727-9cfb-ee24b16ffb56" providerId="ADAL" clId="{C1654E8E-B66A-45B8-BB61-56884ED702D6}" dt="2020-07-15T09:40:52.889" v="91" actId="1076"/>
          <ac:picMkLst>
            <pc:docMk/>
            <pc:sldMk cId="467793065" sldId="1859"/>
            <ac:picMk id="116" creationId="{1A29869E-7CE8-483E-8C58-5CA9B110D051}"/>
          </ac:picMkLst>
        </pc:picChg>
        <pc:picChg chg="mod">
          <ac:chgData name="Mili Diengdoh" userId="4e667e83-9d62-4727-9cfb-ee24b16ffb56" providerId="ADAL" clId="{C1654E8E-B66A-45B8-BB61-56884ED702D6}" dt="2020-07-15T09:40:52.889" v="91" actId="1076"/>
          <ac:picMkLst>
            <pc:docMk/>
            <pc:sldMk cId="467793065" sldId="1859"/>
            <ac:picMk id="118" creationId="{E197CF57-3983-4124-B241-E684F30610E3}"/>
          </ac:picMkLst>
        </pc:picChg>
        <pc:picChg chg="mod">
          <ac:chgData name="Mili Diengdoh" userId="4e667e83-9d62-4727-9cfb-ee24b16ffb56" providerId="ADAL" clId="{C1654E8E-B66A-45B8-BB61-56884ED702D6}" dt="2020-07-15T09:40:52.889" v="91" actId="1076"/>
          <ac:picMkLst>
            <pc:docMk/>
            <pc:sldMk cId="467793065" sldId="1859"/>
            <ac:picMk id="120" creationId="{0E574A5D-9F39-4E30-9901-0C9678711E0F}"/>
          </ac:picMkLst>
        </pc:picChg>
        <pc:cxnChg chg="mod">
          <ac:chgData name="Mili Diengdoh" userId="4e667e83-9d62-4727-9cfb-ee24b16ffb56" providerId="ADAL" clId="{C1654E8E-B66A-45B8-BB61-56884ED702D6}" dt="2020-07-15T09:40:59.349" v="92" actId="14100"/>
          <ac:cxnSpMkLst>
            <pc:docMk/>
            <pc:sldMk cId="467793065" sldId="1859"/>
            <ac:cxnSpMk id="29" creationId="{B39E8802-0BCE-4482-BCC2-FADD9C28A5EF}"/>
          </ac:cxnSpMkLst>
        </pc:cxnChg>
        <pc:cxnChg chg="mod">
          <ac:chgData name="Mili Diengdoh" userId="4e667e83-9d62-4727-9cfb-ee24b16ffb56" providerId="ADAL" clId="{C1654E8E-B66A-45B8-BB61-56884ED702D6}" dt="2020-07-15T09:40:59.349" v="92" actId="14100"/>
          <ac:cxnSpMkLst>
            <pc:docMk/>
            <pc:sldMk cId="467793065" sldId="1859"/>
            <ac:cxnSpMk id="40" creationId="{F4805450-0A4E-49A4-9128-05466B545C35}"/>
          </ac:cxnSpMkLst>
        </pc:cxnChg>
        <pc:cxnChg chg="mod">
          <ac:chgData name="Mili Diengdoh" userId="4e667e83-9d62-4727-9cfb-ee24b16ffb56" providerId="ADAL" clId="{C1654E8E-B66A-45B8-BB61-56884ED702D6}" dt="2020-07-15T09:40:59.349" v="92" actId="14100"/>
          <ac:cxnSpMkLst>
            <pc:docMk/>
            <pc:sldMk cId="467793065" sldId="1859"/>
            <ac:cxnSpMk id="60" creationId="{D74ADEA6-76B0-465D-8857-0DFCDC83324C}"/>
          </ac:cxnSpMkLst>
        </pc:cxnChg>
        <pc:cxnChg chg="mod">
          <ac:chgData name="Mili Diengdoh" userId="4e667e83-9d62-4727-9cfb-ee24b16ffb56" providerId="ADAL" clId="{C1654E8E-B66A-45B8-BB61-56884ED702D6}" dt="2020-07-15T09:40:59.349" v="92" actId="14100"/>
          <ac:cxnSpMkLst>
            <pc:docMk/>
            <pc:sldMk cId="467793065" sldId="1859"/>
            <ac:cxnSpMk id="63" creationId="{976DCC76-6012-4A0B-95C6-F6EFA01EA5DE}"/>
          </ac:cxnSpMkLst>
        </pc:cxnChg>
      </pc:sldChg>
      <pc:sldChg chg="addSp delSp modSp mod">
        <pc:chgData name="Mili Diengdoh" userId="4e667e83-9d62-4727-9cfb-ee24b16ffb56" providerId="ADAL" clId="{C1654E8E-B66A-45B8-BB61-56884ED702D6}" dt="2020-07-15T10:04:46.936" v="587" actId="13244"/>
        <pc:sldMkLst>
          <pc:docMk/>
          <pc:sldMk cId="17682011" sldId="1883"/>
        </pc:sldMkLst>
        <pc:spChg chg="add mod topLvl">
          <ac:chgData name="Mili Diengdoh" userId="4e667e83-9d62-4727-9cfb-ee24b16ffb56" providerId="ADAL" clId="{C1654E8E-B66A-45B8-BB61-56884ED702D6}" dt="2020-07-15T10:04:09.862" v="568" actId="12789"/>
          <ac:spMkLst>
            <pc:docMk/>
            <pc:sldMk cId="17682011" sldId="1883"/>
            <ac:spMk id="4" creationId="{9889FE49-EFE8-4280-85DB-4C24A4DE1A28}"/>
          </ac:spMkLst>
        </pc:spChg>
        <pc:spChg chg="mod topLvl">
          <ac:chgData name="Mili Diengdoh" userId="4e667e83-9d62-4727-9cfb-ee24b16ffb56" providerId="ADAL" clId="{C1654E8E-B66A-45B8-BB61-56884ED702D6}" dt="2020-07-15T10:04:32.582" v="580" actId="13244"/>
          <ac:spMkLst>
            <pc:docMk/>
            <pc:sldMk cId="17682011" sldId="1883"/>
            <ac:spMk id="5" creationId="{FB169815-A172-4C96-971E-45ABFFAEA522}"/>
          </ac:spMkLst>
        </pc:spChg>
        <pc:spChg chg="mod topLvl">
          <ac:chgData name="Mili Diengdoh" userId="4e667e83-9d62-4727-9cfb-ee24b16ffb56" providerId="ADAL" clId="{C1654E8E-B66A-45B8-BB61-56884ED702D6}" dt="2020-07-15T10:04:33.813" v="581" actId="13244"/>
          <ac:spMkLst>
            <pc:docMk/>
            <pc:sldMk cId="17682011" sldId="1883"/>
            <ac:spMk id="8" creationId="{741AE0A9-0C62-448E-8DCF-A2AF1C461CB0}"/>
          </ac:spMkLst>
        </pc:spChg>
        <pc:spChg chg="add mod topLvl">
          <ac:chgData name="Mili Diengdoh" userId="4e667e83-9d62-4727-9cfb-ee24b16ffb56" providerId="ADAL" clId="{C1654E8E-B66A-45B8-BB61-56884ED702D6}" dt="2020-07-15T10:04:16.007" v="570" actId="12789"/>
          <ac:spMkLst>
            <pc:docMk/>
            <pc:sldMk cId="17682011" sldId="1883"/>
            <ac:spMk id="10" creationId="{DE6B0E77-C209-4A17-BA67-961E1A3DC72C}"/>
          </ac:spMkLst>
        </pc:spChg>
        <pc:spChg chg="mod topLvl">
          <ac:chgData name="Mili Diengdoh" userId="4e667e83-9d62-4727-9cfb-ee24b16ffb56" providerId="ADAL" clId="{C1654E8E-B66A-45B8-BB61-56884ED702D6}" dt="2020-07-15T10:04:27.709" v="577" actId="13244"/>
          <ac:spMkLst>
            <pc:docMk/>
            <pc:sldMk cId="17682011" sldId="1883"/>
            <ac:spMk id="11" creationId="{5EB0E3A2-A16F-486A-B1F6-F2EDF9F24EA8}"/>
          </ac:spMkLst>
        </pc:spChg>
        <pc:spChg chg="mod topLvl">
          <ac:chgData name="Mili Diengdoh" userId="4e667e83-9d62-4727-9cfb-ee24b16ffb56" providerId="ADAL" clId="{C1654E8E-B66A-45B8-BB61-56884ED702D6}" dt="2020-07-15T10:04:29.966" v="578" actId="13244"/>
          <ac:spMkLst>
            <pc:docMk/>
            <pc:sldMk cId="17682011" sldId="1883"/>
            <ac:spMk id="14" creationId="{B9233BB0-9A4A-460D-AE99-3CFC5C8565F9}"/>
          </ac:spMkLst>
        </pc:spChg>
        <pc:spChg chg="add mod topLvl">
          <ac:chgData name="Mili Diengdoh" userId="4e667e83-9d62-4727-9cfb-ee24b16ffb56" providerId="ADAL" clId="{C1654E8E-B66A-45B8-BB61-56884ED702D6}" dt="2020-07-15T10:04:18.855" v="572" actId="12789"/>
          <ac:spMkLst>
            <pc:docMk/>
            <pc:sldMk cId="17682011" sldId="1883"/>
            <ac:spMk id="16" creationId="{1E260882-53BD-4258-8743-EA47B550FAC9}"/>
          </ac:spMkLst>
        </pc:spChg>
        <pc:spChg chg="mod topLvl">
          <ac:chgData name="Mili Diengdoh" userId="4e667e83-9d62-4727-9cfb-ee24b16ffb56" providerId="ADAL" clId="{C1654E8E-B66A-45B8-BB61-56884ED702D6}" dt="2020-07-15T10:04:31.326" v="579" actId="13244"/>
          <ac:spMkLst>
            <pc:docMk/>
            <pc:sldMk cId="17682011" sldId="1883"/>
            <ac:spMk id="17" creationId="{11269CC3-9EF6-407D-B320-4643A2B2AF42}"/>
          </ac:spMkLst>
        </pc:spChg>
        <pc:spChg chg="add mod topLvl">
          <ac:chgData name="Mili Diengdoh" userId="4e667e83-9d62-4727-9cfb-ee24b16ffb56" providerId="ADAL" clId="{C1654E8E-B66A-45B8-BB61-56884ED702D6}" dt="2020-07-15T10:04:21.711" v="574" actId="12789"/>
          <ac:spMkLst>
            <pc:docMk/>
            <pc:sldMk cId="17682011" sldId="1883"/>
            <ac:spMk id="22" creationId="{C9BADFA6-9D00-4D4B-BFDB-01827337AE92}"/>
          </ac:spMkLst>
        </pc:spChg>
        <pc:spChg chg="add mod topLvl">
          <ac:chgData name="Mili Diengdoh" userId="4e667e83-9d62-4727-9cfb-ee24b16ffb56" providerId="ADAL" clId="{C1654E8E-B66A-45B8-BB61-56884ED702D6}" dt="2020-07-15T10:04:24.703" v="576" actId="12789"/>
          <ac:spMkLst>
            <pc:docMk/>
            <pc:sldMk cId="17682011" sldId="1883"/>
            <ac:spMk id="26" creationId="{51E1A2A3-F011-4A14-A5FB-848D66C63D66}"/>
          </ac:spMkLst>
        </pc:spChg>
        <pc:grpChg chg="add del mod">
          <ac:chgData name="Mili Diengdoh" userId="4e667e83-9d62-4727-9cfb-ee24b16ffb56" providerId="ADAL" clId="{C1654E8E-B66A-45B8-BB61-56884ED702D6}" dt="2020-07-15T10:03:41.114" v="560" actId="165"/>
          <ac:grpSpMkLst>
            <pc:docMk/>
            <pc:sldMk cId="17682011" sldId="1883"/>
            <ac:grpSpMk id="28" creationId="{E51684C5-6D7C-48B8-A357-AC23C758EEEA}"/>
          </ac:grpSpMkLst>
        </pc:grpChg>
        <pc:grpChg chg="add del mod">
          <ac:chgData name="Mili Diengdoh" userId="4e667e83-9d62-4727-9cfb-ee24b16ffb56" providerId="ADAL" clId="{C1654E8E-B66A-45B8-BB61-56884ED702D6}" dt="2020-07-15T10:03:41.114" v="560" actId="165"/>
          <ac:grpSpMkLst>
            <pc:docMk/>
            <pc:sldMk cId="17682011" sldId="1883"/>
            <ac:grpSpMk id="30" creationId="{5922CF3D-2E2F-45C4-94F3-4BECCFC252B6}"/>
          </ac:grpSpMkLst>
        </pc:grpChg>
        <pc:grpChg chg="add del mod">
          <ac:chgData name="Mili Diengdoh" userId="4e667e83-9d62-4727-9cfb-ee24b16ffb56" providerId="ADAL" clId="{C1654E8E-B66A-45B8-BB61-56884ED702D6}" dt="2020-07-15T10:03:41.114" v="560" actId="165"/>
          <ac:grpSpMkLst>
            <pc:docMk/>
            <pc:sldMk cId="17682011" sldId="1883"/>
            <ac:grpSpMk id="32" creationId="{70692860-40DE-4DB7-93CD-C26963704379}"/>
          </ac:grpSpMkLst>
        </pc:grpChg>
        <pc:grpChg chg="add del mod">
          <ac:chgData name="Mili Diengdoh" userId="4e667e83-9d62-4727-9cfb-ee24b16ffb56" providerId="ADAL" clId="{C1654E8E-B66A-45B8-BB61-56884ED702D6}" dt="2020-07-15T10:03:41.114" v="560" actId="165"/>
          <ac:grpSpMkLst>
            <pc:docMk/>
            <pc:sldMk cId="17682011" sldId="1883"/>
            <ac:grpSpMk id="34" creationId="{82916BAC-3A92-425F-9A93-CCB3BFEE7B0D}"/>
          </ac:grpSpMkLst>
        </pc:grpChg>
        <pc:grpChg chg="add del mod">
          <ac:chgData name="Mili Diengdoh" userId="4e667e83-9d62-4727-9cfb-ee24b16ffb56" providerId="ADAL" clId="{C1654E8E-B66A-45B8-BB61-56884ED702D6}" dt="2020-07-15T10:03:41.114" v="560" actId="165"/>
          <ac:grpSpMkLst>
            <pc:docMk/>
            <pc:sldMk cId="17682011" sldId="1883"/>
            <ac:grpSpMk id="36" creationId="{CBAC5FE9-4094-4977-8FE1-743F5799D443}"/>
          </ac:grpSpMkLst>
        </pc:grpChg>
        <pc:picChg chg="add mod topLvl">
          <ac:chgData name="Mili Diengdoh" userId="4e667e83-9d62-4727-9cfb-ee24b16ffb56" providerId="ADAL" clId="{C1654E8E-B66A-45B8-BB61-56884ED702D6}" dt="2020-07-15T10:04:09.862" v="568" actId="12789"/>
          <ac:picMkLst>
            <pc:docMk/>
            <pc:sldMk cId="17682011" sldId="1883"/>
            <ac:picMk id="3" creationId="{1E42C1A1-4391-4C1C-83B0-0EB37C1D34E5}"/>
          </ac:picMkLst>
        </pc:picChg>
        <pc:picChg chg="add mod topLvl">
          <ac:chgData name="Mili Diengdoh" userId="4e667e83-9d62-4727-9cfb-ee24b16ffb56" providerId="ADAL" clId="{C1654E8E-B66A-45B8-BB61-56884ED702D6}" dt="2020-07-15T10:04:16.007" v="570" actId="12789"/>
          <ac:picMkLst>
            <pc:docMk/>
            <pc:sldMk cId="17682011" sldId="1883"/>
            <ac:picMk id="7" creationId="{46466AA2-F564-4C19-990B-6DAFCF521C4C}"/>
          </ac:picMkLst>
        </pc:picChg>
        <pc:picChg chg="add mod topLvl">
          <ac:chgData name="Mili Diengdoh" userId="4e667e83-9d62-4727-9cfb-ee24b16ffb56" providerId="ADAL" clId="{C1654E8E-B66A-45B8-BB61-56884ED702D6}" dt="2020-07-15T10:04:18.855" v="572" actId="12789"/>
          <ac:picMkLst>
            <pc:docMk/>
            <pc:sldMk cId="17682011" sldId="1883"/>
            <ac:picMk id="13" creationId="{E2388079-234C-477E-A343-BEEF189B2513}"/>
          </ac:picMkLst>
        </pc:picChg>
        <pc:picChg chg="add mod topLvl">
          <ac:chgData name="Mili Diengdoh" userId="4e667e83-9d62-4727-9cfb-ee24b16ffb56" providerId="ADAL" clId="{C1654E8E-B66A-45B8-BB61-56884ED702D6}" dt="2020-07-15T10:04:21.711" v="574" actId="12789"/>
          <ac:picMkLst>
            <pc:docMk/>
            <pc:sldMk cId="17682011" sldId="1883"/>
            <ac:picMk id="20" creationId="{0E3C52B9-F763-40CA-890C-253F4CF1B5B6}"/>
          </ac:picMkLst>
        </pc:picChg>
        <pc:picChg chg="add mod topLvl">
          <ac:chgData name="Mili Diengdoh" userId="4e667e83-9d62-4727-9cfb-ee24b16ffb56" providerId="ADAL" clId="{C1654E8E-B66A-45B8-BB61-56884ED702D6}" dt="2020-07-15T10:04:24.703" v="576" actId="12789"/>
          <ac:picMkLst>
            <pc:docMk/>
            <pc:sldMk cId="17682011" sldId="1883"/>
            <ac:picMk id="24" creationId="{5EC9BE0E-78D9-4814-918D-AFC82A2EA40B}"/>
          </ac:picMkLst>
        </pc:picChg>
        <pc:picChg chg="del">
          <ac:chgData name="Mili Diengdoh" userId="4e667e83-9d62-4727-9cfb-ee24b16ffb56" providerId="ADAL" clId="{C1654E8E-B66A-45B8-BB61-56884ED702D6}" dt="2020-07-15T10:02:44.502" v="529" actId="478"/>
          <ac:picMkLst>
            <pc:docMk/>
            <pc:sldMk cId="17682011" sldId="1883"/>
            <ac:picMk id="64" creationId="{CB35E78D-5F2C-49A1-9BF6-7742842530E5}"/>
          </ac:picMkLst>
        </pc:picChg>
        <pc:picChg chg="del">
          <ac:chgData name="Mili Diengdoh" userId="4e667e83-9d62-4727-9cfb-ee24b16ffb56" providerId="ADAL" clId="{C1654E8E-B66A-45B8-BB61-56884ED702D6}" dt="2020-07-15T10:02:44.502" v="529" actId="478"/>
          <ac:picMkLst>
            <pc:docMk/>
            <pc:sldMk cId="17682011" sldId="1883"/>
            <ac:picMk id="66" creationId="{DC71E167-8324-4040-8A0B-BCA5595F0954}"/>
          </ac:picMkLst>
        </pc:picChg>
        <pc:picChg chg="del">
          <ac:chgData name="Mili Diengdoh" userId="4e667e83-9d62-4727-9cfb-ee24b16ffb56" providerId="ADAL" clId="{C1654E8E-B66A-45B8-BB61-56884ED702D6}" dt="2020-07-15T10:02:44.502" v="529" actId="478"/>
          <ac:picMkLst>
            <pc:docMk/>
            <pc:sldMk cId="17682011" sldId="1883"/>
            <ac:picMk id="68" creationId="{1C3395AA-BDA1-4B3E-A4F7-A9FB1BC09715}"/>
          </ac:picMkLst>
        </pc:picChg>
        <pc:picChg chg="del">
          <ac:chgData name="Mili Diengdoh" userId="4e667e83-9d62-4727-9cfb-ee24b16ffb56" providerId="ADAL" clId="{C1654E8E-B66A-45B8-BB61-56884ED702D6}" dt="2020-07-15T10:02:44.502" v="529" actId="478"/>
          <ac:picMkLst>
            <pc:docMk/>
            <pc:sldMk cId="17682011" sldId="1883"/>
            <ac:picMk id="70" creationId="{D1412888-CA26-492C-A243-449A84811378}"/>
          </ac:picMkLst>
        </pc:picChg>
        <pc:picChg chg="del">
          <ac:chgData name="Mili Diengdoh" userId="4e667e83-9d62-4727-9cfb-ee24b16ffb56" providerId="ADAL" clId="{C1654E8E-B66A-45B8-BB61-56884ED702D6}" dt="2020-07-15T10:02:44.502" v="529" actId="478"/>
          <ac:picMkLst>
            <pc:docMk/>
            <pc:sldMk cId="17682011" sldId="1883"/>
            <ac:picMk id="72" creationId="{B7EFDDD9-3784-4FBD-BB16-C59A6A929B6D}"/>
          </ac:picMkLst>
        </pc:picChg>
        <pc:cxnChg chg="mod">
          <ac:chgData name="Mili Diengdoh" userId="4e667e83-9d62-4727-9cfb-ee24b16ffb56" providerId="ADAL" clId="{C1654E8E-B66A-45B8-BB61-56884ED702D6}" dt="2020-07-15T10:04:36.182" v="582" actId="13244"/>
          <ac:cxnSpMkLst>
            <pc:docMk/>
            <pc:sldMk cId="17682011" sldId="1883"/>
            <ac:cxnSpMk id="6" creationId="{30DC7752-535D-4784-9B5D-54614984D17B}"/>
          </ac:cxnSpMkLst>
        </pc:cxnChg>
        <pc:cxnChg chg="mod">
          <ac:chgData name="Mili Diengdoh" userId="4e667e83-9d62-4727-9cfb-ee24b16ffb56" providerId="ADAL" clId="{C1654E8E-B66A-45B8-BB61-56884ED702D6}" dt="2020-07-15T10:04:44.102" v="585" actId="13244"/>
          <ac:cxnSpMkLst>
            <pc:docMk/>
            <pc:sldMk cId="17682011" sldId="1883"/>
            <ac:cxnSpMk id="9" creationId="{A25D93EB-FD52-465C-B617-D0503AC060D9}"/>
          </ac:cxnSpMkLst>
        </pc:cxnChg>
        <pc:cxnChg chg="mod">
          <ac:chgData name="Mili Diengdoh" userId="4e667e83-9d62-4727-9cfb-ee24b16ffb56" providerId="ADAL" clId="{C1654E8E-B66A-45B8-BB61-56884ED702D6}" dt="2020-07-15T10:04:45.423" v="586" actId="13244"/>
          <ac:cxnSpMkLst>
            <pc:docMk/>
            <pc:sldMk cId="17682011" sldId="1883"/>
            <ac:cxnSpMk id="12" creationId="{34F1396F-F87F-469E-A039-D6BD4C3434F7}"/>
          </ac:cxnSpMkLst>
        </pc:cxnChg>
        <pc:cxnChg chg="mod">
          <ac:chgData name="Mili Diengdoh" userId="4e667e83-9d62-4727-9cfb-ee24b16ffb56" providerId="ADAL" clId="{C1654E8E-B66A-45B8-BB61-56884ED702D6}" dt="2020-07-15T10:04:46.936" v="587" actId="13244"/>
          <ac:cxnSpMkLst>
            <pc:docMk/>
            <pc:sldMk cId="17682011" sldId="1883"/>
            <ac:cxnSpMk id="15" creationId="{9A568FD3-E5E8-46AE-9291-0098FFB204C8}"/>
          </ac:cxnSpMkLst>
        </pc:cxnChg>
      </pc:sldChg>
      <pc:sldChg chg="modSp">
        <pc:chgData name="Mili Diengdoh" userId="4e667e83-9d62-4727-9cfb-ee24b16ffb56" providerId="ADAL" clId="{C1654E8E-B66A-45B8-BB61-56884ED702D6}" dt="2020-07-15T10:05:15.506" v="589"/>
        <pc:sldMkLst>
          <pc:docMk/>
          <pc:sldMk cId="3926627017" sldId="1884"/>
        </pc:sldMkLst>
        <pc:spChg chg="mod">
          <ac:chgData name="Mili Diengdoh" userId="4e667e83-9d62-4727-9cfb-ee24b16ffb56" providerId="ADAL" clId="{C1654E8E-B66A-45B8-BB61-56884ED702D6}" dt="2020-07-15T10:05:15.506" v="589"/>
          <ac:spMkLst>
            <pc:docMk/>
            <pc:sldMk cId="3926627017" sldId="1884"/>
            <ac:spMk id="4" creationId="{00000000-0000-0000-0000-000000000000}"/>
          </ac:spMkLst>
        </pc:spChg>
      </pc:sldChg>
      <pc:sldChg chg="addSp delSp modSp">
        <pc:chgData name="Mili Diengdoh" userId="4e667e83-9d62-4727-9cfb-ee24b16ffb56" providerId="ADAL" clId="{C1654E8E-B66A-45B8-BB61-56884ED702D6}" dt="2020-07-15T10:02:16.288" v="525"/>
        <pc:sldMkLst>
          <pc:docMk/>
          <pc:sldMk cId="1587072904" sldId="1885"/>
        </pc:sldMkLst>
        <pc:spChg chg="add del mod">
          <ac:chgData name="Mili Diengdoh" userId="4e667e83-9d62-4727-9cfb-ee24b16ffb56" providerId="ADAL" clId="{C1654E8E-B66A-45B8-BB61-56884ED702D6}" dt="2020-07-15T10:02:16.288" v="525"/>
          <ac:spMkLst>
            <pc:docMk/>
            <pc:sldMk cId="1587072904" sldId="1885"/>
            <ac:spMk id="3" creationId="{8B02BD76-9CF7-484A-A021-34673CFA75DA}"/>
          </ac:spMkLst>
        </pc:spChg>
        <pc:spChg chg="mod">
          <ac:chgData name="Mili Diengdoh" userId="4e667e83-9d62-4727-9cfb-ee24b16ffb56" providerId="ADAL" clId="{C1654E8E-B66A-45B8-BB61-56884ED702D6}" dt="2020-07-15T10:02:16.288" v="525"/>
          <ac:spMkLst>
            <pc:docMk/>
            <pc:sldMk cId="1587072904" sldId="1885"/>
            <ac:spMk id="4" creationId="{00000000-0000-0000-0000-000000000000}"/>
          </ac:spMkLst>
        </pc:spChg>
      </pc:sldChg>
      <pc:sldChg chg="addSp delSp modSp mod">
        <pc:chgData name="Mili Diengdoh" userId="4e667e83-9d62-4727-9cfb-ee24b16ffb56" providerId="ADAL" clId="{C1654E8E-B66A-45B8-BB61-56884ED702D6}" dt="2020-07-15T10:01:49.607" v="519" actId="13244"/>
        <pc:sldMkLst>
          <pc:docMk/>
          <pc:sldMk cId="1206701269" sldId="1895"/>
        </pc:sldMkLst>
        <pc:spChg chg="mod">
          <ac:chgData name="Mili Diengdoh" userId="4e667e83-9d62-4727-9cfb-ee24b16ffb56" providerId="ADAL" clId="{C1654E8E-B66A-45B8-BB61-56884ED702D6}" dt="2020-07-15T09:58:32.905" v="457" actId="403"/>
          <ac:spMkLst>
            <pc:docMk/>
            <pc:sldMk cId="1206701269" sldId="1895"/>
            <ac:spMk id="9" creationId="{E78D5759-CD70-49CF-9C97-3DE887B919F6}"/>
          </ac:spMkLst>
        </pc:spChg>
        <pc:spChg chg="mod">
          <ac:chgData name="Mili Diengdoh" userId="4e667e83-9d62-4727-9cfb-ee24b16ffb56" providerId="ADAL" clId="{C1654E8E-B66A-45B8-BB61-56884ED702D6}" dt="2020-07-15T09:58:36.889" v="459" actId="404"/>
          <ac:spMkLst>
            <pc:docMk/>
            <pc:sldMk cId="1206701269" sldId="1895"/>
            <ac:spMk id="10" creationId="{CA05BD5B-18EE-4851-9583-C1CD1DBDF865}"/>
          </ac:spMkLst>
        </pc:spChg>
        <pc:spChg chg="del">
          <ac:chgData name="Mili Diengdoh" userId="4e667e83-9d62-4727-9cfb-ee24b16ffb56" providerId="ADAL" clId="{C1654E8E-B66A-45B8-BB61-56884ED702D6}" dt="2020-07-15T09:58:40.035" v="460" actId="478"/>
          <ac:spMkLst>
            <pc:docMk/>
            <pc:sldMk cId="1206701269" sldId="1895"/>
            <ac:spMk id="11" creationId="{9F4F31AB-0304-4061-ADA7-54C70DBE2C23}"/>
          </ac:spMkLst>
        </pc:spChg>
        <pc:spChg chg="del">
          <ac:chgData name="Mili Diengdoh" userId="4e667e83-9d62-4727-9cfb-ee24b16ffb56" providerId="ADAL" clId="{C1654E8E-B66A-45B8-BB61-56884ED702D6}" dt="2020-07-15T09:58:40.035" v="460" actId="478"/>
          <ac:spMkLst>
            <pc:docMk/>
            <pc:sldMk cId="1206701269" sldId="1895"/>
            <ac:spMk id="12" creationId="{AE9540B3-062A-490C-8A08-E97AFA223C6F}"/>
          </ac:spMkLst>
        </pc:spChg>
        <pc:spChg chg="del">
          <ac:chgData name="Mili Diengdoh" userId="4e667e83-9d62-4727-9cfb-ee24b16ffb56" providerId="ADAL" clId="{C1654E8E-B66A-45B8-BB61-56884ED702D6}" dt="2020-07-15T09:58:40.035" v="460" actId="478"/>
          <ac:spMkLst>
            <pc:docMk/>
            <pc:sldMk cId="1206701269" sldId="1895"/>
            <ac:spMk id="13" creationId="{255A5173-8493-40E8-9739-41C6A7F75A3A}"/>
          </ac:spMkLst>
        </pc:spChg>
        <pc:spChg chg="mod">
          <ac:chgData name="Mili Diengdoh" userId="4e667e83-9d62-4727-9cfb-ee24b16ffb56" providerId="ADAL" clId="{C1654E8E-B66A-45B8-BB61-56884ED702D6}" dt="2020-07-15T10:01:49.607" v="519" actId="13244"/>
          <ac:spMkLst>
            <pc:docMk/>
            <pc:sldMk cId="1206701269" sldId="1895"/>
            <ac:spMk id="14" creationId="{55C44EAC-86B0-4B92-9D31-75895CE97D06}"/>
          </ac:spMkLst>
        </pc:spChg>
        <pc:spChg chg="mod">
          <ac:chgData name="Mili Diengdoh" userId="4e667e83-9d62-4727-9cfb-ee24b16ffb56" providerId="ADAL" clId="{C1654E8E-B66A-45B8-BB61-56884ED702D6}" dt="2020-07-15T10:01:49.607" v="519" actId="13244"/>
          <ac:spMkLst>
            <pc:docMk/>
            <pc:sldMk cId="1206701269" sldId="1895"/>
            <ac:spMk id="15" creationId="{2159BB21-4E76-4791-B7BA-1412B60A73F7}"/>
          </ac:spMkLst>
        </pc:spChg>
        <pc:spChg chg="add mod">
          <ac:chgData name="Mili Diengdoh" userId="4e667e83-9d62-4727-9cfb-ee24b16ffb56" providerId="ADAL" clId="{C1654E8E-B66A-45B8-BB61-56884ED702D6}" dt="2020-07-15T09:59:26.925" v="474"/>
          <ac:spMkLst>
            <pc:docMk/>
            <pc:sldMk cId="1206701269" sldId="1895"/>
            <ac:spMk id="17" creationId="{C5C1FC27-9351-4FC7-9061-81B8EB78CC5F}"/>
          </ac:spMkLst>
        </pc:spChg>
        <pc:spChg chg="add mod">
          <ac:chgData name="Mili Diengdoh" userId="4e667e83-9d62-4727-9cfb-ee24b16ffb56" providerId="ADAL" clId="{C1654E8E-B66A-45B8-BB61-56884ED702D6}" dt="2020-07-15T09:59:32.026" v="476"/>
          <ac:spMkLst>
            <pc:docMk/>
            <pc:sldMk cId="1206701269" sldId="1895"/>
            <ac:spMk id="20" creationId="{5F80C991-0656-4E1D-A5CA-79D6FF74F3EE}"/>
          </ac:spMkLst>
        </pc:spChg>
        <pc:spChg chg="add mod">
          <ac:chgData name="Mili Diengdoh" userId="4e667e83-9d62-4727-9cfb-ee24b16ffb56" providerId="ADAL" clId="{C1654E8E-B66A-45B8-BB61-56884ED702D6}" dt="2020-07-15T09:59:37.537" v="478"/>
          <ac:spMkLst>
            <pc:docMk/>
            <pc:sldMk cId="1206701269" sldId="1895"/>
            <ac:spMk id="23" creationId="{F55C9E3D-74CF-4EF6-9404-D41BD65C4350}"/>
          </ac:spMkLst>
        </pc:spChg>
        <pc:spChg chg="mod">
          <ac:chgData name="Mili Diengdoh" userId="4e667e83-9d62-4727-9cfb-ee24b16ffb56" providerId="ADAL" clId="{C1654E8E-B66A-45B8-BB61-56884ED702D6}" dt="2020-07-15T10:00:26.814" v="487"/>
          <ac:spMkLst>
            <pc:docMk/>
            <pc:sldMk cId="1206701269" sldId="1895"/>
            <ac:spMk id="26" creationId="{8F46D1BE-0209-4795-9E89-B376F9FE7034}"/>
          </ac:spMkLst>
        </pc:spChg>
        <pc:spChg chg="mod">
          <ac:chgData name="Mili Diengdoh" userId="4e667e83-9d62-4727-9cfb-ee24b16ffb56" providerId="ADAL" clId="{C1654E8E-B66A-45B8-BB61-56884ED702D6}" dt="2020-07-15T10:00:26.814" v="487"/>
          <ac:spMkLst>
            <pc:docMk/>
            <pc:sldMk cId="1206701269" sldId="1895"/>
            <ac:spMk id="27" creationId="{4B282852-98A4-414F-8564-1AB301624D2A}"/>
          </ac:spMkLst>
        </pc:spChg>
        <pc:grpChg chg="add del mod">
          <ac:chgData name="Mili Diengdoh" userId="4e667e83-9d62-4727-9cfb-ee24b16ffb56" providerId="ADAL" clId="{C1654E8E-B66A-45B8-BB61-56884ED702D6}" dt="2020-07-15T09:59:07.449" v="465" actId="165"/>
          <ac:grpSpMkLst>
            <pc:docMk/>
            <pc:sldMk cId="1206701269" sldId="1895"/>
            <ac:grpSpMk id="3" creationId="{9D8434AA-4AB9-48FC-9471-63FDD88FC199}"/>
          </ac:grpSpMkLst>
        </pc:grpChg>
        <pc:grpChg chg="add del mod">
          <ac:chgData name="Mili Diengdoh" userId="4e667e83-9d62-4727-9cfb-ee24b16ffb56" providerId="ADAL" clId="{C1654E8E-B66A-45B8-BB61-56884ED702D6}" dt="2020-07-15T10:00:56.597" v="497" actId="478"/>
          <ac:grpSpMkLst>
            <pc:docMk/>
            <pc:sldMk cId="1206701269" sldId="1895"/>
            <ac:grpSpMk id="8" creationId="{D10E3B1E-21C4-4D8E-8FA5-7E5ADCB040D8}"/>
          </ac:grpSpMkLst>
        </pc:grpChg>
        <pc:grpChg chg="add del mod topLvl">
          <ac:chgData name="Mili Diengdoh" userId="4e667e83-9d62-4727-9cfb-ee24b16ffb56" providerId="ADAL" clId="{C1654E8E-B66A-45B8-BB61-56884ED702D6}" dt="2020-07-15T10:01:35.647" v="515" actId="478"/>
          <ac:grpSpMkLst>
            <pc:docMk/>
            <pc:sldMk cId="1206701269" sldId="1895"/>
            <ac:grpSpMk id="25" creationId="{1FC54A0C-0A6B-4A69-A725-5A9DD35CEA06}"/>
          </ac:grpSpMkLst>
        </pc:grpChg>
        <pc:picChg chg="add mod">
          <ac:chgData name="Mili Diengdoh" userId="4e667e83-9d62-4727-9cfb-ee24b16ffb56" providerId="ADAL" clId="{C1654E8E-B66A-45B8-BB61-56884ED702D6}" dt="2020-07-15T10:01:41.926" v="518" actId="13244"/>
          <ac:picMkLst>
            <pc:docMk/>
            <pc:sldMk cId="1206701269" sldId="1895"/>
            <ac:picMk id="6" creationId="{C4801CD9-F0D0-4D71-ADEE-A6A8845D8532}"/>
          </ac:picMkLst>
        </pc:picChg>
        <pc:picChg chg="add del mod topLvl">
          <ac:chgData name="Mili Diengdoh" userId="4e667e83-9d62-4727-9cfb-ee24b16ffb56" providerId="ADAL" clId="{C1654E8E-B66A-45B8-BB61-56884ED702D6}" dt="2020-07-15T10:00:56.597" v="497" actId="478"/>
          <ac:picMkLst>
            <pc:docMk/>
            <pc:sldMk cId="1206701269" sldId="1895"/>
            <ac:picMk id="7" creationId="{7078E295-5FDB-4EBB-95FD-AE5468EE208A}"/>
          </ac:picMkLst>
        </pc:picChg>
        <pc:picChg chg="add del mod topLvl">
          <ac:chgData name="Mili Diengdoh" userId="4e667e83-9d62-4727-9cfb-ee24b16ffb56" providerId="ADAL" clId="{C1654E8E-B66A-45B8-BB61-56884ED702D6}" dt="2020-07-15T09:59:42.471" v="480" actId="478"/>
          <ac:picMkLst>
            <pc:docMk/>
            <pc:sldMk cId="1206701269" sldId="1895"/>
            <ac:picMk id="16" creationId="{A150792D-715D-463C-94B7-1C8AC1F7E4E2}"/>
          </ac:picMkLst>
        </pc:picChg>
        <pc:picChg chg="add del mod topLvl">
          <ac:chgData name="Mili Diengdoh" userId="4e667e83-9d62-4727-9cfb-ee24b16ffb56" providerId="ADAL" clId="{C1654E8E-B66A-45B8-BB61-56884ED702D6}" dt="2020-07-15T10:01:32.738" v="514" actId="478"/>
          <ac:picMkLst>
            <pc:docMk/>
            <pc:sldMk cId="1206701269" sldId="1895"/>
            <ac:picMk id="19" creationId="{F33C42B4-7ABC-4635-B756-0653C594C49F}"/>
          </ac:picMkLst>
        </pc:picChg>
        <pc:picChg chg="add del mod topLvl">
          <ac:chgData name="Mili Diengdoh" userId="4e667e83-9d62-4727-9cfb-ee24b16ffb56" providerId="ADAL" clId="{C1654E8E-B66A-45B8-BB61-56884ED702D6}" dt="2020-07-15T10:00:04.131" v="484" actId="478"/>
          <ac:picMkLst>
            <pc:docMk/>
            <pc:sldMk cId="1206701269" sldId="1895"/>
            <ac:picMk id="22" creationId="{F0E96B3B-BE0E-40A1-AADE-5DF7FD32E9C5}"/>
          </ac:picMkLst>
        </pc:picChg>
        <pc:picChg chg="add mod">
          <ac:chgData name="Mili Diengdoh" userId="4e667e83-9d62-4727-9cfb-ee24b16ffb56" providerId="ADAL" clId="{C1654E8E-B66A-45B8-BB61-56884ED702D6}" dt="2020-07-15T10:01:40.871" v="517" actId="13244"/>
          <ac:picMkLst>
            <pc:docMk/>
            <pc:sldMk cId="1206701269" sldId="1895"/>
            <ac:picMk id="30" creationId="{849717F5-DA34-4A15-8FFE-69B6DD863BEA}"/>
          </ac:picMkLst>
        </pc:picChg>
        <pc:picChg chg="add del mod">
          <ac:chgData name="Mili Diengdoh" userId="4e667e83-9d62-4727-9cfb-ee24b16ffb56" providerId="ADAL" clId="{C1654E8E-B66A-45B8-BB61-56884ED702D6}" dt="2020-07-15T10:01:35.647" v="515" actId="478"/>
          <ac:picMkLst>
            <pc:docMk/>
            <pc:sldMk cId="1206701269" sldId="1895"/>
            <ac:picMk id="31" creationId="{55488F6F-7936-4560-B012-CF6D41A7F3D8}"/>
          </ac:picMkLst>
        </pc:picChg>
        <pc:picChg chg="add mod">
          <ac:chgData name="Mili Diengdoh" userId="4e667e83-9d62-4727-9cfb-ee24b16ffb56" providerId="ADAL" clId="{C1654E8E-B66A-45B8-BB61-56884ED702D6}" dt="2020-07-15T10:01:38.598" v="516" actId="13244"/>
          <ac:picMkLst>
            <pc:docMk/>
            <pc:sldMk cId="1206701269" sldId="1895"/>
            <ac:picMk id="34" creationId="{CB7CE5E0-5AB7-416E-A6D2-44EA55FF5179}"/>
          </ac:picMkLst>
        </pc:picChg>
        <pc:picChg chg="del">
          <ac:chgData name="Mili Diengdoh" userId="4e667e83-9d62-4727-9cfb-ee24b16ffb56" providerId="ADAL" clId="{C1654E8E-B66A-45B8-BB61-56884ED702D6}" dt="2020-07-15T09:58:28.486" v="454" actId="478"/>
          <ac:picMkLst>
            <pc:docMk/>
            <pc:sldMk cId="1206701269" sldId="1895"/>
            <ac:picMk id="35" creationId="{BF0BBFE0-6293-4E16-897C-788E6D0C5823}"/>
          </ac:picMkLst>
        </pc:picChg>
        <pc:cxnChg chg="add mod">
          <ac:chgData name="Mili Diengdoh" userId="4e667e83-9d62-4727-9cfb-ee24b16ffb56" providerId="ADAL" clId="{C1654E8E-B66A-45B8-BB61-56884ED702D6}" dt="2020-07-15T09:59:21.847" v="472" actId="14100"/>
          <ac:cxnSpMkLst>
            <pc:docMk/>
            <pc:sldMk cId="1206701269" sldId="1895"/>
            <ac:cxnSpMk id="18" creationId="{E0393936-02D8-4033-961C-0527A3CFC9C7}"/>
          </ac:cxnSpMkLst>
        </pc:cxnChg>
        <pc:cxnChg chg="add mod">
          <ac:chgData name="Mili Diengdoh" userId="4e667e83-9d62-4727-9cfb-ee24b16ffb56" providerId="ADAL" clId="{C1654E8E-B66A-45B8-BB61-56884ED702D6}" dt="2020-07-15T09:59:21.847" v="472" actId="14100"/>
          <ac:cxnSpMkLst>
            <pc:docMk/>
            <pc:sldMk cId="1206701269" sldId="1895"/>
            <ac:cxnSpMk id="21" creationId="{A576DBA6-7ACF-4272-A37C-424E76576666}"/>
          </ac:cxnSpMkLst>
        </pc:cxnChg>
      </pc:sldChg>
      <pc:sldChg chg="modSp mod">
        <pc:chgData name="Mili Diengdoh" userId="4e667e83-9d62-4727-9cfb-ee24b16ffb56" providerId="ADAL" clId="{C1654E8E-B66A-45B8-BB61-56884ED702D6}" dt="2020-07-15T09:57:46.470" v="443" actId="1076"/>
        <pc:sldMkLst>
          <pc:docMk/>
          <pc:sldMk cId="3386649729" sldId="1897"/>
        </pc:sldMkLst>
        <pc:spChg chg="mod">
          <ac:chgData name="Mili Diengdoh" userId="4e667e83-9d62-4727-9cfb-ee24b16ffb56" providerId="ADAL" clId="{C1654E8E-B66A-45B8-BB61-56884ED702D6}" dt="2020-07-15T09:57:46.470" v="443" actId="1076"/>
          <ac:spMkLst>
            <pc:docMk/>
            <pc:sldMk cId="3386649729" sldId="1897"/>
            <ac:spMk id="25" creationId="{D0D0A7F3-A62A-4D95-B9FE-4C6ECF458725}"/>
          </ac:spMkLst>
        </pc:spChg>
        <pc:spChg chg="mod">
          <ac:chgData name="Mili Diengdoh" userId="4e667e83-9d62-4727-9cfb-ee24b16ffb56" providerId="ADAL" clId="{C1654E8E-B66A-45B8-BB61-56884ED702D6}" dt="2020-07-15T09:57:46.470" v="443" actId="1076"/>
          <ac:spMkLst>
            <pc:docMk/>
            <pc:sldMk cId="3386649729" sldId="1897"/>
            <ac:spMk id="30" creationId="{F16C8E3D-C055-42B8-968A-CC195A643CEC}"/>
          </ac:spMkLst>
        </pc:spChg>
        <pc:spChg chg="mod">
          <ac:chgData name="Mili Diengdoh" userId="4e667e83-9d62-4727-9cfb-ee24b16ffb56" providerId="ADAL" clId="{C1654E8E-B66A-45B8-BB61-56884ED702D6}" dt="2020-07-15T09:57:46.470" v="443" actId="1076"/>
          <ac:spMkLst>
            <pc:docMk/>
            <pc:sldMk cId="3386649729" sldId="1897"/>
            <ac:spMk id="36" creationId="{B8809608-83ED-4540-B26E-781A0A07CC57}"/>
          </ac:spMkLst>
        </pc:spChg>
        <pc:picChg chg="mod">
          <ac:chgData name="Mili Diengdoh" userId="4e667e83-9d62-4727-9cfb-ee24b16ffb56" providerId="ADAL" clId="{C1654E8E-B66A-45B8-BB61-56884ED702D6}" dt="2020-07-15T09:57:46.470" v="443" actId="1076"/>
          <ac:picMkLst>
            <pc:docMk/>
            <pc:sldMk cId="3386649729" sldId="1897"/>
            <ac:picMk id="62" creationId="{18B9CA33-0BE0-4939-A2AF-61021AA4673B}"/>
          </ac:picMkLst>
        </pc:picChg>
        <pc:picChg chg="mod">
          <ac:chgData name="Mili Diengdoh" userId="4e667e83-9d62-4727-9cfb-ee24b16ffb56" providerId="ADAL" clId="{C1654E8E-B66A-45B8-BB61-56884ED702D6}" dt="2020-07-15T09:57:46.470" v="443" actId="1076"/>
          <ac:picMkLst>
            <pc:docMk/>
            <pc:sldMk cId="3386649729" sldId="1897"/>
            <ac:picMk id="64" creationId="{72355FFA-E061-47C1-8003-BB1C1213D84F}"/>
          </ac:picMkLst>
        </pc:picChg>
        <pc:picChg chg="mod">
          <ac:chgData name="Mili Diengdoh" userId="4e667e83-9d62-4727-9cfb-ee24b16ffb56" providerId="ADAL" clId="{C1654E8E-B66A-45B8-BB61-56884ED702D6}" dt="2020-07-15T09:57:46.470" v="443" actId="1076"/>
          <ac:picMkLst>
            <pc:docMk/>
            <pc:sldMk cId="3386649729" sldId="1897"/>
            <ac:picMk id="66" creationId="{704AB237-5D8E-4FD8-BB57-37E54BB18742}"/>
          </ac:picMkLst>
        </pc:picChg>
        <pc:cxnChg chg="mod">
          <ac:chgData name="Mili Diengdoh" userId="4e667e83-9d62-4727-9cfb-ee24b16ffb56" providerId="ADAL" clId="{C1654E8E-B66A-45B8-BB61-56884ED702D6}" dt="2020-07-15T09:57:46.470" v="443" actId="1076"/>
          <ac:cxnSpMkLst>
            <pc:docMk/>
            <pc:sldMk cId="3386649729" sldId="1897"/>
            <ac:cxnSpMk id="20" creationId="{4988A6D0-7F88-49BA-8D95-A41F0A854707}"/>
          </ac:cxnSpMkLst>
        </pc:cxnChg>
        <pc:cxnChg chg="mod">
          <ac:chgData name="Mili Diengdoh" userId="4e667e83-9d62-4727-9cfb-ee24b16ffb56" providerId="ADAL" clId="{C1654E8E-B66A-45B8-BB61-56884ED702D6}" dt="2020-07-15T09:57:46.470" v="443" actId="1076"/>
          <ac:cxnSpMkLst>
            <pc:docMk/>
            <pc:sldMk cId="3386649729" sldId="1897"/>
            <ac:cxnSpMk id="31" creationId="{FC08635B-02AE-4CD9-9A73-CA83F1A6FBEF}"/>
          </ac:cxnSpMkLst>
        </pc:cxnChg>
      </pc:sldChg>
      <pc:sldChg chg="modSp mod">
        <pc:chgData name="Mili Diengdoh" userId="4e667e83-9d62-4727-9cfb-ee24b16ffb56" providerId="ADAL" clId="{C1654E8E-B66A-45B8-BB61-56884ED702D6}" dt="2020-07-15T09:51:37.648" v="326" actId="12789"/>
        <pc:sldMkLst>
          <pc:docMk/>
          <pc:sldMk cId="1517193746" sldId="1898"/>
        </pc:sldMkLst>
        <pc:spChg chg="mod">
          <ac:chgData name="Mili Diengdoh" userId="4e667e83-9d62-4727-9cfb-ee24b16ffb56" providerId="ADAL" clId="{C1654E8E-B66A-45B8-BB61-56884ED702D6}" dt="2020-07-15T09:51:35.178" v="324" actId="12789"/>
          <ac:spMkLst>
            <pc:docMk/>
            <pc:sldMk cId="1517193746" sldId="1898"/>
            <ac:spMk id="9" creationId="{58806C25-781B-4AB2-B582-1CFD9D03AA0B}"/>
          </ac:spMkLst>
        </pc:spChg>
        <pc:spChg chg="mod">
          <ac:chgData name="Mili Diengdoh" userId="4e667e83-9d62-4727-9cfb-ee24b16ffb56" providerId="ADAL" clId="{C1654E8E-B66A-45B8-BB61-56884ED702D6}" dt="2020-07-15T09:51:33.065" v="322" actId="12789"/>
          <ac:spMkLst>
            <pc:docMk/>
            <pc:sldMk cId="1517193746" sldId="1898"/>
            <ac:spMk id="14" creationId="{A35DB36E-4583-48BB-97C5-AD4751D91EFA}"/>
          </ac:spMkLst>
        </pc:spChg>
        <pc:spChg chg="mod">
          <ac:chgData name="Mili Diengdoh" userId="4e667e83-9d62-4727-9cfb-ee24b16ffb56" providerId="ADAL" clId="{C1654E8E-B66A-45B8-BB61-56884ED702D6}" dt="2020-07-15T09:51:37.648" v="326" actId="12789"/>
          <ac:spMkLst>
            <pc:docMk/>
            <pc:sldMk cId="1517193746" sldId="1898"/>
            <ac:spMk id="20" creationId="{A74A5D68-0084-4A84-9355-901BFE6D8231}"/>
          </ac:spMkLst>
        </pc:spChg>
        <pc:picChg chg="mod">
          <ac:chgData name="Mili Diengdoh" userId="4e667e83-9d62-4727-9cfb-ee24b16ffb56" providerId="ADAL" clId="{C1654E8E-B66A-45B8-BB61-56884ED702D6}" dt="2020-07-15T09:51:35.178" v="324" actId="12789"/>
          <ac:picMkLst>
            <pc:docMk/>
            <pc:sldMk cId="1517193746" sldId="1898"/>
            <ac:picMk id="51" creationId="{32352FEA-AB8B-4522-8657-84D59F5C0C6A}"/>
          </ac:picMkLst>
        </pc:picChg>
        <pc:picChg chg="mod">
          <ac:chgData name="Mili Diengdoh" userId="4e667e83-9d62-4727-9cfb-ee24b16ffb56" providerId="ADAL" clId="{C1654E8E-B66A-45B8-BB61-56884ED702D6}" dt="2020-07-15T09:51:33.065" v="322" actId="12789"/>
          <ac:picMkLst>
            <pc:docMk/>
            <pc:sldMk cId="1517193746" sldId="1898"/>
            <ac:picMk id="54" creationId="{F5188356-E871-4411-A357-FD07311A5ABA}"/>
          </ac:picMkLst>
        </pc:picChg>
        <pc:picChg chg="mod">
          <ac:chgData name="Mili Diengdoh" userId="4e667e83-9d62-4727-9cfb-ee24b16ffb56" providerId="ADAL" clId="{C1654E8E-B66A-45B8-BB61-56884ED702D6}" dt="2020-07-15T09:51:37.648" v="326" actId="12789"/>
          <ac:picMkLst>
            <pc:docMk/>
            <pc:sldMk cId="1517193746" sldId="1898"/>
            <ac:picMk id="57" creationId="{954A74E6-27B4-4139-A569-A7405BCE3B9A}"/>
          </ac:picMkLst>
        </pc:picChg>
        <pc:cxnChg chg="mod">
          <ac:chgData name="Mili Diengdoh" userId="4e667e83-9d62-4727-9cfb-ee24b16ffb56" providerId="ADAL" clId="{C1654E8E-B66A-45B8-BB61-56884ED702D6}" dt="2020-07-15T09:51:30.274" v="320" actId="465"/>
          <ac:cxnSpMkLst>
            <pc:docMk/>
            <pc:sldMk cId="1517193746" sldId="1898"/>
            <ac:cxnSpMk id="4" creationId="{ACEA902D-D1A4-4B1E-BD85-9039EF08D32D}"/>
          </ac:cxnSpMkLst>
        </pc:cxnChg>
        <pc:cxnChg chg="mod">
          <ac:chgData name="Mili Diengdoh" userId="4e667e83-9d62-4727-9cfb-ee24b16ffb56" providerId="ADAL" clId="{C1654E8E-B66A-45B8-BB61-56884ED702D6}" dt="2020-07-15T09:51:30.274" v="320" actId="465"/>
          <ac:cxnSpMkLst>
            <pc:docMk/>
            <pc:sldMk cId="1517193746" sldId="1898"/>
            <ac:cxnSpMk id="15" creationId="{E5551BE7-D0DB-40D3-8491-A18F0B366D8A}"/>
          </ac:cxnSpMkLst>
        </pc:cxnChg>
      </pc:sldChg>
      <pc:sldChg chg="addSp delSp modSp mod">
        <pc:chgData name="Mili Diengdoh" userId="4e667e83-9d62-4727-9cfb-ee24b16ffb56" providerId="ADAL" clId="{C1654E8E-B66A-45B8-BB61-56884ED702D6}" dt="2020-07-15T09:55:39.762" v="425" actId="13244"/>
        <pc:sldMkLst>
          <pc:docMk/>
          <pc:sldMk cId="2896021063" sldId="1901"/>
        </pc:sldMkLst>
        <pc:spChg chg="mod">
          <ac:chgData name="Mili Diengdoh" userId="4e667e83-9d62-4727-9cfb-ee24b16ffb56" providerId="ADAL" clId="{C1654E8E-B66A-45B8-BB61-56884ED702D6}" dt="2020-07-15T09:55:28.863" v="420" actId="465"/>
          <ac:spMkLst>
            <pc:docMk/>
            <pc:sldMk cId="2896021063" sldId="1901"/>
            <ac:spMk id="11" creationId="{796EDB14-10FC-44A1-80E5-58F99F823769}"/>
          </ac:spMkLst>
        </pc:spChg>
        <pc:spChg chg="mod">
          <ac:chgData name="Mili Diengdoh" userId="4e667e83-9d62-4727-9cfb-ee24b16ffb56" providerId="ADAL" clId="{C1654E8E-B66A-45B8-BB61-56884ED702D6}" dt="2020-07-15T09:55:20.599" v="418" actId="12789"/>
          <ac:spMkLst>
            <pc:docMk/>
            <pc:sldMk cId="2896021063" sldId="1901"/>
            <ac:spMk id="12" creationId="{754122C7-A592-4D54-B7CF-7DB50301036F}"/>
          </ac:spMkLst>
        </pc:spChg>
        <pc:spChg chg="mod">
          <ac:chgData name="Mili Diengdoh" userId="4e667e83-9d62-4727-9cfb-ee24b16ffb56" providerId="ADAL" clId="{C1654E8E-B66A-45B8-BB61-56884ED702D6}" dt="2020-07-15T09:55:28.863" v="420" actId="465"/>
          <ac:spMkLst>
            <pc:docMk/>
            <pc:sldMk cId="2896021063" sldId="1901"/>
            <ac:spMk id="13" creationId="{0D216657-5D3B-45C9-9B73-FBAD417F103C}"/>
          </ac:spMkLst>
        </pc:spChg>
        <pc:spChg chg="mod">
          <ac:chgData name="Mili Diengdoh" userId="4e667e83-9d62-4727-9cfb-ee24b16ffb56" providerId="ADAL" clId="{C1654E8E-B66A-45B8-BB61-56884ED702D6}" dt="2020-07-15T09:55:18.503" v="416" actId="12789"/>
          <ac:spMkLst>
            <pc:docMk/>
            <pc:sldMk cId="2896021063" sldId="1901"/>
            <ac:spMk id="18" creationId="{BDF30A3B-0091-431B-BB8D-89A3C93D448B}"/>
          </ac:spMkLst>
        </pc:spChg>
        <pc:spChg chg="mod">
          <ac:chgData name="Mili Diengdoh" userId="4e667e83-9d62-4727-9cfb-ee24b16ffb56" providerId="ADAL" clId="{C1654E8E-B66A-45B8-BB61-56884ED702D6}" dt="2020-07-15T09:53:15.755" v="350"/>
          <ac:spMkLst>
            <pc:docMk/>
            <pc:sldMk cId="2896021063" sldId="1901"/>
            <ac:spMk id="24" creationId="{EAB7E901-C0DB-4337-9842-674063B3A500}"/>
          </ac:spMkLst>
        </pc:spChg>
        <pc:spChg chg="mod">
          <ac:chgData name="Mili Diengdoh" userId="4e667e83-9d62-4727-9cfb-ee24b16ffb56" providerId="ADAL" clId="{C1654E8E-B66A-45B8-BB61-56884ED702D6}" dt="2020-07-15T09:53:15.755" v="350"/>
          <ac:spMkLst>
            <pc:docMk/>
            <pc:sldMk cId="2896021063" sldId="1901"/>
            <ac:spMk id="25" creationId="{7A79DBB1-5105-4F44-B7F5-BF8543F25E2B}"/>
          </ac:spMkLst>
        </pc:spChg>
        <pc:grpChg chg="add del mod">
          <ac:chgData name="Mili Diengdoh" userId="4e667e83-9d62-4727-9cfb-ee24b16ffb56" providerId="ADAL" clId="{C1654E8E-B66A-45B8-BB61-56884ED702D6}" dt="2020-07-15T09:54:39.548" v="392" actId="164"/>
          <ac:grpSpMkLst>
            <pc:docMk/>
            <pc:sldMk cId="2896021063" sldId="1901"/>
            <ac:grpSpMk id="23" creationId="{49C19B9E-C38E-4B50-895E-34C3805E5B77}"/>
          </ac:grpSpMkLst>
        </pc:grpChg>
        <pc:grpChg chg="add del mod">
          <ac:chgData name="Mili Diengdoh" userId="4e667e83-9d62-4727-9cfb-ee24b16ffb56" providerId="ADAL" clId="{C1654E8E-B66A-45B8-BB61-56884ED702D6}" dt="2020-07-15T09:54:40.180" v="393" actId="21"/>
          <ac:grpSpMkLst>
            <pc:docMk/>
            <pc:sldMk cId="2896021063" sldId="1901"/>
            <ac:grpSpMk id="29" creationId="{8E18B154-EE28-407F-ADED-B3AC61B73D40}"/>
          </ac:grpSpMkLst>
        </pc:grpChg>
        <pc:picChg chg="add mod">
          <ac:chgData name="Mili Diengdoh" userId="4e667e83-9d62-4727-9cfb-ee24b16ffb56" providerId="ADAL" clId="{C1654E8E-B66A-45B8-BB61-56884ED702D6}" dt="2020-07-15T09:55:32.822" v="421" actId="13244"/>
          <ac:picMkLst>
            <pc:docMk/>
            <pc:sldMk cId="2896021063" sldId="1901"/>
            <ac:picMk id="6" creationId="{318B6B04-76CD-4669-9734-495F9A9C1BFB}"/>
          </ac:picMkLst>
        </pc:picChg>
        <pc:picChg chg="add mod">
          <ac:chgData name="Mili Diengdoh" userId="4e667e83-9d62-4727-9cfb-ee24b16ffb56" providerId="ADAL" clId="{C1654E8E-B66A-45B8-BB61-56884ED702D6}" dt="2020-07-15T09:55:36.404" v="423" actId="13244"/>
          <ac:picMkLst>
            <pc:docMk/>
            <pc:sldMk cId="2896021063" sldId="1901"/>
            <ac:picMk id="7" creationId="{4A9C31F7-D545-4AD8-A648-C84C9335224E}"/>
          </ac:picMkLst>
        </pc:picChg>
        <pc:picChg chg="add del mod">
          <ac:chgData name="Mili Diengdoh" userId="4e667e83-9d62-4727-9cfb-ee24b16ffb56" providerId="ADAL" clId="{C1654E8E-B66A-45B8-BB61-56884ED702D6}" dt="2020-07-15T09:54:50.167" v="399" actId="478"/>
          <ac:picMkLst>
            <pc:docMk/>
            <pc:sldMk cId="2896021063" sldId="1901"/>
            <ac:picMk id="14" creationId="{6ADDA2D3-AF15-4398-9C4A-ADF1BCFB4C82}"/>
          </ac:picMkLst>
        </pc:picChg>
        <pc:picChg chg="add del mod">
          <ac:chgData name="Mili Diengdoh" userId="4e667e83-9d62-4727-9cfb-ee24b16ffb56" providerId="ADAL" clId="{C1654E8E-B66A-45B8-BB61-56884ED702D6}" dt="2020-07-15T09:54:31.353" v="385" actId="478"/>
          <ac:picMkLst>
            <pc:docMk/>
            <pc:sldMk cId="2896021063" sldId="1901"/>
            <ac:picMk id="15" creationId="{E44139DB-14F7-42B5-A7F8-E0BC98E23996}"/>
          </ac:picMkLst>
        </pc:picChg>
        <pc:picChg chg="add del mod">
          <ac:chgData name="Mili Diengdoh" userId="4e667e83-9d62-4727-9cfb-ee24b16ffb56" providerId="ADAL" clId="{C1654E8E-B66A-45B8-BB61-56884ED702D6}" dt="2020-07-15T09:54:10.884" v="376" actId="22"/>
          <ac:picMkLst>
            <pc:docMk/>
            <pc:sldMk cId="2896021063" sldId="1901"/>
            <ac:picMk id="20" creationId="{87C71069-DDC7-4130-BFBC-565D07280EC6}"/>
          </ac:picMkLst>
        </pc:picChg>
        <pc:picChg chg="add mod">
          <ac:chgData name="Mili Diengdoh" userId="4e667e83-9d62-4727-9cfb-ee24b16ffb56" providerId="ADAL" clId="{C1654E8E-B66A-45B8-BB61-56884ED702D6}" dt="2020-07-15T09:55:38.504" v="424" actId="13244"/>
          <ac:picMkLst>
            <pc:docMk/>
            <pc:sldMk cId="2896021063" sldId="1901"/>
            <ac:picMk id="27" creationId="{CD66C72A-4412-4662-8041-65D2A602528F}"/>
          </ac:picMkLst>
        </pc:picChg>
        <pc:picChg chg="add mod">
          <ac:chgData name="Mili Diengdoh" userId="4e667e83-9d62-4727-9cfb-ee24b16ffb56" providerId="ADAL" clId="{C1654E8E-B66A-45B8-BB61-56884ED702D6}" dt="2020-07-15T09:54:39.548" v="392" actId="164"/>
          <ac:picMkLst>
            <pc:docMk/>
            <pc:sldMk cId="2896021063" sldId="1901"/>
            <ac:picMk id="28" creationId="{6C60B46C-91E0-46DF-9DC2-E83AB02E975E}"/>
          </ac:picMkLst>
        </pc:picChg>
        <pc:picChg chg="add mod">
          <ac:chgData name="Mili Diengdoh" userId="4e667e83-9d62-4727-9cfb-ee24b16ffb56" providerId="ADAL" clId="{C1654E8E-B66A-45B8-BB61-56884ED702D6}" dt="2020-07-15T09:55:39.762" v="425" actId="13244"/>
          <ac:picMkLst>
            <pc:docMk/>
            <pc:sldMk cId="2896021063" sldId="1901"/>
            <ac:picMk id="31" creationId="{787F77A3-AAB9-43D7-9E39-3E9D5720194C}"/>
          </ac:picMkLst>
        </pc:picChg>
        <pc:picChg chg="del mod">
          <ac:chgData name="Mili Diengdoh" userId="4e667e83-9d62-4727-9cfb-ee24b16ffb56" providerId="ADAL" clId="{C1654E8E-B66A-45B8-BB61-56884ED702D6}" dt="2020-07-15T09:53:04.386" v="349" actId="478"/>
          <ac:picMkLst>
            <pc:docMk/>
            <pc:sldMk cId="2896021063" sldId="1901"/>
            <ac:picMk id="48" creationId="{87C4C981-7F99-4198-A350-665D08E6855A}"/>
          </ac:picMkLst>
        </pc:picChg>
        <pc:picChg chg="del mod">
          <ac:chgData name="Mili Diengdoh" userId="4e667e83-9d62-4727-9cfb-ee24b16ffb56" providerId="ADAL" clId="{C1654E8E-B66A-45B8-BB61-56884ED702D6}" dt="2020-07-15T09:52:50.752" v="347" actId="478"/>
          <ac:picMkLst>
            <pc:docMk/>
            <pc:sldMk cId="2896021063" sldId="1901"/>
            <ac:picMk id="51" creationId="{07CEF980-F61A-4430-9AF7-C8B01FEA03CF}"/>
          </ac:picMkLst>
        </pc:picChg>
        <pc:picChg chg="add del mod">
          <ac:chgData name="Mili Diengdoh" userId="4e667e83-9d62-4727-9cfb-ee24b16ffb56" providerId="ADAL" clId="{C1654E8E-B66A-45B8-BB61-56884ED702D6}" dt="2020-07-15T09:54:28.475" v="384" actId="478"/>
          <ac:picMkLst>
            <pc:docMk/>
            <pc:sldMk cId="2896021063" sldId="1901"/>
            <ac:picMk id="54" creationId="{6E8F8F5D-D725-4B3A-8BD7-EC2EC897FB8A}"/>
          </ac:picMkLst>
        </pc:picChg>
        <pc:picChg chg="del mod">
          <ac:chgData name="Mili Diengdoh" userId="4e667e83-9d62-4727-9cfb-ee24b16ffb56" providerId="ADAL" clId="{C1654E8E-B66A-45B8-BB61-56884ED702D6}" dt="2020-07-15T09:52:35.890" v="344" actId="478"/>
          <ac:picMkLst>
            <pc:docMk/>
            <pc:sldMk cId="2896021063" sldId="1901"/>
            <ac:picMk id="57" creationId="{D9336ED2-0FA6-4861-B742-9C0F84D7A920}"/>
          </ac:picMkLst>
        </pc:picChg>
        <pc:cxnChg chg="mod">
          <ac:chgData name="Mili Diengdoh" userId="4e667e83-9d62-4727-9cfb-ee24b16ffb56" providerId="ADAL" clId="{C1654E8E-B66A-45B8-BB61-56884ED702D6}" dt="2020-07-15T09:55:26.152" v="419" actId="465"/>
          <ac:cxnSpMkLst>
            <pc:docMk/>
            <pc:sldMk cId="2896021063" sldId="1901"/>
            <ac:cxnSpMk id="8" creationId="{961C34C7-34F2-4AD9-9696-DF86D438607B}"/>
          </ac:cxnSpMkLst>
        </pc:cxnChg>
        <pc:cxnChg chg="mod">
          <ac:chgData name="Mili Diengdoh" userId="4e667e83-9d62-4727-9cfb-ee24b16ffb56" providerId="ADAL" clId="{C1654E8E-B66A-45B8-BB61-56884ED702D6}" dt="2020-07-15T09:55:26.152" v="419" actId="465"/>
          <ac:cxnSpMkLst>
            <pc:docMk/>
            <pc:sldMk cId="2896021063" sldId="1901"/>
            <ac:cxnSpMk id="9" creationId="{151ED34A-A675-404D-9701-B601B9B1442C}"/>
          </ac:cxnSpMkLst>
        </pc:cxnChg>
        <pc:cxnChg chg="mod">
          <ac:chgData name="Mili Diengdoh" userId="4e667e83-9d62-4727-9cfb-ee24b16ffb56" providerId="ADAL" clId="{C1654E8E-B66A-45B8-BB61-56884ED702D6}" dt="2020-07-15T09:55:26.152" v="419" actId="465"/>
          <ac:cxnSpMkLst>
            <pc:docMk/>
            <pc:sldMk cId="2896021063" sldId="1901"/>
            <ac:cxnSpMk id="10" creationId="{4DC04ED3-C26D-4729-9793-A0E7A4DB4C5E}"/>
          </ac:cxnSpMkLst>
        </pc:cxnChg>
      </pc:sldChg>
      <pc:sldChg chg="addSp delSp modSp mod">
        <pc:chgData name="Mili Diengdoh" userId="4e667e83-9d62-4727-9cfb-ee24b16ffb56" providerId="ADAL" clId="{C1654E8E-B66A-45B8-BB61-56884ED702D6}" dt="2020-07-15T09:58:14.948" v="453"/>
        <pc:sldMkLst>
          <pc:docMk/>
          <pc:sldMk cId="2855357619" sldId="1903"/>
        </pc:sldMkLst>
        <pc:spChg chg="add mod">
          <ac:chgData name="Mili Diengdoh" userId="4e667e83-9d62-4727-9cfb-ee24b16ffb56" providerId="ADAL" clId="{C1654E8E-B66A-45B8-BB61-56884ED702D6}" dt="2020-07-15T09:58:10.875" v="451"/>
          <ac:spMkLst>
            <pc:docMk/>
            <pc:sldMk cId="2855357619" sldId="1903"/>
            <ac:spMk id="3" creationId="{12CD040F-A468-48BF-9D76-7ACA0CB1368B}"/>
          </ac:spMkLst>
        </pc:spChg>
        <pc:spChg chg="del">
          <ac:chgData name="Mili Diengdoh" userId="4e667e83-9d62-4727-9cfb-ee24b16ffb56" providerId="ADAL" clId="{C1654E8E-B66A-45B8-BB61-56884ED702D6}" dt="2020-07-15T09:57:56.099" v="444" actId="478"/>
          <ac:spMkLst>
            <pc:docMk/>
            <pc:sldMk cId="2855357619" sldId="1903"/>
            <ac:spMk id="4" creationId="{A48BE1C3-CD9B-499F-AD57-F3422F3B94D7}"/>
          </ac:spMkLst>
        </pc:spChg>
        <pc:spChg chg="add mod">
          <ac:chgData name="Mili Diengdoh" userId="4e667e83-9d62-4727-9cfb-ee24b16ffb56" providerId="ADAL" clId="{C1654E8E-B66A-45B8-BB61-56884ED702D6}" dt="2020-07-15T09:58:14.948" v="453"/>
          <ac:spMkLst>
            <pc:docMk/>
            <pc:sldMk cId="2855357619" sldId="1903"/>
            <ac:spMk id="5" creationId="{4DEEB079-4500-4597-8039-1090CB92FC33}"/>
          </ac:spMkLst>
        </pc:spChg>
        <pc:spChg chg="add mod">
          <ac:chgData name="Mili Diengdoh" userId="4e667e83-9d62-4727-9cfb-ee24b16ffb56" providerId="ADAL" clId="{C1654E8E-B66A-45B8-BB61-56884ED702D6}" dt="2020-07-15T09:58:07.004" v="449" actId="20577"/>
          <ac:spMkLst>
            <pc:docMk/>
            <pc:sldMk cId="2855357619" sldId="1903"/>
            <ac:spMk id="7" creationId="{039A73BD-FFEC-469E-AB34-DF5A21C7BBB8}"/>
          </ac:spMkLst>
        </pc:spChg>
        <pc:spChg chg="del">
          <ac:chgData name="Mili Diengdoh" userId="4e667e83-9d62-4727-9cfb-ee24b16ffb56" providerId="ADAL" clId="{C1654E8E-B66A-45B8-BB61-56884ED702D6}" dt="2020-07-15T09:57:56.099" v="444" actId="478"/>
          <ac:spMkLst>
            <pc:docMk/>
            <pc:sldMk cId="2855357619" sldId="1903"/>
            <ac:spMk id="9" creationId="{B8265D56-B145-430A-8572-F5D5C5C605AA}"/>
          </ac:spMkLst>
        </pc:spChg>
        <pc:spChg chg="del">
          <ac:chgData name="Mili Diengdoh" userId="4e667e83-9d62-4727-9cfb-ee24b16ffb56" providerId="ADAL" clId="{C1654E8E-B66A-45B8-BB61-56884ED702D6}" dt="2020-07-15T09:57:56.099" v="444" actId="478"/>
          <ac:spMkLst>
            <pc:docMk/>
            <pc:sldMk cId="2855357619" sldId="1903"/>
            <ac:spMk id="21" creationId="{6361BADA-4375-407E-B679-00E6B8313A57}"/>
          </ac:spMkLst>
        </pc:spChg>
      </pc:sldChg>
      <pc:sldChg chg="addSp delSp modSp mod">
        <pc:chgData name="Mili Diengdoh" userId="4e667e83-9d62-4727-9cfb-ee24b16ffb56" providerId="ADAL" clId="{C1654E8E-B66A-45B8-BB61-56884ED702D6}" dt="2020-07-15T09:46:32.942" v="227" actId="165"/>
        <pc:sldMkLst>
          <pc:docMk/>
          <pc:sldMk cId="1905722822" sldId="1905"/>
        </pc:sldMkLst>
        <pc:spChg chg="mod topLvl">
          <ac:chgData name="Mili Diengdoh" userId="4e667e83-9d62-4727-9cfb-ee24b16ffb56" providerId="ADAL" clId="{C1654E8E-B66A-45B8-BB61-56884ED702D6}" dt="2020-07-15T09:46:32.942" v="227" actId="165"/>
          <ac:spMkLst>
            <pc:docMk/>
            <pc:sldMk cId="1905722822" sldId="1905"/>
            <ac:spMk id="4" creationId="{36F8AC02-DAD5-4C53-BB80-50B76195B0A3}"/>
          </ac:spMkLst>
        </pc:spChg>
        <pc:spChg chg="mod topLvl">
          <ac:chgData name="Mili Diengdoh" userId="4e667e83-9d62-4727-9cfb-ee24b16ffb56" providerId="ADAL" clId="{C1654E8E-B66A-45B8-BB61-56884ED702D6}" dt="2020-07-15T09:46:32.942" v="227" actId="165"/>
          <ac:spMkLst>
            <pc:docMk/>
            <pc:sldMk cId="1905722822" sldId="1905"/>
            <ac:spMk id="8" creationId="{AE70A683-3A7A-44B4-AF25-F86B496C706D}"/>
          </ac:spMkLst>
        </pc:spChg>
        <pc:spChg chg="mod topLvl">
          <ac:chgData name="Mili Diengdoh" userId="4e667e83-9d62-4727-9cfb-ee24b16ffb56" providerId="ADAL" clId="{C1654E8E-B66A-45B8-BB61-56884ED702D6}" dt="2020-07-15T09:46:32.942" v="227" actId="165"/>
          <ac:spMkLst>
            <pc:docMk/>
            <pc:sldMk cId="1905722822" sldId="1905"/>
            <ac:spMk id="12" creationId="{90E79D60-C85F-4FC0-B6E1-04E8CE033656}"/>
          </ac:spMkLst>
        </pc:spChg>
        <pc:spChg chg="mod topLvl">
          <ac:chgData name="Mili Diengdoh" userId="4e667e83-9d62-4727-9cfb-ee24b16ffb56" providerId="ADAL" clId="{C1654E8E-B66A-45B8-BB61-56884ED702D6}" dt="2020-07-15T09:46:32.942" v="227" actId="165"/>
          <ac:spMkLst>
            <pc:docMk/>
            <pc:sldMk cId="1905722822" sldId="1905"/>
            <ac:spMk id="16" creationId="{B4D3AE76-B905-4F33-9100-660B9F5F3447}"/>
          </ac:spMkLst>
        </pc:spChg>
        <pc:spChg chg="mod topLvl">
          <ac:chgData name="Mili Diengdoh" userId="4e667e83-9d62-4727-9cfb-ee24b16ffb56" providerId="ADAL" clId="{C1654E8E-B66A-45B8-BB61-56884ED702D6}" dt="2020-07-15T09:46:32.942" v="227" actId="165"/>
          <ac:spMkLst>
            <pc:docMk/>
            <pc:sldMk cId="1905722822" sldId="1905"/>
            <ac:spMk id="20" creationId="{CE518534-4913-4DE4-93A9-469F4961B539}"/>
          </ac:spMkLst>
        </pc:spChg>
        <pc:spChg chg="mod topLvl">
          <ac:chgData name="Mili Diengdoh" userId="4e667e83-9d62-4727-9cfb-ee24b16ffb56" providerId="ADAL" clId="{C1654E8E-B66A-45B8-BB61-56884ED702D6}" dt="2020-07-15T09:46:32.942" v="227" actId="165"/>
          <ac:spMkLst>
            <pc:docMk/>
            <pc:sldMk cId="1905722822" sldId="1905"/>
            <ac:spMk id="24" creationId="{366A6CBA-08D5-43F8-A210-2C53316703D0}"/>
          </ac:spMkLst>
        </pc:spChg>
        <pc:spChg chg="mod topLvl">
          <ac:chgData name="Mili Diengdoh" userId="4e667e83-9d62-4727-9cfb-ee24b16ffb56" providerId="ADAL" clId="{C1654E8E-B66A-45B8-BB61-56884ED702D6}" dt="2020-07-15T09:46:32.942" v="227" actId="165"/>
          <ac:spMkLst>
            <pc:docMk/>
            <pc:sldMk cId="1905722822" sldId="1905"/>
            <ac:spMk id="28" creationId="{2B5661AA-050B-4F8B-99FD-96C20A0010EC}"/>
          </ac:spMkLst>
        </pc:spChg>
        <pc:spChg chg="mod topLvl">
          <ac:chgData name="Mili Diengdoh" userId="4e667e83-9d62-4727-9cfb-ee24b16ffb56" providerId="ADAL" clId="{C1654E8E-B66A-45B8-BB61-56884ED702D6}" dt="2020-07-15T09:46:32.942" v="227" actId="165"/>
          <ac:spMkLst>
            <pc:docMk/>
            <pc:sldMk cId="1905722822" sldId="1905"/>
            <ac:spMk id="32" creationId="{E9C40E1B-205F-45D9-B318-90994E773CD3}"/>
          </ac:spMkLst>
        </pc:spChg>
        <pc:spChg chg="mod topLvl">
          <ac:chgData name="Mili Diengdoh" userId="4e667e83-9d62-4727-9cfb-ee24b16ffb56" providerId="ADAL" clId="{C1654E8E-B66A-45B8-BB61-56884ED702D6}" dt="2020-07-15T09:46:32.942" v="227" actId="165"/>
          <ac:spMkLst>
            <pc:docMk/>
            <pc:sldMk cId="1905722822" sldId="1905"/>
            <ac:spMk id="36" creationId="{A5A3E36E-C23B-44CF-811B-CDC70EF87AFC}"/>
          </ac:spMkLst>
        </pc:spChg>
        <pc:spChg chg="mod topLvl">
          <ac:chgData name="Mili Diengdoh" userId="4e667e83-9d62-4727-9cfb-ee24b16ffb56" providerId="ADAL" clId="{C1654E8E-B66A-45B8-BB61-56884ED702D6}" dt="2020-07-15T09:46:32.942" v="227" actId="165"/>
          <ac:spMkLst>
            <pc:docMk/>
            <pc:sldMk cId="1905722822" sldId="1905"/>
            <ac:spMk id="40" creationId="{0741287E-4964-4EAB-9ACA-74799CE63827}"/>
          </ac:spMkLst>
        </pc:spChg>
        <pc:spChg chg="mod">
          <ac:chgData name="Mili Diengdoh" userId="4e667e83-9d62-4727-9cfb-ee24b16ffb56" providerId="ADAL" clId="{C1654E8E-B66A-45B8-BB61-56884ED702D6}" dt="2020-07-15T09:45:27.933" v="182" actId="14100"/>
          <ac:spMkLst>
            <pc:docMk/>
            <pc:sldMk cId="1905722822" sldId="1905"/>
            <ac:spMk id="53" creationId="{C7A5E062-7AAB-4855-96E9-E6890F22452A}"/>
          </ac:spMkLst>
        </pc:spChg>
        <pc:spChg chg="del">
          <ac:chgData name="Mili Diengdoh" userId="4e667e83-9d62-4727-9cfb-ee24b16ffb56" providerId="ADAL" clId="{C1654E8E-B66A-45B8-BB61-56884ED702D6}" dt="2020-07-15T09:45:21.928" v="180" actId="478"/>
          <ac:spMkLst>
            <pc:docMk/>
            <pc:sldMk cId="1905722822" sldId="1905"/>
            <ac:spMk id="66" creationId="{CCBB9FEF-F372-481B-975C-47E5DCDF4FAB}"/>
          </ac:spMkLst>
        </pc:spChg>
        <pc:spChg chg="del">
          <ac:chgData name="Mili Diengdoh" userId="4e667e83-9d62-4727-9cfb-ee24b16ffb56" providerId="ADAL" clId="{C1654E8E-B66A-45B8-BB61-56884ED702D6}" dt="2020-07-15T09:45:21.928" v="180" actId="478"/>
          <ac:spMkLst>
            <pc:docMk/>
            <pc:sldMk cId="1905722822" sldId="1905"/>
            <ac:spMk id="67" creationId="{CD79F934-D445-44DF-8253-74CDC571FFFA}"/>
          </ac:spMkLst>
        </pc:spChg>
        <pc:spChg chg="del">
          <ac:chgData name="Mili Diengdoh" userId="4e667e83-9d62-4727-9cfb-ee24b16ffb56" providerId="ADAL" clId="{C1654E8E-B66A-45B8-BB61-56884ED702D6}" dt="2020-07-15T09:45:21.928" v="180" actId="478"/>
          <ac:spMkLst>
            <pc:docMk/>
            <pc:sldMk cId="1905722822" sldId="1905"/>
            <ac:spMk id="68" creationId="{FABCF3B6-BF0E-45DA-8B00-CC2C04ED5C98}"/>
          </ac:spMkLst>
        </pc:spChg>
        <pc:spChg chg="del">
          <ac:chgData name="Mili Diengdoh" userId="4e667e83-9d62-4727-9cfb-ee24b16ffb56" providerId="ADAL" clId="{C1654E8E-B66A-45B8-BB61-56884ED702D6}" dt="2020-07-15T09:45:21.928" v="180" actId="478"/>
          <ac:spMkLst>
            <pc:docMk/>
            <pc:sldMk cId="1905722822" sldId="1905"/>
            <ac:spMk id="69" creationId="{25AC125D-3C27-4F61-96EE-9CAE2B53E68E}"/>
          </ac:spMkLst>
        </pc:spChg>
        <pc:spChg chg="del">
          <ac:chgData name="Mili Diengdoh" userId="4e667e83-9d62-4727-9cfb-ee24b16ffb56" providerId="ADAL" clId="{C1654E8E-B66A-45B8-BB61-56884ED702D6}" dt="2020-07-15T09:45:21.928" v="180" actId="478"/>
          <ac:spMkLst>
            <pc:docMk/>
            <pc:sldMk cId="1905722822" sldId="1905"/>
            <ac:spMk id="70" creationId="{7C3A8351-B028-4975-A988-357AA47C33B6}"/>
          </ac:spMkLst>
        </pc:spChg>
        <pc:spChg chg="del">
          <ac:chgData name="Mili Diengdoh" userId="4e667e83-9d62-4727-9cfb-ee24b16ffb56" providerId="ADAL" clId="{C1654E8E-B66A-45B8-BB61-56884ED702D6}" dt="2020-07-15T09:45:21.928" v="180" actId="478"/>
          <ac:spMkLst>
            <pc:docMk/>
            <pc:sldMk cId="1905722822" sldId="1905"/>
            <ac:spMk id="71" creationId="{8490CE6A-9682-4B5F-8927-A571AB43EFA7}"/>
          </ac:spMkLst>
        </pc:spChg>
        <pc:spChg chg="del">
          <ac:chgData name="Mili Diengdoh" userId="4e667e83-9d62-4727-9cfb-ee24b16ffb56" providerId="ADAL" clId="{C1654E8E-B66A-45B8-BB61-56884ED702D6}" dt="2020-07-15T09:45:21.928" v="180" actId="478"/>
          <ac:spMkLst>
            <pc:docMk/>
            <pc:sldMk cId="1905722822" sldId="1905"/>
            <ac:spMk id="72" creationId="{159F38CF-CBDF-40CD-AAAE-8B0BAE65537A}"/>
          </ac:spMkLst>
        </pc:spChg>
        <pc:spChg chg="del">
          <ac:chgData name="Mili Diengdoh" userId="4e667e83-9d62-4727-9cfb-ee24b16ffb56" providerId="ADAL" clId="{C1654E8E-B66A-45B8-BB61-56884ED702D6}" dt="2020-07-15T09:45:21.928" v="180" actId="478"/>
          <ac:spMkLst>
            <pc:docMk/>
            <pc:sldMk cId="1905722822" sldId="1905"/>
            <ac:spMk id="73" creationId="{1D9B82AD-C43C-41A4-90EA-E8366C5B78CE}"/>
          </ac:spMkLst>
        </pc:spChg>
        <pc:spChg chg="del">
          <ac:chgData name="Mili Diengdoh" userId="4e667e83-9d62-4727-9cfb-ee24b16ffb56" providerId="ADAL" clId="{C1654E8E-B66A-45B8-BB61-56884ED702D6}" dt="2020-07-15T09:45:21.928" v="180" actId="478"/>
          <ac:spMkLst>
            <pc:docMk/>
            <pc:sldMk cId="1905722822" sldId="1905"/>
            <ac:spMk id="74" creationId="{D8FDDEB3-A7F9-48A8-8AC7-E409299DF2A9}"/>
          </ac:spMkLst>
        </pc:spChg>
        <pc:spChg chg="del">
          <ac:chgData name="Mili Diengdoh" userId="4e667e83-9d62-4727-9cfb-ee24b16ffb56" providerId="ADAL" clId="{C1654E8E-B66A-45B8-BB61-56884ED702D6}" dt="2020-07-15T09:45:21.928" v="180" actId="478"/>
          <ac:spMkLst>
            <pc:docMk/>
            <pc:sldMk cId="1905722822" sldId="1905"/>
            <ac:spMk id="75" creationId="{EB0F41E4-35F7-44DB-86C7-B7D95B376932}"/>
          </ac:spMkLst>
        </pc:spChg>
        <pc:grpChg chg="add del mod">
          <ac:chgData name="Mili Diengdoh" userId="4e667e83-9d62-4727-9cfb-ee24b16ffb56" providerId="ADAL" clId="{C1654E8E-B66A-45B8-BB61-56884ED702D6}" dt="2020-07-15T09:46:32.942" v="227" actId="165"/>
          <ac:grpSpMkLst>
            <pc:docMk/>
            <pc:sldMk cId="1905722822" sldId="1905"/>
            <ac:grpSpMk id="3" creationId="{91B312FD-B9F0-4D68-A4B6-9FBA0FBE81D4}"/>
          </ac:grpSpMkLst>
        </pc:grpChg>
        <pc:picChg chg="del">
          <ac:chgData name="Mili Diengdoh" userId="4e667e83-9d62-4727-9cfb-ee24b16ffb56" providerId="ADAL" clId="{C1654E8E-B66A-45B8-BB61-56884ED702D6}" dt="2020-07-15T09:45:21.928" v="180" actId="478"/>
          <ac:picMkLst>
            <pc:docMk/>
            <pc:sldMk cId="1905722822" sldId="1905"/>
            <ac:picMk id="85" creationId="{D3F997D8-CCB0-41AC-B688-005FE99F0A79}"/>
          </ac:picMkLst>
        </pc:picChg>
        <pc:picChg chg="del">
          <ac:chgData name="Mili Diengdoh" userId="4e667e83-9d62-4727-9cfb-ee24b16ffb56" providerId="ADAL" clId="{C1654E8E-B66A-45B8-BB61-56884ED702D6}" dt="2020-07-15T09:45:21.928" v="180" actId="478"/>
          <ac:picMkLst>
            <pc:docMk/>
            <pc:sldMk cId="1905722822" sldId="1905"/>
            <ac:picMk id="86" creationId="{68E16B26-6101-42A2-B3A4-75F46BC54CE9}"/>
          </ac:picMkLst>
        </pc:picChg>
        <pc:picChg chg="del">
          <ac:chgData name="Mili Diengdoh" userId="4e667e83-9d62-4727-9cfb-ee24b16ffb56" providerId="ADAL" clId="{C1654E8E-B66A-45B8-BB61-56884ED702D6}" dt="2020-07-15T09:45:21.928" v="180" actId="478"/>
          <ac:picMkLst>
            <pc:docMk/>
            <pc:sldMk cId="1905722822" sldId="1905"/>
            <ac:picMk id="87" creationId="{AED2ADD1-4FE7-43A7-9AC8-987B18395896}"/>
          </ac:picMkLst>
        </pc:picChg>
        <pc:picChg chg="del">
          <ac:chgData name="Mili Diengdoh" userId="4e667e83-9d62-4727-9cfb-ee24b16ffb56" providerId="ADAL" clId="{C1654E8E-B66A-45B8-BB61-56884ED702D6}" dt="2020-07-15T09:45:21.928" v="180" actId="478"/>
          <ac:picMkLst>
            <pc:docMk/>
            <pc:sldMk cId="1905722822" sldId="1905"/>
            <ac:picMk id="88" creationId="{5D4AC0F4-BA72-4BB7-88D9-36C0ABE4EE7B}"/>
          </ac:picMkLst>
        </pc:picChg>
        <pc:picChg chg="del">
          <ac:chgData name="Mili Diengdoh" userId="4e667e83-9d62-4727-9cfb-ee24b16ffb56" providerId="ADAL" clId="{C1654E8E-B66A-45B8-BB61-56884ED702D6}" dt="2020-07-15T09:45:21.928" v="180" actId="478"/>
          <ac:picMkLst>
            <pc:docMk/>
            <pc:sldMk cId="1905722822" sldId="1905"/>
            <ac:picMk id="89" creationId="{D985A733-D97D-47C7-8ED1-49160C3828DD}"/>
          </ac:picMkLst>
        </pc:picChg>
        <pc:picChg chg="del">
          <ac:chgData name="Mili Diengdoh" userId="4e667e83-9d62-4727-9cfb-ee24b16ffb56" providerId="ADAL" clId="{C1654E8E-B66A-45B8-BB61-56884ED702D6}" dt="2020-07-15T09:45:21.928" v="180" actId="478"/>
          <ac:picMkLst>
            <pc:docMk/>
            <pc:sldMk cId="1905722822" sldId="1905"/>
            <ac:picMk id="90" creationId="{BCA38B60-C875-4DCB-B1A5-4A3637263234}"/>
          </ac:picMkLst>
        </pc:picChg>
        <pc:picChg chg="del">
          <ac:chgData name="Mili Diengdoh" userId="4e667e83-9d62-4727-9cfb-ee24b16ffb56" providerId="ADAL" clId="{C1654E8E-B66A-45B8-BB61-56884ED702D6}" dt="2020-07-15T09:45:21.928" v="180" actId="478"/>
          <ac:picMkLst>
            <pc:docMk/>
            <pc:sldMk cId="1905722822" sldId="1905"/>
            <ac:picMk id="91" creationId="{1FA9C61B-1BB7-4F1C-A998-EF58AC8B432F}"/>
          </ac:picMkLst>
        </pc:picChg>
        <pc:picChg chg="del">
          <ac:chgData name="Mili Diengdoh" userId="4e667e83-9d62-4727-9cfb-ee24b16ffb56" providerId="ADAL" clId="{C1654E8E-B66A-45B8-BB61-56884ED702D6}" dt="2020-07-15T09:45:21.928" v="180" actId="478"/>
          <ac:picMkLst>
            <pc:docMk/>
            <pc:sldMk cId="1905722822" sldId="1905"/>
            <ac:picMk id="92" creationId="{8FB7414E-ECF4-4C7A-9155-5BBB64FF63C6}"/>
          </ac:picMkLst>
        </pc:picChg>
        <pc:picChg chg="del">
          <ac:chgData name="Mili Diengdoh" userId="4e667e83-9d62-4727-9cfb-ee24b16ffb56" providerId="ADAL" clId="{C1654E8E-B66A-45B8-BB61-56884ED702D6}" dt="2020-07-15T09:45:21.928" v="180" actId="478"/>
          <ac:picMkLst>
            <pc:docMk/>
            <pc:sldMk cId="1905722822" sldId="1905"/>
            <ac:picMk id="93" creationId="{A8D72860-A9AE-464B-AE91-82752E1F2442}"/>
          </ac:picMkLst>
        </pc:picChg>
        <pc:picChg chg="del">
          <ac:chgData name="Mili Diengdoh" userId="4e667e83-9d62-4727-9cfb-ee24b16ffb56" providerId="ADAL" clId="{C1654E8E-B66A-45B8-BB61-56884ED702D6}" dt="2020-07-15T09:45:21.928" v="180" actId="478"/>
          <ac:picMkLst>
            <pc:docMk/>
            <pc:sldMk cId="1905722822" sldId="1905"/>
            <ac:picMk id="94" creationId="{2FC8428B-3755-4986-8F8B-77D5FA1D3683}"/>
          </ac:picMkLst>
        </pc:picChg>
      </pc:sldChg>
      <pc:sldChg chg="addSp delSp modSp mod">
        <pc:chgData name="Mili Diengdoh" userId="4e667e83-9d62-4727-9cfb-ee24b16ffb56" providerId="ADAL" clId="{C1654E8E-B66A-45B8-BB61-56884ED702D6}" dt="2020-07-15T09:48:11.792" v="251" actId="465"/>
        <pc:sldMkLst>
          <pc:docMk/>
          <pc:sldMk cId="2938927582" sldId="1906"/>
        </pc:sldMkLst>
        <pc:spChg chg="mod">
          <ac:chgData name="Mili Diengdoh" userId="4e667e83-9d62-4727-9cfb-ee24b16ffb56" providerId="ADAL" clId="{C1654E8E-B66A-45B8-BB61-56884ED702D6}" dt="2020-07-15T09:48:11.792" v="251" actId="465"/>
          <ac:spMkLst>
            <pc:docMk/>
            <pc:sldMk cId="2938927582" sldId="1906"/>
            <ac:spMk id="11" creationId="{669C99B1-06D1-451B-BABE-AE2AAFD4C574}"/>
          </ac:spMkLst>
        </pc:spChg>
        <pc:spChg chg="mod">
          <ac:chgData name="Mili Diengdoh" userId="4e667e83-9d62-4727-9cfb-ee24b16ffb56" providerId="ADAL" clId="{C1654E8E-B66A-45B8-BB61-56884ED702D6}" dt="2020-07-15T09:48:06.079" v="249" actId="12789"/>
          <ac:spMkLst>
            <pc:docMk/>
            <pc:sldMk cId="2938927582" sldId="1906"/>
            <ac:spMk id="16" creationId="{0CAA93F7-41EE-489C-B0DF-D6B2D863C18F}"/>
          </ac:spMkLst>
        </pc:spChg>
        <pc:spChg chg="mod">
          <ac:chgData name="Mili Diengdoh" userId="4e667e83-9d62-4727-9cfb-ee24b16ffb56" providerId="ADAL" clId="{C1654E8E-B66A-45B8-BB61-56884ED702D6}" dt="2020-07-15T09:48:11.792" v="251" actId="465"/>
          <ac:spMkLst>
            <pc:docMk/>
            <pc:sldMk cId="2938927582" sldId="1906"/>
            <ac:spMk id="18" creationId="{09D3DB34-A497-40F9-A2B6-0350C6D7D307}"/>
          </ac:spMkLst>
        </pc:spChg>
        <pc:spChg chg="mod">
          <ac:chgData name="Mili Diengdoh" userId="4e667e83-9d62-4727-9cfb-ee24b16ffb56" providerId="ADAL" clId="{C1654E8E-B66A-45B8-BB61-56884ED702D6}" dt="2020-07-15T09:48:11.792" v="251" actId="465"/>
          <ac:spMkLst>
            <pc:docMk/>
            <pc:sldMk cId="2938927582" sldId="1906"/>
            <ac:spMk id="20" creationId="{5FFF9B32-F4F6-4D07-A15B-846FC8408266}"/>
          </ac:spMkLst>
        </pc:spChg>
        <pc:spChg chg="mod">
          <ac:chgData name="Mili Diengdoh" userId="4e667e83-9d62-4727-9cfb-ee24b16ffb56" providerId="ADAL" clId="{C1654E8E-B66A-45B8-BB61-56884ED702D6}" dt="2020-07-15T09:48:07.857" v="250" actId="12789"/>
          <ac:spMkLst>
            <pc:docMk/>
            <pc:sldMk cId="2938927582" sldId="1906"/>
            <ac:spMk id="22" creationId="{0C85DC9F-9ECE-48EF-AC63-8FA3DD893870}"/>
          </ac:spMkLst>
        </pc:spChg>
        <pc:spChg chg="mod">
          <ac:chgData name="Mili Diengdoh" userId="4e667e83-9d62-4727-9cfb-ee24b16ffb56" providerId="ADAL" clId="{C1654E8E-B66A-45B8-BB61-56884ED702D6}" dt="2020-07-15T09:47:26.005" v="235" actId="552"/>
          <ac:spMkLst>
            <pc:docMk/>
            <pc:sldMk cId="2938927582" sldId="1906"/>
            <ac:spMk id="26" creationId="{BD6A3508-0DA2-4116-9F6A-FB68E021A5BD}"/>
          </ac:spMkLst>
        </pc:spChg>
        <pc:spChg chg="mod">
          <ac:chgData name="Mili Diengdoh" userId="4e667e83-9d62-4727-9cfb-ee24b16ffb56" providerId="ADAL" clId="{C1654E8E-B66A-45B8-BB61-56884ED702D6}" dt="2020-07-15T09:47:28.694" v="236"/>
          <ac:spMkLst>
            <pc:docMk/>
            <pc:sldMk cId="2938927582" sldId="1906"/>
            <ac:spMk id="28" creationId="{DCBB86E4-1B63-4982-B2BD-7329458050C4}"/>
          </ac:spMkLst>
        </pc:spChg>
        <pc:spChg chg="mod">
          <ac:chgData name="Mili Diengdoh" userId="4e667e83-9d62-4727-9cfb-ee24b16ffb56" providerId="ADAL" clId="{C1654E8E-B66A-45B8-BB61-56884ED702D6}" dt="2020-07-15T09:47:28.694" v="236"/>
          <ac:spMkLst>
            <pc:docMk/>
            <pc:sldMk cId="2938927582" sldId="1906"/>
            <ac:spMk id="29" creationId="{182A8EAD-5D44-40F1-8F82-8392853FE252}"/>
          </ac:spMkLst>
        </pc:spChg>
        <pc:grpChg chg="add del mod">
          <ac:chgData name="Mili Diengdoh" userId="4e667e83-9d62-4727-9cfb-ee24b16ffb56" providerId="ADAL" clId="{C1654E8E-B66A-45B8-BB61-56884ED702D6}" dt="2020-07-15T09:47:44.240" v="241" actId="478"/>
          <ac:grpSpMkLst>
            <pc:docMk/>
            <pc:sldMk cId="2938927582" sldId="1906"/>
            <ac:grpSpMk id="25" creationId="{49C8B827-C0CF-41DB-B207-DE7D81794E8A}"/>
          </ac:grpSpMkLst>
        </pc:grpChg>
        <pc:picChg chg="mod">
          <ac:chgData name="Mili Diengdoh" userId="4e667e83-9d62-4727-9cfb-ee24b16ffb56" providerId="ADAL" clId="{C1654E8E-B66A-45B8-BB61-56884ED702D6}" dt="2020-07-15T09:48:06.079" v="249" actId="12789"/>
          <ac:picMkLst>
            <pc:docMk/>
            <pc:sldMk cId="2938927582" sldId="1906"/>
            <ac:picMk id="4" creationId="{AE21AE97-56BF-45EC-BE1F-B432FB9B9232}"/>
          </ac:picMkLst>
        </pc:picChg>
        <pc:picChg chg="mod">
          <ac:chgData name="Mili Diengdoh" userId="4e667e83-9d62-4727-9cfb-ee24b16ffb56" providerId="ADAL" clId="{C1654E8E-B66A-45B8-BB61-56884ED702D6}" dt="2020-07-15T09:47:54.135" v="245" actId="465"/>
          <ac:picMkLst>
            <pc:docMk/>
            <pc:sldMk cId="2938927582" sldId="1906"/>
            <ac:picMk id="21" creationId="{E72B775B-FEEC-4295-A6A4-C445D3A726A6}"/>
          </ac:picMkLst>
        </pc:picChg>
        <pc:picChg chg="mod">
          <ac:chgData name="Mili Diengdoh" userId="4e667e83-9d62-4727-9cfb-ee24b16ffb56" providerId="ADAL" clId="{C1654E8E-B66A-45B8-BB61-56884ED702D6}" dt="2020-07-15T09:47:54.135" v="245" actId="465"/>
          <ac:picMkLst>
            <pc:docMk/>
            <pc:sldMk cId="2938927582" sldId="1906"/>
            <ac:picMk id="27" creationId="{FD3606A1-7BEA-48B7-946B-5CAD92ABD44B}"/>
          </ac:picMkLst>
        </pc:picChg>
        <pc:picChg chg="mod">
          <ac:chgData name="Mili Diengdoh" userId="4e667e83-9d62-4727-9cfb-ee24b16ffb56" providerId="ADAL" clId="{C1654E8E-B66A-45B8-BB61-56884ED702D6}" dt="2020-07-15T09:47:54.135" v="245" actId="465"/>
          <ac:picMkLst>
            <pc:docMk/>
            <pc:sldMk cId="2938927582" sldId="1906"/>
            <ac:picMk id="31" creationId="{CEDFF1B2-B046-4A80-8230-1AB65C0852C4}"/>
          </ac:picMkLst>
        </pc:picChg>
        <pc:picChg chg="mod">
          <ac:chgData name="Mili Diengdoh" userId="4e667e83-9d62-4727-9cfb-ee24b16ffb56" providerId="ADAL" clId="{C1654E8E-B66A-45B8-BB61-56884ED702D6}" dt="2020-07-15T09:48:07.857" v="250" actId="12789"/>
          <ac:picMkLst>
            <pc:docMk/>
            <pc:sldMk cId="2938927582" sldId="1906"/>
            <ac:picMk id="34" creationId="{85477E04-C71C-4ED0-B796-3529A6EB3065}"/>
          </ac:picMkLst>
        </pc:picChg>
        <pc:cxnChg chg="mod">
          <ac:chgData name="Mili Diengdoh" userId="4e667e83-9d62-4727-9cfb-ee24b16ffb56" providerId="ADAL" clId="{C1654E8E-B66A-45B8-BB61-56884ED702D6}" dt="2020-07-15T09:48:04.104" v="247" actId="14100"/>
          <ac:cxnSpMkLst>
            <pc:docMk/>
            <pc:sldMk cId="2938927582" sldId="1906"/>
            <ac:cxnSpMk id="7" creationId="{5AD3D18F-84D3-4730-9CFE-16C504DAC614}"/>
          </ac:cxnSpMkLst>
        </pc:cxnChg>
        <pc:cxnChg chg="mod">
          <ac:chgData name="Mili Diengdoh" userId="4e667e83-9d62-4727-9cfb-ee24b16ffb56" providerId="ADAL" clId="{C1654E8E-B66A-45B8-BB61-56884ED702D6}" dt="2020-07-15T09:48:04.104" v="247" actId="14100"/>
          <ac:cxnSpMkLst>
            <pc:docMk/>
            <pc:sldMk cId="2938927582" sldId="1906"/>
            <ac:cxnSpMk id="8" creationId="{47A5A8CD-AFF3-4739-BADE-87BB67579F71}"/>
          </ac:cxnSpMkLst>
        </pc:cxnChg>
        <pc:cxnChg chg="mod">
          <ac:chgData name="Mili Diengdoh" userId="4e667e83-9d62-4727-9cfb-ee24b16ffb56" providerId="ADAL" clId="{C1654E8E-B66A-45B8-BB61-56884ED702D6}" dt="2020-07-15T09:48:04.104" v="247" actId="14100"/>
          <ac:cxnSpMkLst>
            <pc:docMk/>
            <pc:sldMk cId="2938927582" sldId="1906"/>
            <ac:cxnSpMk id="9" creationId="{EDD0F15F-A3BF-4300-97C7-BF95E33493F9}"/>
          </ac:cxnSpMkLst>
        </pc:cxnChg>
        <pc:cxnChg chg="mod">
          <ac:chgData name="Mili Diengdoh" userId="4e667e83-9d62-4727-9cfb-ee24b16ffb56" providerId="ADAL" clId="{C1654E8E-B66A-45B8-BB61-56884ED702D6}" dt="2020-07-15T09:48:04.104" v="247" actId="14100"/>
          <ac:cxnSpMkLst>
            <pc:docMk/>
            <pc:sldMk cId="2938927582" sldId="1906"/>
            <ac:cxnSpMk id="10" creationId="{E0838DF5-35F8-4FC5-AC57-0FD2F47E7372}"/>
          </ac:cxnSpMkLst>
        </pc:cxnChg>
      </pc:sldChg>
      <pc:sldChg chg="addSp delSp modSp mod">
        <pc:chgData name="Mili Diengdoh" userId="4e667e83-9d62-4727-9cfb-ee24b16ffb56" providerId="ADAL" clId="{C1654E8E-B66A-45B8-BB61-56884ED702D6}" dt="2020-07-15T09:49:43.648" v="285" actId="478"/>
        <pc:sldMkLst>
          <pc:docMk/>
          <pc:sldMk cId="2950951966" sldId="1909"/>
        </pc:sldMkLst>
        <pc:spChg chg="mod">
          <ac:chgData name="Mili Diengdoh" userId="4e667e83-9d62-4727-9cfb-ee24b16ffb56" providerId="ADAL" clId="{C1654E8E-B66A-45B8-BB61-56884ED702D6}" dt="2020-07-15T09:49:31.255" v="280" actId="14100"/>
          <ac:spMkLst>
            <pc:docMk/>
            <pc:sldMk cId="2950951966" sldId="1909"/>
            <ac:spMk id="9" creationId="{C4701F3F-5096-4CE4-86E1-831D7C0F61D4}"/>
          </ac:spMkLst>
        </pc:spChg>
        <pc:spChg chg="mod">
          <ac:chgData name="Mili Diengdoh" userId="4e667e83-9d62-4727-9cfb-ee24b16ffb56" providerId="ADAL" clId="{C1654E8E-B66A-45B8-BB61-56884ED702D6}" dt="2020-07-15T09:49:37.465" v="282" actId="12788"/>
          <ac:spMkLst>
            <pc:docMk/>
            <pc:sldMk cId="2950951966" sldId="1909"/>
            <ac:spMk id="10" creationId="{792939B9-9479-4CE4-B395-F8611E98335F}"/>
          </ac:spMkLst>
        </pc:spChg>
        <pc:picChg chg="add del mod">
          <ac:chgData name="Mili Diengdoh" userId="4e667e83-9d62-4727-9cfb-ee24b16ffb56" providerId="ADAL" clId="{C1654E8E-B66A-45B8-BB61-56884ED702D6}" dt="2020-07-15T09:49:43.648" v="285" actId="478"/>
          <ac:picMkLst>
            <pc:docMk/>
            <pc:sldMk cId="2950951966" sldId="1909"/>
            <ac:picMk id="3" creationId="{DE02E2F7-C988-472A-AF44-088100A9DA15}"/>
          </ac:picMkLst>
        </pc:picChg>
        <pc:picChg chg="mod">
          <ac:chgData name="Mili Diengdoh" userId="4e667e83-9d62-4727-9cfb-ee24b16ffb56" providerId="ADAL" clId="{C1654E8E-B66A-45B8-BB61-56884ED702D6}" dt="2020-07-15T09:49:37.465" v="282" actId="12788"/>
          <ac:picMkLst>
            <pc:docMk/>
            <pc:sldMk cId="2950951966" sldId="1909"/>
            <ac:picMk id="5" creationId="{7951B350-1FDF-4A50-98A2-B7971989F6C5}"/>
          </ac:picMkLst>
        </pc:picChg>
      </pc:sldChg>
      <pc:sldChg chg="addSp delSp modSp mod">
        <pc:chgData name="Mili Diengdoh" userId="4e667e83-9d62-4727-9cfb-ee24b16ffb56" providerId="ADAL" clId="{C1654E8E-B66A-45B8-BB61-56884ED702D6}" dt="2020-07-15T09:49:08.691" v="279" actId="20577"/>
        <pc:sldMkLst>
          <pc:docMk/>
          <pc:sldMk cId="1488089946" sldId="1910"/>
        </pc:sldMkLst>
        <pc:spChg chg="mod topLvl">
          <ac:chgData name="Mili Diengdoh" userId="4e667e83-9d62-4727-9cfb-ee24b16ffb56" providerId="ADAL" clId="{C1654E8E-B66A-45B8-BB61-56884ED702D6}" dt="2020-07-15T09:48:46.642" v="262" actId="165"/>
          <ac:spMkLst>
            <pc:docMk/>
            <pc:sldMk cId="1488089946" sldId="1910"/>
            <ac:spMk id="52" creationId="{75FF09C6-97F2-4893-8AFB-B002F592662E}"/>
          </ac:spMkLst>
        </pc:spChg>
        <pc:spChg chg="mod topLvl">
          <ac:chgData name="Mili Diengdoh" userId="4e667e83-9d62-4727-9cfb-ee24b16ffb56" providerId="ADAL" clId="{C1654E8E-B66A-45B8-BB61-56884ED702D6}" dt="2020-07-15T09:48:46.642" v="262" actId="165"/>
          <ac:spMkLst>
            <pc:docMk/>
            <pc:sldMk cId="1488089946" sldId="1910"/>
            <ac:spMk id="54" creationId="{83D02CD7-4773-44F1-BAA9-756A16D2A149}"/>
          </ac:spMkLst>
        </pc:spChg>
        <pc:spChg chg="mod">
          <ac:chgData name="Mili Diengdoh" userId="4e667e83-9d62-4727-9cfb-ee24b16ffb56" providerId="ADAL" clId="{C1654E8E-B66A-45B8-BB61-56884ED702D6}" dt="2020-07-15T09:49:08.691" v="279" actId="20577"/>
          <ac:spMkLst>
            <pc:docMk/>
            <pc:sldMk cId="1488089946" sldId="1910"/>
            <ac:spMk id="56" creationId="{5E0678B2-70C6-4554-ABDD-CB3783A5EE29}"/>
          </ac:spMkLst>
        </pc:spChg>
        <pc:grpChg chg="add del mod">
          <ac:chgData name="Mili Diengdoh" userId="4e667e83-9d62-4727-9cfb-ee24b16ffb56" providerId="ADAL" clId="{C1654E8E-B66A-45B8-BB61-56884ED702D6}" dt="2020-07-15T09:48:46.642" v="262" actId="165"/>
          <ac:grpSpMkLst>
            <pc:docMk/>
            <pc:sldMk cId="1488089946" sldId="1910"/>
            <ac:grpSpMk id="3" creationId="{9AF0D945-0D92-45B5-933D-B6899C83DF6A}"/>
          </ac:grpSpMkLst>
        </pc:grpChg>
      </pc:sldChg>
      <pc:sldChg chg="modSp mod">
        <pc:chgData name="Mili Diengdoh" userId="4e667e83-9d62-4727-9cfb-ee24b16ffb56" providerId="ADAL" clId="{C1654E8E-B66A-45B8-BB61-56884ED702D6}" dt="2020-07-15T10:02:31.478" v="528" actId="14100"/>
        <pc:sldMkLst>
          <pc:docMk/>
          <pc:sldMk cId="3299241507" sldId="1911"/>
        </pc:sldMkLst>
        <pc:spChg chg="mod">
          <ac:chgData name="Mili Diengdoh" userId="4e667e83-9d62-4727-9cfb-ee24b16ffb56" providerId="ADAL" clId="{C1654E8E-B66A-45B8-BB61-56884ED702D6}" dt="2020-07-15T10:02:31.478" v="528" actId="14100"/>
          <ac:spMkLst>
            <pc:docMk/>
            <pc:sldMk cId="3299241507" sldId="1911"/>
            <ac:spMk id="24" creationId="{DC427916-826E-46ED-A380-7AAFD9D04303}"/>
          </ac:spMkLst>
        </pc:spChg>
        <pc:spChg chg="mod">
          <ac:chgData name="Mili Diengdoh" userId="4e667e83-9d62-4727-9cfb-ee24b16ffb56" providerId="ADAL" clId="{C1654E8E-B66A-45B8-BB61-56884ED702D6}" dt="2020-07-15T10:02:31.478" v="528" actId="14100"/>
          <ac:spMkLst>
            <pc:docMk/>
            <pc:sldMk cId="3299241507" sldId="1911"/>
            <ac:spMk id="26" creationId="{2F54753F-1386-4EA9-BD8C-E485F7FACA37}"/>
          </ac:spMkLst>
        </pc:spChg>
        <pc:cxnChg chg="mod">
          <ac:chgData name="Mili Diengdoh" userId="4e667e83-9d62-4727-9cfb-ee24b16ffb56" providerId="ADAL" clId="{C1654E8E-B66A-45B8-BB61-56884ED702D6}" dt="2020-07-15T10:02:31.478" v="528" actId="14100"/>
          <ac:cxnSpMkLst>
            <pc:docMk/>
            <pc:sldMk cId="3299241507" sldId="1911"/>
            <ac:cxnSpMk id="25" creationId="{EB14AF0A-0FE8-46E7-860E-79BBCD717134}"/>
          </ac:cxnSpMkLst>
        </pc:cxnChg>
      </pc:sldChg>
      <pc:sldChg chg="addSp delSp modSp">
        <pc:chgData name="Mili Diengdoh" userId="4e667e83-9d62-4727-9cfb-ee24b16ffb56" providerId="ADAL" clId="{C1654E8E-B66A-45B8-BB61-56884ED702D6}" dt="2020-07-15T10:02:10.567" v="523"/>
        <pc:sldMkLst>
          <pc:docMk/>
          <pc:sldMk cId="3060697331" sldId="1912"/>
        </pc:sldMkLst>
        <pc:spChg chg="add del mod">
          <ac:chgData name="Mili Diengdoh" userId="4e667e83-9d62-4727-9cfb-ee24b16ffb56" providerId="ADAL" clId="{C1654E8E-B66A-45B8-BB61-56884ED702D6}" dt="2020-07-15T10:02:10.567" v="523"/>
          <ac:spMkLst>
            <pc:docMk/>
            <pc:sldMk cId="3060697331" sldId="1912"/>
            <ac:spMk id="2" creationId="{B812F2B2-3EEF-4AFC-A4A4-8B325DAA2220}"/>
          </ac:spMkLst>
        </pc:spChg>
        <pc:spChg chg="mod">
          <ac:chgData name="Mili Diengdoh" userId="4e667e83-9d62-4727-9cfb-ee24b16ffb56" providerId="ADAL" clId="{C1654E8E-B66A-45B8-BB61-56884ED702D6}" dt="2020-07-15T10:02:10.567" v="523"/>
          <ac:spMkLst>
            <pc:docMk/>
            <pc:sldMk cId="3060697331" sldId="1912"/>
            <ac:spMk id="4" creationId="{0CD8665D-5A50-4F07-9D33-48CCD3FD74C7}"/>
          </ac:spMkLst>
        </pc:spChg>
      </pc:sldChg>
      <pc:sldChg chg="addSp delSp modSp mod">
        <pc:chgData name="Mili Diengdoh" userId="4e667e83-9d62-4727-9cfb-ee24b16ffb56" providerId="ADAL" clId="{C1654E8E-B66A-45B8-BB61-56884ED702D6}" dt="2020-07-15T09:39:17.426" v="63" actId="13244"/>
        <pc:sldMkLst>
          <pc:docMk/>
          <pc:sldMk cId="1663750524" sldId="1913"/>
        </pc:sldMkLst>
        <pc:spChg chg="mod">
          <ac:chgData name="Mili Diengdoh" userId="4e667e83-9d62-4727-9cfb-ee24b16ffb56" providerId="ADAL" clId="{C1654E8E-B66A-45B8-BB61-56884ED702D6}" dt="2020-07-15T09:38:57.976" v="54" actId="13244"/>
          <ac:spMkLst>
            <pc:docMk/>
            <pc:sldMk cId="1663750524" sldId="1913"/>
            <ac:spMk id="27" creationId="{CED8B643-81C2-4689-A196-93F407FFE345}"/>
          </ac:spMkLst>
        </pc:spChg>
        <pc:spChg chg="mod">
          <ac:chgData name="Mili Diengdoh" userId="4e667e83-9d62-4727-9cfb-ee24b16ffb56" providerId="ADAL" clId="{C1654E8E-B66A-45B8-BB61-56884ED702D6}" dt="2020-07-15T09:38:03.724" v="27"/>
          <ac:spMkLst>
            <pc:docMk/>
            <pc:sldMk cId="1663750524" sldId="1913"/>
            <ac:spMk id="29" creationId="{9B89E8C0-28D8-487F-813E-91C23CD1BC41}"/>
          </ac:spMkLst>
        </pc:spChg>
        <pc:spChg chg="mod">
          <ac:chgData name="Mili Diengdoh" userId="4e667e83-9d62-4727-9cfb-ee24b16ffb56" providerId="ADAL" clId="{C1654E8E-B66A-45B8-BB61-56884ED702D6}" dt="2020-07-15T09:38:03.724" v="27"/>
          <ac:spMkLst>
            <pc:docMk/>
            <pc:sldMk cId="1663750524" sldId="1913"/>
            <ac:spMk id="30" creationId="{34FC3C1D-5440-4A8F-B99C-07F5AA5EDC7E}"/>
          </ac:spMkLst>
        </pc:spChg>
        <pc:spChg chg="mod">
          <ac:chgData name="Mili Diengdoh" userId="4e667e83-9d62-4727-9cfb-ee24b16ffb56" providerId="ADAL" clId="{C1654E8E-B66A-45B8-BB61-56884ED702D6}" dt="2020-07-15T09:38:47.159" v="50" actId="12789"/>
          <ac:spMkLst>
            <pc:docMk/>
            <pc:sldMk cId="1663750524" sldId="1913"/>
            <ac:spMk id="31" creationId="{800B01F7-263F-4EB0-BEFA-A66989DA00AD}"/>
          </ac:spMkLst>
        </pc:spChg>
        <pc:spChg chg="mod">
          <ac:chgData name="Mili Diengdoh" userId="4e667e83-9d62-4727-9cfb-ee24b16ffb56" providerId="ADAL" clId="{C1654E8E-B66A-45B8-BB61-56884ED702D6}" dt="2020-07-15T09:38:48.753" v="51" actId="12789"/>
          <ac:spMkLst>
            <pc:docMk/>
            <pc:sldMk cId="1663750524" sldId="1913"/>
            <ac:spMk id="35" creationId="{A565D04F-2097-4049-9581-527361F1C356}"/>
          </ac:spMkLst>
        </pc:spChg>
        <pc:spChg chg="mod">
          <ac:chgData name="Mili Diengdoh" userId="4e667e83-9d62-4727-9cfb-ee24b16ffb56" providerId="ADAL" clId="{C1654E8E-B66A-45B8-BB61-56884ED702D6}" dt="2020-07-15T09:38:50.568" v="52" actId="12789"/>
          <ac:spMkLst>
            <pc:docMk/>
            <pc:sldMk cId="1663750524" sldId="1913"/>
            <ac:spMk id="39" creationId="{998FD439-CF0D-4E9F-A11D-D622E2954158}"/>
          </ac:spMkLst>
        </pc:spChg>
        <pc:spChg chg="mod">
          <ac:chgData name="Mili Diengdoh" userId="4e667e83-9d62-4727-9cfb-ee24b16ffb56" providerId="ADAL" clId="{C1654E8E-B66A-45B8-BB61-56884ED702D6}" dt="2020-07-15T09:38:52.264" v="53" actId="12789"/>
          <ac:spMkLst>
            <pc:docMk/>
            <pc:sldMk cId="1663750524" sldId="1913"/>
            <ac:spMk id="43" creationId="{B8EE59C0-3B75-454E-8E7B-8287A7AB9855}"/>
          </ac:spMkLst>
        </pc:spChg>
        <pc:grpChg chg="add del mod">
          <ac:chgData name="Mili Diengdoh" userId="4e667e83-9d62-4727-9cfb-ee24b16ffb56" providerId="ADAL" clId="{C1654E8E-B66A-45B8-BB61-56884ED702D6}" dt="2020-07-15T09:38:35.771" v="44" actId="478"/>
          <ac:grpSpMkLst>
            <pc:docMk/>
            <pc:sldMk cId="1663750524" sldId="1913"/>
            <ac:grpSpMk id="10" creationId="{D80F9986-7A98-4689-A569-6E00C787BDB3}"/>
          </ac:grpSpMkLst>
        </pc:grpChg>
        <pc:grpChg chg="add mod">
          <ac:chgData name="Mili Diengdoh" userId="4e667e83-9d62-4727-9cfb-ee24b16ffb56" providerId="ADAL" clId="{C1654E8E-B66A-45B8-BB61-56884ED702D6}" dt="2020-07-15T09:38:18.235" v="36" actId="164"/>
          <ac:grpSpMkLst>
            <pc:docMk/>
            <pc:sldMk cId="1663750524" sldId="1913"/>
            <ac:grpSpMk id="28" creationId="{87455F5A-5228-4F87-B330-1676A437376A}"/>
          </ac:grpSpMkLst>
        </pc:grpChg>
        <pc:picChg chg="add mod">
          <ac:chgData name="Mili Diengdoh" userId="4e667e83-9d62-4727-9cfb-ee24b16ffb56" providerId="ADAL" clId="{C1654E8E-B66A-45B8-BB61-56884ED702D6}" dt="2020-07-15T09:39:00.056" v="55" actId="13244"/>
          <ac:picMkLst>
            <pc:docMk/>
            <pc:sldMk cId="1663750524" sldId="1913"/>
            <ac:picMk id="3" creationId="{120BE5EF-87F7-455E-A79C-2A5B2C78CE10}"/>
          </ac:picMkLst>
        </pc:picChg>
        <pc:picChg chg="add mod">
          <ac:chgData name="Mili Diengdoh" userId="4e667e83-9d62-4727-9cfb-ee24b16ffb56" providerId="ADAL" clId="{C1654E8E-B66A-45B8-BB61-56884ED702D6}" dt="2020-07-15T09:39:02.815" v="56" actId="13244"/>
          <ac:picMkLst>
            <pc:docMk/>
            <pc:sldMk cId="1663750524" sldId="1913"/>
            <ac:picMk id="6" creationId="{0DC85A80-F305-4E60-B9F2-A0A1C6BF761F}"/>
          </ac:picMkLst>
        </pc:picChg>
        <pc:picChg chg="add mod">
          <ac:chgData name="Mili Diengdoh" userId="4e667e83-9d62-4727-9cfb-ee24b16ffb56" providerId="ADAL" clId="{C1654E8E-B66A-45B8-BB61-56884ED702D6}" dt="2020-07-15T09:39:05.202" v="57" actId="13244"/>
          <ac:picMkLst>
            <pc:docMk/>
            <pc:sldMk cId="1663750524" sldId="1913"/>
            <ac:picMk id="7" creationId="{118B5291-30F9-407A-9FB7-D70442B9B19E}"/>
          </ac:picMkLst>
        </pc:picChg>
        <pc:picChg chg="add mod">
          <ac:chgData name="Mili Diengdoh" userId="4e667e83-9d62-4727-9cfb-ee24b16ffb56" providerId="ADAL" clId="{C1654E8E-B66A-45B8-BB61-56884ED702D6}" dt="2020-07-15T09:39:09.144" v="58" actId="13244"/>
          <ac:picMkLst>
            <pc:docMk/>
            <pc:sldMk cId="1663750524" sldId="1913"/>
            <ac:picMk id="8" creationId="{6F0AB206-8D8C-4D14-8E38-C1F234388310}"/>
          </ac:picMkLst>
        </pc:picChg>
        <pc:picChg chg="add mod">
          <ac:chgData name="Mili Diengdoh" userId="4e667e83-9d62-4727-9cfb-ee24b16ffb56" providerId="ADAL" clId="{C1654E8E-B66A-45B8-BB61-56884ED702D6}" dt="2020-07-15T09:38:18.235" v="36" actId="164"/>
          <ac:picMkLst>
            <pc:docMk/>
            <pc:sldMk cId="1663750524" sldId="1913"/>
            <ac:picMk id="9" creationId="{1D8BAADB-E553-4A6F-A908-B8416A6DBB84}"/>
          </ac:picMkLst>
        </pc:picChg>
        <pc:picChg chg="add mod">
          <ac:chgData name="Mili Diengdoh" userId="4e667e83-9d62-4727-9cfb-ee24b16ffb56" providerId="ADAL" clId="{C1654E8E-B66A-45B8-BB61-56884ED702D6}" dt="2020-07-15T09:39:11.625" v="59" actId="13244"/>
          <ac:picMkLst>
            <pc:docMk/>
            <pc:sldMk cId="1663750524" sldId="1913"/>
            <ac:picMk id="12" creationId="{F7316BC9-A90D-46B6-ACBD-289E087A1AEF}"/>
          </ac:picMkLst>
        </pc:picChg>
        <pc:picChg chg="del">
          <ac:chgData name="Mili Diengdoh" userId="4e667e83-9d62-4727-9cfb-ee24b16ffb56" providerId="ADAL" clId="{C1654E8E-B66A-45B8-BB61-56884ED702D6}" dt="2020-07-15T09:36:19.722" v="3" actId="478"/>
          <ac:picMkLst>
            <pc:docMk/>
            <pc:sldMk cId="1663750524" sldId="1913"/>
            <ac:picMk id="82" creationId="{725FD517-DD44-4D81-A9DB-C98B039D9E4A}"/>
          </ac:picMkLst>
        </pc:picChg>
        <pc:picChg chg="del mod">
          <ac:chgData name="Mili Diengdoh" userId="4e667e83-9d62-4727-9cfb-ee24b16ffb56" providerId="ADAL" clId="{C1654E8E-B66A-45B8-BB61-56884ED702D6}" dt="2020-07-15T09:38:35.228" v="43" actId="478"/>
          <ac:picMkLst>
            <pc:docMk/>
            <pc:sldMk cId="1663750524" sldId="1913"/>
            <ac:picMk id="84" creationId="{81BC0080-18E6-4C3F-BE69-E358DB6F72FC}"/>
          </ac:picMkLst>
        </pc:picChg>
        <pc:picChg chg="del mod">
          <ac:chgData name="Mili Diengdoh" userId="4e667e83-9d62-4727-9cfb-ee24b16ffb56" providerId="ADAL" clId="{C1654E8E-B66A-45B8-BB61-56884ED702D6}" dt="2020-07-15T09:37:33.675" v="25" actId="478"/>
          <ac:picMkLst>
            <pc:docMk/>
            <pc:sldMk cId="1663750524" sldId="1913"/>
            <ac:picMk id="86" creationId="{9D08A49A-7A5B-41CD-B4FC-7F29D1B09E6E}"/>
          </ac:picMkLst>
        </pc:picChg>
        <pc:picChg chg="del mod">
          <ac:chgData name="Mili Diengdoh" userId="4e667e83-9d62-4727-9cfb-ee24b16ffb56" providerId="ADAL" clId="{C1654E8E-B66A-45B8-BB61-56884ED702D6}" dt="2020-07-15T09:36:55.704" v="20" actId="478"/>
          <ac:picMkLst>
            <pc:docMk/>
            <pc:sldMk cId="1663750524" sldId="1913"/>
            <ac:picMk id="88" creationId="{8DF94FE2-61A6-4A29-A17D-BF447C9C515F}"/>
          </ac:picMkLst>
        </pc:picChg>
        <pc:picChg chg="del mod">
          <ac:chgData name="Mili Diengdoh" userId="4e667e83-9d62-4727-9cfb-ee24b16ffb56" providerId="ADAL" clId="{C1654E8E-B66A-45B8-BB61-56884ED702D6}" dt="2020-07-15T09:36:45.248" v="15" actId="478"/>
          <ac:picMkLst>
            <pc:docMk/>
            <pc:sldMk cId="1663750524" sldId="1913"/>
            <ac:picMk id="90" creationId="{0F007FFB-1480-4F44-8082-47B3B5645175}"/>
          </ac:picMkLst>
        </pc:picChg>
        <pc:cxnChg chg="add mod">
          <ac:chgData name="Mili Diengdoh" userId="4e667e83-9d62-4727-9cfb-ee24b16ffb56" providerId="ADAL" clId="{C1654E8E-B66A-45B8-BB61-56884ED702D6}" dt="2020-07-15T09:39:13.713" v="60" actId="13244"/>
          <ac:cxnSpMkLst>
            <pc:docMk/>
            <pc:sldMk cId="1663750524" sldId="1913"/>
            <ac:cxnSpMk id="15" creationId="{AE203FE9-40C3-4BF5-8275-926B50E466CD}"/>
          </ac:cxnSpMkLst>
        </pc:cxnChg>
        <pc:cxnChg chg="add mod">
          <ac:chgData name="Mili Diengdoh" userId="4e667e83-9d62-4727-9cfb-ee24b16ffb56" providerId="ADAL" clId="{C1654E8E-B66A-45B8-BB61-56884ED702D6}" dt="2020-07-15T09:39:15.016" v="61" actId="13244"/>
          <ac:cxnSpMkLst>
            <pc:docMk/>
            <pc:sldMk cId="1663750524" sldId="1913"/>
            <ac:cxnSpMk id="18" creationId="{43045FF2-1A26-4C4F-9FF7-8D519E9ABA65}"/>
          </ac:cxnSpMkLst>
        </pc:cxnChg>
        <pc:cxnChg chg="add mod">
          <ac:chgData name="Mili Diengdoh" userId="4e667e83-9d62-4727-9cfb-ee24b16ffb56" providerId="ADAL" clId="{C1654E8E-B66A-45B8-BB61-56884ED702D6}" dt="2020-07-15T09:39:16.272" v="62" actId="13244"/>
          <ac:cxnSpMkLst>
            <pc:docMk/>
            <pc:sldMk cId="1663750524" sldId="1913"/>
            <ac:cxnSpMk id="19" creationId="{8125DBEB-234E-4602-B69F-33BCCA32C1FB}"/>
          </ac:cxnSpMkLst>
        </pc:cxnChg>
        <pc:cxnChg chg="add mod">
          <ac:chgData name="Mili Diengdoh" userId="4e667e83-9d62-4727-9cfb-ee24b16ffb56" providerId="ADAL" clId="{C1654E8E-B66A-45B8-BB61-56884ED702D6}" dt="2020-07-15T09:39:17.426" v="63" actId="13244"/>
          <ac:cxnSpMkLst>
            <pc:docMk/>
            <pc:sldMk cId="1663750524" sldId="1913"/>
            <ac:cxnSpMk id="20" creationId="{F906EF0B-7241-4FB0-B1D8-B2D14C678F26}"/>
          </ac:cxnSpMkLst>
        </pc:cxnChg>
      </pc:sldChg>
      <pc:sldChg chg="addSp delSp modSp mod">
        <pc:chgData name="Mili Diengdoh" userId="4e667e83-9d62-4727-9cfb-ee24b16ffb56" providerId="ADAL" clId="{C1654E8E-B66A-45B8-BB61-56884ED702D6}" dt="2020-07-15T09:40:30.064" v="88" actId="13244"/>
        <pc:sldMkLst>
          <pc:docMk/>
          <pc:sldMk cId="316985794" sldId="1914"/>
        </pc:sldMkLst>
        <pc:spChg chg="mod">
          <ac:chgData name="Mili Diengdoh" userId="4e667e83-9d62-4727-9cfb-ee24b16ffb56" providerId="ADAL" clId="{C1654E8E-B66A-45B8-BB61-56884ED702D6}" dt="2020-07-15T09:39:42.082" v="68"/>
          <ac:spMkLst>
            <pc:docMk/>
            <pc:sldMk cId="316985794" sldId="1914"/>
            <ac:spMk id="11" creationId="{FE6C15DB-C7E4-45B5-ABDC-129B07428495}"/>
          </ac:spMkLst>
        </pc:spChg>
        <pc:spChg chg="mod">
          <ac:chgData name="Mili Diengdoh" userId="4e667e83-9d62-4727-9cfb-ee24b16ffb56" providerId="ADAL" clId="{C1654E8E-B66A-45B8-BB61-56884ED702D6}" dt="2020-07-15T09:39:42.082" v="68"/>
          <ac:spMkLst>
            <pc:docMk/>
            <pc:sldMk cId="316985794" sldId="1914"/>
            <ac:spMk id="12" creationId="{30795853-EAE5-4D64-8B46-FE6068D898D9}"/>
          </ac:spMkLst>
        </pc:spChg>
        <pc:spChg chg="mod">
          <ac:chgData name="Mili Diengdoh" userId="4e667e83-9d62-4727-9cfb-ee24b16ffb56" providerId="ADAL" clId="{C1654E8E-B66A-45B8-BB61-56884ED702D6}" dt="2020-07-15T09:39:32.165" v="67" actId="1035"/>
          <ac:spMkLst>
            <pc:docMk/>
            <pc:sldMk cId="316985794" sldId="1914"/>
            <ac:spMk id="18" creationId="{BABFEC42-ECB6-451D-9264-B977D2B7029B}"/>
          </ac:spMkLst>
        </pc:spChg>
        <pc:grpChg chg="add del mod">
          <ac:chgData name="Mili Diengdoh" userId="4e667e83-9d62-4727-9cfb-ee24b16ffb56" providerId="ADAL" clId="{C1654E8E-B66A-45B8-BB61-56884ED702D6}" dt="2020-07-15T09:40:24.448" v="85" actId="21"/>
          <ac:grpSpMkLst>
            <pc:docMk/>
            <pc:sldMk cId="316985794" sldId="1914"/>
            <ac:grpSpMk id="10" creationId="{E8FDA757-CFFC-4158-9B45-51D45C3B232B}"/>
          </ac:grpSpMkLst>
        </pc:grpChg>
        <pc:picChg chg="add del mod">
          <ac:chgData name="Mili Diengdoh" userId="4e667e83-9d62-4727-9cfb-ee24b16ffb56" providerId="ADAL" clId="{C1654E8E-B66A-45B8-BB61-56884ED702D6}" dt="2020-07-15T09:40:24.448" v="85" actId="21"/>
          <ac:picMkLst>
            <pc:docMk/>
            <pc:sldMk cId="316985794" sldId="1914"/>
            <ac:picMk id="4" creationId="{C75F4815-5EE6-4E16-A78C-17ACED5106E9}"/>
          </ac:picMkLst>
        </pc:picChg>
        <pc:picChg chg="add mod">
          <ac:chgData name="Mili Diengdoh" userId="4e667e83-9d62-4727-9cfb-ee24b16ffb56" providerId="ADAL" clId="{C1654E8E-B66A-45B8-BB61-56884ED702D6}" dt="2020-07-15T09:40:30.064" v="88" actId="13244"/>
          <ac:picMkLst>
            <pc:docMk/>
            <pc:sldMk cId="316985794" sldId="1914"/>
            <ac:picMk id="6" creationId="{65AAFE6E-42BB-440A-961A-5DC7A362EF8C}"/>
          </ac:picMkLst>
        </pc:picChg>
        <pc:picChg chg="mod">
          <ac:chgData name="Mili Diengdoh" userId="4e667e83-9d62-4727-9cfb-ee24b16ffb56" providerId="ADAL" clId="{C1654E8E-B66A-45B8-BB61-56884ED702D6}" dt="2020-07-15T09:40:26.228" v="86" actId="1037"/>
          <ac:picMkLst>
            <pc:docMk/>
            <pc:sldMk cId="316985794" sldId="1914"/>
            <ac:picMk id="75" creationId="{A97439B6-BE9A-4BB5-9D82-C8B31AB7C608}"/>
          </ac:picMkLst>
        </pc:picChg>
        <pc:picChg chg="add del mod">
          <ac:chgData name="Mili Diengdoh" userId="4e667e83-9d62-4727-9cfb-ee24b16ffb56" providerId="ADAL" clId="{C1654E8E-B66A-45B8-BB61-56884ED702D6}" dt="2020-07-15T09:40:22.708" v="84" actId="478"/>
          <ac:picMkLst>
            <pc:docMk/>
            <pc:sldMk cId="316985794" sldId="1914"/>
            <ac:picMk id="77" creationId="{C90981DC-7A88-494E-AB25-8294CB86A0F0}"/>
          </ac:picMkLst>
        </pc:picChg>
        <pc:cxnChg chg="mod">
          <ac:chgData name="Mili Diengdoh" userId="4e667e83-9d62-4727-9cfb-ee24b16ffb56" providerId="ADAL" clId="{C1654E8E-B66A-45B8-BB61-56884ED702D6}" dt="2020-07-15T09:40:27.825" v="87" actId="465"/>
          <ac:cxnSpMkLst>
            <pc:docMk/>
            <pc:sldMk cId="316985794" sldId="1914"/>
            <ac:cxnSpMk id="24" creationId="{459A8211-A688-40D6-B7D6-F92262E3151A}"/>
          </ac:cxnSpMkLst>
        </pc:cxnChg>
      </pc:sldChg>
      <pc:sldChg chg="addSp delSp modSp mod">
        <pc:chgData name="Mili Diengdoh" userId="4e667e83-9d62-4727-9cfb-ee24b16ffb56" providerId="ADAL" clId="{C1654E8E-B66A-45B8-BB61-56884ED702D6}" dt="2020-07-15T10:02:26.872" v="527" actId="22"/>
        <pc:sldMkLst>
          <pc:docMk/>
          <pc:sldMk cId="823381065" sldId="1915"/>
        </pc:sldMkLst>
        <pc:spChg chg="add del mod">
          <ac:chgData name="Mili Diengdoh" userId="4e667e83-9d62-4727-9cfb-ee24b16ffb56" providerId="ADAL" clId="{C1654E8E-B66A-45B8-BB61-56884ED702D6}" dt="2020-07-15T10:02:05.552" v="521"/>
          <ac:spMkLst>
            <pc:docMk/>
            <pc:sldMk cId="823381065" sldId="1915"/>
            <ac:spMk id="3" creationId="{79C5C6BE-F990-4381-8414-0E147C856FA3}"/>
          </ac:spMkLst>
        </pc:spChg>
        <pc:spChg chg="mod">
          <ac:chgData name="Mili Diengdoh" userId="4e667e83-9d62-4727-9cfb-ee24b16ffb56" providerId="ADAL" clId="{C1654E8E-B66A-45B8-BB61-56884ED702D6}" dt="2020-07-15T10:02:05.552" v="521"/>
          <ac:spMkLst>
            <pc:docMk/>
            <pc:sldMk cId="823381065" sldId="1915"/>
            <ac:spMk id="4" creationId="{00000000-0000-0000-0000-000000000000}"/>
          </ac:spMkLst>
        </pc:spChg>
        <pc:picChg chg="del">
          <ac:chgData name="Mili Diengdoh" userId="4e667e83-9d62-4727-9cfb-ee24b16ffb56" providerId="ADAL" clId="{C1654E8E-B66A-45B8-BB61-56884ED702D6}" dt="2020-07-15T10:02:21.070" v="526" actId="478"/>
          <ac:picMkLst>
            <pc:docMk/>
            <pc:sldMk cId="823381065" sldId="1915"/>
            <ac:picMk id="2" creationId="{99544B9E-0DA6-4352-8A9C-318C2498132A}"/>
          </ac:picMkLst>
        </pc:picChg>
        <pc:picChg chg="add">
          <ac:chgData name="Mili Diengdoh" userId="4e667e83-9d62-4727-9cfb-ee24b16ffb56" providerId="ADAL" clId="{C1654E8E-B66A-45B8-BB61-56884ED702D6}" dt="2020-07-15T10:02:26.872" v="527" actId="22"/>
          <ac:picMkLst>
            <pc:docMk/>
            <pc:sldMk cId="823381065" sldId="1915"/>
            <ac:picMk id="6" creationId="{2E3E2FCF-1976-4EC2-8664-A3315D2671DA}"/>
          </ac:picMkLst>
        </pc:picChg>
      </pc:sldChg>
      <pc:sldChg chg="addSp delSp modSp">
        <pc:chgData name="Mili Diengdoh" userId="4e667e83-9d62-4727-9cfb-ee24b16ffb56" providerId="ADAL" clId="{C1654E8E-B66A-45B8-BB61-56884ED702D6}" dt="2020-07-15T10:02:07.943" v="522"/>
        <pc:sldMkLst>
          <pc:docMk/>
          <pc:sldMk cId="3461816724" sldId="1916"/>
        </pc:sldMkLst>
        <pc:spChg chg="add del mod">
          <ac:chgData name="Mili Diengdoh" userId="4e667e83-9d62-4727-9cfb-ee24b16ffb56" providerId="ADAL" clId="{C1654E8E-B66A-45B8-BB61-56884ED702D6}" dt="2020-07-15T10:02:07.943" v="522"/>
          <ac:spMkLst>
            <pc:docMk/>
            <pc:sldMk cId="3461816724" sldId="1916"/>
            <ac:spMk id="3" creationId="{2266D328-0180-43AC-805C-DC4CC8C9ACA6}"/>
          </ac:spMkLst>
        </pc:spChg>
        <pc:spChg chg="mod">
          <ac:chgData name="Mili Diengdoh" userId="4e667e83-9d62-4727-9cfb-ee24b16ffb56" providerId="ADAL" clId="{C1654E8E-B66A-45B8-BB61-56884ED702D6}" dt="2020-07-15T10:02:07.943" v="522"/>
          <ac:spMkLst>
            <pc:docMk/>
            <pc:sldMk cId="3461816724" sldId="1916"/>
            <ac:spMk id="4" creationId="{00000000-0000-0000-0000-000000000000}"/>
          </ac:spMkLst>
        </pc:spChg>
      </pc:sldChg>
      <pc:sldChg chg="addSp delSp modSp mod">
        <pc:chgData name="Mili Diengdoh" userId="4e667e83-9d62-4727-9cfb-ee24b16ffb56" providerId="ADAL" clId="{C1654E8E-B66A-45B8-BB61-56884ED702D6}" dt="2020-07-15T09:43:32.656" v="155" actId="13244"/>
        <pc:sldMkLst>
          <pc:docMk/>
          <pc:sldMk cId="3946537586" sldId="1917"/>
        </pc:sldMkLst>
        <pc:spChg chg="add mod">
          <ac:chgData name="Mili Diengdoh" userId="4e667e83-9d62-4727-9cfb-ee24b16ffb56" providerId="ADAL" clId="{C1654E8E-B66A-45B8-BB61-56884ED702D6}" dt="2020-07-15T09:43:31.598" v="154" actId="13244"/>
          <ac:spMkLst>
            <pc:docMk/>
            <pc:sldMk cId="3946537586" sldId="1917"/>
            <ac:spMk id="3" creationId="{728C0E31-7473-4DBF-9736-266EFDA3EC79}"/>
          </ac:spMkLst>
        </pc:spChg>
        <pc:spChg chg="mod">
          <ac:chgData name="Mili Diengdoh" userId="4e667e83-9d62-4727-9cfb-ee24b16ffb56" providerId="ADAL" clId="{C1654E8E-B66A-45B8-BB61-56884ED702D6}" dt="2020-07-15T09:41:37.591" v="94" actId="1076"/>
          <ac:spMkLst>
            <pc:docMk/>
            <pc:sldMk cId="3946537586" sldId="1917"/>
            <ac:spMk id="4" creationId="{F90B8F01-129E-4AD3-8DEE-96BA43AEC8DA}"/>
          </ac:spMkLst>
        </pc:spChg>
        <pc:spChg chg="add mod">
          <ac:chgData name="Mili Diengdoh" userId="4e667e83-9d62-4727-9cfb-ee24b16ffb56" providerId="ADAL" clId="{C1654E8E-B66A-45B8-BB61-56884ED702D6}" dt="2020-07-15T09:43:32.656" v="155" actId="13244"/>
          <ac:spMkLst>
            <pc:docMk/>
            <pc:sldMk cId="3946537586" sldId="1917"/>
            <ac:spMk id="5" creationId="{C1D911A0-0FBA-4DC5-88CA-58152C6C5E7C}"/>
          </ac:spMkLst>
        </pc:spChg>
        <pc:spChg chg="add del mod topLvl">
          <ac:chgData name="Mili Diengdoh" userId="4e667e83-9d62-4727-9cfb-ee24b16ffb56" providerId="ADAL" clId="{C1654E8E-B66A-45B8-BB61-56884ED702D6}" dt="2020-07-15T09:43:01.641" v="146" actId="478"/>
          <ac:spMkLst>
            <pc:docMk/>
            <pc:sldMk cId="3946537586" sldId="1917"/>
            <ac:spMk id="31" creationId="{A5C8A368-60D6-4CB1-8EA5-58ADC841524C}"/>
          </ac:spMkLst>
        </pc:spChg>
        <pc:spChg chg="add del mod topLvl">
          <ac:chgData name="Mili Diengdoh" userId="4e667e83-9d62-4727-9cfb-ee24b16ffb56" providerId="ADAL" clId="{C1654E8E-B66A-45B8-BB61-56884ED702D6}" dt="2020-07-15T09:43:01.641" v="146" actId="478"/>
          <ac:spMkLst>
            <pc:docMk/>
            <pc:sldMk cId="3946537586" sldId="1917"/>
            <ac:spMk id="46" creationId="{B266881C-CB2F-4808-B45F-BE381959FDCE}"/>
          </ac:spMkLst>
        </pc:spChg>
        <pc:grpChg chg="add del mod">
          <ac:chgData name="Mili Diengdoh" userId="4e667e83-9d62-4727-9cfb-ee24b16ffb56" providerId="ADAL" clId="{C1654E8E-B66A-45B8-BB61-56884ED702D6}" dt="2020-07-15T09:42:30.442" v="126" actId="164"/>
          <ac:grpSpMkLst>
            <pc:docMk/>
            <pc:sldMk cId="3946537586" sldId="1917"/>
            <ac:grpSpMk id="2" creationId="{DB1013D0-E8D0-4E3D-8706-81B734B554D9}"/>
          </ac:grpSpMkLst>
        </pc:grpChg>
        <pc:picChg chg="add del mod">
          <ac:chgData name="Mili Diengdoh" userId="4e667e83-9d62-4727-9cfb-ee24b16ffb56" providerId="ADAL" clId="{C1654E8E-B66A-45B8-BB61-56884ED702D6}" dt="2020-07-15T09:43:25.839" v="153" actId="1035"/>
          <ac:picMkLst>
            <pc:docMk/>
            <pc:sldMk cId="3946537586" sldId="1917"/>
            <ac:picMk id="19" creationId="{47BBA5A8-9324-45E9-BF33-6DC8C82C9275}"/>
          </ac:picMkLst>
        </pc:picChg>
        <pc:picChg chg="add del mod">
          <ac:chgData name="Mili Diengdoh" userId="4e667e83-9d62-4727-9cfb-ee24b16ffb56" providerId="ADAL" clId="{C1654E8E-B66A-45B8-BB61-56884ED702D6}" dt="2020-07-15T09:43:25.839" v="153" actId="1035"/>
          <ac:picMkLst>
            <pc:docMk/>
            <pc:sldMk cId="3946537586" sldId="1917"/>
            <ac:picMk id="22" creationId="{ABC8F794-11E8-49AC-AA09-39F850C4773C}"/>
          </ac:picMkLst>
        </pc:picChg>
      </pc:sldChg>
      <pc:sldChg chg="modSp mod">
        <pc:chgData name="Mili Diengdoh" userId="4e667e83-9d62-4727-9cfb-ee24b16ffb56" providerId="ADAL" clId="{C1654E8E-B66A-45B8-BB61-56884ED702D6}" dt="2020-07-15T09:45:06.475" v="179" actId="403"/>
        <pc:sldMkLst>
          <pc:docMk/>
          <pc:sldMk cId="46266726" sldId="1918"/>
        </pc:sldMkLst>
        <pc:spChg chg="mod">
          <ac:chgData name="Mili Diengdoh" userId="4e667e83-9d62-4727-9cfb-ee24b16ffb56" providerId="ADAL" clId="{C1654E8E-B66A-45B8-BB61-56884ED702D6}" dt="2020-07-15T09:45:06.475" v="179" actId="403"/>
          <ac:spMkLst>
            <pc:docMk/>
            <pc:sldMk cId="46266726" sldId="1918"/>
            <ac:spMk id="55" creationId="{7E98E618-386A-4448-A591-F6C58938BA53}"/>
          </ac:spMkLst>
        </pc:spChg>
        <pc:spChg chg="mod">
          <ac:chgData name="Mili Diengdoh" userId="4e667e83-9d62-4727-9cfb-ee24b16ffb56" providerId="ADAL" clId="{C1654E8E-B66A-45B8-BB61-56884ED702D6}" dt="2020-07-15T09:45:06.475" v="179" actId="403"/>
          <ac:spMkLst>
            <pc:docMk/>
            <pc:sldMk cId="46266726" sldId="1918"/>
            <ac:spMk id="61" creationId="{84F69D22-C114-424B-9500-1BE9AAA71E6F}"/>
          </ac:spMkLst>
        </pc:spChg>
        <pc:spChg chg="mod">
          <ac:chgData name="Mili Diengdoh" userId="4e667e83-9d62-4727-9cfb-ee24b16ffb56" providerId="ADAL" clId="{C1654E8E-B66A-45B8-BB61-56884ED702D6}" dt="2020-07-15T09:45:06.475" v="179" actId="403"/>
          <ac:spMkLst>
            <pc:docMk/>
            <pc:sldMk cId="46266726" sldId="1918"/>
            <ac:spMk id="67" creationId="{4344FA40-3780-40AA-92E3-5A19F6DDD361}"/>
          </ac:spMkLst>
        </pc:spChg>
        <pc:spChg chg="mod">
          <ac:chgData name="Mili Diengdoh" userId="4e667e83-9d62-4727-9cfb-ee24b16ffb56" providerId="ADAL" clId="{C1654E8E-B66A-45B8-BB61-56884ED702D6}" dt="2020-07-15T09:45:06.475" v="179" actId="403"/>
          <ac:spMkLst>
            <pc:docMk/>
            <pc:sldMk cId="46266726" sldId="1918"/>
            <ac:spMk id="73" creationId="{9583D41D-5E8B-4FD3-97B6-D1D559BC0D55}"/>
          </ac:spMkLst>
        </pc:spChg>
        <pc:spChg chg="mod">
          <ac:chgData name="Mili Diengdoh" userId="4e667e83-9d62-4727-9cfb-ee24b16ffb56" providerId="ADAL" clId="{C1654E8E-B66A-45B8-BB61-56884ED702D6}" dt="2020-07-15T09:45:06.475" v="179" actId="403"/>
          <ac:spMkLst>
            <pc:docMk/>
            <pc:sldMk cId="46266726" sldId="1918"/>
            <ac:spMk id="79" creationId="{26E538D0-5B07-4902-BB30-D57B97F181EE}"/>
          </ac:spMkLst>
        </pc:spChg>
        <pc:picChg chg="mod">
          <ac:chgData name="Mili Diengdoh" userId="4e667e83-9d62-4727-9cfb-ee24b16ffb56" providerId="ADAL" clId="{C1654E8E-B66A-45B8-BB61-56884ED702D6}" dt="2020-07-15T09:44:17.112" v="167" actId="12789"/>
          <ac:picMkLst>
            <pc:docMk/>
            <pc:sldMk cId="46266726" sldId="1918"/>
            <ac:picMk id="3" creationId="{28BC85F6-4438-40AC-B3EE-E9D4131E2BB0}"/>
          </ac:picMkLst>
        </pc:picChg>
        <pc:picChg chg="mod">
          <ac:chgData name="Mili Diengdoh" userId="4e667e83-9d62-4727-9cfb-ee24b16ffb56" providerId="ADAL" clId="{C1654E8E-B66A-45B8-BB61-56884ED702D6}" dt="2020-07-15T09:44:00.821" v="162" actId="465"/>
          <ac:picMkLst>
            <pc:docMk/>
            <pc:sldMk cId="46266726" sldId="1918"/>
            <ac:picMk id="15" creationId="{0C4559CD-3A04-42D1-9E86-A647D2284745}"/>
          </ac:picMkLst>
        </pc:picChg>
        <pc:picChg chg="mod">
          <ac:chgData name="Mili Diengdoh" userId="4e667e83-9d62-4727-9cfb-ee24b16ffb56" providerId="ADAL" clId="{C1654E8E-B66A-45B8-BB61-56884ED702D6}" dt="2020-07-15T09:44:00.821" v="162" actId="465"/>
          <ac:picMkLst>
            <pc:docMk/>
            <pc:sldMk cId="46266726" sldId="1918"/>
            <ac:picMk id="18" creationId="{71B4FA1D-9AEE-4B09-B411-C5C2126E0B21}"/>
          </ac:picMkLst>
        </pc:picChg>
        <pc:picChg chg="mod">
          <ac:chgData name="Mili Diengdoh" userId="4e667e83-9d62-4727-9cfb-ee24b16ffb56" providerId="ADAL" clId="{C1654E8E-B66A-45B8-BB61-56884ED702D6}" dt="2020-07-15T09:44:00.821" v="162" actId="465"/>
          <ac:picMkLst>
            <pc:docMk/>
            <pc:sldMk cId="46266726" sldId="1918"/>
            <ac:picMk id="22" creationId="{B72AB14A-DE92-4D4C-9EBF-EE0F98D5A1D9}"/>
          </ac:picMkLst>
        </pc:picChg>
        <pc:picChg chg="mod">
          <ac:chgData name="Mili Diengdoh" userId="4e667e83-9d62-4727-9cfb-ee24b16ffb56" providerId="ADAL" clId="{C1654E8E-B66A-45B8-BB61-56884ED702D6}" dt="2020-07-15T09:44:19.057" v="168" actId="12789"/>
          <ac:picMkLst>
            <pc:docMk/>
            <pc:sldMk cId="46266726" sldId="1918"/>
            <ac:picMk id="26" creationId="{8A5FFFBB-76D5-4185-BC7D-970F057A6E1D}"/>
          </ac:picMkLst>
        </pc:picChg>
        <pc:cxnChg chg="mod">
          <ac:chgData name="Mili Diengdoh" userId="4e667e83-9d62-4727-9cfb-ee24b16ffb56" providerId="ADAL" clId="{C1654E8E-B66A-45B8-BB61-56884ED702D6}" dt="2020-07-15T09:44:40.653" v="173" actId="692"/>
          <ac:cxnSpMkLst>
            <pc:docMk/>
            <pc:sldMk cId="46266726" sldId="1918"/>
            <ac:cxnSpMk id="56" creationId="{D8F03C2F-7460-4AE2-86C6-609B1C47076F}"/>
          </ac:cxnSpMkLst>
        </pc:cxnChg>
        <pc:cxnChg chg="mod">
          <ac:chgData name="Mili Diengdoh" userId="4e667e83-9d62-4727-9cfb-ee24b16ffb56" providerId="ADAL" clId="{C1654E8E-B66A-45B8-BB61-56884ED702D6}" dt="2020-07-15T09:44:40.653" v="173" actId="692"/>
          <ac:cxnSpMkLst>
            <pc:docMk/>
            <pc:sldMk cId="46266726" sldId="1918"/>
            <ac:cxnSpMk id="62" creationId="{FA10F6C9-7039-4143-944E-55E7F6CB9C6E}"/>
          </ac:cxnSpMkLst>
        </pc:cxnChg>
        <pc:cxnChg chg="mod">
          <ac:chgData name="Mili Diengdoh" userId="4e667e83-9d62-4727-9cfb-ee24b16ffb56" providerId="ADAL" clId="{C1654E8E-B66A-45B8-BB61-56884ED702D6}" dt="2020-07-15T09:44:40.653" v="173" actId="692"/>
          <ac:cxnSpMkLst>
            <pc:docMk/>
            <pc:sldMk cId="46266726" sldId="1918"/>
            <ac:cxnSpMk id="68" creationId="{176B8798-5B41-4826-BC74-4DC63D43D242}"/>
          </ac:cxnSpMkLst>
        </pc:cxnChg>
        <pc:cxnChg chg="mod">
          <ac:chgData name="Mili Diengdoh" userId="4e667e83-9d62-4727-9cfb-ee24b16ffb56" providerId="ADAL" clId="{C1654E8E-B66A-45B8-BB61-56884ED702D6}" dt="2020-07-15T09:44:40.653" v="173" actId="692"/>
          <ac:cxnSpMkLst>
            <pc:docMk/>
            <pc:sldMk cId="46266726" sldId="1918"/>
            <ac:cxnSpMk id="74" creationId="{D9AB2BE1-1370-4707-823C-85400C132610}"/>
          </ac:cxnSpMkLst>
        </pc:cxnChg>
      </pc:sldChg>
      <pc:sldChg chg="modSp mod setBg">
        <pc:chgData name="Mili Diengdoh" userId="4e667e83-9d62-4727-9cfb-ee24b16ffb56" providerId="ADAL" clId="{C1654E8E-B66A-45B8-BB61-56884ED702D6}" dt="2020-07-15T09:44:57.975" v="178" actId="1076"/>
        <pc:sldMkLst>
          <pc:docMk/>
          <pc:sldMk cId="3835512427" sldId="1919"/>
        </pc:sldMkLst>
        <pc:spChg chg="mod">
          <ac:chgData name="Mili Diengdoh" userId="4e667e83-9d62-4727-9cfb-ee24b16ffb56" providerId="ADAL" clId="{C1654E8E-B66A-45B8-BB61-56884ED702D6}" dt="2020-07-15T09:44:57.975" v="178" actId="1076"/>
          <ac:spMkLst>
            <pc:docMk/>
            <pc:sldMk cId="3835512427" sldId="1919"/>
            <ac:spMk id="6" creationId="{AE1B9D74-812E-43FF-AC06-FA14100FEFFE}"/>
          </ac:spMkLst>
        </pc:spChg>
        <pc:picChg chg="mod">
          <ac:chgData name="Mili Diengdoh" userId="4e667e83-9d62-4727-9cfb-ee24b16ffb56" providerId="ADAL" clId="{C1654E8E-B66A-45B8-BB61-56884ED702D6}" dt="2020-07-15T09:44:57.975" v="178" actId="1076"/>
          <ac:picMkLst>
            <pc:docMk/>
            <pc:sldMk cId="3835512427" sldId="1919"/>
            <ac:picMk id="5" creationId="{EF6E6A0D-DC50-411E-8C4C-E7B785C25E70}"/>
          </ac:picMkLst>
        </pc:picChg>
      </pc:sldChg>
      <pc:sldChg chg="modSp mod">
        <pc:chgData name="Mili Diengdoh" userId="4e667e83-9d62-4727-9cfb-ee24b16ffb56" providerId="ADAL" clId="{C1654E8E-B66A-45B8-BB61-56884ED702D6}" dt="2020-07-15T09:49:56.864" v="289" actId="12789"/>
        <pc:sldMkLst>
          <pc:docMk/>
          <pc:sldMk cId="3526592946" sldId="1920"/>
        </pc:sldMkLst>
        <pc:spChg chg="mod">
          <ac:chgData name="Mili Diengdoh" userId="4e667e83-9d62-4727-9cfb-ee24b16ffb56" providerId="ADAL" clId="{C1654E8E-B66A-45B8-BB61-56884ED702D6}" dt="2020-07-15T09:49:56.864" v="289" actId="12789"/>
          <ac:spMkLst>
            <pc:docMk/>
            <pc:sldMk cId="3526592946" sldId="1920"/>
            <ac:spMk id="35" creationId="{AEE062A6-F5C6-4A43-9080-2CE058CD6875}"/>
          </ac:spMkLst>
        </pc:spChg>
        <pc:spChg chg="mod">
          <ac:chgData name="Mili Diengdoh" userId="4e667e83-9d62-4727-9cfb-ee24b16ffb56" providerId="ADAL" clId="{C1654E8E-B66A-45B8-BB61-56884ED702D6}" dt="2020-07-15T09:49:55.216" v="288" actId="12789"/>
          <ac:spMkLst>
            <pc:docMk/>
            <pc:sldMk cId="3526592946" sldId="1920"/>
            <ac:spMk id="37" creationId="{BB383C49-C88E-45A4-8594-F17A95A30BD7}"/>
          </ac:spMkLst>
        </pc:spChg>
        <pc:picChg chg="mod">
          <ac:chgData name="Mili Diengdoh" userId="4e667e83-9d62-4727-9cfb-ee24b16ffb56" providerId="ADAL" clId="{C1654E8E-B66A-45B8-BB61-56884ED702D6}" dt="2020-07-15T09:49:56.864" v="289" actId="12789"/>
          <ac:picMkLst>
            <pc:docMk/>
            <pc:sldMk cId="3526592946" sldId="1920"/>
            <ac:picMk id="32" creationId="{F7FEC982-58CC-4FFA-98D8-59B097889B3C}"/>
          </ac:picMkLst>
        </pc:picChg>
        <pc:picChg chg="mod">
          <ac:chgData name="Mili Diengdoh" userId="4e667e83-9d62-4727-9cfb-ee24b16ffb56" providerId="ADAL" clId="{C1654E8E-B66A-45B8-BB61-56884ED702D6}" dt="2020-07-15T09:49:55.216" v="288" actId="12789"/>
          <ac:picMkLst>
            <pc:docMk/>
            <pc:sldMk cId="3526592946" sldId="1920"/>
            <ac:picMk id="34" creationId="{D3BF83E1-80C0-4AD9-88F0-BAF6C72AF2D8}"/>
          </ac:picMkLst>
        </pc:picChg>
        <pc:cxnChg chg="mod">
          <ac:chgData name="Mili Diengdoh" userId="4e667e83-9d62-4727-9cfb-ee24b16ffb56" providerId="ADAL" clId="{C1654E8E-B66A-45B8-BB61-56884ED702D6}" dt="2020-07-15T09:49:53.128" v="287" actId="465"/>
          <ac:cxnSpMkLst>
            <pc:docMk/>
            <pc:sldMk cId="3526592946" sldId="1920"/>
            <ac:cxnSpMk id="36" creationId="{99BFB348-80B6-4D80-AB10-6CCCF52D503D}"/>
          </ac:cxnSpMkLst>
        </pc:cxnChg>
      </pc:sldChg>
      <pc:sldChg chg="modSp mod">
        <pc:chgData name="Mili Diengdoh" userId="4e667e83-9d62-4727-9cfb-ee24b16ffb56" providerId="ADAL" clId="{C1654E8E-B66A-45B8-BB61-56884ED702D6}" dt="2020-07-15T09:50:51.713" v="307" actId="12789"/>
        <pc:sldMkLst>
          <pc:docMk/>
          <pc:sldMk cId="1219001742" sldId="1921"/>
        </pc:sldMkLst>
        <pc:spChg chg="mod">
          <ac:chgData name="Mili Diengdoh" userId="4e667e83-9d62-4727-9cfb-ee24b16ffb56" providerId="ADAL" clId="{C1654E8E-B66A-45B8-BB61-56884ED702D6}" dt="2020-07-15T09:50:06.861" v="290" actId="1076"/>
          <ac:spMkLst>
            <pc:docMk/>
            <pc:sldMk cId="1219001742" sldId="1921"/>
            <ac:spMk id="4" creationId="{14392A79-FF21-4E89-9A4B-F8B595501548}"/>
          </ac:spMkLst>
        </pc:spChg>
        <pc:spChg chg="mod">
          <ac:chgData name="Mili Diengdoh" userId="4e667e83-9d62-4727-9cfb-ee24b16ffb56" providerId="ADAL" clId="{C1654E8E-B66A-45B8-BB61-56884ED702D6}" dt="2020-07-15T09:50:51.713" v="307" actId="12789"/>
          <ac:spMkLst>
            <pc:docMk/>
            <pc:sldMk cId="1219001742" sldId="1921"/>
            <ac:spMk id="11" creationId="{AE273F85-8AFA-4AF7-987F-94D93630C7A9}"/>
          </ac:spMkLst>
        </pc:spChg>
        <pc:spChg chg="mod">
          <ac:chgData name="Mili Diengdoh" userId="4e667e83-9d62-4727-9cfb-ee24b16ffb56" providerId="ADAL" clId="{C1654E8E-B66A-45B8-BB61-56884ED702D6}" dt="2020-07-15T09:50:49.687" v="306" actId="465"/>
          <ac:spMkLst>
            <pc:docMk/>
            <pc:sldMk cId="1219001742" sldId="1921"/>
            <ac:spMk id="16" creationId="{FEDF9513-9BE7-4A39-9834-CD32D4494196}"/>
          </ac:spMkLst>
        </pc:spChg>
        <pc:spChg chg="mod">
          <ac:chgData name="Mili Diengdoh" userId="4e667e83-9d62-4727-9cfb-ee24b16ffb56" providerId="ADAL" clId="{C1654E8E-B66A-45B8-BB61-56884ED702D6}" dt="2020-07-15T09:50:45.415" v="303" actId="14100"/>
          <ac:spMkLst>
            <pc:docMk/>
            <pc:sldMk cId="1219001742" sldId="1921"/>
            <ac:spMk id="22" creationId="{31AF9674-9103-4FD7-A26A-FE547CCE7248}"/>
          </ac:spMkLst>
        </pc:spChg>
        <pc:picChg chg="mod">
          <ac:chgData name="Mili Diengdoh" userId="4e667e83-9d62-4727-9cfb-ee24b16ffb56" providerId="ADAL" clId="{C1654E8E-B66A-45B8-BB61-56884ED702D6}" dt="2020-07-15T09:50:51.713" v="307" actId="12789"/>
          <ac:picMkLst>
            <pc:docMk/>
            <pc:sldMk cId="1219001742" sldId="1921"/>
            <ac:picMk id="40" creationId="{F31ADCAB-6A63-4CCC-8201-CDD9730DD253}"/>
          </ac:picMkLst>
        </pc:picChg>
        <pc:picChg chg="mod">
          <ac:chgData name="Mili Diengdoh" userId="4e667e83-9d62-4727-9cfb-ee24b16ffb56" providerId="ADAL" clId="{C1654E8E-B66A-45B8-BB61-56884ED702D6}" dt="2020-07-15T09:50:32.604" v="300" actId="12789"/>
          <ac:picMkLst>
            <pc:docMk/>
            <pc:sldMk cId="1219001742" sldId="1921"/>
            <ac:picMk id="42" creationId="{D5446AA3-B1BB-4E89-99B2-9B7FA1A5872B}"/>
          </ac:picMkLst>
        </pc:picChg>
        <pc:picChg chg="mod">
          <ac:chgData name="Mili Diengdoh" userId="4e667e83-9d62-4727-9cfb-ee24b16ffb56" providerId="ADAL" clId="{C1654E8E-B66A-45B8-BB61-56884ED702D6}" dt="2020-07-15T09:50:35.529" v="302" actId="12789"/>
          <ac:picMkLst>
            <pc:docMk/>
            <pc:sldMk cId="1219001742" sldId="1921"/>
            <ac:picMk id="44" creationId="{CA61C4F3-AE7F-4110-84F5-84D1850303AF}"/>
          </ac:picMkLst>
        </pc:picChg>
        <pc:cxnChg chg="mod">
          <ac:chgData name="Mili Diengdoh" userId="4e667e83-9d62-4727-9cfb-ee24b16ffb56" providerId="ADAL" clId="{C1654E8E-B66A-45B8-BB61-56884ED702D6}" dt="2020-07-15T09:50:49.687" v="306" actId="465"/>
          <ac:cxnSpMkLst>
            <pc:docMk/>
            <pc:sldMk cId="1219001742" sldId="1921"/>
            <ac:cxnSpMk id="5" creationId="{5E47DCB9-31F6-452E-B4A1-0A23046DF485}"/>
          </ac:cxnSpMkLst>
        </pc:cxnChg>
        <pc:cxnChg chg="mod">
          <ac:chgData name="Mili Diengdoh" userId="4e667e83-9d62-4727-9cfb-ee24b16ffb56" providerId="ADAL" clId="{C1654E8E-B66A-45B8-BB61-56884ED702D6}" dt="2020-07-15T09:50:49.687" v="306" actId="465"/>
          <ac:cxnSpMkLst>
            <pc:docMk/>
            <pc:sldMk cId="1219001742" sldId="1921"/>
            <ac:cxnSpMk id="17" creationId="{C4B42BBD-39B0-4757-BA9C-175D6B7F2934}"/>
          </ac:cxnSpMkLst>
        </pc:cxnChg>
      </pc:sldChg>
      <pc:sldMasterChg chg="modSldLayout">
        <pc:chgData name="Mili Diengdoh" userId="4e667e83-9d62-4727-9cfb-ee24b16ffb56" providerId="ADAL" clId="{C1654E8E-B66A-45B8-BB61-56884ED702D6}" dt="2020-07-15T10:02:02.135" v="520" actId="14100"/>
        <pc:sldMasterMkLst>
          <pc:docMk/>
          <pc:sldMasterMk cId="1881724970" sldId="2147484551"/>
        </pc:sldMasterMkLst>
        <pc:sldLayoutChg chg="modSp mod">
          <pc:chgData name="Mili Diengdoh" userId="4e667e83-9d62-4727-9cfb-ee24b16ffb56" providerId="ADAL" clId="{C1654E8E-B66A-45B8-BB61-56884ED702D6}" dt="2020-07-15T10:02:02.135" v="520" actId="14100"/>
          <pc:sldLayoutMkLst>
            <pc:docMk/>
            <pc:sldMasterMk cId="1881724970" sldId="2147484551"/>
            <pc:sldLayoutMk cId="1313428702" sldId="2147484619"/>
          </pc:sldLayoutMkLst>
          <pc:spChg chg="mod">
            <ac:chgData name="Mili Diengdoh" userId="4e667e83-9d62-4727-9cfb-ee24b16ffb56" providerId="ADAL" clId="{C1654E8E-B66A-45B8-BB61-56884ED702D6}" dt="2020-07-15T10:02:02.135" v="520" actId="14100"/>
            <ac:spMkLst>
              <pc:docMk/>
              <pc:sldMasterMk cId="1881724970" sldId="2147484551"/>
              <pc:sldLayoutMk cId="1313428702" sldId="2147484619"/>
              <ac:spMk id="4" creationId="{D1FDE817-4581-481C-9C54-D23C2F82ACA3}"/>
            </ac:spMkLst>
          </pc:spChg>
        </pc:sldLayoutChg>
      </pc:sldMasterChg>
    </pc:docChg>
  </pc:docChgLst>
  <pc:docChgLst>
    <pc:chgData name="Ashia Sheikh [Chillibreeze]" userId="6452a783-bade-4cce-97f1-f56691f8b6f5" providerId="ADAL" clId="{848243A7-E6E3-47D5-B8B7-42145E40679C}"/>
    <pc:docChg chg="modSld">
      <pc:chgData name="Ashia Sheikh [Chillibreeze]" userId="6452a783-bade-4cce-97f1-f56691f8b6f5" providerId="ADAL" clId="{848243A7-E6E3-47D5-B8B7-42145E40679C}" dt="2020-07-15T15:36:03.593" v="0" actId="552"/>
      <pc:docMkLst>
        <pc:docMk/>
      </pc:docMkLst>
      <pc:sldChg chg="modSp mod">
        <pc:chgData name="Ashia Sheikh [Chillibreeze]" userId="6452a783-bade-4cce-97f1-f56691f8b6f5" providerId="ADAL" clId="{848243A7-E6E3-47D5-B8B7-42145E40679C}" dt="2020-07-15T15:36:03.593" v="0" actId="552"/>
        <pc:sldMkLst>
          <pc:docMk/>
          <pc:sldMk cId="467793065" sldId="1859"/>
        </pc:sldMkLst>
        <pc:spChg chg="mod">
          <ac:chgData name="Ashia Sheikh [Chillibreeze]" userId="6452a783-bade-4cce-97f1-f56691f8b6f5" providerId="ADAL" clId="{848243A7-E6E3-47D5-B8B7-42145E40679C}" dt="2020-07-15T15:36:03.593" v="0" actId="552"/>
          <ac:spMkLst>
            <pc:docMk/>
            <pc:sldMk cId="467793065" sldId="1859"/>
            <ac:spMk id="61" creationId="{4209F97C-E264-4802-A9A5-F5C07AFA0595}"/>
          </ac:spMkLst>
        </pc:spChg>
        <pc:spChg chg="mod">
          <ac:chgData name="Ashia Sheikh [Chillibreeze]" userId="6452a783-bade-4cce-97f1-f56691f8b6f5" providerId="ADAL" clId="{848243A7-E6E3-47D5-B8B7-42145E40679C}" dt="2020-07-15T15:36:03.593" v="0" actId="552"/>
          <ac:spMkLst>
            <pc:docMk/>
            <pc:sldMk cId="467793065" sldId="1859"/>
            <ac:spMk id="62" creationId="{D2E40993-B7D3-45FC-A936-2C86B1B1F311}"/>
          </ac:spMkLst>
        </pc:spChg>
        <pc:spChg chg="mod">
          <ac:chgData name="Ashia Sheikh [Chillibreeze]" userId="6452a783-bade-4cce-97f1-f56691f8b6f5" providerId="ADAL" clId="{848243A7-E6E3-47D5-B8B7-42145E40679C}" dt="2020-07-15T15:36:03.593" v="0" actId="552"/>
          <ac:spMkLst>
            <pc:docMk/>
            <pc:sldMk cId="467793065" sldId="1859"/>
            <ac:spMk id="64" creationId="{90956B50-E1DC-44D2-B5F4-1E09CB357C7D}"/>
          </ac:spMkLst>
        </pc:spChg>
        <pc:cxnChg chg="mod">
          <ac:chgData name="Ashia Sheikh [Chillibreeze]" userId="6452a783-bade-4cce-97f1-f56691f8b6f5" providerId="ADAL" clId="{848243A7-E6E3-47D5-B8B7-42145E40679C}" dt="2020-07-15T15:36:03.593" v="0" actId="552"/>
          <ac:cxnSpMkLst>
            <pc:docMk/>
            <pc:sldMk cId="467793065" sldId="1859"/>
            <ac:cxnSpMk id="60" creationId="{D74ADEA6-76B0-465D-8857-0DFCDC83324C}"/>
          </ac:cxnSpMkLst>
        </pc:cxnChg>
        <pc:cxnChg chg="mod">
          <ac:chgData name="Ashia Sheikh [Chillibreeze]" userId="6452a783-bade-4cce-97f1-f56691f8b6f5" providerId="ADAL" clId="{848243A7-E6E3-47D5-B8B7-42145E40679C}" dt="2020-07-15T15:36:03.593" v="0" actId="552"/>
          <ac:cxnSpMkLst>
            <pc:docMk/>
            <pc:sldMk cId="467793065" sldId="1859"/>
            <ac:cxnSpMk id="63" creationId="{976DCC76-6012-4A0B-95C6-F6EFA01EA5DE}"/>
          </ac:cxnSpMkLst>
        </pc:cxnChg>
      </pc:sldChg>
    </pc:docChg>
  </pc:docChgLst>
  <pc:docChgLst>
    <pc:chgData name="Robert [Chillibreeze]" userId="8fe5ebfe-980d-441d-bbff-8c5265b810b8" providerId="ADAL" clId="{A6F300A0-DFE3-4E37-AA0B-E9AB487A81DA}"/>
    <pc:docChg chg="undo custSel modSld modMainMaster">
      <pc:chgData name="Robert [Chillibreeze]" userId="8fe5ebfe-980d-441d-bbff-8c5265b810b8" providerId="ADAL" clId="{A6F300A0-DFE3-4E37-AA0B-E9AB487A81DA}" dt="2020-07-11T16:07:39.273" v="279"/>
      <pc:docMkLst>
        <pc:docMk/>
      </pc:docMkLst>
      <pc:sldChg chg="addSp delSp modSp">
        <pc:chgData name="Robert [Chillibreeze]" userId="8fe5ebfe-980d-441d-bbff-8c5265b810b8" providerId="ADAL" clId="{A6F300A0-DFE3-4E37-AA0B-E9AB487A81DA}" dt="2020-07-11T16:07:39.273" v="279"/>
        <pc:sldMkLst>
          <pc:docMk/>
          <pc:sldMk cId="17682011" sldId="1883"/>
        </pc:sldMkLst>
        <pc:spChg chg="mod">
          <ac:chgData name="Robert [Chillibreeze]" userId="8fe5ebfe-980d-441d-bbff-8c5265b810b8" providerId="ADAL" clId="{A6F300A0-DFE3-4E37-AA0B-E9AB487A81DA}" dt="2020-07-11T16:07:39.273" v="279"/>
          <ac:spMkLst>
            <pc:docMk/>
            <pc:sldMk cId="17682011" sldId="1883"/>
            <ac:spMk id="2" creationId="{A13C0885-9660-42ED-B074-34059C74AD9F}"/>
          </ac:spMkLst>
        </pc:spChg>
        <pc:spChg chg="add del mod">
          <ac:chgData name="Robert [Chillibreeze]" userId="8fe5ebfe-980d-441d-bbff-8c5265b810b8" providerId="ADAL" clId="{A6F300A0-DFE3-4E37-AA0B-E9AB487A81DA}" dt="2020-07-11T16:07:38.966" v="277"/>
          <ac:spMkLst>
            <pc:docMk/>
            <pc:sldMk cId="17682011" sldId="1883"/>
            <ac:spMk id="3" creationId="{CB7AF380-EDA1-48EA-AF61-5F7394C6E610}"/>
          </ac:spMkLst>
        </pc:spChg>
        <pc:spChg chg="add del mod">
          <ac:chgData name="Robert [Chillibreeze]" userId="8fe5ebfe-980d-441d-bbff-8c5265b810b8" providerId="ADAL" clId="{A6F300A0-DFE3-4E37-AA0B-E9AB487A81DA}" dt="2020-07-11T16:07:39.111" v="278"/>
          <ac:spMkLst>
            <pc:docMk/>
            <pc:sldMk cId="17682011" sldId="1883"/>
            <ac:spMk id="4" creationId="{BCE9B4B2-9E30-47C1-805E-4F0E246EAA98}"/>
          </ac:spMkLst>
        </pc:spChg>
        <pc:spChg chg="add del mod">
          <ac:chgData name="Robert [Chillibreeze]" userId="8fe5ebfe-980d-441d-bbff-8c5265b810b8" providerId="ADAL" clId="{A6F300A0-DFE3-4E37-AA0B-E9AB487A81DA}" dt="2020-07-11T16:07:39.273" v="279"/>
          <ac:spMkLst>
            <pc:docMk/>
            <pc:sldMk cId="17682011" sldId="1883"/>
            <ac:spMk id="7" creationId="{B802C0BF-8E4C-4C19-9FC6-16487244BD95}"/>
          </ac:spMkLst>
        </pc:spChg>
      </pc:sldChg>
      <pc:sldChg chg="addSp delSp modSp">
        <pc:chgData name="Robert [Chillibreeze]" userId="8fe5ebfe-980d-441d-bbff-8c5265b810b8" providerId="ADAL" clId="{A6F300A0-DFE3-4E37-AA0B-E9AB487A81DA}" dt="2020-07-11T16:07:30.401" v="276"/>
        <pc:sldMkLst>
          <pc:docMk/>
          <pc:sldMk cId="1206701269" sldId="1895"/>
        </pc:sldMkLst>
        <pc:spChg chg="mod">
          <ac:chgData name="Robert [Chillibreeze]" userId="8fe5ebfe-980d-441d-bbff-8c5265b810b8" providerId="ADAL" clId="{A6F300A0-DFE3-4E37-AA0B-E9AB487A81DA}" dt="2020-07-11T16:07:30.401" v="276"/>
          <ac:spMkLst>
            <pc:docMk/>
            <pc:sldMk cId="1206701269" sldId="1895"/>
            <ac:spMk id="2" creationId="{656F61A3-EB52-43AA-B291-78D4B5161E6C}"/>
          </ac:spMkLst>
        </pc:spChg>
        <pc:spChg chg="add del mod">
          <ac:chgData name="Robert [Chillibreeze]" userId="8fe5ebfe-980d-441d-bbff-8c5265b810b8" providerId="ADAL" clId="{A6F300A0-DFE3-4E37-AA0B-E9AB487A81DA}" dt="2020-07-11T16:07:30.252" v="275"/>
          <ac:spMkLst>
            <pc:docMk/>
            <pc:sldMk cId="1206701269" sldId="1895"/>
            <ac:spMk id="3" creationId="{91123170-AC19-49DC-8D25-BC6145C3924E}"/>
          </ac:spMkLst>
        </pc:spChg>
        <pc:spChg chg="add del mod">
          <ac:chgData name="Robert [Chillibreeze]" userId="8fe5ebfe-980d-441d-bbff-8c5265b810b8" providerId="ADAL" clId="{A6F300A0-DFE3-4E37-AA0B-E9AB487A81DA}" dt="2020-07-11T16:07:30.401" v="276"/>
          <ac:spMkLst>
            <pc:docMk/>
            <pc:sldMk cId="1206701269" sldId="1895"/>
            <ac:spMk id="4" creationId="{C4A5CBD2-830A-48FF-9656-CB110B1BEA70}"/>
          </ac:spMkLst>
        </pc:spChg>
        <pc:picChg chg="mod">
          <ac:chgData name="Robert [Chillibreeze]" userId="8fe5ebfe-980d-441d-bbff-8c5265b810b8" providerId="ADAL" clId="{A6F300A0-DFE3-4E37-AA0B-E9AB487A81DA}" dt="2020-07-11T04:25:37.240" v="70" actId="13244"/>
          <ac:picMkLst>
            <pc:docMk/>
            <pc:sldMk cId="1206701269" sldId="1895"/>
            <ac:picMk id="35" creationId="{BF0BBFE0-6293-4E16-897C-788E6D0C5823}"/>
          </ac:picMkLst>
        </pc:picChg>
      </pc:sldChg>
      <pc:sldChg chg="modSp">
        <pc:chgData name="Robert [Chillibreeze]" userId="8fe5ebfe-980d-441d-bbff-8c5265b810b8" providerId="ADAL" clId="{A6F300A0-DFE3-4E37-AA0B-E9AB487A81DA}" dt="2020-07-11T04:25:29.497" v="69" actId="13244"/>
        <pc:sldMkLst>
          <pc:docMk/>
          <pc:sldMk cId="3386649729" sldId="1897"/>
        </pc:sldMkLst>
        <pc:spChg chg="mod">
          <ac:chgData name="Robert [Chillibreeze]" userId="8fe5ebfe-980d-441d-bbff-8c5265b810b8" providerId="ADAL" clId="{A6F300A0-DFE3-4E37-AA0B-E9AB487A81DA}" dt="2020-07-11T04:25:22.641" v="66" actId="13244"/>
          <ac:spMkLst>
            <pc:docMk/>
            <pc:sldMk cId="3386649729" sldId="1897"/>
            <ac:spMk id="2" creationId="{93E291C7-DCC3-4955-ABD1-EBEA46EA0DA8}"/>
          </ac:spMkLst>
        </pc:spChg>
        <pc:spChg chg="mod">
          <ac:chgData name="Robert [Chillibreeze]" userId="8fe5ebfe-980d-441d-bbff-8c5265b810b8" providerId="ADAL" clId="{A6F300A0-DFE3-4E37-AA0B-E9AB487A81DA}" dt="2020-07-11T04:25:22.641" v="66" actId="13244"/>
          <ac:spMkLst>
            <pc:docMk/>
            <pc:sldMk cId="3386649729" sldId="1897"/>
            <ac:spMk id="25" creationId="{D0D0A7F3-A62A-4D95-B9FE-4C6ECF458725}"/>
          </ac:spMkLst>
        </pc:spChg>
        <pc:spChg chg="mod">
          <ac:chgData name="Robert [Chillibreeze]" userId="8fe5ebfe-980d-441d-bbff-8c5265b810b8" providerId="ADAL" clId="{A6F300A0-DFE3-4E37-AA0B-E9AB487A81DA}" dt="2020-07-11T04:25:22.641" v="66" actId="13244"/>
          <ac:spMkLst>
            <pc:docMk/>
            <pc:sldMk cId="3386649729" sldId="1897"/>
            <ac:spMk id="30" creationId="{F16C8E3D-C055-42B8-968A-CC195A643CEC}"/>
          </ac:spMkLst>
        </pc:spChg>
        <pc:picChg chg="mod">
          <ac:chgData name="Robert [Chillibreeze]" userId="8fe5ebfe-980d-441d-bbff-8c5265b810b8" providerId="ADAL" clId="{A6F300A0-DFE3-4E37-AA0B-E9AB487A81DA}" dt="2020-07-11T04:25:27.063" v="67" actId="13244"/>
          <ac:picMkLst>
            <pc:docMk/>
            <pc:sldMk cId="3386649729" sldId="1897"/>
            <ac:picMk id="62" creationId="{18B9CA33-0BE0-4939-A2AF-61021AA4673B}"/>
          </ac:picMkLst>
        </pc:picChg>
        <pc:picChg chg="mod">
          <ac:chgData name="Robert [Chillibreeze]" userId="8fe5ebfe-980d-441d-bbff-8c5265b810b8" providerId="ADAL" clId="{A6F300A0-DFE3-4E37-AA0B-E9AB487A81DA}" dt="2020-07-11T04:25:28.504" v="68" actId="13244"/>
          <ac:picMkLst>
            <pc:docMk/>
            <pc:sldMk cId="3386649729" sldId="1897"/>
            <ac:picMk id="64" creationId="{72355FFA-E061-47C1-8003-BB1C1213D84F}"/>
          </ac:picMkLst>
        </pc:picChg>
        <pc:picChg chg="mod">
          <ac:chgData name="Robert [Chillibreeze]" userId="8fe5ebfe-980d-441d-bbff-8c5265b810b8" providerId="ADAL" clId="{A6F300A0-DFE3-4E37-AA0B-E9AB487A81DA}" dt="2020-07-11T04:25:29.497" v="69" actId="13244"/>
          <ac:picMkLst>
            <pc:docMk/>
            <pc:sldMk cId="3386649729" sldId="1897"/>
            <ac:picMk id="66" creationId="{704AB237-5D8E-4FD8-BB57-37E54BB18742}"/>
          </ac:picMkLst>
        </pc:picChg>
        <pc:cxnChg chg="mod">
          <ac:chgData name="Robert [Chillibreeze]" userId="8fe5ebfe-980d-441d-bbff-8c5265b810b8" providerId="ADAL" clId="{A6F300A0-DFE3-4E37-AA0B-E9AB487A81DA}" dt="2020-07-11T04:25:22.641" v="66" actId="13244"/>
          <ac:cxnSpMkLst>
            <pc:docMk/>
            <pc:sldMk cId="3386649729" sldId="1897"/>
            <ac:cxnSpMk id="20" creationId="{4988A6D0-7F88-49BA-8D95-A41F0A854707}"/>
          </ac:cxnSpMkLst>
        </pc:cxnChg>
      </pc:sldChg>
      <pc:sldChg chg="addSp delSp modSp mod">
        <pc:chgData name="Robert [Chillibreeze]" userId="8fe5ebfe-980d-441d-bbff-8c5265b810b8" providerId="ADAL" clId="{A6F300A0-DFE3-4E37-AA0B-E9AB487A81DA}" dt="2020-07-11T04:33:53.170" v="235" actId="13244"/>
        <pc:sldMkLst>
          <pc:docMk/>
          <pc:sldMk cId="1517193746" sldId="1898"/>
        </pc:sldMkLst>
        <pc:spChg chg="mod">
          <ac:chgData name="Robert [Chillibreeze]" userId="8fe5ebfe-980d-441d-bbff-8c5265b810b8" providerId="ADAL" clId="{A6F300A0-DFE3-4E37-AA0B-E9AB487A81DA}" dt="2020-07-11T04:33:53.170" v="235" actId="13244"/>
          <ac:spMkLst>
            <pc:docMk/>
            <pc:sldMk cId="1517193746" sldId="1898"/>
            <ac:spMk id="2" creationId="{FE9336D2-3D87-49E3-BFB0-955854AE6DF8}"/>
          </ac:spMkLst>
        </pc:spChg>
        <pc:spChg chg="del mod topLvl">
          <ac:chgData name="Robert [Chillibreeze]" userId="8fe5ebfe-980d-441d-bbff-8c5265b810b8" providerId="ADAL" clId="{A6F300A0-DFE3-4E37-AA0B-E9AB487A81DA}" dt="2020-07-11T04:33:19.376" v="232" actId="478"/>
          <ac:spMkLst>
            <pc:docMk/>
            <pc:sldMk cId="1517193746" sldId="1898"/>
            <ac:spMk id="6" creationId="{07E5B164-EA2B-4ABE-AA23-3690941EB400}"/>
          </ac:spMkLst>
        </pc:spChg>
        <pc:spChg chg="del mod topLvl">
          <ac:chgData name="Robert [Chillibreeze]" userId="8fe5ebfe-980d-441d-bbff-8c5265b810b8" providerId="ADAL" clId="{A6F300A0-DFE3-4E37-AA0B-E9AB487A81DA}" dt="2020-07-11T04:32:02.809" v="178" actId="478"/>
          <ac:spMkLst>
            <pc:docMk/>
            <pc:sldMk cId="1517193746" sldId="1898"/>
            <ac:spMk id="7" creationId="{D4F16A07-6840-4832-A441-57C6C8EC229C}"/>
          </ac:spMkLst>
        </pc:spChg>
        <pc:spChg chg="mod">
          <ac:chgData name="Robert [Chillibreeze]" userId="8fe5ebfe-980d-441d-bbff-8c5265b810b8" providerId="ADAL" clId="{A6F300A0-DFE3-4E37-AA0B-E9AB487A81DA}" dt="2020-07-11T04:33:53.170" v="235" actId="13244"/>
          <ac:spMkLst>
            <pc:docMk/>
            <pc:sldMk cId="1517193746" sldId="1898"/>
            <ac:spMk id="9" creationId="{58806C25-781B-4AB2-B582-1CFD9D03AA0B}"/>
          </ac:spMkLst>
        </pc:spChg>
        <pc:spChg chg="mod">
          <ac:chgData name="Robert [Chillibreeze]" userId="8fe5ebfe-980d-441d-bbff-8c5265b810b8" providerId="ADAL" clId="{A6F300A0-DFE3-4E37-AA0B-E9AB487A81DA}" dt="2020-07-11T04:33:11.509" v="220"/>
          <ac:spMkLst>
            <pc:docMk/>
            <pc:sldMk cId="1517193746" sldId="1898"/>
            <ac:spMk id="11" creationId="{DEECDBA3-FC69-4D7A-96D4-D1EF9B8CACF7}"/>
          </ac:spMkLst>
        </pc:spChg>
        <pc:spChg chg="mod">
          <ac:chgData name="Robert [Chillibreeze]" userId="8fe5ebfe-980d-441d-bbff-8c5265b810b8" providerId="ADAL" clId="{A6F300A0-DFE3-4E37-AA0B-E9AB487A81DA}" dt="2020-07-11T04:33:11.509" v="220"/>
          <ac:spMkLst>
            <pc:docMk/>
            <pc:sldMk cId="1517193746" sldId="1898"/>
            <ac:spMk id="12" creationId="{62C18602-CB85-4A65-A147-28C7D6C2FF11}"/>
          </ac:spMkLst>
        </pc:spChg>
        <pc:spChg chg="mod">
          <ac:chgData name="Robert [Chillibreeze]" userId="8fe5ebfe-980d-441d-bbff-8c5265b810b8" providerId="ADAL" clId="{A6F300A0-DFE3-4E37-AA0B-E9AB487A81DA}" dt="2020-07-11T04:33:53.170" v="235" actId="13244"/>
          <ac:spMkLst>
            <pc:docMk/>
            <pc:sldMk cId="1517193746" sldId="1898"/>
            <ac:spMk id="14" creationId="{A35DB36E-4583-48BB-97C5-AD4751D91EFA}"/>
          </ac:spMkLst>
        </pc:spChg>
        <pc:spChg chg="mod">
          <ac:chgData name="Robert [Chillibreeze]" userId="8fe5ebfe-980d-441d-bbff-8c5265b810b8" providerId="ADAL" clId="{A6F300A0-DFE3-4E37-AA0B-E9AB487A81DA}" dt="2020-07-11T04:33:08.954" v="214"/>
          <ac:spMkLst>
            <pc:docMk/>
            <pc:sldMk cId="1517193746" sldId="1898"/>
            <ac:spMk id="17" creationId="{943A2DCC-1F59-4829-94BA-0B7D63D15214}"/>
          </ac:spMkLst>
        </pc:spChg>
        <pc:spChg chg="mod">
          <ac:chgData name="Robert [Chillibreeze]" userId="8fe5ebfe-980d-441d-bbff-8c5265b810b8" providerId="ADAL" clId="{A6F300A0-DFE3-4E37-AA0B-E9AB487A81DA}" dt="2020-07-11T04:33:08.954" v="214"/>
          <ac:spMkLst>
            <pc:docMk/>
            <pc:sldMk cId="1517193746" sldId="1898"/>
            <ac:spMk id="18" creationId="{DB6F146F-DB2A-4E1E-9A48-255A7A705832}"/>
          </ac:spMkLst>
        </pc:spChg>
        <pc:spChg chg="mod">
          <ac:chgData name="Robert [Chillibreeze]" userId="8fe5ebfe-980d-441d-bbff-8c5265b810b8" providerId="ADAL" clId="{A6F300A0-DFE3-4E37-AA0B-E9AB487A81DA}" dt="2020-07-11T04:30:11.670" v="152" actId="571"/>
          <ac:spMkLst>
            <pc:docMk/>
            <pc:sldMk cId="1517193746" sldId="1898"/>
            <ac:spMk id="22" creationId="{9B091FA3-85AA-4E92-9A9F-158E97B49763}"/>
          </ac:spMkLst>
        </pc:spChg>
        <pc:spChg chg="mod">
          <ac:chgData name="Robert [Chillibreeze]" userId="8fe5ebfe-980d-441d-bbff-8c5265b810b8" providerId="ADAL" clId="{A6F300A0-DFE3-4E37-AA0B-E9AB487A81DA}" dt="2020-07-11T04:30:11.670" v="152" actId="571"/>
          <ac:spMkLst>
            <pc:docMk/>
            <pc:sldMk cId="1517193746" sldId="1898"/>
            <ac:spMk id="23" creationId="{49DA3F06-DD44-4736-B2E5-6640F5B333EE}"/>
          </ac:spMkLst>
        </pc:spChg>
        <pc:spChg chg="mod">
          <ac:chgData name="Robert [Chillibreeze]" userId="8fe5ebfe-980d-441d-bbff-8c5265b810b8" providerId="ADAL" clId="{A6F300A0-DFE3-4E37-AA0B-E9AB487A81DA}" dt="2020-07-11T04:30:11.670" v="152" actId="571"/>
          <ac:spMkLst>
            <pc:docMk/>
            <pc:sldMk cId="1517193746" sldId="1898"/>
            <ac:spMk id="29" creationId="{809B27E8-A276-4695-9184-BDB004D178C9}"/>
          </ac:spMkLst>
        </pc:spChg>
        <pc:spChg chg="mod">
          <ac:chgData name="Robert [Chillibreeze]" userId="8fe5ebfe-980d-441d-bbff-8c5265b810b8" providerId="ADAL" clId="{A6F300A0-DFE3-4E37-AA0B-E9AB487A81DA}" dt="2020-07-11T04:30:11.670" v="152" actId="571"/>
          <ac:spMkLst>
            <pc:docMk/>
            <pc:sldMk cId="1517193746" sldId="1898"/>
            <ac:spMk id="30" creationId="{43B525CC-04E5-4F3C-AF76-DB325570CC63}"/>
          </ac:spMkLst>
        </pc:spChg>
        <pc:spChg chg="mod">
          <ac:chgData name="Robert [Chillibreeze]" userId="8fe5ebfe-980d-441d-bbff-8c5265b810b8" providerId="ADAL" clId="{A6F300A0-DFE3-4E37-AA0B-E9AB487A81DA}" dt="2020-07-11T04:30:11.670" v="152" actId="571"/>
          <ac:spMkLst>
            <pc:docMk/>
            <pc:sldMk cId="1517193746" sldId="1898"/>
            <ac:spMk id="33" creationId="{95529B6A-D9AC-4A61-9F2C-6F85E96AF73B}"/>
          </ac:spMkLst>
        </pc:spChg>
        <pc:spChg chg="mod">
          <ac:chgData name="Robert [Chillibreeze]" userId="8fe5ebfe-980d-441d-bbff-8c5265b810b8" providerId="ADAL" clId="{A6F300A0-DFE3-4E37-AA0B-E9AB487A81DA}" dt="2020-07-11T04:30:11.670" v="152" actId="571"/>
          <ac:spMkLst>
            <pc:docMk/>
            <pc:sldMk cId="1517193746" sldId="1898"/>
            <ac:spMk id="34" creationId="{2184DEDD-EBE2-4A63-871E-06BFBDAF789B}"/>
          </ac:spMkLst>
        </pc:spChg>
        <pc:spChg chg="add del mod">
          <ac:chgData name="Robert [Chillibreeze]" userId="8fe5ebfe-980d-441d-bbff-8c5265b810b8" providerId="ADAL" clId="{A6F300A0-DFE3-4E37-AA0B-E9AB487A81DA}" dt="2020-07-11T04:31:45.955" v="176" actId="478"/>
          <ac:spMkLst>
            <pc:docMk/>
            <pc:sldMk cId="1517193746" sldId="1898"/>
            <ac:spMk id="48" creationId="{4BE006CA-CFBE-4D6F-AAEE-A66971EDAA5B}"/>
          </ac:spMkLst>
        </pc:spChg>
        <pc:spChg chg="add mod">
          <ac:chgData name="Robert [Chillibreeze]" userId="8fe5ebfe-980d-441d-bbff-8c5265b810b8" providerId="ADAL" clId="{A6F300A0-DFE3-4E37-AA0B-E9AB487A81DA}" dt="2020-07-11T04:32:05.380" v="180" actId="571"/>
          <ac:spMkLst>
            <pc:docMk/>
            <pc:sldMk cId="1517193746" sldId="1898"/>
            <ac:spMk id="49" creationId="{0934E375-18DD-4141-9942-01B741BD7978}"/>
          </ac:spMkLst>
        </pc:spChg>
        <pc:spChg chg="add del mod">
          <ac:chgData name="Robert [Chillibreeze]" userId="8fe5ebfe-980d-441d-bbff-8c5265b810b8" providerId="ADAL" clId="{A6F300A0-DFE3-4E37-AA0B-E9AB487A81DA}" dt="2020-07-11T04:32:50.754" v="194"/>
          <ac:spMkLst>
            <pc:docMk/>
            <pc:sldMk cId="1517193746" sldId="1898"/>
            <ac:spMk id="50" creationId="{777D4828-C089-4D6D-88B6-551D7F3DAC12}"/>
          </ac:spMkLst>
        </pc:spChg>
        <pc:spChg chg="add del mod">
          <ac:chgData name="Robert [Chillibreeze]" userId="8fe5ebfe-980d-441d-bbff-8c5265b810b8" providerId="ADAL" clId="{A6F300A0-DFE3-4E37-AA0B-E9AB487A81DA}" dt="2020-07-11T04:32:59.006" v="202"/>
          <ac:spMkLst>
            <pc:docMk/>
            <pc:sldMk cId="1517193746" sldId="1898"/>
            <ac:spMk id="53" creationId="{8051A54A-381B-4992-B3A6-D5587F2459A6}"/>
          </ac:spMkLst>
        </pc:spChg>
        <pc:spChg chg="add del mod">
          <ac:chgData name="Robert [Chillibreeze]" userId="8fe5ebfe-980d-441d-bbff-8c5265b810b8" providerId="ADAL" clId="{A6F300A0-DFE3-4E37-AA0B-E9AB487A81DA}" dt="2020-07-11T04:33:04.593" v="206"/>
          <ac:spMkLst>
            <pc:docMk/>
            <pc:sldMk cId="1517193746" sldId="1898"/>
            <ac:spMk id="56" creationId="{D0EF3D3F-5C01-4969-99BD-577117E7ED77}"/>
          </ac:spMkLst>
        </pc:spChg>
        <pc:grpChg chg="del mod">
          <ac:chgData name="Robert [Chillibreeze]" userId="8fe5ebfe-980d-441d-bbff-8c5265b810b8" providerId="ADAL" clId="{A6F300A0-DFE3-4E37-AA0B-E9AB487A81DA}" dt="2020-07-11T04:32:00.549" v="177" actId="165"/>
          <ac:grpSpMkLst>
            <pc:docMk/>
            <pc:sldMk cId="1517193746" sldId="1898"/>
            <ac:grpSpMk id="5" creationId="{CDDD9B25-A6D1-4583-B997-B3C14CBB2E85}"/>
          </ac:grpSpMkLst>
        </pc:grpChg>
        <pc:grpChg chg="del mod">
          <ac:chgData name="Robert [Chillibreeze]" userId="8fe5ebfe-980d-441d-bbff-8c5265b810b8" providerId="ADAL" clId="{A6F300A0-DFE3-4E37-AA0B-E9AB487A81DA}" dt="2020-07-11T04:33:19.376" v="232" actId="478"/>
          <ac:grpSpMkLst>
            <pc:docMk/>
            <pc:sldMk cId="1517193746" sldId="1898"/>
            <ac:grpSpMk id="10" creationId="{A6DCC7BF-62E8-4600-9635-3351A021A3E9}"/>
          </ac:grpSpMkLst>
        </pc:grpChg>
        <pc:grpChg chg="del mod">
          <ac:chgData name="Robert [Chillibreeze]" userId="8fe5ebfe-980d-441d-bbff-8c5265b810b8" providerId="ADAL" clId="{A6F300A0-DFE3-4E37-AA0B-E9AB487A81DA}" dt="2020-07-11T04:33:18.378" v="231" actId="478"/>
          <ac:grpSpMkLst>
            <pc:docMk/>
            <pc:sldMk cId="1517193746" sldId="1898"/>
            <ac:grpSpMk id="16" creationId="{BC02FC44-3856-47AE-B5D5-D274D786074D}"/>
          </ac:grpSpMkLst>
        </pc:grpChg>
        <pc:grpChg chg="add mod">
          <ac:chgData name="Robert [Chillibreeze]" userId="8fe5ebfe-980d-441d-bbff-8c5265b810b8" providerId="ADAL" clId="{A6F300A0-DFE3-4E37-AA0B-E9AB487A81DA}" dt="2020-07-11T04:30:11.670" v="152" actId="571"/>
          <ac:grpSpMkLst>
            <pc:docMk/>
            <pc:sldMk cId="1517193746" sldId="1898"/>
            <ac:grpSpMk id="21" creationId="{32FA6FB0-1459-4A30-9302-A01C602DC12E}"/>
          </ac:grpSpMkLst>
        </pc:grpChg>
        <pc:grpChg chg="add mod">
          <ac:chgData name="Robert [Chillibreeze]" userId="8fe5ebfe-980d-441d-bbff-8c5265b810b8" providerId="ADAL" clId="{A6F300A0-DFE3-4E37-AA0B-E9AB487A81DA}" dt="2020-07-11T04:30:11.670" v="152" actId="571"/>
          <ac:grpSpMkLst>
            <pc:docMk/>
            <pc:sldMk cId="1517193746" sldId="1898"/>
            <ac:grpSpMk id="27" creationId="{4D900F0B-90FF-46FF-B52B-FE51B2E65AA9}"/>
          </ac:grpSpMkLst>
        </pc:grpChg>
        <pc:grpChg chg="add mod">
          <ac:chgData name="Robert [Chillibreeze]" userId="8fe5ebfe-980d-441d-bbff-8c5265b810b8" providerId="ADAL" clId="{A6F300A0-DFE3-4E37-AA0B-E9AB487A81DA}" dt="2020-07-11T04:30:11.670" v="152" actId="571"/>
          <ac:grpSpMkLst>
            <pc:docMk/>
            <pc:sldMk cId="1517193746" sldId="1898"/>
            <ac:grpSpMk id="32" creationId="{573FFE15-1126-4B7B-AE65-D0413D522788}"/>
          </ac:grpSpMkLst>
        </pc:grpChg>
        <pc:picChg chg="add del">
          <ac:chgData name="Robert [Chillibreeze]" userId="8fe5ebfe-980d-441d-bbff-8c5265b810b8" providerId="ADAL" clId="{A6F300A0-DFE3-4E37-AA0B-E9AB487A81DA}" dt="2020-07-11T04:30:38.023" v="155" actId="478"/>
          <ac:picMkLst>
            <pc:docMk/>
            <pc:sldMk cId="1517193746" sldId="1898"/>
            <ac:picMk id="8" creationId="{3FAD16F1-A5F8-43F4-9AC2-9C1E0DCC8703}"/>
          </ac:picMkLst>
        </pc:picChg>
        <pc:picChg chg="add del">
          <ac:chgData name="Robert [Chillibreeze]" userId="8fe5ebfe-980d-441d-bbff-8c5265b810b8" providerId="ADAL" clId="{A6F300A0-DFE3-4E37-AA0B-E9AB487A81DA}" dt="2020-07-11T04:30:49.046" v="157" actId="478"/>
          <ac:picMkLst>
            <pc:docMk/>
            <pc:sldMk cId="1517193746" sldId="1898"/>
            <ac:picMk id="19" creationId="{D726127F-79D0-499E-83D1-9EB509241C4A}"/>
          </ac:picMkLst>
        </pc:picChg>
        <pc:picChg chg="del mod">
          <ac:chgData name="Robert [Chillibreeze]" userId="8fe5ebfe-980d-441d-bbff-8c5265b810b8" providerId="ADAL" clId="{A6F300A0-DFE3-4E37-AA0B-E9AB487A81DA}" dt="2020-07-11T04:31:39.459" v="173" actId="478"/>
          <ac:picMkLst>
            <pc:docMk/>
            <pc:sldMk cId="1517193746" sldId="1898"/>
            <ac:picMk id="24" creationId="{878B06BD-5A8D-4A61-B744-3528AA6BA414}"/>
          </ac:picMkLst>
        </pc:picChg>
        <pc:picChg chg="add mod">
          <ac:chgData name="Robert [Chillibreeze]" userId="8fe5ebfe-980d-441d-bbff-8c5265b810b8" providerId="ADAL" clId="{A6F300A0-DFE3-4E37-AA0B-E9AB487A81DA}" dt="2020-07-11T04:30:11.670" v="152" actId="571"/>
          <ac:picMkLst>
            <pc:docMk/>
            <pc:sldMk cId="1517193746" sldId="1898"/>
            <ac:picMk id="25" creationId="{D93D80F3-3F70-4299-A118-16FC0F436E47}"/>
          </ac:picMkLst>
        </pc:picChg>
        <pc:picChg chg="del mod">
          <ac:chgData name="Robert [Chillibreeze]" userId="8fe5ebfe-980d-441d-bbff-8c5265b810b8" providerId="ADAL" clId="{A6F300A0-DFE3-4E37-AA0B-E9AB487A81DA}" dt="2020-07-11T04:31:39.459" v="173" actId="478"/>
          <ac:picMkLst>
            <pc:docMk/>
            <pc:sldMk cId="1517193746" sldId="1898"/>
            <ac:picMk id="26" creationId="{02CFB7C0-732D-4161-B2F2-B5F77F759530}"/>
          </ac:picMkLst>
        </pc:picChg>
        <pc:picChg chg="del mod">
          <ac:chgData name="Robert [Chillibreeze]" userId="8fe5ebfe-980d-441d-bbff-8c5265b810b8" providerId="ADAL" clId="{A6F300A0-DFE3-4E37-AA0B-E9AB487A81DA}" dt="2020-07-11T04:31:39.459" v="173" actId="478"/>
          <ac:picMkLst>
            <pc:docMk/>
            <pc:sldMk cId="1517193746" sldId="1898"/>
            <ac:picMk id="28" creationId="{7D528317-F402-4D13-8E59-43ADB1F97374}"/>
          </ac:picMkLst>
        </pc:picChg>
        <pc:picChg chg="add mod">
          <ac:chgData name="Robert [Chillibreeze]" userId="8fe5ebfe-980d-441d-bbff-8c5265b810b8" providerId="ADAL" clId="{A6F300A0-DFE3-4E37-AA0B-E9AB487A81DA}" dt="2020-07-11T04:30:11.670" v="152" actId="571"/>
          <ac:picMkLst>
            <pc:docMk/>
            <pc:sldMk cId="1517193746" sldId="1898"/>
            <ac:picMk id="31" creationId="{47465276-A273-4435-A9EE-5248EC0FDADB}"/>
          </ac:picMkLst>
        </pc:picChg>
        <pc:picChg chg="add mod">
          <ac:chgData name="Robert [Chillibreeze]" userId="8fe5ebfe-980d-441d-bbff-8c5265b810b8" providerId="ADAL" clId="{A6F300A0-DFE3-4E37-AA0B-E9AB487A81DA}" dt="2020-07-11T04:30:11.670" v="152" actId="571"/>
          <ac:picMkLst>
            <pc:docMk/>
            <pc:sldMk cId="1517193746" sldId="1898"/>
            <ac:picMk id="35" creationId="{F08B3BE4-B750-485A-90A3-1E7C52A3F97E}"/>
          </ac:picMkLst>
        </pc:picChg>
        <pc:picChg chg="add del mod">
          <ac:chgData name="Robert [Chillibreeze]" userId="8fe5ebfe-980d-441d-bbff-8c5265b810b8" providerId="ADAL" clId="{A6F300A0-DFE3-4E37-AA0B-E9AB487A81DA}" dt="2020-07-11T04:31:36.660" v="172" actId="478"/>
          <ac:picMkLst>
            <pc:docMk/>
            <pc:sldMk cId="1517193746" sldId="1898"/>
            <ac:picMk id="36" creationId="{B66DB1B7-5A57-4956-A455-356319C9D375}"/>
          </ac:picMkLst>
        </pc:picChg>
        <pc:picChg chg="add del mod">
          <ac:chgData name="Robert [Chillibreeze]" userId="8fe5ebfe-980d-441d-bbff-8c5265b810b8" providerId="ADAL" clId="{A6F300A0-DFE3-4E37-AA0B-E9AB487A81DA}" dt="2020-07-11T04:31:36.660" v="172" actId="478"/>
          <ac:picMkLst>
            <pc:docMk/>
            <pc:sldMk cId="1517193746" sldId="1898"/>
            <ac:picMk id="37" creationId="{7E94C0FA-54B1-46C7-9CC7-4B3365C7E2E4}"/>
          </ac:picMkLst>
        </pc:picChg>
        <pc:picChg chg="add del mod">
          <ac:chgData name="Robert [Chillibreeze]" userId="8fe5ebfe-980d-441d-bbff-8c5265b810b8" providerId="ADAL" clId="{A6F300A0-DFE3-4E37-AA0B-E9AB487A81DA}" dt="2020-07-11T04:31:36.660" v="172" actId="478"/>
          <ac:picMkLst>
            <pc:docMk/>
            <pc:sldMk cId="1517193746" sldId="1898"/>
            <ac:picMk id="38" creationId="{0311DED2-67FC-4BA3-AF62-98B1CC00A769}"/>
          </ac:picMkLst>
        </pc:picChg>
        <pc:picChg chg="add del mod">
          <ac:chgData name="Robert [Chillibreeze]" userId="8fe5ebfe-980d-441d-bbff-8c5265b810b8" providerId="ADAL" clId="{A6F300A0-DFE3-4E37-AA0B-E9AB487A81DA}" dt="2020-07-11T04:32:50.754" v="194"/>
          <ac:picMkLst>
            <pc:docMk/>
            <pc:sldMk cId="1517193746" sldId="1898"/>
            <ac:picMk id="40" creationId="{67AF2A25-27A0-4172-B16A-0D33F0963D31}"/>
          </ac:picMkLst>
        </pc:picChg>
        <pc:picChg chg="add del mod">
          <ac:chgData name="Robert [Chillibreeze]" userId="8fe5ebfe-980d-441d-bbff-8c5265b810b8" providerId="ADAL" clId="{A6F300A0-DFE3-4E37-AA0B-E9AB487A81DA}" dt="2020-07-11T04:32:59.006" v="202"/>
          <ac:picMkLst>
            <pc:docMk/>
            <pc:sldMk cId="1517193746" sldId="1898"/>
            <ac:picMk id="42" creationId="{470C8344-AA89-40D0-8F24-78D6DB9F3136}"/>
          </ac:picMkLst>
        </pc:picChg>
        <pc:picChg chg="add del">
          <ac:chgData name="Robert [Chillibreeze]" userId="8fe5ebfe-980d-441d-bbff-8c5265b810b8" providerId="ADAL" clId="{A6F300A0-DFE3-4E37-AA0B-E9AB487A81DA}" dt="2020-07-11T04:31:08.453" v="163" actId="478"/>
          <ac:picMkLst>
            <pc:docMk/>
            <pc:sldMk cId="1517193746" sldId="1898"/>
            <ac:picMk id="44" creationId="{CB7CD182-0D9C-49DB-980E-BB3B64FD6964}"/>
          </ac:picMkLst>
        </pc:picChg>
        <pc:picChg chg="add del mod">
          <ac:chgData name="Robert [Chillibreeze]" userId="8fe5ebfe-980d-441d-bbff-8c5265b810b8" providerId="ADAL" clId="{A6F300A0-DFE3-4E37-AA0B-E9AB487A81DA}" dt="2020-07-11T04:33:04.593" v="206"/>
          <ac:picMkLst>
            <pc:docMk/>
            <pc:sldMk cId="1517193746" sldId="1898"/>
            <ac:picMk id="46" creationId="{809C5DF8-E86B-4A98-99DC-9E6B5CCC3245}"/>
          </ac:picMkLst>
        </pc:picChg>
        <pc:picChg chg="mod">
          <ac:chgData name="Robert [Chillibreeze]" userId="8fe5ebfe-980d-441d-bbff-8c5265b810b8" providerId="ADAL" clId="{A6F300A0-DFE3-4E37-AA0B-E9AB487A81DA}" dt="2020-07-11T04:33:53.170" v="235" actId="13244"/>
          <ac:picMkLst>
            <pc:docMk/>
            <pc:sldMk cId="1517193746" sldId="1898"/>
            <ac:picMk id="51" creationId="{32352FEA-AB8B-4522-8657-84D59F5C0C6A}"/>
          </ac:picMkLst>
        </pc:picChg>
        <pc:picChg chg="mod">
          <ac:chgData name="Robert [Chillibreeze]" userId="8fe5ebfe-980d-441d-bbff-8c5265b810b8" providerId="ADAL" clId="{A6F300A0-DFE3-4E37-AA0B-E9AB487A81DA}" dt="2020-07-11T04:33:53.170" v="235" actId="13244"/>
          <ac:picMkLst>
            <pc:docMk/>
            <pc:sldMk cId="1517193746" sldId="1898"/>
            <ac:picMk id="54" creationId="{F5188356-E871-4411-A357-FD07311A5ABA}"/>
          </ac:picMkLst>
        </pc:picChg>
        <pc:picChg chg="mod">
          <ac:chgData name="Robert [Chillibreeze]" userId="8fe5ebfe-980d-441d-bbff-8c5265b810b8" providerId="ADAL" clId="{A6F300A0-DFE3-4E37-AA0B-E9AB487A81DA}" dt="2020-07-11T04:33:53.170" v="235" actId="13244"/>
          <ac:picMkLst>
            <pc:docMk/>
            <pc:sldMk cId="1517193746" sldId="1898"/>
            <ac:picMk id="57" creationId="{954A74E6-27B4-4139-A569-A7405BCE3B9A}"/>
          </ac:picMkLst>
        </pc:picChg>
        <pc:cxnChg chg="mod">
          <ac:chgData name="Robert [Chillibreeze]" userId="8fe5ebfe-980d-441d-bbff-8c5265b810b8" providerId="ADAL" clId="{A6F300A0-DFE3-4E37-AA0B-E9AB487A81DA}" dt="2020-07-11T04:33:53.170" v="235" actId="13244"/>
          <ac:cxnSpMkLst>
            <pc:docMk/>
            <pc:sldMk cId="1517193746" sldId="1898"/>
            <ac:cxnSpMk id="4" creationId="{ACEA902D-D1A4-4B1E-BD85-9039EF08D32D}"/>
          </ac:cxnSpMkLst>
        </pc:cxnChg>
        <pc:cxnChg chg="mod">
          <ac:chgData name="Robert [Chillibreeze]" userId="8fe5ebfe-980d-441d-bbff-8c5265b810b8" providerId="ADAL" clId="{A6F300A0-DFE3-4E37-AA0B-E9AB487A81DA}" dt="2020-07-11T04:33:53.170" v="235" actId="13244"/>
          <ac:cxnSpMkLst>
            <pc:docMk/>
            <pc:sldMk cId="1517193746" sldId="1898"/>
            <ac:cxnSpMk id="15" creationId="{E5551BE7-D0DB-40D3-8491-A18F0B366D8A}"/>
          </ac:cxnSpMkLst>
        </pc:cxnChg>
      </pc:sldChg>
      <pc:sldChg chg="modSp mod">
        <pc:chgData name="Robert [Chillibreeze]" userId="8fe5ebfe-980d-441d-bbff-8c5265b810b8" providerId="ADAL" clId="{A6F300A0-DFE3-4E37-AA0B-E9AB487A81DA}" dt="2020-07-11T04:25:07.771" v="64" actId="20577"/>
        <pc:sldMkLst>
          <pc:docMk/>
          <pc:sldMk cId="2896021063" sldId="1901"/>
        </pc:sldMkLst>
        <pc:spChg chg="mod">
          <ac:chgData name="Robert [Chillibreeze]" userId="8fe5ebfe-980d-441d-bbff-8c5265b810b8" providerId="ADAL" clId="{A6F300A0-DFE3-4E37-AA0B-E9AB487A81DA}" dt="2020-07-11T04:25:01.898" v="62" actId="13244"/>
          <ac:spMkLst>
            <pc:docMk/>
            <pc:sldMk cId="2896021063" sldId="1901"/>
            <ac:spMk id="2" creationId="{313381AD-4296-4B5B-A173-CAB1822F7A64}"/>
          </ac:spMkLst>
        </pc:spChg>
        <pc:spChg chg="mod">
          <ac:chgData name="Robert [Chillibreeze]" userId="8fe5ebfe-980d-441d-bbff-8c5265b810b8" providerId="ADAL" clId="{A6F300A0-DFE3-4E37-AA0B-E9AB487A81DA}" dt="2020-07-11T04:25:01.898" v="62" actId="13244"/>
          <ac:spMkLst>
            <pc:docMk/>
            <pc:sldMk cId="2896021063" sldId="1901"/>
            <ac:spMk id="11" creationId="{796EDB14-10FC-44A1-80E5-58F99F823769}"/>
          </ac:spMkLst>
        </pc:spChg>
        <pc:spChg chg="mod">
          <ac:chgData name="Robert [Chillibreeze]" userId="8fe5ebfe-980d-441d-bbff-8c5265b810b8" providerId="ADAL" clId="{A6F300A0-DFE3-4E37-AA0B-E9AB487A81DA}" dt="2020-07-11T04:25:01.898" v="62" actId="13244"/>
          <ac:spMkLst>
            <pc:docMk/>
            <pc:sldMk cId="2896021063" sldId="1901"/>
            <ac:spMk id="12" creationId="{754122C7-A592-4D54-B7CF-7DB50301036F}"/>
          </ac:spMkLst>
        </pc:spChg>
        <pc:spChg chg="mod">
          <ac:chgData name="Robert [Chillibreeze]" userId="8fe5ebfe-980d-441d-bbff-8c5265b810b8" providerId="ADAL" clId="{A6F300A0-DFE3-4E37-AA0B-E9AB487A81DA}" dt="2020-07-11T04:25:01.898" v="62" actId="13244"/>
          <ac:spMkLst>
            <pc:docMk/>
            <pc:sldMk cId="2896021063" sldId="1901"/>
            <ac:spMk id="13" creationId="{0D216657-5D3B-45C9-9B73-FBAD417F103C}"/>
          </ac:spMkLst>
        </pc:spChg>
        <pc:spChg chg="mod">
          <ac:chgData name="Robert [Chillibreeze]" userId="8fe5ebfe-980d-441d-bbff-8c5265b810b8" providerId="ADAL" clId="{A6F300A0-DFE3-4E37-AA0B-E9AB487A81DA}" dt="2020-07-11T04:25:07.771" v="64" actId="20577"/>
          <ac:spMkLst>
            <pc:docMk/>
            <pc:sldMk cId="2896021063" sldId="1901"/>
            <ac:spMk id="18" creationId="{BDF30A3B-0091-431B-BB8D-89A3C93D448B}"/>
          </ac:spMkLst>
        </pc:spChg>
        <pc:picChg chg="mod">
          <ac:chgData name="Robert [Chillibreeze]" userId="8fe5ebfe-980d-441d-bbff-8c5265b810b8" providerId="ADAL" clId="{A6F300A0-DFE3-4E37-AA0B-E9AB487A81DA}" dt="2020-07-11T04:25:01.898" v="62" actId="13244"/>
          <ac:picMkLst>
            <pc:docMk/>
            <pc:sldMk cId="2896021063" sldId="1901"/>
            <ac:picMk id="48" creationId="{87C4C981-7F99-4198-A350-665D08E6855A}"/>
          </ac:picMkLst>
        </pc:picChg>
        <pc:picChg chg="mod">
          <ac:chgData name="Robert [Chillibreeze]" userId="8fe5ebfe-980d-441d-bbff-8c5265b810b8" providerId="ADAL" clId="{A6F300A0-DFE3-4E37-AA0B-E9AB487A81DA}" dt="2020-07-11T04:25:01.898" v="62" actId="13244"/>
          <ac:picMkLst>
            <pc:docMk/>
            <pc:sldMk cId="2896021063" sldId="1901"/>
            <ac:picMk id="51" creationId="{07CEF980-F61A-4430-9AF7-C8B01FEA03CF}"/>
          </ac:picMkLst>
        </pc:picChg>
        <pc:picChg chg="mod">
          <ac:chgData name="Robert [Chillibreeze]" userId="8fe5ebfe-980d-441d-bbff-8c5265b810b8" providerId="ADAL" clId="{A6F300A0-DFE3-4E37-AA0B-E9AB487A81DA}" dt="2020-07-11T04:25:01.898" v="62" actId="13244"/>
          <ac:picMkLst>
            <pc:docMk/>
            <pc:sldMk cId="2896021063" sldId="1901"/>
            <ac:picMk id="54" creationId="{6E8F8F5D-D725-4B3A-8BD7-EC2EC897FB8A}"/>
          </ac:picMkLst>
        </pc:picChg>
        <pc:picChg chg="mod">
          <ac:chgData name="Robert [Chillibreeze]" userId="8fe5ebfe-980d-441d-bbff-8c5265b810b8" providerId="ADAL" clId="{A6F300A0-DFE3-4E37-AA0B-E9AB487A81DA}" dt="2020-07-11T04:25:01.898" v="62" actId="13244"/>
          <ac:picMkLst>
            <pc:docMk/>
            <pc:sldMk cId="2896021063" sldId="1901"/>
            <ac:picMk id="57" creationId="{D9336ED2-0FA6-4861-B742-9C0F84D7A920}"/>
          </ac:picMkLst>
        </pc:picChg>
        <pc:cxnChg chg="mod">
          <ac:chgData name="Robert [Chillibreeze]" userId="8fe5ebfe-980d-441d-bbff-8c5265b810b8" providerId="ADAL" clId="{A6F300A0-DFE3-4E37-AA0B-E9AB487A81DA}" dt="2020-07-11T04:25:01.898" v="62" actId="13244"/>
          <ac:cxnSpMkLst>
            <pc:docMk/>
            <pc:sldMk cId="2896021063" sldId="1901"/>
            <ac:cxnSpMk id="8" creationId="{961C34C7-34F2-4AD9-9696-DF86D438607B}"/>
          </ac:cxnSpMkLst>
        </pc:cxnChg>
        <pc:cxnChg chg="mod">
          <ac:chgData name="Robert [Chillibreeze]" userId="8fe5ebfe-980d-441d-bbff-8c5265b810b8" providerId="ADAL" clId="{A6F300A0-DFE3-4E37-AA0B-E9AB487A81DA}" dt="2020-07-11T04:25:01.898" v="62" actId="13244"/>
          <ac:cxnSpMkLst>
            <pc:docMk/>
            <pc:sldMk cId="2896021063" sldId="1901"/>
            <ac:cxnSpMk id="9" creationId="{151ED34A-A675-404D-9701-B601B9B1442C}"/>
          </ac:cxnSpMkLst>
        </pc:cxnChg>
        <pc:cxnChg chg="mod">
          <ac:chgData name="Robert [Chillibreeze]" userId="8fe5ebfe-980d-441d-bbff-8c5265b810b8" providerId="ADAL" clId="{A6F300A0-DFE3-4E37-AA0B-E9AB487A81DA}" dt="2020-07-11T04:25:05.796" v="63" actId="13244"/>
          <ac:cxnSpMkLst>
            <pc:docMk/>
            <pc:sldMk cId="2896021063" sldId="1901"/>
            <ac:cxnSpMk id="10" creationId="{4DC04ED3-C26D-4729-9793-A0E7A4DB4C5E}"/>
          </ac:cxnSpMkLst>
        </pc:cxnChg>
      </pc:sldChg>
      <pc:sldChg chg="modSp mod">
        <pc:chgData name="Robert [Chillibreeze]" userId="8fe5ebfe-980d-441d-bbff-8c5265b810b8" providerId="ADAL" clId="{A6F300A0-DFE3-4E37-AA0B-E9AB487A81DA}" dt="2020-07-11T04:37:02.102" v="247" actId="20577"/>
        <pc:sldMkLst>
          <pc:docMk/>
          <pc:sldMk cId="2855357619" sldId="1903"/>
        </pc:sldMkLst>
        <pc:spChg chg="mod">
          <ac:chgData name="Robert [Chillibreeze]" userId="8fe5ebfe-980d-441d-bbff-8c5265b810b8" providerId="ADAL" clId="{A6F300A0-DFE3-4E37-AA0B-E9AB487A81DA}" dt="2020-07-11T04:36:58.862" v="243" actId="962"/>
          <ac:spMkLst>
            <pc:docMk/>
            <pc:sldMk cId="2855357619" sldId="1903"/>
            <ac:spMk id="4" creationId="{A48BE1C3-CD9B-499F-AD57-F3422F3B94D7}"/>
          </ac:spMkLst>
        </pc:spChg>
        <pc:spChg chg="mod">
          <ac:chgData name="Robert [Chillibreeze]" userId="8fe5ebfe-980d-441d-bbff-8c5265b810b8" providerId="ADAL" clId="{A6F300A0-DFE3-4E37-AA0B-E9AB487A81DA}" dt="2020-07-11T04:37:02.102" v="247" actId="20577"/>
          <ac:spMkLst>
            <pc:docMk/>
            <pc:sldMk cId="2855357619" sldId="1903"/>
            <ac:spMk id="9" creationId="{B8265D56-B145-430A-8572-F5D5C5C605AA}"/>
          </ac:spMkLst>
        </pc:spChg>
      </pc:sldChg>
      <pc:sldChg chg="modSp mod">
        <pc:chgData name="Robert [Chillibreeze]" userId="8fe5ebfe-980d-441d-bbff-8c5265b810b8" providerId="ADAL" clId="{A6F300A0-DFE3-4E37-AA0B-E9AB487A81DA}" dt="2020-07-11T04:35:17.960" v="238" actId="12788"/>
        <pc:sldMkLst>
          <pc:docMk/>
          <pc:sldMk cId="1905722822" sldId="1905"/>
        </pc:sldMkLst>
        <pc:spChg chg="mod">
          <ac:chgData name="Robert [Chillibreeze]" userId="8fe5ebfe-980d-441d-bbff-8c5265b810b8" providerId="ADAL" clId="{A6F300A0-DFE3-4E37-AA0B-E9AB487A81DA}" dt="2020-07-11T04:35:17.960" v="238" actId="12788"/>
          <ac:spMkLst>
            <pc:docMk/>
            <pc:sldMk cId="1905722822" sldId="1905"/>
            <ac:spMk id="66" creationId="{CCBB9FEF-F372-481B-975C-47E5DCDF4FAB}"/>
          </ac:spMkLst>
        </pc:spChg>
        <pc:picChg chg="mod">
          <ac:chgData name="Robert [Chillibreeze]" userId="8fe5ebfe-980d-441d-bbff-8c5265b810b8" providerId="ADAL" clId="{A6F300A0-DFE3-4E37-AA0B-E9AB487A81DA}" dt="2020-07-11T04:35:17.960" v="238" actId="12788"/>
          <ac:picMkLst>
            <pc:docMk/>
            <pc:sldMk cId="1905722822" sldId="1905"/>
            <ac:picMk id="85" creationId="{D3F997D8-CCB0-41AC-B688-005FE99F0A79}"/>
          </ac:picMkLst>
        </pc:picChg>
      </pc:sldChg>
      <pc:sldChg chg="addSp delSp modSp mod chgLayout">
        <pc:chgData name="Robert [Chillibreeze]" userId="8fe5ebfe-980d-441d-bbff-8c5265b810b8" providerId="ADAL" clId="{A6F300A0-DFE3-4E37-AA0B-E9AB487A81DA}" dt="2020-07-11T16:05:08.813" v="271" actId="404"/>
        <pc:sldMkLst>
          <pc:docMk/>
          <pc:sldMk cId="2938927582" sldId="1906"/>
        </pc:sldMkLst>
        <pc:spChg chg="mod ord">
          <ac:chgData name="Robert [Chillibreeze]" userId="8fe5ebfe-980d-441d-bbff-8c5265b810b8" providerId="ADAL" clId="{A6F300A0-DFE3-4E37-AA0B-E9AB487A81DA}" dt="2020-07-11T16:04:55.526" v="269"/>
          <ac:spMkLst>
            <pc:docMk/>
            <pc:sldMk cId="2938927582" sldId="1906"/>
            <ac:spMk id="2" creationId="{C061A624-BD17-43DD-A8F4-866EADAC818F}"/>
          </ac:spMkLst>
        </pc:spChg>
        <pc:spChg chg="add del mod">
          <ac:chgData name="Robert [Chillibreeze]" userId="8fe5ebfe-980d-441d-bbff-8c5265b810b8" providerId="ADAL" clId="{A6F300A0-DFE3-4E37-AA0B-E9AB487A81DA}" dt="2020-07-11T16:04:55.240" v="267"/>
          <ac:spMkLst>
            <pc:docMk/>
            <pc:sldMk cId="2938927582" sldId="1906"/>
            <ac:spMk id="3" creationId="{130E8E70-4069-494E-815D-F5702A93843A}"/>
          </ac:spMkLst>
        </pc:spChg>
        <pc:spChg chg="add del mod">
          <ac:chgData name="Robert [Chillibreeze]" userId="8fe5ebfe-980d-441d-bbff-8c5265b810b8" providerId="ADAL" clId="{A6F300A0-DFE3-4E37-AA0B-E9AB487A81DA}" dt="2020-07-11T16:04:55.388" v="268"/>
          <ac:spMkLst>
            <pc:docMk/>
            <pc:sldMk cId="2938927582" sldId="1906"/>
            <ac:spMk id="5" creationId="{321E20CA-83C0-4391-AD4B-14E7B601D425}"/>
          </ac:spMkLst>
        </pc:spChg>
        <pc:spChg chg="add del mod">
          <ac:chgData name="Robert [Chillibreeze]" userId="8fe5ebfe-980d-441d-bbff-8c5265b810b8" providerId="ADAL" clId="{A6F300A0-DFE3-4E37-AA0B-E9AB487A81DA}" dt="2020-07-11T16:04:55.526" v="269"/>
          <ac:spMkLst>
            <pc:docMk/>
            <pc:sldMk cId="2938927582" sldId="1906"/>
            <ac:spMk id="6" creationId="{77E9D998-C3F4-4FED-B9CB-D94EBF220A4E}"/>
          </ac:spMkLst>
        </pc:spChg>
        <pc:spChg chg="mod">
          <ac:chgData name="Robert [Chillibreeze]" userId="8fe5ebfe-980d-441d-bbff-8c5265b810b8" providerId="ADAL" clId="{A6F300A0-DFE3-4E37-AA0B-E9AB487A81DA}" dt="2020-07-11T04:28:47.265" v="150" actId="13244"/>
          <ac:spMkLst>
            <pc:docMk/>
            <pc:sldMk cId="2938927582" sldId="1906"/>
            <ac:spMk id="11" creationId="{669C99B1-06D1-451B-BABE-AE2AAFD4C574}"/>
          </ac:spMkLst>
        </pc:spChg>
        <pc:spChg chg="mod">
          <ac:chgData name="Robert [Chillibreeze]" userId="8fe5ebfe-980d-441d-bbff-8c5265b810b8" providerId="ADAL" clId="{A6F300A0-DFE3-4E37-AA0B-E9AB487A81DA}" dt="2020-07-11T04:28:47.265" v="150" actId="13244"/>
          <ac:spMkLst>
            <pc:docMk/>
            <pc:sldMk cId="2938927582" sldId="1906"/>
            <ac:spMk id="16" creationId="{0CAA93F7-41EE-489C-B0DF-D6B2D863C18F}"/>
          </ac:spMkLst>
        </pc:spChg>
        <pc:spChg chg="mod">
          <ac:chgData name="Robert [Chillibreeze]" userId="8fe5ebfe-980d-441d-bbff-8c5265b810b8" providerId="ADAL" clId="{A6F300A0-DFE3-4E37-AA0B-E9AB487A81DA}" dt="2020-07-11T04:28:47.265" v="150" actId="13244"/>
          <ac:spMkLst>
            <pc:docMk/>
            <pc:sldMk cId="2938927582" sldId="1906"/>
            <ac:spMk id="18" creationId="{09D3DB34-A497-40F9-A2B6-0350C6D7D307}"/>
          </ac:spMkLst>
        </pc:spChg>
        <pc:spChg chg="mod">
          <ac:chgData name="Robert [Chillibreeze]" userId="8fe5ebfe-980d-441d-bbff-8c5265b810b8" providerId="ADAL" clId="{A6F300A0-DFE3-4E37-AA0B-E9AB487A81DA}" dt="2020-07-11T04:28:47.265" v="150" actId="13244"/>
          <ac:spMkLst>
            <pc:docMk/>
            <pc:sldMk cId="2938927582" sldId="1906"/>
            <ac:spMk id="20" creationId="{5FFF9B32-F4F6-4D07-A15B-846FC8408266}"/>
          </ac:spMkLst>
        </pc:spChg>
        <pc:spChg chg="mod">
          <ac:chgData name="Robert [Chillibreeze]" userId="8fe5ebfe-980d-441d-bbff-8c5265b810b8" providerId="ADAL" clId="{A6F300A0-DFE3-4E37-AA0B-E9AB487A81DA}" dt="2020-07-11T16:05:08.813" v="271" actId="404"/>
          <ac:spMkLst>
            <pc:docMk/>
            <pc:sldMk cId="2938927582" sldId="1906"/>
            <ac:spMk id="24" creationId="{44FF62E3-43E0-42BC-8BE5-0C9DDE1DAF7B}"/>
          </ac:spMkLst>
        </pc:spChg>
        <pc:spChg chg="mod">
          <ac:chgData name="Robert [Chillibreeze]" userId="8fe5ebfe-980d-441d-bbff-8c5265b810b8" providerId="ADAL" clId="{A6F300A0-DFE3-4E37-AA0B-E9AB487A81DA}" dt="2020-07-11T04:28:24.137" v="145" actId="13244"/>
          <ac:spMkLst>
            <pc:docMk/>
            <pc:sldMk cId="2938927582" sldId="1906"/>
            <ac:spMk id="26" creationId="{BD6A3508-0DA2-4116-9F6A-FB68E021A5BD}"/>
          </ac:spMkLst>
        </pc:spChg>
        <pc:spChg chg="mod">
          <ac:chgData name="Robert [Chillibreeze]" userId="8fe5ebfe-980d-441d-bbff-8c5265b810b8" providerId="ADAL" clId="{A6F300A0-DFE3-4E37-AA0B-E9AB487A81DA}" dt="2020-07-11T04:27:59.739" v="109"/>
          <ac:spMkLst>
            <pc:docMk/>
            <pc:sldMk cId="2938927582" sldId="1906"/>
            <ac:spMk id="36" creationId="{B3A69D86-A116-4B7C-902A-010B805A501A}"/>
          </ac:spMkLst>
        </pc:spChg>
        <pc:spChg chg="mod">
          <ac:chgData name="Robert [Chillibreeze]" userId="8fe5ebfe-980d-441d-bbff-8c5265b810b8" providerId="ADAL" clId="{A6F300A0-DFE3-4E37-AA0B-E9AB487A81DA}" dt="2020-07-11T04:27:59.739" v="109"/>
          <ac:spMkLst>
            <pc:docMk/>
            <pc:sldMk cId="2938927582" sldId="1906"/>
            <ac:spMk id="37" creationId="{119D6192-1753-4CCA-BEDC-672036F8382B}"/>
          </ac:spMkLst>
        </pc:spChg>
        <pc:spChg chg="add del mod">
          <ac:chgData name="Robert [Chillibreeze]" userId="8fe5ebfe-980d-441d-bbff-8c5265b810b8" providerId="ADAL" clId="{A6F300A0-DFE3-4E37-AA0B-E9AB487A81DA}" dt="2020-07-11T04:39:24.125" v="253"/>
          <ac:spMkLst>
            <pc:docMk/>
            <pc:sldMk cId="2938927582" sldId="1906"/>
            <ac:spMk id="38" creationId="{C9169866-965A-4361-BEFD-14BE46D4BB46}"/>
          </ac:spMkLst>
        </pc:spChg>
        <pc:spChg chg="add del mod">
          <ac:chgData name="Robert [Chillibreeze]" userId="8fe5ebfe-980d-441d-bbff-8c5265b810b8" providerId="ADAL" clId="{A6F300A0-DFE3-4E37-AA0B-E9AB487A81DA}" dt="2020-07-11T04:39:24.258" v="254"/>
          <ac:spMkLst>
            <pc:docMk/>
            <pc:sldMk cId="2938927582" sldId="1906"/>
            <ac:spMk id="39" creationId="{7A4AA2AF-52F6-4EBD-9472-AB4D93F20381}"/>
          </ac:spMkLst>
        </pc:spChg>
        <pc:spChg chg="add del mod">
          <ac:chgData name="Robert [Chillibreeze]" userId="8fe5ebfe-980d-441d-bbff-8c5265b810b8" providerId="ADAL" clId="{A6F300A0-DFE3-4E37-AA0B-E9AB487A81DA}" dt="2020-07-11T04:39:24.530" v="255"/>
          <ac:spMkLst>
            <pc:docMk/>
            <pc:sldMk cId="2938927582" sldId="1906"/>
            <ac:spMk id="40" creationId="{E137FA9B-1E99-4F6F-B826-07D716443360}"/>
          </ac:spMkLst>
        </pc:spChg>
        <pc:spChg chg="mod">
          <ac:chgData name="Robert [Chillibreeze]" userId="8fe5ebfe-980d-441d-bbff-8c5265b810b8" providerId="ADAL" clId="{A6F300A0-DFE3-4E37-AA0B-E9AB487A81DA}" dt="2020-07-11T04:28:02.247" v="117"/>
          <ac:spMkLst>
            <pc:docMk/>
            <pc:sldMk cId="2938927582" sldId="1906"/>
            <ac:spMk id="41" creationId="{6DF5ACC2-969C-4E8C-B24D-6FD78F814B6E}"/>
          </ac:spMkLst>
        </pc:spChg>
        <pc:spChg chg="mod">
          <ac:chgData name="Robert [Chillibreeze]" userId="8fe5ebfe-980d-441d-bbff-8c5265b810b8" providerId="ADAL" clId="{A6F300A0-DFE3-4E37-AA0B-E9AB487A81DA}" dt="2020-07-11T04:28:02.247" v="117"/>
          <ac:spMkLst>
            <pc:docMk/>
            <pc:sldMk cId="2938927582" sldId="1906"/>
            <ac:spMk id="42" creationId="{2E5027A9-CAE2-41BC-937D-994F9593E325}"/>
          </ac:spMkLst>
        </pc:spChg>
        <pc:spChg chg="add del mod">
          <ac:chgData name="Robert [Chillibreeze]" userId="8fe5ebfe-980d-441d-bbff-8c5265b810b8" providerId="ADAL" clId="{A6F300A0-DFE3-4E37-AA0B-E9AB487A81DA}" dt="2020-07-11T04:39:24.663" v="256"/>
          <ac:spMkLst>
            <pc:docMk/>
            <pc:sldMk cId="2938927582" sldId="1906"/>
            <ac:spMk id="43" creationId="{D0187514-69D7-4ED6-899A-AA98B4643E86}"/>
          </ac:spMkLst>
        </pc:spChg>
        <pc:spChg chg="add del mod">
          <ac:chgData name="Robert [Chillibreeze]" userId="8fe5ebfe-980d-441d-bbff-8c5265b810b8" providerId="ADAL" clId="{A6F300A0-DFE3-4E37-AA0B-E9AB487A81DA}" dt="2020-07-11T04:39:24.822" v="257"/>
          <ac:spMkLst>
            <pc:docMk/>
            <pc:sldMk cId="2938927582" sldId="1906"/>
            <ac:spMk id="44" creationId="{98A775E7-E323-4CF8-B57F-E7A4BEF2FB8F}"/>
          </ac:spMkLst>
        </pc:spChg>
        <pc:spChg chg="add del mod">
          <ac:chgData name="Robert [Chillibreeze]" userId="8fe5ebfe-980d-441d-bbff-8c5265b810b8" providerId="ADAL" clId="{A6F300A0-DFE3-4E37-AA0B-E9AB487A81DA}" dt="2020-07-11T04:39:24.974" v="258"/>
          <ac:spMkLst>
            <pc:docMk/>
            <pc:sldMk cId="2938927582" sldId="1906"/>
            <ac:spMk id="45" creationId="{49AF3041-61D1-4767-8BE8-0CA0F565E00A}"/>
          </ac:spMkLst>
        </pc:spChg>
        <pc:spChg chg="mod">
          <ac:chgData name="Robert [Chillibreeze]" userId="8fe5ebfe-980d-441d-bbff-8c5265b810b8" providerId="ADAL" clId="{A6F300A0-DFE3-4E37-AA0B-E9AB487A81DA}" dt="2020-07-11T04:28:04.981" v="125"/>
          <ac:spMkLst>
            <pc:docMk/>
            <pc:sldMk cId="2938927582" sldId="1906"/>
            <ac:spMk id="46" creationId="{BB72E40E-0C6E-4614-B5A8-91BBD9FF5D45}"/>
          </ac:spMkLst>
        </pc:spChg>
        <pc:spChg chg="mod">
          <ac:chgData name="Robert [Chillibreeze]" userId="8fe5ebfe-980d-441d-bbff-8c5265b810b8" providerId="ADAL" clId="{A6F300A0-DFE3-4E37-AA0B-E9AB487A81DA}" dt="2020-07-11T04:28:04.981" v="125"/>
          <ac:spMkLst>
            <pc:docMk/>
            <pc:sldMk cId="2938927582" sldId="1906"/>
            <ac:spMk id="47" creationId="{DEB97444-C99F-499B-BCE6-43563D5E1F85}"/>
          </ac:spMkLst>
        </pc:spChg>
        <pc:spChg chg="add del mod">
          <ac:chgData name="Robert [Chillibreeze]" userId="8fe5ebfe-980d-441d-bbff-8c5265b810b8" providerId="ADAL" clId="{A6F300A0-DFE3-4E37-AA0B-E9AB487A81DA}" dt="2020-07-11T04:39:25.108" v="259"/>
          <ac:spMkLst>
            <pc:docMk/>
            <pc:sldMk cId="2938927582" sldId="1906"/>
            <ac:spMk id="48" creationId="{A3669B20-CA8A-4FD8-94AD-25CC521A09C3}"/>
          </ac:spMkLst>
        </pc:spChg>
        <pc:spChg chg="add del mod">
          <ac:chgData name="Robert [Chillibreeze]" userId="8fe5ebfe-980d-441d-bbff-8c5265b810b8" providerId="ADAL" clId="{A6F300A0-DFE3-4E37-AA0B-E9AB487A81DA}" dt="2020-07-11T04:39:25.254" v="260"/>
          <ac:spMkLst>
            <pc:docMk/>
            <pc:sldMk cId="2938927582" sldId="1906"/>
            <ac:spMk id="49" creationId="{BA1E22FD-5823-4EB1-9492-27E39C9376D4}"/>
          </ac:spMkLst>
        </pc:spChg>
        <pc:spChg chg="add del mod">
          <ac:chgData name="Robert [Chillibreeze]" userId="8fe5ebfe-980d-441d-bbff-8c5265b810b8" providerId="ADAL" clId="{A6F300A0-DFE3-4E37-AA0B-E9AB487A81DA}" dt="2020-07-11T04:39:25.402" v="261"/>
          <ac:spMkLst>
            <pc:docMk/>
            <pc:sldMk cId="2938927582" sldId="1906"/>
            <ac:spMk id="50" creationId="{38D571F6-680F-4D5B-9FCB-FAB88490E31D}"/>
          </ac:spMkLst>
        </pc:spChg>
        <pc:spChg chg="mod">
          <ac:chgData name="Robert [Chillibreeze]" userId="8fe5ebfe-980d-441d-bbff-8c5265b810b8" providerId="ADAL" clId="{A6F300A0-DFE3-4E37-AA0B-E9AB487A81DA}" dt="2020-07-11T04:28:10.238" v="141"/>
          <ac:spMkLst>
            <pc:docMk/>
            <pc:sldMk cId="2938927582" sldId="1906"/>
            <ac:spMk id="51" creationId="{3B93A51A-C800-43FF-B18F-0BDAF9031576}"/>
          </ac:spMkLst>
        </pc:spChg>
        <pc:spChg chg="mod">
          <ac:chgData name="Robert [Chillibreeze]" userId="8fe5ebfe-980d-441d-bbff-8c5265b810b8" providerId="ADAL" clId="{A6F300A0-DFE3-4E37-AA0B-E9AB487A81DA}" dt="2020-07-11T04:28:10.238" v="141"/>
          <ac:spMkLst>
            <pc:docMk/>
            <pc:sldMk cId="2938927582" sldId="1906"/>
            <ac:spMk id="52" creationId="{B343AFE3-8E21-41A3-A4F4-90AEAE94060F}"/>
          </ac:spMkLst>
        </pc:spChg>
        <pc:spChg chg="add del mod">
          <ac:chgData name="Robert [Chillibreeze]" userId="8fe5ebfe-980d-441d-bbff-8c5265b810b8" providerId="ADAL" clId="{A6F300A0-DFE3-4E37-AA0B-E9AB487A81DA}" dt="2020-07-11T04:39:25.554" v="262"/>
          <ac:spMkLst>
            <pc:docMk/>
            <pc:sldMk cId="2938927582" sldId="1906"/>
            <ac:spMk id="53" creationId="{29844F3A-CA7D-4F20-BEA8-4881BF973411}"/>
          </ac:spMkLst>
        </pc:spChg>
        <pc:spChg chg="mod">
          <ac:chgData name="Robert [Chillibreeze]" userId="8fe5ebfe-980d-441d-bbff-8c5265b810b8" providerId="ADAL" clId="{A6F300A0-DFE3-4E37-AA0B-E9AB487A81DA}" dt="2020-07-11T04:28:07.551" v="133"/>
          <ac:spMkLst>
            <pc:docMk/>
            <pc:sldMk cId="2938927582" sldId="1906"/>
            <ac:spMk id="56" creationId="{EFB57311-2F7A-49C6-B6C7-505B6B97CEF7}"/>
          </ac:spMkLst>
        </pc:spChg>
        <pc:spChg chg="mod">
          <ac:chgData name="Robert [Chillibreeze]" userId="8fe5ebfe-980d-441d-bbff-8c5265b810b8" providerId="ADAL" clId="{A6F300A0-DFE3-4E37-AA0B-E9AB487A81DA}" dt="2020-07-11T04:28:07.551" v="133"/>
          <ac:spMkLst>
            <pc:docMk/>
            <pc:sldMk cId="2938927582" sldId="1906"/>
            <ac:spMk id="57" creationId="{0AFC305D-4D91-44CF-9E55-D9D7E29548AD}"/>
          </ac:spMkLst>
        </pc:spChg>
        <pc:grpChg chg="del mod">
          <ac:chgData name="Robert [Chillibreeze]" userId="8fe5ebfe-980d-441d-bbff-8c5265b810b8" providerId="ADAL" clId="{A6F300A0-DFE3-4E37-AA0B-E9AB487A81DA}" dt="2020-07-11T04:28:12.638" v="144" actId="478"/>
          <ac:grpSpMkLst>
            <pc:docMk/>
            <pc:sldMk cId="2938927582" sldId="1906"/>
            <ac:grpSpMk id="58" creationId="{56A1C946-6088-4ABD-BAFD-DFC2126CF9E5}"/>
          </ac:grpSpMkLst>
        </pc:grpChg>
        <pc:grpChg chg="del mod">
          <ac:chgData name="Robert [Chillibreeze]" userId="8fe5ebfe-980d-441d-bbff-8c5265b810b8" providerId="ADAL" clId="{A6F300A0-DFE3-4E37-AA0B-E9AB487A81DA}" dt="2020-07-11T04:28:12.638" v="144" actId="478"/>
          <ac:grpSpMkLst>
            <pc:docMk/>
            <pc:sldMk cId="2938927582" sldId="1906"/>
            <ac:grpSpMk id="59" creationId="{7503784A-DBA5-4F6F-B779-39B682C4937A}"/>
          </ac:grpSpMkLst>
        </pc:grpChg>
        <pc:grpChg chg="del mod">
          <ac:chgData name="Robert [Chillibreeze]" userId="8fe5ebfe-980d-441d-bbff-8c5265b810b8" providerId="ADAL" clId="{A6F300A0-DFE3-4E37-AA0B-E9AB487A81DA}" dt="2020-07-11T04:28:12.638" v="144" actId="478"/>
          <ac:grpSpMkLst>
            <pc:docMk/>
            <pc:sldMk cId="2938927582" sldId="1906"/>
            <ac:grpSpMk id="60" creationId="{C6D311E2-2BCB-4CF1-A137-47309E84EF28}"/>
          </ac:grpSpMkLst>
        </pc:grpChg>
        <pc:grpChg chg="del mod">
          <ac:chgData name="Robert [Chillibreeze]" userId="8fe5ebfe-980d-441d-bbff-8c5265b810b8" providerId="ADAL" clId="{A6F300A0-DFE3-4E37-AA0B-E9AB487A81DA}" dt="2020-07-11T04:28:12.638" v="144" actId="478"/>
          <ac:grpSpMkLst>
            <pc:docMk/>
            <pc:sldMk cId="2938927582" sldId="1906"/>
            <ac:grpSpMk id="61" creationId="{260A0691-33F3-4BEE-BE67-7AAA5B56C26D}"/>
          </ac:grpSpMkLst>
        </pc:grpChg>
        <pc:grpChg chg="del mod">
          <ac:chgData name="Robert [Chillibreeze]" userId="8fe5ebfe-980d-441d-bbff-8c5265b810b8" providerId="ADAL" clId="{A6F300A0-DFE3-4E37-AA0B-E9AB487A81DA}" dt="2020-07-11T04:28:12.638" v="144" actId="478"/>
          <ac:grpSpMkLst>
            <pc:docMk/>
            <pc:sldMk cId="2938927582" sldId="1906"/>
            <ac:grpSpMk id="62" creationId="{1CC5DFB2-C7E0-4231-89AA-B3AA5738C0E7}"/>
          </ac:grpSpMkLst>
        </pc:grpChg>
        <pc:picChg chg="add mod">
          <ac:chgData name="Robert [Chillibreeze]" userId="8fe5ebfe-980d-441d-bbff-8c5265b810b8" providerId="ADAL" clId="{A6F300A0-DFE3-4E37-AA0B-E9AB487A81DA}" dt="2020-07-11T04:28:47.265" v="150" actId="13244"/>
          <ac:picMkLst>
            <pc:docMk/>
            <pc:sldMk cId="2938927582" sldId="1906"/>
            <ac:picMk id="4" creationId="{AE21AE97-56BF-45EC-BE1F-B432FB9B9232}"/>
          </ac:picMkLst>
        </pc:picChg>
        <pc:picChg chg="add del mod">
          <ac:chgData name="Robert [Chillibreeze]" userId="8fe5ebfe-980d-441d-bbff-8c5265b810b8" providerId="ADAL" clId="{A6F300A0-DFE3-4E37-AA0B-E9AB487A81DA}" dt="2020-07-11T04:26:39.741" v="76" actId="22"/>
          <ac:picMkLst>
            <pc:docMk/>
            <pc:sldMk cId="2938927582" sldId="1906"/>
            <ac:picMk id="6" creationId="{23B14787-2A84-49E3-B7F1-100535DE7D3E}"/>
          </ac:picMkLst>
        </pc:picChg>
        <pc:picChg chg="add del mod">
          <ac:chgData name="Robert [Chillibreeze]" userId="8fe5ebfe-980d-441d-bbff-8c5265b810b8" providerId="ADAL" clId="{A6F300A0-DFE3-4E37-AA0B-E9AB487A81DA}" dt="2020-07-11T04:27:13.602" v="87" actId="478"/>
          <ac:picMkLst>
            <pc:docMk/>
            <pc:sldMk cId="2938927582" sldId="1906"/>
            <ac:picMk id="13" creationId="{306B9476-4A4E-43F1-A975-E85C4758CBFE}"/>
          </ac:picMkLst>
        </pc:picChg>
        <pc:picChg chg="mod">
          <ac:chgData name="Robert [Chillibreeze]" userId="8fe5ebfe-980d-441d-bbff-8c5265b810b8" providerId="ADAL" clId="{A6F300A0-DFE3-4E37-AA0B-E9AB487A81DA}" dt="2020-07-11T04:28:07.551" v="133"/>
          <ac:picMkLst>
            <pc:docMk/>
            <pc:sldMk cId="2938927582" sldId="1906"/>
            <ac:picMk id="15" creationId="{C0EBAF2D-47B1-4348-AAF1-C62A8100BE04}"/>
          </ac:picMkLst>
        </pc:picChg>
        <pc:picChg chg="add del">
          <ac:chgData name="Robert [Chillibreeze]" userId="8fe5ebfe-980d-441d-bbff-8c5265b810b8" providerId="ADAL" clId="{A6F300A0-DFE3-4E37-AA0B-E9AB487A81DA}" dt="2020-07-11T04:26:51.838" v="80" actId="22"/>
          <ac:picMkLst>
            <pc:docMk/>
            <pc:sldMk cId="2938927582" sldId="1906"/>
            <ac:picMk id="17" creationId="{005E5017-2FB7-4E6D-9010-2542ACBBDB6A}"/>
          </ac:picMkLst>
        </pc:picChg>
        <pc:picChg chg="add mod">
          <ac:chgData name="Robert [Chillibreeze]" userId="8fe5ebfe-980d-441d-bbff-8c5265b810b8" providerId="ADAL" clId="{A6F300A0-DFE3-4E37-AA0B-E9AB487A81DA}" dt="2020-07-11T04:28:47.265" v="150" actId="13244"/>
          <ac:picMkLst>
            <pc:docMk/>
            <pc:sldMk cId="2938927582" sldId="1906"/>
            <ac:picMk id="21" creationId="{E72B775B-FEEC-4295-A6A4-C445D3A726A6}"/>
          </ac:picMkLst>
        </pc:picChg>
        <pc:picChg chg="add del">
          <ac:chgData name="Robert [Chillibreeze]" userId="8fe5ebfe-980d-441d-bbff-8c5265b810b8" providerId="ADAL" clId="{A6F300A0-DFE3-4E37-AA0B-E9AB487A81DA}" dt="2020-07-11T04:27:01.351" v="83" actId="22"/>
          <ac:picMkLst>
            <pc:docMk/>
            <pc:sldMk cId="2938927582" sldId="1906"/>
            <ac:picMk id="24" creationId="{0508904B-E9DB-4F38-B9C0-37B4FCEEF7C5}"/>
          </ac:picMkLst>
        </pc:picChg>
        <pc:picChg chg="add mod">
          <ac:chgData name="Robert [Chillibreeze]" userId="8fe5ebfe-980d-441d-bbff-8c5265b810b8" providerId="ADAL" clId="{A6F300A0-DFE3-4E37-AA0B-E9AB487A81DA}" dt="2020-07-11T04:28:47.265" v="150" actId="13244"/>
          <ac:picMkLst>
            <pc:docMk/>
            <pc:sldMk cId="2938927582" sldId="1906"/>
            <ac:picMk id="27" creationId="{FD3606A1-7BEA-48B7-946B-5CAD92ABD44B}"/>
          </ac:picMkLst>
        </pc:picChg>
        <pc:picChg chg="mod">
          <ac:chgData name="Robert [Chillibreeze]" userId="8fe5ebfe-980d-441d-bbff-8c5265b810b8" providerId="ADAL" clId="{A6F300A0-DFE3-4E37-AA0B-E9AB487A81DA}" dt="2020-07-11T04:28:02.247" v="117"/>
          <ac:picMkLst>
            <pc:docMk/>
            <pc:sldMk cId="2938927582" sldId="1906"/>
            <ac:picMk id="28" creationId="{227D72A9-18F7-4E41-8344-EF60BCE61AFF}"/>
          </ac:picMkLst>
        </pc:picChg>
        <pc:picChg chg="mod">
          <ac:chgData name="Robert [Chillibreeze]" userId="8fe5ebfe-980d-441d-bbff-8c5265b810b8" providerId="ADAL" clId="{A6F300A0-DFE3-4E37-AA0B-E9AB487A81DA}" dt="2020-07-11T04:28:04.981" v="125"/>
          <ac:picMkLst>
            <pc:docMk/>
            <pc:sldMk cId="2938927582" sldId="1906"/>
            <ac:picMk id="30" creationId="{6B357B23-9B36-4250-A7E3-701AC709D474}"/>
          </ac:picMkLst>
        </pc:picChg>
        <pc:picChg chg="add mod">
          <ac:chgData name="Robert [Chillibreeze]" userId="8fe5ebfe-980d-441d-bbff-8c5265b810b8" providerId="ADAL" clId="{A6F300A0-DFE3-4E37-AA0B-E9AB487A81DA}" dt="2020-07-11T04:28:47.265" v="150" actId="13244"/>
          <ac:picMkLst>
            <pc:docMk/>
            <pc:sldMk cId="2938927582" sldId="1906"/>
            <ac:picMk id="31" creationId="{CEDFF1B2-B046-4A80-8230-1AB65C0852C4}"/>
          </ac:picMkLst>
        </pc:picChg>
        <pc:picChg chg="mod">
          <ac:chgData name="Robert [Chillibreeze]" userId="8fe5ebfe-980d-441d-bbff-8c5265b810b8" providerId="ADAL" clId="{A6F300A0-DFE3-4E37-AA0B-E9AB487A81DA}" dt="2020-07-11T04:28:10.238" v="141"/>
          <ac:picMkLst>
            <pc:docMk/>
            <pc:sldMk cId="2938927582" sldId="1906"/>
            <ac:picMk id="32" creationId="{C24B9B6E-D0DC-4B93-9CA1-64EC38AC69F5}"/>
          </ac:picMkLst>
        </pc:picChg>
        <pc:picChg chg="add mod">
          <ac:chgData name="Robert [Chillibreeze]" userId="8fe5ebfe-980d-441d-bbff-8c5265b810b8" providerId="ADAL" clId="{A6F300A0-DFE3-4E37-AA0B-E9AB487A81DA}" dt="2020-07-11T04:28:47.265" v="150" actId="13244"/>
          <ac:picMkLst>
            <pc:docMk/>
            <pc:sldMk cId="2938927582" sldId="1906"/>
            <ac:picMk id="34" creationId="{85477E04-C71C-4ED0-B796-3529A6EB3065}"/>
          </ac:picMkLst>
        </pc:picChg>
        <pc:picChg chg="mod">
          <ac:chgData name="Robert [Chillibreeze]" userId="8fe5ebfe-980d-441d-bbff-8c5265b810b8" providerId="ADAL" clId="{A6F300A0-DFE3-4E37-AA0B-E9AB487A81DA}" dt="2020-07-11T04:27:59.739" v="109"/>
          <ac:picMkLst>
            <pc:docMk/>
            <pc:sldMk cId="2938927582" sldId="1906"/>
            <ac:picMk id="35" creationId="{D5BDB3CB-433F-4730-B516-287F9D31E288}"/>
          </ac:picMkLst>
        </pc:picChg>
        <pc:cxnChg chg="mod">
          <ac:chgData name="Robert [Chillibreeze]" userId="8fe5ebfe-980d-441d-bbff-8c5265b810b8" providerId="ADAL" clId="{A6F300A0-DFE3-4E37-AA0B-E9AB487A81DA}" dt="2020-07-11T04:28:47.265" v="150" actId="13244"/>
          <ac:cxnSpMkLst>
            <pc:docMk/>
            <pc:sldMk cId="2938927582" sldId="1906"/>
            <ac:cxnSpMk id="7" creationId="{5AD3D18F-84D3-4730-9CFE-16C504DAC614}"/>
          </ac:cxnSpMkLst>
        </pc:cxnChg>
        <pc:cxnChg chg="mod">
          <ac:chgData name="Robert [Chillibreeze]" userId="8fe5ebfe-980d-441d-bbff-8c5265b810b8" providerId="ADAL" clId="{A6F300A0-DFE3-4E37-AA0B-E9AB487A81DA}" dt="2020-07-11T04:28:47.265" v="150" actId="13244"/>
          <ac:cxnSpMkLst>
            <pc:docMk/>
            <pc:sldMk cId="2938927582" sldId="1906"/>
            <ac:cxnSpMk id="8" creationId="{47A5A8CD-AFF3-4739-BADE-87BB67579F71}"/>
          </ac:cxnSpMkLst>
        </pc:cxnChg>
        <pc:cxnChg chg="mod">
          <ac:chgData name="Robert [Chillibreeze]" userId="8fe5ebfe-980d-441d-bbff-8c5265b810b8" providerId="ADAL" clId="{A6F300A0-DFE3-4E37-AA0B-E9AB487A81DA}" dt="2020-07-11T04:28:47.265" v="150" actId="13244"/>
          <ac:cxnSpMkLst>
            <pc:docMk/>
            <pc:sldMk cId="2938927582" sldId="1906"/>
            <ac:cxnSpMk id="10" creationId="{E0838DF5-35F8-4FC5-AC57-0FD2F47E7372}"/>
          </ac:cxnSpMkLst>
        </pc:cxnChg>
      </pc:sldChg>
      <pc:sldChg chg="modSp mod">
        <pc:chgData name="Robert [Chillibreeze]" userId="8fe5ebfe-980d-441d-bbff-8c5265b810b8" providerId="ADAL" clId="{A6F300A0-DFE3-4E37-AA0B-E9AB487A81DA}" dt="2020-07-11T04:36:09.449" v="242" actId="962"/>
        <pc:sldMkLst>
          <pc:docMk/>
          <pc:sldMk cId="2950951966" sldId="1909"/>
        </pc:sldMkLst>
        <pc:picChg chg="mod">
          <ac:chgData name="Robert [Chillibreeze]" userId="8fe5ebfe-980d-441d-bbff-8c5265b810b8" providerId="ADAL" clId="{A6F300A0-DFE3-4E37-AA0B-E9AB487A81DA}" dt="2020-07-11T04:36:09.449" v="242" actId="962"/>
          <ac:picMkLst>
            <pc:docMk/>
            <pc:sldMk cId="2950951966" sldId="1909"/>
            <ac:picMk id="5" creationId="{7951B350-1FDF-4A50-98A2-B7971989F6C5}"/>
          </ac:picMkLst>
        </pc:picChg>
      </pc:sldChg>
      <pc:sldChg chg="modSp mod">
        <pc:chgData name="Robert [Chillibreeze]" userId="8fe5ebfe-980d-441d-bbff-8c5265b810b8" providerId="ADAL" clId="{A6F300A0-DFE3-4E37-AA0B-E9AB487A81DA}" dt="2020-07-11T04:35:49.331" v="240" actId="962"/>
        <pc:sldMkLst>
          <pc:docMk/>
          <pc:sldMk cId="1488089946" sldId="1910"/>
        </pc:sldMkLst>
        <pc:spChg chg="mod">
          <ac:chgData name="Robert [Chillibreeze]" userId="8fe5ebfe-980d-441d-bbff-8c5265b810b8" providerId="ADAL" clId="{A6F300A0-DFE3-4E37-AA0B-E9AB487A81DA}" dt="2020-07-11T04:35:48.185" v="239" actId="962"/>
          <ac:spMkLst>
            <pc:docMk/>
            <pc:sldMk cId="1488089946" sldId="1910"/>
            <ac:spMk id="52" creationId="{75FF09C6-97F2-4893-8AFB-B002F592662E}"/>
          </ac:spMkLst>
        </pc:spChg>
        <pc:spChg chg="mod">
          <ac:chgData name="Robert [Chillibreeze]" userId="8fe5ebfe-980d-441d-bbff-8c5265b810b8" providerId="ADAL" clId="{A6F300A0-DFE3-4E37-AA0B-E9AB487A81DA}" dt="2020-07-11T04:35:49.331" v="240" actId="962"/>
          <ac:spMkLst>
            <pc:docMk/>
            <pc:sldMk cId="1488089946" sldId="1910"/>
            <ac:spMk id="54" creationId="{83D02CD7-4773-44F1-BAA9-756A16D2A149}"/>
          </ac:spMkLst>
        </pc:spChg>
      </pc:sldChg>
      <pc:sldChg chg="addSp delSp modSp">
        <pc:chgData name="Robert [Chillibreeze]" userId="8fe5ebfe-980d-441d-bbff-8c5265b810b8" providerId="ADAL" clId="{A6F300A0-DFE3-4E37-AA0B-E9AB487A81DA}" dt="2020-07-11T16:04:35.765" v="264"/>
        <pc:sldMkLst>
          <pc:docMk/>
          <pc:sldMk cId="316985794" sldId="1914"/>
        </pc:sldMkLst>
        <pc:spChg chg="mod">
          <ac:chgData name="Robert [Chillibreeze]" userId="8fe5ebfe-980d-441d-bbff-8c5265b810b8" providerId="ADAL" clId="{A6F300A0-DFE3-4E37-AA0B-E9AB487A81DA}" dt="2020-07-11T16:04:35.765" v="264"/>
          <ac:spMkLst>
            <pc:docMk/>
            <pc:sldMk cId="316985794" sldId="1914"/>
            <ac:spMk id="2" creationId="{D0161B9C-B4A1-4E8B-BDD0-8D4B9DE9519A}"/>
          </ac:spMkLst>
        </pc:spChg>
        <pc:spChg chg="add del mod">
          <ac:chgData name="Robert [Chillibreeze]" userId="8fe5ebfe-980d-441d-bbff-8c5265b810b8" providerId="ADAL" clId="{A6F300A0-DFE3-4E37-AA0B-E9AB487A81DA}" dt="2020-07-11T16:04:35.618" v="263"/>
          <ac:spMkLst>
            <pc:docMk/>
            <pc:sldMk cId="316985794" sldId="1914"/>
            <ac:spMk id="3" creationId="{4F328D53-9459-4FD4-826F-8B2DB58F506D}"/>
          </ac:spMkLst>
        </pc:spChg>
        <pc:spChg chg="add del mod">
          <ac:chgData name="Robert [Chillibreeze]" userId="8fe5ebfe-980d-441d-bbff-8c5265b810b8" providerId="ADAL" clId="{A6F300A0-DFE3-4E37-AA0B-E9AB487A81DA}" dt="2020-07-11T16:04:35.765" v="264"/>
          <ac:spMkLst>
            <pc:docMk/>
            <pc:sldMk cId="316985794" sldId="1914"/>
            <ac:spMk id="4" creationId="{D77FCA8B-23CA-49EA-B934-19FA6388F14C}"/>
          </ac:spMkLst>
        </pc:spChg>
      </pc:sldChg>
      <pc:sldChg chg="addSp delSp modSp mod">
        <pc:chgData name="Robert [Chillibreeze]" userId="8fe5ebfe-980d-441d-bbff-8c5265b810b8" providerId="ADAL" clId="{A6F300A0-DFE3-4E37-AA0B-E9AB487A81DA}" dt="2020-07-11T04:22:46.889" v="38" actId="13244"/>
        <pc:sldMkLst>
          <pc:docMk/>
          <pc:sldMk cId="3946537586" sldId="1917"/>
        </pc:sldMkLst>
        <pc:spChg chg="add del mod">
          <ac:chgData name="Robert [Chillibreeze]" userId="8fe5ebfe-980d-441d-bbff-8c5265b810b8" providerId="ADAL" clId="{A6F300A0-DFE3-4E37-AA0B-E9AB487A81DA}" dt="2020-07-11T04:22:23.510" v="30"/>
          <ac:spMkLst>
            <pc:docMk/>
            <pc:sldMk cId="3946537586" sldId="1917"/>
            <ac:spMk id="2" creationId="{787A33DB-5CC1-45FD-A67D-84DD6E67A5BF}"/>
          </ac:spMkLst>
        </pc:spChg>
        <pc:spChg chg="add del mod">
          <ac:chgData name="Robert [Chillibreeze]" userId="8fe5ebfe-980d-441d-bbff-8c5265b810b8" providerId="ADAL" clId="{A6F300A0-DFE3-4E37-AA0B-E9AB487A81DA}" dt="2020-07-11T04:22:38.513" v="37"/>
          <ac:spMkLst>
            <pc:docMk/>
            <pc:sldMk cId="3946537586" sldId="1917"/>
            <ac:spMk id="3" creationId="{0F0C341F-14C4-408A-A1B5-5B39863A44B9}"/>
          </ac:spMkLst>
        </pc:spChg>
        <pc:spChg chg="mod">
          <ac:chgData name="Robert [Chillibreeze]" userId="8fe5ebfe-980d-441d-bbff-8c5265b810b8" providerId="ADAL" clId="{A6F300A0-DFE3-4E37-AA0B-E9AB487A81DA}" dt="2020-07-11T04:21:24.108" v="0" actId="13244"/>
          <ac:spMkLst>
            <pc:docMk/>
            <pc:sldMk cId="3946537586" sldId="1917"/>
            <ac:spMk id="4" creationId="{F90B8F01-129E-4AD3-8DEE-96BA43AEC8DA}"/>
          </ac:spMkLst>
        </pc:spChg>
        <pc:spChg chg="mod">
          <ac:chgData name="Robert [Chillibreeze]" userId="8fe5ebfe-980d-441d-bbff-8c5265b810b8" providerId="ADAL" clId="{A6F300A0-DFE3-4E37-AA0B-E9AB487A81DA}" dt="2020-07-11T04:21:54.204" v="11"/>
          <ac:spMkLst>
            <pc:docMk/>
            <pc:sldMk cId="3946537586" sldId="1917"/>
            <ac:spMk id="9" creationId="{25717183-9DCF-48C8-971F-13A0265AB91F}"/>
          </ac:spMkLst>
        </pc:spChg>
        <pc:spChg chg="add del mod">
          <ac:chgData name="Robert [Chillibreeze]" userId="8fe5ebfe-980d-441d-bbff-8c5265b810b8" providerId="ADAL" clId="{A6F300A0-DFE3-4E37-AA0B-E9AB487A81DA}" dt="2020-07-11T04:22:07.496" v="19"/>
          <ac:spMkLst>
            <pc:docMk/>
            <pc:sldMk cId="3946537586" sldId="1917"/>
            <ac:spMk id="11" creationId="{FCB1B301-0847-4604-BFF2-21AD43F70DD1}"/>
          </ac:spMkLst>
        </pc:spChg>
        <pc:spChg chg="add del mod">
          <ac:chgData name="Robert [Chillibreeze]" userId="8fe5ebfe-980d-441d-bbff-8c5265b810b8" providerId="ADAL" clId="{A6F300A0-DFE3-4E37-AA0B-E9AB487A81DA}" dt="2020-07-11T04:22:07.496" v="19"/>
          <ac:spMkLst>
            <pc:docMk/>
            <pc:sldMk cId="3946537586" sldId="1917"/>
            <ac:spMk id="12" creationId="{0EF4B9BE-1113-4AA6-8B86-A223348138DF}"/>
          </ac:spMkLst>
        </pc:spChg>
        <pc:spChg chg="mod">
          <ac:chgData name="Robert [Chillibreeze]" userId="8fe5ebfe-980d-441d-bbff-8c5265b810b8" providerId="ADAL" clId="{A6F300A0-DFE3-4E37-AA0B-E9AB487A81DA}" dt="2020-07-11T04:22:06.071" v="18"/>
          <ac:spMkLst>
            <pc:docMk/>
            <pc:sldMk cId="3946537586" sldId="1917"/>
            <ac:spMk id="13" creationId="{A423E2FB-F922-4345-96D3-8ED38A2F1C75}"/>
          </ac:spMkLst>
        </pc:spChg>
        <pc:spChg chg="mod">
          <ac:chgData name="Robert [Chillibreeze]" userId="8fe5ebfe-980d-441d-bbff-8c5265b810b8" providerId="ADAL" clId="{A6F300A0-DFE3-4E37-AA0B-E9AB487A81DA}" dt="2020-07-11T04:22:14.713" v="23"/>
          <ac:spMkLst>
            <pc:docMk/>
            <pc:sldMk cId="3946537586" sldId="1917"/>
            <ac:spMk id="14" creationId="{B35E2E0D-B4C0-462C-93D3-FF19244EFCF1}"/>
          </ac:spMkLst>
        </pc:spChg>
        <pc:spChg chg="add del">
          <ac:chgData name="Robert [Chillibreeze]" userId="8fe5ebfe-980d-441d-bbff-8c5265b810b8" providerId="ADAL" clId="{A6F300A0-DFE3-4E37-AA0B-E9AB487A81DA}" dt="2020-07-11T04:22:15.906" v="25"/>
          <ac:spMkLst>
            <pc:docMk/>
            <pc:sldMk cId="3946537586" sldId="1917"/>
            <ac:spMk id="15" creationId="{EBDAFFD0-DCA3-4F87-ACBA-4291DA4954B4}"/>
          </ac:spMkLst>
        </pc:spChg>
        <pc:picChg chg="mod">
          <ac:chgData name="Robert [Chillibreeze]" userId="8fe5ebfe-980d-441d-bbff-8c5265b810b8" providerId="ADAL" clId="{A6F300A0-DFE3-4E37-AA0B-E9AB487A81DA}" dt="2020-07-11T04:21:55.586" v="13"/>
          <ac:picMkLst>
            <pc:docMk/>
            <pc:sldMk cId="3946537586" sldId="1917"/>
            <ac:picMk id="10" creationId="{849E0DE1-2711-4A2D-AC80-FE02EB3EB0DF}"/>
          </ac:picMkLst>
        </pc:picChg>
        <pc:picChg chg="add mod">
          <ac:chgData name="Robert [Chillibreeze]" userId="8fe5ebfe-980d-441d-bbff-8c5265b810b8" providerId="ADAL" clId="{A6F300A0-DFE3-4E37-AA0B-E9AB487A81DA}" dt="2020-07-11T04:22:18.684" v="27" actId="571"/>
          <ac:picMkLst>
            <pc:docMk/>
            <pc:sldMk cId="3946537586" sldId="1917"/>
            <ac:picMk id="16" creationId="{B7DD428F-4CCF-4835-8BD1-481050F62C59}"/>
          </ac:picMkLst>
        </pc:picChg>
        <pc:picChg chg="mod">
          <ac:chgData name="Robert [Chillibreeze]" userId="8fe5ebfe-980d-441d-bbff-8c5265b810b8" providerId="ADAL" clId="{A6F300A0-DFE3-4E37-AA0B-E9AB487A81DA}" dt="2020-07-11T04:22:23.118" v="29"/>
          <ac:picMkLst>
            <pc:docMk/>
            <pc:sldMk cId="3946537586" sldId="1917"/>
            <ac:picMk id="18" creationId="{A8A46518-56EC-466F-8464-8CCF08799D39}"/>
          </ac:picMkLst>
        </pc:picChg>
        <pc:picChg chg="mod">
          <ac:chgData name="Robert [Chillibreeze]" userId="8fe5ebfe-980d-441d-bbff-8c5265b810b8" providerId="ADAL" clId="{A6F300A0-DFE3-4E37-AA0B-E9AB487A81DA}" dt="2020-07-11T04:22:23.510" v="30"/>
          <ac:picMkLst>
            <pc:docMk/>
            <pc:sldMk cId="3946537586" sldId="1917"/>
            <ac:picMk id="19" creationId="{47BBA5A8-9324-45E9-BF33-6DC8C82C9275}"/>
          </ac:picMkLst>
        </pc:picChg>
        <pc:picChg chg="mod">
          <ac:chgData name="Robert [Chillibreeze]" userId="8fe5ebfe-980d-441d-bbff-8c5265b810b8" providerId="ADAL" clId="{A6F300A0-DFE3-4E37-AA0B-E9AB487A81DA}" dt="2020-07-11T04:22:38.144" v="36"/>
          <ac:picMkLst>
            <pc:docMk/>
            <pc:sldMk cId="3946537586" sldId="1917"/>
            <ac:picMk id="21" creationId="{08367E2F-5415-4A3E-BE1A-9B19C24BD962}"/>
          </ac:picMkLst>
        </pc:picChg>
        <pc:picChg chg="mod">
          <ac:chgData name="Robert [Chillibreeze]" userId="8fe5ebfe-980d-441d-bbff-8c5265b810b8" providerId="ADAL" clId="{A6F300A0-DFE3-4E37-AA0B-E9AB487A81DA}" dt="2020-07-11T04:22:46.889" v="38" actId="13244"/>
          <ac:picMkLst>
            <pc:docMk/>
            <pc:sldMk cId="3946537586" sldId="1917"/>
            <ac:picMk id="22" creationId="{ABC8F794-11E8-49AC-AA09-39F850C4773C}"/>
          </ac:picMkLst>
        </pc:picChg>
        <pc:picChg chg="add del mod">
          <ac:chgData name="Robert [Chillibreeze]" userId="8fe5ebfe-980d-441d-bbff-8c5265b810b8" providerId="ADAL" clId="{A6F300A0-DFE3-4E37-AA0B-E9AB487A81DA}" dt="2020-07-11T04:22:23.510" v="30"/>
          <ac:picMkLst>
            <pc:docMk/>
            <pc:sldMk cId="3946537586" sldId="1917"/>
            <ac:picMk id="61" creationId="{D1EB79C3-3B67-44FA-8AC9-358BF4A4889F}"/>
          </ac:picMkLst>
        </pc:picChg>
        <pc:picChg chg="add del mod">
          <ac:chgData name="Robert [Chillibreeze]" userId="8fe5ebfe-980d-441d-bbff-8c5265b810b8" providerId="ADAL" clId="{A6F300A0-DFE3-4E37-AA0B-E9AB487A81DA}" dt="2020-07-11T04:22:38.513" v="37"/>
          <ac:picMkLst>
            <pc:docMk/>
            <pc:sldMk cId="3946537586" sldId="1917"/>
            <ac:picMk id="64" creationId="{0BA22C04-B4E1-4E8F-A4E0-95F855AF1BFB}"/>
          </ac:picMkLst>
        </pc:picChg>
      </pc:sldChg>
      <pc:sldChg chg="addSp delSp modSp">
        <pc:chgData name="Robert [Chillibreeze]" userId="8fe5ebfe-980d-441d-bbff-8c5265b810b8" providerId="ADAL" clId="{A6F300A0-DFE3-4E37-AA0B-E9AB487A81DA}" dt="2020-07-11T16:04:46.772" v="266"/>
        <pc:sldMkLst>
          <pc:docMk/>
          <pc:sldMk cId="46266726" sldId="1918"/>
        </pc:sldMkLst>
        <pc:spChg chg="add del mod">
          <ac:chgData name="Robert [Chillibreeze]" userId="8fe5ebfe-980d-441d-bbff-8c5265b810b8" providerId="ADAL" clId="{A6F300A0-DFE3-4E37-AA0B-E9AB487A81DA}" dt="2020-07-11T16:04:46.625" v="265"/>
          <ac:spMkLst>
            <pc:docMk/>
            <pc:sldMk cId="46266726" sldId="1918"/>
            <ac:spMk id="2" creationId="{47248E1B-CB6D-437E-9A60-BE6CA78DC7FC}"/>
          </ac:spMkLst>
        </pc:spChg>
        <pc:spChg chg="add del mod">
          <ac:chgData name="Robert [Chillibreeze]" userId="8fe5ebfe-980d-441d-bbff-8c5265b810b8" providerId="ADAL" clId="{A6F300A0-DFE3-4E37-AA0B-E9AB487A81DA}" dt="2020-07-11T16:04:46.772" v="266"/>
          <ac:spMkLst>
            <pc:docMk/>
            <pc:sldMk cId="46266726" sldId="1918"/>
            <ac:spMk id="4" creationId="{1FD5DC7B-375F-4EED-9EB9-C7DB2FF8FBBA}"/>
          </ac:spMkLst>
        </pc:spChg>
        <pc:spChg chg="mod">
          <ac:chgData name="Robert [Chillibreeze]" userId="8fe5ebfe-980d-441d-bbff-8c5265b810b8" providerId="ADAL" clId="{A6F300A0-DFE3-4E37-AA0B-E9AB487A81DA}" dt="2020-07-11T16:04:46.772" v="266"/>
          <ac:spMkLst>
            <pc:docMk/>
            <pc:sldMk cId="46266726" sldId="1918"/>
            <ac:spMk id="17" creationId="{00000000-0000-0000-0000-000000000000}"/>
          </ac:spMkLst>
        </pc:spChg>
      </pc:sldChg>
      <pc:sldChg chg="addSp delSp modSp">
        <pc:chgData name="Robert [Chillibreeze]" userId="8fe5ebfe-980d-441d-bbff-8c5265b810b8" providerId="ADAL" clId="{A6F300A0-DFE3-4E37-AA0B-E9AB487A81DA}" dt="2020-07-11T16:07:22.822" v="274"/>
        <pc:sldMkLst>
          <pc:docMk/>
          <pc:sldMk cId="3526592946" sldId="1920"/>
        </pc:sldMkLst>
        <pc:spChg chg="mod">
          <ac:chgData name="Robert [Chillibreeze]" userId="8fe5ebfe-980d-441d-bbff-8c5265b810b8" providerId="ADAL" clId="{A6F300A0-DFE3-4E37-AA0B-E9AB487A81DA}" dt="2020-07-11T16:07:22.822" v="274"/>
          <ac:spMkLst>
            <pc:docMk/>
            <pc:sldMk cId="3526592946" sldId="1920"/>
            <ac:spMk id="2" creationId="{7720ED75-5944-4BB1-9D5D-7CED1E8B646E}"/>
          </ac:spMkLst>
        </pc:spChg>
        <pc:spChg chg="add del mod">
          <ac:chgData name="Robert [Chillibreeze]" userId="8fe5ebfe-980d-441d-bbff-8c5265b810b8" providerId="ADAL" clId="{A6F300A0-DFE3-4E37-AA0B-E9AB487A81DA}" dt="2020-07-11T16:07:22.519" v="272"/>
          <ac:spMkLst>
            <pc:docMk/>
            <pc:sldMk cId="3526592946" sldId="1920"/>
            <ac:spMk id="3" creationId="{70167641-B056-44BD-AD1B-C0B0ADFB6DEA}"/>
          </ac:spMkLst>
        </pc:spChg>
        <pc:spChg chg="add del mod">
          <ac:chgData name="Robert [Chillibreeze]" userId="8fe5ebfe-980d-441d-bbff-8c5265b810b8" providerId="ADAL" clId="{A6F300A0-DFE3-4E37-AA0B-E9AB487A81DA}" dt="2020-07-11T16:07:22.679" v="273"/>
          <ac:spMkLst>
            <pc:docMk/>
            <pc:sldMk cId="3526592946" sldId="1920"/>
            <ac:spMk id="4" creationId="{02AE73D0-CBF8-4127-BEFC-124A69374F33}"/>
          </ac:spMkLst>
        </pc:spChg>
        <pc:spChg chg="add del mod">
          <ac:chgData name="Robert [Chillibreeze]" userId="8fe5ebfe-980d-441d-bbff-8c5265b810b8" providerId="ADAL" clId="{A6F300A0-DFE3-4E37-AA0B-E9AB487A81DA}" dt="2020-07-11T16:07:22.822" v="274"/>
          <ac:spMkLst>
            <pc:docMk/>
            <pc:sldMk cId="3526592946" sldId="1920"/>
            <ac:spMk id="5" creationId="{F1359446-36F0-4DC2-BB09-BC017AF63B65}"/>
          </ac:spMkLst>
        </pc:spChg>
      </pc:sldChg>
      <pc:sldMasterChg chg="modSldLayout">
        <pc:chgData name="Robert [Chillibreeze]" userId="8fe5ebfe-980d-441d-bbff-8c5265b810b8" providerId="ADAL" clId="{A6F300A0-DFE3-4E37-AA0B-E9AB487A81DA}" dt="2020-07-11T04:38:59.668" v="251"/>
        <pc:sldMasterMkLst>
          <pc:docMk/>
          <pc:sldMasterMk cId="1881724970" sldId="2147484551"/>
        </pc:sldMasterMkLst>
        <pc:sldLayoutChg chg="setBg">
          <pc:chgData name="Robert [Chillibreeze]" userId="8fe5ebfe-980d-441d-bbff-8c5265b810b8" providerId="ADAL" clId="{A6F300A0-DFE3-4E37-AA0B-E9AB487A81DA}" dt="2020-07-11T04:38:59.668" v="251"/>
          <pc:sldLayoutMkLst>
            <pc:docMk/>
            <pc:sldMasterMk cId="1881724970" sldId="2147484551"/>
            <pc:sldLayoutMk cId="2870309912" sldId="2147484624"/>
          </pc:sldLayoutMkLst>
        </pc:sldLayoutChg>
      </pc:sldMasterChg>
    </pc:docChg>
  </pc:docChgLst>
  <pc:docChgLst>
    <pc:chgData name="Wanlambok Nongbet [Chillibreeze]" userId="6bf028ea-505a-4797-9fbe-498829f78d74" providerId="ADAL" clId="{720248AB-FC97-4C01-BC2F-06249C1F1CFB}"/>
    <pc:docChg chg="modSld">
      <pc:chgData name="Wanlambok Nongbet [Chillibreeze]" userId="6bf028ea-505a-4797-9fbe-498829f78d74" providerId="ADAL" clId="{720248AB-FC97-4C01-BC2F-06249C1F1CFB}" dt="2020-07-15T13:26:16.187" v="1" actId="2711"/>
      <pc:docMkLst>
        <pc:docMk/>
      </pc:docMkLst>
      <pc:sldChg chg="modSp mod">
        <pc:chgData name="Wanlambok Nongbet [Chillibreeze]" userId="6bf028ea-505a-4797-9fbe-498829f78d74" providerId="ADAL" clId="{720248AB-FC97-4C01-BC2F-06249C1F1CFB}" dt="2020-07-15T13:26:16.187" v="1" actId="2711"/>
        <pc:sldMkLst>
          <pc:docMk/>
          <pc:sldMk cId="17682011" sldId="1883"/>
        </pc:sldMkLst>
        <pc:spChg chg="mod">
          <ac:chgData name="Wanlambok Nongbet [Chillibreeze]" userId="6bf028ea-505a-4797-9fbe-498829f78d74" providerId="ADAL" clId="{720248AB-FC97-4C01-BC2F-06249C1F1CFB}" dt="2020-07-15T13:26:16.187" v="1" actId="2711"/>
          <ac:spMkLst>
            <pc:docMk/>
            <pc:sldMk cId="17682011" sldId="1883"/>
            <ac:spMk id="4" creationId="{9889FE49-EFE8-4280-85DB-4C24A4DE1A28}"/>
          </ac:spMkLst>
        </pc:spChg>
        <pc:spChg chg="mod">
          <ac:chgData name="Wanlambok Nongbet [Chillibreeze]" userId="6bf028ea-505a-4797-9fbe-498829f78d74" providerId="ADAL" clId="{720248AB-FC97-4C01-BC2F-06249C1F1CFB}" dt="2020-07-15T13:26:16.187" v="1" actId="2711"/>
          <ac:spMkLst>
            <pc:docMk/>
            <pc:sldMk cId="17682011" sldId="1883"/>
            <ac:spMk id="10" creationId="{DE6B0E77-C209-4A17-BA67-961E1A3DC72C}"/>
          </ac:spMkLst>
        </pc:spChg>
        <pc:spChg chg="mod">
          <ac:chgData name="Wanlambok Nongbet [Chillibreeze]" userId="6bf028ea-505a-4797-9fbe-498829f78d74" providerId="ADAL" clId="{720248AB-FC97-4C01-BC2F-06249C1F1CFB}" dt="2020-07-15T13:26:16.187" v="1" actId="2711"/>
          <ac:spMkLst>
            <pc:docMk/>
            <pc:sldMk cId="17682011" sldId="1883"/>
            <ac:spMk id="16" creationId="{1E260882-53BD-4258-8743-EA47B550FAC9}"/>
          </ac:spMkLst>
        </pc:spChg>
        <pc:spChg chg="mod">
          <ac:chgData name="Wanlambok Nongbet [Chillibreeze]" userId="6bf028ea-505a-4797-9fbe-498829f78d74" providerId="ADAL" clId="{720248AB-FC97-4C01-BC2F-06249C1F1CFB}" dt="2020-07-15T13:26:16.187" v="1" actId="2711"/>
          <ac:spMkLst>
            <pc:docMk/>
            <pc:sldMk cId="17682011" sldId="1883"/>
            <ac:spMk id="22" creationId="{C9BADFA6-9D00-4D4B-BFDB-01827337AE92}"/>
          </ac:spMkLst>
        </pc:spChg>
        <pc:spChg chg="mod">
          <ac:chgData name="Wanlambok Nongbet [Chillibreeze]" userId="6bf028ea-505a-4797-9fbe-498829f78d74" providerId="ADAL" clId="{720248AB-FC97-4C01-BC2F-06249C1F1CFB}" dt="2020-07-15T13:26:16.187" v="1" actId="2711"/>
          <ac:spMkLst>
            <pc:docMk/>
            <pc:sldMk cId="17682011" sldId="1883"/>
            <ac:spMk id="26" creationId="{51E1A2A3-F011-4A14-A5FB-848D66C63D6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7/20/2020 4:05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7/20/2020 4:05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95726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a:solidFill>
                  <a:srgbClr val="000000"/>
                </a:solidFill>
                <a:effectLst/>
                <a:latin typeface="Consolas" panose="020B0609020204030204" pitchFamily="49" charset="0"/>
              </a:rPr>
              <a:t>See </a:t>
            </a:r>
            <a:r>
              <a:rPr lang="en-US" b="0">
                <a:solidFill>
                  <a:srgbClr val="A31515"/>
                </a:solidFill>
                <a:effectLst/>
                <a:latin typeface="Consolas" panose="020B0609020204030204" pitchFamily="49" charset="0"/>
              </a:rPr>
              <a:t>http://owasp.org</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34360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a:solidFill>
                  <a:schemeClr val="tx1"/>
                </a:solidFill>
                <a:effectLst/>
                <a:latin typeface="Segoe UI Light" pitchFamily="34" charset="0"/>
                <a:ea typeface="+mn-ea"/>
                <a:cs typeface="+mn-cs"/>
              </a:rPr>
              <a:t>Fortify - https://marketplace.visualstudio.com/items?itemName=fortifyvsts.hpe-security-fortify-vsts</a:t>
            </a:r>
          </a:p>
          <a:p>
            <a:r>
              <a:rPr lang="en-US" sz="882" b="0" kern="1200" err="1">
                <a:solidFill>
                  <a:schemeClr val="tx1"/>
                </a:solidFill>
                <a:effectLst/>
                <a:latin typeface="Segoe UI Light" pitchFamily="34" charset="0"/>
                <a:ea typeface="+mn-ea"/>
                <a:cs typeface="+mn-cs"/>
              </a:rPr>
              <a:t>Checkmarx</a:t>
            </a:r>
            <a:r>
              <a:rPr lang="en-US" sz="882" b="0" kern="1200">
                <a:solidFill>
                  <a:schemeClr val="tx1"/>
                </a:solidFill>
                <a:effectLst/>
                <a:latin typeface="Segoe UI Light" pitchFamily="34" charset="0"/>
                <a:ea typeface="+mn-ea"/>
                <a:cs typeface="+mn-cs"/>
              </a:rPr>
              <a:t> </a:t>
            </a:r>
            <a:r>
              <a:rPr lang="en-US" sz="882" b="0" kern="1200" err="1">
                <a:solidFill>
                  <a:schemeClr val="tx1"/>
                </a:solidFill>
                <a:effectLst/>
                <a:latin typeface="Segoe UI Light" pitchFamily="34" charset="0"/>
                <a:ea typeface="+mn-ea"/>
                <a:cs typeface="+mn-cs"/>
              </a:rPr>
              <a:t>CxSAST</a:t>
            </a:r>
            <a:r>
              <a:rPr lang="en-US" sz="882" b="0" kern="1200">
                <a:solidFill>
                  <a:schemeClr val="tx1"/>
                </a:solidFill>
                <a:effectLst/>
                <a:latin typeface="Segoe UI Light" pitchFamily="34" charset="0"/>
                <a:ea typeface="+mn-ea"/>
                <a:cs typeface="+mn-cs"/>
              </a:rPr>
              <a:t> - https://marketplace.visualstudio.com/items?itemName=checkmarx.cxsast</a:t>
            </a:r>
          </a:p>
          <a:p>
            <a:r>
              <a:rPr lang="en-US" sz="882" b="0" kern="1200">
                <a:solidFill>
                  <a:schemeClr val="tx1"/>
                </a:solidFill>
                <a:effectLst/>
                <a:latin typeface="Segoe UI Light" pitchFamily="34" charset="0"/>
                <a:ea typeface="+mn-ea"/>
                <a:cs typeface="+mn-cs"/>
              </a:rPr>
              <a:t>OWASP Zed Attack Proxy Scan - https://marketplace.visualstudio.com/items?itemName=kasunkodagoda.owasp-zap-scan</a:t>
            </a:r>
          </a:p>
          <a:p>
            <a:r>
              <a:rPr lang="en-US" sz="882" b="0" kern="1200" err="1">
                <a:solidFill>
                  <a:schemeClr val="tx1"/>
                </a:solidFill>
                <a:effectLst/>
                <a:latin typeface="Segoe UI Light" pitchFamily="34" charset="0"/>
                <a:ea typeface="+mn-ea"/>
                <a:cs typeface="+mn-cs"/>
              </a:rPr>
              <a:t>BinSkim</a:t>
            </a:r>
            <a:r>
              <a:rPr lang="en-US" sz="882" b="0" kern="1200">
                <a:solidFill>
                  <a:schemeClr val="tx1"/>
                </a:solidFill>
                <a:effectLst/>
                <a:latin typeface="Segoe UI Light" pitchFamily="34" charset="0"/>
                <a:ea typeface="+mn-ea"/>
                <a:cs typeface="+mn-cs"/>
              </a:rPr>
              <a:t> - https://blogs.msdn.microsoft.com/secdevblog/2016/08/17/introducing-binskim/</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95726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a:solidFill>
                  <a:schemeClr val="tx1"/>
                </a:solidFill>
                <a:effectLst/>
                <a:latin typeface="Segoe UI Light" pitchFamily="34" charset="0"/>
                <a:ea typeface="+mn-ea"/>
                <a:cs typeface="+mn-cs"/>
              </a:rPr>
              <a:t>Common Vulnerabilities and Exposures - https://cve.mitre.org/about/</a:t>
            </a:r>
          </a:p>
          <a:p>
            <a:endParaRPr lang="en-US" sz="882" b="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89031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Managing Technical Debt with Azure DevOps and </a:t>
            </a:r>
            <a:r>
              <a:rPr lang="en-US" sz="882" b="0" kern="1200" err="1">
                <a:solidFill>
                  <a:schemeClr val="tx1"/>
                </a:solidFill>
                <a:effectLst/>
                <a:latin typeface="Segoe UI Light" pitchFamily="34" charset="0"/>
                <a:ea typeface="+mn-ea"/>
                <a:cs typeface="+mn-cs"/>
              </a:rPr>
              <a:t>SonarCloud</a:t>
            </a:r>
            <a:r>
              <a:rPr lang="en-US" sz="882" b="0" kern="1200">
                <a:solidFill>
                  <a:schemeClr val="tx1"/>
                </a:solidFill>
                <a:effectLst/>
                <a:latin typeface="Segoe UI Light" pitchFamily="34" charset="0"/>
                <a:ea typeface="+mn-ea"/>
                <a:cs typeface="+mn-cs"/>
              </a:rPr>
              <a:t> -https://www.azuredevopslabs.com/labs/azuredevops/sonarcloud/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02740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384016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sz="882" b="0" kern="1200">
                <a:solidFill>
                  <a:schemeClr val="tx1"/>
                </a:solidFill>
                <a:effectLst/>
                <a:latin typeface="Segoe UI Light" pitchFamily="34" charset="0"/>
                <a:ea typeface="+mn-ea"/>
                <a:cs typeface="+mn-cs"/>
              </a:rPr>
              <a:t>OWASP ZAP. OWASP ZAP is designed to run penetration testing against applications. Bolt is used to analyze open source library usage. The two Sonar products are for code quality and code coverage analysis.</a:t>
            </a:r>
          </a:p>
          <a:p>
            <a:r>
              <a:rPr lang="en-US" sz="882" b="1" i="0" kern="1200">
                <a:solidFill>
                  <a:schemeClr val="tx1"/>
                </a:solidFill>
                <a:effectLst/>
                <a:latin typeface="Segoe UI Light" pitchFamily="34" charset="0"/>
                <a:ea typeface="+mn-ea"/>
                <a:cs typeface="+mn-cs"/>
              </a:rPr>
              <a:t>Q2 Answer</a:t>
            </a:r>
            <a:r>
              <a:rPr lang="en-US" sz="882" b="0" i="0" kern="1200">
                <a:solidFill>
                  <a:schemeClr val="tx1"/>
                </a:solidFill>
                <a:effectLst/>
                <a:latin typeface="Segoe UI Light" pitchFamily="34" charset="0"/>
                <a:ea typeface="+mn-ea"/>
                <a:cs typeface="+mn-cs"/>
              </a:rPr>
              <a:t>: </a:t>
            </a:r>
            <a:r>
              <a:rPr lang="en-US" sz="882" b="0" kern="1200">
                <a:solidFill>
                  <a:schemeClr val="tx1"/>
                </a:solidFill>
                <a:effectLst/>
                <a:latin typeface="Segoe UI Light" pitchFamily="34" charset="0"/>
                <a:ea typeface="+mn-ea"/>
                <a:cs typeface="+mn-cs"/>
              </a:rPr>
              <a:t>Code smells are characteristics in your code that could possibly be a problem. Code smells hint at deeper problems in the design or implementation of the code. For example, code that works but contains many literal values or duplicated code.</a:t>
            </a:r>
          </a:p>
          <a:p>
            <a:r>
              <a:rPr lang="en-US" sz="882" b="1" i="0" kern="1200">
                <a:solidFill>
                  <a:schemeClr val="tx1"/>
                </a:solidFill>
                <a:effectLst/>
                <a:latin typeface="Segoe UI Light" pitchFamily="34" charset="0"/>
                <a:ea typeface="+mn-ea"/>
                <a:cs typeface="+mn-cs"/>
              </a:rPr>
              <a:t>Q3 Answer</a:t>
            </a:r>
            <a:r>
              <a:rPr lang="en-US" sz="882" b="0" i="0" kern="1200">
                <a:solidFill>
                  <a:schemeClr val="tx1"/>
                </a:solidFill>
                <a:effectLst/>
                <a:latin typeface="Segoe UI Light" pitchFamily="34" charset="0"/>
                <a:ea typeface="+mn-ea"/>
                <a:cs typeface="+mn-cs"/>
              </a:rPr>
              <a:t>: </a:t>
            </a:r>
            <a:r>
              <a:rPr lang="en-US" sz="882" b="0" kern="1200" err="1">
                <a:solidFill>
                  <a:schemeClr val="tx1"/>
                </a:solidFill>
                <a:effectLst/>
                <a:latin typeface="Segoe UI Light" pitchFamily="34" charset="0"/>
                <a:ea typeface="+mn-ea"/>
                <a:cs typeface="+mn-cs"/>
              </a:rPr>
              <a:t>WhiteSource</a:t>
            </a:r>
            <a:r>
              <a:rPr lang="en-US" sz="882" b="0" kern="1200">
                <a:solidFill>
                  <a:schemeClr val="tx1"/>
                </a:solidFill>
                <a:effectLst/>
                <a:latin typeface="Segoe UI Light" pitchFamily="34" charset="0"/>
                <a:ea typeface="+mn-ea"/>
                <a:cs typeface="+mn-cs"/>
              </a:rPr>
              <a:t> Bolt is used to analyze open source library usage. OWASP ZAP is designed to run penetration testing against applications. The two Sonar products are for code quality and code coverage analysis.</a:t>
            </a:r>
          </a:p>
          <a:p>
            <a:r>
              <a:rPr lang="en-US" b="1"/>
              <a:t>Q4 Answer: </a:t>
            </a:r>
            <a:r>
              <a:rPr lang="en-US" sz="882" b="0" kern="1200">
                <a:solidFill>
                  <a:schemeClr val="tx1"/>
                </a:solidFill>
                <a:effectLst/>
                <a:latin typeface="Segoe UI Light" pitchFamily="34" charset="0"/>
                <a:ea typeface="+mn-ea"/>
                <a:cs typeface="+mn-cs"/>
              </a:rPr>
              <a:t>High quality code should have well-defined interfaces. It should be clear and easy to read so self-documenting is desirable, as is short (not long) method bodies.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a:t>Q5 Answer: </a:t>
            </a:r>
            <a:r>
              <a:rPr lang="en-US" sz="882" b="0" kern="1200" err="1">
                <a:solidFill>
                  <a:schemeClr val="tx1"/>
                </a:solidFill>
                <a:effectLst/>
                <a:latin typeface="Segoe UI Light" pitchFamily="34" charset="0"/>
                <a:ea typeface="+mn-ea"/>
                <a:cs typeface="+mn-cs"/>
              </a:rPr>
              <a:t>SonarCloud</a:t>
            </a:r>
            <a:r>
              <a:rPr lang="en-US" sz="882" b="0" kern="1200">
                <a:solidFill>
                  <a:schemeClr val="tx1"/>
                </a:solidFill>
                <a:effectLst/>
                <a:latin typeface="Segoe UI Light" pitchFamily="34" charset="0"/>
                <a:ea typeface="+mn-ea"/>
                <a:cs typeface="+mn-cs"/>
              </a:rPr>
              <a:t> is the cloud-based version of the original SonarQube, and would be best for working with code in Azure Repos.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0920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4473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SonarCloud</a:t>
            </a:r>
            <a:r>
              <a:rPr lang="en-US" sz="882" b="0" kern="1200">
                <a:solidFill>
                  <a:schemeClr val="tx1"/>
                </a:solidFill>
                <a:effectLst/>
                <a:latin typeface="Segoe UI Light" pitchFamily="34" charset="0"/>
                <a:ea typeface="+mn-ea"/>
                <a:cs typeface="+mn-cs"/>
              </a:rPr>
              <a:t> - https://sonarcloud.io/about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838774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071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For more information, you can see:</a:t>
            </a:r>
          </a:p>
          <a:p>
            <a:r>
              <a:rPr lang="en-US" sz="882" b="0" kern="1200" err="1">
                <a:solidFill>
                  <a:schemeClr val="tx1"/>
                </a:solidFill>
                <a:effectLst/>
                <a:latin typeface="Segoe UI Light" pitchFamily="34" charset="0"/>
                <a:ea typeface="+mn-ea"/>
                <a:cs typeface="+mn-cs"/>
              </a:rPr>
              <a:t>NDepend</a:t>
            </a:r>
            <a:r>
              <a:rPr lang="en-US" sz="882" b="0" kern="1200">
                <a:solidFill>
                  <a:schemeClr val="tx1"/>
                </a:solidFill>
                <a:effectLst/>
                <a:latin typeface="Segoe UI Light" pitchFamily="34" charset="0"/>
                <a:ea typeface="+mn-ea"/>
                <a:cs typeface="+mn-cs"/>
              </a:rPr>
              <a:t> - https://www.ndepend.com</a:t>
            </a:r>
          </a:p>
          <a:p>
            <a:r>
              <a:rPr lang="en-US" sz="882" b="0" kern="1200">
                <a:solidFill>
                  <a:schemeClr val="tx1"/>
                </a:solidFill>
                <a:effectLst/>
                <a:latin typeface="Segoe UI Light" pitchFamily="34" charset="0"/>
                <a:ea typeface="+mn-ea"/>
                <a:cs typeface="+mn-cs"/>
              </a:rPr>
              <a:t>Visual Studio marketplace - https://marketplace.visualstudio.com/items?itemName=ndepend.ndependextension&amp;targetId=2ec491f3-0a97-4e53-bfef-20bf80c7e1ea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err="1">
                <a:solidFill>
                  <a:schemeClr val="tx1"/>
                </a:solidFill>
                <a:effectLst/>
                <a:latin typeface="Segoe UI Light" pitchFamily="34" charset="0"/>
                <a:ea typeface="+mn-ea"/>
                <a:cs typeface="+mn-cs"/>
              </a:rPr>
              <a:t>Resharper</a:t>
            </a:r>
            <a:r>
              <a:rPr lang="en-US" sz="882" b="0" kern="1200">
                <a:solidFill>
                  <a:schemeClr val="tx1"/>
                </a:solidFill>
                <a:effectLst/>
                <a:latin typeface="Segoe UI Light" pitchFamily="34" charset="0"/>
                <a:ea typeface="+mn-ea"/>
                <a:cs typeface="+mn-cs"/>
              </a:rPr>
              <a:t> Code Quality Analysis - https://marketplace.visualstudio.com/items?itemName=alanwales.resharper-code-analysis</a:t>
            </a:r>
          </a:p>
          <a:p>
            <a:br>
              <a:rPr lang="en-US" sz="882" b="0" kern="1200">
                <a:solidFill>
                  <a:schemeClr val="tx1"/>
                </a:solidFill>
                <a:effectLst/>
                <a:latin typeface="Segoe UI Light" pitchFamily="34" charset="0"/>
                <a:ea typeface="+mn-ea"/>
                <a:cs typeface="+mn-cs"/>
              </a:rPr>
            </a:br>
            <a:endParaRPr lang="en-US" sz="882" b="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7/20/2020 4:05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5737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7/20/2020 4:05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38401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lvl1pPr marL="176481" indent="-176481">
              <a:defRPr/>
            </a:lvl1pPr>
            <a:lvl2pPr marL="411249" indent="-17810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9437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31860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243000"/>
            <a:ext cx="9240836"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465138" y="632779"/>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2870309912"/>
      </p:ext>
    </p:extLst>
  </p:cSld>
  <p:clrMapOvr>
    <a:masterClrMapping/>
  </p:clrMapOvr>
  <p:transition>
    <p:fade/>
  </p:transition>
  <p:extLst>
    <p:ext uri="{DCECCB84-F9BA-43D5-87BE-67443E8EF086}">
      <p15:sldGuideLst xmlns:p15="http://schemas.microsoft.com/office/powerpoint/2012/main">
        <p15:guide id="3" orient="horz" pos="883" userDrawn="1">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24" r:id="rId7"/>
    <p:sldLayoutId id="2147484615" r:id="rId8"/>
    <p:sldLayoutId id="2147484572" r:id="rId9"/>
    <p:sldLayoutId id="2147484622" r:id="rId10"/>
    <p:sldLayoutId id="2147484623" r:id="rId1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image" Target="../media/image42.wmf"/></Relationships>
</file>

<file path=ppt/slides/_rels/slide1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hyperlink" Target="http://owasp.org/" TargetMode="External"/><Relationship Id="rId4" Type="http://schemas.openxmlformats.org/officeDocument/2006/relationships/image" Target="../media/image45.wmf"/></Relationships>
</file>

<file path=ppt/slides/_rels/slide19.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image" Target="../media/image5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www.azuredevopslabs.com/labs/azuredevops/sonarcloud/" TargetMode="External"/><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emf"/></Relationships>
</file>

<file path=ppt/slides/_rels/slide2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389267"/>
            <a:ext cx="5537797" cy="2215991"/>
          </a:xfrm>
        </p:spPr>
        <p:txBody>
          <a:bodyPr bIns="0">
            <a:noAutofit/>
          </a:bodyPr>
          <a:lstStyle/>
          <a:p>
            <a:r>
              <a:rPr lang="en-US" sz="4000" dirty="0">
                <a:solidFill>
                  <a:schemeClr val="tx1"/>
                </a:solidFill>
              </a:rPr>
              <a:t>AZ-400.00</a:t>
            </a:r>
            <a:br>
              <a:rPr lang="en-US" sz="4000" dirty="0">
                <a:solidFill>
                  <a:schemeClr val="tx1"/>
                </a:solidFill>
              </a:rPr>
            </a:br>
            <a:r>
              <a:rPr lang="en-US" sz="4000" dirty="0">
                <a:solidFill>
                  <a:schemeClr val="tx1"/>
                </a:solidFill>
              </a:rPr>
              <a:t>Module 07: </a:t>
            </a:r>
            <a:br>
              <a:rPr lang="en-US" sz="4000" dirty="0">
                <a:solidFill>
                  <a:schemeClr val="tx1"/>
                </a:solidFill>
              </a:rPr>
            </a:br>
            <a:r>
              <a:rPr lang="en-US" sz="4000" dirty="0">
                <a:solidFill>
                  <a:schemeClr val="tx1"/>
                </a:solidFill>
              </a:rPr>
              <a:t>Managing code quality and security policies</a:t>
            </a:r>
          </a:p>
        </p:txBody>
      </p:sp>
    </p:spTree>
    <p:extLst>
      <p:ext uri="{BB962C8B-B14F-4D97-AF65-F5344CB8AC3E}">
        <p14:creationId xmlns:p14="http://schemas.microsoft.com/office/powerpoint/2010/main" val="39266270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p:txBody>
          <a:bodyPr/>
          <a:lstStyle/>
          <a:p>
            <a:r>
              <a:rPr lang="en-US"/>
              <a:t>Sources and impacts of technical debt</a:t>
            </a:r>
          </a:p>
        </p:txBody>
      </p:sp>
      <p:sp>
        <p:nvSpPr>
          <p:cNvPr id="53" name="TextBox 52">
            <a:extLst>
              <a:ext uri="{FF2B5EF4-FFF2-40B4-BE49-F238E27FC236}">
                <a16:creationId xmlns:a16="http://schemas.microsoft.com/office/drawing/2014/main" id="{C7A5E062-7AAB-4855-96E9-E6890F22452A}"/>
              </a:ext>
            </a:extLst>
          </p:cNvPr>
          <p:cNvSpPr txBox="1"/>
          <p:nvPr/>
        </p:nvSpPr>
        <p:spPr>
          <a:xfrm>
            <a:off x="427038" y="1217364"/>
            <a:ext cx="11571286" cy="369332"/>
          </a:xfrm>
          <a:prstGeom prst="rect">
            <a:avLst/>
          </a:prstGeom>
          <a:noFill/>
        </p:spPr>
        <p:txBody>
          <a:bodyPr wrap="square" lIns="0" tIns="0" rIns="0" bIns="0" anchor="ctr">
            <a:spAutoFit/>
          </a:bodyPr>
          <a:lstStyle/>
          <a:p>
            <a:r>
              <a:rPr lang="en-US" sz="2400">
                <a:latin typeface="+mj-lt"/>
              </a:rPr>
              <a:t>Common sources of technical debt are:</a:t>
            </a:r>
          </a:p>
        </p:txBody>
      </p:sp>
      <p:sp>
        <p:nvSpPr>
          <p:cNvPr id="4" name="Rectangle 3">
            <a:extLst>
              <a:ext uri="{FF2B5EF4-FFF2-40B4-BE49-F238E27FC236}">
                <a16:creationId xmlns:a16="http://schemas.microsoft.com/office/drawing/2014/main" id="{36F8AC02-DAD5-4C53-BB80-50B76195B0A3}"/>
              </a:ext>
            </a:extLst>
          </p:cNvPr>
          <p:cNvSpPr/>
          <p:nvPr/>
        </p:nvSpPr>
        <p:spPr>
          <a:xfrm>
            <a:off x="436563" y="1785903"/>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Lack of coding style and standards</a:t>
            </a:r>
          </a:p>
        </p:txBody>
      </p:sp>
      <p:sp>
        <p:nvSpPr>
          <p:cNvPr id="32" name="Rectangle 31">
            <a:extLst>
              <a:ext uri="{FF2B5EF4-FFF2-40B4-BE49-F238E27FC236}">
                <a16:creationId xmlns:a16="http://schemas.microsoft.com/office/drawing/2014/main" id="{E9C40E1B-205F-45D9-B318-90994E773CD3}"/>
              </a:ext>
            </a:extLst>
          </p:cNvPr>
          <p:cNvSpPr/>
          <p:nvPr/>
        </p:nvSpPr>
        <p:spPr>
          <a:xfrm>
            <a:off x="436563" y="2771690"/>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Lack of or poor design of unit test cases</a:t>
            </a:r>
          </a:p>
        </p:txBody>
      </p:sp>
      <p:sp>
        <p:nvSpPr>
          <p:cNvPr id="28" name="Rectangle 27">
            <a:extLst>
              <a:ext uri="{FF2B5EF4-FFF2-40B4-BE49-F238E27FC236}">
                <a16:creationId xmlns:a16="http://schemas.microsoft.com/office/drawing/2014/main" id="{2B5661AA-050B-4F8B-99FD-96C20A0010EC}"/>
              </a:ext>
            </a:extLst>
          </p:cNvPr>
          <p:cNvSpPr/>
          <p:nvPr/>
        </p:nvSpPr>
        <p:spPr>
          <a:xfrm>
            <a:off x="436563" y="3757477"/>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Ignoring or not understanding object orient design principles</a:t>
            </a:r>
          </a:p>
        </p:txBody>
      </p:sp>
      <p:sp>
        <p:nvSpPr>
          <p:cNvPr id="20" name="Rectangle 19">
            <a:extLst>
              <a:ext uri="{FF2B5EF4-FFF2-40B4-BE49-F238E27FC236}">
                <a16:creationId xmlns:a16="http://schemas.microsoft.com/office/drawing/2014/main" id="{CE518534-4913-4DE4-93A9-469F4961B539}"/>
              </a:ext>
            </a:extLst>
          </p:cNvPr>
          <p:cNvSpPr/>
          <p:nvPr/>
        </p:nvSpPr>
        <p:spPr>
          <a:xfrm>
            <a:off x="436563" y="4743264"/>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Monolithic classes and code libraries</a:t>
            </a:r>
          </a:p>
        </p:txBody>
      </p:sp>
      <p:sp>
        <p:nvSpPr>
          <p:cNvPr id="24" name="Rectangle 23">
            <a:extLst>
              <a:ext uri="{FF2B5EF4-FFF2-40B4-BE49-F238E27FC236}">
                <a16:creationId xmlns:a16="http://schemas.microsoft.com/office/drawing/2014/main" id="{366A6CBA-08D5-43F8-A210-2C53316703D0}"/>
              </a:ext>
            </a:extLst>
          </p:cNvPr>
          <p:cNvSpPr/>
          <p:nvPr/>
        </p:nvSpPr>
        <p:spPr>
          <a:xfrm>
            <a:off x="436563" y="5729051"/>
            <a:ext cx="571922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Poorly envisioned use of technology, architecture and approach</a:t>
            </a:r>
          </a:p>
        </p:txBody>
      </p:sp>
      <p:sp>
        <p:nvSpPr>
          <p:cNvPr id="8" name="Rectangle 7">
            <a:extLst>
              <a:ext uri="{FF2B5EF4-FFF2-40B4-BE49-F238E27FC236}">
                <a16:creationId xmlns:a16="http://schemas.microsoft.com/office/drawing/2014/main" id="{AE70A683-3A7A-44B4-AF25-F86B496C706D}"/>
              </a:ext>
            </a:extLst>
          </p:cNvPr>
          <p:cNvSpPr/>
          <p:nvPr/>
        </p:nvSpPr>
        <p:spPr>
          <a:xfrm>
            <a:off x="6282358" y="1785903"/>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Over-engineering code </a:t>
            </a:r>
          </a:p>
        </p:txBody>
      </p:sp>
      <p:sp>
        <p:nvSpPr>
          <p:cNvPr id="36" name="Rectangle 35">
            <a:extLst>
              <a:ext uri="{FF2B5EF4-FFF2-40B4-BE49-F238E27FC236}">
                <a16:creationId xmlns:a16="http://schemas.microsoft.com/office/drawing/2014/main" id="{A5A3E36E-C23B-44CF-811B-CDC70EF87AFC}"/>
              </a:ext>
            </a:extLst>
          </p:cNvPr>
          <p:cNvSpPr/>
          <p:nvPr/>
        </p:nvSpPr>
        <p:spPr>
          <a:xfrm>
            <a:off x="6282356" y="2771690"/>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Insufficient comments and documentation</a:t>
            </a:r>
          </a:p>
        </p:txBody>
      </p:sp>
      <p:sp>
        <p:nvSpPr>
          <p:cNvPr id="12" name="Rectangle 11">
            <a:extLst>
              <a:ext uri="{FF2B5EF4-FFF2-40B4-BE49-F238E27FC236}">
                <a16:creationId xmlns:a16="http://schemas.microsoft.com/office/drawing/2014/main" id="{90E79D60-C85F-4FC0-B6E1-04E8CE033656}"/>
              </a:ext>
            </a:extLst>
          </p:cNvPr>
          <p:cNvSpPr/>
          <p:nvPr/>
        </p:nvSpPr>
        <p:spPr>
          <a:xfrm>
            <a:off x="6282358" y="3757477"/>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Not writing self-documenting code </a:t>
            </a:r>
          </a:p>
        </p:txBody>
      </p:sp>
      <p:sp>
        <p:nvSpPr>
          <p:cNvPr id="16" name="Rectangle 15">
            <a:extLst>
              <a:ext uri="{FF2B5EF4-FFF2-40B4-BE49-F238E27FC236}">
                <a16:creationId xmlns:a16="http://schemas.microsoft.com/office/drawing/2014/main" id="{B4D3AE76-B905-4F33-9100-660B9F5F3447}"/>
              </a:ext>
            </a:extLst>
          </p:cNvPr>
          <p:cNvSpPr/>
          <p:nvPr/>
        </p:nvSpPr>
        <p:spPr>
          <a:xfrm>
            <a:off x="6282358" y="4743264"/>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Taking shortcuts to meet deadlines</a:t>
            </a:r>
          </a:p>
        </p:txBody>
      </p:sp>
      <p:sp>
        <p:nvSpPr>
          <p:cNvPr id="40" name="Rectangle 39">
            <a:extLst>
              <a:ext uri="{FF2B5EF4-FFF2-40B4-BE49-F238E27FC236}">
                <a16:creationId xmlns:a16="http://schemas.microsoft.com/office/drawing/2014/main" id="{0741287E-4964-4EAB-9ACA-74799CE63827}"/>
              </a:ext>
            </a:extLst>
          </p:cNvPr>
          <p:cNvSpPr/>
          <p:nvPr/>
        </p:nvSpPr>
        <p:spPr>
          <a:xfrm>
            <a:off x="6282358" y="5729051"/>
            <a:ext cx="5715967" cy="822960"/>
          </a:xfrm>
          <a:prstGeom prst="rect">
            <a:avLst/>
          </a:prstGeom>
          <a:solidFill>
            <a:schemeClr val="bg1">
              <a:lumMod val="95000"/>
            </a:schemeClr>
          </a:solidFill>
        </p:spPr>
        <p:txBody>
          <a:bodyPr wrap="square" lIns="137160" tIns="91440" rIns="137160" bIns="91440" anchor="ctr">
            <a:noAutofit/>
          </a:bodyPr>
          <a:lstStyle/>
          <a:p>
            <a:pPr marL="0" lvl="2"/>
            <a:r>
              <a:rPr lang="en-US" sz="2000"/>
              <a:t>Leaving dead code in place</a:t>
            </a:r>
          </a:p>
        </p:txBody>
      </p:sp>
    </p:spTree>
    <p:extLst>
      <p:ext uri="{BB962C8B-B14F-4D97-AF65-F5344CB8AC3E}">
        <p14:creationId xmlns:p14="http://schemas.microsoft.com/office/powerpoint/2010/main" val="19057228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A624-BD17-43DD-A8F4-866EADAC818F}"/>
              </a:ext>
            </a:extLst>
          </p:cNvPr>
          <p:cNvSpPr>
            <a:spLocks noGrp="1"/>
          </p:cNvSpPr>
          <p:nvPr>
            <p:ph type="title"/>
          </p:nvPr>
        </p:nvSpPr>
        <p:spPr/>
        <p:txBody>
          <a:bodyPr/>
          <a:lstStyle/>
          <a:p>
            <a:r>
              <a:rPr lang="en-US"/>
              <a:t>Using automated testing to measure technical debt</a:t>
            </a:r>
          </a:p>
        </p:txBody>
      </p:sp>
      <p:sp>
        <p:nvSpPr>
          <p:cNvPr id="26" name="TextBox 25">
            <a:extLst>
              <a:ext uri="{FF2B5EF4-FFF2-40B4-BE49-F238E27FC236}">
                <a16:creationId xmlns:a16="http://schemas.microsoft.com/office/drawing/2014/main" id="{BD6A3508-0DA2-4116-9F6A-FB68E021A5BD}"/>
              </a:ext>
            </a:extLst>
          </p:cNvPr>
          <p:cNvSpPr txBox="1"/>
          <p:nvPr/>
        </p:nvSpPr>
        <p:spPr>
          <a:xfrm>
            <a:off x="427038" y="1188720"/>
            <a:ext cx="11571286" cy="369332"/>
          </a:xfrm>
          <a:prstGeom prst="rect">
            <a:avLst/>
          </a:prstGeom>
          <a:noFill/>
        </p:spPr>
        <p:txBody>
          <a:bodyPr wrap="square" lIns="0" tIns="0" rIns="0" bIns="0" anchor="ctr">
            <a:spAutoFit/>
          </a:bodyPr>
          <a:lstStyle/>
          <a:p>
            <a:r>
              <a:rPr lang="en-US" sz="2400">
                <a:latin typeface="+mj-lt"/>
              </a:rPr>
              <a:t>Technical debt:</a:t>
            </a:r>
          </a:p>
        </p:txBody>
      </p:sp>
      <p:pic>
        <p:nvPicPr>
          <p:cNvPr id="4" name="Picture 3" descr="Icon of four squares connected by lines ">
            <a:extLst>
              <a:ext uri="{FF2B5EF4-FFF2-40B4-BE49-F238E27FC236}">
                <a16:creationId xmlns:a16="http://schemas.microsoft.com/office/drawing/2014/main" id="{AE21AE97-56BF-45EC-BE1F-B432FB9B9232}"/>
              </a:ext>
            </a:extLst>
          </p:cNvPr>
          <p:cNvPicPr>
            <a:picLocks noChangeAspect="1"/>
          </p:cNvPicPr>
          <p:nvPr/>
        </p:nvPicPr>
        <p:blipFill>
          <a:blip r:embed="rId3"/>
          <a:stretch>
            <a:fillRect/>
          </a:stretch>
        </p:blipFill>
        <p:spPr>
          <a:xfrm>
            <a:off x="427039" y="1608510"/>
            <a:ext cx="834879" cy="813816"/>
          </a:xfrm>
          <a:prstGeom prst="rect">
            <a:avLst/>
          </a:prstGeom>
        </p:spPr>
      </p:pic>
      <p:sp>
        <p:nvSpPr>
          <p:cNvPr id="16" name="Rectangle 15">
            <a:extLst>
              <a:ext uri="{FF2B5EF4-FFF2-40B4-BE49-F238E27FC236}">
                <a16:creationId xmlns:a16="http://schemas.microsoft.com/office/drawing/2014/main" id="{0CAA93F7-41EE-489C-B0DF-D6B2D863C18F}"/>
              </a:ext>
            </a:extLst>
          </p:cNvPr>
          <p:cNvSpPr/>
          <p:nvPr/>
        </p:nvSpPr>
        <p:spPr>
          <a:xfrm>
            <a:off x="1485900" y="1861530"/>
            <a:ext cx="10523537" cy="307777"/>
          </a:xfrm>
          <a:prstGeom prst="rect">
            <a:avLst/>
          </a:prstGeom>
        </p:spPr>
        <p:txBody>
          <a:bodyPr wrap="square" lIns="0" tIns="0" rIns="0" bIns="0">
            <a:spAutoFit/>
          </a:bodyPr>
          <a:lstStyle/>
          <a:p>
            <a:pPr marL="0" lvl="1"/>
            <a:r>
              <a:rPr lang="en-US" sz="2000"/>
              <a:t>Adds problems during development that makes it more difficult to add customer value</a:t>
            </a:r>
          </a:p>
        </p:txBody>
      </p:sp>
      <p:cxnSp>
        <p:nvCxnSpPr>
          <p:cNvPr id="7" name="Straight Connector 6">
            <a:extLst>
              <a:ext uri="{FF2B5EF4-FFF2-40B4-BE49-F238E27FC236}">
                <a16:creationId xmlns:a16="http://schemas.microsoft.com/office/drawing/2014/main" id="{5AD3D18F-84D3-4730-9CFE-16C504DAC614}"/>
              </a:ext>
              <a:ext uri="{C183D7F6-B498-43B3-948B-1728B52AA6E4}">
                <adec:decorative xmlns:adec="http://schemas.microsoft.com/office/drawing/2017/decorative" val="1"/>
              </a:ext>
            </a:extLst>
          </p:cNvPr>
          <p:cNvCxnSpPr>
            <a:cxnSpLocks/>
          </p:cNvCxnSpPr>
          <p:nvPr/>
        </p:nvCxnSpPr>
        <p:spPr>
          <a:xfrm>
            <a:off x="1485900" y="2461630"/>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checkmark depicting productivity">
            <a:extLst>
              <a:ext uri="{FF2B5EF4-FFF2-40B4-BE49-F238E27FC236}">
                <a16:creationId xmlns:a16="http://schemas.microsoft.com/office/drawing/2014/main" id="{E72B775B-FEEC-4295-A6A4-C445D3A726A6}"/>
              </a:ext>
            </a:extLst>
          </p:cNvPr>
          <p:cNvPicPr>
            <a:picLocks noChangeAspect="1"/>
          </p:cNvPicPr>
          <p:nvPr/>
        </p:nvPicPr>
        <p:blipFill>
          <a:blip r:embed="rId4"/>
          <a:stretch>
            <a:fillRect/>
          </a:stretch>
        </p:blipFill>
        <p:spPr>
          <a:xfrm>
            <a:off x="427039" y="2500934"/>
            <a:ext cx="836849" cy="813816"/>
          </a:xfrm>
          <a:prstGeom prst="rect">
            <a:avLst/>
          </a:prstGeom>
        </p:spPr>
      </p:pic>
      <p:sp>
        <p:nvSpPr>
          <p:cNvPr id="18" name="Rectangle 17">
            <a:extLst>
              <a:ext uri="{FF2B5EF4-FFF2-40B4-BE49-F238E27FC236}">
                <a16:creationId xmlns:a16="http://schemas.microsoft.com/office/drawing/2014/main" id="{09D3DB34-A497-40F9-A2B6-0350C6D7D307}"/>
              </a:ext>
            </a:extLst>
          </p:cNvPr>
          <p:cNvSpPr/>
          <p:nvPr/>
        </p:nvSpPr>
        <p:spPr>
          <a:xfrm>
            <a:off x="1485900" y="2753954"/>
            <a:ext cx="10523537" cy="307777"/>
          </a:xfrm>
          <a:prstGeom prst="rect">
            <a:avLst/>
          </a:prstGeom>
        </p:spPr>
        <p:txBody>
          <a:bodyPr wrap="square" lIns="0" tIns="0" rIns="0" bIns="0">
            <a:spAutoFit/>
          </a:bodyPr>
          <a:lstStyle/>
          <a:p>
            <a:pPr marL="0" lvl="1"/>
            <a:r>
              <a:rPr lang="en-US" sz="2000"/>
              <a:t>Saps productivity and frustrates development teams</a:t>
            </a:r>
          </a:p>
        </p:txBody>
      </p:sp>
      <p:cxnSp>
        <p:nvCxnSpPr>
          <p:cNvPr id="8" name="Straight Connector 7">
            <a:extLst>
              <a:ext uri="{FF2B5EF4-FFF2-40B4-BE49-F238E27FC236}">
                <a16:creationId xmlns:a16="http://schemas.microsoft.com/office/drawing/2014/main" id="{47A5A8CD-AFF3-4739-BADE-87BB67579F71}"/>
              </a:ext>
              <a:ext uri="{C183D7F6-B498-43B3-948B-1728B52AA6E4}">
                <adec:decorative xmlns:adec="http://schemas.microsoft.com/office/drawing/2017/decorative" val="1"/>
              </a:ext>
            </a:extLst>
          </p:cNvPr>
          <p:cNvCxnSpPr>
            <a:cxnSpLocks/>
          </p:cNvCxnSpPr>
          <p:nvPr/>
        </p:nvCxnSpPr>
        <p:spPr>
          <a:xfrm>
            <a:off x="1485900" y="3354054"/>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two people">
            <a:extLst>
              <a:ext uri="{FF2B5EF4-FFF2-40B4-BE49-F238E27FC236}">
                <a16:creationId xmlns:a16="http://schemas.microsoft.com/office/drawing/2014/main" id="{CEDFF1B2-B046-4A80-8230-1AB65C0852C4}"/>
              </a:ext>
            </a:extLst>
          </p:cNvPr>
          <p:cNvPicPr>
            <a:picLocks noChangeAspect="1"/>
          </p:cNvPicPr>
          <p:nvPr/>
        </p:nvPicPr>
        <p:blipFill>
          <a:blip r:embed="rId5"/>
          <a:stretch>
            <a:fillRect/>
          </a:stretch>
        </p:blipFill>
        <p:spPr>
          <a:xfrm>
            <a:off x="427039" y="3393358"/>
            <a:ext cx="834879" cy="813816"/>
          </a:xfrm>
          <a:prstGeom prst="rect">
            <a:avLst/>
          </a:prstGeom>
        </p:spPr>
      </p:pic>
      <p:sp>
        <p:nvSpPr>
          <p:cNvPr id="20" name="Rectangle 19">
            <a:extLst>
              <a:ext uri="{FF2B5EF4-FFF2-40B4-BE49-F238E27FC236}">
                <a16:creationId xmlns:a16="http://schemas.microsoft.com/office/drawing/2014/main" id="{5FFF9B32-F4F6-4D07-A15B-846FC8408266}"/>
              </a:ext>
            </a:extLst>
          </p:cNvPr>
          <p:cNvSpPr/>
          <p:nvPr/>
        </p:nvSpPr>
        <p:spPr>
          <a:xfrm>
            <a:off x="1485900" y="3646378"/>
            <a:ext cx="10523537" cy="307777"/>
          </a:xfrm>
          <a:prstGeom prst="rect">
            <a:avLst/>
          </a:prstGeom>
        </p:spPr>
        <p:txBody>
          <a:bodyPr wrap="square" lIns="0" tIns="0" rIns="0" bIns="0">
            <a:spAutoFit/>
          </a:bodyPr>
          <a:lstStyle/>
          <a:p>
            <a:pPr marL="0" lvl="1"/>
            <a:r>
              <a:rPr lang="en-US" sz="2000"/>
              <a:t>Makes code both hard to understand and fragile</a:t>
            </a:r>
          </a:p>
        </p:txBody>
      </p:sp>
      <p:cxnSp>
        <p:nvCxnSpPr>
          <p:cNvPr id="10" name="Straight Connector 9">
            <a:extLst>
              <a:ext uri="{FF2B5EF4-FFF2-40B4-BE49-F238E27FC236}">
                <a16:creationId xmlns:a16="http://schemas.microsoft.com/office/drawing/2014/main" id="{E0838DF5-35F8-4FC5-AC57-0FD2F47E7372}"/>
              </a:ext>
              <a:ext uri="{C183D7F6-B498-43B3-948B-1728B52AA6E4}">
                <adec:decorative xmlns:adec="http://schemas.microsoft.com/office/drawing/2017/decorative" val="1"/>
              </a:ext>
            </a:extLst>
          </p:cNvPr>
          <p:cNvCxnSpPr>
            <a:cxnSpLocks/>
          </p:cNvCxnSpPr>
          <p:nvPr/>
        </p:nvCxnSpPr>
        <p:spPr>
          <a:xfrm>
            <a:off x="1485900" y="4246478"/>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gear and a arrow going across it">
            <a:extLst>
              <a:ext uri="{FF2B5EF4-FFF2-40B4-BE49-F238E27FC236}">
                <a16:creationId xmlns:a16="http://schemas.microsoft.com/office/drawing/2014/main" id="{FD3606A1-7BEA-48B7-946B-5CAD92ABD44B}"/>
              </a:ext>
            </a:extLst>
          </p:cNvPr>
          <p:cNvPicPr>
            <a:picLocks noChangeAspect="1"/>
          </p:cNvPicPr>
          <p:nvPr/>
        </p:nvPicPr>
        <p:blipFill>
          <a:blip r:embed="rId6"/>
          <a:stretch>
            <a:fillRect/>
          </a:stretch>
        </p:blipFill>
        <p:spPr>
          <a:xfrm>
            <a:off x="427039" y="4285782"/>
            <a:ext cx="836849" cy="813816"/>
          </a:xfrm>
          <a:prstGeom prst="rect">
            <a:avLst/>
          </a:prstGeom>
        </p:spPr>
      </p:pic>
      <p:sp>
        <p:nvSpPr>
          <p:cNvPr id="11" name="Rectangle 10">
            <a:extLst>
              <a:ext uri="{FF2B5EF4-FFF2-40B4-BE49-F238E27FC236}">
                <a16:creationId xmlns:a16="http://schemas.microsoft.com/office/drawing/2014/main" id="{669C99B1-06D1-451B-BABE-AE2AAFD4C574}"/>
              </a:ext>
            </a:extLst>
          </p:cNvPr>
          <p:cNvSpPr/>
          <p:nvPr/>
        </p:nvSpPr>
        <p:spPr>
          <a:xfrm>
            <a:off x="1485900" y="4538802"/>
            <a:ext cx="10523537" cy="307777"/>
          </a:xfrm>
          <a:prstGeom prst="rect">
            <a:avLst/>
          </a:prstGeom>
        </p:spPr>
        <p:txBody>
          <a:bodyPr wrap="square" lIns="0" tIns="0" rIns="0" bIns="0">
            <a:spAutoFit/>
          </a:bodyPr>
          <a:lstStyle/>
          <a:p>
            <a:r>
              <a:rPr lang="en-US" sz="2000"/>
              <a:t>Increases the time to make changes, and to validate those changes</a:t>
            </a:r>
          </a:p>
        </p:txBody>
      </p:sp>
      <p:pic>
        <p:nvPicPr>
          <p:cNvPr id="34" name="Picture 33" descr="Icon of a top view section of human brain">
            <a:extLst>
              <a:ext uri="{FF2B5EF4-FFF2-40B4-BE49-F238E27FC236}">
                <a16:creationId xmlns:a16="http://schemas.microsoft.com/office/drawing/2014/main" id="{85477E04-C71C-4ED0-B796-3529A6EB3065}"/>
              </a:ext>
            </a:extLst>
          </p:cNvPr>
          <p:cNvPicPr>
            <a:picLocks noChangeAspect="1"/>
          </p:cNvPicPr>
          <p:nvPr/>
        </p:nvPicPr>
        <p:blipFill>
          <a:blip r:embed="rId7"/>
          <a:stretch>
            <a:fillRect/>
          </a:stretch>
        </p:blipFill>
        <p:spPr>
          <a:xfrm>
            <a:off x="427039" y="5178206"/>
            <a:ext cx="834879" cy="813816"/>
          </a:xfrm>
          <a:prstGeom prst="rect">
            <a:avLst/>
          </a:prstGeom>
        </p:spPr>
      </p:pic>
      <p:cxnSp>
        <p:nvCxnSpPr>
          <p:cNvPr id="9" name="Straight Connector 8">
            <a:extLst>
              <a:ext uri="{FF2B5EF4-FFF2-40B4-BE49-F238E27FC236}">
                <a16:creationId xmlns:a16="http://schemas.microsoft.com/office/drawing/2014/main" id="{EDD0F15F-A3BF-4300-97C7-BF95E33493F9}"/>
              </a:ext>
              <a:ext uri="{C183D7F6-B498-43B3-948B-1728B52AA6E4}">
                <adec:decorative xmlns:adec="http://schemas.microsoft.com/office/drawing/2017/decorative" val="1"/>
              </a:ext>
            </a:extLst>
          </p:cNvPr>
          <p:cNvCxnSpPr>
            <a:cxnSpLocks/>
          </p:cNvCxnSpPr>
          <p:nvPr/>
        </p:nvCxnSpPr>
        <p:spPr>
          <a:xfrm>
            <a:off x="1485900" y="5138902"/>
            <a:ext cx="105235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C85DC9F-9ECE-48EF-AC63-8FA3DD893870}"/>
              </a:ext>
            </a:extLst>
          </p:cNvPr>
          <p:cNvSpPr/>
          <p:nvPr/>
        </p:nvSpPr>
        <p:spPr>
          <a:xfrm>
            <a:off x="1485900" y="5431226"/>
            <a:ext cx="10523537" cy="307777"/>
          </a:xfrm>
          <a:prstGeom prst="rect">
            <a:avLst/>
          </a:prstGeom>
        </p:spPr>
        <p:txBody>
          <a:bodyPr wrap="square" lIns="0" tIns="0" rIns="0" bIns="0">
            <a:spAutoFit/>
          </a:bodyPr>
          <a:lstStyle/>
          <a:p>
            <a:pPr marL="0" lvl="1"/>
            <a:r>
              <a:rPr lang="en-US" sz="2000"/>
              <a:t>Starts small and grows over time</a:t>
            </a:r>
          </a:p>
        </p:txBody>
      </p:sp>
      <p:pic>
        <p:nvPicPr>
          <p:cNvPr id="3" name="Picture 2" descr="A tick mark">
            <a:extLst>
              <a:ext uri="{FF2B5EF4-FFF2-40B4-BE49-F238E27FC236}">
                <a16:creationId xmlns:a16="http://schemas.microsoft.com/office/drawing/2014/main" id="{AAA64268-7B7E-4D20-B747-37794D85BB3B}"/>
              </a:ext>
            </a:extLst>
          </p:cNvPr>
          <p:cNvPicPr>
            <a:picLocks noChangeAspect="1"/>
          </p:cNvPicPr>
          <p:nvPr/>
        </p:nvPicPr>
        <p:blipFill>
          <a:blip r:embed="rId8"/>
          <a:stretch>
            <a:fillRect/>
          </a:stretch>
        </p:blipFill>
        <p:spPr>
          <a:xfrm>
            <a:off x="427038" y="6212113"/>
            <a:ext cx="786452" cy="780356"/>
          </a:xfrm>
          <a:prstGeom prst="rect">
            <a:avLst/>
          </a:prstGeom>
        </p:spPr>
      </p:pic>
      <p:sp>
        <p:nvSpPr>
          <p:cNvPr id="24" name="Freeform: Shape 23">
            <a:extLst>
              <a:ext uri="{FF2B5EF4-FFF2-40B4-BE49-F238E27FC236}">
                <a16:creationId xmlns:a16="http://schemas.microsoft.com/office/drawing/2014/main" id="{44FF62E3-43E0-42BC-8BE5-0C9DDE1DAF7B}"/>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Semibold" panose="020B0702040204020203" pitchFamily="34" charset="0"/>
              </a:rPr>
              <a:t>One way to minimize the accumulation of technical debt, is to use automated testing and assessment</a:t>
            </a:r>
          </a:p>
        </p:txBody>
      </p:sp>
    </p:spTree>
    <p:extLst>
      <p:ext uri="{BB962C8B-B14F-4D97-AF65-F5344CB8AC3E}">
        <p14:creationId xmlns:p14="http://schemas.microsoft.com/office/powerpoint/2010/main" val="2938927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p:txBody>
          <a:bodyPr/>
          <a:lstStyle/>
          <a:p>
            <a:r>
              <a:rPr lang="en-US"/>
              <a:t>Discussion: Code quality tooling</a:t>
            </a:r>
          </a:p>
        </p:txBody>
      </p:sp>
      <p:sp>
        <p:nvSpPr>
          <p:cNvPr id="52" name="Oval 51">
            <a:extLst>
              <a:ext uri="{FF2B5EF4-FFF2-40B4-BE49-F238E27FC236}">
                <a16:creationId xmlns:a16="http://schemas.microsoft.com/office/drawing/2014/main" id="{75FF09C6-97F2-4893-8AFB-B002F592662E}"/>
              </a:ext>
              <a:ext uri="{C183D7F6-B498-43B3-948B-1728B52AA6E4}">
                <adec:decorative xmlns:adec="http://schemas.microsoft.com/office/drawing/2017/decorative" val="0"/>
              </a:ext>
            </a:extLst>
          </p:cNvPr>
          <p:cNvSpPr/>
          <p:nvPr/>
        </p:nvSpPr>
        <p:spPr bwMode="auto">
          <a:xfrm>
            <a:off x="2265589"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a:solidFill>
                  <a:schemeClr val="tx1"/>
                </a:solidFill>
                <a:latin typeface="+mj-lt"/>
                <a:cs typeface="Segoe UI Semilight" panose="020B0402040204020203" pitchFamily="34" charset="0"/>
              </a:rPr>
              <a:t>Which code quality tools do you currently use (if any)? </a:t>
            </a:r>
          </a:p>
        </p:txBody>
      </p:sp>
      <p:sp>
        <p:nvSpPr>
          <p:cNvPr id="54" name="Oval 53">
            <a:extLst>
              <a:ext uri="{FF2B5EF4-FFF2-40B4-BE49-F238E27FC236}">
                <a16:creationId xmlns:a16="http://schemas.microsoft.com/office/drawing/2014/main" id="{83D02CD7-4773-44F1-BAA9-756A16D2A149}"/>
              </a:ext>
              <a:ext uri="{C183D7F6-B498-43B3-948B-1728B52AA6E4}">
                <adec:decorative xmlns:adec="http://schemas.microsoft.com/office/drawing/2017/decorative" val="0"/>
              </a:ext>
            </a:extLst>
          </p:cNvPr>
          <p:cNvSpPr/>
          <p:nvPr/>
        </p:nvSpPr>
        <p:spPr bwMode="auto">
          <a:xfrm>
            <a:off x="6844007"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a:solidFill>
                  <a:schemeClr val="tx1"/>
                </a:solidFill>
                <a:latin typeface="+mj-lt"/>
                <a:cs typeface="Segoe UI Semilight" panose="020B0402040204020203" pitchFamily="34" charset="0"/>
              </a:rPr>
              <a:t>What do you</a:t>
            </a:r>
            <a:br>
              <a:rPr lang="en-US" sz="2200">
                <a:solidFill>
                  <a:schemeClr val="tx1"/>
                </a:solidFill>
                <a:latin typeface="+mj-lt"/>
                <a:cs typeface="Segoe UI Semilight" panose="020B0402040204020203" pitchFamily="34" charset="0"/>
              </a:rPr>
            </a:br>
            <a:r>
              <a:rPr lang="en-US" sz="2200">
                <a:solidFill>
                  <a:schemeClr val="tx1"/>
                </a:solidFill>
                <a:latin typeface="+mj-lt"/>
                <a:cs typeface="Segoe UI Semilight" panose="020B0402040204020203" pitchFamily="34" charset="0"/>
              </a:rPr>
              <a:t>like or don’t like about the tools?</a:t>
            </a:r>
          </a:p>
        </p:txBody>
      </p:sp>
      <p:sp>
        <p:nvSpPr>
          <p:cNvPr id="56" name="TextBox 55">
            <a:extLst>
              <a:ext uri="{FF2B5EF4-FFF2-40B4-BE49-F238E27FC236}">
                <a16:creationId xmlns:a16="http://schemas.microsoft.com/office/drawing/2014/main" id="{5E0678B2-70C6-4554-ABDD-CB3783A5EE29}"/>
              </a:ext>
            </a:extLst>
          </p:cNvPr>
          <p:cNvSpPr txBox="1"/>
          <p:nvPr/>
        </p:nvSpPr>
        <p:spPr>
          <a:xfrm>
            <a:off x="418646" y="1392974"/>
            <a:ext cx="11599184" cy="738664"/>
          </a:xfrm>
          <a:prstGeom prst="rect">
            <a:avLst/>
          </a:prstGeom>
          <a:noFill/>
        </p:spPr>
        <p:txBody>
          <a:bodyPr wrap="square" lIns="0" tIns="0" rIns="0" bIns="0" rtlCol="0" anchor="ctr">
            <a:spAutoFit/>
          </a:bodyPr>
          <a:lstStyle/>
          <a:p>
            <a:pPr algn="ctr"/>
            <a:r>
              <a:rPr lang="en-US" sz="2400">
                <a:solidFill>
                  <a:schemeClr val="tx2"/>
                </a:solidFill>
                <a:latin typeface="+mj-lt"/>
              </a:rPr>
              <a:t>Azure DevOps can be integrated with a wide range of existing tooling</a:t>
            </a:r>
            <a:br>
              <a:rPr lang="en-US" sz="2400">
                <a:solidFill>
                  <a:schemeClr val="tx2"/>
                </a:solidFill>
                <a:latin typeface="+mj-lt"/>
              </a:rPr>
            </a:br>
            <a:r>
              <a:rPr lang="en-US" sz="2400">
                <a:solidFill>
                  <a:schemeClr val="tx2"/>
                </a:solidFill>
                <a:latin typeface="+mj-lt"/>
              </a:rPr>
              <a:t>that is used for checking code quality during builds</a:t>
            </a:r>
          </a:p>
        </p:txBody>
      </p:sp>
    </p:spTree>
    <p:extLst>
      <p:ext uri="{BB962C8B-B14F-4D97-AF65-F5344CB8AC3E}">
        <p14:creationId xmlns:p14="http://schemas.microsoft.com/office/powerpoint/2010/main" val="14880899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93F-DD28-4E50-9E4B-6295314A4CB2}"/>
              </a:ext>
            </a:extLst>
          </p:cNvPr>
          <p:cNvSpPr>
            <a:spLocks noGrp="1"/>
          </p:cNvSpPr>
          <p:nvPr>
            <p:ph type="title"/>
          </p:nvPr>
        </p:nvSpPr>
        <p:spPr>
          <a:xfrm>
            <a:off x="465138" y="632779"/>
            <a:ext cx="11533187" cy="820738"/>
          </a:xfrm>
        </p:spPr>
        <p:txBody>
          <a:bodyPr/>
          <a:lstStyle/>
          <a:p>
            <a:r>
              <a:rPr lang="en-US"/>
              <a:t>Measuring and managing technical debt</a:t>
            </a:r>
          </a:p>
        </p:txBody>
      </p:sp>
      <p:sp>
        <p:nvSpPr>
          <p:cNvPr id="6" name="Rectangle 5">
            <a:extLst>
              <a:ext uri="{FF2B5EF4-FFF2-40B4-BE49-F238E27FC236}">
                <a16:creationId xmlns:a16="http://schemas.microsoft.com/office/drawing/2014/main" id="{7A8DAE71-BBDA-4F16-8D28-7F2BFECB7713}"/>
              </a:ext>
              <a:ext uri="{C183D7F6-B498-43B3-948B-1728B52AA6E4}">
                <adec:decorative xmlns:adec="http://schemas.microsoft.com/office/drawing/2017/decorative" val="1"/>
              </a:ext>
            </a:extLst>
          </p:cNvPr>
          <p:cNvSpPr/>
          <p:nvPr/>
        </p:nvSpPr>
        <p:spPr bwMode="auto">
          <a:xfrm>
            <a:off x="427038" y="1192213"/>
            <a:ext cx="11571287" cy="53530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from the video. The SonarCloud Results page is shown with Bugs, Vulnerability, Code Smell, and Security Hotspot">
            <a:extLst>
              <a:ext uri="{FF2B5EF4-FFF2-40B4-BE49-F238E27FC236}">
                <a16:creationId xmlns:a16="http://schemas.microsoft.com/office/drawing/2014/main" id="{7D34617A-3A1F-4BDB-A3BE-61676A168C5E}"/>
              </a:ext>
            </a:extLst>
          </p:cNvPr>
          <p:cNvPicPr>
            <a:picLocks noChangeAspect="1"/>
          </p:cNvPicPr>
          <p:nvPr/>
        </p:nvPicPr>
        <p:blipFill>
          <a:blip r:embed="rId3"/>
          <a:stretch>
            <a:fillRect/>
          </a:stretch>
        </p:blipFill>
        <p:spPr>
          <a:xfrm>
            <a:off x="643339" y="1364344"/>
            <a:ext cx="11138684" cy="5008790"/>
          </a:xfrm>
          <a:prstGeom prst="rect">
            <a:avLst/>
          </a:prstGeom>
          <a:ln w="6350">
            <a:noFill/>
          </a:ln>
        </p:spPr>
      </p:pic>
    </p:spTree>
    <p:extLst>
      <p:ext uri="{BB962C8B-B14F-4D97-AF65-F5344CB8AC3E}">
        <p14:creationId xmlns:p14="http://schemas.microsoft.com/office/powerpoint/2010/main" val="31963071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9577-DD8B-4759-A84A-2E7047D53F1A}"/>
              </a:ext>
            </a:extLst>
          </p:cNvPr>
          <p:cNvSpPr>
            <a:spLocks noGrp="1"/>
          </p:cNvSpPr>
          <p:nvPr>
            <p:ph type="title"/>
          </p:nvPr>
        </p:nvSpPr>
        <p:spPr/>
        <p:txBody>
          <a:bodyPr/>
          <a:lstStyle/>
          <a:p>
            <a:r>
              <a:rPr lang="en-US"/>
              <a:t>Integrating other code quality tools</a:t>
            </a:r>
          </a:p>
        </p:txBody>
      </p:sp>
      <p:sp>
        <p:nvSpPr>
          <p:cNvPr id="9" name="TextBox 8">
            <a:extLst>
              <a:ext uri="{FF2B5EF4-FFF2-40B4-BE49-F238E27FC236}">
                <a16:creationId xmlns:a16="http://schemas.microsoft.com/office/drawing/2014/main" id="{C4701F3F-5096-4CE4-86E1-831D7C0F61D4}"/>
              </a:ext>
            </a:extLst>
          </p:cNvPr>
          <p:cNvSpPr txBox="1"/>
          <p:nvPr/>
        </p:nvSpPr>
        <p:spPr>
          <a:xfrm>
            <a:off x="427038" y="1604029"/>
            <a:ext cx="5691187" cy="4941233"/>
          </a:xfrm>
          <a:prstGeom prst="rect">
            <a:avLst/>
          </a:prstGeom>
          <a:solidFill>
            <a:schemeClr val="bg1">
              <a:lumMod val="95000"/>
            </a:schemeClr>
          </a:solidFill>
          <a:ln w="19050">
            <a:noFill/>
          </a:ln>
        </p:spPr>
        <p:txBody>
          <a:bodyPr wrap="square" lIns="182880" tIns="137160" rIns="182880" bIns="137160">
            <a:noAutofit/>
          </a:bodyPr>
          <a:lstStyle/>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en-US" sz="2400" b="0" i="0" u="none" strike="noStrike" kern="1200" cap="none" normalizeH="0" baseline="0" noProof="0" err="1">
                <a:ln>
                  <a:noFill/>
                </a:ln>
                <a:effectLst/>
                <a:uLnTx/>
                <a:uFillTx/>
                <a:ea typeface="+mn-ea"/>
                <a:cs typeface="+mn-cs"/>
              </a:rPr>
              <a:t>NDepend</a:t>
            </a:r>
            <a:r>
              <a:rPr kumimoji="0" lang="en-US" sz="2400" b="0" i="0" u="none" strike="noStrike" kern="1200" cap="none" normalizeH="0" baseline="0" noProof="0">
                <a:ln>
                  <a:noFill/>
                </a:ln>
                <a:effectLst/>
                <a:uLnTx/>
                <a:uFillTx/>
                <a:ea typeface="+mn-ea"/>
                <a:cs typeface="+mn-cs"/>
              </a:rPr>
              <a:t> is a Visual Studio extension that assesses the amount of technical debt that a developer has added during a recent development period, typically in the last hour</a:t>
            </a:r>
          </a:p>
          <a:p>
            <a:pPr marL="0" marR="0" lvl="0" indent="0" algn="l" defTabSz="932742" rtl="0" eaLnBrk="1" fontAlgn="auto" latinLnBrk="0" hangingPunct="1">
              <a:spcBef>
                <a:spcPts val="3000"/>
              </a:spcBef>
              <a:spcAft>
                <a:spcPts val="0"/>
              </a:spcAft>
              <a:buClrTx/>
              <a:buSzPct val="90000"/>
              <a:buFont typeface="Wingdings" panose="05000000000000000000" pitchFamily="2" charset="2"/>
              <a:buNone/>
              <a:tabLst/>
              <a:defRPr/>
            </a:pPr>
            <a:r>
              <a:rPr kumimoji="0" lang="en-US" sz="2400" b="0" i="0" u="none" strike="noStrike" kern="1200" cap="none" normalizeH="0" baseline="0" noProof="0" err="1">
                <a:ln>
                  <a:noFill/>
                </a:ln>
                <a:effectLst/>
                <a:uLnTx/>
                <a:uFillTx/>
                <a:ea typeface="+mn-ea"/>
                <a:cs typeface="+mn-cs"/>
              </a:rPr>
              <a:t>Resharper</a:t>
            </a:r>
            <a:r>
              <a:rPr kumimoji="0" lang="en-US" sz="2400" b="0" i="0" u="none" strike="noStrike" kern="1200" cap="none" normalizeH="0" baseline="0" noProof="0">
                <a:ln>
                  <a:noFill/>
                </a:ln>
                <a:effectLst/>
                <a:uLnTx/>
                <a:uFillTx/>
                <a:ea typeface="+mn-ea"/>
                <a:cs typeface="+mn-cs"/>
              </a:rPr>
              <a:t> Code Quality Analysis is a command line tool and can be set to automatically fail builds when code quality issues are found</a:t>
            </a:r>
          </a:p>
        </p:txBody>
      </p:sp>
      <p:sp>
        <p:nvSpPr>
          <p:cNvPr id="10" name="TextBox 9">
            <a:extLst>
              <a:ext uri="{FF2B5EF4-FFF2-40B4-BE49-F238E27FC236}">
                <a16:creationId xmlns:a16="http://schemas.microsoft.com/office/drawing/2014/main" id="{792939B9-9479-4CE4-B395-F8611E98335F}"/>
              </a:ext>
              <a:ext uri="{C183D7F6-B498-43B3-948B-1728B52AA6E4}">
                <adec:decorative xmlns:adec="http://schemas.microsoft.com/office/drawing/2017/decorative" val="1"/>
              </a:ext>
            </a:extLst>
          </p:cNvPr>
          <p:cNvSpPr txBox="1"/>
          <p:nvPr/>
        </p:nvSpPr>
        <p:spPr>
          <a:xfrm>
            <a:off x="6284686" y="1604029"/>
            <a:ext cx="5713639" cy="4941233"/>
          </a:xfrm>
          <a:prstGeom prst="rect">
            <a:avLst/>
          </a:prstGeom>
          <a:noFill/>
          <a:ln w="19050">
            <a:solidFill>
              <a:schemeClr val="tx2"/>
            </a:solidFill>
          </a:ln>
        </p:spPr>
        <p:txBody>
          <a:bodyPr wrap="square" lIns="182880" tIns="137160" rIns="182880" bIns="137160">
            <a:noAutofit/>
          </a:bodyPr>
          <a:lstStyle/>
          <a:p>
            <a:pPr marL="0" marR="0" lvl="0" indent="0" algn="l" defTabSz="932742" rtl="0" eaLnBrk="1" fontAlgn="auto" latinLnBrk="0" hangingPunct="1">
              <a:spcBef>
                <a:spcPts val="2400"/>
              </a:spcBef>
              <a:spcAft>
                <a:spcPts val="0"/>
              </a:spcAft>
              <a:buClrTx/>
              <a:buSzPct val="90000"/>
              <a:buFont typeface="Wingdings" panose="05000000000000000000" pitchFamily="2" charset="2"/>
              <a:buNone/>
              <a:tabLst/>
              <a:defRPr/>
            </a:pPr>
            <a:endParaRPr kumimoji="0" lang="en-US" sz="2400" b="0" i="0" u="none" strike="noStrike" kern="1200" cap="none" normalizeH="0" baseline="0" noProof="0">
              <a:ln>
                <a:noFill/>
              </a:ln>
              <a:effectLst/>
              <a:uLnTx/>
              <a:uFillTx/>
              <a:ea typeface="+mn-ea"/>
              <a:cs typeface="+mn-cs"/>
            </a:endParaRPr>
          </a:p>
        </p:txBody>
      </p:sp>
      <p:pic>
        <p:nvPicPr>
          <p:cNvPr id="5" name="Picture 4" descr="Screenshot of the MarketPlace. Results are shown for a search on the term quality. Included are Resharper Code Quality Analysis and NDepend for TFS">
            <a:extLst>
              <a:ext uri="{FF2B5EF4-FFF2-40B4-BE49-F238E27FC236}">
                <a16:creationId xmlns:a16="http://schemas.microsoft.com/office/drawing/2014/main" id="{7951B350-1FDF-4A50-98A2-B7971989F6C5}"/>
              </a:ext>
            </a:extLst>
          </p:cNvPr>
          <p:cNvPicPr>
            <a:picLocks noChangeAspect="1"/>
          </p:cNvPicPr>
          <p:nvPr/>
        </p:nvPicPr>
        <p:blipFill>
          <a:blip r:embed="rId3"/>
          <a:stretch>
            <a:fillRect/>
          </a:stretch>
        </p:blipFill>
        <p:spPr>
          <a:xfrm>
            <a:off x="6872959" y="1702418"/>
            <a:ext cx="4537092" cy="4744455"/>
          </a:xfrm>
          <a:prstGeom prst="rect">
            <a:avLst/>
          </a:prstGeom>
        </p:spPr>
      </p:pic>
    </p:spTree>
    <p:extLst>
      <p:ext uri="{BB962C8B-B14F-4D97-AF65-F5344CB8AC3E}">
        <p14:creationId xmlns:p14="http://schemas.microsoft.com/office/powerpoint/2010/main" val="29509519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p:txBody>
          <a:bodyPr/>
          <a:lstStyle/>
          <a:p>
            <a:r>
              <a:rPr lang="en-US"/>
              <a:t>Planning effective code reviews</a:t>
            </a:r>
          </a:p>
        </p:txBody>
      </p:sp>
      <p:pic>
        <p:nvPicPr>
          <p:cNvPr id="32" name="Picture 31" descr="Icon of check mark enclosed by an arc">
            <a:extLst>
              <a:ext uri="{FF2B5EF4-FFF2-40B4-BE49-F238E27FC236}">
                <a16:creationId xmlns:a16="http://schemas.microsoft.com/office/drawing/2014/main" id="{F7FEC982-58CC-4FFA-98D8-59B097889B3C}"/>
              </a:ext>
            </a:extLst>
          </p:cNvPr>
          <p:cNvPicPr>
            <a:picLocks noChangeAspect="1"/>
          </p:cNvPicPr>
          <p:nvPr/>
        </p:nvPicPr>
        <p:blipFill>
          <a:blip r:embed="rId2"/>
          <a:stretch>
            <a:fillRect/>
          </a:stretch>
        </p:blipFill>
        <p:spPr>
          <a:xfrm>
            <a:off x="450624" y="1471573"/>
            <a:ext cx="1179576" cy="1178052"/>
          </a:xfrm>
          <a:prstGeom prst="rect">
            <a:avLst/>
          </a:prstGeom>
        </p:spPr>
      </p:pic>
      <p:sp>
        <p:nvSpPr>
          <p:cNvPr id="35" name="TextBox 34">
            <a:extLst>
              <a:ext uri="{FF2B5EF4-FFF2-40B4-BE49-F238E27FC236}">
                <a16:creationId xmlns:a16="http://schemas.microsoft.com/office/drawing/2014/main" id="{AEE062A6-F5C6-4A43-9080-2CE058CD6875}"/>
              </a:ext>
            </a:extLst>
          </p:cNvPr>
          <p:cNvSpPr txBox="1"/>
          <p:nvPr/>
        </p:nvSpPr>
        <p:spPr>
          <a:xfrm>
            <a:off x="1986316" y="1722271"/>
            <a:ext cx="10023122" cy="676656"/>
          </a:xfrm>
          <a:prstGeom prst="rect">
            <a:avLst/>
          </a:prstGeom>
          <a:noFill/>
        </p:spPr>
        <p:txBody>
          <a:bodyPr wrap="square" lIns="0" tIns="0" rIns="0" bIns="0" rtlCol="0" anchor="ctr">
            <a:noAutofit/>
          </a:bodyPr>
          <a:lstStyle/>
          <a:p>
            <a:r>
              <a:rPr lang="en-US" sz="2400"/>
              <a:t>Everyone is trying to achieve better code quality</a:t>
            </a:r>
          </a:p>
        </p:txBody>
      </p:sp>
      <p:cxnSp>
        <p:nvCxnSpPr>
          <p:cNvPr id="36" name="Straight Connector 35">
            <a:extLst>
              <a:ext uri="{FF2B5EF4-FFF2-40B4-BE49-F238E27FC236}">
                <a16:creationId xmlns:a16="http://schemas.microsoft.com/office/drawing/2014/main" id="{99BFB348-80B6-4D80-AB10-6CCCF52D503D}"/>
              </a:ext>
              <a:ext uri="{C183D7F6-B498-43B3-948B-1728B52AA6E4}">
                <adec:decorative xmlns:adec="http://schemas.microsoft.com/office/drawing/2017/decorative" val="1"/>
              </a:ext>
            </a:extLst>
          </p:cNvPr>
          <p:cNvCxnSpPr>
            <a:cxnSpLocks/>
          </p:cNvCxnSpPr>
          <p:nvPr/>
        </p:nvCxnSpPr>
        <p:spPr>
          <a:xfrm>
            <a:off x="1986316" y="2896639"/>
            <a:ext cx="99451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n arrow that is branched to left and right">
            <a:extLst>
              <a:ext uri="{FF2B5EF4-FFF2-40B4-BE49-F238E27FC236}">
                <a16:creationId xmlns:a16="http://schemas.microsoft.com/office/drawing/2014/main" id="{D3BF83E1-80C0-4AD9-88F0-BAF6C72AF2D8}"/>
              </a:ext>
            </a:extLst>
          </p:cNvPr>
          <p:cNvPicPr>
            <a:picLocks noChangeAspect="1"/>
          </p:cNvPicPr>
          <p:nvPr/>
        </p:nvPicPr>
        <p:blipFill>
          <a:blip r:embed="rId3"/>
          <a:stretch>
            <a:fillRect/>
          </a:stretch>
        </p:blipFill>
        <p:spPr>
          <a:xfrm>
            <a:off x="450624" y="3143654"/>
            <a:ext cx="1179576" cy="1179576"/>
          </a:xfrm>
          <a:prstGeom prst="rect">
            <a:avLst/>
          </a:prstGeom>
        </p:spPr>
      </p:pic>
      <p:sp>
        <p:nvSpPr>
          <p:cNvPr id="37" name="TextBox 36">
            <a:extLst>
              <a:ext uri="{FF2B5EF4-FFF2-40B4-BE49-F238E27FC236}">
                <a16:creationId xmlns:a16="http://schemas.microsoft.com/office/drawing/2014/main" id="{BB383C49-C88E-45A4-8594-F17A95A30BD7}"/>
              </a:ext>
            </a:extLst>
          </p:cNvPr>
          <p:cNvSpPr txBox="1"/>
          <p:nvPr/>
        </p:nvSpPr>
        <p:spPr>
          <a:xfrm>
            <a:off x="1986316" y="3396050"/>
            <a:ext cx="10023122" cy="674784"/>
          </a:xfrm>
          <a:prstGeom prst="rect">
            <a:avLst/>
          </a:prstGeom>
          <a:noFill/>
        </p:spPr>
        <p:txBody>
          <a:bodyPr wrap="square" lIns="0" tIns="0" rIns="0" bIns="0" rtlCol="0" anchor="ctr">
            <a:noAutofit/>
          </a:bodyPr>
          <a:lstStyle/>
          <a:p>
            <a:r>
              <a:rPr lang="en-US" sz="2400"/>
              <a:t>Knowledge Sharing</a:t>
            </a:r>
          </a:p>
        </p:txBody>
      </p:sp>
    </p:spTree>
    <p:extLst>
      <p:ext uri="{BB962C8B-B14F-4D97-AF65-F5344CB8AC3E}">
        <p14:creationId xmlns:p14="http://schemas.microsoft.com/office/powerpoint/2010/main" val="35265929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03: Managing security policies</a:t>
            </a:r>
          </a:p>
        </p:txBody>
      </p:sp>
      <p:pic>
        <p:nvPicPr>
          <p:cNvPr id="2" name="Picture 1" descr="Icon of a security lock">
            <a:extLst>
              <a:ext uri="{FF2B5EF4-FFF2-40B4-BE49-F238E27FC236}">
                <a16:creationId xmlns:a16="http://schemas.microsoft.com/office/drawing/2014/main" id="{1657F62E-4537-4280-B20E-00AF627A9D38}"/>
              </a:ext>
            </a:extLst>
          </p:cNvPr>
          <p:cNvPicPr>
            <a:picLocks noChangeAspect="1"/>
          </p:cNvPicPr>
          <p:nvPr/>
        </p:nvPicPr>
        <p:blipFill>
          <a:blip r:embed="rId3"/>
          <a:stretch>
            <a:fillRect/>
          </a:stretch>
        </p:blipFill>
        <p:spPr>
          <a:xfrm>
            <a:off x="10386060" y="2778917"/>
            <a:ext cx="997662" cy="1683052"/>
          </a:xfrm>
          <a:prstGeom prst="rect">
            <a:avLst/>
          </a:prstGeom>
        </p:spPr>
      </p:pic>
    </p:spTree>
    <p:extLst>
      <p:ext uri="{BB962C8B-B14F-4D97-AF65-F5344CB8AC3E}">
        <p14:creationId xmlns:p14="http://schemas.microsoft.com/office/powerpoint/2010/main" val="15870729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81AD-4296-4B5B-A173-CAB1822F7A64}"/>
              </a:ext>
            </a:extLst>
          </p:cNvPr>
          <p:cNvSpPr>
            <a:spLocks noGrp="1"/>
          </p:cNvSpPr>
          <p:nvPr>
            <p:ph type="title"/>
          </p:nvPr>
        </p:nvSpPr>
        <p:spPr/>
        <p:txBody>
          <a:bodyPr/>
          <a:lstStyle/>
          <a:p>
            <a:r>
              <a:rPr lang="en-US"/>
              <a:t>Inspecting and validating code bases for compliance</a:t>
            </a:r>
          </a:p>
        </p:txBody>
      </p:sp>
      <p:sp>
        <p:nvSpPr>
          <p:cNvPr id="4" name="TextBox 3">
            <a:extLst>
              <a:ext uri="{FF2B5EF4-FFF2-40B4-BE49-F238E27FC236}">
                <a16:creationId xmlns:a16="http://schemas.microsoft.com/office/drawing/2014/main" id="{14392A79-FF21-4E89-9A4B-F8B595501548}"/>
              </a:ext>
            </a:extLst>
          </p:cNvPr>
          <p:cNvSpPr txBox="1"/>
          <p:nvPr/>
        </p:nvSpPr>
        <p:spPr>
          <a:xfrm>
            <a:off x="465138" y="1188720"/>
            <a:ext cx="11533186" cy="369332"/>
          </a:xfrm>
          <a:prstGeom prst="rect">
            <a:avLst/>
          </a:prstGeom>
          <a:noFill/>
        </p:spPr>
        <p:txBody>
          <a:bodyPr wrap="square" lIns="0" tIns="0" rIns="0" bIns="0" anchor="ctr">
            <a:spAutoFit/>
          </a:bodyPr>
          <a:lstStyle/>
          <a:p>
            <a:r>
              <a:rPr lang="en-US" sz="2400">
                <a:latin typeface="+mj-lt"/>
              </a:rPr>
              <a:t>There are many aspects to building and deploying secure applications</a:t>
            </a:r>
          </a:p>
        </p:txBody>
      </p:sp>
      <p:pic>
        <p:nvPicPr>
          <p:cNvPr id="40" name="Picture 39" descr="Icon of a top view section of human brain">
            <a:extLst>
              <a:ext uri="{FF2B5EF4-FFF2-40B4-BE49-F238E27FC236}">
                <a16:creationId xmlns:a16="http://schemas.microsoft.com/office/drawing/2014/main" id="{F31ADCAB-6A63-4CCC-8201-CDD9730DD253}"/>
              </a:ext>
            </a:extLst>
          </p:cNvPr>
          <p:cNvPicPr>
            <a:picLocks noChangeAspect="1"/>
          </p:cNvPicPr>
          <p:nvPr/>
        </p:nvPicPr>
        <p:blipFill>
          <a:blip r:embed="rId3"/>
          <a:stretch>
            <a:fillRect/>
          </a:stretch>
        </p:blipFill>
        <p:spPr>
          <a:xfrm>
            <a:off x="465138" y="1904301"/>
            <a:ext cx="1080516" cy="1078992"/>
          </a:xfrm>
          <a:prstGeom prst="rect">
            <a:avLst/>
          </a:prstGeom>
        </p:spPr>
      </p:pic>
      <p:sp>
        <p:nvSpPr>
          <p:cNvPr id="11" name="Rectangle 10">
            <a:extLst>
              <a:ext uri="{FF2B5EF4-FFF2-40B4-BE49-F238E27FC236}">
                <a16:creationId xmlns:a16="http://schemas.microsoft.com/office/drawing/2014/main" id="{AE273F85-8AFA-4AF7-987F-94D93630C7A9}"/>
              </a:ext>
            </a:extLst>
          </p:cNvPr>
          <p:cNvSpPr/>
          <p:nvPr/>
        </p:nvSpPr>
        <p:spPr>
          <a:xfrm>
            <a:off x="1850044" y="2125210"/>
            <a:ext cx="10170124" cy="637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General knowledge problem</a:t>
            </a:r>
          </a:p>
        </p:txBody>
      </p:sp>
      <p:cxnSp>
        <p:nvCxnSpPr>
          <p:cNvPr id="5" name="Straight Connector 4">
            <a:extLst>
              <a:ext uri="{FF2B5EF4-FFF2-40B4-BE49-F238E27FC236}">
                <a16:creationId xmlns:a16="http://schemas.microsoft.com/office/drawing/2014/main" id="{5E47DCB9-31F6-452E-B4A1-0A23046DF485}"/>
              </a:ext>
              <a:ext uri="{C183D7F6-B498-43B3-948B-1728B52AA6E4}">
                <adec:decorative xmlns:adec="http://schemas.microsoft.com/office/drawing/2017/decorative" val="1"/>
              </a:ext>
            </a:extLst>
          </p:cNvPr>
          <p:cNvCxnSpPr>
            <a:cxnSpLocks/>
          </p:cNvCxnSpPr>
          <p:nvPr/>
        </p:nvCxnSpPr>
        <p:spPr>
          <a:xfrm flipV="1">
            <a:off x="1850044" y="3133139"/>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coding brackets">
            <a:extLst>
              <a:ext uri="{FF2B5EF4-FFF2-40B4-BE49-F238E27FC236}">
                <a16:creationId xmlns:a16="http://schemas.microsoft.com/office/drawing/2014/main" id="{D5446AA3-B1BB-4E89-99B2-9B7FA1A5872B}"/>
              </a:ext>
            </a:extLst>
          </p:cNvPr>
          <p:cNvPicPr>
            <a:picLocks noChangeAspect="1"/>
          </p:cNvPicPr>
          <p:nvPr/>
        </p:nvPicPr>
        <p:blipFill>
          <a:blip r:embed="rId4"/>
          <a:stretch>
            <a:fillRect/>
          </a:stretch>
        </p:blipFill>
        <p:spPr>
          <a:xfrm>
            <a:off x="465138" y="3439752"/>
            <a:ext cx="1080516" cy="1078992"/>
          </a:xfrm>
          <a:prstGeom prst="rect">
            <a:avLst/>
          </a:prstGeom>
        </p:spPr>
      </p:pic>
      <p:sp>
        <p:nvSpPr>
          <p:cNvPr id="16" name="Rectangle 15">
            <a:extLst>
              <a:ext uri="{FF2B5EF4-FFF2-40B4-BE49-F238E27FC236}">
                <a16:creationId xmlns:a16="http://schemas.microsoft.com/office/drawing/2014/main" id="{FEDF9513-9BE7-4A39-9834-CD32D4494196}"/>
              </a:ext>
            </a:extLst>
          </p:cNvPr>
          <p:cNvSpPr/>
          <p:nvPr/>
        </p:nvSpPr>
        <p:spPr>
          <a:xfrm>
            <a:off x="1850044" y="3282985"/>
            <a:ext cx="9960956"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Code is created correctly and securely implements the required features, and we need to make sure that the features were designed with </a:t>
            </a:r>
            <a:r>
              <a:rPr lang="en-US" sz="2400">
                <a:solidFill>
                  <a:schemeClr val="tx2"/>
                </a:solidFill>
                <a:latin typeface="+mj-lt"/>
              </a:rPr>
              <a:t>security in mind in the first place</a:t>
            </a:r>
          </a:p>
        </p:txBody>
      </p:sp>
      <p:cxnSp>
        <p:nvCxnSpPr>
          <p:cNvPr id="17" name="Straight Connector 16">
            <a:extLst>
              <a:ext uri="{FF2B5EF4-FFF2-40B4-BE49-F238E27FC236}">
                <a16:creationId xmlns:a16="http://schemas.microsoft.com/office/drawing/2014/main" id="{C4B42BBD-39B0-4757-BA9C-175D6B7F2934}"/>
              </a:ext>
              <a:ext uri="{C183D7F6-B498-43B3-948B-1728B52AA6E4}">
                <adec:decorative xmlns:adec="http://schemas.microsoft.com/office/drawing/2017/decorative" val="1"/>
              </a:ext>
            </a:extLst>
          </p:cNvPr>
          <p:cNvCxnSpPr>
            <a:cxnSpLocks/>
          </p:cNvCxnSpPr>
          <p:nvPr/>
        </p:nvCxnSpPr>
        <p:spPr>
          <a:xfrm flipV="1">
            <a:off x="1850044" y="4824598"/>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check mark enclosed by an arc">
            <a:extLst>
              <a:ext uri="{FF2B5EF4-FFF2-40B4-BE49-F238E27FC236}">
                <a16:creationId xmlns:a16="http://schemas.microsoft.com/office/drawing/2014/main" id="{CA61C4F3-AE7F-4110-84F5-84D1850303AF}"/>
              </a:ext>
            </a:extLst>
          </p:cNvPr>
          <p:cNvPicPr>
            <a:picLocks noChangeAspect="1"/>
          </p:cNvPicPr>
          <p:nvPr/>
        </p:nvPicPr>
        <p:blipFill>
          <a:blip r:embed="rId5"/>
          <a:stretch>
            <a:fillRect/>
          </a:stretch>
        </p:blipFill>
        <p:spPr>
          <a:xfrm>
            <a:off x="465138" y="4974443"/>
            <a:ext cx="1080516" cy="1080516"/>
          </a:xfrm>
          <a:prstGeom prst="rect">
            <a:avLst/>
          </a:prstGeom>
        </p:spPr>
      </p:pic>
      <p:sp>
        <p:nvSpPr>
          <p:cNvPr id="22" name="Rectangle 21">
            <a:extLst>
              <a:ext uri="{FF2B5EF4-FFF2-40B4-BE49-F238E27FC236}">
                <a16:creationId xmlns:a16="http://schemas.microsoft.com/office/drawing/2014/main" id="{31AF9674-9103-4FD7-A26A-FE547CCE7248}"/>
              </a:ext>
            </a:extLst>
          </p:cNvPr>
          <p:cNvSpPr/>
          <p:nvPr/>
        </p:nvSpPr>
        <p:spPr>
          <a:xfrm>
            <a:off x="1850044" y="5196115"/>
            <a:ext cx="10170124" cy="637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Complies with the rules and regulations that it is required to meet</a:t>
            </a:r>
          </a:p>
        </p:txBody>
      </p:sp>
    </p:spTree>
    <p:extLst>
      <p:ext uri="{BB962C8B-B14F-4D97-AF65-F5344CB8AC3E}">
        <p14:creationId xmlns:p14="http://schemas.microsoft.com/office/powerpoint/2010/main" val="12190017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p:txBody>
          <a:bodyPr/>
          <a:lstStyle/>
          <a:p>
            <a:r>
              <a:rPr lang="en-US"/>
              <a:t>Planning to implement OWASP secure coding practices</a:t>
            </a:r>
          </a:p>
        </p:txBody>
      </p:sp>
      <p:pic>
        <p:nvPicPr>
          <p:cNvPr id="51" name="Picture 50" descr="Icon of an organizational chart enclosed in a curly brackets">
            <a:extLst>
              <a:ext uri="{FF2B5EF4-FFF2-40B4-BE49-F238E27FC236}">
                <a16:creationId xmlns:a16="http://schemas.microsoft.com/office/drawing/2014/main" id="{32352FEA-AB8B-4522-8657-84D59F5C0C6A}"/>
              </a:ext>
            </a:extLst>
          </p:cNvPr>
          <p:cNvPicPr>
            <a:picLocks noChangeAspect="1"/>
          </p:cNvPicPr>
          <p:nvPr/>
        </p:nvPicPr>
        <p:blipFill>
          <a:blip r:embed="rId3"/>
          <a:srcRect l="1221" t="1152" r="1221" b="1152"/>
          <a:stretch>
            <a:fillRect/>
          </a:stretch>
        </p:blipFill>
        <p:spPr>
          <a:xfrm>
            <a:off x="450624" y="1438110"/>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9" name="Rectangle 8">
            <a:extLst>
              <a:ext uri="{FF2B5EF4-FFF2-40B4-BE49-F238E27FC236}">
                <a16:creationId xmlns:a16="http://schemas.microsoft.com/office/drawing/2014/main" id="{58806C25-781B-4AB2-B582-1CFD9D03AA0B}"/>
              </a:ext>
            </a:extLst>
          </p:cNvPr>
          <p:cNvSpPr/>
          <p:nvPr/>
        </p:nvSpPr>
        <p:spPr>
          <a:xfrm>
            <a:off x="1850044" y="1541134"/>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Start with secure coding practices</a:t>
            </a:r>
          </a:p>
        </p:txBody>
      </p:sp>
      <p:cxnSp>
        <p:nvCxnSpPr>
          <p:cNvPr id="4" name="Straight Connector 3">
            <a:extLst>
              <a:ext uri="{FF2B5EF4-FFF2-40B4-BE49-F238E27FC236}">
                <a16:creationId xmlns:a16="http://schemas.microsoft.com/office/drawing/2014/main" id="{ACEA902D-D1A4-4B1E-BD85-9039EF08D32D}"/>
              </a:ext>
              <a:ext uri="{C183D7F6-B498-43B3-948B-1728B52AA6E4}">
                <adec:decorative xmlns:adec="http://schemas.microsoft.com/office/drawing/2017/decorative" val="1"/>
              </a:ext>
            </a:extLst>
          </p:cNvPr>
          <p:cNvCxnSpPr>
            <a:cxnSpLocks/>
          </p:cNvCxnSpPr>
          <p:nvPr/>
        </p:nvCxnSpPr>
        <p:spPr>
          <a:xfrm flipV="1">
            <a:off x="1850044" y="275830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lock pad with a cloud at the centre">
            <a:extLst>
              <a:ext uri="{FF2B5EF4-FFF2-40B4-BE49-F238E27FC236}">
                <a16:creationId xmlns:a16="http://schemas.microsoft.com/office/drawing/2014/main" id="{F5188356-E871-4411-A357-FD07311A5ABA}"/>
              </a:ext>
            </a:extLst>
          </p:cNvPr>
          <p:cNvPicPr>
            <a:picLocks noChangeAspect="1"/>
          </p:cNvPicPr>
          <p:nvPr/>
        </p:nvPicPr>
        <p:blipFill>
          <a:blip r:embed="rId4"/>
          <a:srcRect l="1221" t="1221" r="1221" b="1221"/>
          <a:stretch>
            <a:fillRect/>
          </a:stretch>
        </p:blipFill>
        <p:spPr>
          <a:xfrm>
            <a:off x="450624" y="3024362"/>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14" name="Rectangle 13">
            <a:extLst>
              <a:ext uri="{FF2B5EF4-FFF2-40B4-BE49-F238E27FC236}">
                <a16:creationId xmlns:a16="http://schemas.microsoft.com/office/drawing/2014/main" id="{A35DB36E-4583-48BB-97C5-AD4751D91EFA}"/>
              </a:ext>
            </a:extLst>
          </p:cNvPr>
          <p:cNvSpPr/>
          <p:nvPr/>
        </p:nvSpPr>
        <p:spPr>
          <a:xfrm>
            <a:off x="1850044" y="3127386"/>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2"/>
                </a:solidFill>
                <a:hlinkClick r:id="rId5">
                  <a:extLst>
                    <a:ext uri="{A12FA001-AC4F-418D-AE19-62706E023703}">
                      <ahyp:hlinkClr xmlns:ahyp="http://schemas.microsoft.com/office/drawing/2018/hyperlinkcolor" val="tx"/>
                    </a:ext>
                  </a:extLst>
                </a:hlinkClick>
              </a:rPr>
              <a:t>Open Web Application Security Project (OWASP)</a:t>
            </a:r>
            <a:r>
              <a:rPr lang="en-US" sz="2400">
                <a:solidFill>
                  <a:schemeClr val="tx2"/>
                </a:solidFill>
              </a:rPr>
              <a:t> </a:t>
            </a:r>
            <a:r>
              <a:rPr lang="en-US" sz="2400">
                <a:solidFill>
                  <a:schemeClr val="tx1"/>
                </a:solidFill>
              </a:rPr>
              <a:t>– A global charitable organization focused on improving the security of software</a:t>
            </a:r>
          </a:p>
        </p:txBody>
      </p:sp>
      <p:cxnSp>
        <p:nvCxnSpPr>
          <p:cNvPr id="15" name="Straight Connector 14">
            <a:extLst>
              <a:ext uri="{FF2B5EF4-FFF2-40B4-BE49-F238E27FC236}">
                <a16:creationId xmlns:a16="http://schemas.microsoft.com/office/drawing/2014/main" id="{E5551BE7-D0DB-40D3-8491-A18F0B366D8A}"/>
              </a:ext>
              <a:ext uri="{C183D7F6-B498-43B3-948B-1728B52AA6E4}">
                <adec:decorative xmlns:adec="http://schemas.microsoft.com/office/drawing/2017/decorative" val="1"/>
              </a:ext>
            </a:extLst>
          </p:cNvPr>
          <p:cNvCxnSpPr>
            <a:cxnSpLocks/>
          </p:cNvCxnSpPr>
          <p:nvPr/>
        </p:nvCxnSpPr>
        <p:spPr>
          <a:xfrm flipV="1">
            <a:off x="1850044" y="4344555"/>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book with a bookmark">
            <a:extLst>
              <a:ext uri="{FF2B5EF4-FFF2-40B4-BE49-F238E27FC236}">
                <a16:creationId xmlns:a16="http://schemas.microsoft.com/office/drawing/2014/main" id="{954A74E6-27B4-4139-A569-A7405BCE3B9A}"/>
              </a:ext>
            </a:extLst>
          </p:cNvPr>
          <p:cNvPicPr>
            <a:picLocks noChangeAspect="1"/>
          </p:cNvPicPr>
          <p:nvPr/>
        </p:nvPicPr>
        <p:blipFill>
          <a:blip r:embed="rId6"/>
          <a:srcRect l="1221" t="1152" r="1221" b="1152"/>
          <a:stretch>
            <a:fillRect/>
          </a:stretch>
        </p:blipFill>
        <p:spPr>
          <a:xfrm>
            <a:off x="450624" y="4610614"/>
            <a:ext cx="1054134" cy="1054134"/>
          </a:xfrm>
          <a:custGeom>
            <a:avLst/>
            <a:gdLst>
              <a:gd name="connsiteX0" fmla="*/ 527067 w 1054134"/>
              <a:gd name="connsiteY0" fmla="*/ 0 h 1054134"/>
              <a:gd name="connsiteX1" fmla="*/ 1054134 w 1054134"/>
              <a:gd name="connsiteY1" fmla="*/ 527067 h 1054134"/>
              <a:gd name="connsiteX2" fmla="*/ 527067 w 1054134"/>
              <a:gd name="connsiteY2" fmla="*/ 1054134 h 1054134"/>
              <a:gd name="connsiteX3" fmla="*/ 0 w 1054134"/>
              <a:gd name="connsiteY3" fmla="*/ 527067 h 1054134"/>
              <a:gd name="connsiteX4" fmla="*/ 527067 w 1054134"/>
              <a:gd name="connsiteY4" fmla="*/ 0 h 1054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4134" h="1054134">
                <a:moveTo>
                  <a:pt x="527067" y="0"/>
                </a:moveTo>
                <a:cubicBezTo>
                  <a:pt x="818158" y="0"/>
                  <a:pt x="1054134" y="235976"/>
                  <a:pt x="1054134" y="527067"/>
                </a:cubicBezTo>
                <a:cubicBezTo>
                  <a:pt x="1054134" y="818158"/>
                  <a:pt x="818158" y="1054134"/>
                  <a:pt x="527067" y="1054134"/>
                </a:cubicBezTo>
                <a:cubicBezTo>
                  <a:pt x="235976" y="1054134"/>
                  <a:pt x="0" y="818158"/>
                  <a:pt x="0" y="527067"/>
                </a:cubicBezTo>
                <a:cubicBezTo>
                  <a:pt x="0" y="235976"/>
                  <a:pt x="235976" y="0"/>
                  <a:pt x="527067" y="0"/>
                </a:cubicBezTo>
                <a:close/>
              </a:path>
            </a:pathLst>
          </a:custGeom>
        </p:spPr>
      </p:pic>
      <p:sp>
        <p:nvSpPr>
          <p:cNvPr id="20" name="Rectangle 19">
            <a:extLst>
              <a:ext uri="{FF2B5EF4-FFF2-40B4-BE49-F238E27FC236}">
                <a16:creationId xmlns:a16="http://schemas.microsoft.com/office/drawing/2014/main" id="{A74A5D68-0084-4A84-9355-901BFE6D8231}"/>
              </a:ext>
            </a:extLst>
          </p:cNvPr>
          <p:cNvSpPr/>
          <p:nvPr/>
        </p:nvSpPr>
        <p:spPr>
          <a:xfrm>
            <a:off x="1850044" y="4713638"/>
            <a:ext cx="10170124" cy="8480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OWASP regularly publish a set of Secure Coding Practices</a:t>
            </a:r>
          </a:p>
        </p:txBody>
      </p:sp>
    </p:spTree>
    <p:extLst>
      <p:ext uri="{BB962C8B-B14F-4D97-AF65-F5344CB8AC3E}">
        <p14:creationId xmlns:p14="http://schemas.microsoft.com/office/powerpoint/2010/main" val="15171937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81AD-4296-4B5B-A173-CAB1822F7A64}"/>
              </a:ext>
            </a:extLst>
          </p:cNvPr>
          <p:cNvSpPr>
            <a:spLocks noGrp="1"/>
          </p:cNvSpPr>
          <p:nvPr>
            <p:ph type="title"/>
          </p:nvPr>
        </p:nvSpPr>
        <p:spPr/>
        <p:txBody>
          <a:bodyPr/>
          <a:lstStyle/>
          <a:p>
            <a:r>
              <a:rPr lang="en-US"/>
              <a:t>Inspecting and validating code bases for compliance </a:t>
            </a:r>
          </a:p>
        </p:txBody>
      </p:sp>
      <p:pic>
        <p:nvPicPr>
          <p:cNvPr id="31" name="Picture 30" descr="Icon of a magnifying glass">
            <a:extLst>
              <a:ext uri="{FF2B5EF4-FFF2-40B4-BE49-F238E27FC236}">
                <a16:creationId xmlns:a16="http://schemas.microsoft.com/office/drawing/2014/main" id="{787F77A3-AAB9-43D7-9E39-3E9D5720194C}"/>
              </a:ext>
            </a:extLst>
          </p:cNvPr>
          <p:cNvPicPr>
            <a:picLocks noChangeAspect="1"/>
          </p:cNvPicPr>
          <p:nvPr/>
        </p:nvPicPr>
        <p:blipFill>
          <a:blip r:embed="rId3"/>
          <a:stretch>
            <a:fillRect/>
          </a:stretch>
        </p:blipFill>
        <p:spPr>
          <a:xfrm>
            <a:off x="446925" y="1373772"/>
            <a:ext cx="952500" cy="952500"/>
          </a:xfrm>
          <a:prstGeom prst="rect">
            <a:avLst/>
          </a:prstGeom>
        </p:spPr>
      </p:pic>
      <p:sp>
        <p:nvSpPr>
          <p:cNvPr id="12" name="Rectangle 11">
            <a:extLst>
              <a:ext uri="{FF2B5EF4-FFF2-40B4-BE49-F238E27FC236}">
                <a16:creationId xmlns:a16="http://schemas.microsoft.com/office/drawing/2014/main" id="{754122C7-A592-4D54-B7CF-7DB50301036F}"/>
              </a:ext>
            </a:extLst>
          </p:cNvPr>
          <p:cNvSpPr/>
          <p:nvPr/>
        </p:nvSpPr>
        <p:spPr>
          <a:xfrm>
            <a:off x="1741714" y="1392822"/>
            <a:ext cx="10267724" cy="914400"/>
          </a:xfrm>
          <a:prstGeom prst="rect">
            <a:avLst/>
          </a:prstGeom>
        </p:spPr>
        <p:txBody>
          <a:bodyPr wrap="square" lIns="0" tIns="0" rIns="0" bIns="0" anchor="ctr">
            <a:noAutofit/>
          </a:bodyPr>
          <a:lstStyle/>
          <a:p>
            <a:r>
              <a:rPr lang="en-US" sz="2400">
                <a:solidFill>
                  <a:schemeClr val="tx2"/>
                </a:solidFill>
                <a:latin typeface="+mj-lt"/>
              </a:rPr>
              <a:t>Micro Focus Fortify </a:t>
            </a:r>
            <a:r>
              <a:rPr lang="en-US" sz="2400"/>
              <a:t>searches for violations of security-specific coding rules and guidelines</a:t>
            </a:r>
          </a:p>
        </p:txBody>
      </p:sp>
      <p:cxnSp>
        <p:nvCxnSpPr>
          <p:cNvPr id="8" name="Straight Connector 7">
            <a:extLst>
              <a:ext uri="{FF2B5EF4-FFF2-40B4-BE49-F238E27FC236}">
                <a16:creationId xmlns:a16="http://schemas.microsoft.com/office/drawing/2014/main" id="{961C34C7-34F2-4AD9-9696-DF86D438607B}"/>
              </a:ext>
              <a:ext uri="{C183D7F6-B498-43B3-948B-1728B52AA6E4}">
                <adec:decorative xmlns:adec="http://schemas.microsoft.com/office/drawing/2017/decorative" val="1"/>
              </a:ext>
            </a:extLst>
          </p:cNvPr>
          <p:cNvCxnSpPr>
            <a:cxnSpLocks/>
          </p:cNvCxnSpPr>
          <p:nvPr/>
        </p:nvCxnSpPr>
        <p:spPr>
          <a:xfrm>
            <a:off x="1741714" y="2509701"/>
            <a:ext cx="10267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wrench and screw driver">
            <a:extLst>
              <a:ext uri="{FF2B5EF4-FFF2-40B4-BE49-F238E27FC236}">
                <a16:creationId xmlns:a16="http://schemas.microsoft.com/office/drawing/2014/main" id="{4A9C31F7-D545-4AD8-A648-C84C9335224E}"/>
              </a:ext>
            </a:extLst>
          </p:cNvPr>
          <p:cNvPicPr>
            <a:picLocks noChangeAspect="1"/>
          </p:cNvPicPr>
          <p:nvPr/>
        </p:nvPicPr>
        <p:blipFill>
          <a:blip r:embed="rId4"/>
          <a:stretch>
            <a:fillRect/>
          </a:stretch>
        </p:blipFill>
        <p:spPr>
          <a:xfrm>
            <a:off x="427038" y="2693130"/>
            <a:ext cx="952500" cy="952500"/>
          </a:xfrm>
          <a:prstGeom prst="rect">
            <a:avLst/>
          </a:prstGeom>
        </p:spPr>
      </p:pic>
      <p:sp>
        <p:nvSpPr>
          <p:cNvPr id="11" name="Rectangle 10">
            <a:extLst>
              <a:ext uri="{FF2B5EF4-FFF2-40B4-BE49-F238E27FC236}">
                <a16:creationId xmlns:a16="http://schemas.microsoft.com/office/drawing/2014/main" id="{796EDB14-10FC-44A1-80E5-58F99F823769}"/>
              </a:ext>
            </a:extLst>
          </p:cNvPr>
          <p:cNvSpPr/>
          <p:nvPr/>
        </p:nvSpPr>
        <p:spPr>
          <a:xfrm>
            <a:off x="1741714" y="2711926"/>
            <a:ext cx="10267724" cy="914400"/>
          </a:xfrm>
          <a:prstGeom prst="rect">
            <a:avLst/>
          </a:prstGeom>
        </p:spPr>
        <p:txBody>
          <a:bodyPr wrap="square" lIns="0" tIns="0" rIns="0" bIns="0" anchor="ctr">
            <a:noAutofit/>
          </a:bodyPr>
          <a:lstStyle/>
          <a:p>
            <a:r>
              <a:rPr lang="en-US" sz="2400" err="1">
                <a:solidFill>
                  <a:schemeClr val="tx2"/>
                </a:solidFill>
                <a:latin typeface="+mj-lt"/>
              </a:rPr>
              <a:t>Checkmarx</a:t>
            </a:r>
            <a:r>
              <a:rPr lang="en-US" sz="2400">
                <a:solidFill>
                  <a:schemeClr val="tx2"/>
                </a:solidFill>
                <a:latin typeface="+mj-lt"/>
              </a:rPr>
              <a:t> </a:t>
            </a:r>
            <a:r>
              <a:rPr lang="en-US" sz="2400" err="1">
                <a:solidFill>
                  <a:schemeClr val="tx2"/>
                </a:solidFill>
                <a:latin typeface="+mj-lt"/>
              </a:rPr>
              <a:t>CxSAST</a:t>
            </a:r>
            <a:r>
              <a:rPr lang="en-US" sz="2400">
                <a:solidFill>
                  <a:schemeClr val="tx2"/>
                </a:solidFill>
                <a:latin typeface="+mj-lt"/>
              </a:rPr>
              <a:t> </a:t>
            </a:r>
            <a:r>
              <a:rPr lang="en-US" sz="2400"/>
              <a:t>is designed for identifying, tracking and fixing technical and logical security flaws</a:t>
            </a:r>
          </a:p>
        </p:txBody>
      </p:sp>
      <p:cxnSp>
        <p:nvCxnSpPr>
          <p:cNvPr id="9" name="Straight Connector 8">
            <a:extLst>
              <a:ext uri="{FF2B5EF4-FFF2-40B4-BE49-F238E27FC236}">
                <a16:creationId xmlns:a16="http://schemas.microsoft.com/office/drawing/2014/main" id="{151ED34A-A675-404D-9701-B601B9B1442C}"/>
              </a:ext>
              <a:ext uri="{C183D7F6-B498-43B3-948B-1728B52AA6E4}">
                <adec:decorative xmlns:adec="http://schemas.microsoft.com/office/drawing/2017/decorative" val="1"/>
              </a:ext>
            </a:extLst>
          </p:cNvPr>
          <p:cNvCxnSpPr>
            <a:cxnSpLocks/>
          </p:cNvCxnSpPr>
          <p:nvPr/>
        </p:nvCxnSpPr>
        <p:spPr>
          <a:xfrm>
            <a:off x="1741714" y="3829059"/>
            <a:ext cx="10267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magnifying glass showing a chart">
            <a:extLst>
              <a:ext uri="{FF2B5EF4-FFF2-40B4-BE49-F238E27FC236}">
                <a16:creationId xmlns:a16="http://schemas.microsoft.com/office/drawing/2014/main" id="{CD66C72A-4412-4662-8041-65D2A602528F}"/>
              </a:ext>
            </a:extLst>
          </p:cNvPr>
          <p:cNvPicPr>
            <a:picLocks noChangeAspect="1"/>
          </p:cNvPicPr>
          <p:nvPr/>
        </p:nvPicPr>
        <p:blipFill>
          <a:blip r:embed="rId5"/>
          <a:stretch>
            <a:fillRect/>
          </a:stretch>
        </p:blipFill>
        <p:spPr>
          <a:xfrm>
            <a:off x="427038" y="4012488"/>
            <a:ext cx="952500" cy="952500"/>
          </a:xfrm>
          <a:prstGeom prst="rect">
            <a:avLst/>
          </a:prstGeom>
        </p:spPr>
      </p:pic>
      <p:sp>
        <p:nvSpPr>
          <p:cNvPr id="13" name="Rectangle 12">
            <a:extLst>
              <a:ext uri="{FF2B5EF4-FFF2-40B4-BE49-F238E27FC236}">
                <a16:creationId xmlns:a16="http://schemas.microsoft.com/office/drawing/2014/main" id="{0D216657-5D3B-45C9-9B73-FBAD417F103C}"/>
              </a:ext>
            </a:extLst>
          </p:cNvPr>
          <p:cNvSpPr/>
          <p:nvPr/>
        </p:nvSpPr>
        <p:spPr>
          <a:xfrm>
            <a:off x="1741714" y="4031030"/>
            <a:ext cx="10267724" cy="914400"/>
          </a:xfrm>
          <a:prstGeom prst="rect">
            <a:avLst/>
          </a:prstGeom>
        </p:spPr>
        <p:txBody>
          <a:bodyPr wrap="square" lIns="0" tIns="0" rIns="0" bIns="0" anchor="ctr">
            <a:noAutofit/>
          </a:bodyPr>
          <a:lstStyle/>
          <a:p>
            <a:r>
              <a:rPr lang="en-US" sz="2400" err="1">
                <a:solidFill>
                  <a:schemeClr val="tx2"/>
                </a:solidFill>
                <a:latin typeface="+mj-lt"/>
              </a:rPr>
              <a:t>BinSkim</a:t>
            </a:r>
            <a:r>
              <a:rPr lang="en-US" sz="2400"/>
              <a:t> is a static analysis tool that scans binary files</a:t>
            </a:r>
          </a:p>
        </p:txBody>
      </p:sp>
      <p:cxnSp>
        <p:nvCxnSpPr>
          <p:cNvPr id="10" name="Straight Connector 9">
            <a:extLst>
              <a:ext uri="{FF2B5EF4-FFF2-40B4-BE49-F238E27FC236}">
                <a16:creationId xmlns:a16="http://schemas.microsoft.com/office/drawing/2014/main" id="{4DC04ED3-C26D-4729-9793-A0E7A4DB4C5E}"/>
              </a:ext>
              <a:ext uri="{C183D7F6-B498-43B3-948B-1728B52AA6E4}">
                <adec:decorative xmlns:adec="http://schemas.microsoft.com/office/drawing/2017/decorative" val="1"/>
              </a:ext>
            </a:extLst>
          </p:cNvPr>
          <p:cNvCxnSpPr>
            <a:cxnSpLocks/>
          </p:cNvCxnSpPr>
          <p:nvPr/>
        </p:nvCxnSpPr>
        <p:spPr>
          <a:xfrm>
            <a:off x="1741714" y="5148417"/>
            <a:ext cx="10267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three gears with varying sizes">
            <a:extLst>
              <a:ext uri="{FF2B5EF4-FFF2-40B4-BE49-F238E27FC236}">
                <a16:creationId xmlns:a16="http://schemas.microsoft.com/office/drawing/2014/main" id="{318B6B04-76CD-4669-9734-495F9A9C1BFB}"/>
              </a:ext>
            </a:extLst>
          </p:cNvPr>
          <p:cNvPicPr>
            <a:picLocks noChangeAspect="1"/>
          </p:cNvPicPr>
          <p:nvPr/>
        </p:nvPicPr>
        <p:blipFill>
          <a:blip r:embed="rId6"/>
          <a:stretch>
            <a:fillRect/>
          </a:stretch>
        </p:blipFill>
        <p:spPr>
          <a:xfrm>
            <a:off x="435364" y="5331845"/>
            <a:ext cx="950976" cy="950976"/>
          </a:xfrm>
          <a:prstGeom prst="rect">
            <a:avLst/>
          </a:prstGeom>
        </p:spPr>
      </p:pic>
      <p:sp>
        <p:nvSpPr>
          <p:cNvPr id="18" name="Rectangle 17">
            <a:extLst>
              <a:ext uri="{FF2B5EF4-FFF2-40B4-BE49-F238E27FC236}">
                <a16:creationId xmlns:a16="http://schemas.microsoft.com/office/drawing/2014/main" id="{BDF30A3B-0091-431B-BB8D-89A3C93D448B}"/>
              </a:ext>
            </a:extLst>
          </p:cNvPr>
          <p:cNvSpPr/>
          <p:nvPr/>
        </p:nvSpPr>
        <p:spPr>
          <a:xfrm>
            <a:off x="1741714" y="5350133"/>
            <a:ext cx="10267724" cy="914400"/>
          </a:xfrm>
          <a:prstGeom prst="rect">
            <a:avLst/>
          </a:prstGeom>
        </p:spPr>
        <p:txBody>
          <a:bodyPr wrap="square" lIns="0" tIns="0" rIns="0" bIns="0" anchor="ctr">
            <a:noAutofit/>
          </a:bodyPr>
          <a:lstStyle/>
          <a:p>
            <a:r>
              <a:rPr lang="en-US" sz="2400">
                <a:solidFill>
                  <a:schemeClr val="tx2"/>
                </a:solidFill>
                <a:latin typeface="+mj-lt"/>
              </a:rPr>
              <a:t>OWASP Zed Attack Proxy Scan </a:t>
            </a:r>
            <a:r>
              <a:rPr lang="en-US" sz="2400"/>
              <a:t>is an open-source web application for professional penetration testers 	</a:t>
            </a:r>
          </a:p>
        </p:txBody>
      </p:sp>
    </p:spTree>
    <p:extLst>
      <p:ext uri="{BB962C8B-B14F-4D97-AF65-F5344CB8AC3E}">
        <p14:creationId xmlns:p14="http://schemas.microsoft.com/office/powerpoint/2010/main" val="289602106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01: Module overview</a:t>
            </a:r>
          </a:p>
        </p:txBody>
      </p:sp>
      <p:pic>
        <p:nvPicPr>
          <p:cNvPr id="8" name="Picture 7" descr="Icon of a magnifying glass showing a chart">
            <a:extLst>
              <a:ext uri="{FF2B5EF4-FFF2-40B4-BE49-F238E27FC236}">
                <a16:creationId xmlns:a16="http://schemas.microsoft.com/office/drawing/2014/main" id="{924DC67E-A969-4206-AD21-0BBB850C1B27}"/>
              </a:ext>
            </a:extLst>
          </p:cNvPr>
          <p:cNvPicPr>
            <a:picLocks noChangeAspect="1"/>
          </p:cNvPicPr>
          <p:nvPr/>
        </p:nvPicPr>
        <p:blipFill>
          <a:blip r:embed="rId2"/>
          <a:stretch>
            <a:fillRect/>
          </a:stretch>
        </p:blipFill>
        <p:spPr>
          <a:xfrm>
            <a:off x="10430940" y="3026782"/>
            <a:ext cx="940960" cy="940960"/>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91C7-DCC3-4955-ABD1-EBEA46EA0DA8}"/>
              </a:ext>
            </a:extLst>
          </p:cNvPr>
          <p:cNvSpPr>
            <a:spLocks noGrp="1"/>
          </p:cNvSpPr>
          <p:nvPr>
            <p:ph type="title"/>
          </p:nvPr>
        </p:nvSpPr>
        <p:spPr/>
        <p:txBody>
          <a:bodyPr/>
          <a:lstStyle/>
          <a:p>
            <a:r>
              <a:rPr lang="en-US"/>
              <a:t>Open source licensing challenges</a:t>
            </a:r>
          </a:p>
        </p:txBody>
      </p:sp>
      <p:pic>
        <p:nvPicPr>
          <p:cNvPr id="62" name="Picture 61" descr="Icon of an arrow depicting an open source">
            <a:extLst>
              <a:ext uri="{FF2B5EF4-FFF2-40B4-BE49-F238E27FC236}">
                <a16:creationId xmlns:a16="http://schemas.microsoft.com/office/drawing/2014/main" id="{18B9CA33-0BE0-4939-A2AF-61021AA4673B}"/>
              </a:ext>
            </a:extLst>
          </p:cNvPr>
          <p:cNvPicPr>
            <a:picLocks noChangeAspect="1"/>
          </p:cNvPicPr>
          <p:nvPr/>
        </p:nvPicPr>
        <p:blipFill>
          <a:blip r:embed="rId3"/>
          <a:stretch>
            <a:fillRect/>
          </a:stretch>
        </p:blipFill>
        <p:spPr>
          <a:xfrm>
            <a:off x="491344" y="1522827"/>
            <a:ext cx="1027176" cy="1027176"/>
          </a:xfrm>
          <a:prstGeom prst="rect">
            <a:avLst/>
          </a:prstGeom>
        </p:spPr>
      </p:pic>
      <p:sp>
        <p:nvSpPr>
          <p:cNvPr id="25" name="Rectangle 24">
            <a:extLst>
              <a:ext uri="{FF2B5EF4-FFF2-40B4-BE49-F238E27FC236}">
                <a16:creationId xmlns:a16="http://schemas.microsoft.com/office/drawing/2014/main" id="{D0D0A7F3-A62A-4D95-B9FE-4C6ECF458725}"/>
              </a:ext>
            </a:extLst>
          </p:cNvPr>
          <p:cNvSpPr/>
          <p:nvPr/>
        </p:nvSpPr>
        <p:spPr>
          <a:xfrm>
            <a:off x="1850044" y="1586517"/>
            <a:ext cx="10170124" cy="8997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Open source software is code that everyone can read, modify, enhance, </a:t>
            </a:r>
            <a:br>
              <a:rPr lang="en-US" sz="2400">
                <a:solidFill>
                  <a:schemeClr val="tx1"/>
                </a:solidFill>
              </a:rPr>
            </a:br>
            <a:r>
              <a:rPr lang="en-US" sz="2400">
                <a:solidFill>
                  <a:schemeClr val="tx1"/>
                </a:solidFill>
              </a:rPr>
              <a:t>and share</a:t>
            </a:r>
          </a:p>
        </p:txBody>
      </p:sp>
      <p:cxnSp>
        <p:nvCxnSpPr>
          <p:cNvPr id="20" name="Straight Connector 19">
            <a:extLst>
              <a:ext uri="{FF2B5EF4-FFF2-40B4-BE49-F238E27FC236}">
                <a16:creationId xmlns:a16="http://schemas.microsoft.com/office/drawing/2014/main" id="{4988A6D0-7F88-49BA-8D95-A41F0A854707}"/>
              </a:ext>
              <a:ext uri="{C183D7F6-B498-43B3-948B-1728B52AA6E4}">
                <adec:decorative xmlns:adec="http://schemas.microsoft.com/office/drawing/2017/decorative" val="1"/>
              </a:ext>
            </a:extLst>
          </p:cNvPr>
          <p:cNvCxnSpPr>
            <a:cxnSpLocks/>
          </p:cNvCxnSpPr>
          <p:nvPr/>
        </p:nvCxnSpPr>
        <p:spPr>
          <a:xfrm flipV="1">
            <a:off x="1850044" y="2712663"/>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a wrench and a screwdriver">
            <a:extLst>
              <a:ext uri="{FF2B5EF4-FFF2-40B4-BE49-F238E27FC236}">
                <a16:creationId xmlns:a16="http://schemas.microsoft.com/office/drawing/2014/main" id="{72355FFA-E061-47C1-8003-BB1C1213D84F}"/>
              </a:ext>
            </a:extLst>
          </p:cNvPr>
          <p:cNvPicPr>
            <a:picLocks noChangeAspect="1"/>
          </p:cNvPicPr>
          <p:nvPr/>
        </p:nvPicPr>
        <p:blipFill>
          <a:blip r:embed="rId4"/>
          <a:stretch>
            <a:fillRect/>
          </a:stretch>
        </p:blipFill>
        <p:spPr>
          <a:xfrm>
            <a:off x="491344" y="2875323"/>
            <a:ext cx="1027176" cy="1027176"/>
          </a:xfrm>
          <a:prstGeom prst="rect">
            <a:avLst/>
          </a:prstGeom>
        </p:spPr>
      </p:pic>
      <p:sp>
        <p:nvSpPr>
          <p:cNvPr id="30" name="Rectangle 29">
            <a:extLst>
              <a:ext uri="{FF2B5EF4-FFF2-40B4-BE49-F238E27FC236}">
                <a16:creationId xmlns:a16="http://schemas.microsoft.com/office/drawing/2014/main" id="{F16C8E3D-C055-42B8-968A-CC195A643CEC}"/>
              </a:ext>
            </a:extLst>
          </p:cNvPr>
          <p:cNvSpPr/>
          <p:nvPr/>
        </p:nvSpPr>
        <p:spPr>
          <a:xfrm>
            <a:off x="1850044" y="2875323"/>
            <a:ext cx="10170124" cy="22349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spcBef>
                <a:spcPts val="400"/>
              </a:spcBef>
            </a:pPr>
            <a:r>
              <a:rPr lang="en-US" sz="2400">
                <a:solidFill>
                  <a:schemeClr val="tx1"/>
                </a:solidFill>
                <a:latin typeface="+mj-lt"/>
              </a:rPr>
              <a:t>Incorporating open source code is convenient but can cause issues:</a:t>
            </a:r>
          </a:p>
          <a:p>
            <a:pPr marL="0" lvl="2">
              <a:spcBef>
                <a:spcPts val="600"/>
              </a:spcBef>
              <a:spcAft>
                <a:spcPts val="600"/>
              </a:spcAft>
            </a:pPr>
            <a:r>
              <a:rPr lang="en-US" sz="2000">
                <a:solidFill>
                  <a:schemeClr val="tx1"/>
                </a:solidFill>
              </a:rPr>
              <a:t>Security</a:t>
            </a:r>
          </a:p>
          <a:p>
            <a:pPr marL="0" lvl="2">
              <a:spcBef>
                <a:spcPts val="600"/>
              </a:spcBef>
              <a:spcAft>
                <a:spcPts val="600"/>
              </a:spcAft>
            </a:pPr>
            <a:r>
              <a:rPr lang="en-US" sz="2000">
                <a:solidFill>
                  <a:schemeClr val="tx1"/>
                </a:solidFill>
              </a:rPr>
              <a:t>Quality</a:t>
            </a:r>
          </a:p>
          <a:p>
            <a:pPr marL="0" lvl="2">
              <a:spcBef>
                <a:spcPts val="600"/>
              </a:spcBef>
              <a:spcAft>
                <a:spcPts val="600"/>
              </a:spcAft>
            </a:pPr>
            <a:r>
              <a:rPr lang="en-US" sz="2000">
                <a:solidFill>
                  <a:schemeClr val="tx1"/>
                </a:solidFill>
              </a:rPr>
              <a:t>Old versions</a:t>
            </a:r>
          </a:p>
          <a:p>
            <a:pPr marL="0" lvl="2">
              <a:spcBef>
                <a:spcPts val="600"/>
              </a:spcBef>
              <a:spcAft>
                <a:spcPts val="600"/>
              </a:spcAft>
            </a:pPr>
            <a:r>
              <a:rPr lang="en-US" sz="2000">
                <a:solidFill>
                  <a:schemeClr val="tx1"/>
                </a:solidFill>
              </a:rPr>
              <a:t>Licensing</a:t>
            </a:r>
            <a:endParaRPr lang="en-US" sz="2400">
              <a:solidFill>
                <a:schemeClr val="tx1"/>
              </a:solidFill>
            </a:endParaRPr>
          </a:p>
        </p:txBody>
      </p:sp>
      <p:cxnSp>
        <p:nvCxnSpPr>
          <p:cNvPr id="31" name="Straight Connector 30">
            <a:extLst>
              <a:ext uri="{FF2B5EF4-FFF2-40B4-BE49-F238E27FC236}">
                <a16:creationId xmlns:a16="http://schemas.microsoft.com/office/drawing/2014/main" id="{FC08635B-02AE-4CD9-9A73-CA83F1A6FBEF}"/>
              </a:ext>
              <a:ext uri="{C183D7F6-B498-43B3-948B-1728B52AA6E4}">
                <adec:decorative xmlns:adec="http://schemas.microsoft.com/office/drawing/2017/decorative" val="1"/>
              </a:ext>
            </a:extLst>
          </p:cNvPr>
          <p:cNvCxnSpPr>
            <a:cxnSpLocks/>
          </p:cNvCxnSpPr>
          <p:nvPr/>
        </p:nvCxnSpPr>
        <p:spPr>
          <a:xfrm flipV="1">
            <a:off x="1850044" y="5272899"/>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gear">
            <a:extLst>
              <a:ext uri="{FF2B5EF4-FFF2-40B4-BE49-F238E27FC236}">
                <a16:creationId xmlns:a16="http://schemas.microsoft.com/office/drawing/2014/main" id="{704AB237-5D8E-4FD8-BB57-37E54BB18742}"/>
              </a:ext>
            </a:extLst>
          </p:cNvPr>
          <p:cNvPicPr>
            <a:picLocks noChangeAspect="1"/>
          </p:cNvPicPr>
          <p:nvPr/>
        </p:nvPicPr>
        <p:blipFill>
          <a:blip r:embed="rId5"/>
          <a:stretch>
            <a:fillRect/>
          </a:stretch>
        </p:blipFill>
        <p:spPr>
          <a:xfrm>
            <a:off x="491344" y="5435559"/>
            <a:ext cx="1027176" cy="1027176"/>
          </a:xfrm>
          <a:prstGeom prst="rect">
            <a:avLst/>
          </a:prstGeom>
        </p:spPr>
      </p:pic>
      <p:sp>
        <p:nvSpPr>
          <p:cNvPr id="36" name="Rectangle 35">
            <a:extLst>
              <a:ext uri="{FF2B5EF4-FFF2-40B4-BE49-F238E27FC236}">
                <a16:creationId xmlns:a16="http://schemas.microsoft.com/office/drawing/2014/main" id="{B8809608-83ED-4540-B26E-781A0A07CC57}"/>
              </a:ext>
            </a:extLst>
          </p:cNvPr>
          <p:cNvSpPr/>
          <p:nvPr/>
        </p:nvSpPr>
        <p:spPr>
          <a:xfrm>
            <a:off x="1850044" y="5498417"/>
            <a:ext cx="10170124" cy="8997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Minimize risk by implementing automated systems to manage the code</a:t>
            </a:r>
          </a:p>
        </p:txBody>
      </p:sp>
    </p:spTree>
    <p:extLst>
      <p:ext uri="{BB962C8B-B14F-4D97-AF65-F5344CB8AC3E}">
        <p14:creationId xmlns:p14="http://schemas.microsoft.com/office/powerpoint/2010/main" val="33866497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F933-5921-4DD7-9360-CD836AB6F9BC}"/>
              </a:ext>
            </a:extLst>
          </p:cNvPr>
          <p:cNvSpPr>
            <a:spLocks noGrp="1"/>
          </p:cNvSpPr>
          <p:nvPr>
            <p:ph type="title"/>
          </p:nvPr>
        </p:nvSpPr>
        <p:spPr/>
        <p:txBody>
          <a:bodyPr/>
          <a:lstStyle/>
          <a:p>
            <a:r>
              <a:rPr lang="en-US"/>
              <a:t>Discussion: Security policy tooling</a:t>
            </a:r>
          </a:p>
        </p:txBody>
      </p:sp>
      <p:sp>
        <p:nvSpPr>
          <p:cNvPr id="3" name="Oval 2">
            <a:extLst>
              <a:ext uri="{FF2B5EF4-FFF2-40B4-BE49-F238E27FC236}">
                <a16:creationId xmlns:a16="http://schemas.microsoft.com/office/drawing/2014/main" id="{12CD040F-A468-48BF-9D76-7ACA0CB1368B}"/>
              </a:ext>
              <a:ext uri="{C183D7F6-B498-43B3-948B-1728B52AA6E4}">
                <adec:decorative xmlns:adec="http://schemas.microsoft.com/office/drawing/2017/decorative" val="0"/>
              </a:ext>
            </a:extLst>
          </p:cNvPr>
          <p:cNvSpPr/>
          <p:nvPr/>
        </p:nvSpPr>
        <p:spPr bwMode="auto">
          <a:xfrm>
            <a:off x="2265589"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a:solidFill>
                  <a:schemeClr val="tx1"/>
                </a:solidFill>
                <a:latin typeface="+mj-lt"/>
                <a:cs typeface="Segoe UI Semilight" panose="020B0402040204020203" pitchFamily="34" charset="0"/>
              </a:rPr>
              <a:t>Which security policy tools do you currently use? </a:t>
            </a:r>
          </a:p>
        </p:txBody>
      </p:sp>
      <p:sp>
        <p:nvSpPr>
          <p:cNvPr id="5" name="Oval 4">
            <a:extLst>
              <a:ext uri="{FF2B5EF4-FFF2-40B4-BE49-F238E27FC236}">
                <a16:creationId xmlns:a16="http://schemas.microsoft.com/office/drawing/2014/main" id="{4DEEB079-4500-4597-8039-1090CB92FC33}"/>
              </a:ext>
              <a:ext uri="{C183D7F6-B498-43B3-948B-1728B52AA6E4}">
                <adec:decorative xmlns:adec="http://schemas.microsoft.com/office/drawing/2017/decorative" val="0"/>
              </a:ext>
            </a:extLst>
          </p:cNvPr>
          <p:cNvSpPr/>
          <p:nvPr/>
        </p:nvSpPr>
        <p:spPr bwMode="auto">
          <a:xfrm>
            <a:off x="6844007" y="2414234"/>
            <a:ext cx="3326880" cy="332688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200">
                <a:solidFill>
                  <a:schemeClr val="tx1"/>
                </a:solidFill>
                <a:latin typeface="+mj-lt"/>
                <a:cs typeface="Segoe UI Semilight" panose="020B0402040204020203" pitchFamily="34" charset="0"/>
              </a:rPr>
              <a:t>What do you</a:t>
            </a:r>
            <a:br>
              <a:rPr lang="en-US" sz="2200">
                <a:solidFill>
                  <a:schemeClr val="tx1"/>
                </a:solidFill>
                <a:latin typeface="+mj-lt"/>
                <a:cs typeface="Segoe UI Semilight" panose="020B0402040204020203" pitchFamily="34" charset="0"/>
              </a:rPr>
            </a:br>
            <a:r>
              <a:rPr lang="en-US" sz="2200">
                <a:solidFill>
                  <a:schemeClr val="tx1"/>
                </a:solidFill>
                <a:latin typeface="+mj-lt"/>
                <a:cs typeface="Segoe UI Semilight" panose="020B0402040204020203" pitchFamily="34" charset="0"/>
              </a:rPr>
              <a:t>like or don’t like about the tools?</a:t>
            </a:r>
          </a:p>
        </p:txBody>
      </p:sp>
      <p:sp>
        <p:nvSpPr>
          <p:cNvPr id="7" name="TextBox 6">
            <a:extLst>
              <a:ext uri="{FF2B5EF4-FFF2-40B4-BE49-F238E27FC236}">
                <a16:creationId xmlns:a16="http://schemas.microsoft.com/office/drawing/2014/main" id="{039A73BD-FFEC-469E-AB34-DF5A21C7BBB8}"/>
              </a:ext>
            </a:extLst>
          </p:cNvPr>
          <p:cNvSpPr txBox="1"/>
          <p:nvPr/>
        </p:nvSpPr>
        <p:spPr>
          <a:xfrm>
            <a:off x="418646" y="1392974"/>
            <a:ext cx="11599184" cy="738664"/>
          </a:xfrm>
          <a:prstGeom prst="rect">
            <a:avLst/>
          </a:prstGeom>
          <a:noFill/>
        </p:spPr>
        <p:txBody>
          <a:bodyPr wrap="square" lIns="0" tIns="0" rIns="0" bIns="0" rtlCol="0" anchor="ctr">
            <a:spAutoFit/>
          </a:bodyPr>
          <a:lstStyle/>
          <a:p>
            <a:pPr algn="ctr"/>
            <a:r>
              <a:rPr lang="en-US" sz="2400">
                <a:solidFill>
                  <a:schemeClr val="tx2"/>
                </a:solidFill>
                <a:latin typeface="+mj-lt"/>
              </a:rPr>
              <a:t>Azure DevOps can be integrated with a wide range of existing tooling </a:t>
            </a:r>
            <a:br>
              <a:rPr lang="en-US" sz="2400">
                <a:solidFill>
                  <a:schemeClr val="tx2"/>
                </a:solidFill>
                <a:latin typeface="+mj-lt"/>
              </a:rPr>
            </a:br>
            <a:r>
              <a:rPr lang="en-US" sz="2400">
                <a:solidFill>
                  <a:schemeClr val="tx2"/>
                </a:solidFill>
                <a:latin typeface="+mj-lt"/>
              </a:rPr>
              <a:t>that is used for checking security policy during builds</a:t>
            </a:r>
          </a:p>
        </p:txBody>
      </p:sp>
    </p:spTree>
    <p:extLst>
      <p:ext uri="{BB962C8B-B14F-4D97-AF65-F5344CB8AC3E}">
        <p14:creationId xmlns:p14="http://schemas.microsoft.com/office/powerpoint/2010/main" val="28553576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04: Lab</a:t>
            </a:r>
          </a:p>
        </p:txBody>
      </p:sp>
      <p:pic>
        <p:nvPicPr>
          <p:cNvPr id="2" name="Picture 1" descr="Icon of a lab flask">
            <a:extLst>
              <a:ext uri="{FF2B5EF4-FFF2-40B4-BE49-F238E27FC236}">
                <a16:creationId xmlns:a16="http://schemas.microsoft.com/office/drawing/2014/main" id="{32F3E301-5B65-4C21-A6D6-59D445307A6A}"/>
              </a:ext>
            </a:extLst>
          </p:cNvPr>
          <p:cNvPicPr>
            <a:picLocks noChangeAspect="1"/>
          </p:cNvPicPr>
          <p:nvPr/>
        </p:nvPicPr>
        <p:blipFill>
          <a:blip r:embed="rId3"/>
          <a:stretch>
            <a:fillRect/>
          </a:stretch>
        </p:blipFill>
        <p:spPr>
          <a:xfrm>
            <a:off x="10449807" y="2932260"/>
            <a:ext cx="776993" cy="1130004"/>
          </a:xfrm>
          <a:prstGeom prst="rect">
            <a:avLst/>
          </a:prstGeom>
        </p:spPr>
      </p:pic>
    </p:spTree>
    <p:extLst>
      <p:ext uri="{BB962C8B-B14F-4D97-AF65-F5344CB8AC3E}">
        <p14:creationId xmlns:p14="http://schemas.microsoft.com/office/powerpoint/2010/main" val="34618167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p:txBody>
          <a:bodyPr/>
          <a:lstStyle/>
          <a:p>
            <a:r>
              <a:rPr lang="en-US"/>
              <a:t>Lab: Managing technical debt with azure DevOps and </a:t>
            </a:r>
            <a:r>
              <a:rPr lang="en-US" err="1"/>
              <a:t>SonarCloud</a:t>
            </a:r>
            <a:endParaRPr lang="en-US"/>
          </a:p>
        </p:txBody>
      </p:sp>
      <p:sp>
        <p:nvSpPr>
          <p:cNvPr id="9" name="Rectangle 8">
            <a:extLst>
              <a:ext uri="{FF2B5EF4-FFF2-40B4-BE49-F238E27FC236}">
                <a16:creationId xmlns:a16="http://schemas.microsoft.com/office/drawing/2014/main" id="{E78D5759-CD70-49CF-9C97-3DE887B919F6}"/>
              </a:ext>
            </a:extLst>
          </p:cNvPr>
          <p:cNvSpPr/>
          <p:nvPr/>
        </p:nvSpPr>
        <p:spPr bwMode="auto">
          <a:xfrm>
            <a:off x="422590" y="1222538"/>
            <a:ext cx="1158684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latin typeface="+mj-lt"/>
              </a:rPr>
              <a:t>In this hands-on lab, </a:t>
            </a:r>
            <a:r>
              <a:rPr lang="en-US" sz="2400">
                <a:solidFill>
                  <a:schemeClr val="tx2"/>
                </a:solidFill>
                <a:latin typeface="+mj-lt"/>
                <a:hlinkClick r:id="rId3">
                  <a:extLst>
                    <a:ext uri="{A12FA001-AC4F-418D-AE19-62706E023703}">
                      <ahyp:hlinkClr xmlns:ahyp="http://schemas.microsoft.com/office/drawing/2018/hyperlinkcolor" val="tx"/>
                    </a:ext>
                  </a:extLst>
                </a:hlinkClick>
              </a:rPr>
              <a:t>Managing Technical Debt with Azure DevOps and </a:t>
            </a:r>
            <a:r>
              <a:rPr lang="en-US" sz="2400" err="1">
                <a:solidFill>
                  <a:schemeClr val="tx2"/>
                </a:solidFill>
                <a:latin typeface="+mj-lt"/>
                <a:hlinkClick r:id="rId3">
                  <a:extLst>
                    <a:ext uri="{A12FA001-AC4F-418D-AE19-62706E023703}">
                      <ahyp:hlinkClr xmlns:ahyp="http://schemas.microsoft.com/office/drawing/2018/hyperlinkcolor" val="tx"/>
                    </a:ext>
                  </a:extLst>
                </a:hlinkClick>
              </a:rPr>
              <a:t>SonarCloud</a:t>
            </a:r>
            <a:r>
              <a:rPr lang="en-US" sz="2400">
                <a:solidFill>
                  <a:schemeClr val="tx1"/>
                </a:solidFill>
                <a:latin typeface="+mj-lt"/>
              </a:rPr>
              <a:t>, you will learn how to manage and report on technical debt using </a:t>
            </a:r>
            <a:r>
              <a:rPr lang="en-US" sz="2400" err="1">
                <a:solidFill>
                  <a:schemeClr val="tx1"/>
                </a:solidFill>
                <a:latin typeface="+mj-lt"/>
              </a:rPr>
              <a:t>SonarCloud</a:t>
            </a:r>
            <a:r>
              <a:rPr lang="en-US" sz="2400">
                <a:solidFill>
                  <a:schemeClr val="tx1"/>
                </a:solidFill>
                <a:latin typeface="+mj-lt"/>
              </a:rPr>
              <a:t> integration with Azure DevOps</a:t>
            </a:r>
          </a:p>
        </p:txBody>
      </p:sp>
      <p:sp>
        <p:nvSpPr>
          <p:cNvPr id="10" name="Rectangle 9">
            <a:extLst>
              <a:ext uri="{FF2B5EF4-FFF2-40B4-BE49-F238E27FC236}">
                <a16:creationId xmlns:a16="http://schemas.microsoft.com/office/drawing/2014/main" id="{CA05BD5B-18EE-4851-9583-C1CD1DBDF865}"/>
              </a:ext>
            </a:extLst>
          </p:cNvPr>
          <p:cNvSpPr/>
          <p:nvPr/>
        </p:nvSpPr>
        <p:spPr bwMode="auto">
          <a:xfrm>
            <a:off x="430213" y="2515450"/>
            <a:ext cx="426719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r>
              <a:rPr lang="en-US" sz="2000">
                <a:solidFill>
                  <a:schemeClr val="tx2"/>
                </a:solidFill>
                <a:latin typeface="+mj-lt"/>
              </a:rPr>
              <a:t>You will perform the following tasks:</a:t>
            </a:r>
          </a:p>
        </p:txBody>
      </p:sp>
      <p:pic>
        <p:nvPicPr>
          <p:cNvPr id="34" name="Picture 33" descr="Icon of a matrix of nine circles connected to each other by lines">
            <a:extLst>
              <a:ext uri="{FF2B5EF4-FFF2-40B4-BE49-F238E27FC236}">
                <a16:creationId xmlns:a16="http://schemas.microsoft.com/office/drawing/2014/main" id="{CB7CE5E0-5AB7-416E-A6D2-44EA55FF5179}"/>
              </a:ext>
            </a:extLst>
          </p:cNvPr>
          <p:cNvPicPr>
            <a:picLocks noChangeAspect="1"/>
          </p:cNvPicPr>
          <p:nvPr/>
        </p:nvPicPr>
        <p:blipFill>
          <a:blip r:embed="rId4"/>
          <a:stretch>
            <a:fillRect/>
          </a:stretch>
        </p:blipFill>
        <p:spPr>
          <a:xfrm>
            <a:off x="427036" y="2981558"/>
            <a:ext cx="879348" cy="879348"/>
          </a:xfrm>
          <a:prstGeom prst="rect">
            <a:avLst/>
          </a:prstGeom>
        </p:spPr>
      </p:pic>
      <p:sp>
        <p:nvSpPr>
          <p:cNvPr id="17" name="Rectangle 16">
            <a:extLst>
              <a:ext uri="{FF2B5EF4-FFF2-40B4-BE49-F238E27FC236}">
                <a16:creationId xmlns:a16="http://schemas.microsoft.com/office/drawing/2014/main" id="{C5C1FC27-9351-4FC7-9061-81B8EB78CC5F}"/>
              </a:ext>
            </a:extLst>
          </p:cNvPr>
          <p:cNvSpPr/>
          <p:nvPr/>
        </p:nvSpPr>
        <p:spPr>
          <a:xfrm>
            <a:off x="1471613" y="3239369"/>
            <a:ext cx="10048085"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a:solidFill>
                  <a:schemeClr val="tx1"/>
                </a:solidFill>
              </a:rPr>
              <a:t>Integrate </a:t>
            </a:r>
            <a:r>
              <a:rPr lang="en-US" sz="2000" err="1">
                <a:solidFill>
                  <a:schemeClr val="tx1"/>
                </a:solidFill>
              </a:rPr>
              <a:t>SonarCloud</a:t>
            </a:r>
            <a:r>
              <a:rPr lang="en-US" sz="2000">
                <a:solidFill>
                  <a:schemeClr val="tx1"/>
                </a:solidFill>
              </a:rPr>
              <a:t> with Azure DevOps and run an analysis</a:t>
            </a:r>
          </a:p>
        </p:txBody>
      </p:sp>
      <p:cxnSp>
        <p:nvCxnSpPr>
          <p:cNvPr id="18" name="Straight Connector 17">
            <a:extLst>
              <a:ext uri="{FF2B5EF4-FFF2-40B4-BE49-F238E27FC236}">
                <a16:creationId xmlns:a16="http://schemas.microsoft.com/office/drawing/2014/main" id="{E0393936-02D8-4033-961C-0527A3CFC9C7}"/>
              </a:ext>
              <a:ext uri="{C183D7F6-B498-43B3-948B-1728B52AA6E4}">
                <adec:decorative xmlns:adec="http://schemas.microsoft.com/office/drawing/2017/decorative" val="1"/>
              </a:ext>
            </a:extLst>
          </p:cNvPr>
          <p:cNvCxnSpPr>
            <a:cxnSpLocks/>
          </p:cNvCxnSpPr>
          <p:nvPr/>
        </p:nvCxnSpPr>
        <p:spPr>
          <a:xfrm>
            <a:off x="1478196" y="3916335"/>
            <a:ext cx="1053124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0" name="Picture 29" descr="Icon of a magnifying glass showing a chart">
            <a:extLst>
              <a:ext uri="{FF2B5EF4-FFF2-40B4-BE49-F238E27FC236}">
                <a16:creationId xmlns:a16="http://schemas.microsoft.com/office/drawing/2014/main" id="{849717F5-DA34-4A15-8FFE-69B6DD863BEA}"/>
              </a:ext>
            </a:extLst>
          </p:cNvPr>
          <p:cNvPicPr>
            <a:picLocks noChangeAspect="1"/>
          </p:cNvPicPr>
          <p:nvPr/>
        </p:nvPicPr>
        <p:blipFill>
          <a:blip r:embed="rId5"/>
          <a:stretch>
            <a:fillRect/>
          </a:stretch>
        </p:blipFill>
        <p:spPr>
          <a:xfrm>
            <a:off x="427036" y="4007818"/>
            <a:ext cx="879348" cy="879348"/>
          </a:xfrm>
          <a:prstGeom prst="rect">
            <a:avLst/>
          </a:prstGeom>
        </p:spPr>
      </p:pic>
      <p:sp>
        <p:nvSpPr>
          <p:cNvPr id="20" name="Rectangle 19">
            <a:extLst>
              <a:ext uri="{FF2B5EF4-FFF2-40B4-BE49-F238E27FC236}">
                <a16:creationId xmlns:a16="http://schemas.microsoft.com/office/drawing/2014/main" id="{5F80C991-0656-4E1D-A5CA-79D6FF74F3EE}"/>
              </a:ext>
            </a:extLst>
          </p:cNvPr>
          <p:cNvSpPr/>
          <p:nvPr/>
        </p:nvSpPr>
        <p:spPr>
          <a:xfrm>
            <a:off x="1471613" y="4232940"/>
            <a:ext cx="10048085"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a:solidFill>
                  <a:schemeClr val="tx1"/>
                </a:solidFill>
              </a:rPr>
              <a:t>Analyze the results</a:t>
            </a:r>
          </a:p>
        </p:txBody>
      </p:sp>
      <p:cxnSp>
        <p:nvCxnSpPr>
          <p:cNvPr id="21" name="Straight Connector 20">
            <a:extLst>
              <a:ext uri="{FF2B5EF4-FFF2-40B4-BE49-F238E27FC236}">
                <a16:creationId xmlns:a16="http://schemas.microsoft.com/office/drawing/2014/main" id="{A576DBA6-7ACF-4272-A37C-424E76576666}"/>
              </a:ext>
              <a:ext uri="{C183D7F6-B498-43B3-948B-1728B52AA6E4}">
                <adec:decorative xmlns:adec="http://schemas.microsoft.com/office/drawing/2017/decorative" val="1"/>
              </a:ext>
            </a:extLst>
          </p:cNvPr>
          <p:cNvCxnSpPr>
            <a:cxnSpLocks/>
          </p:cNvCxnSpPr>
          <p:nvPr/>
        </p:nvCxnSpPr>
        <p:spPr>
          <a:xfrm>
            <a:off x="1478196" y="4909906"/>
            <a:ext cx="1053124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wrench and screw driver">
            <a:extLst>
              <a:ext uri="{FF2B5EF4-FFF2-40B4-BE49-F238E27FC236}">
                <a16:creationId xmlns:a16="http://schemas.microsoft.com/office/drawing/2014/main" id="{C4801CD9-F0D0-4D71-ADEE-A6A8845D8532}"/>
              </a:ext>
            </a:extLst>
          </p:cNvPr>
          <p:cNvPicPr>
            <a:picLocks noChangeAspect="1"/>
          </p:cNvPicPr>
          <p:nvPr/>
        </p:nvPicPr>
        <p:blipFill>
          <a:blip r:embed="rId6"/>
          <a:stretch>
            <a:fillRect/>
          </a:stretch>
        </p:blipFill>
        <p:spPr>
          <a:xfrm>
            <a:off x="427036" y="5037442"/>
            <a:ext cx="877824" cy="877824"/>
          </a:xfrm>
          <a:prstGeom prst="rect">
            <a:avLst/>
          </a:prstGeom>
        </p:spPr>
      </p:pic>
      <p:sp>
        <p:nvSpPr>
          <p:cNvPr id="23" name="Rectangle 22">
            <a:extLst>
              <a:ext uri="{FF2B5EF4-FFF2-40B4-BE49-F238E27FC236}">
                <a16:creationId xmlns:a16="http://schemas.microsoft.com/office/drawing/2014/main" id="{F55C9E3D-74CF-4EF6-9404-D41BD65C4350}"/>
              </a:ext>
            </a:extLst>
          </p:cNvPr>
          <p:cNvSpPr/>
          <p:nvPr/>
        </p:nvSpPr>
        <p:spPr>
          <a:xfrm>
            <a:off x="1471613" y="5226510"/>
            <a:ext cx="10048085" cy="3603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a:solidFill>
                  <a:schemeClr val="tx1"/>
                </a:solidFill>
              </a:rPr>
              <a:t>Configure a quality profile to control the rule set used for analyzing your project</a:t>
            </a:r>
          </a:p>
        </p:txBody>
      </p:sp>
      <p:pic>
        <p:nvPicPr>
          <p:cNvPr id="3" name="Picture 2" descr="A tick mark">
            <a:extLst>
              <a:ext uri="{FF2B5EF4-FFF2-40B4-BE49-F238E27FC236}">
                <a16:creationId xmlns:a16="http://schemas.microsoft.com/office/drawing/2014/main" id="{AE5397B6-957E-47D2-9148-A22AEA33C530}"/>
              </a:ext>
            </a:extLst>
          </p:cNvPr>
          <p:cNvPicPr>
            <a:picLocks noChangeAspect="1"/>
          </p:cNvPicPr>
          <p:nvPr/>
        </p:nvPicPr>
        <p:blipFill>
          <a:blip r:embed="rId7"/>
          <a:stretch>
            <a:fillRect/>
          </a:stretch>
        </p:blipFill>
        <p:spPr>
          <a:xfrm>
            <a:off x="427038" y="6212113"/>
            <a:ext cx="786452" cy="780356"/>
          </a:xfrm>
          <a:prstGeom prst="rect">
            <a:avLst/>
          </a:prstGeom>
        </p:spPr>
      </p:pic>
      <p:sp>
        <p:nvSpPr>
          <p:cNvPr id="15" name="Freeform: Shape 14">
            <a:extLst>
              <a:ext uri="{FF2B5EF4-FFF2-40B4-BE49-F238E27FC236}">
                <a16:creationId xmlns:a16="http://schemas.microsoft.com/office/drawing/2014/main" id="{2159BB21-4E76-4791-B7BA-1412B60A73F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Semibold" panose="020B0702040204020203" pitchFamily="34" charset="0"/>
              </a:rPr>
              <a:t>Note that you must have already completed the prerequisite labs in the Welcome section</a:t>
            </a:r>
          </a:p>
        </p:txBody>
      </p:sp>
    </p:spTree>
    <p:extLst>
      <p:ext uri="{BB962C8B-B14F-4D97-AF65-F5344CB8AC3E}">
        <p14:creationId xmlns:p14="http://schemas.microsoft.com/office/powerpoint/2010/main" val="120670126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05: Module review and takeaways</a:t>
            </a:r>
          </a:p>
        </p:txBody>
      </p:sp>
      <p:pic>
        <p:nvPicPr>
          <p:cNvPr id="6" name="Picture 5" descr="Icon of a document with a checkmark">
            <a:extLst>
              <a:ext uri="{FF2B5EF4-FFF2-40B4-BE49-F238E27FC236}">
                <a16:creationId xmlns:a16="http://schemas.microsoft.com/office/drawing/2014/main" id="{2E3E2FCF-1976-4EC2-8664-A3315D2671DA}"/>
              </a:ext>
            </a:extLst>
          </p:cNvPr>
          <p:cNvPicPr>
            <a:picLocks noChangeAspect="1"/>
          </p:cNvPicPr>
          <p:nvPr/>
        </p:nvPicPr>
        <p:blipFill>
          <a:blip r:embed="rId3"/>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8233810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p:txBody>
          <a:bodyPr/>
          <a:lstStyle/>
          <a:p>
            <a:r>
              <a:rPr lang="en-US"/>
              <a:t>What did you learn?</a:t>
            </a:r>
          </a:p>
        </p:txBody>
      </p:sp>
      <p:pic>
        <p:nvPicPr>
          <p:cNvPr id="27" name="Picture 26" descr="Icon of check mark enclosed by an arc">
            <a:extLst>
              <a:ext uri="{FF2B5EF4-FFF2-40B4-BE49-F238E27FC236}">
                <a16:creationId xmlns:a16="http://schemas.microsoft.com/office/drawing/2014/main" id="{A436F9A7-0C26-48A5-B175-461C1A95BF93}"/>
              </a:ext>
            </a:extLst>
          </p:cNvPr>
          <p:cNvPicPr>
            <a:picLocks noChangeAspect="1"/>
          </p:cNvPicPr>
          <p:nvPr/>
        </p:nvPicPr>
        <p:blipFill>
          <a:blip r:embed="rId2"/>
          <a:stretch>
            <a:fillRect/>
          </a:stretch>
        </p:blipFill>
        <p:spPr>
          <a:xfrm>
            <a:off x="465138" y="1471573"/>
            <a:ext cx="1179576" cy="1178052"/>
          </a:xfrm>
          <a:prstGeom prst="rect">
            <a:avLst/>
          </a:prstGeom>
        </p:spPr>
      </p:pic>
      <p:sp>
        <p:nvSpPr>
          <p:cNvPr id="24" name="TextBox 23">
            <a:extLst>
              <a:ext uri="{FF2B5EF4-FFF2-40B4-BE49-F238E27FC236}">
                <a16:creationId xmlns:a16="http://schemas.microsoft.com/office/drawing/2014/main" id="{DC427916-826E-46ED-A380-7AAFD9D04303}"/>
              </a:ext>
            </a:extLst>
          </p:cNvPr>
          <p:cNvSpPr txBox="1"/>
          <p:nvPr/>
        </p:nvSpPr>
        <p:spPr>
          <a:xfrm>
            <a:off x="1915886" y="1722101"/>
            <a:ext cx="10093552" cy="676656"/>
          </a:xfrm>
          <a:prstGeom prst="rect">
            <a:avLst/>
          </a:prstGeom>
          <a:noFill/>
        </p:spPr>
        <p:txBody>
          <a:bodyPr wrap="square" lIns="0" tIns="0" rIns="0" bIns="0" rtlCol="0" anchor="ctr">
            <a:noAutofit/>
          </a:bodyPr>
          <a:lstStyle/>
          <a:p>
            <a:r>
              <a:rPr lang="en-US" sz="2400"/>
              <a:t>Manage code quality including: Technical debt </a:t>
            </a:r>
            <a:r>
              <a:rPr lang="en-US" sz="2400" err="1"/>
              <a:t>SonarCloud</a:t>
            </a:r>
            <a:r>
              <a:rPr lang="en-US" sz="2400"/>
              <a:t>, and other tooling solutions</a:t>
            </a:r>
          </a:p>
        </p:txBody>
      </p:sp>
      <p:cxnSp>
        <p:nvCxnSpPr>
          <p:cNvPr id="25" name="Straight Connector 24">
            <a:extLst>
              <a:ext uri="{FF2B5EF4-FFF2-40B4-BE49-F238E27FC236}">
                <a16:creationId xmlns:a16="http://schemas.microsoft.com/office/drawing/2014/main" id="{EB14AF0A-0FE8-46E7-860E-79BBCD717134}"/>
              </a:ext>
              <a:ext uri="{C183D7F6-B498-43B3-948B-1728B52AA6E4}">
                <adec:decorative xmlns:adec="http://schemas.microsoft.com/office/drawing/2017/decorative" val="1"/>
              </a:ext>
            </a:extLst>
          </p:cNvPr>
          <p:cNvCxnSpPr>
            <a:cxnSpLocks/>
          </p:cNvCxnSpPr>
          <p:nvPr/>
        </p:nvCxnSpPr>
        <p:spPr>
          <a:xfrm>
            <a:off x="1916434" y="2896938"/>
            <a:ext cx="100150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three gears with varying sizes">
            <a:extLst>
              <a:ext uri="{FF2B5EF4-FFF2-40B4-BE49-F238E27FC236}">
                <a16:creationId xmlns:a16="http://schemas.microsoft.com/office/drawing/2014/main" id="{05EDE942-B31B-44B9-B2DF-6F4212BDF17C}"/>
              </a:ext>
            </a:extLst>
          </p:cNvPr>
          <p:cNvPicPr>
            <a:picLocks noChangeAspect="1"/>
          </p:cNvPicPr>
          <p:nvPr/>
        </p:nvPicPr>
        <p:blipFill>
          <a:blip r:embed="rId3"/>
          <a:stretch>
            <a:fillRect/>
          </a:stretch>
        </p:blipFill>
        <p:spPr>
          <a:xfrm>
            <a:off x="465138" y="3143654"/>
            <a:ext cx="1179576" cy="1179576"/>
          </a:xfrm>
          <a:prstGeom prst="rect">
            <a:avLst/>
          </a:prstGeom>
        </p:spPr>
      </p:pic>
      <p:sp>
        <p:nvSpPr>
          <p:cNvPr id="26" name="TextBox 25">
            <a:extLst>
              <a:ext uri="{FF2B5EF4-FFF2-40B4-BE49-F238E27FC236}">
                <a16:creationId xmlns:a16="http://schemas.microsoft.com/office/drawing/2014/main" id="{2F54753F-1386-4EA9-BD8C-E485F7FACA37}"/>
              </a:ext>
            </a:extLst>
          </p:cNvPr>
          <p:cNvSpPr txBox="1"/>
          <p:nvPr/>
        </p:nvSpPr>
        <p:spPr>
          <a:xfrm>
            <a:off x="1915886" y="3395118"/>
            <a:ext cx="10093552" cy="674784"/>
          </a:xfrm>
          <a:prstGeom prst="rect">
            <a:avLst/>
          </a:prstGeom>
          <a:noFill/>
        </p:spPr>
        <p:txBody>
          <a:bodyPr wrap="square" lIns="0" tIns="0" rIns="0" bIns="0" rtlCol="0" anchor="ctr">
            <a:noAutofit/>
          </a:bodyPr>
          <a:lstStyle/>
          <a:p>
            <a:r>
              <a:rPr lang="en-US" sz="2400"/>
              <a:t>Manage security policies with open source and OWASP</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review questions</a:t>
            </a:r>
          </a:p>
        </p:txBody>
      </p:sp>
      <p:pic>
        <p:nvPicPr>
          <p:cNvPr id="3" name="Picture 2">
            <a:extLst>
              <a:ext uri="{FF2B5EF4-FFF2-40B4-BE49-F238E27FC236}">
                <a16:creationId xmlns:a16="http://schemas.microsoft.com/office/drawing/2014/main" id="{1E42C1A1-4391-4C1C-83B0-0EB37C1D34E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4" name="Oval 3">
            <a:extLst>
              <a:ext uri="{FF2B5EF4-FFF2-40B4-BE49-F238E27FC236}">
                <a16:creationId xmlns:a16="http://schemas.microsoft.com/office/drawing/2014/main" id="{9889FE49-EFE8-4280-85DB-4C24A4DE1A28}"/>
              </a:ext>
            </a:extLst>
          </p:cNvPr>
          <p:cNvSpPr/>
          <p:nvPr/>
        </p:nvSpPr>
        <p:spPr bwMode="auto">
          <a:xfrm rot="10800000" flipV="1">
            <a:off x="499585" y="126113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5" name="TextBox 4">
            <a:extLst>
              <a:ext uri="{FF2B5EF4-FFF2-40B4-BE49-F238E27FC236}">
                <a16:creationId xmlns:a16="http://schemas.microsoft.com/office/drawing/2014/main" id="{FB169815-A172-4C96-971E-45ABFFAEA522}"/>
              </a:ext>
            </a:extLst>
          </p:cNvPr>
          <p:cNvSpPr txBox="1"/>
          <p:nvPr/>
        </p:nvSpPr>
        <p:spPr>
          <a:xfrm>
            <a:off x="1556656" y="1238695"/>
            <a:ext cx="10442448" cy="822960"/>
          </a:xfrm>
          <a:prstGeom prst="rect">
            <a:avLst/>
          </a:prstGeom>
          <a:noFill/>
        </p:spPr>
        <p:txBody>
          <a:bodyPr wrap="square" lIns="0" tIns="0" rIns="0" bIns="0" rtlCol="0" anchor="ctr">
            <a:noAutofit/>
          </a:bodyPr>
          <a:lstStyle/>
          <a:p>
            <a:r>
              <a:rPr lang="en-US" sz="2000"/>
              <a:t>You want to run a penetration test against your application. Which tool could you use?</a:t>
            </a:r>
          </a:p>
        </p:txBody>
      </p:sp>
      <p:cxnSp>
        <p:nvCxnSpPr>
          <p:cNvPr id="6" name="Straight Connector 5">
            <a:extLst>
              <a:ext uri="{FF2B5EF4-FFF2-40B4-BE49-F238E27FC236}">
                <a16:creationId xmlns:a16="http://schemas.microsoft.com/office/drawing/2014/main" id="{30DC7752-535D-4784-9B5D-54614984D17B}"/>
              </a:ext>
              <a:ext uri="{C183D7F6-B498-43B3-948B-1728B52AA6E4}">
                <adec:decorative xmlns:adec="http://schemas.microsoft.com/office/drawing/2017/decorative" val="1"/>
              </a:ext>
            </a:extLst>
          </p:cNvPr>
          <p:cNvCxnSpPr>
            <a:cxnSpLocks/>
          </p:cNvCxnSpPr>
          <p:nvPr/>
        </p:nvCxnSpPr>
        <p:spPr>
          <a:xfrm>
            <a:off x="1556656" y="220503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6466AA2-F564-4C19-990B-6DAFCF521C4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10" name="Oval 9">
            <a:extLst>
              <a:ext uri="{FF2B5EF4-FFF2-40B4-BE49-F238E27FC236}">
                <a16:creationId xmlns:a16="http://schemas.microsoft.com/office/drawing/2014/main" id="{DE6B0E77-C209-4A17-BA67-961E1A3DC72C}"/>
              </a:ext>
            </a:extLst>
          </p:cNvPr>
          <p:cNvSpPr/>
          <p:nvPr/>
        </p:nvSpPr>
        <p:spPr bwMode="auto">
          <a:xfrm rot="10800000" flipV="1">
            <a:off x="499585" y="23708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8" name="TextBox 7">
            <a:extLst>
              <a:ext uri="{FF2B5EF4-FFF2-40B4-BE49-F238E27FC236}">
                <a16:creationId xmlns:a16="http://schemas.microsoft.com/office/drawing/2014/main" id="{741AE0A9-0C62-448E-8DCF-A2AF1C461CB0}"/>
              </a:ext>
            </a:extLst>
          </p:cNvPr>
          <p:cNvSpPr txBox="1"/>
          <p:nvPr/>
        </p:nvSpPr>
        <p:spPr>
          <a:xfrm>
            <a:off x="1556656" y="2348405"/>
            <a:ext cx="10442448" cy="822960"/>
          </a:xfrm>
          <a:prstGeom prst="rect">
            <a:avLst/>
          </a:prstGeom>
          <a:noFill/>
        </p:spPr>
        <p:txBody>
          <a:bodyPr wrap="square" lIns="0" tIns="0" rIns="0" bIns="0" rtlCol="0" anchor="ctr">
            <a:noAutofit/>
          </a:bodyPr>
          <a:lstStyle/>
          <a:p>
            <a:r>
              <a:rPr lang="en-US" sz="2000"/>
              <a:t>What is code smells? Give an example of a code smell </a:t>
            </a:r>
          </a:p>
        </p:txBody>
      </p:sp>
      <p:cxnSp>
        <p:nvCxnSpPr>
          <p:cNvPr id="9" name="Straight Connector 8">
            <a:extLst>
              <a:ext uri="{FF2B5EF4-FFF2-40B4-BE49-F238E27FC236}">
                <a16:creationId xmlns:a16="http://schemas.microsoft.com/office/drawing/2014/main" id="{A25D93EB-FD52-465C-B617-D0503AC060D9}"/>
              </a:ext>
              <a:ext uri="{C183D7F6-B498-43B3-948B-1728B52AA6E4}">
                <adec:decorative xmlns:adec="http://schemas.microsoft.com/office/drawing/2017/decorative" val="1"/>
              </a:ext>
            </a:extLst>
          </p:cNvPr>
          <p:cNvCxnSpPr>
            <a:cxnSpLocks/>
          </p:cNvCxnSpPr>
          <p:nvPr/>
        </p:nvCxnSpPr>
        <p:spPr>
          <a:xfrm>
            <a:off x="1556656" y="331474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2388079-234C-477E-A343-BEEF189B251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16" name="Oval 15">
            <a:extLst>
              <a:ext uri="{FF2B5EF4-FFF2-40B4-BE49-F238E27FC236}">
                <a16:creationId xmlns:a16="http://schemas.microsoft.com/office/drawing/2014/main" id="{1E260882-53BD-4258-8743-EA47B550FAC9}"/>
              </a:ext>
            </a:extLst>
          </p:cNvPr>
          <p:cNvSpPr/>
          <p:nvPr/>
        </p:nvSpPr>
        <p:spPr bwMode="auto">
          <a:xfrm rot="10800000" flipV="1">
            <a:off x="499585" y="348055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1" name="Rectangle 10">
            <a:extLst>
              <a:ext uri="{FF2B5EF4-FFF2-40B4-BE49-F238E27FC236}">
                <a16:creationId xmlns:a16="http://schemas.microsoft.com/office/drawing/2014/main" id="{5EB0E3A2-A16F-486A-B1F6-F2EDF9F24EA8}"/>
              </a:ext>
            </a:extLst>
          </p:cNvPr>
          <p:cNvSpPr/>
          <p:nvPr/>
        </p:nvSpPr>
        <p:spPr>
          <a:xfrm>
            <a:off x="1556656" y="3458115"/>
            <a:ext cx="10442448" cy="822960"/>
          </a:xfrm>
          <a:prstGeom prst="rect">
            <a:avLst/>
          </a:prstGeom>
        </p:spPr>
        <p:txBody>
          <a:bodyPr wrap="square" lIns="0" tIns="0" rIns="0" bIns="0" anchor="ctr">
            <a:noAutofit/>
          </a:bodyPr>
          <a:lstStyle/>
          <a:p>
            <a:r>
              <a:rPr lang="en-US" sz="2000"/>
              <a:t>You are using Azure Repos for your application source code repository. You want to create an audit of open source libraries that you have used. Which tool could you use?</a:t>
            </a:r>
          </a:p>
        </p:txBody>
      </p:sp>
      <p:cxnSp>
        <p:nvCxnSpPr>
          <p:cNvPr id="12" name="Straight Connector 11">
            <a:extLst>
              <a:ext uri="{FF2B5EF4-FFF2-40B4-BE49-F238E27FC236}">
                <a16:creationId xmlns:a16="http://schemas.microsoft.com/office/drawing/2014/main" id="{34F1396F-F87F-469E-A039-D6BD4C3434F7}"/>
              </a:ext>
              <a:ext uri="{C183D7F6-B498-43B3-948B-1728B52AA6E4}">
                <adec:decorative xmlns:adec="http://schemas.microsoft.com/office/drawing/2017/decorative" val="1"/>
              </a:ext>
            </a:extLst>
          </p:cNvPr>
          <p:cNvCxnSpPr>
            <a:cxnSpLocks/>
          </p:cNvCxnSpPr>
          <p:nvPr/>
        </p:nvCxnSpPr>
        <p:spPr>
          <a:xfrm>
            <a:off x="1556656" y="442445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E3C52B9-F763-40CA-890C-253F4CF1B5B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22" name="Oval 21">
            <a:extLst>
              <a:ext uri="{FF2B5EF4-FFF2-40B4-BE49-F238E27FC236}">
                <a16:creationId xmlns:a16="http://schemas.microsoft.com/office/drawing/2014/main" id="{C9BADFA6-9D00-4D4B-BFDB-01827337AE92}"/>
              </a:ext>
            </a:extLst>
          </p:cNvPr>
          <p:cNvSpPr/>
          <p:nvPr/>
        </p:nvSpPr>
        <p:spPr bwMode="auto">
          <a:xfrm rot="10800000" flipV="1">
            <a:off x="499585" y="459026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14" name="Rectangle 13">
            <a:extLst>
              <a:ext uri="{FF2B5EF4-FFF2-40B4-BE49-F238E27FC236}">
                <a16:creationId xmlns:a16="http://schemas.microsoft.com/office/drawing/2014/main" id="{B9233BB0-9A4A-460D-AE99-3CFC5C8565F9}"/>
              </a:ext>
            </a:extLst>
          </p:cNvPr>
          <p:cNvSpPr/>
          <p:nvPr/>
        </p:nvSpPr>
        <p:spPr>
          <a:xfrm>
            <a:off x="1556656" y="4567825"/>
            <a:ext cx="10442448" cy="822960"/>
          </a:xfrm>
          <a:prstGeom prst="rect">
            <a:avLst/>
          </a:prstGeom>
        </p:spPr>
        <p:txBody>
          <a:bodyPr wrap="square" lIns="0" tIns="0" rIns="0" bIns="0" anchor="ctr">
            <a:noAutofit/>
          </a:bodyPr>
          <a:lstStyle/>
          <a:p>
            <a:r>
              <a:rPr lang="en-US" sz="2000"/>
              <a:t>Name three attributes of high-quality code</a:t>
            </a:r>
          </a:p>
        </p:txBody>
      </p:sp>
      <p:cxnSp>
        <p:nvCxnSpPr>
          <p:cNvPr id="15" name="Straight Connector 14">
            <a:extLst>
              <a:ext uri="{FF2B5EF4-FFF2-40B4-BE49-F238E27FC236}">
                <a16:creationId xmlns:a16="http://schemas.microsoft.com/office/drawing/2014/main" id="{9A568FD3-E5E8-46AE-9291-0098FFB204C8}"/>
              </a:ext>
              <a:ext uri="{C183D7F6-B498-43B3-948B-1728B52AA6E4}">
                <adec:decorative xmlns:adec="http://schemas.microsoft.com/office/drawing/2017/decorative" val="1"/>
              </a:ext>
            </a:extLst>
          </p:cNvPr>
          <p:cNvCxnSpPr>
            <a:cxnSpLocks/>
          </p:cNvCxnSpPr>
          <p:nvPr/>
        </p:nvCxnSpPr>
        <p:spPr>
          <a:xfrm>
            <a:off x="1556656" y="5534160"/>
            <a:ext cx="10442448"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EC9BE0E-78D9-4814-918D-AFC82A2EA40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26" name="Oval 25">
            <a:extLst>
              <a:ext uri="{FF2B5EF4-FFF2-40B4-BE49-F238E27FC236}">
                <a16:creationId xmlns:a16="http://schemas.microsoft.com/office/drawing/2014/main" id="{51E1A2A3-F011-4A14-A5FB-848D66C63D66}"/>
              </a:ext>
            </a:extLst>
          </p:cNvPr>
          <p:cNvSpPr/>
          <p:nvPr/>
        </p:nvSpPr>
        <p:spPr bwMode="auto">
          <a:xfrm rot="10800000" flipV="1">
            <a:off x="499585" y="569997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17" name="Rectangle 16">
            <a:extLst>
              <a:ext uri="{FF2B5EF4-FFF2-40B4-BE49-F238E27FC236}">
                <a16:creationId xmlns:a16="http://schemas.microsoft.com/office/drawing/2014/main" id="{11269CC3-9EF6-407D-B320-4643A2B2AF42}"/>
              </a:ext>
            </a:extLst>
          </p:cNvPr>
          <p:cNvSpPr/>
          <p:nvPr/>
        </p:nvSpPr>
        <p:spPr>
          <a:xfrm>
            <a:off x="1556656" y="5677537"/>
            <a:ext cx="10442448" cy="822960"/>
          </a:xfrm>
          <a:prstGeom prst="rect">
            <a:avLst/>
          </a:prstGeom>
        </p:spPr>
        <p:txBody>
          <a:bodyPr wrap="square" lIns="0" tIns="0" rIns="0" bIns="0" anchor="ctr">
            <a:noAutofit/>
          </a:bodyPr>
          <a:lstStyle/>
          <a:p>
            <a:r>
              <a:rPr lang="en-US" sz="2000"/>
              <a:t>You are using Azure Repos for your application source code repository. You want to perform code quality checks. Which tool could you use?</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wrap="square">
            <a:spAutoFit/>
          </a:bodyPr>
          <a:lstStyle/>
          <a:p>
            <a:r>
              <a:rPr lang="en-US"/>
              <a:t>Module overview</a:t>
            </a:r>
          </a:p>
        </p:txBody>
      </p:sp>
      <p:pic>
        <p:nvPicPr>
          <p:cNvPr id="3" name="Picture 2" descr="Icon of a magnifying glass">
            <a:extLst>
              <a:ext uri="{FF2B5EF4-FFF2-40B4-BE49-F238E27FC236}">
                <a16:creationId xmlns:a16="http://schemas.microsoft.com/office/drawing/2014/main" id="{120BE5EF-87F7-455E-A79C-2A5B2C78CE10}"/>
              </a:ext>
            </a:extLst>
          </p:cNvPr>
          <p:cNvPicPr>
            <a:picLocks noChangeAspect="1"/>
          </p:cNvPicPr>
          <p:nvPr/>
        </p:nvPicPr>
        <p:blipFill>
          <a:blip r:embed="rId2"/>
          <a:stretch>
            <a:fillRect/>
          </a:stretch>
        </p:blipFill>
        <p:spPr>
          <a:xfrm>
            <a:off x="432373" y="1224381"/>
            <a:ext cx="877824" cy="877824"/>
          </a:xfrm>
          <a:prstGeom prst="rect">
            <a:avLst/>
          </a:prstGeom>
        </p:spPr>
      </p:pic>
      <p:sp>
        <p:nvSpPr>
          <p:cNvPr id="27" name="TextBox 26">
            <a:extLst>
              <a:ext uri="{FF2B5EF4-FFF2-40B4-BE49-F238E27FC236}">
                <a16:creationId xmlns:a16="http://schemas.microsoft.com/office/drawing/2014/main" id="{CED8B643-81C2-4689-A196-93F407FFE345}"/>
              </a:ext>
            </a:extLst>
          </p:cNvPr>
          <p:cNvSpPr txBox="1"/>
          <p:nvPr/>
        </p:nvSpPr>
        <p:spPr>
          <a:xfrm>
            <a:off x="1679344" y="1434693"/>
            <a:ext cx="6947260" cy="457200"/>
          </a:xfrm>
          <a:prstGeom prst="rect">
            <a:avLst/>
          </a:prstGeom>
          <a:noFill/>
        </p:spPr>
        <p:txBody>
          <a:bodyPr wrap="square" lIns="0" tIns="0" rIns="0" bIns="0" rtlCol="0" anchor="ctr">
            <a:noAutofit/>
          </a:bodyPr>
          <a:lstStyle/>
          <a:p>
            <a:r>
              <a:rPr lang="en-US" sz="2400"/>
              <a:t>Lesson 1: Module overview</a:t>
            </a:r>
          </a:p>
        </p:txBody>
      </p:sp>
      <p:cxnSp>
        <p:nvCxnSpPr>
          <p:cNvPr id="15" name="Straight Connector 14">
            <a:extLst>
              <a:ext uri="{FF2B5EF4-FFF2-40B4-BE49-F238E27FC236}">
                <a16:creationId xmlns:a16="http://schemas.microsoft.com/office/drawing/2014/main" id="{AE203FE9-40C3-4BF5-8275-926B50E466CD}"/>
              </a:ext>
              <a:ext uri="{C183D7F6-B498-43B3-948B-1728B52AA6E4}">
                <adec:decorative xmlns:adec="http://schemas.microsoft.com/office/drawing/2017/decorative" val="1"/>
              </a:ext>
            </a:extLst>
          </p:cNvPr>
          <p:cNvCxnSpPr>
            <a:cxnSpLocks/>
          </p:cNvCxnSpPr>
          <p:nvPr/>
        </p:nvCxnSpPr>
        <p:spPr>
          <a:xfrm>
            <a:off x="1721796" y="2206591"/>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oding brackets">
            <a:extLst>
              <a:ext uri="{FF2B5EF4-FFF2-40B4-BE49-F238E27FC236}">
                <a16:creationId xmlns:a16="http://schemas.microsoft.com/office/drawing/2014/main" id="{F7316BC9-A90D-46B6-ACBD-289E087A1AEF}"/>
              </a:ext>
            </a:extLst>
          </p:cNvPr>
          <p:cNvPicPr>
            <a:picLocks noChangeAspect="1"/>
          </p:cNvPicPr>
          <p:nvPr/>
        </p:nvPicPr>
        <p:blipFill>
          <a:blip r:embed="rId3"/>
          <a:stretch>
            <a:fillRect/>
          </a:stretch>
        </p:blipFill>
        <p:spPr>
          <a:xfrm>
            <a:off x="432373" y="2310977"/>
            <a:ext cx="877824" cy="877824"/>
          </a:xfrm>
          <a:prstGeom prst="rect">
            <a:avLst/>
          </a:prstGeom>
        </p:spPr>
      </p:pic>
      <p:sp>
        <p:nvSpPr>
          <p:cNvPr id="31" name="TextBox 30">
            <a:extLst>
              <a:ext uri="{FF2B5EF4-FFF2-40B4-BE49-F238E27FC236}">
                <a16:creationId xmlns:a16="http://schemas.microsoft.com/office/drawing/2014/main" id="{800B01F7-263F-4EB0-BEFA-A66989DA00AD}"/>
              </a:ext>
            </a:extLst>
          </p:cNvPr>
          <p:cNvSpPr txBox="1"/>
          <p:nvPr/>
        </p:nvSpPr>
        <p:spPr>
          <a:xfrm>
            <a:off x="1679344" y="2521289"/>
            <a:ext cx="6947260" cy="457200"/>
          </a:xfrm>
          <a:prstGeom prst="rect">
            <a:avLst/>
          </a:prstGeom>
          <a:noFill/>
        </p:spPr>
        <p:txBody>
          <a:bodyPr wrap="square" lIns="0" tIns="0" rIns="0" bIns="0" rtlCol="0" anchor="ctr">
            <a:noAutofit/>
          </a:bodyPr>
          <a:lstStyle/>
          <a:p>
            <a:r>
              <a:rPr lang="en-US" sz="2400"/>
              <a:t>Lesson 2: Managing code quality</a:t>
            </a:r>
          </a:p>
        </p:txBody>
      </p:sp>
      <p:cxnSp>
        <p:nvCxnSpPr>
          <p:cNvPr id="18" name="Straight Connector 17">
            <a:extLst>
              <a:ext uri="{FF2B5EF4-FFF2-40B4-BE49-F238E27FC236}">
                <a16:creationId xmlns:a16="http://schemas.microsoft.com/office/drawing/2014/main" id="{43045FF2-1A26-4C4F-9FF7-8D519E9ABA65}"/>
              </a:ext>
              <a:ext uri="{C183D7F6-B498-43B3-948B-1728B52AA6E4}">
                <adec:decorative xmlns:adec="http://schemas.microsoft.com/office/drawing/2017/decorative" val="1"/>
              </a:ext>
            </a:extLst>
          </p:cNvPr>
          <p:cNvCxnSpPr>
            <a:cxnSpLocks/>
          </p:cNvCxnSpPr>
          <p:nvPr/>
        </p:nvCxnSpPr>
        <p:spPr>
          <a:xfrm>
            <a:off x="1721796" y="3293187"/>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ecurity lock">
            <a:extLst>
              <a:ext uri="{FF2B5EF4-FFF2-40B4-BE49-F238E27FC236}">
                <a16:creationId xmlns:a16="http://schemas.microsoft.com/office/drawing/2014/main" id="{6F0AB206-8D8C-4D14-8E38-C1F234388310}"/>
              </a:ext>
            </a:extLst>
          </p:cNvPr>
          <p:cNvPicPr>
            <a:picLocks noChangeAspect="1"/>
          </p:cNvPicPr>
          <p:nvPr/>
        </p:nvPicPr>
        <p:blipFill>
          <a:blip r:embed="rId4"/>
          <a:stretch>
            <a:fillRect/>
          </a:stretch>
        </p:blipFill>
        <p:spPr>
          <a:xfrm>
            <a:off x="432373" y="3397573"/>
            <a:ext cx="877824" cy="877824"/>
          </a:xfrm>
          <a:prstGeom prst="rect">
            <a:avLst/>
          </a:prstGeom>
        </p:spPr>
      </p:pic>
      <p:sp>
        <p:nvSpPr>
          <p:cNvPr id="35" name="TextBox 34">
            <a:extLst>
              <a:ext uri="{FF2B5EF4-FFF2-40B4-BE49-F238E27FC236}">
                <a16:creationId xmlns:a16="http://schemas.microsoft.com/office/drawing/2014/main" id="{A565D04F-2097-4049-9581-527361F1C356}"/>
              </a:ext>
            </a:extLst>
          </p:cNvPr>
          <p:cNvSpPr txBox="1"/>
          <p:nvPr/>
        </p:nvSpPr>
        <p:spPr>
          <a:xfrm>
            <a:off x="1679344" y="3607885"/>
            <a:ext cx="6947260" cy="457200"/>
          </a:xfrm>
          <a:prstGeom prst="rect">
            <a:avLst/>
          </a:prstGeom>
          <a:noFill/>
        </p:spPr>
        <p:txBody>
          <a:bodyPr wrap="square" lIns="0" tIns="0" rIns="0" bIns="0" rtlCol="0" anchor="ctr">
            <a:noAutofit/>
          </a:bodyPr>
          <a:lstStyle/>
          <a:p>
            <a:r>
              <a:rPr lang="en-US" sz="2400"/>
              <a:t>Lesson 3: Managing security policies</a:t>
            </a:r>
          </a:p>
        </p:txBody>
      </p:sp>
      <p:cxnSp>
        <p:nvCxnSpPr>
          <p:cNvPr id="19" name="Straight Connector 18">
            <a:extLst>
              <a:ext uri="{FF2B5EF4-FFF2-40B4-BE49-F238E27FC236}">
                <a16:creationId xmlns:a16="http://schemas.microsoft.com/office/drawing/2014/main" id="{8125DBEB-234E-4602-B69F-33BCCA32C1FB}"/>
              </a:ext>
              <a:ext uri="{C183D7F6-B498-43B3-948B-1728B52AA6E4}">
                <adec:decorative xmlns:adec="http://schemas.microsoft.com/office/drawing/2017/decorative" val="1"/>
              </a:ext>
            </a:extLst>
          </p:cNvPr>
          <p:cNvCxnSpPr>
            <a:cxnSpLocks/>
          </p:cNvCxnSpPr>
          <p:nvPr/>
        </p:nvCxnSpPr>
        <p:spPr>
          <a:xfrm>
            <a:off x="1721796" y="4379783"/>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lab flask">
            <a:extLst>
              <a:ext uri="{FF2B5EF4-FFF2-40B4-BE49-F238E27FC236}">
                <a16:creationId xmlns:a16="http://schemas.microsoft.com/office/drawing/2014/main" id="{118B5291-30F9-407A-9FB7-D70442B9B19E}"/>
              </a:ext>
            </a:extLst>
          </p:cNvPr>
          <p:cNvPicPr>
            <a:picLocks noChangeAspect="1"/>
          </p:cNvPicPr>
          <p:nvPr/>
        </p:nvPicPr>
        <p:blipFill>
          <a:blip r:embed="rId5"/>
          <a:stretch>
            <a:fillRect/>
          </a:stretch>
        </p:blipFill>
        <p:spPr>
          <a:xfrm>
            <a:off x="432373" y="4484169"/>
            <a:ext cx="877824" cy="877824"/>
          </a:xfrm>
          <a:prstGeom prst="rect">
            <a:avLst/>
          </a:prstGeom>
        </p:spPr>
      </p:pic>
      <p:sp>
        <p:nvSpPr>
          <p:cNvPr id="39" name="TextBox 38">
            <a:extLst>
              <a:ext uri="{FF2B5EF4-FFF2-40B4-BE49-F238E27FC236}">
                <a16:creationId xmlns:a16="http://schemas.microsoft.com/office/drawing/2014/main" id="{998FD439-CF0D-4E9F-A11D-D622E2954158}"/>
              </a:ext>
            </a:extLst>
          </p:cNvPr>
          <p:cNvSpPr txBox="1"/>
          <p:nvPr/>
        </p:nvSpPr>
        <p:spPr>
          <a:xfrm>
            <a:off x="1679344" y="4694481"/>
            <a:ext cx="6947260" cy="457200"/>
          </a:xfrm>
          <a:prstGeom prst="rect">
            <a:avLst/>
          </a:prstGeom>
          <a:noFill/>
        </p:spPr>
        <p:txBody>
          <a:bodyPr wrap="square" lIns="0" tIns="0" rIns="0" bIns="0" rtlCol="0" anchor="ctr">
            <a:noAutofit/>
          </a:bodyPr>
          <a:lstStyle/>
          <a:p>
            <a:r>
              <a:rPr lang="en-US" sz="2400"/>
              <a:t>Lesson 4: Lab</a:t>
            </a:r>
          </a:p>
        </p:txBody>
      </p:sp>
      <p:cxnSp>
        <p:nvCxnSpPr>
          <p:cNvPr id="20" name="Straight Connector 19">
            <a:extLst>
              <a:ext uri="{FF2B5EF4-FFF2-40B4-BE49-F238E27FC236}">
                <a16:creationId xmlns:a16="http://schemas.microsoft.com/office/drawing/2014/main" id="{F906EF0B-7241-4FB0-B1D8-B2D14C678F26}"/>
              </a:ext>
              <a:ext uri="{C183D7F6-B498-43B3-948B-1728B52AA6E4}">
                <adec:decorative xmlns:adec="http://schemas.microsoft.com/office/drawing/2017/decorative" val="1"/>
              </a:ext>
            </a:extLst>
          </p:cNvPr>
          <p:cNvCxnSpPr>
            <a:cxnSpLocks/>
          </p:cNvCxnSpPr>
          <p:nvPr/>
        </p:nvCxnSpPr>
        <p:spPr>
          <a:xfrm>
            <a:off x="1721796" y="5466379"/>
            <a:ext cx="102876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document with a checkmark">
            <a:extLst>
              <a:ext uri="{FF2B5EF4-FFF2-40B4-BE49-F238E27FC236}">
                <a16:creationId xmlns:a16="http://schemas.microsoft.com/office/drawing/2014/main" id="{0DC85A80-F305-4E60-B9F2-A0A1C6BF761F}"/>
              </a:ext>
            </a:extLst>
          </p:cNvPr>
          <p:cNvPicPr>
            <a:picLocks noChangeAspect="1"/>
          </p:cNvPicPr>
          <p:nvPr/>
        </p:nvPicPr>
        <p:blipFill>
          <a:blip r:embed="rId6"/>
          <a:stretch>
            <a:fillRect/>
          </a:stretch>
        </p:blipFill>
        <p:spPr>
          <a:xfrm>
            <a:off x="432373" y="5570768"/>
            <a:ext cx="877824" cy="877824"/>
          </a:xfrm>
          <a:prstGeom prst="rect">
            <a:avLst/>
          </a:prstGeom>
        </p:spPr>
      </p:pic>
      <p:sp>
        <p:nvSpPr>
          <p:cNvPr id="43" name="TextBox 42">
            <a:extLst>
              <a:ext uri="{FF2B5EF4-FFF2-40B4-BE49-F238E27FC236}">
                <a16:creationId xmlns:a16="http://schemas.microsoft.com/office/drawing/2014/main" id="{B8EE59C0-3B75-454E-8E7B-8287A7AB9855}"/>
              </a:ext>
            </a:extLst>
          </p:cNvPr>
          <p:cNvSpPr txBox="1"/>
          <p:nvPr/>
        </p:nvSpPr>
        <p:spPr>
          <a:xfrm>
            <a:off x="1679344" y="5781080"/>
            <a:ext cx="6947260" cy="457200"/>
          </a:xfrm>
          <a:prstGeom prst="rect">
            <a:avLst/>
          </a:prstGeom>
          <a:noFill/>
        </p:spPr>
        <p:txBody>
          <a:bodyPr wrap="square" lIns="0" tIns="0" rIns="0" bIns="0" rtlCol="0" anchor="ctr">
            <a:noAutofit/>
          </a:bodyPr>
          <a:lstStyle/>
          <a:p>
            <a:r>
              <a:rPr lang="en-US" sz="2400"/>
              <a:t>Lesson 5: Module review and takeaways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Learning objectives</a:t>
            </a:r>
          </a:p>
        </p:txBody>
      </p:sp>
      <p:sp>
        <p:nvSpPr>
          <p:cNvPr id="18" name="TextBox 17">
            <a:extLst>
              <a:ext uri="{FF2B5EF4-FFF2-40B4-BE49-F238E27FC236}">
                <a16:creationId xmlns:a16="http://schemas.microsoft.com/office/drawing/2014/main" id="{BABFEC42-ECB6-451D-9264-B977D2B7029B}"/>
              </a:ext>
            </a:extLst>
          </p:cNvPr>
          <p:cNvSpPr txBox="1"/>
          <p:nvPr/>
        </p:nvSpPr>
        <p:spPr>
          <a:xfrm>
            <a:off x="465137" y="1204664"/>
            <a:ext cx="7837487" cy="369332"/>
          </a:xfrm>
          <a:prstGeom prst="rect">
            <a:avLst/>
          </a:prstGeom>
          <a:noFill/>
        </p:spPr>
        <p:txBody>
          <a:bodyPr wrap="square" lIns="0" tIns="0" rIns="0" bIns="0" anchor="ctr">
            <a:spAutoFit/>
          </a:bodyPr>
          <a:lstStyle/>
          <a:p>
            <a:r>
              <a:rPr lang="en-US" sz="2400">
                <a:latin typeface="+mj-lt"/>
              </a:rPr>
              <a:t>After completing this module, students will be able to:</a:t>
            </a:r>
          </a:p>
        </p:txBody>
      </p:sp>
      <p:pic>
        <p:nvPicPr>
          <p:cNvPr id="75" name="Picture 74" descr="Icon of a screen with line charts">
            <a:extLst>
              <a:ext uri="{FF2B5EF4-FFF2-40B4-BE49-F238E27FC236}">
                <a16:creationId xmlns:a16="http://schemas.microsoft.com/office/drawing/2014/main" id="{A97439B6-BE9A-4BB5-9D82-C8B31AB7C608}"/>
              </a:ext>
            </a:extLst>
          </p:cNvPr>
          <p:cNvPicPr>
            <a:picLocks noChangeAspect="1"/>
          </p:cNvPicPr>
          <p:nvPr/>
        </p:nvPicPr>
        <p:blipFill>
          <a:blip r:embed="rId2"/>
          <a:stretch>
            <a:fillRect/>
          </a:stretch>
        </p:blipFill>
        <p:spPr>
          <a:xfrm>
            <a:off x="453849" y="1904835"/>
            <a:ext cx="1080516" cy="1078992"/>
          </a:xfrm>
          <a:prstGeom prst="rect">
            <a:avLst/>
          </a:prstGeom>
        </p:spPr>
      </p:pic>
      <p:sp>
        <p:nvSpPr>
          <p:cNvPr id="23" name="Rectangle 22">
            <a:extLst>
              <a:ext uri="{FF2B5EF4-FFF2-40B4-BE49-F238E27FC236}">
                <a16:creationId xmlns:a16="http://schemas.microsoft.com/office/drawing/2014/main" id="{6D104A82-523F-45E1-A201-0AAB94EDE94A}"/>
              </a:ext>
            </a:extLst>
          </p:cNvPr>
          <p:cNvSpPr/>
          <p:nvPr/>
        </p:nvSpPr>
        <p:spPr>
          <a:xfrm>
            <a:off x="1814309" y="1747914"/>
            <a:ext cx="10170124"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Manage code quality including: Technical debt </a:t>
            </a:r>
            <a:r>
              <a:rPr lang="en-US" sz="2400" err="1">
                <a:solidFill>
                  <a:schemeClr val="tx1"/>
                </a:solidFill>
              </a:rPr>
              <a:t>SonarCloud</a:t>
            </a:r>
            <a:r>
              <a:rPr lang="en-US" sz="2400">
                <a:solidFill>
                  <a:schemeClr val="tx1"/>
                </a:solidFill>
              </a:rPr>
              <a:t>, and other tooling solutions</a:t>
            </a:r>
          </a:p>
        </p:txBody>
      </p:sp>
      <p:cxnSp>
        <p:nvCxnSpPr>
          <p:cNvPr id="24" name="Straight Connector 23">
            <a:extLst>
              <a:ext uri="{FF2B5EF4-FFF2-40B4-BE49-F238E27FC236}">
                <a16:creationId xmlns:a16="http://schemas.microsoft.com/office/drawing/2014/main" id="{459A8211-A688-40D6-B7D6-F92262E3151A}"/>
              </a:ext>
              <a:ext uri="{C183D7F6-B498-43B3-948B-1728B52AA6E4}">
                <adec:decorative xmlns:adec="http://schemas.microsoft.com/office/drawing/2017/decorative" val="1"/>
              </a:ext>
            </a:extLst>
          </p:cNvPr>
          <p:cNvCxnSpPr>
            <a:cxnSpLocks/>
          </p:cNvCxnSpPr>
          <p:nvPr/>
        </p:nvCxnSpPr>
        <p:spPr>
          <a:xfrm>
            <a:off x="1814309" y="3283939"/>
            <a:ext cx="101951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lock pad with a cloud at the centre">
            <a:extLst>
              <a:ext uri="{FF2B5EF4-FFF2-40B4-BE49-F238E27FC236}">
                <a16:creationId xmlns:a16="http://schemas.microsoft.com/office/drawing/2014/main" id="{65AAFE6E-42BB-440A-961A-5DC7A362EF8C}"/>
              </a:ext>
            </a:extLst>
          </p:cNvPr>
          <p:cNvPicPr>
            <a:picLocks noChangeAspect="1"/>
          </p:cNvPicPr>
          <p:nvPr/>
        </p:nvPicPr>
        <p:blipFill>
          <a:blip r:embed="rId3"/>
          <a:stretch>
            <a:fillRect/>
          </a:stretch>
        </p:blipFill>
        <p:spPr>
          <a:xfrm>
            <a:off x="453849" y="3584052"/>
            <a:ext cx="1080516" cy="1080516"/>
          </a:xfrm>
          <a:prstGeom prst="rect">
            <a:avLst/>
          </a:prstGeom>
        </p:spPr>
      </p:pic>
      <p:sp>
        <p:nvSpPr>
          <p:cNvPr id="29" name="Rectangle 28">
            <a:extLst>
              <a:ext uri="{FF2B5EF4-FFF2-40B4-BE49-F238E27FC236}">
                <a16:creationId xmlns:a16="http://schemas.microsoft.com/office/drawing/2014/main" id="{F7D69BC9-1E8C-406A-A1D8-766D5102DCD9}"/>
              </a:ext>
            </a:extLst>
          </p:cNvPr>
          <p:cNvSpPr/>
          <p:nvPr/>
        </p:nvSpPr>
        <p:spPr>
          <a:xfrm>
            <a:off x="1814309" y="3428655"/>
            <a:ext cx="10170124" cy="13917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Manage security policies with open source and OWASP</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Lesson 02: Managing code quality</a:t>
            </a:r>
          </a:p>
        </p:txBody>
      </p:sp>
      <p:pic>
        <p:nvPicPr>
          <p:cNvPr id="6" name="Picture 5" descr="Icon of coding brackets">
            <a:extLst>
              <a:ext uri="{FF2B5EF4-FFF2-40B4-BE49-F238E27FC236}">
                <a16:creationId xmlns:a16="http://schemas.microsoft.com/office/drawing/2014/main" id="{16F2E629-0E46-4E14-A66D-ED08483E5D0E}"/>
              </a:ext>
            </a:extLst>
          </p:cNvPr>
          <p:cNvPicPr>
            <a:picLocks noChangeAspect="1"/>
          </p:cNvPicPr>
          <p:nvPr/>
        </p:nvPicPr>
        <p:blipFill>
          <a:blip r:embed="rId3"/>
          <a:stretch>
            <a:fillRect/>
          </a:stretch>
        </p:blipFill>
        <p:spPr>
          <a:xfrm>
            <a:off x="10381664" y="2995032"/>
            <a:ext cx="1080660" cy="1080660"/>
          </a:xfrm>
          <a:prstGeom prst="rect">
            <a:avLst/>
          </a:prstGeom>
        </p:spPr>
      </p:pic>
    </p:spTree>
    <p:extLst>
      <p:ext uri="{BB962C8B-B14F-4D97-AF65-F5344CB8AC3E}">
        <p14:creationId xmlns:p14="http://schemas.microsoft.com/office/powerpoint/2010/main" val="3635852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Code quality defined</a:t>
            </a:r>
          </a:p>
        </p:txBody>
      </p:sp>
      <p:sp>
        <p:nvSpPr>
          <p:cNvPr id="4" name="TextBox 3">
            <a:extLst>
              <a:ext uri="{FF2B5EF4-FFF2-40B4-BE49-F238E27FC236}">
                <a16:creationId xmlns:a16="http://schemas.microsoft.com/office/drawing/2014/main" id="{44364B72-FE4E-41E1-A938-E81DA526ECF6}"/>
              </a:ext>
            </a:extLst>
          </p:cNvPr>
          <p:cNvSpPr txBox="1"/>
          <p:nvPr/>
        </p:nvSpPr>
        <p:spPr>
          <a:xfrm>
            <a:off x="465137" y="1201975"/>
            <a:ext cx="11533187" cy="738664"/>
          </a:xfrm>
          <a:prstGeom prst="rect">
            <a:avLst/>
          </a:prstGeom>
          <a:noFill/>
        </p:spPr>
        <p:txBody>
          <a:bodyPr wrap="square" lIns="0" tIns="0" rIns="0" bIns="0" anchor="ctr">
            <a:spAutoFit/>
          </a:bodyPr>
          <a:lstStyle/>
          <a:p>
            <a:r>
              <a:rPr lang="en-US" sz="2400">
                <a:latin typeface="+mj-lt"/>
              </a:rPr>
              <a:t>Short deadlines, a lack of coding standards, and poor technical skills can lead to code that is NOT:</a:t>
            </a:r>
          </a:p>
        </p:txBody>
      </p:sp>
      <p:pic>
        <p:nvPicPr>
          <p:cNvPr id="110" name="Picture 109" descr="Icon of check mark enclosed by an arc">
            <a:extLst>
              <a:ext uri="{FF2B5EF4-FFF2-40B4-BE49-F238E27FC236}">
                <a16:creationId xmlns:a16="http://schemas.microsoft.com/office/drawing/2014/main" id="{79EFD212-4652-4C76-927A-5ADD364F0AE2}"/>
              </a:ext>
            </a:extLst>
          </p:cNvPr>
          <p:cNvPicPr>
            <a:picLocks noChangeAspect="1"/>
          </p:cNvPicPr>
          <p:nvPr/>
        </p:nvPicPr>
        <p:blipFill>
          <a:blip r:embed="rId3"/>
          <a:stretch>
            <a:fillRect/>
          </a:stretch>
        </p:blipFill>
        <p:spPr>
          <a:xfrm>
            <a:off x="465139" y="2201863"/>
            <a:ext cx="984504" cy="984504"/>
          </a:xfrm>
          <a:prstGeom prst="rect">
            <a:avLst/>
          </a:prstGeom>
        </p:spPr>
      </p:pic>
      <p:sp>
        <p:nvSpPr>
          <p:cNvPr id="34" name="Rectangle 33">
            <a:extLst>
              <a:ext uri="{FF2B5EF4-FFF2-40B4-BE49-F238E27FC236}">
                <a16:creationId xmlns:a16="http://schemas.microsoft.com/office/drawing/2014/main" id="{785FAB54-4410-46CC-A8FD-A7CEE6F38B47}"/>
              </a:ext>
            </a:extLst>
          </p:cNvPr>
          <p:cNvSpPr/>
          <p:nvPr/>
        </p:nvSpPr>
        <p:spPr>
          <a:xfrm>
            <a:off x="1728113"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Clear and readable</a:t>
            </a:r>
          </a:p>
        </p:txBody>
      </p:sp>
      <p:cxnSp>
        <p:nvCxnSpPr>
          <p:cNvPr id="29" name="Straight Connector 28">
            <a:extLst>
              <a:ext uri="{FF2B5EF4-FFF2-40B4-BE49-F238E27FC236}">
                <a16:creationId xmlns:a16="http://schemas.microsoft.com/office/drawing/2014/main" id="{B39E8802-0BCE-4482-BCC2-FADD9C28A5EF}"/>
              </a:ext>
              <a:ext uri="{C183D7F6-B498-43B3-948B-1728B52AA6E4}">
                <adec:decorative xmlns:adec="http://schemas.microsoft.com/office/drawing/2017/decorative" val="1"/>
              </a:ext>
            </a:extLst>
          </p:cNvPr>
          <p:cNvCxnSpPr>
            <a:cxnSpLocks/>
          </p:cNvCxnSpPr>
          <p:nvPr/>
        </p:nvCxnSpPr>
        <p:spPr>
          <a:xfrm>
            <a:off x="1728114"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3F7A608F-0CBF-4661-93AC-1E2D7AA5D3D1}"/>
              </a:ext>
            </a:extLst>
          </p:cNvPr>
          <p:cNvPicPr>
            <a:picLocks noChangeAspect="1"/>
          </p:cNvPicPr>
          <p:nvPr/>
        </p:nvPicPr>
        <p:blipFill>
          <a:blip r:embed="rId4"/>
          <a:stretch>
            <a:fillRect/>
          </a:stretch>
        </p:blipFill>
        <p:spPr>
          <a:xfrm>
            <a:off x="465139" y="3734627"/>
            <a:ext cx="984504" cy="984504"/>
          </a:xfrm>
          <a:prstGeom prst="rect">
            <a:avLst/>
          </a:prstGeom>
        </p:spPr>
      </p:pic>
      <p:sp>
        <p:nvSpPr>
          <p:cNvPr id="39" name="Rectangle 38">
            <a:extLst>
              <a:ext uri="{FF2B5EF4-FFF2-40B4-BE49-F238E27FC236}">
                <a16:creationId xmlns:a16="http://schemas.microsoft.com/office/drawing/2014/main" id="{055153E8-9C4B-4EB6-88E6-6A598EDD02F8}"/>
              </a:ext>
            </a:extLst>
          </p:cNvPr>
          <p:cNvSpPr/>
          <p:nvPr/>
        </p:nvSpPr>
        <p:spPr>
          <a:xfrm>
            <a:off x="1728113"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Documented</a:t>
            </a:r>
          </a:p>
        </p:txBody>
      </p:sp>
      <p:cxnSp>
        <p:nvCxnSpPr>
          <p:cNvPr id="40" name="Straight Connector 39">
            <a:extLst>
              <a:ext uri="{FF2B5EF4-FFF2-40B4-BE49-F238E27FC236}">
                <a16:creationId xmlns:a16="http://schemas.microsoft.com/office/drawing/2014/main" id="{F4805450-0A4E-49A4-9128-05466B545C35}"/>
              </a:ext>
              <a:ext uri="{C183D7F6-B498-43B3-948B-1728B52AA6E4}">
                <adec:decorative xmlns:adec="http://schemas.microsoft.com/office/drawing/2017/decorative" val="1"/>
              </a:ext>
            </a:extLst>
          </p:cNvPr>
          <p:cNvCxnSpPr>
            <a:cxnSpLocks/>
          </p:cNvCxnSpPr>
          <p:nvPr/>
        </p:nvCxnSpPr>
        <p:spPr>
          <a:xfrm>
            <a:off x="1728114"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113" descr="Icon of a gear inside a circle">
            <a:extLst>
              <a:ext uri="{FF2B5EF4-FFF2-40B4-BE49-F238E27FC236}">
                <a16:creationId xmlns:a16="http://schemas.microsoft.com/office/drawing/2014/main" id="{73F649BB-8CC5-4B81-A5ED-CEF8BF690123}"/>
              </a:ext>
            </a:extLst>
          </p:cNvPr>
          <p:cNvPicPr>
            <a:picLocks noChangeAspect="1"/>
          </p:cNvPicPr>
          <p:nvPr/>
        </p:nvPicPr>
        <p:blipFill>
          <a:blip r:embed="rId5"/>
          <a:stretch>
            <a:fillRect/>
          </a:stretch>
        </p:blipFill>
        <p:spPr>
          <a:xfrm>
            <a:off x="465139" y="5186355"/>
            <a:ext cx="984504" cy="984504"/>
          </a:xfrm>
          <a:prstGeom prst="rect">
            <a:avLst/>
          </a:prstGeom>
        </p:spPr>
      </p:pic>
      <p:sp>
        <p:nvSpPr>
          <p:cNvPr id="45" name="Rectangle 44">
            <a:extLst>
              <a:ext uri="{FF2B5EF4-FFF2-40B4-BE49-F238E27FC236}">
                <a16:creationId xmlns:a16="http://schemas.microsoft.com/office/drawing/2014/main" id="{3348440D-59CC-4661-A567-531ED200889F}"/>
              </a:ext>
            </a:extLst>
          </p:cNvPr>
          <p:cNvSpPr/>
          <p:nvPr/>
        </p:nvSpPr>
        <p:spPr>
          <a:xfrm>
            <a:off x="1728113"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Efficient</a:t>
            </a:r>
          </a:p>
        </p:txBody>
      </p:sp>
      <p:pic>
        <p:nvPicPr>
          <p:cNvPr id="116" name="Picture 115" descr="Icon of wrench and screw driver">
            <a:extLst>
              <a:ext uri="{FF2B5EF4-FFF2-40B4-BE49-F238E27FC236}">
                <a16:creationId xmlns:a16="http://schemas.microsoft.com/office/drawing/2014/main" id="{1A29869E-7CE8-483E-8C58-5CA9B110D051}"/>
              </a:ext>
            </a:extLst>
          </p:cNvPr>
          <p:cNvPicPr>
            <a:picLocks noChangeAspect="1"/>
          </p:cNvPicPr>
          <p:nvPr/>
        </p:nvPicPr>
        <p:blipFill>
          <a:blip r:embed="rId6"/>
          <a:stretch>
            <a:fillRect/>
          </a:stretch>
        </p:blipFill>
        <p:spPr>
          <a:xfrm>
            <a:off x="6358116" y="2201863"/>
            <a:ext cx="984504" cy="984504"/>
          </a:xfrm>
          <a:prstGeom prst="rect">
            <a:avLst/>
          </a:prstGeom>
        </p:spPr>
      </p:pic>
      <p:sp>
        <p:nvSpPr>
          <p:cNvPr id="61" name="Rectangle 60">
            <a:extLst>
              <a:ext uri="{FF2B5EF4-FFF2-40B4-BE49-F238E27FC236}">
                <a16:creationId xmlns:a16="http://schemas.microsoft.com/office/drawing/2014/main" id="{4209F97C-E264-4802-A9A5-F5C07AFA0595}"/>
              </a:ext>
            </a:extLst>
          </p:cNvPr>
          <p:cNvSpPr/>
          <p:nvPr/>
        </p:nvSpPr>
        <p:spPr>
          <a:xfrm>
            <a:off x="7621090" y="2058758"/>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Maintainable</a:t>
            </a:r>
          </a:p>
        </p:txBody>
      </p:sp>
      <p:cxnSp>
        <p:nvCxnSpPr>
          <p:cNvPr id="60" name="Straight Connector 59">
            <a:extLst>
              <a:ext uri="{FF2B5EF4-FFF2-40B4-BE49-F238E27FC236}">
                <a16:creationId xmlns:a16="http://schemas.microsoft.com/office/drawing/2014/main" id="{D74ADEA6-76B0-465D-8857-0DFCDC83324C}"/>
              </a:ext>
              <a:ext uri="{C183D7F6-B498-43B3-948B-1728B52AA6E4}">
                <adec:decorative xmlns:adec="http://schemas.microsoft.com/office/drawing/2017/decorative" val="1"/>
              </a:ext>
            </a:extLst>
          </p:cNvPr>
          <p:cNvCxnSpPr>
            <a:cxnSpLocks/>
          </p:cNvCxnSpPr>
          <p:nvPr/>
        </p:nvCxnSpPr>
        <p:spPr>
          <a:xfrm>
            <a:off x="7621090" y="3459756"/>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descr="Icon of arrow pointing in four opposite directions">
            <a:extLst>
              <a:ext uri="{FF2B5EF4-FFF2-40B4-BE49-F238E27FC236}">
                <a16:creationId xmlns:a16="http://schemas.microsoft.com/office/drawing/2014/main" id="{E197CF57-3983-4124-B241-E684F30610E3}"/>
              </a:ext>
            </a:extLst>
          </p:cNvPr>
          <p:cNvPicPr>
            <a:picLocks noChangeAspect="1"/>
          </p:cNvPicPr>
          <p:nvPr/>
        </p:nvPicPr>
        <p:blipFill>
          <a:blip r:embed="rId7"/>
          <a:stretch>
            <a:fillRect/>
          </a:stretch>
        </p:blipFill>
        <p:spPr>
          <a:xfrm>
            <a:off x="6358116" y="3734627"/>
            <a:ext cx="984504" cy="984504"/>
          </a:xfrm>
          <a:prstGeom prst="rect">
            <a:avLst/>
          </a:prstGeom>
        </p:spPr>
      </p:pic>
      <p:sp>
        <p:nvSpPr>
          <p:cNvPr id="62" name="Rectangle 61">
            <a:extLst>
              <a:ext uri="{FF2B5EF4-FFF2-40B4-BE49-F238E27FC236}">
                <a16:creationId xmlns:a16="http://schemas.microsoft.com/office/drawing/2014/main" id="{D2E40993-B7D3-45FC-A936-2C86B1B1F311}"/>
              </a:ext>
            </a:extLst>
          </p:cNvPr>
          <p:cNvSpPr/>
          <p:nvPr/>
        </p:nvSpPr>
        <p:spPr>
          <a:xfrm>
            <a:off x="7621090" y="3591522"/>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Extensible</a:t>
            </a:r>
          </a:p>
        </p:txBody>
      </p:sp>
      <p:cxnSp>
        <p:nvCxnSpPr>
          <p:cNvPr id="63" name="Straight Connector 62">
            <a:extLst>
              <a:ext uri="{FF2B5EF4-FFF2-40B4-BE49-F238E27FC236}">
                <a16:creationId xmlns:a16="http://schemas.microsoft.com/office/drawing/2014/main" id="{976DCC76-6012-4A0B-95C6-F6EFA01EA5DE}"/>
              </a:ext>
              <a:ext uri="{C183D7F6-B498-43B3-948B-1728B52AA6E4}">
                <adec:decorative xmlns:adec="http://schemas.microsoft.com/office/drawing/2017/decorative" val="1"/>
              </a:ext>
            </a:extLst>
          </p:cNvPr>
          <p:cNvCxnSpPr>
            <a:cxnSpLocks/>
          </p:cNvCxnSpPr>
          <p:nvPr/>
        </p:nvCxnSpPr>
        <p:spPr>
          <a:xfrm>
            <a:off x="7621090" y="4911484"/>
            <a:ext cx="43708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0" name="Picture 119" descr="Icon of a key">
            <a:extLst>
              <a:ext uri="{FF2B5EF4-FFF2-40B4-BE49-F238E27FC236}">
                <a16:creationId xmlns:a16="http://schemas.microsoft.com/office/drawing/2014/main" id="{0E574A5D-9F39-4E30-9901-0C9678711E0F}"/>
              </a:ext>
            </a:extLst>
          </p:cNvPr>
          <p:cNvPicPr>
            <a:picLocks noChangeAspect="1"/>
          </p:cNvPicPr>
          <p:nvPr/>
        </p:nvPicPr>
        <p:blipFill>
          <a:blip r:embed="rId8"/>
          <a:stretch>
            <a:fillRect/>
          </a:stretch>
        </p:blipFill>
        <p:spPr>
          <a:xfrm>
            <a:off x="6358116" y="5186355"/>
            <a:ext cx="984504" cy="984504"/>
          </a:xfrm>
          <a:prstGeom prst="rect">
            <a:avLst/>
          </a:prstGeom>
        </p:spPr>
      </p:pic>
      <p:sp>
        <p:nvSpPr>
          <p:cNvPr id="64" name="Rectangle 63">
            <a:extLst>
              <a:ext uri="{FF2B5EF4-FFF2-40B4-BE49-F238E27FC236}">
                <a16:creationId xmlns:a16="http://schemas.microsoft.com/office/drawing/2014/main" id="{90956B50-E1DC-44D2-B5F4-1E09CB357C7D}"/>
              </a:ext>
            </a:extLst>
          </p:cNvPr>
          <p:cNvSpPr/>
          <p:nvPr/>
        </p:nvSpPr>
        <p:spPr>
          <a:xfrm>
            <a:off x="7621090" y="5043250"/>
            <a:ext cx="4401753" cy="12692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1"/>
            <a:r>
              <a:rPr lang="en-US" sz="2400">
                <a:solidFill>
                  <a:schemeClr val="tx1"/>
                </a:solidFill>
              </a:rPr>
              <a:t>Secure</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spcBef>
                <a:spcPts val="0"/>
              </a:spcBef>
            </a:pPr>
            <a:r>
              <a:rPr lang="en-US" spc="0">
                <a:solidFill>
                  <a:schemeClr val="tx1"/>
                </a:solidFill>
              </a:rPr>
              <a:t>Quality metrics</a:t>
            </a:r>
          </a:p>
        </p:txBody>
      </p:sp>
      <p:sp>
        <p:nvSpPr>
          <p:cNvPr id="4" name="TextBox 3">
            <a:extLst>
              <a:ext uri="{FF2B5EF4-FFF2-40B4-BE49-F238E27FC236}">
                <a16:creationId xmlns:a16="http://schemas.microsoft.com/office/drawing/2014/main" id="{F90B8F01-129E-4AD3-8DEE-96BA43AEC8DA}"/>
              </a:ext>
            </a:extLst>
          </p:cNvPr>
          <p:cNvSpPr txBox="1"/>
          <p:nvPr/>
        </p:nvSpPr>
        <p:spPr>
          <a:xfrm>
            <a:off x="465138" y="1192213"/>
            <a:ext cx="11544300" cy="369332"/>
          </a:xfrm>
          <a:prstGeom prst="rect">
            <a:avLst/>
          </a:prstGeom>
          <a:noFill/>
        </p:spPr>
        <p:txBody>
          <a:bodyPr wrap="square" lIns="0" tIns="0" rIns="0" bIns="0" anchor="ctr">
            <a:spAutoFit/>
          </a:bodyPr>
          <a:lstStyle/>
          <a:p>
            <a:r>
              <a:rPr lang="en-US" sz="2400">
                <a:latin typeface="+mj-lt"/>
              </a:rPr>
              <a:t>A few of the most important quality metrics:</a:t>
            </a:r>
          </a:p>
        </p:txBody>
      </p:sp>
      <p:sp>
        <p:nvSpPr>
          <p:cNvPr id="3" name="Rectangle 2">
            <a:extLst>
              <a:ext uri="{FF2B5EF4-FFF2-40B4-BE49-F238E27FC236}">
                <a16:creationId xmlns:a16="http://schemas.microsoft.com/office/drawing/2014/main" id="{728C0E31-7473-4DBF-9736-266EFDA3EC79}"/>
              </a:ext>
            </a:extLst>
          </p:cNvPr>
          <p:cNvSpPr/>
          <p:nvPr/>
        </p:nvSpPr>
        <p:spPr>
          <a:xfrm>
            <a:off x="428626" y="2058757"/>
            <a:ext cx="5710055" cy="368481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0" lvl="1"/>
            <a:r>
              <a:rPr lang="en-US" sz="2400">
                <a:solidFill>
                  <a:schemeClr val="tx1"/>
                </a:solidFill>
                <a:latin typeface="+mj-lt"/>
              </a:rPr>
              <a:t>Defect</a:t>
            </a:r>
          </a:p>
        </p:txBody>
      </p:sp>
      <p:pic>
        <p:nvPicPr>
          <p:cNvPr id="19" name="Picture 18" descr="Icon of a wrench and a clipboard">
            <a:extLst>
              <a:ext uri="{FF2B5EF4-FFF2-40B4-BE49-F238E27FC236}">
                <a16:creationId xmlns:a16="http://schemas.microsoft.com/office/drawing/2014/main" id="{47BBA5A8-9324-45E9-BF33-6DC8C82C9275}"/>
              </a:ext>
            </a:extLst>
          </p:cNvPr>
          <p:cNvPicPr>
            <a:picLocks noChangeAspect="1"/>
          </p:cNvPicPr>
          <p:nvPr/>
        </p:nvPicPr>
        <p:blipFill>
          <a:blip r:embed="rId3"/>
          <a:srcRect l="1397" t="1397" r="1397" b="1397"/>
          <a:stretch>
            <a:fillRect/>
          </a:stretch>
        </p:blipFill>
        <p:spPr>
          <a:xfrm>
            <a:off x="5008026" y="4614196"/>
            <a:ext cx="957006" cy="957006"/>
          </a:xfrm>
          <a:custGeom>
            <a:avLst/>
            <a:gdLst>
              <a:gd name="connsiteX0" fmla="*/ 478503 w 957006"/>
              <a:gd name="connsiteY0" fmla="*/ 0 h 957006"/>
              <a:gd name="connsiteX1" fmla="*/ 957006 w 957006"/>
              <a:gd name="connsiteY1" fmla="*/ 478503 h 957006"/>
              <a:gd name="connsiteX2" fmla="*/ 478503 w 957006"/>
              <a:gd name="connsiteY2" fmla="*/ 957006 h 957006"/>
              <a:gd name="connsiteX3" fmla="*/ 0 w 957006"/>
              <a:gd name="connsiteY3" fmla="*/ 478503 h 957006"/>
              <a:gd name="connsiteX4" fmla="*/ 478503 w 957006"/>
              <a:gd name="connsiteY4" fmla="*/ 0 h 9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006" h="957006">
                <a:moveTo>
                  <a:pt x="478503" y="0"/>
                </a:moveTo>
                <a:cubicBezTo>
                  <a:pt x="742773" y="0"/>
                  <a:pt x="957006" y="214233"/>
                  <a:pt x="957006" y="478503"/>
                </a:cubicBezTo>
                <a:cubicBezTo>
                  <a:pt x="957006" y="742773"/>
                  <a:pt x="742773" y="957006"/>
                  <a:pt x="478503" y="957006"/>
                </a:cubicBezTo>
                <a:cubicBezTo>
                  <a:pt x="214233" y="957006"/>
                  <a:pt x="0" y="742773"/>
                  <a:pt x="0" y="478503"/>
                </a:cubicBezTo>
                <a:cubicBezTo>
                  <a:pt x="0" y="214233"/>
                  <a:pt x="214233" y="0"/>
                  <a:pt x="478503" y="0"/>
                </a:cubicBezTo>
                <a:close/>
              </a:path>
            </a:pathLst>
          </a:custGeom>
        </p:spPr>
      </p:pic>
      <p:sp>
        <p:nvSpPr>
          <p:cNvPr id="5" name="Rectangle 4">
            <a:extLst>
              <a:ext uri="{FF2B5EF4-FFF2-40B4-BE49-F238E27FC236}">
                <a16:creationId xmlns:a16="http://schemas.microsoft.com/office/drawing/2014/main" id="{C1D911A0-0FBA-4DC5-88CA-58152C6C5E7C}"/>
              </a:ext>
            </a:extLst>
          </p:cNvPr>
          <p:cNvSpPr/>
          <p:nvPr/>
        </p:nvSpPr>
        <p:spPr>
          <a:xfrm>
            <a:off x="6299383" y="2058756"/>
            <a:ext cx="5710055" cy="368481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0" marR="0" lvl="1" indent="0" fontAlgn="auto">
              <a:spcBef>
                <a:spcPts val="600"/>
              </a:spcBef>
              <a:spcAft>
                <a:spcPts val="0"/>
              </a:spcAft>
              <a:buClrTx/>
              <a:buSzTx/>
              <a:buFontTx/>
              <a:buNone/>
              <a:tabLst/>
              <a:defRPr/>
            </a:pPr>
            <a:r>
              <a:rPr lang="en-US" sz="2400">
                <a:solidFill>
                  <a:schemeClr val="tx1"/>
                </a:solidFill>
                <a:latin typeface="+mj-lt"/>
              </a:rPr>
              <a:t>Complexity:</a:t>
            </a:r>
          </a:p>
          <a:p>
            <a:pPr marL="0" marR="0" lvl="1" indent="0" algn="l" defTabSz="932742" rtl="0" eaLnBrk="1" fontAlgn="auto" latinLnBrk="0" hangingPunct="1">
              <a:spcBef>
                <a:spcPts val="600"/>
              </a:spcBef>
              <a:spcAft>
                <a:spcPts val="600"/>
              </a:spcAft>
              <a:buClrTx/>
              <a:buSzTx/>
              <a:buFontTx/>
              <a:buNone/>
              <a:tabLst/>
              <a:defRPr/>
            </a:pPr>
            <a:r>
              <a:rPr kumimoji="0" lang="en-US" sz="2000" b="0" i="0" u="none" strike="noStrike" kern="1200" cap="none" normalizeH="0" baseline="0" noProof="0">
                <a:ln>
                  <a:noFill/>
                </a:ln>
                <a:solidFill>
                  <a:schemeClr val="tx1"/>
                </a:solidFill>
                <a:effectLst/>
                <a:uLnTx/>
                <a:uFillTx/>
                <a:ea typeface="+mn-ea"/>
                <a:cs typeface="+mn-cs"/>
              </a:rPr>
              <a:t>Program vocabulary</a:t>
            </a:r>
          </a:p>
          <a:p>
            <a:pPr marL="0" marR="0" lvl="1" indent="0" algn="l" defTabSz="932742" rtl="0" eaLnBrk="1" fontAlgn="auto" latinLnBrk="0" hangingPunct="1">
              <a:spcBef>
                <a:spcPts val="600"/>
              </a:spcBef>
              <a:spcAft>
                <a:spcPts val="600"/>
              </a:spcAft>
              <a:buClrTx/>
              <a:buSzTx/>
              <a:buFontTx/>
              <a:buNone/>
              <a:tabLst/>
              <a:defRPr/>
            </a:pPr>
            <a:r>
              <a:rPr kumimoji="0" lang="en-US" sz="2000" b="0" i="0" u="none" strike="noStrike" kern="1200" cap="none" normalizeH="0" baseline="0" noProof="0">
                <a:ln>
                  <a:noFill/>
                </a:ln>
                <a:solidFill>
                  <a:schemeClr val="tx1"/>
                </a:solidFill>
                <a:effectLst/>
                <a:uLnTx/>
                <a:uFillTx/>
                <a:ea typeface="+mn-ea"/>
                <a:cs typeface="+mn-cs"/>
              </a:rPr>
              <a:t>Program length</a:t>
            </a:r>
          </a:p>
          <a:p>
            <a:pPr marL="0" marR="0" lvl="1" indent="0" algn="l" defTabSz="932742" rtl="0" eaLnBrk="1" fontAlgn="auto" latinLnBrk="0" hangingPunct="1">
              <a:spcBef>
                <a:spcPts val="600"/>
              </a:spcBef>
              <a:spcAft>
                <a:spcPts val="600"/>
              </a:spcAft>
              <a:buClrTx/>
              <a:buSzTx/>
              <a:buFontTx/>
              <a:buNone/>
              <a:tabLst/>
              <a:defRPr/>
            </a:pPr>
            <a:r>
              <a:rPr kumimoji="0" lang="en-US" sz="2000" b="0" i="0" u="none" strike="noStrike" kern="1200" cap="none" normalizeH="0" baseline="0" noProof="0">
                <a:ln>
                  <a:noFill/>
                </a:ln>
                <a:solidFill>
                  <a:schemeClr val="tx1"/>
                </a:solidFill>
                <a:effectLst/>
                <a:uLnTx/>
                <a:uFillTx/>
                <a:ea typeface="+mn-ea"/>
                <a:cs typeface="+mn-cs"/>
              </a:rPr>
              <a:t>Calculated program length</a:t>
            </a:r>
          </a:p>
          <a:p>
            <a:pPr marL="0" marR="0" lvl="1" indent="0" algn="l" defTabSz="932742" rtl="0" eaLnBrk="1" fontAlgn="auto" latinLnBrk="0" hangingPunct="1">
              <a:spcBef>
                <a:spcPts val="600"/>
              </a:spcBef>
              <a:spcAft>
                <a:spcPts val="600"/>
              </a:spcAft>
              <a:buClrTx/>
              <a:buSzTx/>
              <a:buFontTx/>
              <a:buNone/>
              <a:tabLst/>
              <a:defRPr/>
            </a:pPr>
            <a:r>
              <a:rPr kumimoji="0" lang="en-US" sz="2000" b="0" i="0" u="none" strike="noStrike" kern="1200" cap="none" normalizeH="0" baseline="0" noProof="0">
                <a:ln>
                  <a:noFill/>
                </a:ln>
                <a:solidFill>
                  <a:schemeClr val="tx1"/>
                </a:solidFill>
                <a:effectLst/>
                <a:uLnTx/>
                <a:uFillTx/>
                <a:ea typeface="+mn-ea"/>
                <a:cs typeface="+mn-cs"/>
              </a:rPr>
              <a:t>Volume</a:t>
            </a:r>
          </a:p>
          <a:p>
            <a:pPr marL="0" marR="0" lvl="1" indent="0" algn="l" defTabSz="932742" rtl="0" eaLnBrk="1" fontAlgn="auto" latinLnBrk="0" hangingPunct="1">
              <a:spcBef>
                <a:spcPts val="600"/>
              </a:spcBef>
              <a:spcAft>
                <a:spcPts val="600"/>
              </a:spcAft>
              <a:buClrTx/>
              <a:buSzTx/>
              <a:buFontTx/>
              <a:buNone/>
              <a:tabLst/>
              <a:defRPr/>
            </a:pPr>
            <a:r>
              <a:rPr kumimoji="0" lang="en-US" sz="2000" b="0" i="0" u="none" strike="noStrike" kern="1200" cap="none" normalizeH="0" baseline="0" noProof="0">
                <a:ln>
                  <a:noFill/>
                </a:ln>
                <a:solidFill>
                  <a:schemeClr val="tx1"/>
                </a:solidFill>
                <a:effectLst/>
                <a:uLnTx/>
                <a:uFillTx/>
                <a:ea typeface="+mn-ea"/>
                <a:cs typeface="+mn-cs"/>
              </a:rPr>
              <a:t>Difficulty</a:t>
            </a:r>
          </a:p>
          <a:p>
            <a:pPr marL="0" marR="0" lvl="1" indent="0" algn="l" defTabSz="932742" rtl="0" eaLnBrk="1" fontAlgn="auto" latinLnBrk="0" hangingPunct="1">
              <a:spcBef>
                <a:spcPts val="600"/>
              </a:spcBef>
              <a:spcAft>
                <a:spcPts val="600"/>
              </a:spcAft>
              <a:buClrTx/>
              <a:buSzTx/>
              <a:buFontTx/>
              <a:buNone/>
              <a:tabLst/>
              <a:defRPr/>
            </a:pPr>
            <a:r>
              <a:rPr kumimoji="0" lang="en-US" sz="2000" b="0" i="0" u="none" strike="noStrike" kern="1200" cap="none" normalizeH="0" baseline="0" noProof="0">
                <a:ln>
                  <a:noFill/>
                </a:ln>
                <a:solidFill>
                  <a:schemeClr val="tx1"/>
                </a:solidFill>
                <a:effectLst/>
                <a:uLnTx/>
                <a:uFillTx/>
                <a:ea typeface="+mn-ea"/>
                <a:cs typeface="+mn-cs"/>
              </a:rPr>
              <a:t>Effort</a:t>
            </a:r>
            <a:endParaRPr kumimoji="0" lang="en-US" sz="2200" b="0" i="0" u="none" strike="noStrike" kern="1200" cap="none" normalizeH="0" baseline="0" noProof="0">
              <a:ln>
                <a:noFill/>
              </a:ln>
              <a:solidFill>
                <a:schemeClr val="tx1"/>
              </a:solidFill>
              <a:effectLst/>
              <a:uLnTx/>
              <a:uFillTx/>
              <a:ea typeface="+mn-ea"/>
              <a:cs typeface="+mn-cs"/>
            </a:endParaRPr>
          </a:p>
        </p:txBody>
      </p:sp>
      <p:pic>
        <p:nvPicPr>
          <p:cNvPr id="22" name="Picture 21" descr="Icon of circles showing complexity">
            <a:extLst>
              <a:ext uri="{FF2B5EF4-FFF2-40B4-BE49-F238E27FC236}">
                <a16:creationId xmlns:a16="http://schemas.microsoft.com/office/drawing/2014/main" id="{ABC8F794-11E8-49AC-AA09-39F850C4773C}"/>
              </a:ext>
            </a:extLst>
          </p:cNvPr>
          <p:cNvPicPr>
            <a:picLocks noChangeAspect="1"/>
          </p:cNvPicPr>
          <p:nvPr/>
        </p:nvPicPr>
        <p:blipFill>
          <a:blip r:embed="rId4"/>
          <a:srcRect l="1397" t="1397" r="1397" b="1397"/>
          <a:stretch>
            <a:fillRect/>
          </a:stretch>
        </p:blipFill>
        <p:spPr>
          <a:xfrm>
            <a:off x="10856200" y="4614196"/>
            <a:ext cx="957006" cy="957006"/>
          </a:xfrm>
          <a:custGeom>
            <a:avLst/>
            <a:gdLst>
              <a:gd name="connsiteX0" fmla="*/ 478503 w 957006"/>
              <a:gd name="connsiteY0" fmla="*/ 0 h 957006"/>
              <a:gd name="connsiteX1" fmla="*/ 957006 w 957006"/>
              <a:gd name="connsiteY1" fmla="*/ 478503 h 957006"/>
              <a:gd name="connsiteX2" fmla="*/ 478503 w 957006"/>
              <a:gd name="connsiteY2" fmla="*/ 957006 h 957006"/>
              <a:gd name="connsiteX3" fmla="*/ 0 w 957006"/>
              <a:gd name="connsiteY3" fmla="*/ 478503 h 957006"/>
              <a:gd name="connsiteX4" fmla="*/ 478503 w 957006"/>
              <a:gd name="connsiteY4" fmla="*/ 0 h 957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006" h="957006">
                <a:moveTo>
                  <a:pt x="478503" y="0"/>
                </a:moveTo>
                <a:cubicBezTo>
                  <a:pt x="742773" y="0"/>
                  <a:pt x="957006" y="214233"/>
                  <a:pt x="957006" y="478503"/>
                </a:cubicBezTo>
                <a:cubicBezTo>
                  <a:pt x="957006" y="742773"/>
                  <a:pt x="742773" y="957006"/>
                  <a:pt x="478503" y="957006"/>
                </a:cubicBezTo>
                <a:cubicBezTo>
                  <a:pt x="214233" y="957006"/>
                  <a:pt x="0" y="742773"/>
                  <a:pt x="0" y="478503"/>
                </a:cubicBezTo>
                <a:cubicBezTo>
                  <a:pt x="0" y="214233"/>
                  <a:pt x="214233" y="0"/>
                  <a:pt x="478503" y="0"/>
                </a:cubicBezTo>
                <a:close/>
              </a:path>
            </a:pathLst>
          </a:custGeom>
        </p:spPr>
      </p:pic>
    </p:spTree>
    <p:extLst>
      <p:ext uri="{BB962C8B-B14F-4D97-AF65-F5344CB8AC3E}">
        <p14:creationId xmlns:p14="http://schemas.microsoft.com/office/powerpoint/2010/main" val="39465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Measuring and managing quality metrics</a:t>
            </a:r>
          </a:p>
        </p:txBody>
      </p:sp>
      <p:pic>
        <p:nvPicPr>
          <p:cNvPr id="3" name="Picture 2" descr="Icon of four squares building with lines ">
            <a:extLst>
              <a:ext uri="{FF2B5EF4-FFF2-40B4-BE49-F238E27FC236}">
                <a16:creationId xmlns:a16="http://schemas.microsoft.com/office/drawing/2014/main" id="{28BC85F6-4438-40AC-B3EE-E9D4131E2BB0}"/>
              </a:ext>
            </a:extLst>
          </p:cNvPr>
          <p:cNvPicPr>
            <a:picLocks noChangeAspect="1"/>
          </p:cNvPicPr>
          <p:nvPr/>
        </p:nvPicPr>
        <p:blipFill>
          <a:blip r:embed="rId3"/>
          <a:stretch>
            <a:fillRect/>
          </a:stretch>
        </p:blipFill>
        <p:spPr>
          <a:xfrm>
            <a:off x="431429" y="1169082"/>
            <a:ext cx="973484" cy="950976"/>
          </a:xfrm>
          <a:prstGeom prst="rect">
            <a:avLst/>
          </a:prstGeom>
        </p:spPr>
      </p:pic>
      <p:sp>
        <p:nvSpPr>
          <p:cNvPr id="55" name="Rectangle 54">
            <a:extLst>
              <a:ext uri="{FF2B5EF4-FFF2-40B4-BE49-F238E27FC236}">
                <a16:creationId xmlns:a16="http://schemas.microsoft.com/office/drawing/2014/main" id="{7E98E618-386A-4448-A591-F6C58938BA53}"/>
              </a:ext>
            </a:extLst>
          </p:cNvPr>
          <p:cNvSpPr/>
          <p:nvPr/>
        </p:nvSpPr>
        <p:spPr>
          <a:xfrm>
            <a:off x="1628775" y="132366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Failed Builds Percentage</a:t>
            </a:r>
          </a:p>
        </p:txBody>
      </p:sp>
      <p:cxnSp>
        <p:nvCxnSpPr>
          <p:cNvPr id="56" name="Straight Connector 55">
            <a:extLst>
              <a:ext uri="{FF2B5EF4-FFF2-40B4-BE49-F238E27FC236}">
                <a16:creationId xmlns:a16="http://schemas.microsoft.com/office/drawing/2014/main" id="{D8F03C2F-7460-4AE2-86C6-609B1C47076F}"/>
              </a:ext>
              <a:ext uri="{C183D7F6-B498-43B3-948B-1728B52AA6E4}">
                <adec:decorative xmlns:adec="http://schemas.microsoft.com/office/drawing/2017/decorative" val="1"/>
              </a:ext>
            </a:extLst>
          </p:cNvPr>
          <p:cNvCxnSpPr>
            <a:cxnSpLocks/>
          </p:cNvCxnSpPr>
          <p:nvPr/>
        </p:nvCxnSpPr>
        <p:spPr>
          <a:xfrm>
            <a:off x="1628775" y="2198873"/>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rrow positioned diagonally">
            <a:extLst>
              <a:ext uri="{FF2B5EF4-FFF2-40B4-BE49-F238E27FC236}">
                <a16:creationId xmlns:a16="http://schemas.microsoft.com/office/drawing/2014/main" id="{0C4559CD-3A04-42D1-9E86-A647D2284745}"/>
              </a:ext>
            </a:extLst>
          </p:cNvPr>
          <p:cNvPicPr>
            <a:picLocks noChangeAspect="1"/>
          </p:cNvPicPr>
          <p:nvPr/>
        </p:nvPicPr>
        <p:blipFill>
          <a:blip r:embed="rId4"/>
          <a:stretch>
            <a:fillRect/>
          </a:stretch>
        </p:blipFill>
        <p:spPr>
          <a:xfrm>
            <a:off x="431429" y="2277688"/>
            <a:ext cx="949097" cy="950976"/>
          </a:xfrm>
          <a:prstGeom prst="rect">
            <a:avLst/>
          </a:prstGeom>
        </p:spPr>
      </p:pic>
      <p:sp>
        <p:nvSpPr>
          <p:cNvPr id="61" name="Rectangle 60">
            <a:extLst>
              <a:ext uri="{FF2B5EF4-FFF2-40B4-BE49-F238E27FC236}">
                <a16:creationId xmlns:a16="http://schemas.microsoft.com/office/drawing/2014/main" id="{84F69D22-C114-424B-9500-1BE9AAA71E6F}"/>
              </a:ext>
            </a:extLst>
          </p:cNvPr>
          <p:cNvSpPr/>
          <p:nvPr/>
        </p:nvSpPr>
        <p:spPr>
          <a:xfrm>
            <a:off x="1628775" y="243226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Failed Deployments Percentage</a:t>
            </a:r>
          </a:p>
        </p:txBody>
      </p:sp>
      <p:cxnSp>
        <p:nvCxnSpPr>
          <p:cNvPr id="62" name="Straight Connector 61">
            <a:extLst>
              <a:ext uri="{FF2B5EF4-FFF2-40B4-BE49-F238E27FC236}">
                <a16:creationId xmlns:a16="http://schemas.microsoft.com/office/drawing/2014/main" id="{FA10F6C9-7039-4143-944E-55E7F6CB9C6E}"/>
              </a:ext>
              <a:ext uri="{C183D7F6-B498-43B3-948B-1728B52AA6E4}">
                <adec:decorative xmlns:adec="http://schemas.microsoft.com/office/drawing/2017/decorative" val="1"/>
              </a:ext>
            </a:extLst>
          </p:cNvPr>
          <p:cNvCxnSpPr>
            <a:cxnSpLocks/>
          </p:cNvCxnSpPr>
          <p:nvPr/>
        </p:nvCxnSpPr>
        <p:spPr>
          <a:xfrm>
            <a:off x="1628775" y="3307479"/>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rrow pointing in four opposite directions">
            <a:extLst>
              <a:ext uri="{FF2B5EF4-FFF2-40B4-BE49-F238E27FC236}">
                <a16:creationId xmlns:a16="http://schemas.microsoft.com/office/drawing/2014/main" id="{71B4FA1D-9AEE-4B09-B411-C5C2126E0B21}"/>
              </a:ext>
            </a:extLst>
          </p:cNvPr>
          <p:cNvPicPr>
            <a:picLocks noChangeAspect="1"/>
          </p:cNvPicPr>
          <p:nvPr/>
        </p:nvPicPr>
        <p:blipFill>
          <a:blip r:embed="rId5"/>
          <a:stretch>
            <a:fillRect/>
          </a:stretch>
        </p:blipFill>
        <p:spPr>
          <a:xfrm>
            <a:off x="431429" y="3386294"/>
            <a:ext cx="947225" cy="950976"/>
          </a:xfrm>
          <a:prstGeom prst="rect">
            <a:avLst/>
          </a:prstGeom>
        </p:spPr>
      </p:pic>
      <p:sp>
        <p:nvSpPr>
          <p:cNvPr id="67" name="Rectangle 66">
            <a:extLst>
              <a:ext uri="{FF2B5EF4-FFF2-40B4-BE49-F238E27FC236}">
                <a16:creationId xmlns:a16="http://schemas.microsoft.com/office/drawing/2014/main" id="{4344FA40-3780-40AA-92E3-5A19F6DDD361}"/>
              </a:ext>
            </a:extLst>
          </p:cNvPr>
          <p:cNvSpPr/>
          <p:nvPr/>
        </p:nvSpPr>
        <p:spPr>
          <a:xfrm>
            <a:off x="1628775" y="3540874"/>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Ticket Volume</a:t>
            </a:r>
          </a:p>
        </p:txBody>
      </p:sp>
      <p:cxnSp>
        <p:nvCxnSpPr>
          <p:cNvPr id="68" name="Straight Connector 67">
            <a:extLst>
              <a:ext uri="{FF2B5EF4-FFF2-40B4-BE49-F238E27FC236}">
                <a16:creationId xmlns:a16="http://schemas.microsoft.com/office/drawing/2014/main" id="{176B8798-5B41-4826-BC74-4DC63D43D242}"/>
              </a:ext>
              <a:ext uri="{C183D7F6-B498-43B3-948B-1728B52AA6E4}">
                <adec:decorative xmlns:adec="http://schemas.microsoft.com/office/drawing/2017/decorative" val="1"/>
              </a:ext>
            </a:extLst>
          </p:cNvPr>
          <p:cNvCxnSpPr>
            <a:cxnSpLocks/>
          </p:cNvCxnSpPr>
          <p:nvPr/>
        </p:nvCxnSpPr>
        <p:spPr>
          <a:xfrm>
            <a:off x="1628775" y="4416085"/>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 name="Picture 21" descr="Icon of a line fluctuating">
            <a:extLst>
              <a:ext uri="{FF2B5EF4-FFF2-40B4-BE49-F238E27FC236}">
                <a16:creationId xmlns:a16="http://schemas.microsoft.com/office/drawing/2014/main" id="{B72AB14A-DE92-4D4C-9EBF-EE0F98D5A1D9}"/>
              </a:ext>
            </a:extLst>
          </p:cNvPr>
          <p:cNvPicPr>
            <a:picLocks noChangeAspect="1"/>
          </p:cNvPicPr>
          <p:nvPr/>
        </p:nvPicPr>
        <p:blipFill>
          <a:blip r:embed="rId6"/>
          <a:stretch>
            <a:fillRect/>
          </a:stretch>
        </p:blipFill>
        <p:spPr>
          <a:xfrm>
            <a:off x="431430" y="4494900"/>
            <a:ext cx="943489" cy="950976"/>
          </a:xfrm>
          <a:prstGeom prst="rect">
            <a:avLst/>
          </a:prstGeom>
        </p:spPr>
      </p:pic>
      <p:sp>
        <p:nvSpPr>
          <p:cNvPr id="73" name="Rectangle 72">
            <a:extLst>
              <a:ext uri="{FF2B5EF4-FFF2-40B4-BE49-F238E27FC236}">
                <a16:creationId xmlns:a16="http://schemas.microsoft.com/office/drawing/2014/main" id="{9583D41D-5E8B-4FD3-97B6-D1D559BC0D55}"/>
              </a:ext>
            </a:extLst>
          </p:cNvPr>
          <p:cNvSpPr/>
          <p:nvPr/>
        </p:nvSpPr>
        <p:spPr>
          <a:xfrm>
            <a:off x="1628775" y="4649479"/>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Bug Bounce Percentage</a:t>
            </a:r>
          </a:p>
        </p:txBody>
      </p:sp>
      <p:cxnSp>
        <p:nvCxnSpPr>
          <p:cNvPr id="74" name="Straight Connector 73">
            <a:extLst>
              <a:ext uri="{FF2B5EF4-FFF2-40B4-BE49-F238E27FC236}">
                <a16:creationId xmlns:a16="http://schemas.microsoft.com/office/drawing/2014/main" id="{D9AB2BE1-1370-4707-823C-85400C132610}"/>
              </a:ext>
              <a:ext uri="{C183D7F6-B498-43B3-948B-1728B52AA6E4}">
                <adec:decorative xmlns:adec="http://schemas.microsoft.com/office/drawing/2017/decorative" val="1"/>
              </a:ext>
            </a:extLst>
          </p:cNvPr>
          <p:cNvCxnSpPr>
            <a:cxnSpLocks/>
          </p:cNvCxnSpPr>
          <p:nvPr/>
        </p:nvCxnSpPr>
        <p:spPr>
          <a:xfrm>
            <a:off x="1628775" y="5524691"/>
            <a:ext cx="1038066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series of bars with a person in front">
            <a:extLst>
              <a:ext uri="{FF2B5EF4-FFF2-40B4-BE49-F238E27FC236}">
                <a16:creationId xmlns:a16="http://schemas.microsoft.com/office/drawing/2014/main" id="{8A5FFFBB-76D5-4185-BC7D-970F057A6E1D}"/>
              </a:ext>
            </a:extLst>
          </p:cNvPr>
          <p:cNvPicPr>
            <a:picLocks noChangeAspect="1"/>
          </p:cNvPicPr>
          <p:nvPr/>
        </p:nvPicPr>
        <p:blipFill>
          <a:blip r:embed="rId7"/>
          <a:stretch>
            <a:fillRect/>
          </a:stretch>
        </p:blipFill>
        <p:spPr>
          <a:xfrm>
            <a:off x="431428" y="5603503"/>
            <a:ext cx="950976" cy="950976"/>
          </a:xfrm>
          <a:prstGeom prst="rect">
            <a:avLst/>
          </a:prstGeom>
        </p:spPr>
      </p:pic>
      <p:sp>
        <p:nvSpPr>
          <p:cNvPr id="79" name="Rectangle 78">
            <a:extLst>
              <a:ext uri="{FF2B5EF4-FFF2-40B4-BE49-F238E27FC236}">
                <a16:creationId xmlns:a16="http://schemas.microsoft.com/office/drawing/2014/main" id="{26E538D0-5B07-4902-BB30-D57B97F181EE}"/>
              </a:ext>
            </a:extLst>
          </p:cNvPr>
          <p:cNvSpPr/>
          <p:nvPr/>
        </p:nvSpPr>
        <p:spPr>
          <a:xfrm>
            <a:off x="1628775" y="5758085"/>
            <a:ext cx="10380663" cy="6418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Unplanned Work Percentage</a:t>
            </a:r>
          </a:p>
        </p:txBody>
      </p:sp>
    </p:spTree>
    <p:extLst>
      <p:ext uri="{BB962C8B-B14F-4D97-AF65-F5344CB8AC3E}">
        <p14:creationId xmlns:p14="http://schemas.microsoft.com/office/powerpoint/2010/main" val="4626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p:txBody>
          <a:bodyPr/>
          <a:lstStyle/>
          <a:p>
            <a:r>
              <a:rPr lang="en-US"/>
              <a:t>Technical debt defined</a:t>
            </a:r>
          </a:p>
        </p:txBody>
      </p:sp>
      <p:pic>
        <p:nvPicPr>
          <p:cNvPr id="5" name="Picture 4" descr="Icon of gears of different sizes depicting technical">
            <a:extLst>
              <a:ext uri="{FF2B5EF4-FFF2-40B4-BE49-F238E27FC236}">
                <a16:creationId xmlns:a16="http://schemas.microsoft.com/office/drawing/2014/main" id="{EF6E6A0D-DC50-411E-8C4C-E7B785C25E70}"/>
              </a:ext>
            </a:extLst>
          </p:cNvPr>
          <p:cNvPicPr>
            <a:picLocks noChangeAspect="1"/>
          </p:cNvPicPr>
          <p:nvPr/>
        </p:nvPicPr>
        <p:blipFill>
          <a:blip r:embed="rId2"/>
          <a:stretch>
            <a:fillRect/>
          </a:stretch>
        </p:blipFill>
        <p:spPr>
          <a:xfrm>
            <a:off x="431429" y="1672895"/>
            <a:ext cx="1091184" cy="1092708"/>
          </a:xfrm>
          <a:prstGeom prst="rect">
            <a:avLst/>
          </a:prstGeom>
        </p:spPr>
      </p:pic>
      <p:sp>
        <p:nvSpPr>
          <p:cNvPr id="6" name="Rectangle 5">
            <a:extLst>
              <a:ext uri="{FF2B5EF4-FFF2-40B4-BE49-F238E27FC236}">
                <a16:creationId xmlns:a16="http://schemas.microsoft.com/office/drawing/2014/main" id="{AE1B9D74-812E-43FF-AC06-FA14100FEFFE}"/>
              </a:ext>
            </a:extLst>
          </p:cNvPr>
          <p:cNvSpPr/>
          <p:nvPr/>
        </p:nvSpPr>
        <p:spPr>
          <a:xfrm>
            <a:off x="1729776" y="1849917"/>
            <a:ext cx="10275270"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a:solidFill>
                  <a:schemeClr val="tx1"/>
                </a:solidFill>
              </a:rPr>
              <a:t>Technical Debt describes the future penalty that you incur today by making easy or quick choices in software development practices</a:t>
            </a:r>
          </a:p>
        </p:txBody>
      </p:sp>
    </p:spTree>
    <p:extLst>
      <p:ext uri="{BB962C8B-B14F-4D97-AF65-F5344CB8AC3E}">
        <p14:creationId xmlns:p14="http://schemas.microsoft.com/office/powerpoint/2010/main" val="3835512427"/>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3.xml><?xml version="1.0" encoding="utf-8"?>
<ds:datastoreItem xmlns:ds="http://schemas.openxmlformats.org/officeDocument/2006/customXml" ds:itemID="{D27CD7DA-CB63-4ECD-A0CE-911F7FE90B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1833</Words>
  <Application>Microsoft Office PowerPoint</Application>
  <PresentationFormat>Custom</PresentationFormat>
  <Paragraphs>192</Paragraphs>
  <Slides>26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Consolas</vt:lpstr>
      <vt:lpstr>Segoe UI</vt:lpstr>
      <vt:lpstr>Segoe UI Light</vt:lpstr>
      <vt:lpstr>Segoe UI Semibold</vt:lpstr>
      <vt:lpstr>Wingdings</vt:lpstr>
      <vt:lpstr>Azure 1</vt:lpstr>
      <vt:lpstr>AZ-400.00 Module 07:  Managing code quality and security policies</vt:lpstr>
      <vt:lpstr>Lesson 01: Module overview</vt:lpstr>
      <vt:lpstr>Module overview</vt:lpstr>
      <vt:lpstr>Learning objectives</vt:lpstr>
      <vt:lpstr>Lesson 02: Managing code quality</vt:lpstr>
      <vt:lpstr>Code quality defined</vt:lpstr>
      <vt:lpstr>Quality metrics</vt:lpstr>
      <vt:lpstr>Measuring and managing quality metrics</vt:lpstr>
      <vt:lpstr>Technical debt defined</vt:lpstr>
      <vt:lpstr>Sources and impacts of technical debt</vt:lpstr>
      <vt:lpstr>Using automated testing to measure technical debt</vt:lpstr>
      <vt:lpstr>Discussion: Code quality tooling</vt:lpstr>
      <vt:lpstr>Measuring and managing technical debt</vt:lpstr>
      <vt:lpstr>Integrating other code quality tools</vt:lpstr>
      <vt:lpstr>Planning effective code reviews</vt:lpstr>
      <vt:lpstr>Lesson 03: Managing security policies</vt:lpstr>
      <vt:lpstr>Inspecting and validating code bases for compliance</vt:lpstr>
      <vt:lpstr>Planning to implement OWASP secure coding practices</vt:lpstr>
      <vt:lpstr>Inspecting and validating code bases for compliance </vt:lpstr>
      <vt:lpstr>Open source licensing challenges</vt:lpstr>
      <vt:lpstr>Discussion: Security policy tooling</vt:lpstr>
      <vt:lpstr>Lesson 04: Lab</vt:lpstr>
      <vt:lpstr>Lab: Managing technical debt with azure DevOps and SonarCloud</vt:lpstr>
      <vt:lpstr>Lesson 05: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07:  Managing code quality and security policies</dc:title>
  <dc:creator/>
  <cp:lastModifiedBy>Kimberly Rasmusson-Anderson</cp:lastModifiedBy>
  <cp:revision>2</cp:revision>
  <dcterms:created xsi:type="dcterms:W3CDTF">2020-04-30T00:33:59Z</dcterms:created>
  <dcterms:modified xsi:type="dcterms:W3CDTF">2020-07-20T21:07:29Z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