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25"/>
  </p:notesMasterIdLst>
  <p:handoutMasterIdLst>
    <p:handoutMasterId r:id="rId26"/>
  </p:handoutMasterIdLst>
  <p:sldIdLst>
    <p:sldId id="1884" r:id="rId5"/>
    <p:sldId id="1928" r:id="rId6"/>
    <p:sldId id="1931" r:id="rId7"/>
    <p:sldId id="1920" r:id="rId8"/>
    <p:sldId id="1719" r:id="rId9"/>
    <p:sldId id="1859" r:id="rId10"/>
    <p:sldId id="1911" r:id="rId11"/>
    <p:sldId id="1924" r:id="rId12"/>
    <p:sldId id="1906" r:id="rId13"/>
    <p:sldId id="1912" r:id="rId14"/>
    <p:sldId id="1913" r:id="rId15"/>
    <p:sldId id="1927" r:id="rId16"/>
    <p:sldId id="1915" r:id="rId17"/>
    <p:sldId id="1930" r:id="rId18"/>
    <p:sldId id="1917" r:id="rId19"/>
    <p:sldId id="1922" r:id="rId20"/>
    <p:sldId id="1895" r:id="rId21"/>
    <p:sldId id="1923" r:id="rId22"/>
    <p:sldId id="1929" r:id="rId23"/>
    <p:sldId id="1883"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FF100"/>
    <a:srgbClr val="000000"/>
    <a:srgbClr val="ABABAB"/>
    <a:srgbClr val="EBEBEB"/>
    <a:srgbClr val="59B4D9"/>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35394-4083-43B0-ADD5-3932E9D1F8B1}" v="766" dt="2020-07-15T10:48:03.713"/>
    <p1510:client id="{7DC88FB8-CD0D-4137-807B-26DF86A31CF4}" v="6" dt="2020-07-14T17:26:15.386"/>
    <p1510:client id="{86088349-E44B-4566-AC13-CBF62A6921E3}" v="1" dt="2020-07-15T15:41:33.980"/>
    <p1510:client id="{969DBC07-C5AA-424F-AFAA-D40E03A99F44}" v="5" dt="2020-07-15T14:58:01.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426" y="10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bahun" userId="f9980d50-8f48-457e-a9e2-6a97b313c7f2" providerId="ADAL" clId="{969DBC07-C5AA-424F-AFAA-D40E03A99F44}"/>
    <pc:docChg chg="undo custSel modSld modMainMaster delSection">
      <pc:chgData name="Marbahun" userId="f9980d50-8f48-457e-a9e2-6a97b313c7f2" providerId="ADAL" clId="{969DBC07-C5AA-424F-AFAA-D40E03A99F44}" dt="2020-07-15T14:58:01.938" v="1296" actId="13244"/>
      <pc:docMkLst>
        <pc:docMk/>
      </pc:docMkLst>
      <pc:sldChg chg="addSp delSp modSp mod">
        <pc:chgData name="Marbahun" userId="f9980d50-8f48-457e-a9e2-6a97b313c7f2" providerId="ADAL" clId="{969DBC07-C5AA-424F-AFAA-D40E03A99F44}" dt="2020-07-14T10:42:16.884" v="605" actId="13244"/>
        <pc:sldMkLst>
          <pc:docMk/>
          <pc:sldMk cId="467793065" sldId="1859"/>
        </pc:sldMkLst>
        <pc:spChg chg="mod topLvl">
          <ac:chgData name="Marbahun" userId="f9980d50-8f48-457e-a9e2-6a97b313c7f2" providerId="ADAL" clId="{969DBC07-C5AA-424F-AFAA-D40E03A99F44}" dt="2020-07-14T10:41:27.429" v="602" actId="13244"/>
          <ac:spMkLst>
            <pc:docMk/>
            <pc:sldMk cId="467793065" sldId="1859"/>
            <ac:spMk id="2" creationId="{3F68709B-48A9-4C9B-928E-1D8D3BF5800C}"/>
          </ac:spMkLst>
        </pc:spChg>
        <pc:spChg chg="mod topLvl">
          <ac:chgData name="Marbahun" userId="f9980d50-8f48-457e-a9e2-6a97b313c7f2" providerId="ADAL" clId="{969DBC07-C5AA-424F-AFAA-D40E03A99F44}" dt="2020-07-14T10:41:27.429" v="602" actId="13244"/>
          <ac:spMkLst>
            <pc:docMk/>
            <pc:sldMk cId="467793065" sldId="1859"/>
            <ac:spMk id="3" creationId="{4221139E-B86F-4B56-BC2A-948C595136EE}"/>
          </ac:spMkLst>
        </pc:spChg>
        <pc:spChg chg="mod">
          <ac:chgData name="Marbahun" userId="f9980d50-8f48-457e-a9e2-6a97b313c7f2" providerId="ADAL" clId="{969DBC07-C5AA-424F-AFAA-D40E03A99F44}" dt="2020-07-14T10:41:27.429" v="602" actId="13244"/>
          <ac:spMkLst>
            <pc:docMk/>
            <pc:sldMk cId="467793065" sldId="1859"/>
            <ac:spMk id="9" creationId="{FA128197-9565-4512-AEB9-1860AC5C4765}"/>
          </ac:spMkLst>
        </pc:spChg>
        <pc:spChg chg="mod topLvl">
          <ac:chgData name="Marbahun" userId="f9980d50-8f48-457e-a9e2-6a97b313c7f2" providerId="ADAL" clId="{969DBC07-C5AA-424F-AFAA-D40E03A99F44}" dt="2020-07-14T10:42:16.884" v="605" actId="13244"/>
          <ac:spMkLst>
            <pc:docMk/>
            <pc:sldMk cId="467793065" sldId="1859"/>
            <ac:spMk id="10" creationId="{73044BDA-346A-4575-AAD3-ADDF39FB7BE2}"/>
          </ac:spMkLst>
        </pc:spChg>
        <pc:spChg chg="mod topLvl">
          <ac:chgData name="Marbahun" userId="f9980d50-8f48-457e-a9e2-6a97b313c7f2" providerId="ADAL" clId="{969DBC07-C5AA-424F-AFAA-D40E03A99F44}" dt="2020-07-14T10:42:16.884" v="605" actId="13244"/>
          <ac:spMkLst>
            <pc:docMk/>
            <pc:sldMk cId="467793065" sldId="1859"/>
            <ac:spMk id="11" creationId="{4BA43334-87AF-4A1A-843E-44E9F7E17230}"/>
          </ac:spMkLst>
        </pc:spChg>
        <pc:spChg chg="mod topLvl">
          <ac:chgData name="Marbahun" userId="f9980d50-8f48-457e-a9e2-6a97b313c7f2" providerId="ADAL" clId="{969DBC07-C5AA-424F-AFAA-D40E03A99F44}" dt="2020-07-14T10:41:27.429" v="602" actId="13244"/>
          <ac:spMkLst>
            <pc:docMk/>
            <pc:sldMk cId="467793065" sldId="1859"/>
            <ac:spMk id="12" creationId="{EDFEE71D-5B92-4A67-AB9A-FD21809B43AB}"/>
          </ac:spMkLst>
        </pc:spChg>
        <pc:spChg chg="mod topLvl">
          <ac:chgData name="Marbahun" userId="f9980d50-8f48-457e-a9e2-6a97b313c7f2" providerId="ADAL" clId="{969DBC07-C5AA-424F-AFAA-D40E03A99F44}" dt="2020-07-14T10:41:27.429" v="602" actId="13244"/>
          <ac:spMkLst>
            <pc:docMk/>
            <pc:sldMk cId="467793065" sldId="1859"/>
            <ac:spMk id="13" creationId="{DA82C8E7-5542-407D-B9F9-09807346E44B}"/>
          </ac:spMkLst>
        </pc:spChg>
        <pc:spChg chg="del mod topLvl">
          <ac:chgData name="Marbahun" userId="f9980d50-8f48-457e-a9e2-6a97b313c7f2" providerId="ADAL" clId="{969DBC07-C5AA-424F-AFAA-D40E03A99F44}" dt="2020-07-11T13:10:14.736" v="229" actId="478"/>
          <ac:spMkLst>
            <pc:docMk/>
            <pc:sldMk cId="467793065" sldId="1859"/>
            <ac:spMk id="14" creationId="{759585B8-14AE-4FB8-867E-6478F803D5D9}"/>
          </ac:spMkLst>
        </pc:spChg>
        <pc:spChg chg="del mod topLvl">
          <ac:chgData name="Marbahun" userId="f9980d50-8f48-457e-a9e2-6a97b313c7f2" providerId="ADAL" clId="{969DBC07-C5AA-424F-AFAA-D40E03A99F44}" dt="2020-07-11T13:10:14.736" v="229" actId="478"/>
          <ac:spMkLst>
            <pc:docMk/>
            <pc:sldMk cId="467793065" sldId="1859"/>
            <ac:spMk id="15" creationId="{08E4DA89-08CB-4BD7-99A5-279942106C6F}"/>
          </ac:spMkLst>
        </pc:spChg>
        <pc:spChg chg="del mod topLvl">
          <ac:chgData name="Marbahun" userId="f9980d50-8f48-457e-a9e2-6a97b313c7f2" providerId="ADAL" clId="{969DBC07-C5AA-424F-AFAA-D40E03A99F44}" dt="2020-07-11T13:10:14.736" v="229" actId="478"/>
          <ac:spMkLst>
            <pc:docMk/>
            <pc:sldMk cId="467793065" sldId="1859"/>
            <ac:spMk id="16" creationId="{177CBA88-6024-4FDD-8EE7-DE74343EEAEB}"/>
          </ac:spMkLst>
        </pc:spChg>
        <pc:spChg chg="mod">
          <ac:chgData name="Marbahun" userId="f9980d50-8f48-457e-a9e2-6a97b313c7f2" providerId="ADAL" clId="{969DBC07-C5AA-424F-AFAA-D40E03A99F44}" dt="2020-07-14T10:41:27.429" v="602" actId="13244"/>
          <ac:spMkLst>
            <pc:docMk/>
            <pc:sldMk cId="467793065" sldId="1859"/>
            <ac:spMk id="17" creationId="{00000000-0000-0000-0000-000000000000}"/>
          </ac:spMkLst>
        </pc:spChg>
        <pc:spChg chg="del mod topLvl">
          <ac:chgData name="Marbahun" userId="f9980d50-8f48-457e-a9e2-6a97b313c7f2" providerId="ADAL" clId="{969DBC07-C5AA-424F-AFAA-D40E03A99F44}" dt="2020-07-11T13:10:10.981" v="228" actId="478"/>
          <ac:spMkLst>
            <pc:docMk/>
            <pc:sldMk cId="467793065" sldId="1859"/>
            <ac:spMk id="18" creationId="{C40FB88A-3B8E-4DC8-B13A-6C9C26E98C1C}"/>
          </ac:spMkLst>
        </pc:spChg>
        <pc:spChg chg="del mod topLvl">
          <ac:chgData name="Marbahun" userId="f9980d50-8f48-457e-a9e2-6a97b313c7f2" providerId="ADAL" clId="{969DBC07-C5AA-424F-AFAA-D40E03A99F44}" dt="2020-07-11T13:10:10.981" v="228" actId="478"/>
          <ac:spMkLst>
            <pc:docMk/>
            <pc:sldMk cId="467793065" sldId="1859"/>
            <ac:spMk id="19" creationId="{957A1F21-A4BB-4F99-90E4-5A3FFD89376B}"/>
          </ac:spMkLst>
        </pc:spChg>
        <pc:spChg chg="del mod topLvl">
          <ac:chgData name="Marbahun" userId="f9980d50-8f48-457e-a9e2-6a97b313c7f2" providerId="ADAL" clId="{969DBC07-C5AA-424F-AFAA-D40E03A99F44}" dt="2020-07-11T13:10:10.981" v="228" actId="478"/>
          <ac:spMkLst>
            <pc:docMk/>
            <pc:sldMk cId="467793065" sldId="1859"/>
            <ac:spMk id="20" creationId="{B89CCF07-2FC3-4C16-B30F-10F16D6BB06A}"/>
          </ac:spMkLst>
        </pc:spChg>
        <pc:spChg chg="mod topLvl">
          <ac:chgData name="Marbahun" userId="f9980d50-8f48-457e-a9e2-6a97b313c7f2" providerId="ADAL" clId="{969DBC07-C5AA-424F-AFAA-D40E03A99F44}" dt="2020-07-14T10:42:16.884" v="605" actId="13244"/>
          <ac:spMkLst>
            <pc:docMk/>
            <pc:sldMk cId="467793065" sldId="1859"/>
            <ac:spMk id="21" creationId="{163FDA1B-DE91-4B96-B80E-8856DC7CFD20}"/>
          </ac:spMkLst>
        </pc:spChg>
        <pc:spChg chg="mod topLvl">
          <ac:chgData name="Marbahun" userId="f9980d50-8f48-457e-a9e2-6a97b313c7f2" providerId="ADAL" clId="{969DBC07-C5AA-424F-AFAA-D40E03A99F44}" dt="2020-07-14T10:42:16.884" v="605" actId="13244"/>
          <ac:spMkLst>
            <pc:docMk/>
            <pc:sldMk cId="467793065" sldId="1859"/>
            <ac:spMk id="23" creationId="{2389E7F3-CD0D-4149-A9AC-E64E62C425D3}"/>
          </ac:spMkLst>
        </pc:spChg>
        <pc:spChg chg="mod topLvl">
          <ac:chgData name="Marbahun" userId="f9980d50-8f48-457e-a9e2-6a97b313c7f2" providerId="ADAL" clId="{969DBC07-C5AA-424F-AFAA-D40E03A99F44}" dt="2020-07-14T10:42:16.884" v="605" actId="13244"/>
          <ac:spMkLst>
            <pc:docMk/>
            <pc:sldMk cId="467793065" sldId="1859"/>
            <ac:spMk id="24" creationId="{5DC997A4-9D19-4937-ADA5-6FADA377737C}"/>
          </ac:spMkLst>
        </pc:spChg>
        <pc:spChg chg="mod topLvl">
          <ac:chgData name="Marbahun" userId="f9980d50-8f48-457e-a9e2-6a97b313c7f2" providerId="ADAL" clId="{969DBC07-C5AA-424F-AFAA-D40E03A99F44}" dt="2020-07-14T10:42:16.884" v="605" actId="13244"/>
          <ac:spMkLst>
            <pc:docMk/>
            <pc:sldMk cId="467793065" sldId="1859"/>
            <ac:spMk id="29" creationId="{0CD1D90E-0E29-4766-AFD9-896A48C4B221}"/>
          </ac:spMkLst>
        </pc:spChg>
        <pc:spChg chg="mod topLvl">
          <ac:chgData name="Marbahun" userId="f9980d50-8f48-457e-a9e2-6a97b313c7f2" providerId="ADAL" clId="{969DBC07-C5AA-424F-AFAA-D40E03A99F44}" dt="2020-07-14T10:42:16.884" v="605" actId="13244"/>
          <ac:spMkLst>
            <pc:docMk/>
            <pc:sldMk cId="467793065" sldId="1859"/>
            <ac:spMk id="30" creationId="{4C571259-2DEA-49A8-8521-2B42CD9769E0}"/>
          </ac:spMkLst>
        </pc:spChg>
        <pc:spChg chg="mod topLvl">
          <ac:chgData name="Marbahun" userId="f9980d50-8f48-457e-a9e2-6a97b313c7f2" providerId="ADAL" clId="{969DBC07-C5AA-424F-AFAA-D40E03A99F44}" dt="2020-07-14T10:42:16.884" v="605" actId="13244"/>
          <ac:spMkLst>
            <pc:docMk/>
            <pc:sldMk cId="467793065" sldId="1859"/>
            <ac:spMk id="31" creationId="{EE72E5BD-43C9-44B5-A61B-31F9322652EA}"/>
          </ac:spMkLst>
        </pc:spChg>
        <pc:spChg chg="mod topLvl">
          <ac:chgData name="Marbahun" userId="f9980d50-8f48-457e-a9e2-6a97b313c7f2" providerId="ADAL" clId="{969DBC07-C5AA-424F-AFAA-D40E03A99F44}" dt="2020-07-14T10:42:16.884" v="605" actId="13244"/>
          <ac:spMkLst>
            <pc:docMk/>
            <pc:sldMk cId="467793065" sldId="1859"/>
            <ac:spMk id="32" creationId="{2064A317-89C3-4798-9DAF-A9183BA86228}"/>
          </ac:spMkLst>
        </pc:spChg>
        <pc:spChg chg="mod topLvl">
          <ac:chgData name="Marbahun" userId="f9980d50-8f48-457e-a9e2-6a97b313c7f2" providerId="ADAL" clId="{969DBC07-C5AA-424F-AFAA-D40E03A99F44}" dt="2020-07-14T10:41:27.429" v="602" actId="13244"/>
          <ac:spMkLst>
            <pc:docMk/>
            <pc:sldMk cId="467793065" sldId="1859"/>
            <ac:spMk id="33" creationId="{A1B93BBC-4C6E-44B6-97AC-BDE31DCEF5B5}"/>
          </ac:spMkLst>
        </pc:spChg>
        <pc:spChg chg="mod topLvl">
          <ac:chgData name="Marbahun" userId="f9980d50-8f48-457e-a9e2-6a97b313c7f2" providerId="ADAL" clId="{969DBC07-C5AA-424F-AFAA-D40E03A99F44}" dt="2020-07-14T10:42:16.884" v="605" actId="13244"/>
          <ac:spMkLst>
            <pc:docMk/>
            <pc:sldMk cId="467793065" sldId="1859"/>
            <ac:spMk id="34" creationId="{C16ACDC7-F1DE-4C26-A55C-70CE6C810C03}"/>
          </ac:spMkLst>
        </pc:spChg>
        <pc:spChg chg="del mod topLvl">
          <ac:chgData name="Marbahun" userId="f9980d50-8f48-457e-a9e2-6a97b313c7f2" providerId="ADAL" clId="{969DBC07-C5AA-424F-AFAA-D40E03A99F44}" dt="2020-07-11T13:10:14.736" v="229" actId="478"/>
          <ac:spMkLst>
            <pc:docMk/>
            <pc:sldMk cId="467793065" sldId="1859"/>
            <ac:spMk id="35" creationId="{D4E5C26E-DD5A-4F83-A106-7C3B1CCB2F8A}"/>
          </ac:spMkLst>
        </pc:spChg>
        <pc:spChg chg="del mod topLvl">
          <ac:chgData name="Marbahun" userId="f9980d50-8f48-457e-a9e2-6a97b313c7f2" providerId="ADAL" clId="{969DBC07-C5AA-424F-AFAA-D40E03A99F44}" dt="2020-07-11T13:10:14.736" v="229" actId="478"/>
          <ac:spMkLst>
            <pc:docMk/>
            <pc:sldMk cId="467793065" sldId="1859"/>
            <ac:spMk id="37" creationId="{102C1A77-894F-4F4F-AF86-806DAC8D093C}"/>
          </ac:spMkLst>
        </pc:spChg>
        <pc:spChg chg="del mod topLvl">
          <ac:chgData name="Marbahun" userId="f9980d50-8f48-457e-a9e2-6a97b313c7f2" providerId="ADAL" clId="{969DBC07-C5AA-424F-AFAA-D40E03A99F44}" dt="2020-07-11T13:10:14.736" v="229" actId="478"/>
          <ac:spMkLst>
            <pc:docMk/>
            <pc:sldMk cId="467793065" sldId="1859"/>
            <ac:spMk id="38" creationId="{2328B839-F0C0-45C1-B309-01E5ECD111BA}"/>
          </ac:spMkLst>
        </pc:spChg>
        <pc:spChg chg="del mod topLvl">
          <ac:chgData name="Marbahun" userId="f9980d50-8f48-457e-a9e2-6a97b313c7f2" providerId="ADAL" clId="{969DBC07-C5AA-424F-AFAA-D40E03A99F44}" dt="2020-07-11T13:10:14.736" v="229" actId="478"/>
          <ac:spMkLst>
            <pc:docMk/>
            <pc:sldMk cId="467793065" sldId="1859"/>
            <ac:spMk id="40" creationId="{8FA293BF-13CD-4EDC-A881-39DFC0F25240}"/>
          </ac:spMkLst>
        </pc:spChg>
        <pc:spChg chg="del mod topLvl">
          <ac:chgData name="Marbahun" userId="f9980d50-8f48-457e-a9e2-6a97b313c7f2" providerId="ADAL" clId="{969DBC07-C5AA-424F-AFAA-D40E03A99F44}" dt="2020-07-11T13:10:14.736" v="229" actId="478"/>
          <ac:spMkLst>
            <pc:docMk/>
            <pc:sldMk cId="467793065" sldId="1859"/>
            <ac:spMk id="41" creationId="{23127A1C-3B86-4AB4-97EF-BCC99E0E7AC6}"/>
          </ac:spMkLst>
        </pc:spChg>
        <pc:spChg chg="mod topLvl">
          <ac:chgData name="Marbahun" userId="f9980d50-8f48-457e-a9e2-6a97b313c7f2" providerId="ADAL" clId="{969DBC07-C5AA-424F-AFAA-D40E03A99F44}" dt="2020-07-14T10:41:27.429" v="602" actId="13244"/>
          <ac:spMkLst>
            <pc:docMk/>
            <pc:sldMk cId="467793065" sldId="1859"/>
            <ac:spMk id="42" creationId="{504FA689-02B6-4F0A-AC95-203554D9FDFC}"/>
          </ac:spMkLst>
        </pc:spChg>
        <pc:spChg chg="del mod topLvl">
          <ac:chgData name="Marbahun" userId="f9980d50-8f48-457e-a9e2-6a97b313c7f2" providerId="ADAL" clId="{969DBC07-C5AA-424F-AFAA-D40E03A99F44}" dt="2020-07-11T13:10:14.736" v="229" actId="478"/>
          <ac:spMkLst>
            <pc:docMk/>
            <pc:sldMk cId="467793065" sldId="1859"/>
            <ac:spMk id="43" creationId="{9240F3BC-5095-45C6-80E2-A2FDE5A4E638}"/>
          </ac:spMkLst>
        </pc:spChg>
        <pc:spChg chg="mod topLvl">
          <ac:chgData name="Marbahun" userId="f9980d50-8f48-457e-a9e2-6a97b313c7f2" providerId="ADAL" clId="{969DBC07-C5AA-424F-AFAA-D40E03A99F44}" dt="2020-07-14T10:41:27.429" v="602" actId="13244"/>
          <ac:spMkLst>
            <pc:docMk/>
            <pc:sldMk cId="467793065" sldId="1859"/>
            <ac:spMk id="44" creationId="{02B132AA-0F43-4A33-82EA-FCA516F436BF}"/>
          </ac:spMkLst>
        </pc:spChg>
        <pc:spChg chg="mod topLvl">
          <ac:chgData name="Marbahun" userId="f9980d50-8f48-457e-a9e2-6a97b313c7f2" providerId="ADAL" clId="{969DBC07-C5AA-424F-AFAA-D40E03A99F44}" dt="2020-07-14T10:41:27.429" v="602" actId="13244"/>
          <ac:spMkLst>
            <pc:docMk/>
            <pc:sldMk cId="467793065" sldId="1859"/>
            <ac:spMk id="45" creationId="{BAD07C3E-AF14-4B31-BB78-5D1028DEA19B}"/>
          </ac:spMkLst>
        </pc:spChg>
        <pc:spChg chg="mod topLvl">
          <ac:chgData name="Marbahun" userId="f9980d50-8f48-457e-a9e2-6a97b313c7f2" providerId="ADAL" clId="{969DBC07-C5AA-424F-AFAA-D40E03A99F44}" dt="2020-07-14T10:39:03.469" v="586" actId="165"/>
          <ac:spMkLst>
            <pc:docMk/>
            <pc:sldMk cId="467793065" sldId="1859"/>
            <ac:spMk id="46" creationId="{F181C9C7-2610-418C-B79B-0346D7431BBA}"/>
          </ac:spMkLst>
        </pc:spChg>
        <pc:spChg chg="mod">
          <ac:chgData name="Marbahun" userId="f9980d50-8f48-457e-a9e2-6a97b313c7f2" providerId="ADAL" clId="{969DBC07-C5AA-424F-AFAA-D40E03A99F44}" dt="2020-07-14T10:41:27.429" v="602" actId="13244"/>
          <ac:spMkLst>
            <pc:docMk/>
            <pc:sldMk cId="467793065" sldId="1859"/>
            <ac:spMk id="47" creationId="{C2A82E0E-BAC9-45C4-9D71-516B6802F21B}"/>
          </ac:spMkLst>
        </pc:spChg>
        <pc:spChg chg="mod topLvl">
          <ac:chgData name="Marbahun" userId="f9980d50-8f48-457e-a9e2-6a97b313c7f2" providerId="ADAL" clId="{969DBC07-C5AA-424F-AFAA-D40E03A99F44}" dt="2020-07-14T10:39:03.469" v="586" actId="165"/>
          <ac:spMkLst>
            <pc:docMk/>
            <pc:sldMk cId="467793065" sldId="1859"/>
            <ac:spMk id="48" creationId="{094D316A-DA86-40AC-A9FF-73FA6B93B257}"/>
          </ac:spMkLst>
        </pc:spChg>
        <pc:spChg chg="mod topLvl">
          <ac:chgData name="Marbahun" userId="f9980d50-8f48-457e-a9e2-6a97b313c7f2" providerId="ADAL" clId="{969DBC07-C5AA-424F-AFAA-D40E03A99F44}" dt="2020-07-14T10:39:03.469" v="586" actId="165"/>
          <ac:spMkLst>
            <pc:docMk/>
            <pc:sldMk cId="467793065" sldId="1859"/>
            <ac:spMk id="51" creationId="{4C4CC475-2344-476C-B64F-14CDC984D2DB}"/>
          </ac:spMkLst>
        </pc:spChg>
        <pc:spChg chg="mod topLvl">
          <ac:chgData name="Marbahun" userId="f9980d50-8f48-457e-a9e2-6a97b313c7f2" providerId="ADAL" clId="{969DBC07-C5AA-424F-AFAA-D40E03A99F44}" dt="2020-07-14T10:41:27.429" v="602" actId="13244"/>
          <ac:spMkLst>
            <pc:docMk/>
            <pc:sldMk cId="467793065" sldId="1859"/>
            <ac:spMk id="52" creationId="{4120E07F-EC3A-4D2A-BAFC-833DBBC4B91E}"/>
          </ac:spMkLst>
        </pc:spChg>
        <pc:spChg chg="del mod">
          <ac:chgData name="Marbahun" userId="f9980d50-8f48-457e-a9e2-6a97b313c7f2" providerId="ADAL" clId="{969DBC07-C5AA-424F-AFAA-D40E03A99F44}" dt="2020-07-11T13:09:59.311" v="225" actId="478"/>
          <ac:spMkLst>
            <pc:docMk/>
            <pc:sldMk cId="467793065" sldId="1859"/>
            <ac:spMk id="53" creationId="{2B814FA1-7327-4A83-A134-2ED6F3759948}"/>
          </ac:spMkLst>
        </pc:spChg>
        <pc:spChg chg="mod topLvl">
          <ac:chgData name="Marbahun" userId="f9980d50-8f48-457e-a9e2-6a97b313c7f2" providerId="ADAL" clId="{969DBC07-C5AA-424F-AFAA-D40E03A99F44}" dt="2020-07-14T10:41:27.429" v="602" actId="13244"/>
          <ac:spMkLst>
            <pc:docMk/>
            <pc:sldMk cId="467793065" sldId="1859"/>
            <ac:spMk id="54" creationId="{BDDFE8EC-C6AB-42B7-AA08-302F860E370B}"/>
          </ac:spMkLst>
        </pc:spChg>
        <pc:spChg chg="mod topLvl">
          <ac:chgData name="Marbahun" userId="f9980d50-8f48-457e-a9e2-6a97b313c7f2" providerId="ADAL" clId="{969DBC07-C5AA-424F-AFAA-D40E03A99F44}" dt="2020-07-14T10:41:27.429" v="602" actId="13244"/>
          <ac:spMkLst>
            <pc:docMk/>
            <pc:sldMk cId="467793065" sldId="1859"/>
            <ac:spMk id="55" creationId="{891192BD-889E-4F36-AFCC-DA355F388C3B}"/>
          </ac:spMkLst>
        </pc:spChg>
        <pc:spChg chg="del mod">
          <ac:chgData name="Marbahun" userId="f9980d50-8f48-457e-a9e2-6a97b313c7f2" providerId="ADAL" clId="{969DBC07-C5AA-424F-AFAA-D40E03A99F44}" dt="2020-07-11T13:09:59.311" v="225" actId="478"/>
          <ac:spMkLst>
            <pc:docMk/>
            <pc:sldMk cId="467793065" sldId="1859"/>
            <ac:spMk id="56" creationId="{1FEF37EB-FB8C-4355-A754-3857FC6EC2F1}"/>
          </ac:spMkLst>
        </pc:spChg>
        <pc:spChg chg="mod topLvl">
          <ac:chgData name="Marbahun" userId="f9980d50-8f48-457e-a9e2-6a97b313c7f2" providerId="ADAL" clId="{969DBC07-C5AA-424F-AFAA-D40E03A99F44}" dt="2020-07-14T10:41:27.429" v="602" actId="13244"/>
          <ac:spMkLst>
            <pc:docMk/>
            <pc:sldMk cId="467793065" sldId="1859"/>
            <ac:spMk id="57" creationId="{A26CE40D-3FAE-47D2-AD27-24CAF9293293}"/>
          </ac:spMkLst>
        </pc:spChg>
        <pc:spChg chg="mod topLvl">
          <ac:chgData name="Marbahun" userId="f9980d50-8f48-457e-a9e2-6a97b313c7f2" providerId="ADAL" clId="{969DBC07-C5AA-424F-AFAA-D40E03A99F44}" dt="2020-07-14T10:41:27.429" v="602" actId="13244"/>
          <ac:spMkLst>
            <pc:docMk/>
            <pc:sldMk cId="467793065" sldId="1859"/>
            <ac:spMk id="58" creationId="{BFF1CF23-9005-46F8-AB56-8EF09AEA4512}"/>
          </ac:spMkLst>
        </pc:spChg>
        <pc:spChg chg="del mod">
          <ac:chgData name="Marbahun" userId="f9980d50-8f48-457e-a9e2-6a97b313c7f2" providerId="ADAL" clId="{969DBC07-C5AA-424F-AFAA-D40E03A99F44}" dt="2020-07-11T13:09:59.311" v="225" actId="478"/>
          <ac:spMkLst>
            <pc:docMk/>
            <pc:sldMk cId="467793065" sldId="1859"/>
            <ac:spMk id="59" creationId="{C4DAE668-07AE-4017-88C1-04316DE3C211}"/>
          </ac:spMkLst>
        </pc:spChg>
        <pc:spChg chg="mod topLvl">
          <ac:chgData name="Marbahun" userId="f9980d50-8f48-457e-a9e2-6a97b313c7f2" providerId="ADAL" clId="{969DBC07-C5AA-424F-AFAA-D40E03A99F44}" dt="2020-07-14T10:41:27.429" v="602" actId="13244"/>
          <ac:spMkLst>
            <pc:docMk/>
            <pc:sldMk cId="467793065" sldId="1859"/>
            <ac:spMk id="60" creationId="{F17CF8C4-5F03-4DD2-A6AD-B0FE2A2F6120}"/>
          </ac:spMkLst>
        </pc:spChg>
        <pc:grpChg chg="add del mod">
          <ac:chgData name="Marbahun" userId="f9980d50-8f48-457e-a9e2-6a97b313c7f2" providerId="ADAL" clId="{969DBC07-C5AA-424F-AFAA-D40E03A99F44}" dt="2020-07-11T13:06:20.164" v="173" actId="165"/>
          <ac:grpSpMkLst>
            <pc:docMk/>
            <pc:sldMk cId="467793065" sldId="1859"/>
            <ac:grpSpMk id="4" creationId="{4449B779-2AF2-45D1-9BCF-D51422B1B019}"/>
          </ac:grpSpMkLst>
        </pc:grpChg>
        <pc:grpChg chg="add del mod">
          <ac:chgData name="Marbahun" userId="f9980d50-8f48-457e-a9e2-6a97b313c7f2" providerId="ADAL" clId="{969DBC07-C5AA-424F-AFAA-D40E03A99F44}" dt="2020-07-11T13:07:29.984" v="180" actId="165"/>
          <ac:grpSpMkLst>
            <pc:docMk/>
            <pc:sldMk cId="467793065" sldId="1859"/>
            <ac:grpSpMk id="5" creationId="{68DF5F6F-167E-465B-B701-63D45EE5DB07}"/>
          </ac:grpSpMkLst>
        </pc:grpChg>
        <pc:grpChg chg="add del mod">
          <ac:chgData name="Marbahun" userId="f9980d50-8f48-457e-a9e2-6a97b313c7f2" providerId="ADAL" clId="{969DBC07-C5AA-424F-AFAA-D40E03A99F44}" dt="2020-07-11T13:09:05.877" v="209" actId="165"/>
          <ac:grpSpMkLst>
            <pc:docMk/>
            <pc:sldMk cId="467793065" sldId="1859"/>
            <ac:grpSpMk id="6" creationId="{45B69E2C-C1AF-4AF2-B342-FF0134981777}"/>
          </ac:grpSpMkLst>
        </pc:grpChg>
        <pc:grpChg chg="add del mod">
          <ac:chgData name="Marbahun" userId="f9980d50-8f48-457e-a9e2-6a97b313c7f2" providerId="ADAL" clId="{969DBC07-C5AA-424F-AFAA-D40E03A99F44}" dt="2020-07-14T10:39:03.469" v="586" actId="165"/>
          <ac:grpSpMkLst>
            <pc:docMk/>
            <pc:sldMk cId="467793065" sldId="1859"/>
            <ac:grpSpMk id="7" creationId="{1CD38C27-32B0-41A2-8412-038FDBA3AB80}"/>
          </ac:grpSpMkLst>
        </pc:grpChg>
        <pc:grpChg chg="add del mod">
          <ac:chgData name="Marbahun" userId="f9980d50-8f48-457e-a9e2-6a97b313c7f2" providerId="ADAL" clId="{969DBC07-C5AA-424F-AFAA-D40E03A99F44}" dt="2020-07-14T10:39:03.469" v="586" actId="165"/>
          <ac:grpSpMkLst>
            <pc:docMk/>
            <pc:sldMk cId="467793065" sldId="1859"/>
            <ac:grpSpMk id="39" creationId="{0D6F508F-B9A1-4157-BEF8-BB1BB5C0948D}"/>
          </ac:grpSpMkLst>
        </pc:grpChg>
        <pc:grpChg chg="del mod">
          <ac:chgData name="Marbahun" userId="f9980d50-8f48-457e-a9e2-6a97b313c7f2" providerId="ADAL" clId="{969DBC07-C5AA-424F-AFAA-D40E03A99F44}" dt="2020-07-11T13:02:18.933" v="148" actId="165"/>
          <ac:grpSpMkLst>
            <pc:docMk/>
            <pc:sldMk cId="467793065" sldId="1859"/>
            <ac:grpSpMk id="49" creationId="{0134418D-6307-4B4F-82A9-4B535C6F0244}"/>
          </ac:grpSpMkLst>
        </pc:grpChg>
        <pc:grpChg chg="del mod">
          <ac:chgData name="Marbahun" userId="f9980d50-8f48-457e-a9e2-6a97b313c7f2" providerId="ADAL" clId="{969DBC07-C5AA-424F-AFAA-D40E03A99F44}" dt="2020-07-11T13:02:18.933" v="148" actId="165"/>
          <ac:grpSpMkLst>
            <pc:docMk/>
            <pc:sldMk cId="467793065" sldId="1859"/>
            <ac:grpSpMk id="50" creationId="{E69479E9-4F28-4E4B-B240-E60253BE75BD}"/>
          </ac:grpSpMkLst>
        </pc:grpChg>
      </pc:sldChg>
      <pc:sldChg chg="delSp modSp mod">
        <pc:chgData name="Marbahun" userId="f9980d50-8f48-457e-a9e2-6a97b313c7f2" providerId="ADAL" clId="{969DBC07-C5AA-424F-AFAA-D40E03A99F44}" dt="2020-07-14T11:58:09.898" v="1268" actId="6549"/>
        <pc:sldMkLst>
          <pc:docMk/>
          <pc:sldMk cId="4058212062" sldId="1883"/>
        </pc:sldMkLst>
        <pc:spChg chg="mod">
          <ac:chgData name="Marbahun" userId="f9980d50-8f48-457e-a9e2-6a97b313c7f2" providerId="ADAL" clId="{969DBC07-C5AA-424F-AFAA-D40E03A99F44}" dt="2020-07-14T11:58:09.898" v="1268" actId="6549"/>
          <ac:spMkLst>
            <pc:docMk/>
            <pc:sldMk cId="4058212062" sldId="1883"/>
            <ac:spMk id="2" creationId="{A13C0885-9660-42ED-B074-34059C74AD9F}"/>
          </ac:spMkLst>
        </pc:spChg>
        <pc:spChg chg="mod">
          <ac:chgData name="Marbahun" userId="f9980d50-8f48-457e-a9e2-6a97b313c7f2" providerId="ADAL" clId="{969DBC07-C5AA-424F-AFAA-D40E03A99F44}" dt="2020-07-14T11:57:35.850" v="1264" actId="13244"/>
          <ac:spMkLst>
            <pc:docMk/>
            <pc:sldMk cId="4058212062" sldId="1883"/>
            <ac:spMk id="29" creationId="{F241B32C-24A1-4925-9896-1C5E4BAE6566}"/>
          </ac:spMkLst>
        </pc:spChg>
        <pc:spChg chg="mod topLvl">
          <ac:chgData name="Marbahun" userId="f9980d50-8f48-457e-a9e2-6a97b313c7f2" providerId="ADAL" clId="{969DBC07-C5AA-424F-AFAA-D40E03A99F44}" dt="2020-07-14T11:57:15.115" v="1263" actId="165"/>
          <ac:spMkLst>
            <pc:docMk/>
            <pc:sldMk cId="4058212062" sldId="1883"/>
            <ac:spMk id="30" creationId="{8FD0C597-B7EC-44CB-9136-EB3BCF7E9046}"/>
          </ac:spMkLst>
        </pc:spChg>
        <pc:spChg chg="mod topLvl">
          <ac:chgData name="Marbahun" userId="f9980d50-8f48-457e-a9e2-6a97b313c7f2" providerId="ADAL" clId="{969DBC07-C5AA-424F-AFAA-D40E03A99F44}" dt="2020-07-14T11:57:15.115" v="1263" actId="165"/>
          <ac:spMkLst>
            <pc:docMk/>
            <pc:sldMk cId="4058212062" sldId="1883"/>
            <ac:spMk id="31" creationId="{80B7F3C8-C358-4855-9CA1-43DC98F30218}"/>
          </ac:spMkLst>
        </pc:spChg>
        <pc:spChg chg="mod">
          <ac:chgData name="Marbahun" userId="f9980d50-8f48-457e-a9e2-6a97b313c7f2" providerId="ADAL" clId="{969DBC07-C5AA-424F-AFAA-D40E03A99F44}" dt="2020-07-14T11:57:40.970" v="1265" actId="13244"/>
          <ac:spMkLst>
            <pc:docMk/>
            <pc:sldMk cId="4058212062" sldId="1883"/>
            <ac:spMk id="34" creationId="{33D8890C-6A0D-4C6B-BCB3-D023996CC59E}"/>
          </ac:spMkLst>
        </pc:spChg>
        <pc:spChg chg="mod topLvl">
          <ac:chgData name="Marbahun" userId="f9980d50-8f48-457e-a9e2-6a97b313c7f2" providerId="ADAL" clId="{969DBC07-C5AA-424F-AFAA-D40E03A99F44}" dt="2020-07-14T11:57:15.115" v="1263" actId="165"/>
          <ac:spMkLst>
            <pc:docMk/>
            <pc:sldMk cId="4058212062" sldId="1883"/>
            <ac:spMk id="35" creationId="{A393215A-60D8-411B-AA2E-2790AF614585}"/>
          </ac:spMkLst>
        </pc:spChg>
        <pc:spChg chg="mod topLvl">
          <ac:chgData name="Marbahun" userId="f9980d50-8f48-457e-a9e2-6a97b313c7f2" providerId="ADAL" clId="{969DBC07-C5AA-424F-AFAA-D40E03A99F44}" dt="2020-07-14T11:57:15.115" v="1263" actId="165"/>
          <ac:spMkLst>
            <pc:docMk/>
            <pc:sldMk cId="4058212062" sldId="1883"/>
            <ac:spMk id="36" creationId="{1DFE751B-9D0E-4B90-B6D3-680D5766DC56}"/>
          </ac:spMkLst>
        </pc:spChg>
        <pc:spChg chg="mod">
          <ac:chgData name="Marbahun" userId="f9980d50-8f48-457e-a9e2-6a97b313c7f2" providerId="ADAL" clId="{969DBC07-C5AA-424F-AFAA-D40E03A99F44}" dt="2020-07-14T11:57:45.323" v="1266" actId="13244"/>
          <ac:spMkLst>
            <pc:docMk/>
            <pc:sldMk cId="4058212062" sldId="1883"/>
            <ac:spMk id="39" creationId="{9474B02B-23F2-4491-8991-6A7319AF9809}"/>
          </ac:spMkLst>
        </pc:spChg>
        <pc:spChg chg="mod topLvl">
          <ac:chgData name="Marbahun" userId="f9980d50-8f48-457e-a9e2-6a97b313c7f2" providerId="ADAL" clId="{969DBC07-C5AA-424F-AFAA-D40E03A99F44}" dt="2020-07-14T11:57:15.115" v="1263" actId="165"/>
          <ac:spMkLst>
            <pc:docMk/>
            <pc:sldMk cId="4058212062" sldId="1883"/>
            <ac:spMk id="40" creationId="{81423222-AB68-408B-8C3C-EDFECE99A8B4}"/>
          </ac:spMkLst>
        </pc:spChg>
        <pc:spChg chg="mod topLvl">
          <ac:chgData name="Marbahun" userId="f9980d50-8f48-457e-a9e2-6a97b313c7f2" providerId="ADAL" clId="{969DBC07-C5AA-424F-AFAA-D40E03A99F44}" dt="2020-07-14T11:57:15.115" v="1263" actId="165"/>
          <ac:spMkLst>
            <pc:docMk/>
            <pc:sldMk cId="4058212062" sldId="1883"/>
            <ac:spMk id="41" creationId="{1C2DE4FF-4A33-43C1-8621-CBB064089CD6}"/>
          </ac:spMkLst>
        </pc:spChg>
        <pc:spChg chg="mod">
          <ac:chgData name="Marbahun" userId="f9980d50-8f48-457e-a9e2-6a97b313c7f2" providerId="ADAL" clId="{969DBC07-C5AA-424F-AFAA-D40E03A99F44}" dt="2020-07-14T11:57:49.794" v="1267" actId="13244"/>
          <ac:spMkLst>
            <pc:docMk/>
            <pc:sldMk cId="4058212062" sldId="1883"/>
            <ac:spMk id="44" creationId="{DF0CEA66-D4B8-4108-A9C3-6D2A658F5A8D}"/>
          </ac:spMkLst>
        </pc:spChg>
        <pc:spChg chg="mod topLvl">
          <ac:chgData name="Marbahun" userId="f9980d50-8f48-457e-a9e2-6a97b313c7f2" providerId="ADAL" clId="{969DBC07-C5AA-424F-AFAA-D40E03A99F44}" dt="2020-07-14T11:57:15.115" v="1263" actId="165"/>
          <ac:spMkLst>
            <pc:docMk/>
            <pc:sldMk cId="4058212062" sldId="1883"/>
            <ac:spMk id="45" creationId="{9C06C3E3-5EFF-4F63-A9A6-552E9CD9FA7F}"/>
          </ac:spMkLst>
        </pc:spChg>
        <pc:spChg chg="mod topLvl">
          <ac:chgData name="Marbahun" userId="f9980d50-8f48-457e-a9e2-6a97b313c7f2" providerId="ADAL" clId="{969DBC07-C5AA-424F-AFAA-D40E03A99F44}" dt="2020-07-14T11:57:15.115" v="1263" actId="165"/>
          <ac:spMkLst>
            <pc:docMk/>
            <pc:sldMk cId="4058212062" sldId="1883"/>
            <ac:spMk id="46" creationId="{4D11DF7D-ECDE-4ACF-AFBB-E37166D20976}"/>
          </ac:spMkLst>
        </pc:spChg>
        <pc:spChg chg="mod topLvl">
          <ac:chgData name="Marbahun" userId="f9980d50-8f48-457e-a9e2-6a97b313c7f2" providerId="ADAL" clId="{969DBC07-C5AA-424F-AFAA-D40E03A99F44}" dt="2020-07-14T11:57:15.115" v="1263" actId="165"/>
          <ac:spMkLst>
            <pc:docMk/>
            <pc:sldMk cId="4058212062" sldId="1883"/>
            <ac:spMk id="50" creationId="{EB882141-7AF2-4581-8FE7-196B12E128CE}"/>
          </ac:spMkLst>
        </pc:spChg>
        <pc:spChg chg="mod topLvl">
          <ac:chgData name="Marbahun" userId="f9980d50-8f48-457e-a9e2-6a97b313c7f2" providerId="ADAL" clId="{969DBC07-C5AA-424F-AFAA-D40E03A99F44}" dt="2020-07-14T11:57:15.115" v="1263" actId="165"/>
          <ac:spMkLst>
            <pc:docMk/>
            <pc:sldMk cId="4058212062" sldId="1883"/>
            <ac:spMk id="51" creationId="{DF0FC409-B974-413A-B5B9-1CD8B17683D7}"/>
          </ac:spMkLst>
        </pc:spChg>
        <pc:grpChg chg="del">
          <ac:chgData name="Marbahun" userId="f9980d50-8f48-457e-a9e2-6a97b313c7f2" providerId="ADAL" clId="{969DBC07-C5AA-424F-AFAA-D40E03A99F44}" dt="2020-07-14T11:57:15.115" v="1263" actId="165"/>
          <ac:grpSpMkLst>
            <pc:docMk/>
            <pc:sldMk cId="4058212062" sldId="1883"/>
            <ac:grpSpMk id="28" creationId="{CF30E0A9-5A67-4D2A-8AC3-4920203F91E4}"/>
          </ac:grpSpMkLst>
        </pc:grpChg>
        <pc:grpChg chg="del">
          <ac:chgData name="Marbahun" userId="f9980d50-8f48-457e-a9e2-6a97b313c7f2" providerId="ADAL" clId="{969DBC07-C5AA-424F-AFAA-D40E03A99F44}" dt="2020-07-14T11:57:15.115" v="1263" actId="165"/>
          <ac:grpSpMkLst>
            <pc:docMk/>
            <pc:sldMk cId="4058212062" sldId="1883"/>
            <ac:grpSpMk id="33" creationId="{53A73EE5-6FD3-4F55-A848-A2CD85024E2A}"/>
          </ac:grpSpMkLst>
        </pc:grpChg>
        <pc:grpChg chg="del">
          <ac:chgData name="Marbahun" userId="f9980d50-8f48-457e-a9e2-6a97b313c7f2" providerId="ADAL" clId="{969DBC07-C5AA-424F-AFAA-D40E03A99F44}" dt="2020-07-14T11:57:15.115" v="1263" actId="165"/>
          <ac:grpSpMkLst>
            <pc:docMk/>
            <pc:sldMk cId="4058212062" sldId="1883"/>
            <ac:grpSpMk id="38" creationId="{EDCCCE39-FCC2-4445-B1BB-F5F4E5627159}"/>
          </ac:grpSpMkLst>
        </pc:grpChg>
        <pc:grpChg chg="del">
          <ac:chgData name="Marbahun" userId="f9980d50-8f48-457e-a9e2-6a97b313c7f2" providerId="ADAL" clId="{969DBC07-C5AA-424F-AFAA-D40E03A99F44}" dt="2020-07-14T11:57:15.115" v="1263" actId="165"/>
          <ac:grpSpMkLst>
            <pc:docMk/>
            <pc:sldMk cId="4058212062" sldId="1883"/>
            <ac:grpSpMk id="43" creationId="{C321B0F1-C8A2-43C8-8450-AC3F786408F3}"/>
          </ac:grpSpMkLst>
        </pc:grpChg>
        <pc:grpChg chg="del">
          <ac:chgData name="Marbahun" userId="f9980d50-8f48-457e-a9e2-6a97b313c7f2" providerId="ADAL" clId="{969DBC07-C5AA-424F-AFAA-D40E03A99F44}" dt="2020-07-14T11:57:15.115" v="1263" actId="165"/>
          <ac:grpSpMkLst>
            <pc:docMk/>
            <pc:sldMk cId="4058212062" sldId="1883"/>
            <ac:grpSpMk id="49" creationId="{45A1897C-BE6F-4E78-8C01-788FC0970E13}"/>
          </ac:grpSpMkLst>
        </pc:grpChg>
        <pc:cxnChg chg="mod">
          <ac:chgData name="Marbahun" userId="f9980d50-8f48-457e-a9e2-6a97b313c7f2" providerId="ADAL" clId="{969DBC07-C5AA-424F-AFAA-D40E03A99F44}" dt="2020-07-14T11:57:35.850" v="1264" actId="13244"/>
          <ac:cxnSpMkLst>
            <pc:docMk/>
            <pc:sldMk cId="4058212062" sldId="1883"/>
            <ac:cxnSpMk id="52" creationId="{4EAEB4EA-F959-427A-BA9D-3826A42D03C7}"/>
          </ac:cxnSpMkLst>
        </pc:cxnChg>
        <pc:cxnChg chg="mod">
          <ac:chgData name="Marbahun" userId="f9980d50-8f48-457e-a9e2-6a97b313c7f2" providerId="ADAL" clId="{969DBC07-C5AA-424F-AFAA-D40E03A99F44}" dt="2020-07-14T11:57:40.970" v="1265" actId="13244"/>
          <ac:cxnSpMkLst>
            <pc:docMk/>
            <pc:sldMk cId="4058212062" sldId="1883"/>
            <ac:cxnSpMk id="53" creationId="{2CE92238-4127-4C1F-9BD8-2C9D20FAC66B}"/>
          </ac:cxnSpMkLst>
        </pc:cxnChg>
        <pc:cxnChg chg="mod">
          <ac:chgData name="Marbahun" userId="f9980d50-8f48-457e-a9e2-6a97b313c7f2" providerId="ADAL" clId="{969DBC07-C5AA-424F-AFAA-D40E03A99F44}" dt="2020-07-14T11:57:45.323" v="1266" actId="13244"/>
          <ac:cxnSpMkLst>
            <pc:docMk/>
            <pc:sldMk cId="4058212062" sldId="1883"/>
            <ac:cxnSpMk id="54" creationId="{F3CBC705-62D2-4008-AB1B-44FD45AAFA42}"/>
          </ac:cxnSpMkLst>
        </pc:cxnChg>
        <pc:cxnChg chg="mod">
          <ac:chgData name="Marbahun" userId="f9980d50-8f48-457e-a9e2-6a97b313c7f2" providerId="ADAL" clId="{969DBC07-C5AA-424F-AFAA-D40E03A99F44}" dt="2020-07-14T11:57:49.794" v="1267" actId="13244"/>
          <ac:cxnSpMkLst>
            <pc:docMk/>
            <pc:sldMk cId="4058212062" sldId="1883"/>
            <ac:cxnSpMk id="55" creationId="{36276E5B-B70C-45EF-9C63-EA355D9F870B}"/>
          </ac:cxnSpMkLst>
        </pc:cxnChg>
      </pc:sldChg>
      <pc:sldChg chg="modSp mod">
        <pc:chgData name="Marbahun" userId="f9980d50-8f48-457e-a9e2-6a97b313c7f2" providerId="ADAL" clId="{969DBC07-C5AA-424F-AFAA-D40E03A99F44}" dt="2020-07-11T12:52:19.401" v="1" actId="14100"/>
        <pc:sldMkLst>
          <pc:docMk/>
          <pc:sldMk cId="3926627017" sldId="1884"/>
        </pc:sldMkLst>
        <pc:spChg chg="mod">
          <ac:chgData name="Marbahun" userId="f9980d50-8f48-457e-a9e2-6a97b313c7f2" providerId="ADAL" clId="{969DBC07-C5AA-424F-AFAA-D40E03A99F44}" dt="2020-07-11T12:52:19.401" v="1" actId="14100"/>
          <ac:spMkLst>
            <pc:docMk/>
            <pc:sldMk cId="3926627017" sldId="1884"/>
            <ac:spMk id="4" creationId="{00000000-0000-0000-0000-000000000000}"/>
          </ac:spMkLst>
        </pc:spChg>
      </pc:sldChg>
      <pc:sldChg chg="addSp delSp modSp mod">
        <pc:chgData name="Marbahun" userId="f9980d50-8f48-457e-a9e2-6a97b313c7f2" providerId="ADAL" clId="{969DBC07-C5AA-424F-AFAA-D40E03A99F44}" dt="2020-07-14T11:53:35.435" v="1217" actId="13244"/>
        <pc:sldMkLst>
          <pc:docMk/>
          <pc:sldMk cId="1206701269" sldId="1895"/>
        </pc:sldMkLst>
        <pc:spChg chg="mod">
          <ac:chgData name="Marbahun" userId="f9980d50-8f48-457e-a9e2-6a97b313c7f2" providerId="ADAL" clId="{969DBC07-C5AA-424F-AFAA-D40E03A99F44}" dt="2020-07-14T11:53:35.435" v="1217" actId="13244"/>
          <ac:spMkLst>
            <pc:docMk/>
            <pc:sldMk cId="1206701269" sldId="1895"/>
            <ac:spMk id="2" creationId="{656F61A3-EB52-43AA-B291-78D4B5161E6C}"/>
          </ac:spMkLst>
        </pc:spChg>
        <pc:spChg chg="mod">
          <ac:chgData name="Marbahun" userId="f9980d50-8f48-457e-a9e2-6a97b313c7f2" providerId="ADAL" clId="{969DBC07-C5AA-424F-AFAA-D40E03A99F44}" dt="2020-07-14T11:53:35.435" v="1217" actId="13244"/>
          <ac:spMkLst>
            <pc:docMk/>
            <pc:sldMk cId="1206701269" sldId="1895"/>
            <ac:spMk id="4" creationId="{05AE65AE-5380-433F-8128-4AAEEDD8FBEC}"/>
          </ac:spMkLst>
        </pc:spChg>
        <pc:spChg chg="mod">
          <ac:chgData name="Marbahun" userId="f9980d50-8f48-457e-a9e2-6a97b313c7f2" providerId="ADAL" clId="{969DBC07-C5AA-424F-AFAA-D40E03A99F44}" dt="2020-07-14T11:53:35.435" v="1217" actId="13244"/>
          <ac:spMkLst>
            <pc:docMk/>
            <pc:sldMk cId="1206701269" sldId="1895"/>
            <ac:spMk id="6" creationId="{D8AEFEED-D20C-4D9C-BD04-73CF26BEEB10}"/>
          </ac:spMkLst>
        </pc:spChg>
        <pc:spChg chg="mod">
          <ac:chgData name="Marbahun" userId="f9980d50-8f48-457e-a9e2-6a97b313c7f2" providerId="ADAL" clId="{969DBC07-C5AA-424F-AFAA-D40E03A99F44}" dt="2020-07-14T11:53:35.435" v="1217" actId="13244"/>
          <ac:spMkLst>
            <pc:docMk/>
            <pc:sldMk cId="1206701269" sldId="1895"/>
            <ac:spMk id="9" creationId="{E49C47F7-48A8-48D5-BAE4-81D82CB28406}"/>
          </ac:spMkLst>
        </pc:spChg>
        <pc:spChg chg="mod">
          <ac:chgData name="Marbahun" userId="f9980d50-8f48-457e-a9e2-6a97b313c7f2" providerId="ADAL" clId="{969DBC07-C5AA-424F-AFAA-D40E03A99F44}" dt="2020-07-14T11:53:35.435" v="1217" actId="13244"/>
          <ac:spMkLst>
            <pc:docMk/>
            <pc:sldMk cId="1206701269" sldId="1895"/>
            <ac:spMk id="12" creationId="{FE22A0BE-A15E-4775-87CE-CE5AF972EAB6}"/>
          </ac:spMkLst>
        </pc:spChg>
        <pc:spChg chg="mod">
          <ac:chgData name="Marbahun" userId="f9980d50-8f48-457e-a9e2-6a97b313c7f2" providerId="ADAL" clId="{969DBC07-C5AA-424F-AFAA-D40E03A99F44}" dt="2020-07-14T10:26:56.172" v="474" actId="403"/>
          <ac:spMkLst>
            <pc:docMk/>
            <pc:sldMk cId="1206701269" sldId="1895"/>
            <ac:spMk id="15" creationId="{92B25AF3-329B-436F-8A3E-0C30808FC9B4}"/>
          </ac:spMkLst>
        </pc:spChg>
        <pc:spChg chg="mod">
          <ac:chgData name="Marbahun" userId="f9980d50-8f48-457e-a9e2-6a97b313c7f2" providerId="ADAL" clId="{969DBC07-C5AA-424F-AFAA-D40E03A99F44}" dt="2020-07-14T11:47:41.159" v="1167"/>
          <ac:spMkLst>
            <pc:docMk/>
            <pc:sldMk cId="1206701269" sldId="1895"/>
            <ac:spMk id="26" creationId="{7E84AC10-D5D3-4BE5-9710-E9702537FC4B}"/>
          </ac:spMkLst>
        </pc:spChg>
        <pc:spChg chg="mod">
          <ac:chgData name="Marbahun" userId="f9980d50-8f48-457e-a9e2-6a97b313c7f2" providerId="ADAL" clId="{969DBC07-C5AA-424F-AFAA-D40E03A99F44}" dt="2020-07-14T11:47:41.159" v="1167"/>
          <ac:spMkLst>
            <pc:docMk/>
            <pc:sldMk cId="1206701269" sldId="1895"/>
            <ac:spMk id="27" creationId="{A85069C1-19A2-4121-8AF3-56DE21FFD7C1}"/>
          </ac:spMkLst>
        </pc:spChg>
        <pc:spChg chg="mod">
          <ac:chgData name="Marbahun" userId="f9980d50-8f48-457e-a9e2-6a97b313c7f2" providerId="ADAL" clId="{969DBC07-C5AA-424F-AFAA-D40E03A99F44}" dt="2020-07-14T11:48:09.295" v="1180"/>
          <ac:spMkLst>
            <pc:docMk/>
            <pc:sldMk cId="1206701269" sldId="1895"/>
            <ac:spMk id="29" creationId="{F6A87367-544C-4A45-93FB-B48F563F0625}"/>
          </ac:spMkLst>
        </pc:spChg>
        <pc:spChg chg="mod">
          <ac:chgData name="Marbahun" userId="f9980d50-8f48-457e-a9e2-6a97b313c7f2" providerId="ADAL" clId="{969DBC07-C5AA-424F-AFAA-D40E03A99F44}" dt="2020-07-14T11:48:09.295" v="1180"/>
          <ac:spMkLst>
            <pc:docMk/>
            <pc:sldMk cId="1206701269" sldId="1895"/>
            <ac:spMk id="30" creationId="{0D46A67D-C5AD-4E13-B7E2-C2D062AD248A}"/>
          </ac:spMkLst>
        </pc:spChg>
        <pc:spChg chg="mod">
          <ac:chgData name="Marbahun" userId="f9980d50-8f48-457e-a9e2-6a97b313c7f2" providerId="ADAL" clId="{969DBC07-C5AA-424F-AFAA-D40E03A99F44}" dt="2020-07-14T11:48:35.390" v="1191"/>
          <ac:spMkLst>
            <pc:docMk/>
            <pc:sldMk cId="1206701269" sldId="1895"/>
            <ac:spMk id="32" creationId="{D3DC09DD-7F1B-4AD0-849B-93D12C19E07D}"/>
          </ac:spMkLst>
        </pc:spChg>
        <pc:spChg chg="mod">
          <ac:chgData name="Marbahun" userId="f9980d50-8f48-457e-a9e2-6a97b313c7f2" providerId="ADAL" clId="{969DBC07-C5AA-424F-AFAA-D40E03A99F44}" dt="2020-07-14T11:48:35.390" v="1191"/>
          <ac:spMkLst>
            <pc:docMk/>
            <pc:sldMk cId="1206701269" sldId="1895"/>
            <ac:spMk id="33" creationId="{900C1951-FD47-43E9-89F7-6C3868660838}"/>
          </ac:spMkLst>
        </pc:spChg>
        <pc:spChg chg="mod">
          <ac:chgData name="Marbahun" userId="f9980d50-8f48-457e-a9e2-6a97b313c7f2" providerId="ADAL" clId="{969DBC07-C5AA-424F-AFAA-D40E03A99F44}" dt="2020-07-14T11:49:00.511" v="1204"/>
          <ac:spMkLst>
            <pc:docMk/>
            <pc:sldMk cId="1206701269" sldId="1895"/>
            <ac:spMk id="35" creationId="{31F08181-8CC4-4596-B829-A0735055FFA7}"/>
          </ac:spMkLst>
        </pc:spChg>
        <pc:spChg chg="mod">
          <ac:chgData name="Marbahun" userId="f9980d50-8f48-457e-a9e2-6a97b313c7f2" providerId="ADAL" clId="{969DBC07-C5AA-424F-AFAA-D40E03A99F44}" dt="2020-07-14T11:49:00.511" v="1204"/>
          <ac:spMkLst>
            <pc:docMk/>
            <pc:sldMk cId="1206701269" sldId="1895"/>
            <ac:spMk id="36" creationId="{CCEB538D-D60A-4D39-AB33-B539366CE6BA}"/>
          </ac:spMkLst>
        </pc:spChg>
        <pc:grpChg chg="del mod">
          <ac:chgData name="Marbahun" userId="f9980d50-8f48-457e-a9e2-6a97b313c7f2" providerId="ADAL" clId="{969DBC07-C5AA-424F-AFAA-D40E03A99F44}" dt="2020-07-14T11:47:44.216" v="1168" actId="478"/>
          <ac:grpSpMkLst>
            <pc:docMk/>
            <pc:sldMk cId="1206701269" sldId="1895"/>
            <ac:grpSpMk id="25" creationId="{0F35D376-E4B7-4318-92FA-99C68BF14BD4}"/>
          </ac:grpSpMkLst>
        </pc:grpChg>
        <pc:grpChg chg="del mod">
          <ac:chgData name="Marbahun" userId="f9980d50-8f48-457e-a9e2-6a97b313c7f2" providerId="ADAL" clId="{969DBC07-C5AA-424F-AFAA-D40E03A99F44}" dt="2020-07-14T11:48:12.121" v="1181" actId="478"/>
          <ac:grpSpMkLst>
            <pc:docMk/>
            <pc:sldMk cId="1206701269" sldId="1895"/>
            <ac:grpSpMk id="28" creationId="{B9D93FE5-0D1C-4BB1-A377-722ADE0BFBFE}"/>
          </ac:grpSpMkLst>
        </pc:grpChg>
        <pc:grpChg chg="del mod">
          <ac:chgData name="Marbahun" userId="f9980d50-8f48-457e-a9e2-6a97b313c7f2" providerId="ADAL" clId="{969DBC07-C5AA-424F-AFAA-D40E03A99F44}" dt="2020-07-14T11:48:39.367" v="1194" actId="478"/>
          <ac:grpSpMkLst>
            <pc:docMk/>
            <pc:sldMk cId="1206701269" sldId="1895"/>
            <ac:grpSpMk id="31" creationId="{3778EFF2-6012-4F72-BACA-7CF0F8C2E35B}"/>
          </ac:grpSpMkLst>
        </pc:grpChg>
        <pc:grpChg chg="del mod">
          <ac:chgData name="Marbahun" userId="f9980d50-8f48-457e-a9e2-6a97b313c7f2" providerId="ADAL" clId="{969DBC07-C5AA-424F-AFAA-D40E03A99F44}" dt="2020-07-14T11:49:03.274" v="1207" actId="478"/>
          <ac:grpSpMkLst>
            <pc:docMk/>
            <pc:sldMk cId="1206701269" sldId="1895"/>
            <ac:grpSpMk id="34" creationId="{ABC2301B-1F86-4874-8BBE-1FD96CDD3A17}"/>
          </ac:grpSpMkLst>
        </pc:grpChg>
        <pc:picChg chg="add mod">
          <ac:chgData name="Marbahun" userId="f9980d50-8f48-457e-a9e2-6a97b313c7f2" providerId="ADAL" clId="{969DBC07-C5AA-424F-AFAA-D40E03A99F44}" dt="2020-07-14T11:53:35.435" v="1217" actId="13244"/>
          <ac:picMkLst>
            <pc:docMk/>
            <pc:sldMk cId="1206701269" sldId="1895"/>
            <ac:picMk id="5" creationId="{649BB4EE-6615-4AE9-811E-1285D3E6494E}"/>
          </ac:picMkLst>
        </pc:picChg>
        <pc:picChg chg="add mod">
          <ac:chgData name="Marbahun" userId="f9980d50-8f48-457e-a9e2-6a97b313c7f2" providerId="ADAL" clId="{969DBC07-C5AA-424F-AFAA-D40E03A99F44}" dt="2020-07-14T11:53:35.435" v="1217" actId="13244"/>
          <ac:picMkLst>
            <pc:docMk/>
            <pc:sldMk cId="1206701269" sldId="1895"/>
            <ac:picMk id="11" creationId="{75D23F20-7529-433D-8191-5150DFBD57C3}"/>
          </ac:picMkLst>
        </pc:picChg>
        <pc:picChg chg="add mod modCrop">
          <ac:chgData name="Marbahun" userId="f9980d50-8f48-457e-a9e2-6a97b313c7f2" providerId="ADAL" clId="{969DBC07-C5AA-424F-AFAA-D40E03A99F44}" dt="2020-07-14T11:53:35.435" v="1217" actId="13244"/>
          <ac:picMkLst>
            <pc:docMk/>
            <pc:sldMk cId="1206701269" sldId="1895"/>
            <ac:picMk id="16" creationId="{D601BAF3-ABC4-447F-817E-50354566B182}"/>
          </ac:picMkLst>
        </pc:picChg>
        <pc:picChg chg="add mod">
          <ac:chgData name="Marbahun" userId="f9980d50-8f48-457e-a9e2-6a97b313c7f2" providerId="ADAL" clId="{969DBC07-C5AA-424F-AFAA-D40E03A99F44}" dt="2020-07-14T11:53:35.435" v="1217" actId="13244"/>
          <ac:picMkLst>
            <pc:docMk/>
            <pc:sldMk cId="1206701269" sldId="1895"/>
            <ac:picMk id="18" creationId="{61A9D0E6-EE86-4920-BF17-6A3B8231A2BB}"/>
          </ac:picMkLst>
        </pc:picChg>
        <pc:picChg chg="del">
          <ac:chgData name="Marbahun" userId="f9980d50-8f48-457e-a9e2-6a97b313c7f2" providerId="ADAL" clId="{969DBC07-C5AA-424F-AFAA-D40E03A99F44}" dt="2020-07-14T11:47:44.216" v="1168" actId="478"/>
          <ac:picMkLst>
            <pc:docMk/>
            <pc:sldMk cId="1206701269" sldId="1895"/>
            <ac:picMk id="39" creationId="{25542A60-425B-48C1-87CA-968594F1EE54}"/>
          </ac:picMkLst>
        </pc:picChg>
        <pc:picChg chg="del">
          <ac:chgData name="Marbahun" userId="f9980d50-8f48-457e-a9e2-6a97b313c7f2" providerId="ADAL" clId="{969DBC07-C5AA-424F-AFAA-D40E03A99F44}" dt="2020-07-14T11:48:12.121" v="1181" actId="478"/>
          <ac:picMkLst>
            <pc:docMk/>
            <pc:sldMk cId="1206701269" sldId="1895"/>
            <ac:picMk id="40" creationId="{F8236DDC-8021-4474-A6D7-EAB4CF6243E1}"/>
          </ac:picMkLst>
        </pc:picChg>
        <pc:picChg chg="del">
          <ac:chgData name="Marbahun" userId="f9980d50-8f48-457e-a9e2-6a97b313c7f2" providerId="ADAL" clId="{969DBC07-C5AA-424F-AFAA-D40E03A99F44}" dt="2020-07-14T11:48:39.367" v="1194" actId="478"/>
          <ac:picMkLst>
            <pc:docMk/>
            <pc:sldMk cId="1206701269" sldId="1895"/>
            <ac:picMk id="41" creationId="{C9E44F2B-3840-42F8-8096-C1B631D1B848}"/>
          </ac:picMkLst>
        </pc:picChg>
        <pc:picChg chg="del">
          <ac:chgData name="Marbahun" userId="f9980d50-8f48-457e-a9e2-6a97b313c7f2" providerId="ADAL" clId="{969DBC07-C5AA-424F-AFAA-D40E03A99F44}" dt="2020-07-14T11:49:03.274" v="1207" actId="478"/>
          <ac:picMkLst>
            <pc:docMk/>
            <pc:sldMk cId="1206701269" sldId="1895"/>
            <ac:picMk id="42" creationId="{3DB10352-AF05-4CF1-8782-A869BE39C967}"/>
          </ac:picMkLst>
        </pc:picChg>
        <pc:cxnChg chg="mod">
          <ac:chgData name="Marbahun" userId="f9980d50-8f48-457e-a9e2-6a97b313c7f2" providerId="ADAL" clId="{969DBC07-C5AA-424F-AFAA-D40E03A99F44}" dt="2020-07-14T11:53:35.435" v="1217" actId="13244"/>
          <ac:cxnSpMkLst>
            <pc:docMk/>
            <pc:sldMk cId="1206701269" sldId="1895"/>
            <ac:cxnSpMk id="7" creationId="{B190AF31-9AAC-46DA-9265-27DD026306BF}"/>
          </ac:cxnSpMkLst>
        </pc:cxnChg>
        <pc:cxnChg chg="mod">
          <ac:chgData name="Marbahun" userId="f9980d50-8f48-457e-a9e2-6a97b313c7f2" providerId="ADAL" clId="{969DBC07-C5AA-424F-AFAA-D40E03A99F44}" dt="2020-07-14T11:53:35.435" v="1217" actId="13244"/>
          <ac:cxnSpMkLst>
            <pc:docMk/>
            <pc:sldMk cId="1206701269" sldId="1895"/>
            <ac:cxnSpMk id="10" creationId="{34B2F1DA-DACE-41AA-A6FD-35E909496A7C}"/>
          </ac:cxnSpMkLst>
        </pc:cxnChg>
        <pc:cxnChg chg="mod">
          <ac:chgData name="Marbahun" userId="f9980d50-8f48-457e-a9e2-6a97b313c7f2" providerId="ADAL" clId="{969DBC07-C5AA-424F-AFAA-D40E03A99F44}" dt="2020-07-14T11:53:35.435" v="1217" actId="13244"/>
          <ac:cxnSpMkLst>
            <pc:docMk/>
            <pc:sldMk cId="1206701269" sldId="1895"/>
            <ac:cxnSpMk id="13" creationId="{912BE3A2-E91A-4227-AFE4-E425B60126EC}"/>
          </ac:cxnSpMkLst>
        </pc:cxnChg>
      </pc:sldChg>
      <pc:sldChg chg="addSp delSp modSp mod">
        <pc:chgData name="Marbahun" userId="f9980d50-8f48-457e-a9e2-6a97b313c7f2" providerId="ADAL" clId="{969DBC07-C5AA-424F-AFAA-D40E03A99F44}" dt="2020-07-15T14:57:14.690" v="1295" actId="13244"/>
        <pc:sldMkLst>
          <pc:docMk/>
          <pc:sldMk cId="2938927582" sldId="1906"/>
        </pc:sldMkLst>
        <pc:spChg chg="mod">
          <ac:chgData name="Marbahun" userId="f9980d50-8f48-457e-a9e2-6a97b313c7f2" providerId="ADAL" clId="{969DBC07-C5AA-424F-AFAA-D40E03A99F44}" dt="2020-07-14T11:13:10.301" v="811" actId="338"/>
          <ac:spMkLst>
            <pc:docMk/>
            <pc:sldMk cId="2938927582" sldId="1906"/>
            <ac:spMk id="2" creationId="{C061A624-BD17-43DD-A8F4-866EADAC818F}"/>
          </ac:spMkLst>
        </pc:spChg>
        <pc:spChg chg="mod">
          <ac:chgData name="Marbahun" userId="f9980d50-8f48-457e-a9e2-6a97b313c7f2" providerId="ADAL" clId="{969DBC07-C5AA-424F-AFAA-D40E03A99F44}" dt="2020-07-14T11:11:21.023" v="727" actId="338"/>
          <ac:spMkLst>
            <pc:docMk/>
            <pc:sldMk cId="2938927582" sldId="1906"/>
            <ac:spMk id="4" creationId="{BFC0F17B-DF1C-413C-AB56-704EC28EB933}"/>
          </ac:spMkLst>
        </pc:spChg>
        <pc:spChg chg="mod">
          <ac:chgData name="Marbahun" userId="f9980d50-8f48-457e-a9e2-6a97b313c7f2" providerId="ADAL" clId="{969DBC07-C5AA-424F-AFAA-D40E03A99F44}" dt="2020-07-14T11:11:21.023" v="727" actId="338"/>
          <ac:spMkLst>
            <pc:docMk/>
            <pc:sldMk cId="2938927582" sldId="1906"/>
            <ac:spMk id="5" creationId="{315F0BBE-B373-4CAA-8321-6D816FB20515}"/>
          </ac:spMkLst>
        </pc:spChg>
        <pc:spChg chg="add del mod">
          <ac:chgData name="Marbahun" userId="f9980d50-8f48-457e-a9e2-6a97b313c7f2" providerId="ADAL" clId="{969DBC07-C5AA-424F-AFAA-D40E03A99F44}" dt="2020-07-15T14:56:59.106" v="1291" actId="478"/>
          <ac:spMkLst>
            <pc:docMk/>
            <pc:sldMk cId="2938927582" sldId="1906"/>
            <ac:spMk id="7" creationId="{EB88948E-ADE9-4C14-906F-B4CBBEF5E069}"/>
          </ac:spMkLst>
        </pc:spChg>
        <pc:spChg chg="add mod">
          <ac:chgData name="Marbahun" userId="f9980d50-8f48-457e-a9e2-6a97b313c7f2" providerId="ADAL" clId="{969DBC07-C5AA-424F-AFAA-D40E03A99F44}" dt="2020-07-14T12:02:49.162" v="1273" actId="2711"/>
          <ac:spMkLst>
            <pc:docMk/>
            <pc:sldMk cId="2938927582" sldId="1906"/>
            <ac:spMk id="8" creationId="{EEE6FFD2-B47A-4E71-A758-CED03298DEE6}"/>
          </ac:spMkLst>
        </pc:spChg>
        <pc:spChg chg="mod">
          <ac:chgData name="Marbahun" userId="f9980d50-8f48-457e-a9e2-6a97b313c7f2" providerId="ADAL" clId="{969DBC07-C5AA-424F-AFAA-D40E03A99F44}" dt="2020-07-14T11:11:21.023" v="727" actId="338"/>
          <ac:spMkLst>
            <pc:docMk/>
            <pc:sldMk cId="2938927582" sldId="1906"/>
            <ac:spMk id="9" creationId="{B4FBB0EB-E6CE-4D61-8442-A1959C870650}"/>
          </ac:spMkLst>
        </pc:spChg>
        <pc:spChg chg="add mod ord">
          <ac:chgData name="Marbahun" userId="f9980d50-8f48-457e-a9e2-6a97b313c7f2" providerId="ADAL" clId="{969DBC07-C5AA-424F-AFAA-D40E03A99F44}" dt="2020-07-15T14:53:57.260" v="1275" actId="1076"/>
          <ac:spMkLst>
            <pc:docMk/>
            <pc:sldMk cId="2938927582" sldId="1906"/>
            <ac:spMk id="10" creationId="{986958A9-E7FF-4090-809C-3DD0A1F70FC1}"/>
          </ac:spMkLst>
        </pc:spChg>
        <pc:spChg chg="mod">
          <ac:chgData name="Marbahun" userId="f9980d50-8f48-457e-a9e2-6a97b313c7f2" providerId="ADAL" clId="{969DBC07-C5AA-424F-AFAA-D40E03A99F44}" dt="2020-07-14T11:11:59.753" v="769" actId="338"/>
          <ac:spMkLst>
            <pc:docMk/>
            <pc:sldMk cId="2938927582" sldId="1906"/>
            <ac:spMk id="12" creationId="{F303DA7E-AF56-47B1-8C17-CA44221783BE}"/>
          </ac:spMkLst>
        </pc:spChg>
        <pc:spChg chg="mod">
          <ac:chgData name="Marbahun" userId="f9980d50-8f48-457e-a9e2-6a97b313c7f2" providerId="ADAL" clId="{969DBC07-C5AA-424F-AFAA-D40E03A99F44}" dt="2020-07-14T11:11:59.753" v="769" actId="338"/>
          <ac:spMkLst>
            <pc:docMk/>
            <pc:sldMk cId="2938927582" sldId="1906"/>
            <ac:spMk id="13" creationId="{55ABB4A0-3DA7-4091-9CD1-C1D0633FBA26}"/>
          </ac:spMkLst>
        </pc:spChg>
        <pc:spChg chg="del">
          <ac:chgData name="Marbahun" userId="f9980d50-8f48-457e-a9e2-6a97b313c7f2" providerId="ADAL" clId="{969DBC07-C5AA-424F-AFAA-D40E03A99F44}" dt="2020-07-15T14:54:24.812" v="1284" actId="478"/>
          <ac:spMkLst>
            <pc:docMk/>
            <pc:sldMk cId="2938927582" sldId="1906"/>
            <ac:spMk id="13" creationId="{953AA3CE-324D-4723-9B15-DBDCF8B327D2}"/>
          </ac:spMkLst>
        </pc:spChg>
        <pc:spChg chg="mod">
          <ac:chgData name="Marbahun" userId="f9980d50-8f48-457e-a9e2-6a97b313c7f2" providerId="ADAL" clId="{969DBC07-C5AA-424F-AFAA-D40E03A99F44}" dt="2020-07-14T11:11:59.753" v="769" actId="338"/>
          <ac:spMkLst>
            <pc:docMk/>
            <pc:sldMk cId="2938927582" sldId="1906"/>
            <ac:spMk id="14" creationId="{BF4FD83A-5247-4818-9D8B-7DD67154204C}"/>
          </ac:spMkLst>
        </pc:spChg>
        <pc:spChg chg="del mod topLvl">
          <ac:chgData name="Marbahun" userId="f9980d50-8f48-457e-a9e2-6a97b313c7f2" providerId="ADAL" clId="{969DBC07-C5AA-424F-AFAA-D40E03A99F44}" dt="2020-07-14T11:13:24.215" v="816" actId="478"/>
          <ac:spMkLst>
            <pc:docMk/>
            <pc:sldMk cId="2938927582" sldId="1906"/>
            <ac:spMk id="16" creationId="{A0DD1D50-284A-4E39-80F2-EE1A6AA2E133}"/>
          </ac:spMkLst>
        </pc:spChg>
        <pc:spChg chg="del mod topLvl">
          <ac:chgData name="Marbahun" userId="f9980d50-8f48-457e-a9e2-6a97b313c7f2" providerId="ADAL" clId="{969DBC07-C5AA-424F-AFAA-D40E03A99F44}" dt="2020-07-14T11:13:17.085" v="813" actId="478"/>
          <ac:spMkLst>
            <pc:docMk/>
            <pc:sldMk cId="2938927582" sldId="1906"/>
            <ac:spMk id="17" creationId="{BD758341-8D48-4FE4-85E5-56A7BF71ACC7}"/>
          </ac:spMkLst>
        </pc:spChg>
        <pc:spChg chg="del mod topLvl">
          <ac:chgData name="Marbahun" userId="f9980d50-8f48-457e-a9e2-6a97b313c7f2" providerId="ADAL" clId="{969DBC07-C5AA-424F-AFAA-D40E03A99F44}" dt="2020-07-14T11:13:17.085" v="813" actId="478"/>
          <ac:spMkLst>
            <pc:docMk/>
            <pc:sldMk cId="2938927582" sldId="1906"/>
            <ac:spMk id="18" creationId="{AA36BB0A-94DC-4308-9855-39109549309A}"/>
          </ac:spMkLst>
        </pc:spChg>
        <pc:spChg chg="mod">
          <ac:chgData name="Marbahun" userId="f9980d50-8f48-457e-a9e2-6a97b313c7f2" providerId="ADAL" clId="{969DBC07-C5AA-424F-AFAA-D40E03A99F44}" dt="2020-07-15T14:54:40.339" v="1290" actId="12789"/>
          <ac:spMkLst>
            <pc:docMk/>
            <pc:sldMk cId="2938927582" sldId="1906"/>
            <ac:spMk id="21" creationId="{B5D71B9D-37BF-4B79-A950-ED07C2DC84A2}"/>
          </ac:spMkLst>
        </pc:spChg>
        <pc:spChg chg="add mod ord">
          <ac:chgData name="Marbahun" userId="f9980d50-8f48-457e-a9e2-6a97b313c7f2" providerId="ADAL" clId="{969DBC07-C5AA-424F-AFAA-D40E03A99F44}" dt="2020-07-14T11:16:35.085" v="837" actId="164"/>
          <ac:spMkLst>
            <pc:docMk/>
            <pc:sldMk cId="2938927582" sldId="1906"/>
            <ac:spMk id="22" creationId="{04E691B5-F08A-40A8-8038-A41E83DBC622}"/>
          </ac:spMkLst>
        </pc:spChg>
        <pc:spChg chg="del mod">
          <ac:chgData name="Marbahun" userId="f9980d50-8f48-457e-a9e2-6a97b313c7f2" providerId="ADAL" clId="{969DBC07-C5AA-424F-AFAA-D40E03A99F44}" dt="2020-07-11T13:18:34.229" v="257" actId="478"/>
          <ac:spMkLst>
            <pc:docMk/>
            <pc:sldMk cId="2938927582" sldId="1906"/>
            <ac:spMk id="28" creationId="{81EADC35-167E-4A26-9133-143146ED9B5D}"/>
          </ac:spMkLst>
        </pc:spChg>
        <pc:grpChg chg="mod">
          <ac:chgData name="Marbahun" userId="f9980d50-8f48-457e-a9e2-6a97b313c7f2" providerId="ADAL" clId="{969DBC07-C5AA-424F-AFAA-D40E03A99F44}" dt="2020-07-14T11:13:10.301" v="811" actId="338"/>
          <ac:grpSpMkLst>
            <pc:docMk/>
            <pc:sldMk cId="2938927582" sldId="1906"/>
            <ac:grpSpMk id="1" creationId="{00000000-0000-0000-0000-000000000000}"/>
          </ac:grpSpMkLst>
        </pc:grpChg>
        <pc:grpChg chg="mod">
          <ac:chgData name="Marbahun" userId="f9980d50-8f48-457e-a9e2-6a97b313c7f2" providerId="ADAL" clId="{969DBC07-C5AA-424F-AFAA-D40E03A99F44}" dt="2020-07-14T11:11:21.023" v="727" actId="338"/>
          <ac:grpSpMkLst>
            <pc:docMk/>
            <pc:sldMk cId="2938927582" sldId="1906"/>
            <ac:grpSpMk id="3" creationId="{9FA55E6E-C85D-4368-B92D-E3B812CB2D7F}"/>
          </ac:grpSpMkLst>
        </pc:grpChg>
        <pc:grpChg chg="mod">
          <ac:chgData name="Marbahun" userId="f9980d50-8f48-457e-a9e2-6a97b313c7f2" providerId="ADAL" clId="{969DBC07-C5AA-424F-AFAA-D40E03A99F44}" dt="2020-07-14T11:11:59.753" v="769" actId="338"/>
          <ac:grpSpMkLst>
            <pc:docMk/>
            <pc:sldMk cId="2938927582" sldId="1906"/>
            <ac:grpSpMk id="11" creationId="{75D8CAE5-89C0-4AD5-9512-2A3B609AC69E}"/>
          </ac:grpSpMkLst>
        </pc:grpChg>
        <pc:grpChg chg="del mod">
          <ac:chgData name="Marbahun" userId="f9980d50-8f48-457e-a9e2-6a97b313c7f2" providerId="ADAL" clId="{969DBC07-C5AA-424F-AFAA-D40E03A99F44}" dt="2020-07-14T11:13:12.257" v="812" actId="165"/>
          <ac:grpSpMkLst>
            <pc:docMk/>
            <pc:sldMk cId="2938927582" sldId="1906"/>
            <ac:grpSpMk id="15" creationId="{0ABDE73E-04FB-4713-B55D-C519B8C9054F}"/>
          </ac:grpSpMkLst>
        </pc:grpChg>
        <pc:grpChg chg="add del mod">
          <ac:chgData name="Marbahun" userId="f9980d50-8f48-457e-a9e2-6a97b313c7f2" providerId="ADAL" clId="{969DBC07-C5AA-424F-AFAA-D40E03A99F44}" dt="2020-07-15T14:54:14.888" v="1280" actId="478"/>
          <ac:grpSpMkLst>
            <pc:docMk/>
            <pc:sldMk cId="2938927582" sldId="1906"/>
            <ac:grpSpMk id="19" creationId="{98F38B5E-E1E8-4870-B419-D0AEA8E4C45A}"/>
          </ac:grpSpMkLst>
        </pc:grpChg>
        <pc:grpChg chg="add del mod">
          <ac:chgData name="Marbahun" userId="f9980d50-8f48-457e-a9e2-6a97b313c7f2" providerId="ADAL" clId="{969DBC07-C5AA-424F-AFAA-D40E03A99F44}" dt="2020-07-15T14:54:14.888" v="1280" actId="478"/>
          <ac:grpSpMkLst>
            <pc:docMk/>
            <pc:sldMk cId="2938927582" sldId="1906"/>
            <ac:grpSpMk id="20" creationId="{CD387657-24B5-4F62-9232-C7BBE26DDE51}"/>
          </ac:grpSpMkLst>
        </pc:grpChg>
        <pc:picChg chg="add del">
          <ac:chgData name="Marbahun" userId="f9980d50-8f48-457e-a9e2-6a97b313c7f2" providerId="ADAL" clId="{969DBC07-C5AA-424F-AFAA-D40E03A99F44}" dt="2020-07-15T14:54:06.211" v="1277" actId="22"/>
          <ac:picMkLst>
            <pc:docMk/>
            <pc:sldMk cId="2938927582" sldId="1906"/>
            <ac:picMk id="4" creationId="{DE29D396-4CA7-481E-966B-6D91A14256ED}"/>
          </ac:picMkLst>
        </pc:picChg>
        <pc:picChg chg="add del mod">
          <ac:chgData name="Marbahun" userId="f9980d50-8f48-457e-a9e2-6a97b313c7f2" providerId="ADAL" clId="{969DBC07-C5AA-424F-AFAA-D40E03A99F44}" dt="2020-07-14T11:13:10.301" v="811" actId="338"/>
          <ac:picMkLst>
            <pc:docMk/>
            <pc:sldMk cId="2938927582" sldId="1906"/>
            <ac:picMk id="6" creationId="{30CBA11D-D502-4766-B93E-57CC7462F630}"/>
          </ac:picMkLst>
        </pc:picChg>
        <pc:picChg chg="add mod">
          <ac:chgData name="Marbahun" userId="f9980d50-8f48-457e-a9e2-6a97b313c7f2" providerId="ADAL" clId="{969DBC07-C5AA-424F-AFAA-D40E03A99F44}" dt="2020-07-15T14:54:40.339" v="1290" actId="12789"/>
          <ac:picMkLst>
            <pc:docMk/>
            <pc:sldMk cId="2938927582" sldId="1906"/>
            <ac:picMk id="6" creationId="{E725E1AC-1919-4B88-966A-FDD7B0C8F37D}"/>
          </ac:picMkLst>
        </pc:picChg>
        <pc:picChg chg="add mod">
          <ac:chgData name="Marbahun" userId="f9980d50-8f48-457e-a9e2-6a97b313c7f2" providerId="ADAL" clId="{969DBC07-C5AA-424F-AFAA-D40E03A99F44}" dt="2020-07-15T14:57:14.690" v="1295" actId="13244"/>
          <ac:picMkLst>
            <pc:docMk/>
            <pc:sldMk cId="2938927582" sldId="1906"/>
            <ac:picMk id="9" creationId="{55E113E6-E9B1-4885-9362-BB8F8B46700C}"/>
          </ac:picMkLst>
        </pc:picChg>
        <pc:picChg chg="mod">
          <ac:chgData name="Marbahun" userId="f9980d50-8f48-457e-a9e2-6a97b313c7f2" providerId="ADAL" clId="{969DBC07-C5AA-424F-AFAA-D40E03A99F44}" dt="2020-07-14T11:11:21.023" v="727" actId="338"/>
          <ac:picMkLst>
            <pc:docMk/>
            <pc:sldMk cId="2938927582" sldId="1906"/>
            <ac:picMk id="1029" creationId="{E882A4A7-A0B3-494E-8EE9-22D5FAA09A77}"/>
          </ac:picMkLst>
        </pc:picChg>
        <pc:picChg chg="mod">
          <ac:chgData name="Marbahun" userId="f9980d50-8f48-457e-a9e2-6a97b313c7f2" providerId="ADAL" clId="{969DBC07-C5AA-424F-AFAA-D40E03A99F44}" dt="2020-07-14T11:11:21.023" v="727" actId="338"/>
          <ac:picMkLst>
            <pc:docMk/>
            <pc:sldMk cId="2938927582" sldId="1906"/>
            <ac:picMk id="1031" creationId="{4CB2DDE6-7791-42FB-B70B-34897A1830A6}"/>
          </ac:picMkLst>
        </pc:picChg>
        <pc:picChg chg="mod">
          <ac:chgData name="Marbahun" userId="f9980d50-8f48-457e-a9e2-6a97b313c7f2" providerId="ADAL" clId="{969DBC07-C5AA-424F-AFAA-D40E03A99F44}" dt="2020-07-14T11:11:59.753" v="769" actId="338"/>
          <ac:picMkLst>
            <pc:docMk/>
            <pc:sldMk cId="2938927582" sldId="1906"/>
            <ac:picMk id="1036" creationId="{7F79EED0-08BC-4D4C-8427-918BB2982F29}"/>
          </ac:picMkLst>
        </pc:picChg>
        <pc:picChg chg="mod">
          <ac:chgData name="Marbahun" userId="f9980d50-8f48-457e-a9e2-6a97b313c7f2" providerId="ADAL" clId="{969DBC07-C5AA-424F-AFAA-D40E03A99F44}" dt="2020-07-14T11:11:59.753" v="769" actId="338"/>
          <ac:picMkLst>
            <pc:docMk/>
            <pc:sldMk cId="2938927582" sldId="1906"/>
            <ac:picMk id="1038" creationId="{084DCB95-A72C-483D-8DB5-FD74D78BCEDB}"/>
          </ac:picMkLst>
        </pc:picChg>
        <pc:picChg chg="mod topLvl">
          <ac:chgData name="Marbahun" userId="f9980d50-8f48-457e-a9e2-6a97b313c7f2" providerId="ADAL" clId="{969DBC07-C5AA-424F-AFAA-D40E03A99F44}" dt="2020-07-15T14:53:57.260" v="1275" actId="1076"/>
          <ac:picMkLst>
            <pc:docMk/>
            <pc:sldMk cId="2938927582" sldId="1906"/>
            <ac:picMk id="1043" creationId="{96767391-E02E-4E48-8D8A-868812C3C863}"/>
          </ac:picMkLst>
        </pc:picChg>
        <pc:picChg chg="mod topLvl">
          <ac:chgData name="Marbahun" userId="f9980d50-8f48-457e-a9e2-6a97b313c7f2" providerId="ADAL" clId="{969DBC07-C5AA-424F-AFAA-D40E03A99F44}" dt="2020-07-14T11:16:35.085" v="837" actId="164"/>
          <ac:picMkLst>
            <pc:docMk/>
            <pc:sldMk cId="2938927582" sldId="1906"/>
            <ac:picMk id="1045" creationId="{5B572E7E-7685-4969-BD54-911DD38AFCD0}"/>
          </ac:picMkLst>
        </pc:picChg>
        <pc:cxnChg chg="mod">
          <ac:chgData name="Marbahun" userId="f9980d50-8f48-457e-a9e2-6a97b313c7f2" providerId="ADAL" clId="{969DBC07-C5AA-424F-AFAA-D40E03A99F44}" dt="2020-07-14T11:14:03.484" v="823" actId="962"/>
          <ac:cxnSpMkLst>
            <pc:docMk/>
            <pc:sldMk cId="2938927582" sldId="1906"/>
            <ac:cxnSpMk id="24" creationId="{11D5997B-EA33-49F8-8C31-2F1116F4AADC}"/>
          </ac:cxnSpMkLst>
        </pc:cxnChg>
      </pc:sldChg>
      <pc:sldChg chg="addSp delSp modSp mod">
        <pc:chgData name="Marbahun" userId="f9980d50-8f48-457e-a9e2-6a97b313c7f2" providerId="ADAL" clId="{969DBC07-C5AA-424F-AFAA-D40E03A99F44}" dt="2020-07-14T10:53:22.794" v="639" actId="13244"/>
        <pc:sldMkLst>
          <pc:docMk/>
          <pc:sldMk cId="357754359" sldId="1911"/>
        </pc:sldMkLst>
        <pc:spChg chg="mod">
          <ac:chgData name="Marbahun" userId="f9980d50-8f48-457e-a9e2-6a97b313c7f2" providerId="ADAL" clId="{969DBC07-C5AA-424F-AFAA-D40E03A99F44}" dt="2020-07-14T10:53:22.794" v="639" actId="13244"/>
          <ac:spMkLst>
            <pc:docMk/>
            <pc:sldMk cId="357754359" sldId="1911"/>
            <ac:spMk id="2" creationId="{7720ED75-5944-4BB1-9D5D-7CED1E8B646E}"/>
          </ac:spMkLst>
        </pc:spChg>
        <pc:spChg chg="mod">
          <ac:chgData name="Marbahun" userId="f9980d50-8f48-457e-a9e2-6a97b313c7f2" providerId="ADAL" clId="{969DBC07-C5AA-424F-AFAA-D40E03A99F44}" dt="2020-07-14T10:53:22.794" v="639" actId="13244"/>
          <ac:spMkLst>
            <pc:docMk/>
            <pc:sldMk cId="357754359" sldId="1911"/>
            <ac:spMk id="4" creationId="{BFE4DBFA-B13B-4D50-9BDF-EA2B8E779C38}"/>
          </ac:spMkLst>
        </pc:spChg>
        <pc:spChg chg="mod">
          <ac:chgData name="Marbahun" userId="f9980d50-8f48-457e-a9e2-6a97b313c7f2" providerId="ADAL" clId="{969DBC07-C5AA-424F-AFAA-D40E03A99F44}" dt="2020-07-14T10:44:10.704" v="619"/>
          <ac:spMkLst>
            <pc:docMk/>
            <pc:sldMk cId="357754359" sldId="1911"/>
            <ac:spMk id="6" creationId="{5B171B93-BF4C-442C-B396-9A258EBF6289}"/>
          </ac:spMkLst>
        </pc:spChg>
        <pc:spChg chg="mod">
          <ac:chgData name="Marbahun" userId="f9980d50-8f48-457e-a9e2-6a97b313c7f2" providerId="ADAL" clId="{969DBC07-C5AA-424F-AFAA-D40E03A99F44}" dt="2020-07-14T10:44:10.704" v="619"/>
          <ac:spMkLst>
            <pc:docMk/>
            <pc:sldMk cId="357754359" sldId="1911"/>
            <ac:spMk id="7" creationId="{B0E9377C-A65E-4A87-A466-E1EA8A68B337}"/>
          </ac:spMkLst>
        </pc:spChg>
        <pc:spChg chg="mod">
          <ac:chgData name="Marbahun" userId="f9980d50-8f48-457e-a9e2-6a97b313c7f2" providerId="ADAL" clId="{969DBC07-C5AA-424F-AFAA-D40E03A99F44}" dt="2020-07-14T10:53:22.794" v="639" actId="13244"/>
          <ac:spMkLst>
            <pc:docMk/>
            <pc:sldMk cId="357754359" sldId="1911"/>
            <ac:spMk id="9" creationId="{F1A0E4FC-0F10-4CFE-BB98-25897AE55A2B}"/>
          </ac:spMkLst>
        </pc:spChg>
        <pc:spChg chg="mod">
          <ac:chgData name="Marbahun" userId="f9980d50-8f48-457e-a9e2-6a97b313c7f2" providerId="ADAL" clId="{969DBC07-C5AA-424F-AFAA-D40E03A99F44}" dt="2020-07-14T10:44:43.384" v="632"/>
          <ac:spMkLst>
            <pc:docMk/>
            <pc:sldMk cId="357754359" sldId="1911"/>
            <ac:spMk id="12" creationId="{7657B261-0A2D-4AFA-BD83-879DA2E89550}"/>
          </ac:spMkLst>
        </pc:spChg>
        <pc:spChg chg="mod">
          <ac:chgData name="Marbahun" userId="f9980d50-8f48-457e-a9e2-6a97b313c7f2" providerId="ADAL" clId="{969DBC07-C5AA-424F-AFAA-D40E03A99F44}" dt="2020-07-14T10:44:43.384" v="632"/>
          <ac:spMkLst>
            <pc:docMk/>
            <pc:sldMk cId="357754359" sldId="1911"/>
            <ac:spMk id="13" creationId="{4071E467-7B3E-41C3-BF3E-FBC1D39EAC15}"/>
          </ac:spMkLst>
        </pc:spChg>
        <pc:spChg chg="add del mod">
          <ac:chgData name="Marbahun" userId="f9980d50-8f48-457e-a9e2-6a97b313c7f2" providerId="ADAL" clId="{969DBC07-C5AA-424F-AFAA-D40E03A99F44}" dt="2020-07-11T13:21:30.641" v="279" actId="21"/>
          <ac:spMkLst>
            <pc:docMk/>
            <pc:sldMk cId="357754359" sldId="1911"/>
            <ac:spMk id="16" creationId="{75187DD5-123A-4398-A8E4-6C259A542749}"/>
          </ac:spMkLst>
        </pc:spChg>
        <pc:grpChg chg="del mod">
          <ac:chgData name="Marbahun" userId="f9980d50-8f48-457e-a9e2-6a97b313c7f2" providerId="ADAL" clId="{969DBC07-C5AA-424F-AFAA-D40E03A99F44}" dt="2020-07-14T10:44:15.247" v="620" actId="478"/>
          <ac:grpSpMkLst>
            <pc:docMk/>
            <pc:sldMk cId="357754359" sldId="1911"/>
            <ac:grpSpMk id="5" creationId="{F198E336-A9E3-44E6-B10D-64D052825181}"/>
          </ac:grpSpMkLst>
        </pc:grpChg>
        <pc:grpChg chg="del mod">
          <ac:chgData name="Marbahun" userId="f9980d50-8f48-457e-a9e2-6a97b313c7f2" providerId="ADAL" clId="{969DBC07-C5AA-424F-AFAA-D40E03A99F44}" dt="2020-07-14T10:44:46.754" v="633" actId="478"/>
          <ac:grpSpMkLst>
            <pc:docMk/>
            <pc:sldMk cId="357754359" sldId="1911"/>
            <ac:grpSpMk id="11" creationId="{C55239BF-9A3A-40EC-ADBB-C165DA15471C}"/>
          </ac:grpSpMkLst>
        </pc:grpChg>
        <pc:picChg chg="add mod">
          <ac:chgData name="Marbahun" userId="f9980d50-8f48-457e-a9e2-6a97b313c7f2" providerId="ADAL" clId="{969DBC07-C5AA-424F-AFAA-D40E03A99F44}" dt="2020-07-14T10:53:22.794" v="639" actId="13244"/>
          <ac:picMkLst>
            <pc:docMk/>
            <pc:sldMk cId="357754359" sldId="1911"/>
            <ac:picMk id="8" creationId="{3920AAE6-38E9-4754-BC1E-593DCD516745}"/>
          </ac:picMkLst>
        </pc:picChg>
        <pc:picChg chg="add mod modCrop">
          <ac:chgData name="Marbahun" userId="f9980d50-8f48-457e-a9e2-6a97b313c7f2" providerId="ADAL" clId="{969DBC07-C5AA-424F-AFAA-D40E03A99F44}" dt="2020-07-14T10:53:22.794" v="639" actId="13244"/>
          <ac:picMkLst>
            <pc:docMk/>
            <pc:sldMk cId="357754359" sldId="1911"/>
            <ac:picMk id="16" creationId="{A3001218-86D1-4FCC-8939-FCB2BAB342C0}"/>
          </ac:picMkLst>
        </pc:picChg>
        <pc:picChg chg="del">
          <ac:chgData name="Marbahun" userId="f9980d50-8f48-457e-a9e2-6a97b313c7f2" providerId="ADAL" clId="{969DBC07-C5AA-424F-AFAA-D40E03A99F44}" dt="2020-07-14T10:44:46.754" v="633" actId="478"/>
          <ac:picMkLst>
            <pc:docMk/>
            <pc:sldMk cId="357754359" sldId="1911"/>
            <ac:picMk id="17" creationId="{BC381ECE-1E03-40F7-9492-274A7BBC387C}"/>
          </ac:picMkLst>
        </pc:picChg>
        <pc:picChg chg="del mod">
          <ac:chgData name="Marbahun" userId="f9980d50-8f48-457e-a9e2-6a97b313c7f2" providerId="ADAL" clId="{969DBC07-C5AA-424F-AFAA-D40E03A99F44}" dt="2020-07-14T10:44:15.247" v="620" actId="478"/>
          <ac:picMkLst>
            <pc:docMk/>
            <pc:sldMk cId="357754359" sldId="1911"/>
            <ac:picMk id="18" creationId="{B7EC4E9A-C530-4331-BD1D-EFFA0393EE53}"/>
          </ac:picMkLst>
        </pc:picChg>
        <pc:cxnChg chg="mod">
          <ac:chgData name="Marbahun" userId="f9980d50-8f48-457e-a9e2-6a97b313c7f2" providerId="ADAL" clId="{969DBC07-C5AA-424F-AFAA-D40E03A99F44}" dt="2020-07-14T10:53:22.794" v="639" actId="13244"/>
          <ac:cxnSpMkLst>
            <pc:docMk/>
            <pc:sldMk cId="357754359" sldId="1911"/>
            <ac:cxnSpMk id="10" creationId="{9ADB09C7-099A-465F-B201-A1C40ED5287E}"/>
          </ac:cxnSpMkLst>
        </pc:cxnChg>
      </pc:sldChg>
      <pc:sldChg chg="addSp delSp modSp mod">
        <pc:chgData name="Marbahun" userId="f9980d50-8f48-457e-a9e2-6a97b313c7f2" providerId="ADAL" clId="{969DBC07-C5AA-424F-AFAA-D40E03A99F44}" dt="2020-07-14T11:28:32.780" v="921" actId="478"/>
        <pc:sldMkLst>
          <pc:docMk/>
          <pc:sldMk cId="2432164519" sldId="1912"/>
        </pc:sldMkLst>
        <pc:spChg chg="mod">
          <ac:chgData name="Marbahun" userId="f9980d50-8f48-457e-a9e2-6a97b313c7f2" providerId="ADAL" clId="{969DBC07-C5AA-424F-AFAA-D40E03A99F44}" dt="2020-07-14T11:28:05.460" v="917" actId="13244"/>
          <ac:spMkLst>
            <pc:docMk/>
            <pc:sldMk cId="2432164519" sldId="1912"/>
            <ac:spMk id="2" creationId="{4F66CD25-5FF8-4959-9E94-638C4B7917D3}"/>
          </ac:spMkLst>
        </pc:spChg>
        <pc:spChg chg="mod">
          <ac:chgData name="Marbahun" userId="f9980d50-8f48-457e-a9e2-6a97b313c7f2" providerId="ADAL" clId="{969DBC07-C5AA-424F-AFAA-D40E03A99F44}" dt="2020-07-14T11:18:39.432" v="851"/>
          <ac:spMkLst>
            <pc:docMk/>
            <pc:sldMk cId="2432164519" sldId="1912"/>
            <ac:spMk id="5" creationId="{F6E46994-BF9A-4BF5-A7B8-F472D19652F6}"/>
          </ac:spMkLst>
        </pc:spChg>
        <pc:spChg chg="mod">
          <ac:chgData name="Marbahun" userId="f9980d50-8f48-457e-a9e2-6a97b313c7f2" providerId="ADAL" clId="{969DBC07-C5AA-424F-AFAA-D40E03A99F44}" dt="2020-07-14T11:18:39.432" v="851"/>
          <ac:spMkLst>
            <pc:docMk/>
            <pc:sldMk cId="2432164519" sldId="1912"/>
            <ac:spMk id="6" creationId="{20C70ADD-D638-4AD2-A795-F6ED6493DB8B}"/>
          </ac:spMkLst>
        </pc:spChg>
        <pc:spChg chg="mod">
          <ac:chgData name="Marbahun" userId="f9980d50-8f48-457e-a9e2-6a97b313c7f2" providerId="ADAL" clId="{969DBC07-C5AA-424F-AFAA-D40E03A99F44}" dt="2020-07-14T11:28:05.460" v="917" actId="13244"/>
          <ac:spMkLst>
            <pc:docMk/>
            <pc:sldMk cId="2432164519" sldId="1912"/>
            <ac:spMk id="7" creationId="{E45BA547-F045-4B6E-9068-726D7200986D}"/>
          </ac:spMkLst>
        </pc:spChg>
        <pc:spChg chg="mod">
          <ac:chgData name="Marbahun" userId="f9980d50-8f48-457e-a9e2-6a97b313c7f2" providerId="ADAL" clId="{969DBC07-C5AA-424F-AFAA-D40E03A99F44}" dt="2020-07-14T11:24:35.303" v="866"/>
          <ac:spMkLst>
            <pc:docMk/>
            <pc:sldMk cId="2432164519" sldId="1912"/>
            <ac:spMk id="9" creationId="{F5B5D7A0-FB43-4E3F-AD36-A4D23F68F9EC}"/>
          </ac:spMkLst>
        </pc:spChg>
        <pc:spChg chg="mod">
          <ac:chgData name="Marbahun" userId="f9980d50-8f48-457e-a9e2-6a97b313c7f2" providerId="ADAL" clId="{969DBC07-C5AA-424F-AFAA-D40E03A99F44}" dt="2020-07-14T11:24:35.303" v="866"/>
          <ac:spMkLst>
            <pc:docMk/>
            <pc:sldMk cId="2432164519" sldId="1912"/>
            <ac:spMk id="10" creationId="{D9EBE290-EDF1-4BC8-AA3A-D1B77F7F2239}"/>
          </ac:spMkLst>
        </pc:spChg>
        <pc:spChg chg="mod">
          <ac:chgData name="Marbahun" userId="f9980d50-8f48-457e-a9e2-6a97b313c7f2" providerId="ADAL" clId="{969DBC07-C5AA-424F-AFAA-D40E03A99F44}" dt="2020-07-14T11:28:05.460" v="917" actId="13244"/>
          <ac:spMkLst>
            <pc:docMk/>
            <pc:sldMk cId="2432164519" sldId="1912"/>
            <ac:spMk id="11" creationId="{359309A0-8514-4528-81A8-E4CAAB57AFF6}"/>
          </ac:spMkLst>
        </pc:spChg>
        <pc:spChg chg="mod">
          <ac:chgData name="Marbahun" userId="f9980d50-8f48-457e-a9e2-6a97b313c7f2" providerId="ADAL" clId="{969DBC07-C5AA-424F-AFAA-D40E03A99F44}" dt="2020-07-14T11:25:03.575" v="879"/>
          <ac:spMkLst>
            <pc:docMk/>
            <pc:sldMk cId="2432164519" sldId="1912"/>
            <ac:spMk id="13" creationId="{824FA678-6CAE-4CFB-9C27-6B33960EA84E}"/>
          </ac:spMkLst>
        </pc:spChg>
        <pc:spChg chg="mod">
          <ac:chgData name="Marbahun" userId="f9980d50-8f48-457e-a9e2-6a97b313c7f2" providerId="ADAL" clId="{969DBC07-C5AA-424F-AFAA-D40E03A99F44}" dt="2020-07-14T11:25:03.575" v="879"/>
          <ac:spMkLst>
            <pc:docMk/>
            <pc:sldMk cId="2432164519" sldId="1912"/>
            <ac:spMk id="14" creationId="{E95E8EFA-C4EA-4185-8EBC-3EC8B6DF7558}"/>
          </ac:spMkLst>
        </pc:spChg>
        <pc:spChg chg="mod">
          <ac:chgData name="Marbahun" userId="f9980d50-8f48-457e-a9e2-6a97b313c7f2" providerId="ADAL" clId="{969DBC07-C5AA-424F-AFAA-D40E03A99F44}" dt="2020-07-14T11:28:05.460" v="917" actId="13244"/>
          <ac:spMkLst>
            <pc:docMk/>
            <pc:sldMk cId="2432164519" sldId="1912"/>
            <ac:spMk id="15" creationId="{5C0EBDC6-FF7F-4D88-863B-398D862E6F72}"/>
          </ac:spMkLst>
        </pc:spChg>
        <pc:spChg chg="mod">
          <ac:chgData name="Marbahun" userId="f9980d50-8f48-457e-a9e2-6a97b313c7f2" providerId="ADAL" clId="{969DBC07-C5AA-424F-AFAA-D40E03A99F44}" dt="2020-07-14T11:26:22.266" v="892"/>
          <ac:spMkLst>
            <pc:docMk/>
            <pc:sldMk cId="2432164519" sldId="1912"/>
            <ac:spMk id="17" creationId="{50FF4011-2946-4759-B0C0-EA9012CC6F28}"/>
          </ac:spMkLst>
        </pc:spChg>
        <pc:spChg chg="mod">
          <ac:chgData name="Marbahun" userId="f9980d50-8f48-457e-a9e2-6a97b313c7f2" providerId="ADAL" clId="{969DBC07-C5AA-424F-AFAA-D40E03A99F44}" dt="2020-07-14T11:26:22.266" v="892"/>
          <ac:spMkLst>
            <pc:docMk/>
            <pc:sldMk cId="2432164519" sldId="1912"/>
            <ac:spMk id="18" creationId="{285A80B1-3F82-46C1-BE2F-E26E7EF7034B}"/>
          </ac:spMkLst>
        </pc:spChg>
        <pc:spChg chg="mod">
          <ac:chgData name="Marbahun" userId="f9980d50-8f48-457e-a9e2-6a97b313c7f2" providerId="ADAL" clId="{969DBC07-C5AA-424F-AFAA-D40E03A99F44}" dt="2020-07-14T11:28:05.460" v="917" actId="13244"/>
          <ac:spMkLst>
            <pc:docMk/>
            <pc:sldMk cId="2432164519" sldId="1912"/>
            <ac:spMk id="19" creationId="{B2780C8B-AA6C-4E64-AE9A-CFCE35A986C8}"/>
          </ac:spMkLst>
        </pc:spChg>
        <pc:spChg chg="mod">
          <ac:chgData name="Marbahun" userId="f9980d50-8f48-457e-a9e2-6a97b313c7f2" providerId="ADAL" clId="{969DBC07-C5AA-424F-AFAA-D40E03A99F44}" dt="2020-07-14T11:26:58.831" v="905"/>
          <ac:spMkLst>
            <pc:docMk/>
            <pc:sldMk cId="2432164519" sldId="1912"/>
            <ac:spMk id="22" creationId="{CBEB656C-C204-442D-8A2D-028EA4C019D4}"/>
          </ac:spMkLst>
        </pc:spChg>
        <pc:spChg chg="mod">
          <ac:chgData name="Marbahun" userId="f9980d50-8f48-457e-a9e2-6a97b313c7f2" providerId="ADAL" clId="{969DBC07-C5AA-424F-AFAA-D40E03A99F44}" dt="2020-07-14T11:26:58.831" v="905"/>
          <ac:spMkLst>
            <pc:docMk/>
            <pc:sldMk cId="2432164519" sldId="1912"/>
            <ac:spMk id="23" creationId="{7125E98F-95CE-46ED-974D-A7407ED0E2DD}"/>
          </ac:spMkLst>
        </pc:spChg>
        <pc:grpChg chg="del mod">
          <ac:chgData name="Marbahun" userId="f9980d50-8f48-457e-a9e2-6a97b313c7f2" providerId="ADAL" clId="{969DBC07-C5AA-424F-AFAA-D40E03A99F44}" dt="2020-07-14T11:18:58.555" v="854" actId="478"/>
          <ac:grpSpMkLst>
            <pc:docMk/>
            <pc:sldMk cId="2432164519" sldId="1912"/>
            <ac:grpSpMk id="4" creationId="{B3FD7149-37DA-469F-BEF0-8AD0945D664E}"/>
          </ac:grpSpMkLst>
        </pc:grpChg>
        <pc:grpChg chg="del mod">
          <ac:chgData name="Marbahun" userId="f9980d50-8f48-457e-a9e2-6a97b313c7f2" providerId="ADAL" clId="{969DBC07-C5AA-424F-AFAA-D40E03A99F44}" dt="2020-07-14T11:24:43.167" v="867" actId="478"/>
          <ac:grpSpMkLst>
            <pc:docMk/>
            <pc:sldMk cId="2432164519" sldId="1912"/>
            <ac:grpSpMk id="8" creationId="{F1F3193F-B04F-4312-B2F0-E5643635E40F}"/>
          </ac:grpSpMkLst>
        </pc:grpChg>
        <pc:grpChg chg="del mod">
          <ac:chgData name="Marbahun" userId="f9980d50-8f48-457e-a9e2-6a97b313c7f2" providerId="ADAL" clId="{969DBC07-C5AA-424F-AFAA-D40E03A99F44}" dt="2020-07-14T11:25:13.010" v="880" actId="478"/>
          <ac:grpSpMkLst>
            <pc:docMk/>
            <pc:sldMk cId="2432164519" sldId="1912"/>
            <ac:grpSpMk id="12" creationId="{60526B1E-EC5E-434A-9AE3-EA7370EBD552}"/>
          </ac:grpSpMkLst>
        </pc:grpChg>
        <pc:grpChg chg="del mod">
          <ac:chgData name="Marbahun" userId="f9980d50-8f48-457e-a9e2-6a97b313c7f2" providerId="ADAL" clId="{969DBC07-C5AA-424F-AFAA-D40E03A99F44}" dt="2020-07-14T11:26:28.877" v="893" actId="478"/>
          <ac:grpSpMkLst>
            <pc:docMk/>
            <pc:sldMk cId="2432164519" sldId="1912"/>
            <ac:grpSpMk id="16" creationId="{064F5703-5B45-4785-9B18-2D6A1CBBA7E7}"/>
          </ac:grpSpMkLst>
        </pc:grpChg>
        <pc:grpChg chg="del mod">
          <ac:chgData name="Marbahun" userId="f9980d50-8f48-457e-a9e2-6a97b313c7f2" providerId="ADAL" clId="{969DBC07-C5AA-424F-AFAA-D40E03A99F44}" dt="2020-07-14T11:27:08.770" v="908" actId="478"/>
          <ac:grpSpMkLst>
            <pc:docMk/>
            <pc:sldMk cId="2432164519" sldId="1912"/>
            <ac:grpSpMk id="21" creationId="{244A555A-43E3-493C-8C79-48E03A9EE0DD}"/>
          </ac:grpSpMkLst>
        </pc:grpChg>
        <pc:picChg chg="add mod modCrop">
          <ac:chgData name="Marbahun" userId="f9980d50-8f48-457e-a9e2-6a97b313c7f2" providerId="ADAL" clId="{969DBC07-C5AA-424F-AFAA-D40E03A99F44}" dt="2020-07-14T11:28:05.460" v="917" actId="13244"/>
          <ac:picMkLst>
            <pc:docMk/>
            <pc:sldMk cId="2432164519" sldId="1912"/>
            <ac:picMk id="28" creationId="{928A6836-682B-4CFD-BA27-4118311B8293}"/>
          </ac:picMkLst>
        </pc:picChg>
        <pc:picChg chg="add mod">
          <ac:chgData name="Marbahun" userId="f9980d50-8f48-457e-a9e2-6a97b313c7f2" providerId="ADAL" clId="{969DBC07-C5AA-424F-AFAA-D40E03A99F44}" dt="2020-07-14T11:28:05.460" v="917" actId="13244"/>
          <ac:picMkLst>
            <pc:docMk/>
            <pc:sldMk cId="2432164519" sldId="1912"/>
            <ac:picMk id="30" creationId="{6662CE17-79AF-418A-B1FD-AECE95D87713}"/>
          </ac:picMkLst>
        </pc:picChg>
        <pc:picChg chg="add mod">
          <ac:chgData name="Marbahun" userId="f9980d50-8f48-457e-a9e2-6a97b313c7f2" providerId="ADAL" clId="{969DBC07-C5AA-424F-AFAA-D40E03A99F44}" dt="2020-07-14T11:28:05.460" v="917" actId="13244"/>
          <ac:picMkLst>
            <pc:docMk/>
            <pc:sldMk cId="2432164519" sldId="1912"/>
            <ac:picMk id="32" creationId="{23E5106F-F6FF-4D90-AEF2-12439CC1FD8F}"/>
          </ac:picMkLst>
        </pc:picChg>
        <pc:picChg chg="add mod modCrop">
          <ac:chgData name="Marbahun" userId="f9980d50-8f48-457e-a9e2-6a97b313c7f2" providerId="ADAL" clId="{969DBC07-C5AA-424F-AFAA-D40E03A99F44}" dt="2020-07-14T11:28:05.460" v="917" actId="13244"/>
          <ac:picMkLst>
            <pc:docMk/>
            <pc:sldMk cId="2432164519" sldId="1912"/>
            <ac:picMk id="34" creationId="{71FB1CD8-BE24-41E7-A72D-C640777AD6C6}"/>
          </ac:picMkLst>
        </pc:picChg>
        <pc:picChg chg="add mod">
          <ac:chgData name="Marbahun" userId="f9980d50-8f48-457e-a9e2-6a97b313c7f2" providerId="ADAL" clId="{969DBC07-C5AA-424F-AFAA-D40E03A99F44}" dt="2020-07-14T11:28:05.460" v="917" actId="13244"/>
          <ac:picMkLst>
            <pc:docMk/>
            <pc:sldMk cId="2432164519" sldId="1912"/>
            <ac:picMk id="36" creationId="{C3DFF850-777E-416E-AF57-A23F956826B3}"/>
          </ac:picMkLst>
        </pc:picChg>
        <pc:picChg chg="del mod modVis">
          <ac:chgData name="Marbahun" userId="f9980d50-8f48-457e-a9e2-6a97b313c7f2" providerId="ADAL" clId="{969DBC07-C5AA-424F-AFAA-D40E03A99F44}" dt="2020-07-14T11:28:32.780" v="921" actId="478"/>
          <ac:picMkLst>
            <pc:docMk/>
            <pc:sldMk cId="2432164519" sldId="1912"/>
            <ac:picMk id="38" creationId="{F3A682EB-702D-4E1D-A37A-721C773BDBE7}"/>
          </ac:picMkLst>
        </pc:picChg>
        <pc:picChg chg="del">
          <ac:chgData name="Marbahun" userId="f9980d50-8f48-457e-a9e2-6a97b313c7f2" providerId="ADAL" clId="{969DBC07-C5AA-424F-AFAA-D40E03A99F44}" dt="2020-07-14T11:24:43.167" v="867" actId="478"/>
          <ac:picMkLst>
            <pc:docMk/>
            <pc:sldMk cId="2432164519" sldId="1912"/>
            <ac:picMk id="39" creationId="{55EA3A0D-B13C-4F03-83B3-2E659B8E1DBD}"/>
          </ac:picMkLst>
        </pc:picChg>
        <pc:picChg chg="del">
          <ac:chgData name="Marbahun" userId="f9980d50-8f48-457e-a9e2-6a97b313c7f2" providerId="ADAL" clId="{969DBC07-C5AA-424F-AFAA-D40E03A99F44}" dt="2020-07-14T11:25:13.010" v="880" actId="478"/>
          <ac:picMkLst>
            <pc:docMk/>
            <pc:sldMk cId="2432164519" sldId="1912"/>
            <ac:picMk id="40" creationId="{5C2C34B6-2D7F-4441-852A-D2E744F644A9}"/>
          </ac:picMkLst>
        </pc:picChg>
        <pc:picChg chg="del">
          <ac:chgData name="Marbahun" userId="f9980d50-8f48-457e-a9e2-6a97b313c7f2" providerId="ADAL" clId="{969DBC07-C5AA-424F-AFAA-D40E03A99F44}" dt="2020-07-14T11:26:28.877" v="893" actId="478"/>
          <ac:picMkLst>
            <pc:docMk/>
            <pc:sldMk cId="2432164519" sldId="1912"/>
            <ac:picMk id="41" creationId="{63BEAE62-1EC8-42BF-83EF-7774BB4553D6}"/>
          </ac:picMkLst>
        </pc:picChg>
        <pc:picChg chg="del mod">
          <ac:chgData name="Marbahun" userId="f9980d50-8f48-457e-a9e2-6a97b313c7f2" providerId="ADAL" clId="{969DBC07-C5AA-424F-AFAA-D40E03A99F44}" dt="2020-07-14T11:27:08.770" v="908" actId="478"/>
          <ac:picMkLst>
            <pc:docMk/>
            <pc:sldMk cId="2432164519" sldId="1912"/>
            <ac:picMk id="42" creationId="{1D02FA44-A584-4F45-8A1A-324DF636AA5B}"/>
          </ac:picMkLst>
        </pc:picChg>
        <pc:cxnChg chg="mod">
          <ac:chgData name="Marbahun" userId="f9980d50-8f48-457e-a9e2-6a97b313c7f2" providerId="ADAL" clId="{969DBC07-C5AA-424F-AFAA-D40E03A99F44}" dt="2020-07-14T11:28:05.460" v="917" actId="13244"/>
          <ac:cxnSpMkLst>
            <pc:docMk/>
            <pc:sldMk cId="2432164519" sldId="1912"/>
            <ac:cxnSpMk id="24" creationId="{6766514F-013B-4DA1-9FCE-0CC46EB30471}"/>
          </ac:cxnSpMkLst>
        </pc:cxnChg>
        <pc:cxnChg chg="mod">
          <ac:chgData name="Marbahun" userId="f9980d50-8f48-457e-a9e2-6a97b313c7f2" providerId="ADAL" clId="{969DBC07-C5AA-424F-AFAA-D40E03A99F44}" dt="2020-07-14T11:28:05.460" v="917" actId="13244"/>
          <ac:cxnSpMkLst>
            <pc:docMk/>
            <pc:sldMk cId="2432164519" sldId="1912"/>
            <ac:cxnSpMk id="25" creationId="{9094EB62-9E4D-45B7-9C31-EE654F8F6C58}"/>
          </ac:cxnSpMkLst>
        </pc:cxnChg>
        <pc:cxnChg chg="mod">
          <ac:chgData name="Marbahun" userId="f9980d50-8f48-457e-a9e2-6a97b313c7f2" providerId="ADAL" clId="{969DBC07-C5AA-424F-AFAA-D40E03A99F44}" dt="2020-07-14T11:28:05.460" v="917" actId="13244"/>
          <ac:cxnSpMkLst>
            <pc:docMk/>
            <pc:sldMk cId="2432164519" sldId="1912"/>
            <ac:cxnSpMk id="26" creationId="{FA33ADE8-1F98-459F-9FA7-15D0C09FBCFC}"/>
          </ac:cxnSpMkLst>
        </pc:cxnChg>
        <pc:cxnChg chg="mod">
          <ac:chgData name="Marbahun" userId="f9980d50-8f48-457e-a9e2-6a97b313c7f2" providerId="ADAL" clId="{969DBC07-C5AA-424F-AFAA-D40E03A99F44}" dt="2020-07-14T11:28:05.460" v="917" actId="13244"/>
          <ac:cxnSpMkLst>
            <pc:docMk/>
            <pc:sldMk cId="2432164519" sldId="1912"/>
            <ac:cxnSpMk id="27" creationId="{EF69F947-567A-4E2E-88DD-930071CA4BEC}"/>
          </ac:cxnSpMkLst>
        </pc:cxnChg>
      </pc:sldChg>
      <pc:sldChg chg="addSp delSp modSp mod">
        <pc:chgData name="Marbahun" userId="f9980d50-8f48-457e-a9e2-6a97b313c7f2" providerId="ADAL" clId="{969DBC07-C5AA-424F-AFAA-D40E03A99F44}" dt="2020-07-15T14:58:01.938" v="1296" actId="13244"/>
        <pc:sldMkLst>
          <pc:docMk/>
          <pc:sldMk cId="729184403" sldId="1913"/>
        </pc:sldMkLst>
        <pc:spChg chg="add mod">
          <ac:chgData name="Marbahun" userId="f9980d50-8f48-457e-a9e2-6a97b313c7f2" providerId="ADAL" clId="{969DBC07-C5AA-424F-AFAA-D40E03A99F44}" dt="2020-07-11T13:22:13.389" v="306" actId="242"/>
          <ac:spMkLst>
            <pc:docMk/>
            <pc:sldMk cId="729184403" sldId="1913"/>
            <ac:spMk id="6" creationId="{5219F230-DE57-4F51-A826-9825C2260533}"/>
          </ac:spMkLst>
        </pc:spChg>
        <pc:spChg chg="del mod topLvl">
          <ac:chgData name="Marbahun" userId="f9980d50-8f48-457e-a9e2-6a97b313c7f2" providerId="ADAL" clId="{969DBC07-C5AA-424F-AFAA-D40E03A99F44}" dt="2020-07-15T14:57:02.680" v="1293" actId="478"/>
          <ac:spMkLst>
            <pc:docMk/>
            <pc:sldMk cId="729184403" sldId="1913"/>
            <ac:spMk id="8" creationId="{42B25C2B-51F9-4B7E-BDDE-700B6CEAB63E}"/>
          </ac:spMkLst>
        </pc:spChg>
        <pc:spChg chg="mod topLvl">
          <ac:chgData name="Marbahun" userId="f9980d50-8f48-457e-a9e2-6a97b313c7f2" providerId="ADAL" clId="{969DBC07-C5AA-424F-AFAA-D40E03A99F44}" dt="2020-07-14T12:02:38.195" v="1272" actId="20577"/>
          <ac:spMkLst>
            <pc:docMk/>
            <pc:sldMk cId="729184403" sldId="1913"/>
            <ac:spMk id="9" creationId="{9752C17C-BDCB-4285-AF03-B41089526ED5}"/>
          </ac:spMkLst>
        </pc:spChg>
        <pc:grpChg chg="del">
          <ac:chgData name="Marbahun" userId="f9980d50-8f48-457e-a9e2-6a97b313c7f2" providerId="ADAL" clId="{969DBC07-C5AA-424F-AFAA-D40E03A99F44}" dt="2020-07-14T11:29:05.157" v="922" actId="165"/>
          <ac:grpSpMkLst>
            <pc:docMk/>
            <pc:sldMk cId="729184403" sldId="1913"/>
            <ac:grpSpMk id="4" creationId="{04A28E8C-DA23-4ADC-989B-C00C95E1FB57}"/>
          </ac:grpSpMkLst>
        </pc:grpChg>
        <pc:picChg chg="add mod">
          <ac:chgData name="Marbahun" userId="f9980d50-8f48-457e-a9e2-6a97b313c7f2" providerId="ADAL" clId="{969DBC07-C5AA-424F-AFAA-D40E03A99F44}" dt="2020-07-15T14:58:01.938" v="1296" actId="13244"/>
          <ac:picMkLst>
            <pc:docMk/>
            <pc:sldMk cId="729184403" sldId="1913"/>
            <ac:picMk id="4" creationId="{66BE245E-1DB3-46D5-BCEE-4A44D80FFD81}"/>
          </ac:picMkLst>
        </pc:picChg>
      </pc:sldChg>
      <pc:sldChg chg="addSp modSp mod">
        <pc:chgData name="Marbahun" userId="f9980d50-8f48-457e-a9e2-6a97b313c7f2" providerId="ADAL" clId="{969DBC07-C5AA-424F-AFAA-D40E03A99F44}" dt="2020-07-11T13:23:54.548" v="381" actId="1076"/>
        <pc:sldMkLst>
          <pc:docMk/>
          <pc:sldMk cId="2829513124" sldId="1914"/>
        </pc:sldMkLst>
        <pc:spChg chg="add mod">
          <ac:chgData name="Marbahun" userId="f9980d50-8f48-457e-a9e2-6a97b313c7f2" providerId="ADAL" clId="{969DBC07-C5AA-424F-AFAA-D40E03A99F44}" dt="2020-07-11T13:23:54.548" v="381" actId="1076"/>
          <ac:spMkLst>
            <pc:docMk/>
            <pc:sldMk cId="2829513124" sldId="1914"/>
            <ac:spMk id="44" creationId="{06EAFF79-F499-4209-B08B-B7D8B2EF9DDB}"/>
          </ac:spMkLst>
        </pc:spChg>
      </pc:sldChg>
      <pc:sldChg chg="addSp delSp modSp mod">
        <pc:chgData name="Marbahun" userId="f9980d50-8f48-457e-a9e2-6a97b313c7f2" providerId="ADAL" clId="{969DBC07-C5AA-424F-AFAA-D40E03A99F44}" dt="2020-07-14T11:46:30.979" v="1152" actId="13244"/>
        <pc:sldMkLst>
          <pc:docMk/>
          <pc:sldMk cId="1748811166" sldId="1915"/>
        </pc:sldMkLst>
        <pc:spChg chg="mod">
          <ac:chgData name="Marbahun" userId="f9980d50-8f48-457e-a9e2-6a97b313c7f2" providerId="ADAL" clId="{969DBC07-C5AA-424F-AFAA-D40E03A99F44}" dt="2020-07-14T11:46:30.979" v="1152" actId="13244"/>
          <ac:spMkLst>
            <pc:docMk/>
            <pc:sldMk cId="1748811166" sldId="1915"/>
            <ac:spMk id="2" creationId="{F3D5678E-CA87-409D-A943-E93A5607FFA2}"/>
          </ac:spMkLst>
        </pc:spChg>
        <pc:spChg chg="mod">
          <ac:chgData name="Marbahun" userId="f9980d50-8f48-457e-a9e2-6a97b313c7f2" providerId="ADAL" clId="{969DBC07-C5AA-424F-AFAA-D40E03A99F44}" dt="2020-07-14T11:43:55.054" v="1097"/>
          <ac:spMkLst>
            <pc:docMk/>
            <pc:sldMk cId="1748811166" sldId="1915"/>
            <ac:spMk id="5" creationId="{33789023-E3D3-4EBF-95C6-AC061053158F}"/>
          </ac:spMkLst>
        </pc:spChg>
        <pc:spChg chg="mod">
          <ac:chgData name="Marbahun" userId="f9980d50-8f48-457e-a9e2-6a97b313c7f2" providerId="ADAL" clId="{969DBC07-C5AA-424F-AFAA-D40E03A99F44}" dt="2020-07-14T11:43:55.054" v="1097"/>
          <ac:spMkLst>
            <pc:docMk/>
            <pc:sldMk cId="1748811166" sldId="1915"/>
            <ac:spMk id="6" creationId="{653C7108-D2FF-440E-B7F6-71694DD1ACA7}"/>
          </ac:spMkLst>
        </pc:spChg>
        <pc:spChg chg="mod">
          <ac:chgData name="Marbahun" userId="f9980d50-8f48-457e-a9e2-6a97b313c7f2" providerId="ADAL" clId="{969DBC07-C5AA-424F-AFAA-D40E03A99F44}" dt="2020-07-14T11:46:30.979" v="1152" actId="13244"/>
          <ac:spMkLst>
            <pc:docMk/>
            <pc:sldMk cId="1748811166" sldId="1915"/>
            <ac:spMk id="8" creationId="{D428B709-B3FF-47A2-9EA1-20DDBE9F8F8A}"/>
          </ac:spMkLst>
        </pc:spChg>
        <pc:spChg chg="mod">
          <ac:chgData name="Marbahun" userId="f9980d50-8f48-457e-a9e2-6a97b313c7f2" providerId="ADAL" clId="{969DBC07-C5AA-424F-AFAA-D40E03A99F44}" dt="2020-07-14T11:44:14.463" v="1112"/>
          <ac:spMkLst>
            <pc:docMk/>
            <pc:sldMk cId="1748811166" sldId="1915"/>
            <ac:spMk id="11" creationId="{A9D2DF82-4B70-4DD6-9839-84D5797B195A}"/>
          </ac:spMkLst>
        </pc:spChg>
        <pc:spChg chg="mod">
          <ac:chgData name="Marbahun" userId="f9980d50-8f48-457e-a9e2-6a97b313c7f2" providerId="ADAL" clId="{969DBC07-C5AA-424F-AFAA-D40E03A99F44}" dt="2020-07-14T11:44:14.463" v="1112"/>
          <ac:spMkLst>
            <pc:docMk/>
            <pc:sldMk cId="1748811166" sldId="1915"/>
            <ac:spMk id="12" creationId="{A7A865AD-04D4-44B2-AF08-90B9DDFAC59B}"/>
          </ac:spMkLst>
        </pc:spChg>
        <pc:spChg chg="mod">
          <ac:chgData name="Marbahun" userId="f9980d50-8f48-457e-a9e2-6a97b313c7f2" providerId="ADAL" clId="{969DBC07-C5AA-424F-AFAA-D40E03A99F44}" dt="2020-07-14T11:46:30.979" v="1152" actId="13244"/>
          <ac:spMkLst>
            <pc:docMk/>
            <pc:sldMk cId="1748811166" sldId="1915"/>
            <ac:spMk id="14" creationId="{18AD35AA-D180-4F87-A359-418725008C4F}"/>
          </ac:spMkLst>
        </pc:spChg>
        <pc:spChg chg="mod">
          <ac:chgData name="Marbahun" userId="f9980d50-8f48-457e-a9e2-6a97b313c7f2" providerId="ADAL" clId="{969DBC07-C5AA-424F-AFAA-D40E03A99F44}" dt="2020-07-14T11:44:41.601" v="1129"/>
          <ac:spMkLst>
            <pc:docMk/>
            <pc:sldMk cId="1748811166" sldId="1915"/>
            <ac:spMk id="17" creationId="{B36D57C8-0460-4EFF-9104-F55AA0CAD42E}"/>
          </ac:spMkLst>
        </pc:spChg>
        <pc:spChg chg="mod">
          <ac:chgData name="Marbahun" userId="f9980d50-8f48-457e-a9e2-6a97b313c7f2" providerId="ADAL" clId="{969DBC07-C5AA-424F-AFAA-D40E03A99F44}" dt="2020-07-14T11:44:41.601" v="1129"/>
          <ac:spMkLst>
            <pc:docMk/>
            <pc:sldMk cId="1748811166" sldId="1915"/>
            <ac:spMk id="18" creationId="{B1CB74A8-3796-4138-ABE3-55ED56313D15}"/>
          </ac:spMkLst>
        </pc:spChg>
        <pc:spChg chg="mod">
          <ac:chgData name="Marbahun" userId="f9980d50-8f48-457e-a9e2-6a97b313c7f2" providerId="ADAL" clId="{969DBC07-C5AA-424F-AFAA-D40E03A99F44}" dt="2020-07-14T11:46:30.979" v="1152" actId="13244"/>
          <ac:spMkLst>
            <pc:docMk/>
            <pc:sldMk cId="1748811166" sldId="1915"/>
            <ac:spMk id="20" creationId="{FA3936BF-3B03-4FAF-9437-AD5BB4507A34}"/>
          </ac:spMkLst>
        </pc:spChg>
        <pc:spChg chg="mod">
          <ac:chgData name="Marbahun" userId="f9980d50-8f48-457e-a9e2-6a97b313c7f2" providerId="ADAL" clId="{969DBC07-C5AA-424F-AFAA-D40E03A99F44}" dt="2020-07-14T11:45:04.983" v="1140"/>
          <ac:spMkLst>
            <pc:docMk/>
            <pc:sldMk cId="1748811166" sldId="1915"/>
            <ac:spMk id="23" creationId="{780AF3F9-E7DB-412F-A96C-E81D9DAEC6FF}"/>
          </ac:spMkLst>
        </pc:spChg>
        <pc:spChg chg="mod">
          <ac:chgData name="Marbahun" userId="f9980d50-8f48-457e-a9e2-6a97b313c7f2" providerId="ADAL" clId="{969DBC07-C5AA-424F-AFAA-D40E03A99F44}" dt="2020-07-14T11:45:04.983" v="1140"/>
          <ac:spMkLst>
            <pc:docMk/>
            <pc:sldMk cId="1748811166" sldId="1915"/>
            <ac:spMk id="24" creationId="{DF087110-3CB1-4D80-8EB7-00BF65F79D68}"/>
          </ac:spMkLst>
        </pc:spChg>
        <pc:grpChg chg="del mod">
          <ac:chgData name="Marbahun" userId="f9980d50-8f48-457e-a9e2-6a97b313c7f2" providerId="ADAL" clId="{969DBC07-C5AA-424F-AFAA-D40E03A99F44}" dt="2020-07-14T11:43:58.671" v="1100" actId="478"/>
          <ac:grpSpMkLst>
            <pc:docMk/>
            <pc:sldMk cId="1748811166" sldId="1915"/>
            <ac:grpSpMk id="4" creationId="{C4CE7F74-E6CE-4F8C-908B-3584B795A691}"/>
          </ac:grpSpMkLst>
        </pc:grpChg>
        <pc:grpChg chg="del mod">
          <ac:chgData name="Marbahun" userId="f9980d50-8f48-457e-a9e2-6a97b313c7f2" providerId="ADAL" clId="{969DBC07-C5AA-424F-AFAA-D40E03A99F44}" dt="2020-07-14T11:44:19.062" v="1113" actId="478"/>
          <ac:grpSpMkLst>
            <pc:docMk/>
            <pc:sldMk cId="1748811166" sldId="1915"/>
            <ac:grpSpMk id="10" creationId="{601A8EC4-C234-4030-A2C7-2DEE4B7FEEEB}"/>
          </ac:grpSpMkLst>
        </pc:grpChg>
        <pc:grpChg chg="del mod">
          <ac:chgData name="Marbahun" userId="f9980d50-8f48-457e-a9e2-6a97b313c7f2" providerId="ADAL" clId="{969DBC07-C5AA-424F-AFAA-D40E03A99F44}" dt="2020-07-14T11:44:45.376" v="1130" actId="478"/>
          <ac:grpSpMkLst>
            <pc:docMk/>
            <pc:sldMk cId="1748811166" sldId="1915"/>
            <ac:grpSpMk id="16" creationId="{0F3D5FFA-BAE8-4DCB-966F-4DF73F01F0AE}"/>
          </ac:grpSpMkLst>
        </pc:grpChg>
        <pc:grpChg chg="del mod">
          <ac:chgData name="Marbahun" userId="f9980d50-8f48-457e-a9e2-6a97b313c7f2" providerId="ADAL" clId="{969DBC07-C5AA-424F-AFAA-D40E03A99F44}" dt="2020-07-14T11:45:09.627" v="1143" actId="478"/>
          <ac:grpSpMkLst>
            <pc:docMk/>
            <pc:sldMk cId="1748811166" sldId="1915"/>
            <ac:grpSpMk id="22" creationId="{A5774536-7EE7-4453-9E50-7DADF4FF93EC}"/>
          </ac:grpSpMkLst>
        </pc:grpChg>
        <pc:picChg chg="add mod modCrop">
          <ac:chgData name="Marbahun" userId="f9980d50-8f48-457e-a9e2-6a97b313c7f2" providerId="ADAL" clId="{969DBC07-C5AA-424F-AFAA-D40E03A99F44}" dt="2020-07-14T11:46:30.979" v="1152" actId="13244"/>
          <ac:picMkLst>
            <pc:docMk/>
            <pc:sldMk cId="1748811166" sldId="1915"/>
            <ac:picMk id="7" creationId="{7DA6ADBF-F5F2-40D2-B431-19A57E4A435F}"/>
          </ac:picMkLst>
        </pc:picChg>
        <pc:picChg chg="del">
          <ac:chgData name="Marbahun" userId="f9980d50-8f48-457e-a9e2-6a97b313c7f2" providerId="ADAL" clId="{969DBC07-C5AA-424F-AFAA-D40E03A99F44}" dt="2020-07-14T11:44:19.062" v="1113" actId="478"/>
          <ac:picMkLst>
            <pc:docMk/>
            <pc:sldMk cId="1748811166" sldId="1915"/>
            <ac:picMk id="13" creationId="{7BA98838-C513-4980-B21C-4508DC4805D6}"/>
          </ac:picMkLst>
        </pc:picChg>
        <pc:picChg chg="del">
          <ac:chgData name="Marbahun" userId="f9980d50-8f48-457e-a9e2-6a97b313c7f2" providerId="ADAL" clId="{969DBC07-C5AA-424F-AFAA-D40E03A99F44}" dt="2020-07-14T11:44:45.376" v="1130" actId="478"/>
          <ac:picMkLst>
            <pc:docMk/>
            <pc:sldMk cId="1748811166" sldId="1915"/>
            <ac:picMk id="19" creationId="{26C19498-8CBB-48E2-877C-535649E39C61}"/>
          </ac:picMkLst>
        </pc:picChg>
        <pc:picChg chg="del">
          <ac:chgData name="Marbahun" userId="f9980d50-8f48-457e-a9e2-6a97b313c7f2" providerId="ADAL" clId="{969DBC07-C5AA-424F-AFAA-D40E03A99F44}" dt="2020-07-14T11:45:09.627" v="1143" actId="478"/>
          <ac:picMkLst>
            <pc:docMk/>
            <pc:sldMk cId="1748811166" sldId="1915"/>
            <ac:picMk id="25" creationId="{870FFC1A-DB0D-4CEC-901A-BF1EB9E409BB}"/>
          </ac:picMkLst>
        </pc:picChg>
        <pc:picChg chg="add mod modCrop">
          <ac:chgData name="Marbahun" userId="f9980d50-8f48-457e-a9e2-6a97b313c7f2" providerId="ADAL" clId="{969DBC07-C5AA-424F-AFAA-D40E03A99F44}" dt="2020-07-14T11:46:30.979" v="1152" actId="13244"/>
          <ac:picMkLst>
            <pc:docMk/>
            <pc:sldMk cId="1748811166" sldId="1915"/>
            <ac:picMk id="28" creationId="{A3BA7963-8F7A-4860-9035-DEC178ACFE13}"/>
          </ac:picMkLst>
        </pc:picChg>
        <pc:picChg chg="del">
          <ac:chgData name="Marbahun" userId="f9980d50-8f48-457e-a9e2-6a97b313c7f2" providerId="ADAL" clId="{969DBC07-C5AA-424F-AFAA-D40E03A99F44}" dt="2020-07-14T11:43:58.671" v="1100" actId="478"/>
          <ac:picMkLst>
            <pc:docMk/>
            <pc:sldMk cId="1748811166" sldId="1915"/>
            <ac:picMk id="30" creationId="{0F2DB7DA-2E97-4037-9189-1810958FA2B3}"/>
          </ac:picMkLst>
        </pc:picChg>
        <pc:picChg chg="add mod">
          <ac:chgData name="Marbahun" userId="f9980d50-8f48-457e-a9e2-6a97b313c7f2" providerId="ADAL" clId="{969DBC07-C5AA-424F-AFAA-D40E03A99F44}" dt="2020-07-14T11:46:30.979" v="1152" actId="13244"/>
          <ac:picMkLst>
            <pc:docMk/>
            <pc:sldMk cId="1748811166" sldId="1915"/>
            <ac:picMk id="31" creationId="{071D39C0-2C45-4629-BFA4-F0E4F37A3002}"/>
          </ac:picMkLst>
        </pc:picChg>
        <pc:picChg chg="add mod">
          <ac:chgData name="Marbahun" userId="f9980d50-8f48-457e-a9e2-6a97b313c7f2" providerId="ADAL" clId="{969DBC07-C5AA-424F-AFAA-D40E03A99F44}" dt="2020-07-14T11:46:30.979" v="1152" actId="13244"/>
          <ac:picMkLst>
            <pc:docMk/>
            <pc:sldMk cId="1748811166" sldId="1915"/>
            <ac:picMk id="33" creationId="{E4FC6E21-2533-45F7-81FD-4AF8CDE318BC}"/>
          </ac:picMkLst>
        </pc:picChg>
        <pc:cxnChg chg="mod">
          <ac:chgData name="Marbahun" userId="f9980d50-8f48-457e-a9e2-6a97b313c7f2" providerId="ADAL" clId="{969DBC07-C5AA-424F-AFAA-D40E03A99F44}" dt="2020-07-14T11:46:30.979" v="1152" actId="13244"/>
          <ac:cxnSpMkLst>
            <pc:docMk/>
            <pc:sldMk cId="1748811166" sldId="1915"/>
            <ac:cxnSpMk id="9" creationId="{D206A824-91E2-4D0A-8105-B95807F8316B}"/>
          </ac:cxnSpMkLst>
        </pc:cxnChg>
        <pc:cxnChg chg="mod">
          <ac:chgData name="Marbahun" userId="f9980d50-8f48-457e-a9e2-6a97b313c7f2" providerId="ADAL" clId="{969DBC07-C5AA-424F-AFAA-D40E03A99F44}" dt="2020-07-14T11:46:30.979" v="1152" actId="13244"/>
          <ac:cxnSpMkLst>
            <pc:docMk/>
            <pc:sldMk cId="1748811166" sldId="1915"/>
            <ac:cxnSpMk id="15" creationId="{2D594D8C-E054-4BC4-AEE9-4D62A1D3D5BA}"/>
          </ac:cxnSpMkLst>
        </pc:cxnChg>
        <pc:cxnChg chg="mod">
          <ac:chgData name="Marbahun" userId="f9980d50-8f48-457e-a9e2-6a97b313c7f2" providerId="ADAL" clId="{969DBC07-C5AA-424F-AFAA-D40E03A99F44}" dt="2020-07-14T11:46:30.979" v="1152" actId="13244"/>
          <ac:cxnSpMkLst>
            <pc:docMk/>
            <pc:sldMk cId="1748811166" sldId="1915"/>
            <ac:cxnSpMk id="21" creationId="{2A6A27B7-D0F7-4BB6-8146-759F517F3131}"/>
          </ac:cxnSpMkLst>
        </pc:cxnChg>
      </pc:sldChg>
      <pc:sldChg chg="addSp modSp mod">
        <pc:chgData name="Marbahun" userId="f9980d50-8f48-457e-a9e2-6a97b313c7f2" providerId="ADAL" clId="{969DBC07-C5AA-424F-AFAA-D40E03A99F44}" dt="2020-07-11T13:25:27.433" v="415" actId="20577"/>
        <pc:sldMkLst>
          <pc:docMk/>
          <pc:sldMk cId="3348937240" sldId="1916"/>
        </pc:sldMkLst>
        <pc:spChg chg="add mod">
          <ac:chgData name="Marbahun" userId="f9980d50-8f48-457e-a9e2-6a97b313c7f2" providerId="ADAL" clId="{969DBC07-C5AA-424F-AFAA-D40E03A99F44}" dt="2020-07-11T13:25:27.433" v="415" actId="20577"/>
          <ac:spMkLst>
            <pc:docMk/>
            <pc:sldMk cId="3348937240" sldId="1916"/>
            <ac:spMk id="5" creationId="{FB1F59BD-11B0-47E9-9F96-9D4BD1DDC8D5}"/>
          </ac:spMkLst>
        </pc:spChg>
        <pc:picChg chg="mod">
          <ac:chgData name="Marbahun" userId="f9980d50-8f48-457e-a9e2-6a97b313c7f2" providerId="ADAL" clId="{969DBC07-C5AA-424F-AFAA-D40E03A99F44}" dt="2020-07-11T13:25:05.435" v="387" actId="1076"/>
          <ac:picMkLst>
            <pc:docMk/>
            <pc:sldMk cId="3348937240" sldId="1916"/>
            <ac:picMk id="7" creationId="{EF7D22FC-5195-4EE5-9288-9033093A3570}"/>
          </ac:picMkLst>
        </pc:picChg>
      </pc:sldChg>
      <pc:sldChg chg="addSp delSp modSp mod">
        <pc:chgData name="Marbahun" userId="f9980d50-8f48-457e-a9e2-6a97b313c7f2" providerId="ADAL" clId="{969DBC07-C5AA-424F-AFAA-D40E03A99F44}" dt="2020-07-14T10:25:04.259" v="461" actId="22"/>
        <pc:sldMkLst>
          <pc:docMk/>
          <pc:sldMk cId="218716570" sldId="1917"/>
        </pc:sldMkLst>
        <pc:spChg chg="add del">
          <ac:chgData name="Marbahun" userId="f9980d50-8f48-457e-a9e2-6a97b313c7f2" providerId="ADAL" clId="{969DBC07-C5AA-424F-AFAA-D40E03A99F44}" dt="2020-07-14T10:25:04.259" v="461" actId="22"/>
          <ac:spMkLst>
            <pc:docMk/>
            <pc:sldMk cId="218716570" sldId="1917"/>
            <ac:spMk id="3" creationId="{25B1E445-AEB1-4C29-86CB-9C85460108A0}"/>
          </ac:spMkLst>
        </pc:spChg>
        <pc:spChg chg="add mod">
          <ac:chgData name="Marbahun" userId="f9980d50-8f48-457e-a9e2-6a97b313c7f2" providerId="ADAL" clId="{969DBC07-C5AA-424F-AFAA-D40E03A99F44}" dt="2020-07-11T13:26:01.296" v="434" actId="20577"/>
          <ac:spMkLst>
            <pc:docMk/>
            <pc:sldMk cId="218716570" sldId="1917"/>
            <ac:spMk id="5" creationId="{025FC1B0-E5F1-4D7B-B7EC-F11BF27498D2}"/>
          </ac:spMkLst>
        </pc:spChg>
      </pc:sldChg>
      <pc:sldChg chg="addSp delSp modSp mod">
        <pc:chgData name="Marbahun" userId="f9980d50-8f48-457e-a9e2-6a97b313c7f2" providerId="ADAL" clId="{969DBC07-C5AA-424F-AFAA-D40E03A99F44}" dt="2020-07-14T10:34:18.522" v="552" actId="552"/>
        <pc:sldMkLst>
          <pc:docMk/>
          <pc:sldMk cId="476782037" sldId="1919"/>
        </pc:sldMkLst>
        <pc:spChg chg="mod">
          <ac:chgData name="Marbahun" userId="f9980d50-8f48-457e-a9e2-6a97b313c7f2" providerId="ADAL" clId="{969DBC07-C5AA-424F-AFAA-D40E03A99F44}" dt="2020-07-14T10:33:50.114" v="548" actId="13244"/>
          <ac:spMkLst>
            <pc:docMk/>
            <pc:sldMk cId="476782037" sldId="1919"/>
            <ac:spMk id="2" creationId="{D0161B9C-B4A1-4E8B-BDD0-8D4B9DE9519A}"/>
          </ac:spMkLst>
        </pc:spChg>
        <pc:spChg chg="add mod">
          <ac:chgData name="Marbahun" userId="f9980d50-8f48-457e-a9e2-6a97b313c7f2" providerId="ADAL" clId="{969DBC07-C5AA-424F-AFAA-D40E03A99F44}" dt="2020-07-11T12:53:28.123" v="46" actId="14100"/>
          <ac:spMkLst>
            <pc:docMk/>
            <pc:sldMk cId="476782037" sldId="1919"/>
            <ac:spMk id="3" creationId="{6DF61086-DD2B-4D0B-A3F2-974A7C847A2B}"/>
          </ac:spMkLst>
        </pc:spChg>
        <pc:spChg chg="mod">
          <ac:chgData name="Marbahun" userId="f9980d50-8f48-457e-a9e2-6a97b313c7f2" providerId="ADAL" clId="{969DBC07-C5AA-424F-AFAA-D40E03A99F44}" dt="2020-07-14T10:28:28.345" v="484"/>
          <ac:spMkLst>
            <pc:docMk/>
            <pc:sldMk cId="476782037" sldId="1919"/>
            <ac:spMk id="5" creationId="{2F7AAE5C-032C-44D0-8004-EAA4102D3E7A}"/>
          </ac:spMkLst>
        </pc:spChg>
        <pc:spChg chg="mod">
          <ac:chgData name="Marbahun" userId="f9980d50-8f48-457e-a9e2-6a97b313c7f2" providerId="ADAL" clId="{969DBC07-C5AA-424F-AFAA-D40E03A99F44}" dt="2020-07-14T10:28:28.345" v="484"/>
          <ac:spMkLst>
            <pc:docMk/>
            <pc:sldMk cId="476782037" sldId="1919"/>
            <ac:spMk id="6" creationId="{08FC1021-AA5F-4EB9-A978-92E5E659F7D6}"/>
          </ac:spMkLst>
        </pc:spChg>
        <pc:spChg chg="mod">
          <ac:chgData name="Marbahun" userId="f9980d50-8f48-457e-a9e2-6a97b313c7f2" providerId="ADAL" clId="{969DBC07-C5AA-424F-AFAA-D40E03A99F44}" dt="2020-07-14T10:33:50.114" v="548" actId="13244"/>
          <ac:spMkLst>
            <pc:docMk/>
            <pc:sldMk cId="476782037" sldId="1919"/>
            <ac:spMk id="8" creationId="{8FB0E4B4-9CCA-4D73-88E5-249D991D139A}"/>
          </ac:spMkLst>
        </pc:spChg>
        <pc:spChg chg="mod topLvl">
          <ac:chgData name="Marbahun" userId="f9980d50-8f48-457e-a9e2-6a97b313c7f2" providerId="ADAL" clId="{969DBC07-C5AA-424F-AFAA-D40E03A99F44}" dt="2020-07-14T10:29:52.067" v="511" actId="478"/>
          <ac:spMkLst>
            <pc:docMk/>
            <pc:sldMk cId="476782037" sldId="1919"/>
            <ac:spMk id="10" creationId="{EDCA8ED0-CD9D-49DC-BEA4-1EFE168D1B5B}"/>
          </ac:spMkLst>
        </pc:spChg>
        <pc:spChg chg="add del mod topLvl">
          <ac:chgData name="Marbahun" userId="f9980d50-8f48-457e-a9e2-6a97b313c7f2" providerId="ADAL" clId="{969DBC07-C5AA-424F-AFAA-D40E03A99F44}" dt="2020-07-14T10:29:52.067" v="511" actId="478"/>
          <ac:spMkLst>
            <pc:docMk/>
            <pc:sldMk cId="476782037" sldId="1919"/>
            <ac:spMk id="11" creationId="{547511C3-E857-453A-9D3F-545C002F1E3E}"/>
          </ac:spMkLst>
        </pc:spChg>
        <pc:spChg chg="mod">
          <ac:chgData name="Marbahun" userId="f9980d50-8f48-457e-a9e2-6a97b313c7f2" providerId="ADAL" clId="{969DBC07-C5AA-424F-AFAA-D40E03A99F44}" dt="2020-07-14T10:33:50.114" v="548" actId="13244"/>
          <ac:spMkLst>
            <pc:docMk/>
            <pc:sldMk cId="476782037" sldId="1919"/>
            <ac:spMk id="13" creationId="{C96F43C2-D4D2-4F06-B95C-08F7AF3708D4}"/>
          </ac:spMkLst>
        </pc:spChg>
        <pc:spChg chg="mod">
          <ac:chgData name="Marbahun" userId="f9980d50-8f48-457e-a9e2-6a97b313c7f2" providerId="ADAL" clId="{969DBC07-C5AA-424F-AFAA-D40E03A99F44}" dt="2020-07-14T10:32:44.489" v="524"/>
          <ac:spMkLst>
            <pc:docMk/>
            <pc:sldMk cId="476782037" sldId="1919"/>
            <ac:spMk id="15" creationId="{5B9775F0-F4A9-4B67-9A9D-CE5CC27C7C96}"/>
          </ac:spMkLst>
        </pc:spChg>
        <pc:spChg chg="mod">
          <ac:chgData name="Marbahun" userId="f9980d50-8f48-457e-a9e2-6a97b313c7f2" providerId="ADAL" clId="{969DBC07-C5AA-424F-AFAA-D40E03A99F44}" dt="2020-07-14T10:32:44.489" v="524"/>
          <ac:spMkLst>
            <pc:docMk/>
            <pc:sldMk cId="476782037" sldId="1919"/>
            <ac:spMk id="16" creationId="{3D0333EF-47C0-4B85-97FA-B27CF82E74B4}"/>
          </ac:spMkLst>
        </pc:spChg>
        <pc:spChg chg="mod">
          <ac:chgData name="Marbahun" userId="f9980d50-8f48-457e-a9e2-6a97b313c7f2" providerId="ADAL" clId="{969DBC07-C5AA-424F-AFAA-D40E03A99F44}" dt="2020-07-14T10:33:50.114" v="548" actId="13244"/>
          <ac:spMkLst>
            <pc:docMk/>
            <pc:sldMk cId="476782037" sldId="1919"/>
            <ac:spMk id="18" creationId="{1F8A96FF-8BBB-4E6A-BE9F-C872C8C02737}"/>
          </ac:spMkLst>
        </pc:spChg>
        <pc:spChg chg="mod">
          <ac:chgData name="Marbahun" userId="f9980d50-8f48-457e-a9e2-6a97b313c7f2" providerId="ADAL" clId="{969DBC07-C5AA-424F-AFAA-D40E03A99F44}" dt="2020-07-14T10:33:04.495" v="539"/>
          <ac:spMkLst>
            <pc:docMk/>
            <pc:sldMk cId="476782037" sldId="1919"/>
            <ac:spMk id="20" creationId="{94D37C78-5705-4D67-B007-1A0189364C83}"/>
          </ac:spMkLst>
        </pc:spChg>
        <pc:spChg chg="mod">
          <ac:chgData name="Marbahun" userId="f9980d50-8f48-457e-a9e2-6a97b313c7f2" providerId="ADAL" clId="{969DBC07-C5AA-424F-AFAA-D40E03A99F44}" dt="2020-07-14T10:33:04.495" v="539"/>
          <ac:spMkLst>
            <pc:docMk/>
            <pc:sldMk cId="476782037" sldId="1919"/>
            <ac:spMk id="21" creationId="{FBBF32E4-D6DD-4463-A826-71C1D55F81E3}"/>
          </ac:spMkLst>
        </pc:spChg>
        <pc:grpChg chg="del mod">
          <ac:chgData name="Marbahun" userId="f9980d50-8f48-457e-a9e2-6a97b313c7f2" providerId="ADAL" clId="{969DBC07-C5AA-424F-AFAA-D40E03A99F44}" dt="2020-07-14T10:29:18.188" v="495" actId="478"/>
          <ac:grpSpMkLst>
            <pc:docMk/>
            <pc:sldMk cId="476782037" sldId="1919"/>
            <ac:grpSpMk id="4" creationId="{0751799E-699F-49AB-A146-0517A59F8804}"/>
          </ac:grpSpMkLst>
        </pc:grpChg>
        <pc:grpChg chg="add del mod">
          <ac:chgData name="Marbahun" userId="f9980d50-8f48-457e-a9e2-6a97b313c7f2" providerId="ADAL" clId="{969DBC07-C5AA-424F-AFAA-D40E03A99F44}" dt="2020-07-14T10:29:54.029" v="512" actId="478"/>
          <ac:grpSpMkLst>
            <pc:docMk/>
            <pc:sldMk cId="476782037" sldId="1919"/>
            <ac:grpSpMk id="9" creationId="{B6409357-1252-4016-A25E-E93A760688CB}"/>
          </ac:grpSpMkLst>
        </pc:grpChg>
        <pc:grpChg chg="del mod">
          <ac:chgData name="Marbahun" userId="f9980d50-8f48-457e-a9e2-6a97b313c7f2" providerId="ADAL" clId="{969DBC07-C5AA-424F-AFAA-D40E03A99F44}" dt="2020-07-14T10:32:46.657" v="527" actId="478"/>
          <ac:grpSpMkLst>
            <pc:docMk/>
            <pc:sldMk cId="476782037" sldId="1919"/>
            <ac:grpSpMk id="14" creationId="{C6040B3C-9A17-47F1-AE3A-D56D7B28B64C}"/>
          </ac:grpSpMkLst>
        </pc:grpChg>
        <pc:grpChg chg="del mod">
          <ac:chgData name="Marbahun" userId="f9980d50-8f48-457e-a9e2-6a97b313c7f2" providerId="ADAL" clId="{969DBC07-C5AA-424F-AFAA-D40E03A99F44}" dt="2020-07-14T10:33:09.413" v="540" actId="478"/>
          <ac:grpSpMkLst>
            <pc:docMk/>
            <pc:sldMk cId="476782037" sldId="1919"/>
            <ac:grpSpMk id="19" creationId="{C82D1230-6754-4954-960A-D1385BD31DCC}"/>
          </ac:grpSpMkLst>
        </pc:grpChg>
        <pc:picChg chg="add mod ord modCrop">
          <ac:chgData name="Marbahun" userId="f9980d50-8f48-457e-a9e2-6a97b313c7f2" providerId="ADAL" clId="{969DBC07-C5AA-424F-AFAA-D40E03A99F44}" dt="2020-07-14T10:34:18.522" v="552" actId="552"/>
          <ac:picMkLst>
            <pc:docMk/>
            <pc:sldMk cId="476782037" sldId="1919"/>
            <ac:picMk id="7" creationId="{05943437-4D0B-4A7D-ADD5-7AADBD910387}"/>
          </ac:picMkLst>
        </pc:picChg>
        <pc:picChg chg="add mod ord">
          <ac:chgData name="Marbahun" userId="f9980d50-8f48-457e-a9e2-6a97b313c7f2" providerId="ADAL" clId="{969DBC07-C5AA-424F-AFAA-D40E03A99F44}" dt="2020-07-14T10:34:18.522" v="552" actId="552"/>
          <ac:picMkLst>
            <pc:docMk/>
            <pc:sldMk cId="476782037" sldId="1919"/>
            <ac:picMk id="17" creationId="{BECA40E2-EDA2-45B5-94CE-DC1DA5B1F820}"/>
          </ac:picMkLst>
        </pc:picChg>
        <pc:picChg chg="add mod">
          <ac:chgData name="Marbahun" userId="f9980d50-8f48-457e-a9e2-6a97b313c7f2" providerId="ADAL" clId="{969DBC07-C5AA-424F-AFAA-D40E03A99F44}" dt="2020-07-14T10:33:50.114" v="548" actId="13244"/>
          <ac:picMkLst>
            <pc:docMk/>
            <pc:sldMk cId="476782037" sldId="1919"/>
            <ac:picMk id="24" creationId="{9F447135-15CE-4C96-B92C-B5200886E2DA}"/>
          </ac:picMkLst>
        </pc:picChg>
        <pc:picChg chg="del">
          <ac:chgData name="Marbahun" userId="f9980d50-8f48-457e-a9e2-6a97b313c7f2" providerId="ADAL" clId="{969DBC07-C5AA-424F-AFAA-D40E03A99F44}" dt="2020-07-14T10:33:09.413" v="540" actId="478"/>
          <ac:picMkLst>
            <pc:docMk/>
            <pc:sldMk cId="476782037" sldId="1919"/>
            <ac:picMk id="26" creationId="{A97E775C-BE11-4AB1-A0DB-0F25B0798F91}"/>
          </ac:picMkLst>
        </pc:picChg>
        <pc:picChg chg="del">
          <ac:chgData name="Marbahun" userId="f9980d50-8f48-457e-a9e2-6a97b313c7f2" providerId="ADAL" clId="{969DBC07-C5AA-424F-AFAA-D40E03A99F44}" dt="2020-07-14T10:32:41.841" v="518" actId="478"/>
          <ac:picMkLst>
            <pc:docMk/>
            <pc:sldMk cId="476782037" sldId="1919"/>
            <ac:picMk id="27" creationId="{559A423E-EE6A-4B99-896C-BFF04511485C}"/>
          </ac:picMkLst>
        </pc:picChg>
        <pc:picChg chg="del mod">
          <ac:chgData name="Marbahun" userId="f9980d50-8f48-457e-a9e2-6a97b313c7f2" providerId="ADAL" clId="{969DBC07-C5AA-424F-AFAA-D40E03A99F44}" dt="2020-07-14T10:29:18.188" v="495" actId="478"/>
          <ac:picMkLst>
            <pc:docMk/>
            <pc:sldMk cId="476782037" sldId="1919"/>
            <ac:picMk id="28" creationId="{7E672041-B4CB-4ACD-9CDA-AA6CC35C820D}"/>
          </ac:picMkLst>
        </pc:picChg>
        <pc:picChg chg="add mod">
          <ac:chgData name="Marbahun" userId="f9980d50-8f48-457e-a9e2-6a97b313c7f2" providerId="ADAL" clId="{969DBC07-C5AA-424F-AFAA-D40E03A99F44}" dt="2020-07-14T10:33:50.114" v="548" actId="13244"/>
          <ac:picMkLst>
            <pc:docMk/>
            <pc:sldMk cId="476782037" sldId="1919"/>
            <ac:picMk id="29" creationId="{3FB41B09-2D10-4DFF-92CC-96F4B0BA7D21}"/>
          </ac:picMkLst>
        </pc:picChg>
        <pc:picChg chg="del mod">
          <ac:chgData name="Marbahun" userId="f9980d50-8f48-457e-a9e2-6a97b313c7f2" providerId="ADAL" clId="{969DBC07-C5AA-424F-AFAA-D40E03A99F44}" dt="2020-07-14T10:29:54.029" v="512" actId="478"/>
          <ac:picMkLst>
            <pc:docMk/>
            <pc:sldMk cId="476782037" sldId="1919"/>
            <ac:picMk id="42" creationId="{0B9282B4-E45B-42CF-98F2-1237B3CB24B7}"/>
          </ac:picMkLst>
        </pc:picChg>
        <pc:cxnChg chg="mod">
          <ac:chgData name="Marbahun" userId="f9980d50-8f48-457e-a9e2-6a97b313c7f2" providerId="ADAL" clId="{969DBC07-C5AA-424F-AFAA-D40E03A99F44}" dt="2020-07-14T10:33:50.114" v="548" actId="13244"/>
          <ac:cxnSpMkLst>
            <pc:docMk/>
            <pc:sldMk cId="476782037" sldId="1919"/>
            <ac:cxnSpMk id="39" creationId="{778899B0-8985-407D-BEC6-117C1415ADD3}"/>
          </ac:cxnSpMkLst>
        </pc:cxnChg>
        <pc:cxnChg chg="mod">
          <ac:chgData name="Marbahun" userId="f9980d50-8f48-457e-a9e2-6a97b313c7f2" providerId="ADAL" clId="{969DBC07-C5AA-424F-AFAA-D40E03A99F44}" dt="2020-07-14T10:33:50.114" v="548" actId="13244"/>
          <ac:cxnSpMkLst>
            <pc:docMk/>
            <pc:sldMk cId="476782037" sldId="1919"/>
            <ac:cxnSpMk id="40" creationId="{F32E43E8-CA69-4BBE-8A5A-60867EC1B82E}"/>
          </ac:cxnSpMkLst>
        </pc:cxnChg>
        <pc:cxnChg chg="mod">
          <ac:chgData name="Marbahun" userId="f9980d50-8f48-457e-a9e2-6a97b313c7f2" providerId="ADAL" clId="{969DBC07-C5AA-424F-AFAA-D40E03A99F44}" dt="2020-07-14T10:33:50.114" v="548" actId="13244"/>
          <ac:cxnSpMkLst>
            <pc:docMk/>
            <pc:sldMk cId="476782037" sldId="1919"/>
            <ac:cxnSpMk id="41" creationId="{CE853C0C-C86B-414C-AC60-A6C7FDBEC90C}"/>
          </ac:cxnSpMkLst>
        </pc:cxnChg>
      </pc:sldChg>
      <pc:sldChg chg="addSp delSp modSp mod">
        <pc:chgData name="Marbahun" userId="f9980d50-8f48-457e-a9e2-6a97b313c7f2" providerId="ADAL" clId="{969DBC07-C5AA-424F-AFAA-D40E03A99F44}" dt="2020-07-14T10:38:49.524" v="585" actId="13244"/>
        <pc:sldMkLst>
          <pc:docMk/>
          <pc:sldMk cId="3458882948" sldId="1920"/>
        </pc:sldMkLst>
        <pc:spChg chg="mod">
          <ac:chgData name="Marbahun" userId="f9980d50-8f48-457e-a9e2-6a97b313c7f2" providerId="ADAL" clId="{969DBC07-C5AA-424F-AFAA-D40E03A99F44}" dt="2020-07-11T12:54:18.430" v="48"/>
          <ac:spMkLst>
            <pc:docMk/>
            <pc:sldMk cId="3458882948" sldId="1920"/>
            <ac:spMk id="2" creationId="{D0161B9C-B4A1-4E8B-BDD0-8D4B9DE9519A}"/>
          </ac:spMkLst>
        </pc:spChg>
        <pc:spChg chg="add del mod">
          <ac:chgData name="Marbahun" userId="f9980d50-8f48-457e-a9e2-6a97b313c7f2" providerId="ADAL" clId="{969DBC07-C5AA-424F-AFAA-D40E03A99F44}" dt="2020-07-11T12:54:15.350" v="47"/>
          <ac:spMkLst>
            <pc:docMk/>
            <pc:sldMk cId="3458882948" sldId="1920"/>
            <ac:spMk id="3" creationId="{BDECCF81-7356-4AA4-93A6-2ABDB2D30017}"/>
          </ac:spMkLst>
        </pc:spChg>
        <pc:spChg chg="mod">
          <ac:chgData name="Marbahun" userId="f9980d50-8f48-457e-a9e2-6a97b313c7f2" providerId="ADAL" clId="{969DBC07-C5AA-424F-AFAA-D40E03A99F44}" dt="2020-07-11T12:54:25.934" v="50" actId="1076"/>
          <ac:spMkLst>
            <pc:docMk/>
            <pc:sldMk cId="3458882948" sldId="1920"/>
            <ac:spMk id="4" creationId="{E9E1DA04-C3CE-4321-B703-6D07574696E0}"/>
          </ac:spMkLst>
        </pc:spChg>
        <pc:spChg chg="mod">
          <ac:chgData name="Marbahun" userId="f9980d50-8f48-457e-a9e2-6a97b313c7f2" providerId="ADAL" clId="{969DBC07-C5AA-424F-AFAA-D40E03A99F44}" dt="2020-07-14T10:38:49.524" v="585" actId="13244"/>
          <ac:spMkLst>
            <pc:docMk/>
            <pc:sldMk cId="3458882948" sldId="1920"/>
            <ac:spMk id="5" creationId="{07DD8425-016D-4F08-ACD5-416464A17085}"/>
          </ac:spMkLst>
        </pc:spChg>
        <pc:spChg chg="mod">
          <ac:chgData name="Marbahun" userId="f9980d50-8f48-457e-a9e2-6a97b313c7f2" providerId="ADAL" clId="{969DBC07-C5AA-424F-AFAA-D40E03A99F44}" dt="2020-07-14T10:34:49.608" v="565"/>
          <ac:spMkLst>
            <pc:docMk/>
            <pc:sldMk cId="3458882948" sldId="1920"/>
            <ac:spMk id="7" creationId="{117A97C6-981F-45DD-925C-540E1349253C}"/>
          </ac:spMkLst>
        </pc:spChg>
        <pc:spChg chg="mod">
          <ac:chgData name="Marbahun" userId="f9980d50-8f48-457e-a9e2-6a97b313c7f2" providerId="ADAL" clId="{969DBC07-C5AA-424F-AFAA-D40E03A99F44}" dt="2020-07-14T10:34:49.608" v="565"/>
          <ac:spMkLst>
            <pc:docMk/>
            <pc:sldMk cId="3458882948" sldId="1920"/>
            <ac:spMk id="8" creationId="{8D228A44-15E8-4127-9480-D1C122A449B2}"/>
          </ac:spMkLst>
        </pc:spChg>
        <pc:spChg chg="add del mod">
          <ac:chgData name="Marbahun" userId="f9980d50-8f48-457e-a9e2-6a97b313c7f2" providerId="ADAL" clId="{969DBC07-C5AA-424F-AFAA-D40E03A99F44}" dt="2020-07-11T12:54:18.430" v="48"/>
          <ac:spMkLst>
            <pc:docMk/>
            <pc:sldMk cId="3458882948" sldId="1920"/>
            <ac:spMk id="9" creationId="{443035AA-D732-406E-99BF-BF041616F5A0}"/>
          </ac:spMkLst>
        </pc:spChg>
        <pc:spChg chg="mod">
          <ac:chgData name="Marbahun" userId="f9980d50-8f48-457e-a9e2-6a97b313c7f2" providerId="ADAL" clId="{969DBC07-C5AA-424F-AFAA-D40E03A99F44}" dt="2020-07-14T10:38:49.524" v="585" actId="13244"/>
          <ac:spMkLst>
            <pc:docMk/>
            <pc:sldMk cId="3458882948" sldId="1920"/>
            <ac:spMk id="9" creationId="{70691EDD-D991-4072-B600-1F6C54755D7E}"/>
          </ac:spMkLst>
        </pc:spChg>
        <pc:spChg chg="mod">
          <ac:chgData name="Marbahun" userId="f9980d50-8f48-457e-a9e2-6a97b313c7f2" providerId="ADAL" clId="{969DBC07-C5AA-424F-AFAA-D40E03A99F44}" dt="2020-07-14T10:38:49.524" v="585" actId="13244"/>
          <ac:spMkLst>
            <pc:docMk/>
            <pc:sldMk cId="3458882948" sldId="1920"/>
            <ac:spMk id="10" creationId="{7959233D-2E0C-443E-9B0A-53DA6033BB80}"/>
          </ac:spMkLst>
        </pc:spChg>
        <pc:spChg chg="mod">
          <ac:chgData name="Marbahun" userId="f9980d50-8f48-457e-a9e2-6a97b313c7f2" providerId="ADAL" clId="{969DBC07-C5AA-424F-AFAA-D40E03A99F44}" dt="2020-07-14T10:37:08.136" v="576"/>
          <ac:spMkLst>
            <pc:docMk/>
            <pc:sldMk cId="3458882948" sldId="1920"/>
            <ac:spMk id="13" creationId="{19C59435-1069-4481-8F75-2C3F698F53D4}"/>
          </ac:spMkLst>
        </pc:spChg>
        <pc:spChg chg="mod">
          <ac:chgData name="Marbahun" userId="f9980d50-8f48-457e-a9e2-6a97b313c7f2" providerId="ADAL" clId="{969DBC07-C5AA-424F-AFAA-D40E03A99F44}" dt="2020-07-14T10:37:08.136" v="576"/>
          <ac:spMkLst>
            <pc:docMk/>
            <pc:sldMk cId="3458882948" sldId="1920"/>
            <ac:spMk id="14" creationId="{C75ED2A1-839D-44DE-8AFE-0110599E5E84}"/>
          </ac:spMkLst>
        </pc:spChg>
        <pc:spChg chg="add mod">
          <ac:chgData name="Marbahun" userId="f9980d50-8f48-457e-a9e2-6a97b313c7f2" providerId="ADAL" clId="{969DBC07-C5AA-424F-AFAA-D40E03A99F44}" dt="2020-07-11T12:54:38.521" v="67" actId="20577"/>
          <ac:spMkLst>
            <pc:docMk/>
            <pc:sldMk cId="3458882948" sldId="1920"/>
            <ac:spMk id="18" creationId="{73037B76-057B-41FC-B8C3-FAB0F1363A3A}"/>
          </ac:spMkLst>
        </pc:spChg>
        <pc:spChg chg="add mod">
          <ac:chgData name="Marbahun" userId="f9980d50-8f48-457e-a9e2-6a97b313c7f2" providerId="ADAL" clId="{969DBC07-C5AA-424F-AFAA-D40E03A99F44}" dt="2020-07-11T12:55:45.171" v="146" actId="1076"/>
          <ac:spMkLst>
            <pc:docMk/>
            <pc:sldMk cId="3458882948" sldId="1920"/>
            <ac:spMk id="19" creationId="{D0A9CAE3-A8C1-4972-8A20-FE311D3D75CE}"/>
          </ac:spMkLst>
        </pc:spChg>
        <pc:grpChg chg="del mod">
          <ac:chgData name="Marbahun" userId="f9980d50-8f48-457e-a9e2-6a97b313c7f2" providerId="ADAL" clId="{969DBC07-C5AA-424F-AFAA-D40E03A99F44}" dt="2020-07-14T10:34:54.728" v="566" actId="478"/>
          <ac:grpSpMkLst>
            <pc:docMk/>
            <pc:sldMk cId="3458882948" sldId="1920"/>
            <ac:grpSpMk id="6" creationId="{26441E70-D875-48E8-9E60-02CAF2BDC8A5}"/>
          </ac:grpSpMkLst>
        </pc:grpChg>
        <pc:grpChg chg="del mod">
          <ac:chgData name="Marbahun" userId="f9980d50-8f48-457e-a9e2-6a97b313c7f2" providerId="ADAL" clId="{969DBC07-C5AA-424F-AFAA-D40E03A99F44}" dt="2020-07-14T10:37:22.547" v="579" actId="478"/>
          <ac:grpSpMkLst>
            <pc:docMk/>
            <pc:sldMk cId="3458882948" sldId="1920"/>
            <ac:grpSpMk id="12" creationId="{AB1F2850-D1F5-494C-8305-DA3DE4DD34C3}"/>
          </ac:grpSpMkLst>
        </pc:grpChg>
        <pc:picChg chg="add mod modCrop">
          <ac:chgData name="Marbahun" userId="f9980d50-8f48-457e-a9e2-6a97b313c7f2" providerId="ADAL" clId="{969DBC07-C5AA-424F-AFAA-D40E03A99F44}" dt="2020-07-14T10:38:49.524" v="585" actId="13244"/>
          <ac:picMkLst>
            <pc:docMk/>
            <pc:sldMk cId="3458882948" sldId="1920"/>
            <ac:picMk id="3" creationId="{FF00DD0E-D73B-44A6-9F76-E6C7494E1F63}"/>
          </ac:picMkLst>
        </pc:picChg>
        <pc:picChg chg="add mod">
          <ac:chgData name="Marbahun" userId="f9980d50-8f48-457e-a9e2-6a97b313c7f2" providerId="ADAL" clId="{969DBC07-C5AA-424F-AFAA-D40E03A99F44}" dt="2020-07-14T10:38:49.524" v="585" actId="13244"/>
          <ac:picMkLst>
            <pc:docMk/>
            <pc:sldMk cId="3458882948" sldId="1920"/>
            <ac:picMk id="15" creationId="{2259D6E1-755C-4941-B9A4-F76450B09085}"/>
          </ac:picMkLst>
        </pc:picChg>
        <pc:picChg chg="del">
          <ac:chgData name="Marbahun" userId="f9980d50-8f48-457e-a9e2-6a97b313c7f2" providerId="ADAL" clId="{969DBC07-C5AA-424F-AFAA-D40E03A99F44}" dt="2020-07-14T10:34:54.728" v="566" actId="478"/>
          <ac:picMkLst>
            <pc:docMk/>
            <pc:sldMk cId="3458882948" sldId="1920"/>
            <ac:picMk id="32" creationId="{93C513B2-403C-4DA9-BBDD-6D6F5B0430DC}"/>
          </ac:picMkLst>
        </pc:picChg>
        <pc:picChg chg="del">
          <ac:chgData name="Marbahun" userId="f9980d50-8f48-457e-a9e2-6a97b313c7f2" providerId="ADAL" clId="{969DBC07-C5AA-424F-AFAA-D40E03A99F44}" dt="2020-07-14T10:37:22.547" v="579" actId="478"/>
          <ac:picMkLst>
            <pc:docMk/>
            <pc:sldMk cId="3458882948" sldId="1920"/>
            <ac:picMk id="33" creationId="{135EE9BE-22E3-47B1-8C78-2A15FE4E660D}"/>
          </ac:picMkLst>
        </pc:picChg>
        <pc:cxnChg chg="mod">
          <ac:chgData name="Marbahun" userId="f9980d50-8f48-457e-a9e2-6a97b313c7f2" providerId="ADAL" clId="{969DBC07-C5AA-424F-AFAA-D40E03A99F44}" dt="2020-07-14T10:38:49.524" v="585" actId="13244"/>
          <ac:cxnSpMkLst>
            <pc:docMk/>
            <pc:sldMk cId="3458882948" sldId="1920"/>
            <ac:cxnSpMk id="11" creationId="{0E9C99B4-A96E-4EFF-8B09-C180C6AA864B}"/>
          </ac:cxnSpMkLst>
        </pc:cxnChg>
      </pc:sldChg>
      <pc:sldChg chg="addSp delSp modSp mod chgLayout">
        <pc:chgData name="Marbahun" userId="f9980d50-8f48-457e-a9e2-6a97b313c7f2" providerId="ADAL" clId="{969DBC07-C5AA-424F-AFAA-D40E03A99F44}" dt="2020-07-14T11:53:51.523" v="1221"/>
        <pc:sldMkLst>
          <pc:docMk/>
          <pc:sldMk cId="1935919812" sldId="1923"/>
        </pc:sldMkLst>
        <pc:spChg chg="add del mod">
          <ac:chgData name="Marbahun" userId="f9980d50-8f48-457e-a9e2-6a97b313c7f2" providerId="ADAL" clId="{969DBC07-C5AA-424F-AFAA-D40E03A99F44}" dt="2020-07-14T11:53:51.523" v="1221"/>
          <ac:spMkLst>
            <pc:docMk/>
            <pc:sldMk cId="1935919812" sldId="1923"/>
            <ac:spMk id="2" creationId="{A41559EE-C34B-471D-9435-E240AEAE6C34}"/>
          </ac:spMkLst>
        </pc:spChg>
        <pc:spChg chg="mod ord">
          <ac:chgData name="Marbahun" userId="f9980d50-8f48-457e-a9e2-6a97b313c7f2" providerId="ADAL" clId="{969DBC07-C5AA-424F-AFAA-D40E03A99F44}" dt="2020-07-14T11:53:51.523" v="1221"/>
          <ac:spMkLst>
            <pc:docMk/>
            <pc:sldMk cId="1935919812" sldId="1923"/>
            <ac:spMk id="4" creationId="{00000000-0000-0000-0000-000000000000}"/>
          </ac:spMkLst>
        </pc:spChg>
      </pc:sldChg>
      <pc:sldChg chg="addSp delSp modSp mod">
        <pc:chgData name="Marbahun" userId="f9980d50-8f48-457e-a9e2-6a97b313c7f2" providerId="ADAL" clId="{969DBC07-C5AA-424F-AFAA-D40E03A99F44}" dt="2020-07-14T11:05:30.654" v="724" actId="14100"/>
        <pc:sldMkLst>
          <pc:docMk/>
          <pc:sldMk cId="24489984" sldId="1924"/>
        </pc:sldMkLst>
        <pc:spChg chg="mod">
          <ac:chgData name="Marbahun" userId="f9980d50-8f48-457e-a9e2-6a97b313c7f2" providerId="ADAL" clId="{969DBC07-C5AA-424F-AFAA-D40E03A99F44}" dt="2020-07-14T11:05:15.402" v="723" actId="13244"/>
          <ac:spMkLst>
            <pc:docMk/>
            <pc:sldMk cId="24489984" sldId="1924"/>
            <ac:spMk id="2" creationId="{EE63D1B4-FF6C-4881-99D1-D1376403CCF4}"/>
          </ac:spMkLst>
        </pc:spChg>
        <pc:spChg chg="mod">
          <ac:chgData name="Marbahun" userId="f9980d50-8f48-457e-a9e2-6a97b313c7f2" providerId="ADAL" clId="{969DBC07-C5AA-424F-AFAA-D40E03A99F44}" dt="2020-07-14T10:53:45.265" v="651"/>
          <ac:spMkLst>
            <pc:docMk/>
            <pc:sldMk cId="24489984" sldId="1924"/>
            <ac:spMk id="6" creationId="{0E5E07B3-265C-4E1E-83A9-E207AB9F67CC}"/>
          </ac:spMkLst>
        </pc:spChg>
        <pc:spChg chg="mod">
          <ac:chgData name="Marbahun" userId="f9980d50-8f48-457e-a9e2-6a97b313c7f2" providerId="ADAL" clId="{969DBC07-C5AA-424F-AFAA-D40E03A99F44}" dt="2020-07-14T10:53:45.265" v="651"/>
          <ac:spMkLst>
            <pc:docMk/>
            <pc:sldMk cId="24489984" sldId="1924"/>
            <ac:spMk id="7" creationId="{1C06E832-2AFB-422E-B776-3127DF0D03C8}"/>
          </ac:spMkLst>
        </pc:spChg>
        <pc:spChg chg="mod">
          <ac:chgData name="Marbahun" userId="f9980d50-8f48-457e-a9e2-6a97b313c7f2" providerId="ADAL" clId="{969DBC07-C5AA-424F-AFAA-D40E03A99F44}" dt="2020-07-14T11:05:15.402" v="723" actId="13244"/>
          <ac:spMkLst>
            <pc:docMk/>
            <pc:sldMk cId="24489984" sldId="1924"/>
            <ac:spMk id="9" creationId="{FF6FDA8E-0470-422E-A535-19859E400F3D}"/>
          </ac:spMkLst>
        </pc:spChg>
        <pc:spChg chg="mod">
          <ac:chgData name="Marbahun" userId="f9980d50-8f48-457e-a9e2-6a97b313c7f2" providerId="ADAL" clId="{969DBC07-C5AA-424F-AFAA-D40E03A99F44}" dt="2020-07-14T10:55:06.865" v="663"/>
          <ac:spMkLst>
            <pc:docMk/>
            <pc:sldMk cId="24489984" sldId="1924"/>
            <ac:spMk id="12" creationId="{C630CA32-7702-457C-BAA4-983FAC28FA32}"/>
          </ac:spMkLst>
        </pc:spChg>
        <pc:spChg chg="mod">
          <ac:chgData name="Marbahun" userId="f9980d50-8f48-457e-a9e2-6a97b313c7f2" providerId="ADAL" clId="{969DBC07-C5AA-424F-AFAA-D40E03A99F44}" dt="2020-07-14T10:55:06.865" v="663"/>
          <ac:spMkLst>
            <pc:docMk/>
            <pc:sldMk cId="24489984" sldId="1924"/>
            <ac:spMk id="13" creationId="{3A927F96-F51B-4142-B75D-4AA6795BC9E3}"/>
          </ac:spMkLst>
        </pc:spChg>
        <pc:spChg chg="mod">
          <ac:chgData name="Marbahun" userId="f9980d50-8f48-457e-a9e2-6a97b313c7f2" providerId="ADAL" clId="{969DBC07-C5AA-424F-AFAA-D40E03A99F44}" dt="2020-07-14T11:05:15.402" v="723" actId="13244"/>
          <ac:spMkLst>
            <pc:docMk/>
            <pc:sldMk cId="24489984" sldId="1924"/>
            <ac:spMk id="15" creationId="{75541DBB-4CC8-4A87-9A41-4AF71BB4B1B2}"/>
          </ac:spMkLst>
        </pc:spChg>
        <pc:spChg chg="mod">
          <ac:chgData name="Marbahun" userId="f9980d50-8f48-457e-a9e2-6a97b313c7f2" providerId="ADAL" clId="{969DBC07-C5AA-424F-AFAA-D40E03A99F44}" dt="2020-07-14T10:55:56.512" v="681"/>
          <ac:spMkLst>
            <pc:docMk/>
            <pc:sldMk cId="24489984" sldId="1924"/>
            <ac:spMk id="18" creationId="{E0E84647-E849-4DFA-99FD-F3BFA17956D0}"/>
          </ac:spMkLst>
        </pc:spChg>
        <pc:spChg chg="mod">
          <ac:chgData name="Marbahun" userId="f9980d50-8f48-457e-a9e2-6a97b313c7f2" providerId="ADAL" clId="{969DBC07-C5AA-424F-AFAA-D40E03A99F44}" dt="2020-07-14T10:55:56.512" v="681"/>
          <ac:spMkLst>
            <pc:docMk/>
            <pc:sldMk cId="24489984" sldId="1924"/>
            <ac:spMk id="19" creationId="{AE0916AB-A6BE-4B38-8CFE-AE1D9CE07829}"/>
          </ac:spMkLst>
        </pc:spChg>
        <pc:spChg chg="mod">
          <ac:chgData name="Marbahun" userId="f9980d50-8f48-457e-a9e2-6a97b313c7f2" providerId="ADAL" clId="{969DBC07-C5AA-424F-AFAA-D40E03A99F44}" dt="2020-07-14T11:05:15.402" v="723" actId="13244"/>
          <ac:spMkLst>
            <pc:docMk/>
            <pc:sldMk cId="24489984" sldId="1924"/>
            <ac:spMk id="21" creationId="{81CB422D-5139-47AA-80F6-FE4199A90088}"/>
          </ac:spMkLst>
        </pc:spChg>
        <pc:spChg chg="mod">
          <ac:chgData name="Marbahun" userId="f9980d50-8f48-457e-a9e2-6a97b313c7f2" providerId="ADAL" clId="{969DBC07-C5AA-424F-AFAA-D40E03A99F44}" dt="2020-07-14T10:56:54.737" v="694"/>
          <ac:spMkLst>
            <pc:docMk/>
            <pc:sldMk cId="24489984" sldId="1924"/>
            <ac:spMk id="24" creationId="{9636DC17-F0AE-4D80-83AE-AC97001E804C}"/>
          </ac:spMkLst>
        </pc:spChg>
        <pc:spChg chg="mod">
          <ac:chgData name="Marbahun" userId="f9980d50-8f48-457e-a9e2-6a97b313c7f2" providerId="ADAL" clId="{969DBC07-C5AA-424F-AFAA-D40E03A99F44}" dt="2020-07-14T10:56:54.737" v="694"/>
          <ac:spMkLst>
            <pc:docMk/>
            <pc:sldMk cId="24489984" sldId="1924"/>
            <ac:spMk id="25" creationId="{1432250D-F194-4A6C-8688-9F9180F13D17}"/>
          </ac:spMkLst>
        </pc:spChg>
        <pc:spChg chg="mod">
          <ac:chgData name="Marbahun" userId="f9980d50-8f48-457e-a9e2-6a97b313c7f2" providerId="ADAL" clId="{969DBC07-C5AA-424F-AFAA-D40E03A99F44}" dt="2020-07-14T11:05:15.402" v="723" actId="13244"/>
          <ac:spMkLst>
            <pc:docMk/>
            <pc:sldMk cId="24489984" sldId="1924"/>
            <ac:spMk id="27" creationId="{9AD1B3F2-D1E4-4C5F-9D13-A2CE103E218A}"/>
          </ac:spMkLst>
        </pc:spChg>
        <pc:spChg chg="mod">
          <ac:chgData name="Marbahun" userId="f9980d50-8f48-457e-a9e2-6a97b313c7f2" providerId="ADAL" clId="{969DBC07-C5AA-424F-AFAA-D40E03A99F44}" dt="2020-07-14T11:01:40.352" v="713"/>
          <ac:spMkLst>
            <pc:docMk/>
            <pc:sldMk cId="24489984" sldId="1924"/>
            <ac:spMk id="30" creationId="{3DAC598A-76B4-4988-A060-F98A2B4FEF7B}"/>
          </ac:spMkLst>
        </pc:spChg>
        <pc:spChg chg="mod">
          <ac:chgData name="Marbahun" userId="f9980d50-8f48-457e-a9e2-6a97b313c7f2" providerId="ADAL" clId="{969DBC07-C5AA-424F-AFAA-D40E03A99F44}" dt="2020-07-14T11:01:40.352" v="713"/>
          <ac:spMkLst>
            <pc:docMk/>
            <pc:sldMk cId="24489984" sldId="1924"/>
            <ac:spMk id="31" creationId="{B1E96E24-D8A6-47BC-AAA6-48089CB988DF}"/>
          </ac:spMkLst>
        </pc:spChg>
        <pc:grpChg chg="del mod">
          <ac:chgData name="Marbahun" userId="f9980d50-8f48-457e-a9e2-6a97b313c7f2" providerId="ADAL" clId="{969DBC07-C5AA-424F-AFAA-D40E03A99F44}" dt="2020-07-14T10:55:14.774" v="664" actId="478"/>
          <ac:grpSpMkLst>
            <pc:docMk/>
            <pc:sldMk cId="24489984" sldId="1924"/>
            <ac:grpSpMk id="11" creationId="{32F742D1-FF06-4A02-8C71-B615445D8338}"/>
          </ac:grpSpMkLst>
        </pc:grpChg>
        <pc:grpChg chg="add del mod">
          <ac:chgData name="Marbahun" userId="f9980d50-8f48-457e-a9e2-6a97b313c7f2" providerId="ADAL" clId="{969DBC07-C5AA-424F-AFAA-D40E03A99F44}" dt="2020-07-14T10:56:04.731" v="682" actId="478"/>
          <ac:grpSpMkLst>
            <pc:docMk/>
            <pc:sldMk cId="24489984" sldId="1924"/>
            <ac:grpSpMk id="17" creationId="{71369710-F886-47BF-B5AF-F7FFDC36BD13}"/>
          </ac:grpSpMkLst>
        </pc:grpChg>
        <pc:grpChg chg="del mod">
          <ac:chgData name="Marbahun" userId="f9980d50-8f48-457e-a9e2-6a97b313c7f2" providerId="ADAL" clId="{969DBC07-C5AA-424F-AFAA-D40E03A99F44}" dt="2020-07-14T10:57:06.132" v="695" actId="478"/>
          <ac:grpSpMkLst>
            <pc:docMk/>
            <pc:sldMk cId="24489984" sldId="1924"/>
            <ac:grpSpMk id="23" creationId="{E61B35BE-70B2-4F0D-A1AD-9B55215CFDC6}"/>
          </ac:grpSpMkLst>
        </pc:grpChg>
        <pc:grpChg chg="del mod">
          <ac:chgData name="Marbahun" userId="f9980d50-8f48-457e-a9e2-6a97b313c7f2" providerId="ADAL" clId="{969DBC07-C5AA-424F-AFAA-D40E03A99F44}" dt="2020-07-14T10:53:48.497" v="652" actId="478"/>
          <ac:grpSpMkLst>
            <pc:docMk/>
            <pc:sldMk cId="24489984" sldId="1924"/>
            <ac:grpSpMk id="26" creationId="{C578C362-0F6D-437B-9C29-6B863D71E45F}"/>
          </ac:grpSpMkLst>
        </pc:grpChg>
        <pc:grpChg chg="del mod">
          <ac:chgData name="Marbahun" userId="f9980d50-8f48-457e-a9e2-6a97b313c7f2" providerId="ADAL" clId="{969DBC07-C5AA-424F-AFAA-D40E03A99F44}" dt="2020-07-14T11:01:43.784" v="714" actId="478"/>
          <ac:grpSpMkLst>
            <pc:docMk/>
            <pc:sldMk cId="24489984" sldId="1924"/>
            <ac:grpSpMk id="29" creationId="{A37224B1-3912-4061-86B9-2B348A6EB882}"/>
          </ac:grpSpMkLst>
        </pc:grpChg>
        <pc:picChg chg="add mod">
          <ac:chgData name="Marbahun" userId="f9980d50-8f48-457e-a9e2-6a97b313c7f2" providerId="ADAL" clId="{969DBC07-C5AA-424F-AFAA-D40E03A99F44}" dt="2020-07-14T11:05:30.654" v="724" actId="14100"/>
          <ac:picMkLst>
            <pc:docMk/>
            <pc:sldMk cId="24489984" sldId="1924"/>
            <ac:picMk id="4" creationId="{9B9E1CAE-87E1-43C2-834C-1EDBA4F67068}"/>
          </ac:picMkLst>
        </pc:picChg>
        <pc:picChg chg="add mod modCrop">
          <ac:chgData name="Marbahun" userId="f9980d50-8f48-457e-a9e2-6a97b313c7f2" providerId="ADAL" clId="{969DBC07-C5AA-424F-AFAA-D40E03A99F44}" dt="2020-07-14T11:05:30.654" v="724" actId="14100"/>
          <ac:picMkLst>
            <pc:docMk/>
            <pc:sldMk cId="24489984" sldId="1924"/>
            <ac:picMk id="8" creationId="{B72DB427-BEEE-4F14-9705-B02FEB376D61}"/>
          </ac:picMkLst>
        </pc:picChg>
        <pc:picChg chg="add mod">
          <ac:chgData name="Marbahun" userId="f9980d50-8f48-457e-a9e2-6a97b313c7f2" providerId="ADAL" clId="{969DBC07-C5AA-424F-AFAA-D40E03A99F44}" dt="2020-07-14T11:05:30.654" v="724" actId="14100"/>
          <ac:picMkLst>
            <pc:docMk/>
            <pc:sldMk cId="24489984" sldId="1924"/>
            <ac:picMk id="14" creationId="{167CE28C-9A66-44A3-8B4C-0945F97621E0}"/>
          </ac:picMkLst>
        </pc:picChg>
        <pc:picChg chg="add mod modCrop">
          <ac:chgData name="Marbahun" userId="f9980d50-8f48-457e-a9e2-6a97b313c7f2" providerId="ADAL" clId="{969DBC07-C5AA-424F-AFAA-D40E03A99F44}" dt="2020-07-14T11:05:30.654" v="724" actId="14100"/>
          <ac:picMkLst>
            <pc:docMk/>
            <pc:sldMk cId="24489984" sldId="1924"/>
            <ac:picMk id="20" creationId="{05068BE5-0353-4663-B18C-ADC5900048CE}"/>
          </ac:picMkLst>
        </pc:picChg>
        <pc:picChg chg="add mod modCrop">
          <ac:chgData name="Marbahun" userId="f9980d50-8f48-457e-a9e2-6a97b313c7f2" providerId="ADAL" clId="{969DBC07-C5AA-424F-AFAA-D40E03A99F44}" dt="2020-07-14T11:05:30.654" v="724" actId="14100"/>
          <ac:picMkLst>
            <pc:docMk/>
            <pc:sldMk cId="24489984" sldId="1924"/>
            <ac:picMk id="32" creationId="{CFFF7EC5-0625-43D0-AF06-FFAF792A5771}"/>
          </ac:picMkLst>
        </pc:picChg>
        <pc:picChg chg="del">
          <ac:chgData name="Marbahun" userId="f9980d50-8f48-457e-a9e2-6a97b313c7f2" providerId="ADAL" clId="{969DBC07-C5AA-424F-AFAA-D40E03A99F44}" dt="2020-07-14T10:53:48.497" v="652" actId="478"/>
          <ac:picMkLst>
            <pc:docMk/>
            <pc:sldMk cId="24489984" sldId="1924"/>
            <ac:picMk id="38" creationId="{1250465F-7B6E-40E5-A5ED-0A95BE2B92B1}"/>
          </ac:picMkLst>
        </pc:picChg>
        <pc:picChg chg="del">
          <ac:chgData name="Marbahun" userId="f9980d50-8f48-457e-a9e2-6a97b313c7f2" providerId="ADAL" clId="{969DBC07-C5AA-424F-AFAA-D40E03A99F44}" dt="2020-07-14T10:55:14.774" v="664" actId="478"/>
          <ac:picMkLst>
            <pc:docMk/>
            <pc:sldMk cId="24489984" sldId="1924"/>
            <ac:picMk id="39" creationId="{13F3541A-813E-46C7-ADF0-80BE7B1150B7}"/>
          </ac:picMkLst>
        </pc:picChg>
        <pc:picChg chg="add del">
          <ac:chgData name="Marbahun" userId="f9980d50-8f48-457e-a9e2-6a97b313c7f2" providerId="ADAL" clId="{969DBC07-C5AA-424F-AFAA-D40E03A99F44}" dt="2020-07-14T10:56:04.731" v="682" actId="478"/>
          <ac:picMkLst>
            <pc:docMk/>
            <pc:sldMk cId="24489984" sldId="1924"/>
            <ac:picMk id="40" creationId="{BA5C3A1A-077A-4589-9614-FDA4BEE75D94}"/>
          </ac:picMkLst>
        </pc:picChg>
        <pc:picChg chg="del">
          <ac:chgData name="Marbahun" userId="f9980d50-8f48-457e-a9e2-6a97b313c7f2" providerId="ADAL" clId="{969DBC07-C5AA-424F-AFAA-D40E03A99F44}" dt="2020-07-14T10:57:06.132" v="695" actId="478"/>
          <ac:picMkLst>
            <pc:docMk/>
            <pc:sldMk cId="24489984" sldId="1924"/>
            <ac:picMk id="42" creationId="{39C1B4F3-47E2-4595-A493-E6F77B84970E}"/>
          </ac:picMkLst>
        </pc:picChg>
        <pc:picChg chg="del">
          <ac:chgData name="Marbahun" userId="f9980d50-8f48-457e-a9e2-6a97b313c7f2" providerId="ADAL" clId="{969DBC07-C5AA-424F-AFAA-D40E03A99F44}" dt="2020-07-14T11:01:43.784" v="714" actId="478"/>
          <ac:picMkLst>
            <pc:docMk/>
            <pc:sldMk cId="24489984" sldId="1924"/>
            <ac:picMk id="44" creationId="{7A596B3E-1BB2-4781-A252-545E4CD8B9BA}"/>
          </ac:picMkLst>
        </pc:picChg>
        <pc:cxnChg chg="mod">
          <ac:chgData name="Marbahun" userId="f9980d50-8f48-457e-a9e2-6a97b313c7f2" providerId="ADAL" clId="{969DBC07-C5AA-424F-AFAA-D40E03A99F44}" dt="2020-07-14T11:05:15.402" v="723" actId="13244"/>
          <ac:cxnSpMkLst>
            <pc:docMk/>
            <pc:sldMk cId="24489984" sldId="1924"/>
            <ac:cxnSpMk id="33" creationId="{2D9A2FCD-D84D-4BB7-8BA4-D35C30D90D07}"/>
          </ac:cxnSpMkLst>
        </pc:cxnChg>
        <pc:cxnChg chg="mod">
          <ac:chgData name="Marbahun" userId="f9980d50-8f48-457e-a9e2-6a97b313c7f2" providerId="ADAL" clId="{969DBC07-C5AA-424F-AFAA-D40E03A99F44}" dt="2020-07-14T11:05:15.402" v="723" actId="13244"/>
          <ac:cxnSpMkLst>
            <pc:docMk/>
            <pc:sldMk cId="24489984" sldId="1924"/>
            <ac:cxnSpMk id="34" creationId="{199EBA73-E076-4337-9985-8E751FE521CE}"/>
          </ac:cxnSpMkLst>
        </pc:cxnChg>
        <pc:cxnChg chg="mod">
          <ac:chgData name="Marbahun" userId="f9980d50-8f48-457e-a9e2-6a97b313c7f2" providerId="ADAL" clId="{969DBC07-C5AA-424F-AFAA-D40E03A99F44}" dt="2020-07-14T11:05:15.402" v="723" actId="13244"/>
          <ac:cxnSpMkLst>
            <pc:docMk/>
            <pc:sldMk cId="24489984" sldId="1924"/>
            <ac:cxnSpMk id="35" creationId="{120DE0D1-A9A4-4275-96B9-89A1EE577245}"/>
          </ac:cxnSpMkLst>
        </pc:cxnChg>
        <pc:cxnChg chg="mod">
          <ac:chgData name="Marbahun" userId="f9980d50-8f48-457e-a9e2-6a97b313c7f2" providerId="ADAL" clId="{969DBC07-C5AA-424F-AFAA-D40E03A99F44}" dt="2020-07-14T11:05:15.402" v="723" actId="13244"/>
          <ac:cxnSpMkLst>
            <pc:docMk/>
            <pc:sldMk cId="24489984" sldId="1924"/>
            <ac:cxnSpMk id="36" creationId="{40A0C167-9DC5-4D9B-ACD6-198F1F852CF5}"/>
          </ac:cxnSpMkLst>
        </pc:cxnChg>
      </pc:sldChg>
      <pc:sldChg chg="addSp delSp modSp">
        <pc:chgData name="Marbahun" userId="f9980d50-8f48-457e-a9e2-6a97b313c7f2" providerId="ADAL" clId="{969DBC07-C5AA-424F-AFAA-D40E03A99F44}" dt="2020-07-11T13:21:56.394" v="282"/>
        <pc:sldMkLst>
          <pc:docMk/>
          <pc:sldMk cId="2231726162" sldId="1925"/>
        </pc:sldMkLst>
        <pc:spChg chg="add del mod">
          <ac:chgData name="Marbahun" userId="f9980d50-8f48-457e-a9e2-6a97b313c7f2" providerId="ADAL" clId="{969DBC07-C5AA-424F-AFAA-D40E03A99F44}" dt="2020-07-11T13:21:42.739" v="281"/>
          <ac:spMkLst>
            <pc:docMk/>
            <pc:sldMk cId="2231726162" sldId="1925"/>
            <ac:spMk id="29" creationId="{A18856B2-47DF-483E-A2D0-E2D3043D769F}"/>
          </ac:spMkLst>
        </pc:spChg>
        <pc:spChg chg="add mod">
          <ac:chgData name="Marbahun" userId="f9980d50-8f48-457e-a9e2-6a97b313c7f2" providerId="ADAL" clId="{969DBC07-C5AA-424F-AFAA-D40E03A99F44}" dt="2020-07-11T13:21:56.394" v="282"/>
          <ac:spMkLst>
            <pc:docMk/>
            <pc:sldMk cId="2231726162" sldId="1925"/>
            <ac:spMk id="30" creationId="{6EB19B0F-3248-443D-BEE6-B5582DAA0D75}"/>
          </ac:spMkLst>
        </pc:spChg>
      </pc:sldChg>
      <pc:sldChg chg="addSp modSp mod">
        <pc:chgData name="Marbahun" userId="f9980d50-8f48-457e-a9e2-6a97b313c7f2" providerId="ADAL" clId="{969DBC07-C5AA-424F-AFAA-D40E03A99F44}" dt="2020-07-11T13:21:05.004" v="277" actId="1076"/>
        <pc:sldMkLst>
          <pc:docMk/>
          <pc:sldMk cId="3110718519" sldId="1926"/>
        </pc:sldMkLst>
        <pc:spChg chg="add mod">
          <ac:chgData name="Marbahun" userId="f9980d50-8f48-457e-a9e2-6a97b313c7f2" providerId="ADAL" clId="{969DBC07-C5AA-424F-AFAA-D40E03A99F44}" dt="2020-07-11T13:21:05.004" v="277" actId="1076"/>
          <ac:spMkLst>
            <pc:docMk/>
            <pc:sldMk cId="3110718519" sldId="1926"/>
            <ac:spMk id="29" creationId="{8B25755A-F7BF-4C81-AA49-C249B2BD319F}"/>
          </ac:spMkLst>
        </pc:spChg>
      </pc:sldChg>
      <pc:sldChg chg="addSp delSp modSp mod">
        <pc:chgData name="Marbahun" userId="f9980d50-8f48-457e-a9e2-6a97b313c7f2" providerId="ADAL" clId="{969DBC07-C5AA-424F-AFAA-D40E03A99F44}" dt="2020-07-14T11:43:14.060" v="1086" actId="13244"/>
        <pc:sldMkLst>
          <pc:docMk/>
          <pc:sldMk cId="742173368" sldId="1927"/>
        </pc:sldMkLst>
        <pc:spChg chg="mod">
          <ac:chgData name="Marbahun" userId="f9980d50-8f48-457e-a9e2-6a97b313c7f2" providerId="ADAL" clId="{969DBC07-C5AA-424F-AFAA-D40E03A99F44}" dt="2020-07-14T11:43:14.060" v="1086" actId="13244"/>
          <ac:spMkLst>
            <pc:docMk/>
            <pc:sldMk cId="742173368" sldId="1927"/>
            <ac:spMk id="2" creationId="{891F292C-66B2-4DFE-BA39-E4894F75317E}"/>
          </ac:spMkLst>
        </pc:spChg>
        <pc:spChg chg="add del mod">
          <ac:chgData name="Marbahun" userId="f9980d50-8f48-457e-a9e2-6a97b313c7f2" providerId="ADAL" clId="{969DBC07-C5AA-424F-AFAA-D40E03A99F44}" dt="2020-07-11T13:24:03.767" v="383" actId="478"/>
          <ac:spMkLst>
            <pc:docMk/>
            <pc:sldMk cId="742173368" sldId="1927"/>
            <ac:spMk id="46" creationId="{45DB6D05-8AE4-481E-824A-E38241DADCA2}"/>
          </ac:spMkLst>
        </pc:spChg>
        <pc:spChg chg="mod">
          <ac:chgData name="Marbahun" userId="f9980d50-8f48-457e-a9e2-6a97b313c7f2" providerId="ADAL" clId="{969DBC07-C5AA-424F-AFAA-D40E03A99F44}" dt="2020-07-14T11:43:14.060" v="1086" actId="13244"/>
          <ac:spMkLst>
            <pc:docMk/>
            <pc:sldMk cId="742173368" sldId="1927"/>
            <ac:spMk id="54" creationId="{3A81DCFC-5969-4896-BCC4-A27E7CE0EF40}"/>
          </ac:spMkLst>
        </pc:spChg>
        <pc:spChg chg="mod">
          <ac:chgData name="Marbahun" userId="f9980d50-8f48-457e-a9e2-6a97b313c7f2" providerId="ADAL" clId="{969DBC07-C5AA-424F-AFAA-D40E03A99F44}" dt="2020-07-14T11:43:14.060" v="1086" actId="13244"/>
          <ac:spMkLst>
            <pc:docMk/>
            <pc:sldMk cId="742173368" sldId="1927"/>
            <ac:spMk id="57" creationId="{A3390E89-6BAA-4B12-83C6-53DD09772E69}"/>
          </ac:spMkLst>
        </pc:spChg>
        <pc:spChg chg="mod">
          <ac:chgData name="Marbahun" userId="f9980d50-8f48-457e-a9e2-6a97b313c7f2" providerId="ADAL" clId="{969DBC07-C5AA-424F-AFAA-D40E03A99F44}" dt="2020-07-14T11:43:14.060" v="1086" actId="13244"/>
          <ac:spMkLst>
            <pc:docMk/>
            <pc:sldMk cId="742173368" sldId="1927"/>
            <ac:spMk id="61" creationId="{F84EC374-F918-4F0A-A367-8D01207AC25A}"/>
          </ac:spMkLst>
        </pc:spChg>
        <pc:spChg chg="mod topLvl">
          <ac:chgData name="Marbahun" userId="f9980d50-8f48-457e-a9e2-6a97b313c7f2" providerId="ADAL" clId="{969DBC07-C5AA-424F-AFAA-D40E03A99F44}" dt="2020-07-14T11:43:14.060" v="1086" actId="13244"/>
          <ac:spMkLst>
            <pc:docMk/>
            <pc:sldMk cId="742173368" sldId="1927"/>
            <ac:spMk id="64" creationId="{B54BA0C1-D3D8-41FC-B477-64604AA75EFC}"/>
          </ac:spMkLst>
        </pc:spChg>
        <pc:spChg chg="mod">
          <ac:chgData name="Marbahun" userId="f9980d50-8f48-457e-a9e2-6a97b313c7f2" providerId="ADAL" clId="{969DBC07-C5AA-424F-AFAA-D40E03A99F44}" dt="2020-07-14T11:43:14.060" v="1086" actId="13244"/>
          <ac:spMkLst>
            <pc:docMk/>
            <pc:sldMk cId="742173368" sldId="1927"/>
            <ac:spMk id="67" creationId="{9BDDA7EB-9013-458F-8CCC-DC3A75B51472}"/>
          </ac:spMkLst>
        </pc:spChg>
        <pc:spChg chg="mod">
          <ac:chgData name="Marbahun" userId="f9980d50-8f48-457e-a9e2-6a97b313c7f2" providerId="ADAL" clId="{969DBC07-C5AA-424F-AFAA-D40E03A99F44}" dt="2020-07-14T11:43:14.060" v="1086" actId="13244"/>
          <ac:spMkLst>
            <pc:docMk/>
            <pc:sldMk cId="742173368" sldId="1927"/>
            <ac:spMk id="69" creationId="{676DFD07-FF99-4F5D-B7DE-531848D863C7}"/>
          </ac:spMkLst>
        </pc:spChg>
        <pc:spChg chg="mod">
          <ac:chgData name="Marbahun" userId="f9980d50-8f48-457e-a9e2-6a97b313c7f2" providerId="ADAL" clId="{969DBC07-C5AA-424F-AFAA-D40E03A99F44}" dt="2020-07-14T11:30:07.432" v="936"/>
          <ac:spMkLst>
            <pc:docMk/>
            <pc:sldMk cId="742173368" sldId="1927"/>
            <ac:spMk id="107" creationId="{0BF412CA-0A49-4148-8B75-CF4419AA380D}"/>
          </ac:spMkLst>
        </pc:spChg>
        <pc:spChg chg="mod">
          <ac:chgData name="Marbahun" userId="f9980d50-8f48-457e-a9e2-6a97b313c7f2" providerId="ADAL" clId="{969DBC07-C5AA-424F-AFAA-D40E03A99F44}" dt="2020-07-14T11:30:07.432" v="936"/>
          <ac:spMkLst>
            <pc:docMk/>
            <pc:sldMk cId="742173368" sldId="1927"/>
            <ac:spMk id="108" creationId="{73BBCDF2-96A8-49DE-873A-F8D51FF7052A}"/>
          </ac:spMkLst>
        </pc:spChg>
        <pc:spChg chg="mod">
          <ac:chgData name="Marbahun" userId="f9980d50-8f48-457e-a9e2-6a97b313c7f2" providerId="ADAL" clId="{969DBC07-C5AA-424F-AFAA-D40E03A99F44}" dt="2020-07-14T11:30:27.455" v="949"/>
          <ac:spMkLst>
            <pc:docMk/>
            <pc:sldMk cId="742173368" sldId="1927"/>
            <ac:spMk id="110" creationId="{1A3A7CD1-25B0-4C97-98CE-843C58BB686B}"/>
          </ac:spMkLst>
        </pc:spChg>
        <pc:spChg chg="mod">
          <ac:chgData name="Marbahun" userId="f9980d50-8f48-457e-a9e2-6a97b313c7f2" providerId="ADAL" clId="{969DBC07-C5AA-424F-AFAA-D40E03A99F44}" dt="2020-07-14T11:30:27.455" v="949"/>
          <ac:spMkLst>
            <pc:docMk/>
            <pc:sldMk cId="742173368" sldId="1927"/>
            <ac:spMk id="111" creationId="{02AB6D4C-4FE8-4572-96C8-F4B0E71BB186}"/>
          </ac:spMkLst>
        </pc:spChg>
        <pc:spChg chg="mod">
          <ac:chgData name="Marbahun" userId="f9980d50-8f48-457e-a9e2-6a97b313c7f2" providerId="ADAL" clId="{969DBC07-C5AA-424F-AFAA-D40E03A99F44}" dt="2020-07-14T11:30:54.720" v="960"/>
          <ac:spMkLst>
            <pc:docMk/>
            <pc:sldMk cId="742173368" sldId="1927"/>
            <ac:spMk id="113" creationId="{2038A114-3334-4629-A0C1-C033EA9EC55C}"/>
          </ac:spMkLst>
        </pc:spChg>
        <pc:spChg chg="mod">
          <ac:chgData name="Marbahun" userId="f9980d50-8f48-457e-a9e2-6a97b313c7f2" providerId="ADAL" clId="{969DBC07-C5AA-424F-AFAA-D40E03A99F44}" dt="2020-07-14T11:30:54.720" v="960"/>
          <ac:spMkLst>
            <pc:docMk/>
            <pc:sldMk cId="742173368" sldId="1927"/>
            <ac:spMk id="114" creationId="{4CAECC9F-DAAF-4720-B630-C1777C676DA0}"/>
          </ac:spMkLst>
        </pc:spChg>
        <pc:spChg chg="mod">
          <ac:chgData name="Marbahun" userId="f9980d50-8f48-457e-a9e2-6a97b313c7f2" providerId="ADAL" clId="{969DBC07-C5AA-424F-AFAA-D40E03A99F44}" dt="2020-07-14T11:32:39.320" v="975"/>
          <ac:spMkLst>
            <pc:docMk/>
            <pc:sldMk cId="742173368" sldId="1927"/>
            <ac:spMk id="116" creationId="{E8C9BAEE-642D-4E7A-B988-8C8A569E2109}"/>
          </ac:spMkLst>
        </pc:spChg>
        <pc:spChg chg="mod">
          <ac:chgData name="Marbahun" userId="f9980d50-8f48-457e-a9e2-6a97b313c7f2" providerId="ADAL" clId="{969DBC07-C5AA-424F-AFAA-D40E03A99F44}" dt="2020-07-14T11:32:39.320" v="975"/>
          <ac:spMkLst>
            <pc:docMk/>
            <pc:sldMk cId="742173368" sldId="1927"/>
            <ac:spMk id="117" creationId="{60B95090-B511-461F-9124-A1C43DD8601D}"/>
          </ac:spMkLst>
        </pc:spChg>
        <pc:spChg chg="mod">
          <ac:chgData name="Marbahun" userId="f9980d50-8f48-457e-a9e2-6a97b313c7f2" providerId="ADAL" clId="{969DBC07-C5AA-424F-AFAA-D40E03A99F44}" dt="2020-07-14T11:33:11.664" v="988"/>
          <ac:spMkLst>
            <pc:docMk/>
            <pc:sldMk cId="742173368" sldId="1927"/>
            <ac:spMk id="119" creationId="{F63E5FA9-F37F-45D7-B7FA-D0F13D6E1F6A}"/>
          </ac:spMkLst>
        </pc:spChg>
        <pc:spChg chg="mod">
          <ac:chgData name="Marbahun" userId="f9980d50-8f48-457e-a9e2-6a97b313c7f2" providerId="ADAL" clId="{969DBC07-C5AA-424F-AFAA-D40E03A99F44}" dt="2020-07-14T11:33:11.664" v="988"/>
          <ac:spMkLst>
            <pc:docMk/>
            <pc:sldMk cId="742173368" sldId="1927"/>
            <ac:spMk id="120" creationId="{B13F448C-B06D-4970-A4DF-2CC5006C24D6}"/>
          </ac:spMkLst>
        </pc:spChg>
        <pc:spChg chg="mod">
          <ac:chgData name="Marbahun" userId="f9980d50-8f48-457e-a9e2-6a97b313c7f2" providerId="ADAL" clId="{969DBC07-C5AA-424F-AFAA-D40E03A99F44}" dt="2020-07-14T11:33:48.031" v="1056"/>
          <ac:spMkLst>
            <pc:docMk/>
            <pc:sldMk cId="742173368" sldId="1927"/>
            <ac:spMk id="122" creationId="{4C03F6C9-3F4F-48EC-9C1B-D4B93C171771}"/>
          </ac:spMkLst>
        </pc:spChg>
        <pc:spChg chg="mod">
          <ac:chgData name="Marbahun" userId="f9980d50-8f48-457e-a9e2-6a97b313c7f2" providerId="ADAL" clId="{969DBC07-C5AA-424F-AFAA-D40E03A99F44}" dt="2020-07-14T11:33:48.031" v="1056"/>
          <ac:spMkLst>
            <pc:docMk/>
            <pc:sldMk cId="742173368" sldId="1927"/>
            <ac:spMk id="123" creationId="{255D1297-6DE5-4811-BF50-3C0CFE0970B4}"/>
          </ac:spMkLst>
        </pc:spChg>
        <pc:spChg chg="mod">
          <ac:chgData name="Marbahun" userId="f9980d50-8f48-457e-a9e2-6a97b313c7f2" providerId="ADAL" clId="{969DBC07-C5AA-424F-AFAA-D40E03A99F44}" dt="2020-07-14T11:34:15.767" v="1067"/>
          <ac:spMkLst>
            <pc:docMk/>
            <pc:sldMk cId="742173368" sldId="1927"/>
            <ac:spMk id="125" creationId="{6561906D-D489-48B2-9AE1-922B0FC85DFE}"/>
          </ac:spMkLst>
        </pc:spChg>
        <pc:spChg chg="mod">
          <ac:chgData name="Marbahun" userId="f9980d50-8f48-457e-a9e2-6a97b313c7f2" providerId="ADAL" clId="{969DBC07-C5AA-424F-AFAA-D40E03A99F44}" dt="2020-07-14T11:34:15.767" v="1067"/>
          <ac:spMkLst>
            <pc:docMk/>
            <pc:sldMk cId="742173368" sldId="1927"/>
            <ac:spMk id="126" creationId="{3FBD5F72-9433-464F-9830-C17CF427446B}"/>
          </ac:spMkLst>
        </pc:spChg>
        <pc:grpChg chg="mod topLvl">
          <ac:chgData name="Marbahun" userId="f9980d50-8f48-457e-a9e2-6a97b313c7f2" providerId="ADAL" clId="{969DBC07-C5AA-424F-AFAA-D40E03A99F44}" dt="2020-07-11T13:24:19.827" v="386" actId="165"/>
          <ac:grpSpMkLst>
            <pc:docMk/>
            <pc:sldMk cId="742173368" sldId="1927"/>
            <ac:grpSpMk id="18" creationId="{ECAC0EF4-86F0-4369-A9CD-2ACF9C60D926}"/>
          </ac:grpSpMkLst>
        </pc:grpChg>
        <pc:grpChg chg="del mod">
          <ac:chgData name="Marbahun" userId="f9980d50-8f48-457e-a9e2-6a97b313c7f2" providerId="ADAL" clId="{969DBC07-C5AA-424F-AFAA-D40E03A99F44}" dt="2020-07-11T13:24:19.827" v="386" actId="165"/>
          <ac:grpSpMkLst>
            <pc:docMk/>
            <pc:sldMk cId="742173368" sldId="1927"/>
            <ac:grpSpMk id="19" creationId="{7F7834AB-8952-4F8C-80C7-C12005B303E6}"/>
          </ac:grpSpMkLst>
        </pc:grpChg>
        <pc:grpChg chg="del mod">
          <ac:chgData name="Marbahun" userId="f9980d50-8f48-457e-a9e2-6a97b313c7f2" providerId="ADAL" clId="{969DBC07-C5AA-424F-AFAA-D40E03A99F44}" dt="2020-07-14T11:30:10.662" v="937" actId="478"/>
          <ac:grpSpMkLst>
            <pc:docMk/>
            <pc:sldMk cId="742173368" sldId="1927"/>
            <ac:grpSpMk id="106" creationId="{6081EB6A-33DD-4072-BB84-E85D891BB1F2}"/>
          </ac:grpSpMkLst>
        </pc:grpChg>
        <pc:grpChg chg="del mod">
          <ac:chgData name="Marbahun" userId="f9980d50-8f48-457e-a9e2-6a97b313c7f2" providerId="ADAL" clId="{969DBC07-C5AA-424F-AFAA-D40E03A99F44}" dt="2020-07-14T11:30:30.725" v="950" actId="478"/>
          <ac:grpSpMkLst>
            <pc:docMk/>
            <pc:sldMk cId="742173368" sldId="1927"/>
            <ac:grpSpMk id="109" creationId="{B738056E-1C5C-4F1A-98E6-C8296EEB3C40}"/>
          </ac:grpSpMkLst>
        </pc:grpChg>
        <pc:grpChg chg="del mod">
          <ac:chgData name="Marbahun" userId="f9980d50-8f48-457e-a9e2-6a97b313c7f2" providerId="ADAL" clId="{969DBC07-C5AA-424F-AFAA-D40E03A99F44}" dt="2020-07-14T11:30:58.442" v="963" actId="478"/>
          <ac:grpSpMkLst>
            <pc:docMk/>
            <pc:sldMk cId="742173368" sldId="1927"/>
            <ac:grpSpMk id="112" creationId="{EB05C5D0-8B62-4FAB-B472-E23389FBFDD7}"/>
          </ac:grpSpMkLst>
        </pc:grpChg>
        <pc:grpChg chg="del mod">
          <ac:chgData name="Marbahun" userId="f9980d50-8f48-457e-a9e2-6a97b313c7f2" providerId="ADAL" clId="{969DBC07-C5AA-424F-AFAA-D40E03A99F44}" dt="2020-07-14T11:32:42.478" v="976" actId="478"/>
          <ac:grpSpMkLst>
            <pc:docMk/>
            <pc:sldMk cId="742173368" sldId="1927"/>
            <ac:grpSpMk id="115" creationId="{57AB0D2E-82D6-4829-AA2D-5B6C76B50E55}"/>
          </ac:grpSpMkLst>
        </pc:grpChg>
        <pc:grpChg chg="del mod">
          <ac:chgData name="Marbahun" userId="f9980d50-8f48-457e-a9e2-6a97b313c7f2" providerId="ADAL" clId="{969DBC07-C5AA-424F-AFAA-D40E03A99F44}" dt="2020-07-14T11:33:16.649" v="990" actId="478"/>
          <ac:grpSpMkLst>
            <pc:docMk/>
            <pc:sldMk cId="742173368" sldId="1927"/>
            <ac:grpSpMk id="118" creationId="{D82BC9F3-1FD4-47F9-A405-AED678187085}"/>
          </ac:grpSpMkLst>
        </pc:grpChg>
        <pc:grpChg chg="del mod">
          <ac:chgData name="Marbahun" userId="f9980d50-8f48-457e-a9e2-6a97b313c7f2" providerId="ADAL" clId="{969DBC07-C5AA-424F-AFAA-D40E03A99F44}" dt="2020-07-14T11:33:51.221" v="1057" actId="478"/>
          <ac:grpSpMkLst>
            <pc:docMk/>
            <pc:sldMk cId="742173368" sldId="1927"/>
            <ac:grpSpMk id="121" creationId="{DC2E1F68-01C3-403C-8962-22EF4B5A1024}"/>
          </ac:grpSpMkLst>
        </pc:grpChg>
        <pc:grpChg chg="del mod">
          <ac:chgData name="Marbahun" userId="f9980d50-8f48-457e-a9e2-6a97b313c7f2" providerId="ADAL" clId="{969DBC07-C5AA-424F-AFAA-D40E03A99F44}" dt="2020-07-14T11:34:18.687" v="1070" actId="478"/>
          <ac:grpSpMkLst>
            <pc:docMk/>
            <pc:sldMk cId="742173368" sldId="1927"/>
            <ac:grpSpMk id="124" creationId="{78C14782-08A7-4A1F-86C7-F31CE539D9A9}"/>
          </ac:grpSpMkLst>
        </pc:grpChg>
        <pc:picChg chg="add del">
          <ac:chgData name="Marbahun" userId="f9980d50-8f48-457e-a9e2-6a97b313c7f2" providerId="ADAL" clId="{969DBC07-C5AA-424F-AFAA-D40E03A99F44}" dt="2020-07-14T11:29:49.112" v="924" actId="22"/>
          <ac:picMkLst>
            <pc:docMk/>
            <pc:sldMk cId="742173368" sldId="1927"/>
            <ac:picMk id="4" creationId="{10DBCF6F-9AC9-4E30-88C1-F6619EC25CAB}"/>
          </ac:picMkLst>
        </pc:picChg>
        <pc:picChg chg="add mod">
          <ac:chgData name="Marbahun" userId="f9980d50-8f48-457e-a9e2-6a97b313c7f2" providerId="ADAL" clId="{969DBC07-C5AA-424F-AFAA-D40E03A99F44}" dt="2020-07-14T11:43:14.060" v="1086" actId="13244"/>
          <ac:picMkLst>
            <pc:docMk/>
            <pc:sldMk cId="742173368" sldId="1927"/>
            <ac:picMk id="6" creationId="{66D67D55-C783-4F84-A5B3-19C5B3F20B4A}"/>
          </ac:picMkLst>
        </pc:picChg>
        <pc:picChg chg="add mod">
          <ac:chgData name="Marbahun" userId="f9980d50-8f48-457e-a9e2-6a97b313c7f2" providerId="ADAL" clId="{969DBC07-C5AA-424F-AFAA-D40E03A99F44}" dt="2020-07-14T11:43:14.060" v="1086" actId="13244"/>
          <ac:picMkLst>
            <pc:docMk/>
            <pc:sldMk cId="742173368" sldId="1927"/>
            <ac:picMk id="8" creationId="{848107AA-1DF6-4CEA-AECD-E9E329A0A960}"/>
          </ac:picMkLst>
        </pc:picChg>
        <pc:picChg chg="add mod">
          <ac:chgData name="Marbahun" userId="f9980d50-8f48-457e-a9e2-6a97b313c7f2" providerId="ADAL" clId="{969DBC07-C5AA-424F-AFAA-D40E03A99F44}" dt="2020-07-14T11:43:14.060" v="1086" actId="13244"/>
          <ac:picMkLst>
            <pc:docMk/>
            <pc:sldMk cId="742173368" sldId="1927"/>
            <ac:picMk id="10" creationId="{7E73A602-3860-4B3E-80D9-099022E7FEEF}"/>
          </ac:picMkLst>
        </pc:picChg>
        <pc:picChg chg="add mod">
          <ac:chgData name="Marbahun" userId="f9980d50-8f48-457e-a9e2-6a97b313c7f2" providerId="ADAL" clId="{969DBC07-C5AA-424F-AFAA-D40E03A99F44}" dt="2020-07-14T11:43:14.060" v="1086" actId="13244"/>
          <ac:picMkLst>
            <pc:docMk/>
            <pc:sldMk cId="742173368" sldId="1927"/>
            <ac:picMk id="12" creationId="{266BA252-C164-4170-BC96-479FC11A046F}"/>
          </ac:picMkLst>
        </pc:picChg>
        <pc:picChg chg="add mod">
          <ac:chgData name="Marbahun" userId="f9980d50-8f48-457e-a9e2-6a97b313c7f2" providerId="ADAL" clId="{969DBC07-C5AA-424F-AFAA-D40E03A99F44}" dt="2020-07-14T11:43:14.060" v="1086" actId="13244"/>
          <ac:picMkLst>
            <pc:docMk/>
            <pc:sldMk cId="742173368" sldId="1927"/>
            <ac:picMk id="14" creationId="{6B61E1A1-AA01-4ED8-B4FE-50786D40E965}"/>
          </ac:picMkLst>
        </pc:picChg>
        <pc:picChg chg="add del">
          <ac:chgData name="Marbahun" userId="f9980d50-8f48-457e-a9e2-6a97b313c7f2" providerId="ADAL" clId="{969DBC07-C5AA-424F-AFAA-D40E03A99F44}" dt="2020-07-14T11:33:37.473" v="1044" actId="22"/>
          <ac:picMkLst>
            <pc:docMk/>
            <pc:sldMk cId="742173368" sldId="1927"/>
            <ac:picMk id="16" creationId="{66DD4D66-D453-4AFD-BFB2-84387E98C8C0}"/>
          </ac:picMkLst>
        </pc:picChg>
        <pc:picChg chg="add mod">
          <ac:chgData name="Marbahun" userId="f9980d50-8f48-457e-a9e2-6a97b313c7f2" providerId="ADAL" clId="{969DBC07-C5AA-424F-AFAA-D40E03A99F44}" dt="2020-07-14T11:43:14.060" v="1086" actId="13244"/>
          <ac:picMkLst>
            <pc:docMk/>
            <pc:sldMk cId="742173368" sldId="1927"/>
            <ac:picMk id="18" creationId="{082FE7E8-97DE-4F16-A5A1-C3E307244D4B}"/>
          </ac:picMkLst>
        </pc:picChg>
        <pc:picChg chg="add mod">
          <ac:chgData name="Marbahun" userId="f9980d50-8f48-457e-a9e2-6a97b313c7f2" providerId="ADAL" clId="{969DBC07-C5AA-424F-AFAA-D40E03A99F44}" dt="2020-07-14T11:43:14.060" v="1086" actId="13244"/>
          <ac:picMkLst>
            <pc:docMk/>
            <pc:sldMk cId="742173368" sldId="1927"/>
            <ac:picMk id="20" creationId="{813D3A8B-A9B6-4326-8484-4ECD714BEF0B}"/>
          </ac:picMkLst>
        </pc:picChg>
        <pc:picChg chg="del">
          <ac:chgData name="Marbahun" userId="f9980d50-8f48-457e-a9e2-6a97b313c7f2" providerId="ADAL" clId="{969DBC07-C5AA-424F-AFAA-D40E03A99F44}" dt="2020-07-14T11:33:51.221" v="1057" actId="478"/>
          <ac:picMkLst>
            <pc:docMk/>
            <pc:sldMk cId="742173368" sldId="1927"/>
            <ac:picMk id="139" creationId="{86C7C304-81CB-4A6B-B5C3-73FD7D72CF88}"/>
          </ac:picMkLst>
        </pc:picChg>
        <pc:picChg chg="del">
          <ac:chgData name="Marbahun" userId="f9980d50-8f48-457e-a9e2-6a97b313c7f2" providerId="ADAL" clId="{969DBC07-C5AA-424F-AFAA-D40E03A99F44}" dt="2020-07-14T11:30:30.725" v="950" actId="478"/>
          <ac:picMkLst>
            <pc:docMk/>
            <pc:sldMk cId="742173368" sldId="1927"/>
            <ac:picMk id="140" creationId="{B16340D5-76A8-44F4-AF24-5D7BF81DC721}"/>
          </ac:picMkLst>
        </pc:picChg>
        <pc:picChg chg="del">
          <ac:chgData name="Marbahun" userId="f9980d50-8f48-457e-a9e2-6a97b313c7f2" providerId="ADAL" clId="{969DBC07-C5AA-424F-AFAA-D40E03A99F44}" dt="2020-07-14T11:30:58.442" v="963" actId="478"/>
          <ac:picMkLst>
            <pc:docMk/>
            <pc:sldMk cId="742173368" sldId="1927"/>
            <ac:picMk id="141" creationId="{F1B58B13-5A57-4BF5-B7C6-5E16C3207AD1}"/>
          </ac:picMkLst>
        </pc:picChg>
        <pc:picChg chg="del">
          <ac:chgData name="Marbahun" userId="f9980d50-8f48-457e-a9e2-6a97b313c7f2" providerId="ADAL" clId="{969DBC07-C5AA-424F-AFAA-D40E03A99F44}" dt="2020-07-14T11:30:10.662" v="937" actId="478"/>
          <ac:picMkLst>
            <pc:docMk/>
            <pc:sldMk cId="742173368" sldId="1927"/>
            <ac:picMk id="142" creationId="{3EB53DD9-FCA4-4978-BBF4-2405A4ED380D}"/>
          </ac:picMkLst>
        </pc:picChg>
        <pc:picChg chg="del">
          <ac:chgData name="Marbahun" userId="f9980d50-8f48-457e-a9e2-6a97b313c7f2" providerId="ADAL" clId="{969DBC07-C5AA-424F-AFAA-D40E03A99F44}" dt="2020-07-14T11:34:18.687" v="1070" actId="478"/>
          <ac:picMkLst>
            <pc:docMk/>
            <pc:sldMk cId="742173368" sldId="1927"/>
            <ac:picMk id="143" creationId="{CE04981E-3CE1-43D8-9025-E998B2E59C00}"/>
          </ac:picMkLst>
        </pc:picChg>
        <pc:picChg chg="del">
          <ac:chgData name="Marbahun" userId="f9980d50-8f48-457e-a9e2-6a97b313c7f2" providerId="ADAL" clId="{969DBC07-C5AA-424F-AFAA-D40E03A99F44}" dt="2020-07-14T11:33:14.684" v="989" actId="478"/>
          <ac:picMkLst>
            <pc:docMk/>
            <pc:sldMk cId="742173368" sldId="1927"/>
            <ac:picMk id="144" creationId="{65A70B7E-A1C8-4609-BBA8-45AE61AA7AF5}"/>
          </ac:picMkLst>
        </pc:picChg>
        <pc:picChg chg="del mod">
          <ac:chgData name="Marbahun" userId="f9980d50-8f48-457e-a9e2-6a97b313c7f2" providerId="ADAL" clId="{969DBC07-C5AA-424F-AFAA-D40E03A99F44}" dt="2020-07-14T11:32:42.478" v="976" actId="478"/>
          <ac:picMkLst>
            <pc:docMk/>
            <pc:sldMk cId="742173368" sldId="1927"/>
            <ac:picMk id="145" creationId="{3BF72A4B-E6B7-4D29-A076-3FB7EA3E9AD5}"/>
          </ac:picMkLst>
        </pc:picChg>
        <pc:cxnChg chg="mod">
          <ac:chgData name="Marbahun" userId="f9980d50-8f48-457e-a9e2-6a97b313c7f2" providerId="ADAL" clId="{969DBC07-C5AA-424F-AFAA-D40E03A99F44}" dt="2020-07-14T11:43:14.060" v="1086" actId="13244"/>
          <ac:cxnSpMkLst>
            <pc:docMk/>
            <pc:sldMk cId="742173368" sldId="1927"/>
            <ac:cxnSpMk id="55" creationId="{2DAC287E-1A4C-493E-9BE0-53A6CEBE4929}"/>
          </ac:cxnSpMkLst>
        </pc:cxnChg>
        <pc:cxnChg chg="mod">
          <ac:chgData name="Marbahun" userId="f9980d50-8f48-457e-a9e2-6a97b313c7f2" providerId="ADAL" clId="{969DBC07-C5AA-424F-AFAA-D40E03A99F44}" dt="2020-07-14T11:43:14.060" v="1086" actId="13244"/>
          <ac:cxnSpMkLst>
            <pc:docMk/>
            <pc:sldMk cId="742173368" sldId="1927"/>
            <ac:cxnSpMk id="58" creationId="{12A69E57-A518-41B0-AF24-E016AA12A60D}"/>
          </ac:cxnSpMkLst>
        </pc:cxnChg>
        <pc:cxnChg chg="mod">
          <ac:chgData name="Marbahun" userId="f9980d50-8f48-457e-a9e2-6a97b313c7f2" providerId="ADAL" clId="{969DBC07-C5AA-424F-AFAA-D40E03A99F44}" dt="2020-07-14T11:43:14.060" v="1086" actId="13244"/>
          <ac:cxnSpMkLst>
            <pc:docMk/>
            <pc:sldMk cId="742173368" sldId="1927"/>
            <ac:cxnSpMk id="62" creationId="{EB13D468-E706-4535-8888-1B96543A63B0}"/>
          </ac:cxnSpMkLst>
        </pc:cxnChg>
        <pc:cxnChg chg="mod">
          <ac:chgData name="Marbahun" userId="f9980d50-8f48-457e-a9e2-6a97b313c7f2" providerId="ADAL" clId="{969DBC07-C5AA-424F-AFAA-D40E03A99F44}" dt="2020-07-14T11:43:14.060" v="1086" actId="13244"/>
          <ac:cxnSpMkLst>
            <pc:docMk/>
            <pc:sldMk cId="742173368" sldId="1927"/>
            <ac:cxnSpMk id="65" creationId="{405B8306-FA49-416D-B430-2638932E25DA}"/>
          </ac:cxnSpMkLst>
        </pc:cxnChg>
        <pc:cxnChg chg="mod">
          <ac:chgData name="Marbahun" userId="f9980d50-8f48-457e-a9e2-6a97b313c7f2" providerId="ADAL" clId="{969DBC07-C5AA-424F-AFAA-D40E03A99F44}" dt="2020-07-14T11:43:14.060" v="1086" actId="13244"/>
          <ac:cxnSpMkLst>
            <pc:docMk/>
            <pc:sldMk cId="742173368" sldId="1927"/>
            <ac:cxnSpMk id="70" creationId="{C6E4AD5B-6165-41F5-89CD-0A265D644DC8}"/>
          </ac:cxnSpMkLst>
        </pc:cxnChg>
      </pc:sldChg>
      <pc:sldChg chg="addSp delSp modSp mod">
        <pc:chgData name="Marbahun" userId="f9980d50-8f48-457e-a9e2-6a97b313c7f2" providerId="ADAL" clId="{969DBC07-C5AA-424F-AFAA-D40E03A99F44}" dt="2020-07-14T11:55:47.155" v="1253" actId="552"/>
        <pc:sldMkLst>
          <pc:docMk/>
          <pc:sldMk cId="515424118" sldId="1929"/>
        </pc:sldMkLst>
        <pc:spChg chg="mod">
          <ac:chgData name="Marbahun" userId="f9980d50-8f48-457e-a9e2-6a97b313c7f2" providerId="ADAL" clId="{969DBC07-C5AA-424F-AFAA-D40E03A99F44}" dt="2020-07-14T11:55:19.667" v="1249" actId="13244"/>
          <ac:spMkLst>
            <pc:docMk/>
            <pc:sldMk cId="515424118" sldId="1929"/>
            <ac:spMk id="2" creationId="{5F359BF1-DFBD-478C-ACA3-333D99FCFEDF}"/>
          </ac:spMkLst>
        </pc:spChg>
        <pc:spChg chg="mod">
          <ac:chgData name="Marbahun" userId="f9980d50-8f48-457e-a9e2-6a97b313c7f2" providerId="ADAL" clId="{969DBC07-C5AA-424F-AFAA-D40E03A99F44}" dt="2020-07-14T11:54:22.529" v="1233"/>
          <ac:spMkLst>
            <pc:docMk/>
            <pc:sldMk cId="515424118" sldId="1929"/>
            <ac:spMk id="5" creationId="{AAC98601-B6BD-45C0-A502-BD92F4865867}"/>
          </ac:spMkLst>
        </pc:spChg>
        <pc:spChg chg="mod">
          <ac:chgData name="Marbahun" userId="f9980d50-8f48-457e-a9e2-6a97b313c7f2" providerId="ADAL" clId="{969DBC07-C5AA-424F-AFAA-D40E03A99F44}" dt="2020-07-14T11:54:22.529" v="1233"/>
          <ac:spMkLst>
            <pc:docMk/>
            <pc:sldMk cId="515424118" sldId="1929"/>
            <ac:spMk id="6" creationId="{C9031085-7D1F-42CA-A176-48BCEB6BC3C6}"/>
          </ac:spMkLst>
        </pc:spChg>
        <pc:spChg chg="mod">
          <ac:chgData name="Marbahun" userId="f9980d50-8f48-457e-a9e2-6a97b313c7f2" providerId="ADAL" clId="{969DBC07-C5AA-424F-AFAA-D40E03A99F44}" dt="2020-07-14T11:55:19.667" v="1249" actId="13244"/>
          <ac:spMkLst>
            <pc:docMk/>
            <pc:sldMk cId="515424118" sldId="1929"/>
            <ac:spMk id="8" creationId="{480DBD3A-A6B0-4F62-9387-4B5B5E563790}"/>
          </ac:spMkLst>
        </pc:spChg>
        <pc:spChg chg="mod">
          <ac:chgData name="Marbahun" userId="f9980d50-8f48-457e-a9e2-6a97b313c7f2" providerId="ADAL" clId="{969DBC07-C5AA-424F-AFAA-D40E03A99F44}" dt="2020-07-14T11:54:49.047" v="1244"/>
          <ac:spMkLst>
            <pc:docMk/>
            <pc:sldMk cId="515424118" sldId="1929"/>
            <ac:spMk id="11" creationId="{535B55D2-1EB6-44A2-A563-E7D02A24BD2B}"/>
          </ac:spMkLst>
        </pc:spChg>
        <pc:spChg chg="mod">
          <ac:chgData name="Marbahun" userId="f9980d50-8f48-457e-a9e2-6a97b313c7f2" providerId="ADAL" clId="{969DBC07-C5AA-424F-AFAA-D40E03A99F44}" dt="2020-07-14T11:54:49.047" v="1244"/>
          <ac:spMkLst>
            <pc:docMk/>
            <pc:sldMk cId="515424118" sldId="1929"/>
            <ac:spMk id="12" creationId="{400EFCC2-C6EC-4489-A873-7AF5F3C5999E}"/>
          </ac:spMkLst>
        </pc:spChg>
        <pc:grpChg chg="del mod">
          <ac:chgData name="Marbahun" userId="f9980d50-8f48-457e-a9e2-6a97b313c7f2" providerId="ADAL" clId="{969DBC07-C5AA-424F-AFAA-D40E03A99F44}" dt="2020-07-14T11:54:26.544" v="1234" actId="478"/>
          <ac:grpSpMkLst>
            <pc:docMk/>
            <pc:sldMk cId="515424118" sldId="1929"/>
            <ac:grpSpMk id="4" creationId="{90A44266-9048-49B5-88A1-2287BF335B90}"/>
          </ac:grpSpMkLst>
        </pc:grpChg>
        <pc:grpChg chg="del mod">
          <ac:chgData name="Marbahun" userId="f9980d50-8f48-457e-a9e2-6a97b313c7f2" providerId="ADAL" clId="{969DBC07-C5AA-424F-AFAA-D40E03A99F44}" dt="2020-07-14T11:54:53.245" v="1247" actId="478"/>
          <ac:grpSpMkLst>
            <pc:docMk/>
            <pc:sldMk cId="515424118" sldId="1929"/>
            <ac:grpSpMk id="10" creationId="{ED80AC93-9251-4F4B-B0E3-2729C395D519}"/>
          </ac:grpSpMkLst>
        </pc:grpChg>
        <pc:picChg chg="add mod modCrop">
          <ac:chgData name="Marbahun" userId="f9980d50-8f48-457e-a9e2-6a97b313c7f2" providerId="ADAL" clId="{969DBC07-C5AA-424F-AFAA-D40E03A99F44}" dt="2020-07-14T11:55:47.155" v="1253" actId="552"/>
          <ac:picMkLst>
            <pc:docMk/>
            <pc:sldMk cId="515424118" sldId="1929"/>
            <ac:picMk id="7" creationId="{C6B738B6-6621-4793-B77D-4BFB2090F894}"/>
          </ac:picMkLst>
        </pc:picChg>
        <pc:picChg chg="add mod">
          <ac:chgData name="Marbahun" userId="f9980d50-8f48-457e-a9e2-6a97b313c7f2" providerId="ADAL" clId="{969DBC07-C5AA-424F-AFAA-D40E03A99F44}" dt="2020-07-14T11:55:47.155" v="1253" actId="552"/>
          <ac:picMkLst>
            <pc:docMk/>
            <pc:sldMk cId="515424118" sldId="1929"/>
            <ac:picMk id="15" creationId="{6DED3058-7FA0-4093-B8F6-70519D1B574E}"/>
          </ac:picMkLst>
        </pc:picChg>
        <pc:picChg chg="del">
          <ac:chgData name="Marbahun" userId="f9980d50-8f48-457e-a9e2-6a97b313c7f2" providerId="ADAL" clId="{969DBC07-C5AA-424F-AFAA-D40E03A99F44}" dt="2020-07-14T11:54:26.544" v="1234" actId="478"/>
          <ac:picMkLst>
            <pc:docMk/>
            <pc:sldMk cId="515424118" sldId="1929"/>
            <ac:picMk id="27" creationId="{99514A4E-0469-4E92-9A0D-9F133E454363}"/>
          </ac:picMkLst>
        </pc:picChg>
        <pc:picChg chg="del">
          <ac:chgData name="Marbahun" userId="f9980d50-8f48-457e-a9e2-6a97b313c7f2" providerId="ADAL" clId="{969DBC07-C5AA-424F-AFAA-D40E03A99F44}" dt="2020-07-14T11:54:53.245" v="1247" actId="478"/>
          <ac:picMkLst>
            <pc:docMk/>
            <pc:sldMk cId="515424118" sldId="1929"/>
            <ac:picMk id="28" creationId="{14713AFF-A9BC-4F27-A478-2297F3EECFB7}"/>
          </ac:picMkLst>
        </pc:picChg>
        <pc:cxnChg chg="mod">
          <ac:chgData name="Marbahun" userId="f9980d50-8f48-457e-a9e2-6a97b313c7f2" providerId="ADAL" clId="{969DBC07-C5AA-424F-AFAA-D40E03A99F44}" dt="2020-07-14T11:55:19.667" v="1249" actId="13244"/>
          <ac:cxnSpMkLst>
            <pc:docMk/>
            <pc:sldMk cId="515424118" sldId="1929"/>
            <ac:cxnSpMk id="9" creationId="{B51E0360-C6B4-4247-AAC0-6D9C42244133}"/>
          </ac:cxnSpMkLst>
        </pc:cxnChg>
      </pc:sldChg>
      <pc:sldChg chg="addSp delSp modSp mod">
        <pc:chgData name="Marbahun" userId="f9980d50-8f48-457e-a9e2-6a97b313c7f2" providerId="ADAL" clId="{969DBC07-C5AA-424F-AFAA-D40E03A99F44}" dt="2020-07-14T11:47:08.657" v="1154" actId="13244"/>
        <pc:sldMkLst>
          <pc:docMk/>
          <pc:sldMk cId="2553296752" sldId="1930"/>
        </pc:sldMkLst>
        <pc:spChg chg="mod">
          <ac:chgData name="Marbahun" userId="f9980d50-8f48-457e-a9e2-6a97b313c7f2" providerId="ADAL" clId="{969DBC07-C5AA-424F-AFAA-D40E03A99F44}" dt="2020-07-14T11:46:58.034" v="1153" actId="13244"/>
          <ac:spMkLst>
            <pc:docMk/>
            <pc:sldMk cId="2553296752" sldId="1930"/>
            <ac:spMk id="2" creationId="{E207518B-0622-4EB9-B0DB-8BF02C395B88}"/>
          </ac:spMkLst>
        </pc:spChg>
        <pc:spChg chg="add del mod ord">
          <ac:chgData name="Marbahun" userId="f9980d50-8f48-457e-a9e2-6a97b313c7f2" providerId="ADAL" clId="{969DBC07-C5AA-424F-AFAA-D40E03A99F44}" dt="2020-07-14T10:25:17.696" v="473" actId="478"/>
          <ac:spMkLst>
            <pc:docMk/>
            <pc:sldMk cId="2553296752" sldId="1930"/>
            <ac:spMk id="5" creationId="{1692DA62-7097-4DEE-B064-6D0E1DF942E6}"/>
          </ac:spMkLst>
        </pc:spChg>
        <pc:spChg chg="mod">
          <ac:chgData name="Marbahun" userId="f9980d50-8f48-457e-a9e2-6a97b313c7f2" providerId="ADAL" clId="{969DBC07-C5AA-424F-AFAA-D40E03A99F44}" dt="2020-07-14T10:25:15.530" v="470"/>
          <ac:spMkLst>
            <pc:docMk/>
            <pc:sldMk cId="2553296752" sldId="1930"/>
            <ac:spMk id="8" creationId="{F228FB11-0AF5-4829-87F5-3259F1EE4FD7}"/>
          </ac:spMkLst>
        </pc:spChg>
        <pc:cxnChg chg="add del mod">
          <ac:chgData name="Marbahun" userId="f9980d50-8f48-457e-a9e2-6a97b313c7f2" providerId="ADAL" clId="{969DBC07-C5AA-424F-AFAA-D40E03A99F44}" dt="2020-07-14T11:47:08.657" v="1154" actId="13244"/>
          <ac:cxnSpMkLst>
            <pc:docMk/>
            <pc:sldMk cId="2553296752" sldId="1930"/>
            <ac:cxnSpMk id="9" creationId="{03F9D831-C74D-40EB-9EDF-B878FB0DE717}"/>
          </ac:cxnSpMkLst>
        </pc:cxnChg>
      </pc:sldChg>
      <pc:sldMasterChg chg="modSldLayout">
        <pc:chgData name="Marbahun" userId="f9980d50-8f48-457e-a9e2-6a97b313c7f2" providerId="ADAL" clId="{969DBC07-C5AA-424F-AFAA-D40E03A99F44}" dt="2020-07-14T11:54:01.665" v="1222" actId="1076"/>
        <pc:sldMasterMkLst>
          <pc:docMk/>
          <pc:sldMasterMk cId="1881724970" sldId="2147484551"/>
        </pc:sldMasterMkLst>
        <pc:sldLayoutChg chg="modSp mod">
          <pc:chgData name="Marbahun" userId="f9980d50-8f48-457e-a9e2-6a97b313c7f2" providerId="ADAL" clId="{969DBC07-C5AA-424F-AFAA-D40E03A99F44}" dt="2020-07-14T11:54:01.665" v="1222" actId="1076"/>
          <pc:sldLayoutMkLst>
            <pc:docMk/>
            <pc:sldMasterMk cId="1881724970" sldId="2147484551"/>
            <pc:sldLayoutMk cId="1313428702" sldId="2147484619"/>
          </pc:sldLayoutMkLst>
          <pc:spChg chg="mod">
            <ac:chgData name="Marbahun" userId="f9980d50-8f48-457e-a9e2-6a97b313c7f2" providerId="ADAL" clId="{969DBC07-C5AA-424F-AFAA-D40E03A99F44}" dt="2020-07-14T11:54:01.665" v="1222" actId="1076"/>
            <ac:spMkLst>
              <pc:docMk/>
              <pc:sldMasterMk cId="1881724970" sldId="2147484551"/>
              <pc:sldLayoutMk cId="1313428702" sldId="2147484619"/>
              <ac:spMk id="4" creationId="{D1FDE817-4581-481C-9C54-D23C2F82ACA3}"/>
            </ac:spMkLst>
          </pc:spChg>
        </pc:sldLayoutChg>
      </pc:sldMasterChg>
    </pc:docChg>
  </pc:docChgLst>
  <pc:docChgLst>
    <pc:chgData name="Mainkhrawbor Kongknaw [Chillibreeze]" userId="5b2b8286-cc64-4b23-a23e-65507bf6ce9a" providerId="ADAL" clId="{C8D2B757-6FA6-4BAC-8A85-E66DF7354977}"/>
    <pc:docChg chg="undo redo custSel addSld delSld modSld modMainMaster modSection">
      <pc:chgData name="Mainkhrawbor Kongknaw [Chillibreeze]" userId="5b2b8286-cc64-4b23-a23e-65507bf6ce9a" providerId="ADAL" clId="{C8D2B757-6FA6-4BAC-8A85-E66DF7354977}" dt="2020-07-13T05:15:56.124" v="521" actId="948"/>
      <pc:docMkLst>
        <pc:docMk/>
      </pc:docMkLst>
      <pc:sldChg chg="modSp mod">
        <pc:chgData name="Mainkhrawbor Kongknaw [Chillibreeze]" userId="5b2b8286-cc64-4b23-a23e-65507bf6ce9a" providerId="ADAL" clId="{C8D2B757-6FA6-4BAC-8A85-E66DF7354977}" dt="2020-07-13T03:53:18.133" v="145"/>
        <pc:sldMkLst>
          <pc:docMk/>
          <pc:sldMk cId="3635852913" sldId="1719"/>
        </pc:sldMkLst>
        <pc:spChg chg="mod">
          <ac:chgData name="Mainkhrawbor Kongknaw [Chillibreeze]" userId="5b2b8286-cc64-4b23-a23e-65507bf6ce9a" providerId="ADAL" clId="{C8D2B757-6FA6-4BAC-8A85-E66DF7354977}" dt="2020-07-13T03:53:18.133" v="145"/>
          <ac:spMkLst>
            <pc:docMk/>
            <pc:sldMk cId="3635852913" sldId="1719"/>
            <ac:spMk id="4" creationId="{00000000-0000-0000-0000-000000000000}"/>
          </ac:spMkLst>
        </pc:spChg>
        <pc:picChg chg="mod">
          <ac:chgData name="Mainkhrawbor Kongknaw [Chillibreeze]" userId="5b2b8286-cc64-4b23-a23e-65507bf6ce9a" providerId="ADAL" clId="{C8D2B757-6FA6-4BAC-8A85-E66DF7354977}" dt="2020-07-13T03:51:18.992" v="132" actId="14100"/>
          <ac:picMkLst>
            <pc:docMk/>
            <pc:sldMk cId="3635852913" sldId="1719"/>
            <ac:picMk id="6" creationId="{D30E1EAB-0F34-4E97-A8DF-EEDF916AA058}"/>
          </ac:picMkLst>
        </pc:picChg>
      </pc:sldChg>
      <pc:sldChg chg="modSp">
        <pc:chgData name="Mainkhrawbor Kongknaw [Chillibreeze]" userId="5b2b8286-cc64-4b23-a23e-65507bf6ce9a" providerId="ADAL" clId="{C8D2B757-6FA6-4BAC-8A85-E66DF7354977}" dt="2020-07-13T03:53:25.023" v="147"/>
        <pc:sldMkLst>
          <pc:docMk/>
          <pc:sldMk cId="467793065" sldId="1859"/>
        </pc:sldMkLst>
        <pc:spChg chg="mod">
          <ac:chgData name="Mainkhrawbor Kongknaw [Chillibreeze]" userId="5b2b8286-cc64-4b23-a23e-65507bf6ce9a" providerId="ADAL" clId="{C8D2B757-6FA6-4BAC-8A85-E66DF7354977}" dt="2020-07-13T03:53:25.023" v="147"/>
          <ac:spMkLst>
            <pc:docMk/>
            <pc:sldMk cId="467793065" sldId="1859"/>
            <ac:spMk id="17" creationId="{00000000-0000-0000-0000-000000000000}"/>
          </ac:spMkLst>
        </pc:spChg>
      </pc:sldChg>
      <pc:sldChg chg="modSp mod">
        <pc:chgData name="Mainkhrawbor Kongknaw [Chillibreeze]" userId="5b2b8286-cc64-4b23-a23e-65507bf6ce9a" providerId="ADAL" clId="{C8D2B757-6FA6-4BAC-8A85-E66DF7354977}" dt="2020-07-13T04:41:55.842" v="415" actId="20577"/>
        <pc:sldMkLst>
          <pc:docMk/>
          <pc:sldMk cId="4058212062" sldId="1883"/>
        </pc:sldMkLst>
        <pc:spChg chg="mod">
          <ac:chgData name="Mainkhrawbor Kongknaw [Chillibreeze]" userId="5b2b8286-cc64-4b23-a23e-65507bf6ce9a" providerId="ADAL" clId="{C8D2B757-6FA6-4BAC-8A85-E66DF7354977}" dt="2020-07-13T04:41:55.842" v="415" actId="20577"/>
          <ac:spMkLst>
            <pc:docMk/>
            <pc:sldMk cId="4058212062" sldId="1883"/>
            <ac:spMk id="2" creationId="{A13C0885-9660-42ED-B074-34059C74AD9F}"/>
          </ac:spMkLst>
        </pc:spChg>
        <pc:grpChg chg="mod">
          <ac:chgData name="Mainkhrawbor Kongknaw [Chillibreeze]" userId="5b2b8286-cc64-4b23-a23e-65507bf6ce9a" providerId="ADAL" clId="{C8D2B757-6FA6-4BAC-8A85-E66DF7354977}" dt="2020-07-13T03:57:15.342" v="167" actId="207"/>
          <ac:grpSpMkLst>
            <pc:docMk/>
            <pc:sldMk cId="4058212062" sldId="1883"/>
            <ac:grpSpMk id="28" creationId="{CF30E0A9-5A67-4D2A-8AC3-4920203F91E4}"/>
          </ac:grpSpMkLst>
        </pc:grpChg>
        <pc:grpChg chg="mod">
          <ac:chgData name="Mainkhrawbor Kongknaw [Chillibreeze]" userId="5b2b8286-cc64-4b23-a23e-65507bf6ce9a" providerId="ADAL" clId="{C8D2B757-6FA6-4BAC-8A85-E66DF7354977}" dt="2020-07-13T03:57:15.342" v="167" actId="207"/>
          <ac:grpSpMkLst>
            <pc:docMk/>
            <pc:sldMk cId="4058212062" sldId="1883"/>
            <ac:grpSpMk id="33" creationId="{53A73EE5-6FD3-4F55-A848-A2CD85024E2A}"/>
          </ac:grpSpMkLst>
        </pc:grpChg>
        <pc:grpChg chg="mod">
          <ac:chgData name="Mainkhrawbor Kongknaw [Chillibreeze]" userId="5b2b8286-cc64-4b23-a23e-65507bf6ce9a" providerId="ADAL" clId="{C8D2B757-6FA6-4BAC-8A85-E66DF7354977}" dt="2020-07-13T03:57:15.342" v="167" actId="207"/>
          <ac:grpSpMkLst>
            <pc:docMk/>
            <pc:sldMk cId="4058212062" sldId="1883"/>
            <ac:grpSpMk id="38" creationId="{EDCCCE39-FCC2-4445-B1BB-F5F4E5627159}"/>
          </ac:grpSpMkLst>
        </pc:grpChg>
        <pc:grpChg chg="mod">
          <ac:chgData name="Mainkhrawbor Kongknaw [Chillibreeze]" userId="5b2b8286-cc64-4b23-a23e-65507bf6ce9a" providerId="ADAL" clId="{C8D2B757-6FA6-4BAC-8A85-E66DF7354977}" dt="2020-07-13T03:57:15.342" v="167" actId="207"/>
          <ac:grpSpMkLst>
            <pc:docMk/>
            <pc:sldMk cId="4058212062" sldId="1883"/>
            <ac:grpSpMk id="43" creationId="{C321B0F1-C8A2-43C8-8450-AC3F786408F3}"/>
          </ac:grpSpMkLst>
        </pc:grpChg>
        <pc:grpChg chg="mod">
          <ac:chgData name="Mainkhrawbor Kongknaw [Chillibreeze]" userId="5b2b8286-cc64-4b23-a23e-65507bf6ce9a" providerId="ADAL" clId="{C8D2B757-6FA6-4BAC-8A85-E66DF7354977}" dt="2020-07-13T03:57:15.342" v="167" actId="207"/>
          <ac:grpSpMkLst>
            <pc:docMk/>
            <pc:sldMk cId="4058212062" sldId="1883"/>
            <ac:grpSpMk id="49" creationId="{45A1897C-BE6F-4E78-8C01-788FC0970E13}"/>
          </ac:grpSpMkLst>
        </pc:grpChg>
      </pc:sldChg>
      <pc:sldChg chg="modSp">
        <pc:chgData name="Mainkhrawbor Kongknaw [Chillibreeze]" userId="5b2b8286-cc64-4b23-a23e-65507bf6ce9a" providerId="ADAL" clId="{C8D2B757-6FA6-4BAC-8A85-E66DF7354977}" dt="2020-07-13T03:52:13.813" v="138"/>
        <pc:sldMkLst>
          <pc:docMk/>
          <pc:sldMk cId="3926627017" sldId="1884"/>
        </pc:sldMkLst>
        <pc:spChg chg="mod">
          <ac:chgData name="Mainkhrawbor Kongknaw [Chillibreeze]" userId="5b2b8286-cc64-4b23-a23e-65507bf6ce9a" providerId="ADAL" clId="{C8D2B757-6FA6-4BAC-8A85-E66DF7354977}" dt="2020-07-13T03:52:13.813" v="138"/>
          <ac:spMkLst>
            <pc:docMk/>
            <pc:sldMk cId="3926627017" sldId="1884"/>
            <ac:spMk id="4" creationId="{00000000-0000-0000-0000-000000000000}"/>
          </ac:spMkLst>
        </pc:spChg>
      </pc:sldChg>
      <pc:sldChg chg="modSp mod">
        <pc:chgData name="Mainkhrawbor Kongknaw [Chillibreeze]" userId="5b2b8286-cc64-4b23-a23e-65507bf6ce9a" providerId="ADAL" clId="{C8D2B757-6FA6-4BAC-8A85-E66DF7354977}" dt="2020-07-13T05:15:56.124" v="521" actId="948"/>
        <pc:sldMkLst>
          <pc:docMk/>
          <pc:sldMk cId="1206701269" sldId="1895"/>
        </pc:sldMkLst>
        <pc:spChg chg="mod">
          <ac:chgData name="Mainkhrawbor Kongknaw [Chillibreeze]" userId="5b2b8286-cc64-4b23-a23e-65507bf6ce9a" providerId="ADAL" clId="{C8D2B757-6FA6-4BAC-8A85-E66DF7354977}" dt="2020-07-13T05:15:56.124" v="521" actId="948"/>
          <ac:spMkLst>
            <pc:docMk/>
            <pc:sldMk cId="1206701269" sldId="1895"/>
            <ac:spMk id="4" creationId="{05AE65AE-5380-433F-8128-4AAEEDD8FBEC}"/>
          </ac:spMkLst>
        </pc:spChg>
        <pc:grpChg chg="mod">
          <ac:chgData name="Mainkhrawbor Kongknaw [Chillibreeze]" userId="5b2b8286-cc64-4b23-a23e-65507bf6ce9a" providerId="ADAL" clId="{C8D2B757-6FA6-4BAC-8A85-E66DF7354977}" dt="2020-07-13T05:01:34.358" v="478" actId="12789"/>
          <ac:grpSpMkLst>
            <pc:docMk/>
            <pc:sldMk cId="1206701269" sldId="1895"/>
            <ac:grpSpMk id="25" creationId="{0F35D376-E4B7-4318-92FA-99C68BF14BD4}"/>
          </ac:grpSpMkLst>
        </pc:grpChg>
        <pc:grpChg chg="mod">
          <ac:chgData name="Mainkhrawbor Kongknaw [Chillibreeze]" userId="5b2b8286-cc64-4b23-a23e-65507bf6ce9a" providerId="ADAL" clId="{C8D2B757-6FA6-4BAC-8A85-E66DF7354977}" dt="2020-07-13T05:01:34.358" v="478" actId="12789"/>
          <ac:grpSpMkLst>
            <pc:docMk/>
            <pc:sldMk cId="1206701269" sldId="1895"/>
            <ac:grpSpMk id="28" creationId="{B9D93FE5-0D1C-4BB1-A377-722ADE0BFBFE}"/>
          </ac:grpSpMkLst>
        </pc:grpChg>
        <pc:grpChg chg="mod">
          <ac:chgData name="Mainkhrawbor Kongknaw [Chillibreeze]" userId="5b2b8286-cc64-4b23-a23e-65507bf6ce9a" providerId="ADAL" clId="{C8D2B757-6FA6-4BAC-8A85-E66DF7354977}" dt="2020-07-13T05:01:34.358" v="478" actId="12789"/>
          <ac:grpSpMkLst>
            <pc:docMk/>
            <pc:sldMk cId="1206701269" sldId="1895"/>
            <ac:grpSpMk id="31" creationId="{3778EFF2-6012-4F72-BACA-7CF0F8C2E35B}"/>
          </ac:grpSpMkLst>
        </pc:grpChg>
        <pc:grpChg chg="mod">
          <ac:chgData name="Mainkhrawbor Kongknaw [Chillibreeze]" userId="5b2b8286-cc64-4b23-a23e-65507bf6ce9a" providerId="ADAL" clId="{C8D2B757-6FA6-4BAC-8A85-E66DF7354977}" dt="2020-07-13T05:01:34.358" v="478" actId="12789"/>
          <ac:grpSpMkLst>
            <pc:docMk/>
            <pc:sldMk cId="1206701269" sldId="1895"/>
            <ac:grpSpMk id="34" creationId="{ABC2301B-1F86-4874-8BBE-1FD96CDD3A17}"/>
          </ac:grpSpMkLst>
        </pc:grpChg>
        <pc:picChg chg="mod">
          <ac:chgData name="Mainkhrawbor Kongknaw [Chillibreeze]" userId="5b2b8286-cc64-4b23-a23e-65507bf6ce9a" providerId="ADAL" clId="{C8D2B757-6FA6-4BAC-8A85-E66DF7354977}" dt="2020-07-13T05:01:34.358" v="478" actId="12789"/>
          <ac:picMkLst>
            <pc:docMk/>
            <pc:sldMk cId="1206701269" sldId="1895"/>
            <ac:picMk id="39" creationId="{25542A60-425B-48C1-87CA-968594F1EE54}"/>
          </ac:picMkLst>
        </pc:picChg>
        <pc:picChg chg="mod">
          <ac:chgData name="Mainkhrawbor Kongknaw [Chillibreeze]" userId="5b2b8286-cc64-4b23-a23e-65507bf6ce9a" providerId="ADAL" clId="{C8D2B757-6FA6-4BAC-8A85-E66DF7354977}" dt="2020-07-13T05:01:34.358" v="478" actId="12789"/>
          <ac:picMkLst>
            <pc:docMk/>
            <pc:sldMk cId="1206701269" sldId="1895"/>
            <ac:picMk id="40" creationId="{F8236DDC-8021-4474-A6D7-EAB4CF6243E1}"/>
          </ac:picMkLst>
        </pc:picChg>
        <pc:picChg chg="mod">
          <ac:chgData name="Mainkhrawbor Kongknaw [Chillibreeze]" userId="5b2b8286-cc64-4b23-a23e-65507bf6ce9a" providerId="ADAL" clId="{C8D2B757-6FA6-4BAC-8A85-E66DF7354977}" dt="2020-07-13T05:01:34.358" v="478" actId="12789"/>
          <ac:picMkLst>
            <pc:docMk/>
            <pc:sldMk cId="1206701269" sldId="1895"/>
            <ac:picMk id="41" creationId="{C9E44F2B-3840-42F8-8096-C1B631D1B848}"/>
          </ac:picMkLst>
        </pc:picChg>
        <pc:picChg chg="mod">
          <ac:chgData name="Mainkhrawbor Kongknaw [Chillibreeze]" userId="5b2b8286-cc64-4b23-a23e-65507bf6ce9a" providerId="ADAL" clId="{C8D2B757-6FA6-4BAC-8A85-E66DF7354977}" dt="2020-07-13T05:01:34.358" v="478" actId="12789"/>
          <ac:picMkLst>
            <pc:docMk/>
            <pc:sldMk cId="1206701269" sldId="1895"/>
            <ac:picMk id="42" creationId="{3DB10352-AF05-4CF1-8782-A869BE39C967}"/>
          </ac:picMkLst>
        </pc:picChg>
      </pc:sldChg>
      <pc:sldChg chg="modSp mod">
        <pc:chgData name="Mainkhrawbor Kongknaw [Chillibreeze]" userId="5b2b8286-cc64-4b23-a23e-65507bf6ce9a" providerId="ADAL" clId="{C8D2B757-6FA6-4BAC-8A85-E66DF7354977}" dt="2020-07-13T05:08:55.098" v="514" actId="1076"/>
        <pc:sldMkLst>
          <pc:docMk/>
          <pc:sldMk cId="2938927582" sldId="1906"/>
        </pc:sldMkLst>
        <pc:spChg chg="mod">
          <ac:chgData name="Mainkhrawbor Kongknaw [Chillibreeze]" userId="5b2b8286-cc64-4b23-a23e-65507bf6ce9a" providerId="ADAL" clId="{C8D2B757-6FA6-4BAC-8A85-E66DF7354977}" dt="2020-07-13T03:54:08.952" v="154"/>
          <ac:spMkLst>
            <pc:docMk/>
            <pc:sldMk cId="2938927582" sldId="1906"/>
            <ac:spMk id="2" creationId="{C061A624-BD17-43DD-A8F4-866EADAC818F}"/>
          </ac:spMkLst>
        </pc:spChg>
        <pc:spChg chg="mod">
          <ac:chgData name="Mainkhrawbor Kongknaw [Chillibreeze]" userId="5b2b8286-cc64-4b23-a23e-65507bf6ce9a" providerId="ADAL" clId="{C8D2B757-6FA6-4BAC-8A85-E66DF7354977}" dt="2020-07-13T05:08:55.098" v="514" actId="1076"/>
          <ac:spMkLst>
            <pc:docMk/>
            <pc:sldMk cId="2938927582" sldId="1906"/>
            <ac:spMk id="8" creationId="{EEE6FFD2-B47A-4E71-A758-CED03298DEE6}"/>
          </ac:spMkLst>
        </pc:spChg>
      </pc:sldChg>
      <pc:sldChg chg="modSp mod">
        <pc:chgData name="Mainkhrawbor Kongknaw [Chillibreeze]" userId="5b2b8286-cc64-4b23-a23e-65507bf6ce9a" providerId="ADAL" clId="{C8D2B757-6FA6-4BAC-8A85-E66DF7354977}" dt="2020-07-13T05:03:05.456" v="490" actId="1582"/>
        <pc:sldMkLst>
          <pc:docMk/>
          <pc:sldMk cId="357754359" sldId="1911"/>
        </pc:sldMkLst>
        <pc:spChg chg="mod">
          <ac:chgData name="Mainkhrawbor Kongknaw [Chillibreeze]" userId="5b2b8286-cc64-4b23-a23e-65507bf6ce9a" providerId="ADAL" clId="{C8D2B757-6FA6-4BAC-8A85-E66DF7354977}" dt="2020-07-13T03:53:58.997" v="150"/>
          <ac:spMkLst>
            <pc:docMk/>
            <pc:sldMk cId="357754359" sldId="1911"/>
            <ac:spMk id="2" creationId="{7720ED75-5944-4BB1-9D5D-7CED1E8B646E}"/>
          </ac:spMkLst>
        </pc:spChg>
        <pc:spChg chg="mod">
          <ac:chgData name="Mainkhrawbor Kongknaw [Chillibreeze]" userId="5b2b8286-cc64-4b23-a23e-65507bf6ce9a" providerId="ADAL" clId="{C8D2B757-6FA6-4BAC-8A85-E66DF7354977}" dt="2020-07-13T04:37:52.623" v="413" actId="1076"/>
          <ac:spMkLst>
            <pc:docMk/>
            <pc:sldMk cId="357754359" sldId="1911"/>
            <ac:spMk id="4" creationId="{BFE4DBFA-B13B-4D50-9BDF-EA2B8E779C38}"/>
          </ac:spMkLst>
        </pc:spChg>
        <pc:spChg chg="mod">
          <ac:chgData name="Mainkhrawbor Kongknaw [Chillibreeze]" userId="5b2b8286-cc64-4b23-a23e-65507bf6ce9a" providerId="ADAL" clId="{C8D2B757-6FA6-4BAC-8A85-E66DF7354977}" dt="2020-07-13T05:03:05.456" v="490" actId="1582"/>
          <ac:spMkLst>
            <pc:docMk/>
            <pc:sldMk cId="357754359" sldId="1911"/>
            <ac:spMk id="7" creationId="{B0E9377C-A65E-4A87-A466-E1EA8A68B337}"/>
          </ac:spMkLst>
        </pc:spChg>
        <pc:spChg chg="mod">
          <ac:chgData name="Mainkhrawbor Kongknaw [Chillibreeze]" userId="5b2b8286-cc64-4b23-a23e-65507bf6ce9a" providerId="ADAL" clId="{C8D2B757-6FA6-4BAC-8A85-E66DF7354977}" dt="2020-07-13T04:16:27.461" v="323" actId="1076"/>
          <ac:spMkLst>
            <pc:docMk/>
            <pc:sldMk cId="357754359" sldId="1911"/>
            <ac:spMk id="9" creationId="{F1A0E4FC-0F10-4CFE-BB98-25897AE55A2B}"/>
          </ac:spMkLst>
        </pc:spChg>
        <pc:spChg chg="mod">
          <ac:chgData name="Mainkhrawbor Kongknaw [Chillibreeze]" userId="5b2b8286-cc64-4b23-a23e-65507bf6ce9a" providerId="ADAL" clId="{C8D2B757-6FA6-4BAC-8A85-E66DF7354977}" dt="2020-07-13T05:03:04.118" v="489" actId="1582"/>
          <ac:spMkLst>
            <pc:docMk/>
            <pc:sldMk cId="357754359" sldId="1911"/>
            <ac:spMk id="13" creationId="{4071E467-7B3E-41C3-BF3E-FBC1D39EAC15}"/>
          </ac:spMkLst>
        </pc:spChg>
        <pc:spChg chg="mod">
          <ac:chgData name="Mainkhrawbor Kongknaw [Chillibreeze]" userId="5b2b8286-cc64-4b23-a23e-65507bf6ce9a" providerId="ADAL" clId="{C8D2B757-6FA6-4BAC-8A85-E66DF7354977}" dt="2020-07-13T04:16:27.461" v="323" actId="1076"/>
          <ac:spMkLst>
            <pc:docMk/>
            <pc:sldMk cId="357754359" sldId="1911"/>
            <ac:spMk id="15" creationId="{9BDDC073-D125-403A-B6F6-AEED7462BD94}"/>
          </ac:spMkLst>
        </pc:spChg>
        <pc:grpChg chg="mod">
          <ac:chgData name="Mainkhrawbor Kongknaw [Chillibreeze]" userId="5b2b8286-cc64-4b23-a23e-65507bf6ce9a" providerId="ADAL" clId="{C8D2B757-6FA6-4BAC-8A85-E66DF7354977}" dt="2020-07-13T05:02:50.578" v="486" actId="12789"/>
          <ac:grpSpMkLst>
            <pc:docMk/>
            <pc:sldMk cId="357754359" sldId="1911"/>
            <ac:grpSpMk id="5" creationId="{F198E336-A9E3-44E6-B10D-64D052825181}"/>
          </ac:grpSpMkLst>
        </pc:grpChg>
        <pc:grpChg chg="mod">
          <ac:chgData name="Mainkhrawbor Kongknaw [Chillibreeze]" userId="5b2b8286-cc64-4b23-a23e-65507bf6ce9a" providerId="ADAL" clId="{C8D2B757-6FA6-4BAC-8A85-E66DF7354977}" dt="2020-07-13T05:02:52.698" v="488" actId="12789"/>
          <ac:grpSpMkLst>
            <pc:docMk/>
            <pc:sldMk cId="357754359" sldId="1911"/>
            <ac:grpSpMk id="11" creationId="{C55239BF-9A3A-40EC-ADBB-C165DA15471C}"/>
          </ac:grpSpMkLst>
        </pc:grpChg>
        <pc:picChg chg="mod">
          <ac:chgData name="Mainkhrawbor Kongknaw [Chillibreeze]" userId="5b2b8286-cc64-4b23-a23e-65507bf6ce9a" providerId="ADAL" clId="{C8D2B757-6FA6-4BAC-8A85-E66DF7354977}" dt="2020-07-13T05:02:52.698" v="488" actId="12789"/>
          <ac:picMkLst>
            <pc:docMk/>
            <pc:sldMk cId="357754359" sldId="1911"/>
            <ac:picMk id="17" creationId="{BC381ECE-1E03-40F7-9492-274A7BBC387C}"/>
          </ac:picMkLst>
        </pc:picChg>
        <pc:picChg chg="mod">
          <ac:chgData name="Mainkhrawbor Kongknaw [Chillibreeze]" userId="5b2b8286-cc64-4b23-a23e-65507bf6ce9a" providerId="ADAL" clId="{C8D2B757-6FA6-4BAC-8A85-E66DF7354977}" dt="2020-07-13T05:02:50.578" v="486" actId="12789"/>
          <ac:picMkLst>
            <pc:docMk/>
            <pc:sldMk cId="357754359" sldId="1911"/>
            <ac:picMk id="18" creationId="{B7EC4E9A-C530-4331-BD1D-EFFA0393EE53}"/>
          </ac:picMkLst>
        </pc:picChg>
        <pc:cxnChg chg="mod">
          <ac:chgData name="Mainkhrawbor Kongknaw [Chillibreeze]" userId="5b2b8286-cc64-4b23-a23e-65507bf6ce9a" providerId="ADAL" clId="{C8D2B757-6FA6-4BAC-8A85-E66DF7354977}" dt="2020-07-13T04:16:27.461" v="323" actId="1076"/>
          <ac:cxnSpMkLst>
            <pc:docMk/>
            <pc:sldMk cId="357754359" sldId="1911"/>
            <ac:cxnSpMk id="10" creationId="{9ADB09C7-099A-465F-B201-A1C40ED5287E}"/>
          </ac:cxnSpMkLst>
        </pc:cxnChg>
      </pc:sldChg>
      <pc:sldChg chg="modSp">
        <pc:chgData name="Mainkhrawbor Kongknaw [Chillibreeze]" userId="5b2b8286-cc64-4b23-a23e-65507bf6ce9a" providerId="ADAL" clId="{C8D2B757-6FA6-4BAC-8A85-E66DF7354977}" dt="2020-07-13T03:47:55.052" v="120"/>
        <pc:sldMkLst>
          <pc:docMk/>
          <pc:sldMk cId="2432164519" sldId="1912"/>
        </pc:sldMkLst>
        <pc:spChg chg="mod">
          <ac:chgData name="Mainkhrawbor Kongknaw [Chillibreeze]" userId="5b2b8286-cc64-4b23-a23e-65507bf6ce9a" providerId="ADAL" clId="{C8D2B757-6FA6-4BAC-8A85-E66DF7354977}" dt="2020-07-13T03:47:55.052" v="120"/>
          <ac:spMkLst>
            <pc:docMk/>
            <pc:sldMk cId="2432164519" sldId="1912"/>
            <ac:spMk id="2" creationId="{4F66CD25-5FF8-4959-9E94-638C4B7917D3}"/>
          </ac:spMkLst>
        </pc:spChg>
      </pc:sldChg>
      <pc:sldChg chg="addSp delSp modSp mod">
        <pc:chgData name="Mainkhrawbor Kongknaw [Chillibreeze]" userId="5b2b8286-cc64-4b23-a23e-65507bf6ce9a" providerId="ADAL" clId="{C8D2B757-6FA6-4BAC-8A85-E66DF7354977}" dt="2020-07-13T04:12:48.673" v="308" actId="478"/>
        <pc:sldMkLst>
          <pc:docMk/>
          <pc:sldMk cId="729184403" sldId="1913"/>
        </pc:sldMkLst>
        <pc:spChg chg="mod">
          <ac:chgData name="Mainkhrawbor Kongknaw [Chillibreeze]" userId="5b2b8286-cc64-4b23-a23e-65507bf6ce9a" providerId="ADAL" clId="{C8D2B757-6FA6-4BAC-8A85-E66DF7354977}" dt="2020-07-13T03:48:07.402" v="121" actId="208"/>
          <ac:spMkLst>
            <pc:docMk/>
            <pc:sldMk cId="729184403" sldId="1913"/>
            <ac:spMk id="3" creationId="{A3D303E6-5EF6-4BF0-B3F6-B0D9540B6405}"/>
          </ac:spMkLst>
        </pc:spChg>
        <pc:spChg chg="del mod">
          <ac:chgData name="Mainkhrawbor Kongknaw [Chillibreeze]" userId="5b2b8286-cc64-4b23-a23e-65507bf6ce9a" providerId="ADAL" clId="{C8D2B757-6FA6-4BAC-8A85-E66DF7354977}" dt="2020-07-13T03:25:54.372" v="81" actId="478"/>
          <ac:spMkLst>
            <pc:docMk/>
            <pc:sldMk cId="729184403" sldId="1913"/>
            <ac:spMk id="5" creationId="{EFD92B4D-6CD2-4F91-92B3-962B45613798}"/>
          </ac:spMkLst>
        </pc:spChg>
        <pc:spChg chg="del">
          <ac:chgData name="Mainkhrawbor Kongknaw [Chillibreeze]" userId="5b2b8286-cc64-4b23-a23e-65507bf6ce9a" providerId="ADAL" clId="{C8D2B757-6FA6-4BAC-8A85-E66DF7354977}" dt="2020-07-13T04:12:48.673" v="308" actId="478"/>
          <ac:spMkLst>
            <pc:docMk/>
            <pc:sldMk cId="729184403" sldId="1913"/>
            <ac:spMk id="6" creationId="{5219F230-DE57-4F51-A826-9825C2260533}"/>
          </ac:spMkLst>
        </pc:spChg>
        <pc:spChg chg="add del mod">
          <ac:chgData name="Mainkhrawbor Kongknaw [Chillibreeze]" userId="5b2b8286-cc64-4b23-a23e-65507bf6ce9a" providerId="ADAL" clId="{C8D2B757-6FA6-4BAC-8A85-E66DF7354977}" dt="2020-07-13T03:25:16.230" v="72"/>
          <ac:spMkLst>
            <pc:docMk/>
            <pc:sldMk cId="729184403" sldId="1913"/>
            <ac:spMk id="7" creationId="{99267BB8-281F-4B01-85E1-B7DE6A0A6C55}"/>
          </ac:spMkLst>
        </pc:spChg>
        <pc:spChg chg="add mod">
          <ac:chgData name="Mainkhrawbor Kongknaw [Chillibreeze]" userId="5b2b8286-cc64-4b23-a23e-65507bf6ce9a" providerId="ADAL" clId="{C8D2B757-6FA6-4BAC-8A85-E66DF7354977}" dt="2020-07-13T03:25:29.244" v="74"/>
          <ac:spMkLst>
            <pc:docMk/>
            <pc:sldMk cId="729184403" sldId="1913"/>
            <ac:spMk id="8" creationId="{42B25C2B-51F9-4B7E-BDDE-700B6CEAB63E}"/>
          </ac:spMkLst>
        </pc:spChg>
        <pc:spChg chg="add mod">
          <ac:chgData name="Mainkhrawbor Kongknaw [Chillibreeze]" userId="5b2b8286-cc64-4b23-a23e-65507bf6ce9a" providerId="ADAL" clId="{C8D2B757-6FA6-4BAC-8A85-E66DF7354977}" dt="2020-07-13T03:25:43.900" v="80"/>
          <ac:spMkLst>
            <pc:docMk/>
            <pc:sldMk cId="729184403" sldId="1913"/>
            <ac:spMk id="9" creationId="{9752C17C-BDCB-4285-AF03-B41089526ED5}"/>
          </ac:spMkLst>
        </pc:spChg>
      </pc:sldChg>
      <pc:sldChg chg="addSp delSp modSp del">
        <pc:chgData name="Mainkhrawbor Kongknaw [Chillibreeze]" userId="5b2b8286-cc64-4b23-a23e-65507bf6ce9a" providerId="ADAL" clId="{C8D2B757-6FA6-4BAC-8A85-E66DF7354977}" dt="2020-07-13T03:27:15.957" v="83" actId="47"/>
        <pc:sldMkLst>
          <pc:docMk/>
          <pc:sldMk cId="2829513124" sldId="1914"/>
        </pc:sldMkLst>
        <pc:spChg chg="mod">
          <ac:chgData name="Mainkhrawbor Kongknaw [Chillibreeze]" userId="5b2b8286-cc64-4b23-a23e-65507bf6ce9a" providerId="ADAL" clId="{C8D2B757-6FA6-4BAC-8A85-E66DF7354977}" dt="2020-07-13T03:14:08.150" v="67"/>
          <ac:spMkLst>
            <pc:docMk/>
            <pc:sldMk cId="2829513124" sldId="1914"/>
            <ac:spMk id="2" creationId="{891F292C-66B2-4DFE-BA39-E4894F75317E}"/>
          </ac:spMkLst>
        </pc:spChg>
        <pc:spChg chg="add del mod">
          <ac:chgData name="Mainkhrawbor Kongknaw [Chillibreeze]" userId="5b2b8286-cc64-4b23-a23e-65507bf6ce9a" providerId="ADAL" clId="{C8D2B757-6FA6-4BAC-8A85-E66DF7354977}" dt="2020-07-13T03:14:08.150" v="67"/>
          <ac:spMkLst>
            <pc:docMk/>
            <pc:sldMk cId="2829513124" sldId="1914"/>
            <ac:spMk id="3" creationId="{AC0CF694-C83F-414B-B505-6AF7C44532CD}"/>
          </ac:spMkLst>
        </pc:spChg>
        <pc:spChg chg="add del mod">
          <ac:chgData name="Mainkhrawbor Kongknaw [Chillibreeze]" userId="5b2b8286-cc64-4b23-a23e-65507bf6ce9a" providerId="ADAL" clId="{C8D2B757-6FA6-4BAC-8A85-E66DF7354977}" dt="2020-07-13T03:14:06.539" v="66"/>
          <ac:spMkLst>
            <pc:docMk/>
            <pc:sldMk cId="2829513124" sldId="1914"/>
            <ac:spMk id="4" creationId="{A0A2ECA0-9AA2-4F7E-8F7E-A004A845813C}"/>
          </ac:spMkLst>
        </pc:spChg>
        <pc:spChg chg="add del mod">
          <ac:chgData name="Mainkhrawbor Kongknaw [Chillibreeze]" userId="5b2b8286-cc64-4b23-a23e-65507bf6ce9a" providerId="ADAL" clId="{C8D2B757-6FA6-4BAC-8A85-E66DF7354977}" dt="2020-07-13T03:12:52.074" v="45"/>
          <ac:spMkLst>
            <pc:docMk/>
            <pc:sldMk cId="2829513124" sldId="1914"/>
            <ac:spMk id="5" creationId="{B71707F4-C774-468A-AB6D-848CC97D56B0}"/>
          </ac:spMkLst>
        </pc:spChg>
        <pc:spChg chg="add del mod">
          <ac:chgData name="Mainkhrawbor Kongknaw [Chillibreeze]" userId="5b2b8286-cc64-4b23-a23e-65507bf6ce9a" providerId="ADAL" clId="{C8D2B757-6FA6-4BAC-8A85-E66DF7354977}" dt="2020-07-13T03:12:50.888" v="44"/>
          <ac:spMkLst>
            <pc:docMk/>
            <pc:sldMk cId="2829513124" sldId="1914"/>
            <ac:spMk id="6" creationId="{C872106C-F0B5-4C85-A043-FD0F0637D368}"/>
          </ac:spMkLst>
        </pc:spChg>
      </pc:sldChg>
      <pc:sldChg chg="modSp mod">
        <pc:chgData name="Mainkhrawbor Kongknaw [Chillibreeze]" userId="5b2b8286-cc64-4b23-a23e-65507bf6ce9a" providerId="ADAL" clId="{C8D2B757-6FA6-4BAC-8A85-E66DF7354977}" dt="2020-07-13T05:04:11.489" v="493" actId="12788"/>
        <pc:sldMkLst>
          <pc:docMk/>
          <pc:sldMk cId="1748811166" sldId="1915"/>
        </pc:sldMkLst>
        <pc:spChg chg="mod">
          <ac:chgData name="Mainkhrawbor Kongknaw [Chillibreeze]" userId="5b2b8286-cc64-4b23-a23e-65507bf6ce9a" providerId="ADAL" clId="{C8D2B757-6FA6-4BAC-8A85-E66DF7354977}" dt="2020-07-13T03:54:20.187" v="158"/>
          <ac:spMkLst>
            <pc:docMk/>
            <pc:sldMk cId="1748811166" sldId="1915"/>
            <ac:spMk id="2" creationId="{F3D5678E-CA87-409D-A943-E93A5607FFA2}"/>
          </ac:spMkLst>
        </pc:spChg>
        <pc:spChg chg="mod">
          <ac:chgData name="Mainkhrawbor Kongknaw [Chillibreeze]" userId="5b2b8286-cc64-4b23-a23e-65507bf6ce9a" providerId="ADAL" clId="{C8D2B757-6FA6-4BAC-8A85-E66DF7354977}" dt="2020-07-13T05:03:20.178" v="491" actId="1582"/>
          <ac:spMkLst>
            <pc:docMk/>
            <pc:sldMk cId="1748811166" sldId="1915"/>
            <ac:spMk id="6" creationId="{653C7108-D2FF-440E-B7F6-71694DD1ACA7}"/>
          </ac:spMkLst>
        </pc:spChg>
        <pc:spChg chg="mod">
          <ac:chgData name="Mainkhrawbor Kongknaw [Chillibreeze]" userId="5b2b8286-cc64-4b23-a23e-65507bf6ce9a" providerId="ADAL" clId="{C8D2B757-6FA6-4BAC-8A85-E66DF7354977}" dt="2020-07-13T03:56:16.125" v="160" actId="1582"/>
          <ac:spMkLst>
            <pc:docMk/>
            <pc:sldMk cId="1748811166" sldId="1915"/>
            <ac:spMk id="12" creationId="{A7A865AD-04D4-44B2-AF08-90B9DDFAC59B}"/>
          </ac:spMkLst>
        </pc:spChg>
        <pc:spChg chg="mod">
          <ac:chgData name="Mainkhrawbor Kongknaw [Chillibreeze]" userId="5b2b8286-cc64-4b23-a23e-65507bf6ce9a" providerId="ADAL" clId="{C8D2B757-6FA6-4BAC-8A85-E66DF7354977}" dt="2020-07-13T03:56:27.863" v="163" actId="1582"/>
          <ac:spMkLst>
            <pc:docMk/>
            <pc:sldMk cId="1748811166" sldId="1915"/>
            <ac:spMk id="18" creationId="{B1CB74A8-3796-4138-ABE3-55ED56313D15}"/>
          </ac:spMkLst>
        </pc:spChg>
        <pc:spChg chg="mod">
          <ac:chgData name="Mainkhrawbor Kongknaw [Chillibreeze]" userId="5b2b8286-cc64-4b23-a23e-65507bf6ce9a" providerId="ADAL" clId="{C8D2B757-6FA6-4BAC-8A85-E66DF7354977}" dt="2020-07-13T03:56:30.084" v="164" actId="1582"/>
          <ac:spMkLst>
            <pc:docMk/>
            <pc:sldMk cId="1748811166" sldId="1915"/>
            <ac:spMk id="24" creationId="{DF087110-3CB1-4D80-8EB7-00BF65F79D68}"/>
          </ac:spMkLst>
        </pc:spChg>
        <pc:grpChg chg="mod">
          <ac:chgData name="Mainkhrawbor Kongknaw [Chillibreeze]" userId="5b2b8286-cc64-4b23-a23e-65507bf6ce9a" providerId="ADAL" clId="{C8D2B757-6FA6-4BAC-8A85-E66DF7354977}" dt="2020-07-13T05:04:11.489" v="493" actId="12788"/>
          <ac:grpSpMkLst>
            <pc:docMk/>
            <pc:sldMk cId="1748811166" sldId="1915"/>
            <ac:grpSpMk id="4" creationId="{C4CE7F74-E6CE-4F8C-908B-3584B795A691}"/>
          </ac:grpSpMkLst>
        </pc:grpChg>
        <pc:grpChg chg="mod">
          <ac:chgData name="Mainkhrawbor Kongknaw [Chillibreeze]" userId="5b2b8286-cc64-4b23-a23e-65507bf6ce9a" providerId="ADAL" clId="{C8D2B757-6FA6-4BAC-8A85-E66DF7354977}" dt="2020-07-13T05:01:40.536" v="480" actId="12788"/>
          <ac:grpSpMkLst>
            <pc:docMk/>
            <pc:sldMk cId="1748811166" sldId="1915"/>
            <ac:grpSpMk id="10" creationId="{601A8EC4-C234-4030-A2C7-2DEE4B7FEEEB}"/>
          </ac:grpSpMkLst>
        </pc:grpChg>
        <pc:grpChg chg="mod">
          <ac:chgData name="Mainkhrawbor Kongknaw [Chillibreeze]" userId="5b2b8286-cc64-4b23-a23e-65507bf6ce9a" providerId="ADAL" clId="{C8D2B757-6FA6-4BAC-8A85-E66DF7354977}" dt="2020-07-13T05:01:40.536" v="480" actId="12788"/>
          <ac:grpSpMkLst>
            <pc:docMk/>
            <pc:sldMk cId="1748811166" sldId="1915"/>
            <ac:grpSpMk id="16" creationId="{0F3D5FFA-BAE8-4DCB-966F-4DF73F01F0AE}"/>
          </ac:grpSpMkLst>
        </pc:grpChg>
        <pc:grpChg chg="mod">
          <ac:chgData name="Mainkhrawbor Kongknaw [Chillibreeze]" userId="5b2b8286-cc64-4b23-a23e-65507bf6ce9a" providerId="ADAL" clId="{C8D2B757-6FA6-4BAC-8A85-E66DF7354977}" dt="2020-07-13T05:01:40.536" v="480" actId="12788"/>
          <ac:grpSpMkLst>
            <pc:docMk/>
            <pc:sldMk cId="1748811166" sldId="1915"/>
            <ac:grpSpMk id="22" creationId="{A5774536-7EE7-4453-9E50-7DADF4FF93EC}"/>
          </ac:grpSpMkLst>
        </pc:grpChg>
        <pc:picChg chg="mod">
          <ac:chgData name="Mainkhrawbor Kongknaw [Chillibreeze]" userId="5b2b8286-cc64-4b23-a23e-65507bf6ce9a" providerId="ADAL" clId="{C8D2B757-6FA6-4BAC-8A85-E66DF7354977}" dt="2020-07-13T05:01:40.536" v="480" actId="12788"/>
          <ac:picMkLst>
            <pc:docMk/>
            <pc:sldMk cId="1748811166" sldId="1915"/>
            <ac:picMk id="13" creationId="{7BA98838-C513-4980-B21C-4508DC4805D6}"/>
          </ac:picMkLst>
        </pc:picChg>
        <pc:picChg chg="mod">
          <ac:chgData name="Mainkhrawbor Kongknaw [Chillibreeze]" userId="5b2b8286-cc64-4b23-a23e-65507bf6ce9a" providerId="ADAL" clId="{C8D2B757-6FA6-4BAC-8A85-E66DF7354977}" dt="2020-07-13T05:01:40.536" v="480" actId="12788"/>
          <ac:picMkLst>
            <pc:docMk/>
            <pc:sldMk cId="1748811166" sldId="1915"/>
            <ac:picMk id="19" creationId="{26C19498-8CBB-48E2-877C-535649E39C61}"/>
          </ac:picMkLst>
        </pc:picChg>
        <pc:picChg chg="mod">
          <ac:chgData name="Mainkhrawbor Kongknaw [Chillibreeze]" userId="5b2b8286-cc64-4b23-a23e-65507bf6ce9a" providerId="ADAL" clId="{C8D2B757-6FA6-4BAC-8A85-E66DF7354977}" dt="2020-07-13T05:01:40.536" v="480" actId="12788"/>
          <ac:picMkLst>
            <pc:docMk/>
            <pc:sldMk cId="1748811166" sldId="1915"/>
            <ac:picMk id="25" creationId="{870FFC1A-DB0D-4CEC-901A-BF1EB9E409BB}"/>
          </ac:picMkLst>
        </pc:picChg>
        <pc:picChg chg="mod">
          <ac:chgData name="Mainkhrawbor Kongknaw [Chillibreeze]" userId="5b2b8286-cc64-4b23-a23e-65507bf6ce9a" providerId="ADAL" clId="{C8D2B757-6FA6-4BAC-8A85-E66DF7354977}" dt="2020-07-13T05:04:11.489" v="493" actId="12788"/>
          <ac:picMkLst>
            <pc:docMk/>
            <pc:sldMk cId="1748811166" sldId="1915"/>
            <ac:picMk id="30" creationId="{0F2DB7DA-2E97-4037-9189-1810958FA2B3}"/>
          </ac:picMkLst>
        </pc:picChg>
      </pc:sldChg>
      <pc:sldChg chg="addSp delSp modSp del mod">
        <pc:chgData name="Mainkhrawbor Kongknaw [Chillibreeze]" userId="5b2b8286-cc64-4b23-a23e-65507bf6ce9a" providerId="ADAL" clId="{C8D2B757-6FA6-4BAC-8A85-E66DF7354977}" dt="2020-07-13T04:34:47.063" v="407" actId="47"/>
        <pc:sldMkLst>
          <pc:docMk/>
          <pc:sldMk cId="3348937240" sldId="1916"/>
        </pc:sldMkLst>
        <pc:picChg chg="add del mod modCrop">
          <ac:chgData name="Mainkhrawbor Kongknaw [Chillibreeze]" userId="5b2b8286-cc64-4b23-a23e-65507bf6ce9a" providerId="ADAL" clId="{C8D2B757-6FA6-4BAC-8A85-E66DF7354977}" dt="2020-07-13T04:08:41.733" v="256" actId="21"/>
          <ac:picMkLst>
            <pc:docMk/>
            <pc:sldMk cId="3348937240" sldId="1916"/>
            <ac:picMk id="6" creationId="{58D1B942-CB23-44AB-9B42-0450C9C535D7}"/>
          </ac:picMkLst>
        </pc:picChg>
        <pc:picChg chg="mod modCrop">
          <ac:chgData name="Mainkhrawbor Kongknaw [Chillibreeze]" userId="5b2b8286-cc64-4b23-a23e-65507bf6ce9a" providerId="ADAL" clId="{C8D2B757-6FA6-4BAC-8A85-E66DF7354977}" dt="2020-07-13T04:08:22.481" v="251" actId="18131"/>
          <ac:picMkLst>
            <pc:docMk/>
            <pc:sldMk cId="3348937240" sldId="1916"/>
            <ac:picMk id="7" creationId="{EF7D22FC-5195-4EE5-9288-9033093A3570}"/>
          </ac:picMkLst>
        </pc:picChg>
      </pc:sldChg>
      <pc:sldChg chg="delSp modSp mod">
        <pc:chgData name="Mainkhrawbor Kongknaw [Chillibreeze]" userId="5b2b8286-cc64-4b23-a23e-65507bf6ce9a" providerId="ADAL" clId="{C8D2B757-6FA6-4BAC-8A85-E66DF7354977}" dt="2020-07-13T05:10:28.333" v="519" actId="20577"/>
        <pc:sldMkLst>
          <pc:docMk/>
          <pc:sldMk cId="218716570" sldId="1917"/>
        </pc:sldMkLst>
        <pc:spChg chg="mod">
          <ac:chgData name="Mainkhrawbor Kongknaw [Chillibreeze]" userId="5b2b8286-cc64-4b23-a23e-65507bf6ce9a" providerId="ADAL" clId="{C8D2B757-6FA6-4BAC-8A85-E66DF7354977}" dt="2020-07-13T05:10:28.333" v="519" actId="20577"/>
          <ac:spMkLst>
            <pc:docMk/>
            <pc:sldMk cId="218716570" sldId="1917"/>
            <ac:spMk id="4" creationId="{D0E81399-928C-45D7-9283-384459253D99}"/>
          </ac:spMkLst>
        </pc:spChg>
        <pc:spChg chg="del">
          <ac:chgData name="Mainkhrawbor Kongknaw [Chillibreeze]" userId="5b2b8286-cc64-4b23-a23e-65507bf6ce9a" providerId="ADAL" clId="{C8D2B757-6FA6-4BAC-8A85-E66DF7354977}" dt="2020-07-13T04:12:09.063" v="307" actId="478"/>
          <ac:spMkLst>
            <pc:docMk/>
            <pc:sldMk cId="218716570" sldId="1917"/>
            <ac:spMk id="5" creationId="{025FC1B0-E5F1-4D7B-B7EC-F11BF27498D2}"/>
          </ac:spMkLst>
        </pc:spChg>
      </pc:sldChg>
      <pc:sldChg chg="addSp delSp modSp mod">
        <pc:chgData name="Mainkhrawbor Kongknaw [Chillibreeze]" userId="5b2b8286-cc64-4b23-a23e-65507bf6ce9a" providerId="ADAL" clId="{C8D2B757-6FA6-4BAC-8A85-E66DF7354977}" dt="2020-07-13T05:05:33.829" v="508" actId="165"/>
        <pc:sldMkLst>
          <pc:docMk/>
          <pc:sldMk cId="476782037" sldId="1919"/>
        </pc:sldMkLst>
        <pc:spChg chg="mod">
          <ac:chgData name="Mainkhrawbor Kongknaw [Chillibreeze]" userId="5b2b8286-cc64-4b23-a23e-65507bf6ce9a" providerId="ADAL" clId="{C8D2B757-6FA6-4BAC-8A85-E66DF7354977}" dt="2020-07-13T03:52:24.197" v="140"/>
          <ac:spMkLst>
            <pc:docMk/>
            <pc:sldMk cId="476782037" sldId="1919"/>
            <ac:spMk id="2" creationId="{D0161B9C-B4A1-4E8B-BDD0-8D4B9DE9519A}"/>
          </ac:spMkLst>
        </pc:spChg>
        <pc:spChg chg="del mod">
          <ac:chgData name="Mainkhrawbor Kongknaw [Chillibreeze]" userId="5b2b8286-cc64-4b23-a23e-65507bf6ce9a" providerId="ADAL" clId="{C8D2B757-6FA6-4BAC-8A85-E66DF7354977}" dt="2020-07-13T04:12:54.721" v="309" actId="478"/>
          <ac:spMkLst>
            <pc:docMk/>
            <pc:sldMk cId="476782037" sldId="1919"/>
            <ac:spMk id="3" creationId="{6DF61086-DD2B-4D0B-A3F2-974A7C847A2B}"/>
          </ac:spMkLst>
        </pc:spChg>
        <pc:spChg chg="mod">
          <ac:chgData name="Mainkhrawbor Kongknaw [Chillibreeze]" userId="5b2b8286-cc64-4b23-a23e-65507bf6ce9a" providerId="ADAL" clId="{C8D2B757-6FA6-4BAC-8A85-E66DF7354977}" dt="2020-07-13T05:05:33.829" v="508" actId="165"/>
          <ac:spMkLst>
            <pc:docMk/>
            <pc:sldMk cId="476782037" sldId="1919"/>
            <ac:spMk id="5" creationId="{2F7AAE5C-032C-44D0-8004-EAA4102D3E7A}"/>
          </ac:spMkLst>
        </pc:spChg>
        <pc:spChg chg="mod">
          <ac:chgData name="Mainkhrawbor Kongknaw [Chillibreeze]" userId="5b2b8286-cc64-4b23-a23e-65507bf6ce9a" providerId="ADAL" clId="{C8D2B757-6FA6-4BAC-8A85-E66DF7354977}" dt="2020-07-13T05:05:33.829" v="508" actId="165"/>
          <ac:spMkLst>
            <pc:docMk/>
            <pc:sldMk cId="476782037" sldId="1919"/>
            <ac:spMk id="6" creationId="{08FC1021-AA5F-4EB9-A978-92E5E659F7D6}"/>
          </ac:spMkLst>
        </pc:spChg>
        <pc:spChg chg="mod topLvl">
          <ac:chgData name="Mainkhrawbor Kongknaw [Chillibreeze]" userId="5b2b8286-cc64-4b23-a23e-65507bf6ce9a" providerId="ADAL" clId="{C8D2B757-6FA6-4BAC-8A85-E66DF7354977}" dt="2020-07-13T05:05:33.829" v="508" actId="165"/>
          <ac:spMkLst>
            <pc:docMk/>
            <pc:sldMk cId="476782037" sldId="1919"/>
            <ac:spMk id="8" creationId="{8FB0E4B4-9CCA-4D73-88E5-249D991D139A}"/>
          </ac:spMkLst>
        </pc:spChg>
        <pc:spChg chg="mod">
          <ac:chgData name="Mainkhrawbor Kongknaw [Chillibreeze]" userId="5b2b8286-cc64-4b23-a23e-65507bf6ce9a" providerId="ADAL" clId="{C8D2B757-6FA6-4BAC-8A85-E66DF7354977}" dt="2020-07-13T05:05:33.829" v="508" actId="165"/>
          <ac:spMkLst>
            <pc:docMk/>
            <pc:sldMk cId="476782037" sldId="1919"/>
            <ac:spMk id="10" creationId="{EDCA8ED0-CD9D-49DC-BEA4-1EFE168D1B5B}"/>
          </ac:spMkLst>
        </pc:spChg>
        <pc:spChg chg="mod">
          <ac:chgData name="Mainkhrawbor Kongknaw [Chillibreeze]" userId="5b2b8286-cc64-4b23-a23e-65507bf6ce9a" providerId="ADAL" clId="{C8D2B757-6FA6-4BAC-8A85-E66DF7354977}" dt="2020-07-13T05:05:33.829" v="508" actId="165"/>
          <ac:spMkLst>
            <pc:docMk/>
            <pc:sldMk cId="476782037" sldId="1919"/>
            <ac:spMk id="11" creationId="{547511C3-E857-453A-9D3F-545C002F1E3E}"/>
          </ac:spMkLst>
        </pc:spChg>
        <pc:spChg chg="add del mod">
          <ac:chgData name="Mainkhrawbor Kongknaw [Chillibreeze]" userId="5b2b8286-cc64-4b23-a23e-65507bf6ce9a" providerId="ADAL" clId="{C8D2B757-6FA6-4BAC-8A85-E66DF7354977}" dt="2020-07-13T03:28:28.825" v="109" actId="478"/>
          <ac:spMkLst>
            <pc:docMk/>
            <pc:sldMk cId="476782037" sldId="1919"/>
            <ac:spMk id="12" creationId="{C6B37598-DB77-414C-A39F-D4ED2FB552B7}"/>
          </ac:spMkLst>
        </pc:spChg>
        <pc:spChg chg="mod topLvl">
          <ac:chgData name="Mainkhrawbor Kongknaw [Chillibreeze]" userId="5b2b8286-cc64-4b23-a23e-65507bf6ce9a" providerId="ADAL" clId="{C8D2B757-6FA6-4BAC-8A85-E66DF7354977}" dt="2020-07-13T05:05:33.829" v="508" actId="165"/>
          <ac:spMkLst>
            <pc:docMk/>
            <pc:sldMk cId="476782037" sldId="1919"/>
            <ac:spMk id="13" creationId="{C96F43C2-D4D2-4F06-B95C-08F7AF3708D4}"/>
          </ac:spMkLst>
        </pc:spChg>
        <pc:spChg chg="mod">
          <ac:chgData name="Mainkhrawbor Kongknaw [Chillibreeze]" userId="5b2b8286-cc64-4b23-a23e-65507bf6ce9a" providerId="ADAL" clId="{C8D2B757-6FA6-4BAC-8A85-E66DF7354977}" dt="2020-07-13T05:05:33.829" v="508" actId="165"/>
          <ac:spMkLst>
            <pc:docMk/>
            <pc:sldMk cId="476782037" sldId="1919"/>
            <ac:spMk id="15" creationId="{5B9775F0-F4A9-4B67-9A9D-CE5CC27C7C96}"/>
          </ac:spMkLst>
        </pc:spChg>
        <pc:spChg chg="mod">
          <ac:chgData name="Mainkhrawbor Kongknaw [Chillibreeze]" userId="5b2b8286-cc64-4b23-a23e-65507bf6ce9a" providerId="ADAL" clId="{C8D2B757-6FA6-4BAC-8A85-E66DF7354977}" dt="2020-07-13T05:05:33.829" v="508" actId="165"/>
          <ac:spMkLst>
            <pc:docMk/>
            <pc:sldMk cId="476782037" sldId="1919"/>
            <ac:spMk id="16" creationId="{3D0333EF-47C0-4B85-97FA-B27CF82E74B4}"/>
          </ac:spMkLst>
        </pc:spChg>
        <pc:spChg chg="mod topLvl">
          <ac:chgData name="Mainkhrawbor Kongknaw [Chillibreeze]" userId="5b2b8286-cc64-4b23-a23e-65507bf6ce9a" providerId="ADAL" clId="{C8D2B757-6FA6-4BAC-8A85-E66DF7354977}" dt="2020-07-13T05:05:33.829" v="508" actId="165"/>
          <ac:spMkLst>
            <pc:docMk/>
            <pc:sldMk cId="476782037" sldId="1919"/>
            <ac:spMk id="18" creationId="{1F8A96FF-8BBB-4E6A-BE9F-C872C8C02737}"/>
          </ac:spMkLst>
        </pc:spChg>
        <pc:spChg chg="mod">
          <ac:chgData name="Mainkhrawbor Kongknaw [Chillibreeze]" userId="5b2b8286-cc64-4b23-a23e-65507bf6ce9a" providerId="ADAL" clId="{C8D2B757-6FA6-4BAC-8A85-E66DF7354977}" dt="2020-07-13T05:05:33.829" v="508" actId="165"/>
          <ac:spMkLst>
            <pc:docMk/>
            <pc:sldMk cId="476782037" sldId="1919"/>
            <ac:spMk id="20" creationId="{94D37C78-5705-4D67-B007-1A0189364C83}"/>
          </ac:spMkLst>
        </pc:spChg>
        <pc:spChg chg="mod">
          <ac:chgData name="Mainkhrawbor Kongknaw [Chillibreeze]" userId="5b2b8286-cc64-4b23-a23e-65507bf6ce9a" providerId="ADAL" clId="{C8D2B757-6FA6-4BAC-8A85-E66DF7354977}" dt="2020-07-13T05:05:33.829" v="508" actId="165"/>
          <ac:spMkLst>
            <pc:docMk/>
            <pc:sldMk cId="476782037" sldId="1919"/>
            <ac:spMk id="21" creationId="{FBBF32E4-D6DD-4463-A826-71C1D55F81E3}"/>
          </ac:spMkLst>
        </pc:spChg>
        <pc:spChg chg="mod topLvl">
          <ac:chgData name="Mainkhrawbor Kongknaw [Chillibreeze]" userId="5b2b8286-cc64-4b23-a23e-65507bf6ce9a" providerId="ADAL" clId="{C8D2B757-6FA6-4BAC-8A85-E66DF7354977}" dt="2020-07-13T05:05:33.829" v="508" actId="165"/>
          <ac:spMkLst>
            <pc:docMk/>
            <pc:sldMk cId="476782037" sldId="1919"/>
            <ac:spMk id="23" creationId="{9B2B3C04-28B3-49FD-B496-8F62F6A77411}"/>
          </ac:spMkLst>
        </pc:spChg>
        <pc:grpChg chg="add del mod">
          <ac:chgData name="Mainkhrawbor Kongknaw [Chillibreeze]" userId="5b2b8286-cc64-4b23-a23e-65507bf6ce9a" providerId="ADAL" clId="{C8D2B757-6FA6-4BAC-8A85-E66DF7354977}" dt="2020-07-13T05:05:21.761" v="496" actId="165"/>
          <ac:grpSpMkLst>
            <pc:docMk/>
            <pc:sldMk cId="476782037" sldId="1919"/>
            <ac:grpSpMk id="3" creationId="{C1FE8139-A97B-40D6-89C8-E8653B97D168}"/>
          </ac:grpSpMkLst>
        </pc:grpChg>
        <pc:grpChg chg="mod topLvl">
          <ac:chgData name="Mainkhrawbor Kongknaw [Chillibreeze]" userId="5b2b8286-cc64-4b23-a23e-65507bf6ce9a" providerId="ADAL" clId="{C8D2B757-6FA6-4BAC-8A85-E66DF7354977}" dt="2020-07-13T05:05:33.829" v="508" actId="165"/>
          <ac:grpSpMkLst>
            <pc:docMk/>
            <pc:sldMk cId="476782037" sldId="1919"/>
            <ac:grpSpMk id="4" creationId="{0751799E-699F-49AB-A146-0517A59F8804}"/>
          </ac:grpSpMkLst>
        </pc:grpChg>
        <pc:grpChg chg="add del mod">
          <ac:chgData name="Mainkhrawbor Kongknaw [Chillibreeze]" userId="5b2b8286-cc64-4b23-a23e-65507bf6ce9a" providerId="ADAL" clId="{C8D2B757-6FA6-4BAC-8A85-E66DF7354977}" dt="2020-07-13T05:05:33.829" v="508" actId="165"/>
          <ac:grpSpMkLst>
            <pc:docMk/>
            <pc:sldMk cId="476782037" sldId="1919"/>
            <ac:grpSpMk id="7" creationId="{8C972D3C-10BB-4F3F-AFFF-0E8F469D4612}"/>
          </ac:grpSpMkLst>
        </pc:grpChg>
        <pc:grpChg chg="mod topLvl">
          <ac:chgData name="Mainkhrawbor Kongknaw [Chillibreeze]" userId="5b2b8286-cc64-4b23-a23e-65507bf6ce9a" providerId="ADAL" clId="{C8D2B757-6FA6-4BAC-8A85-E66DF7354977}" dt="2020-07-13T05:05:33.829" v="508" actId="165"/>
          <ac:grpSpMkLst>
            <pc:docMk/>
            <pc:sldMk cId="476782037" sldId="1919"/>
            <ac:grpSpMk id="9" creationId="{B6409357-1252-4016-A25E-E93A760688CB}"/>
          </ac:grpSpMkLst>
        </pc:grpChg>
        <pc:grpChg chg="mod topLvl">
          <ac:chgData name="Mainkhrawbor Kongknaw [Chillibreeze]" userId="5b2b8286-cc64-4b23-a23e-65507bf6ce9a" providerId="ADAL" clId="{C8D2B757-6FA6-4BAC-8A85-E66DF7354977}" dt="2020-07-13T05:05:33.829" v="508" actId="165"/>
          <ac:grpSpMkLst>
            <pc:docMk/>
            <pc:sldMk cId="476782037" sldId="1919"/>
            <ac:grpSpMk id="14" creationId="{C6040B3C-9A17-47F1-AE3A-D56D7B28B64C}"/>
          </ac:grpSpMkLst>
        </pc:grpChg>
        <pc:grpChg chg="mod topLvl">
          <ac:chgData name="Mainkhrawbor Kongknaw [Chillibreeze]" userId="5b2b8286-cc64-4b23-a23e-65507bf6ce9a" providerId="ADAL" clId="{C8D2B757-6FA6-4BAC-8A85-E66DF7354977}" dt="2020-07-13T05:05:33.829" v="508" actId="165"/>
          <ac:grpSpMkLst>
            <pc:docMk/>
            <pc:sldMk cId="476782037" sldId="1919"/>
            <ac:grpSpMk id="19" creationId="{C82D1230-6754-4954-960A-D1385BD31DCC}"/>
          </ac:grpSpMkLst>
        </pc:grpChg>
        <pc:picChg chg="del mod">
          <ac:chgData name="Mainkhrawbor Kongknaw [Chillibreeze]" userId="5b2b8286-cc64-4b23-a23e-65507bf6ce9a" providerId="ADAL" clId="{C8D2B757-6FA6-4BAC-8A85-E66DF7354977}" dt="2020-07-13T04:22:19.142" v="371" actId="478"/>
          <ac:picMkLst>
            <pc:docMk/>
            <pc:sldMk cId="476782037" sldId="1919"/>
            <ac:picMk id="7" creationId="{9F7A5E7E-7505-44AA-984D-DEAD354E5F86}"/>
          </ac:picMkLst>
        </pc:picChg>
        <pc:picChg chg="add mod topLvl">
          <ac:chgData name="Mainkhrawbor Kongknaw [Chillibreeze]" userId="5b2b8286-cc64-4b23-a23e-65507bf6ce9a" providerId="ADAL" clId="{C8D2B757-6FA6-4BAC-8A85-E66DF7354977}" dt="2020-07-13T05:05:33.829" v="508" actId="165"/>
          <ac:picMkLst>
            <pc:docMk/>
            <pc:sldMk cId="476782037" sldId="1919"/>
            <ac:picMk id="26" creationId="{A97E775C-BE11-4AB1-A0DB-0F25B0798F91}"/>
          </ac:picMkLst>
        </pc:picChg>
        <pc:picChg chg="add mod topLvl">
          <ac:chgData name="Mainkhrawbor Kongknaw [Chillibreeze]" userId="5b2b8286-cc64-4b23-a23e-65507bf6ce9a" providerId="ADAL" clId="{C8D2B757-6FA6-4BAC-8A85-E66DF7354977}" dt="2020-07-13T05:05:33.829" v="508" actId="165"/>
          <ac:picMkLst>
            <pc:docMk/>
            <pc:sldMk cId="476782037" sldId="1919"/>
            <ac:picMk id="27" creationId="{559A423E-EE6A-4B99-896C-BFF04511485C}"/>
          </ac:picMkLst>
        </pc:picChg>
        <pc:picChg chg="add mod topLvl">
          <ac:chgData name="Mainkhrawbor Kongknaw [Chillibreeze]" userId="5b2b8286-cc64-4b23-a23e-65507bf6ce9a" providerId="ADAL" clId="{C8D2B757-6FA6-4BAC-8A85-E66DF7354977}" dt="2020-07-13T05:05:33.829" v="508" actId="165"/>
          <ac:picMkLst>
            <pc:docMk/>
            <pc:sldMk cId="476782037" sldId="1919"/>
            <ac:picMk id="28" creationId="{7E672041-B4CB-4ACD-9CDA-AA6CC35C820D}"/>
          </ac:picMkLst>
        </pc:picChg>
        <pc:picChg chg="mod topLvl">
          <ac:chgData name="Mainkhrawbor Kongknaw [Chillibreeze]" userId="5b2b8286-cc64-4b23-a23e-65507bf6ce9a" providerId="ADAL" clId="{C8D2B757-6FA6-4BAC-8A85-E66DF7354977}" dt="2020-07-13T05:05:33.829" v="508" actId="165"/>
          <ac:picMkLst>
            <pc:docMk/>
            <pc:sldMk cId="476782037" sldId="1919"/>
            <ac:picMk id="42" creationId="{0B9282B4-E45B-42CF-98F2-1237B3CB24B7}"/>
          </ac:picMkLst>
        </pc:picChg>
        <pc:picChg chg="del mod">
          <ac:chgData name="Mainkhrawbor Kongknaw [Chillibreeze]" userId="5b2b8286-cc64-4b23-a23e-65507bf6ce9a" providerId="ADAL" clId="{C8D2B757-6FA6-4BAC-8A85-E66DF7354977}" dt="2020-07-13T04:48:04.462" v="429" actId="478"/>
          <ac:picMkLst>
            <pc:docMk/>
            <pc:sldMk cId="476782037" sldId="1919"/>
            <ac:picMk id="43" creationId="{A90892CC-05DD-4B7E-B25A-74D51F7CA084}"/>
          </ac:picMkLst>
        </pc:picChg>
        <pc:picChg chg="del mod">
          <ac:chgData name="Mainkhrawbor Kongknaw [Chillibreeze]" userId="5b2b8286-cc64-4b23-a23e-65507bf6ce9a" providerId="ADAL" clId="{C8D2B757-6FA6-4BAC-8A85-E66DF7354977}" dt="2020-07-13T04:43:47.838" v="416" actId="478"/>
          <ac:picMkLst>
            <pc:docMk/>
            <pc:sldMk cId="476782037" sldId="1919"/>
            <ac:picMk id="44" creationId="{279297B7-5EC3-469F-9499-B09B375E9ACC}"/>
          </ac:picMkLst>
        </pc:picChg>
        <pc:cxnChg chg="mod topLvl">
          <ac:chgData name="Mainkhrawbor Kongknaw [Chillibreeze]" userId="5b2b8286-cc64-4b23-a23e-65507bf6ce9a" providerId="ADAL" clId="{C8D2B757-6FA6-4BAC-8A85-E66DF7354977}" dt="2020-07-13T05:05:33.829" v="508" actId="165"/>
          <ac:cxnSpMkLst>
            <pc:docMk/>
            <pc:sldMk cId="476782037" sldId="1919"/>
            <ac:cxnSpMk id="39" creationId="{778899B0-8985-407D-BEC6-117C1415ADD3}"/>
          </ac:cxnSpMkLst>
        </pc:cxnChg>
        <pc:cxnChg chg="mod topLvl">
          <ac:chgData name="Mainkhrawbor Kongknaw [Chillibreeze]" userId="5b2b8286-cc64-4b23-a23e-65507bf6ce9a" providerId="ADAL" clId="{C8D2B757-6FA6-4BAC-8A85-E66DF7354977}" dt="2020-07-13T05:05:33.829" v="508" actId="165"/>
          <ac:cxnSpMkLst>
            <pc:docMk/>
            <pc:sldMk cId="476782037" sldId="1919"/>
            <ac:cxnSpMk id="40" creationId="{F32E43E8-CA69-4BBE-8A5A-60867EC1B82E}"/>
          </ac:cxnSpMkLst>
        </pc:cxnChg>
        <pc:cxnChg chg="mod topLvl">
          <ac:chgData name="Mainkhrawbor Kongknaw [Chillibreeze]" userId="5b2b8286-cc64-4b23-a23e-65507bf6ce9a" providerId="ADAL" clId="{C8D2B757-6FA6-4BAC-8A85-E66DF7354977}" dt="2020-07-13T05:05:33.829" v="508" actId="165"/>
          <ac:cxnSpMkLst>
            <pc:docMk/>
            <pc:sldMk cId="476782037" sldId="1919"/>
            <ac:cxnSpMk id="41" creationId="{CE853C0C-C86B-414C-AC60-A6C7FDBEC90C}"/>
          </ac:cxnSpMkLst>
        </pc:cxnChg>
      </pc:sldChg>
      <pc:sldChg chg="addSp delSp modSp mod">
        <pc:chgData name="Mainkhrawbor Kongknaw [Chillibreeze]" userId="5b2b8286-cc64-4b23-a23e-65507bf6ce9a" providerId="ADAL" clId="{C8D2B757-6FA6-4BAC-8A85-E66DF7354977}" dt="2020-07-13T04:55:59.393" v="445" actId="12789"/>
        <pc:sldMkLst>
          <pc:docMk/>
          <pc:sldMk cId="3458882948" sldId="1920"/>
        </pc:sldMkLst>
        <pc:spChg chg="mod">
          <ac:chgData name="Mainkhrawbor Kongknaw [Chillibreeze]" userId="5b2b8286-cc64-4b23-a23e-65507bf6ce9a" providerId="ADAL" clId="{C8D2B757-6FA6-4BAC-8A85-E66DF7354977}" dt="2020-07-13T04:16:00.333" v="320" actId="1076"/>
          <ac:spMkLst>
            <pc:docMk/>
            <pc:sldMk cId="3458882948" sldId="1920"/>
            <ac:spMk id="5" creationId="{07DD8425-016D-4F08-ACD5-416464A17085}"/>
          </ac:spMkLst>
        </pc:spChg>
        <pc:spChg chg="mod">
          <ac:chgData name="Mainkhrawbor Kongknaw [Chillibreeze]" userId="5b2b8286-cc64-4b23-a23e-65507bf6ce9a" providerId="ADAL" clId="{C8D2B757-6FA6-4BAC-8A85-E66DF7354977}" dt="2020-07-13T04:55:50.078" v="439" actId="1582"/>
          <ac:spMkLst>
            <pc:docMk/>
            <pc:sldMk cId="3458882948" sldId="1920"/>
            <ac:spMk id="8" creationId="{8D228A44-15E8-4127-9480-D1C122A449B2}"/>
          </ac:spMkLst>
        </pc:spChg>
        <pc:spChg chg="mod">
          <ac:chgData name="Mainkhrawbor Kongknaw [Chillibreeze]" userId="5b2b8286-cc64-4b23-a23e-65507bf6ce9a" providerId="ADAL" clId="{C8D2B757-6FA6-4BAC-8A85-E66DF7354977}" dt="2020-07-13T03:52:28.373" v="142"/>
          <ac:spMkLst>
            <pc:docMk/>
            <pc:sldMk cId="3458882948" sldId="1920"/>
            <ac:spMk id="9" creationId="{70691EDD-D991-4072-B600-1F6C54755D7E}"/>
          </ac:spMkLst>
        </pc:spChg>
        <pc:spChg chg="mod">
          <ac:chgData name="Mainkhrawbor Kongknaw [Chillibreeze]" userId="5b2b8286-cc64-4b23-a23e-65507bf6ce9a" providerId="ADAL" clId="{C8D2B757-6FA6-4BAC-8A85-E66DF7354977}" dt="2020-07-13T04:16:08.902" v="321" actId="1076"/>
          <ac:spMkLst>
            <pc:docMk/>
            <pc:sldMk cId="3458882948" sldId="1920"/>
            <ac:spMk id="10" creationId="{7959233D-2E0C-443E-9B0A-53DA6033BB80}"/>
          </ac:spMkLst>
        </pc:spChg>
        <pc:spChg chg="mod">
          <ac:chgData name="Mainkhrawbor Kongknaw [Chillibreeze]" userId="5b2b8286-cc64-4b23-a23e-65507bf6ce9a" providerId="ADAL" clId="{C8D2B757-6FA6-4BAC-8A85-E66DF7354977}" dt="2020-07-13T04:55:52.850" v="441" actId="1582"/>
          <ac:spMkLst>
            <pc:docMk/>
            <pc:sldMk cId="3458882948" sldId="1920"/>
            <ac:spMk id="14" creationId="{C75ED2A1-839D-44DE-8AFE-0110599E5E84}"/>
          </ac:spMkLst>
        </pc:spChg>
        <pc:spChg chg="mod">
          <ac:chgData name="Mainkhrawbor Kongknaw [Chillibreeze]" userId="5b2b8286-cc64-4b23-a23e-65507bf6ce9a" providerId="ADAL" clId="{C8D2B757-6FA6-4BAC-8A85-E66DF7354977}" dt="2020-07-13T04:16:08.902" v="321" actId="1076"/>
          <ac:spMkLst>
            <pc:docMk/>
            <pc:sldMk cId="3458882948" sldId="1920"/>
            <ac:spMk id="16" creationId="{4B67A3F6-9C78-400C-9FC0-28E9C77DB4EF}"/>
          </ac:spMkLst>
        </pc:spChg>
        <pc:spChg chg="add del">
          <ac:chgData name="Mainkhrawbor Kongknaw [Chillibreeze]" userId="5b2b8286-cc64-4b23-a23e-65507bf6ce9a" providerId="ADAL" clId="{C8D2B757-6FA6-4BAC-8A85-E66DF7354977}" dt="2020-07-13T04:29:51.174" v="380" actId="478"/>
          <ac:spMkLst>
            <pc:docMk/>
            <pc:sldMk cId="3458882948" sldId="1920"/>
            <ac:spMk id="18" creationId="{73037B76-057B-41FC-B8C3-FAB0F1363A3A}"/>
          </ac:spMkLst>
        </pc:spChg>
        <pc:grpChg chg="mod">
          <ac:chgData name="Mainkhrawbor Kongknaw [Chillibreeze]" userId="5b2b8286-cc64-4b23-a23e-65507bf6ce9a" providerId="ADAL" clId="{C8D2B757-6FA6-4BAC-8A85-E66DF7354977}" dt="2020-07-13T04:55:59.393" v="445" actId="12789"/>
          <ac:grpSpMkLst>
            <pc:docMk/>
            <pc:sldMk cId="3458882948" sldId="1920"/>
            <ac:grpSpMk id="6" creationId="{26441E70-D875-48E8-9E60-02CAF2BDC8A5}"/>
          </ac:grpSpMkLst>
        </pc:grpChg>
        <pc:grpChg chg="mod">
          <ac:chgData name="Mainkhrawbor Kongknaw [Chillibreeze]" userId="5b2b8286-cc64-4b23-a23e-65507bf6ce9a" providerId="ADAL" clId="{C8D2B757-6FA6-4BAC-8A85-E66DF7354977}" dt="2020-07-13T04:55:57.216" v="443" actId="12788"/>
          <ac:grpSpMkLst>
            <pc:docMk/>
            <pc:sldMk cId="3458882948" sldId="1920"/>
            <ac:grpSpMk id="12" creationId="{AB1F2850-D1F5-494C-8305-DA3DE4DD34C3}"/>
          </ac:grpSpMkLst>
        </pc:grpChg>
        <pc:picChg chg="mod">
          <ac:chgData name="Mainkhrawbor Kongknaw [Chillibreeze]" userId="5b2b8286-cc64-4b23-a23e-65507bf6ce9a" providerId="ADAL" clId="{C8D2B757-6FA6-4BAC-8A85-E66DF7354977}" dt="2020-07-13T04:55:59.393" v="445" actId="12789"/>
          <ac:picMkLst>
            <pc:docMk/>
            <pc:sldMk cId="3458882948" sldId="1920"/>
            <ac:picMk id="32" creationId="{93C513B2-403C-4DA9-BBDD-6D6F5B0430DC}"/>
          </ac:picMkLst>
        </pc:picChg>
        <pc:picChg chg="mod">
          <ac:chgData name="Mainkhrawbor Kongknaw [Chillibreeze]" userId="5b2b8286-cc64-4b23-a23e-65507bf6ce9a" providerId="ADAL" clId="{C8D2B757-6FA6-4BAC-8A85-E66DF7354977}" dt="2020-07-13T04:55:57.216" v="443" actId="12788"/>
          <ac:picMkLst>
            <pc:docMk/>
            <pc:sldMk cId="3458882948" sldId="1920"/>
            <ac:picMk id="33" creationId="{135EE9BE-22E3-47B1-8C78-2A15FE4E660D}"/>
          </ac:picMkLst>
        </pc:picChg>
        <pc:cxnChg chg="mod">
          <ac:chgData name="Mainkhrawbor Kongknaw [Chillibreeze]" userId="5b2b8286-cc64-4b23-a23e-65507bf6ce9a" providerId="ADAL" clId="{C8D2B757-6FA6-4BAC-8A85-E66DF7354977}" dt="2020-07-13T04:16:08.902" v="321" actId="1076"/>
          <ac:cxnSpMkLst>
            <pc:docMk/>
            <pc:sldMk cId="3458882948" sldId="1920"/>
            <ac:cxnSpMk id="11" creationId="{0E9C99B4-A96E-4EFF-8B09-C180C6AA864B}"/>
          </ac:cxnSpMkLst>
        </pc:cxnChg>
      </pc:sldChg>
      <pc:sldChg chg="addSp delSp modSp del mod">
        <pc:chgData name="Mainkhrawbor Kongknaw [Chillibreeze]" userId="5b2b8286-cc64-4b23-a23e-65507bf6ce9a" providerId="ADAL" clId="{C8D2B757-6FA6-4BAC-8A85-E66DF7354977}" dt="2020-07-13T03:59:24.600" v="190" actId="47"/>
        <pc:sldMkLst>
          <pc:docMk/>
          <pc:sldMk cId="712523658" sldId="1921"/>
        </pc:sldMkLst>
        <pc:spChg chg="mod">
          <ac:chgData name="Mainkhrawbor Kongknaw [Chillibreeze]" userId="5b2b8286-cc64-4b23-a23e-65507bf6ce9a" providerId="ADAL" clId="{C8D2B757-6FA6-4BAC-8A85-E66DF7354977}" dt="2020-07-13T03:56:59.105" v="165" actId="1582"/>
          <ac:spMkLst>
            <pc:docMk/>
            <pc:sldMk cId="712523658" sldId="1921"/>
            <ac:spMk id="6" creationId="{C9031085-7D1F-42CA-A176-48BCEB6BC3C6}"/>
          </ac:spMkLst>
        </pc:spChg>
        <pc:spChg chg="mod">
          <ac:chgData name="Mainkhrawbor Kongknaw [Chillibreeze]" userId="5b2b8286-cc64-4b23-a23e-65507bf6ce9a" providerId="ADAL" clId="{C8D2B757-6FA6-4BAC-8A85-E66DF7354977}" dt="2020-07-13T03:57:00.198" v="166" actId="1582"/>
          <ac:spMkLst>
            <pc:docMk/>
            <pc:sldMk cId="712523658" sldId="1921"/>
            <ac:spMk id="12" creationId="{400EFCC2-C6EC-4489-A873-7AF5F3C5999E}"/>
          </ac:spMkLst>
        </pc:spChg>
        <pc:spChg chg="mod">
          <ac:chgData name="Mainkhrawbor Kongknaw [Chillibreeze]" userId="5b2b8286-cc64-4b23-a23e-65507bf6ce9a" providerId="ADAL" clId="{C8D2B757-6FA6-4BAC-8A85-E66DF7354977}" dt="2020-07-13T03:58:57.554" v="189" actId="12789"/>
          <ac:spMkLst>
            <pc:docMk/>
            <pc:sldMk cId="712523658" sldId="1921"/>
            <ac:spMk id="14" creationId="{289A2726-E4AB-4023-9CCD-62B8BE57A4B2}"/>
          </ac:spMkLst>
        </pc:spChg>
        <pc:spChg chg="mod">
          <ac:chgData name="Mainkhrawbor Kongknaw [Chillibreeze]" userId="5b2b8286-cc64-4b23-a23e-65507bf6ce9a" providerId="ADAL" clId="{C8D2B757-6FA6-4BAC-8A85-E66DF7354977}" dt="2020-07-13T03:57:48.999" v="169"/>
          <ac:spMkLst>
            <pc:docMk/>
            <pc:sldMk cId="712523658" sldId="1921"/>
            <ac:spMk id="16" creationId="{94C80AD8-B10E-4DDA-8447-4CEE7029AD3D}"/>
          </ac:spMkLst>
        </pc:spChg>
        <pc:spChg chg="mod">
          <ac:chgData name="Mainkhrawbor Kongknaw [Chillibreeze]" userId="5b2b8286-cc64-4b23-a23e-65507bf6ce9a" providerId="ADAL" clId="{C8D2B757-6FA6-4BAC-8A85-E66DF7354977}" dt="2020-07-13T03:57:48.999" v="169"/>
          <ac:spMkLst>
            <pc:docMk/>
            <pc:sldMk cId="712523658" sldId="1921"/>
            <ac:spMk id="17" creationId="{26015B5F-4937-4382-926A-FE586FC18A20}"/>
          </ac:spMkLst>
        </pc:spChg>
        <pc:spChg chg="mod">
          <ac:chgData name="Mainkhrawbor Kongknaw [Chillibreeze]" userId="5b2b8286-cc64-4b23-a23e-65507bf6ce9a" providerId="ADAL" clId="{C8D2B757-6FA6-4BAC-8A85-E66DF7354977}" dt="2020-07-13T03:57:48.999" v="169"/>
          <ac:spMkLst>
            <pc:docMk/>
            <pc:sldMk cId="712523658" sldId="1921"/>
            <ac:spMk id="19" creationId="{1FC76D23-421A-4093-90AA-7939FF4DF966}"/>
          </ac:spMkLst>
        </pc:spChg>
        <pc:spChg chg="mod">
          <ac:chgData name="Mainkhrawbor Kongknaw [Chillibreeze]" userId="5b2b8286-cc64-4b23-a23e-65507bf6ce9a" providerId="ADAL" clId="{C8D2B757-6FA6-4BAC-8A85-E66DF7354977}" dt="2020-07-13T03:57:48.999" v="169"/>
          <ac:spMkLst>
            <pc:docMk/>
            <pc:sldMk cId="712523658" sldId="1921"/>
            <ac:spMk id="20" creationId="{F890BF66-FA2A-4EF1-820C-FA50D7761000}"/>
          </ac:spMkLst>
        </pc:spChg>
        <pc:spChg chg="mod">
          <ac:chgData name="Mainkhrawbor Kongknaw [Chillibreeze]" userId="5b2b8286-cc64-4b23-a23e-65507bf6ce9a" providerId="ADAL" clId="{C8D2B757-6FA6-4BAC-8A85-E66DF7354977}" dt="2020-07-13T03:57:48.999" v="169"/>
          <ac:spMkLst>
            <pc:docMk/>
            <pc:sldMk cId="712523658" sldId="1921"/>
            <ac:spMk id="22" creationId="{F9C2E551-8B57-494D-9BF7-3DFC4F8145B8}"/>
          </ac:spMkLst>
        </pc:spChg>
        <pc:spChg chg="mod">
          <ac:chgData name="Mainkhrawbor Kongknaw [Chillibreeze]" userId="5b2b8286-cc64-4b23-a23e-65507bf6ce9a" providerId="ADAL" clId="{C8D2B757-6FA6-4BAC-8A85-E66DF7354977}" dt="2020-07-13T03:57:48.999" v="169"/>
          <ac:spMkLst>
            <pc:docMk/>
            <pc:sldMk cId="712523658" sldId="1921"/>
            <ac:spMk id="23" creationId="{88E51799-5A6A-49FD-8BEB-67EDA5B9CEC9}"/>
          </ac:spMkLst>
        </pc:spChg>
        <pc:grpChg chg="del">
          <ac:chgData name="Mainkhrawbor Kongknaw [Chillibreeze]" userId="5b2b8286-cc64-4b23-a23e-65507bf6ce9a" providerId="ADAL" clId="{C8D2B757-6FA6-4BAC-8A85-E66DF7354977}" dt="2020-07-13T03:58:22.203" v="181" actId="478"/>
          <ac:grpSpMkLst>
            <pc:docMk/>
            <pc:sldMk cId="712523658" sldId="1921"/>
            <ac:grpSpMk id="4" creationId="{90A44266-9048-49B5-88A1-2287BF335B90}"/>
          </ac:grpSpMkLst>
        </pc:grpChg>
        <pc:grpChg chg="del">
          <ac:chgData name="Mainkhrawbor Kongknaw [Chillibreeze]" userId="5b2b8286-cc64-4b23-a23e-65507bf6ce9a" providerId="ADAL" clId="{C8D2B757-6FA6-4BAC-8A85-E66DF7354977}" dt="2020-07-13T03:58:22.203" v="181" actId="478"/>
          <ac:grpSpMkLst>
            <pc:docMk/>
            <pc:sldMk cId="712523658" sldId="1921"/>
            <ac:grpSpMk id="10" creationId="{ED80AC93-9251-4F4B-B0E3-2729C395D519}"/>
          </ac:grpSpMkLst>
        </pc:grpChg>
        <pc:grpChg chg="add mod">
          <ac:chgData name="Mainkhrawbor Kongknaw [Chillibreeze]" userId="5b2b8286-cc64-4b23-a23e-65507bf6ce9a" providerId="ADAL" clId="{C8D2B757-6FA6-4BAC-8A85-E66DF7354977}" dt="2020-07-13T03:58:34.452" v="186" actId="1076"/>
          <ac:grpSpMkLst>
            <pc:docMk/>
            <pc:sldMk cId="712523658" sldId="1921"/>
            <ac:grpSpMk id="15" creationId="{474887C8-7ACB-47C1-92AC-99F72FED4ACB}"/>
          </ac:grpSpMkLst>
        </pc:grpChg>
        <pc:grpChg chg="add mod">
          <ac:chgData name="Mainkhrawbor Kongknaw [Chillibreeze]" userId="5b2b8286-cc64-4b23-a23e-65507bf6ce9a" providerId="ADAL" clId="{C8D2B757-6FA6-4BAC-8A85-E66DF7354977}" dt="2020-07-13T03:58:57.554" v="189" actId="12789"/>
          <ac:grpSpMkLst>
            <pc:docMk/>
            <pc:sldMk cId="712523658" sldId="1921"/>
            <ac:grpSpMk id="18" creationId="{7CC02BC8-406A-480A-877C-896CB41A9363}"/>
          </ac:grpSpMkLst>
        </pc:grpChg>
        <pc:grpChg chg="add del mod">
          <ac:chgData name="Mainkhrawbor Kongknaw [Chillibreeze]" userId="5b2b8286-cc64-4b23-a23e-65507bf6ce9a" providerId="ADAL" clId="{C8D2B757-6FA6-4BAC-8A85-E66DF7354977}" dt="2020-07-13T03:58:22.203" v="181" actId="478"/>
          <ac:grpSpMkLst>
            <pc:docMk/>
            <pc:sldMk cId="712523658" sldId="1921"/>
            <ac:grpSpMk id="21" creationId="{2E75C681-9B58-4729-A51A-55B78B9EDBD1}"/>
          </ac:grpSpMkLst>
        </pc:grpChg>
        <pc:picChg chg="add mod">
          <ac:chgData name="Mainkhrawbor Kongknaw [Chillibreeze]" userId="5b2b8286-cc64-4b23-a23e-65507bf6ce9a" providerId="ADAL" clId="{C8D2B757-6FA6-4BAC-8A85-E66DF7354977}" dt="2020-07-13T03:58:53.556" v="187" actId="1076"/>
          <ac:picMkLst>
            <pc:docMk/>
            <pc:sldMk cId="712523658" sldId="1921"/>
            <ac:picMk id="24" creationId="{62DD7729-48B3-4366-BCAF-0DA678EDB90A}"/>
          </ac:picMkLst>
        </pc:picChg>
        <pc:picChg chg="mod ord">
          <ac:chgData name="Mainkhrawbor Kongknaw [Chillibreeze]" userId="5b2b8286-cc64-4b23-a23e-65507bf6ce9a" providerId="ADAL" clId="{C8D2B757-6FA6-4BAC-8A85-E66DF7354977}" dt="2020-07-13T03:58:34.452" v="186" actId="1076"/>
          <ac:picMkLst>
            <pc:docMk/>
            <pc:sldMk cId="712523658" sldId="1921"/>
            <ac:picMk id="27" creationId="{99514A4E-0469-4E92-9A0D-9F133E454363}"/>
          </ac:picMkLst>
        </pc:picChg>
        <pc:picChg chg="del">
          <ac:chgData name="Mainkhrawbor Kongknaw [Chillibreeze]" userId="5b2b8286-cc64-4b23-a23e-65507bf6ce9a" providerId="ADAL" clId="{C8D2B757-6FA6-4BAC-8A85-E66DF7354977}" dt="2020-07-13T03:58:07.535" v="173" actId="21"/>
          <ac:picMkLst>
            <pc:docMk/>
            <pc:sldMk cId="712523658" sldId="1921"/>
            <ac:picMk id="28" creationId="{14713AFF-A9BC-4F27-A478-2297F3EECFB7}"/>
          </ac:picMkLst>
        </pc:picChg>
      </pc:sldChg>
      <pc:sldChg chg="addSp delSp modSp mod">
        <pc:chgData name="Mainkhrawbor Kongknaw [Chillibreeze]" userId="5b2b8286-cc64-4b23-a23e-65507bf6ce9a" providerId="ADAL" clId="{C8D2B757-6FA6-4BAC-8A85-E66DF7354977}" dt="2020-07-13T04:59:28.856" v="454" actId="14100"/>
        <pc:sldMkLst>
          <pc:docMk/>
          <pc:sldMk cId="702697785" sldId="1922"/>
        </pc:sldMkLst>
        <pc:picChg chg="del">
          <ac:chgData name="Mainkhrawbor Kongknaw [Chillibreeze]" userId="5b2b8286-cc64-4b23-a23e-65507bf6ce9a" providerId="ADAL" clId="{C8D2B757-6FA6-4BAC-8A85-E66DF7354977}" dt="2020-07-13T04:59:14.346" v="448" actId="478"/>
          <ac:picMkLst>
            <pc:docMk/>
            <pc:sldMk cId="702697785" sldId="1922"/>
            <ac:picMk id="3" creationId="{C40344C0-8211-48F1-B86F-4857950842FC}"/>
          </ac:picMkLst>
        </pc:picChg>
        <pc:picChg chg="add mod">
          <ac:chgData name="Mainkhrawbor Kongknaw [Chillibreeze]" userId="5b2b8286-cc64-4b23-a23e-65507bf6ce9a" providerId="ADAL" clId="{C8D2B757-6FA6-4BAC-8A85-E66DF7354977}" dt="2020-07-13T04:59:28.856" v="454" actId="14100"/>
          <ac:picMkLst>
            <pc:docMk/>
            <pc:sldMk cId="702697785" sldId="1922"/>
            <ac:picMk id="5" creationId="{5D8D8AA8-ED6C-4F7E-9E64-03E06B65308D}"/>
          </ac:picMkLst>
        </pc:picChg>
      </pc:sldChg>
      <pc:sldChg chg="addSp delSp modSp mod">
        <pc:chgData name="Mainkhrawbor Kongknaw [Chillibreeze]" userId="5b2b8286-cc64-4b23-a23e-65507bf6ce9a" providerId="ADAL" clId="{C8D2B757-6FA6-4BAC-8A85-E66DF7354977}" dt="2020-07-13T04:44:30.192" v="428" actId="14100"/>
        <pc:sldMkLst>
          <pc:docMk/>
          <pc:sldMk cId="1935919812" sldId="1923"/>
        </pc:sldMkLst>
        <pc:spChg chg="mod">
          <ac:chgData name="Mainkhrawbor Kongknaw [Chillibreeze]" userId="5b2b8286-cc64-4b23-a23e-65507bf6ce9a" providerId="ADAL" clId="{C8D2B757-6FA6-4BAC-8A85-E66DF7354977}" dt="2020-07-13T03:50:14.829" v="129"/>
          <ac:spMkLst>
            <pc:docMk/>
            <pc:sldMk cId="1935919812" sldId="1923"/>
            <ac:spMk id="4" creationId="{00000000-0000-0000-0000-000000000000}"/>
          </ac:spMkLst>
        </pc:spChg>
        <pc:picChg chg="del">
          <ac:chgData name="Mainkhrawbor Kongknaw [Chillibreeze]" userId="5b2b8286-cc64-4b23-a23e-65507bf6ce9a" providerId="ADAL" clId="{C8D2B757-6FA6-4BAC-8A85-E66DF7354977}" dt="2020-07-13T04:44:25.821" v="425" actId="478"/>
          <ac:picMkLst>
            <pc:docMk/>
            <pc:sldMk cId="1935919812" sldId="1923"/>
            <ac:picMk id="3" creationId="{FCE73CFF-5C74-4DBF-B845-5D728BC908B8}"/>
          </ac:picMkLst>
        </pc:picChg>
        <pc:picChg chg="add mod">
          <ac:chgData name="Mainkhrawbor Kongknaw [Chillibreeze]" userId="5b2b8286-cc64-4b23-a23e-65507bf6ce9a" providerId="ADAL" clId="{C8D2B757-6FA6-4BAC-8A85-E66DF7354977}" dt="2020-07-13T04:44:30.192" v="428" actId="14100"/>
          <ac:picMkLst>
            <pc:docMk/>
            <pc:sldMk cId="1935919812" sldId="1923"/>
            <ac:picMk id="5" creationId="{291F25D1-8466-4353-9462-6A9845B81C20}"/>
          </ac:picMkLst>
        </pc:picChg>
      </pc:sldChg>
      <pc:sldChg chg="modSp mod">
        <pc:chgData name="Mainkhrawbor Kongknaw [Chillibreeze]" userId="5b2b8286-cc64-4b23-a23e-65507bf6ce9a" providerId="ADAL" clId="{C8D2B757-6FA6-4BAC-8A85-E66DF7354977}" dt="2020-07-13T03:54:05.582" v="152"/>
        <pc:sldMkLst>
          <pc:docMk/>
          <pc:sldMk cId="24489984" sldId="1924"/>
        </pc:sldMkLst>
        <pc:spChg chg="mod">
          <ac:chgData name="Mainkhrawbor Kongknaw [Chillibreeze]" userId="5b2b8286-cc64-4b23-a23e-65507bf6ce9a" providerId="ADAL" clId="{C8D2B757-6FA6-4BAC-8A85-E66DF7354977}" dt="2020-07-13T03:54:05.582" v="152"/>
          <ac:spMkLst>
            <pc:docMk/>
            <pc:sldMk cId="24489984" sldId="1924"/>
            <ac:spMk id="2" creationId="{EE63D1B4-FF6C-4881-99D1-D1376403CCF4}"/>
          </ac:spMkLst>
        </pc:spChg>
      </pc:sldChg>
      <pc:sldChg chg="del">
        <pc:chgData name="Mainkhrawbor Kongknaw [Chillibreeze]" userId="5b2b8286-cc64-4b23-a23e-65507bf6ce9a" providerId="ADAL" clId="{C8D2B757-6FA6-4BAC-8A85-E66DF7354977}" dt="2020-07-13T03:47:47.139" v="117" actId="47"/>
        <pc:sldMkLst>
          <pc:docMk/>
          <pc:sldMk cId="2231726162" sldId="1925"/>
        </pc:sldMkLst>
      </pc:sldChg>
      <pc:sldChg chg="del">
        <pc:chgData name="Mainkhrawbor Kongknaw [Chillibreeze]" userId="5b2b8286-cc64-4b23-a23e-65507bf6ce9a" providerId="ADAL" clId="{C8D2B757-6FA6-4BAC-8A85-E66DF7354977}" dt="2020-07-13T03:24:50.360" v="70" actId="47"/>
        <pc:sldMkLst>
          <pc:docMk/>
          <pc:sldMk cId="3110718519" sldId="1926"/>
        </pc:sldMkLst>
      </pc:sldChg>
      <pc:sldChg chg="delSp modSp mod">
        <pc:chgData name="Mainkhrawbor Kongknaw [Chillibreeze]" userId="5b2b8286-cc64-4b23-a23e-65507bf6ce9a" providerId="ADAL" clId="{C8D2B757-6FA6-4BAC-8A85-E66DF7354977}" dt="2020-07-13T05:07:21.951" v="510" actId="14100"/>
        <pc:sldMkLst>
          <pc:docMk/>
          <pc:sldMk cId="742173368" sldId="1927"/>
        </pc:sldMkLst>
        <pc:spChg chg="mod">
          <ac:chgData name="Mainkhrawbor Kongknaw [Chillibreeze]" userId="5b2b8286-cc64-4b23-a23e-65507bf6ce9a" providerId="ADAL" clId="{C8D2B757-6FA6-4BAC-8A85-E66DF7354977}" dt="2020-07-13T03:54:17.132" v="156"/>
          <ac:spMkLst>
            <pc:docMk/>
            <pc:sldMk cId="742173368" sldId="1927"/>
            <ac:spMk id="2" creationId="{891F292C-66B2-4DFE-BA39-E4894F75317E}"/>
          </ac:spMkLst>
        </pc:spChg>
        <pc:spChg chg="mod">
          <ac:chgData name="Mainkhrawbor Kongknaw [Chillibreeze]" userId="5b2b8286-cc64-4b23-a23e-65507bf6ce9a" providerId="ADAL" clId="{C8D2B757-6FA6-4BAC-8A85-E66DF7354977}" dt="2020-07-13T05:07:17.359" v="509" actId="1076"/>
          <ac:spMkLst>
            <pc:docMk/>
            <pc:sldMk cId="742173368" sldId="1927"/>
            <ac:spMk id="69" creationId="{676DFD07-FF99-4F5D-B7DE-531848D863C7}"/>
          </ac:spMkLst>
        </pc:spChg>
        <pc:spChg chg="mod">
          <ac:chgData name="Mainkhrawbor Kongknaw [Chillibreeze]" userId="5b2b8286-cc64-4b23-a23e-65507bf6ce9a" providerId="ADAL" clId="{C8D2B757-6FA6-4BAC-8A85-E66DF7354977}" dt="2020-07-13T05:07:17.359" v="509" actId="1076"/>
          <ac:spMkLst>
            <pc:docMk/>
            <pc:sldMk cId="742173368" sldId="1927"/>
            <ac:spMk id="72" creationId="{AFC54C35-EEB2-4D2E-9060-F55DBB5F25C1}"/>
          </ac:spMkLst>
        </pc:spChg>
        <pc:spChg chg="del">
          <ac:chgData name="Mainkhrawbor Kongknaw [Chillibreeze]" userId="5b2b8286-cc64-4b23-a23e-65507bf6ce9a" providerId="ADAL" clId="{C8D2B757-6FA6-4BAC-8A85-E66DF7354977}" dt="2020-07-13T03:48:20.363" v="122" actId="478"/>
          <ac:spMkLst>
            <pc:docMk/>
            <pc:sldMk cId="742173368" sldId="1927"/>
            <ac:spMk id="101" creationId="{6DC35E66-3157-4C15-866C-A58CCACFC72F}"/>
          </ac:spMkLst>
        </pc:spChg>
        <pc:spChg chg="mod">
          <ac:chgData name="Mainkhrawbor Kongknaw [Chillibreeze]" userId="5b2b8286-cc64-4b23-a23e-65507bf6ce9a" providerId="ADAL" clId="{C8D2B757-6FA6-4BAC-8A85-E66DF7354977}" dt="2020-07-13T04:18:31.072" v="336" actId="12788"/>
          <ac:spMkLst>
            <pc:docMk/>
            <pc:sldMk cId="742173368" sldId="1927"/>
            <ac:spMk id="111" creationId="{02AB6D4C-4FE8-4572-96C8-F4B0E71BB186}"/>
          </ac:spMkLst>
        </pc:spChg>
        <pc:spChg chg="mod">
          <ac:chgData name="Mainkhrawbor Kongknaw [Chillibreeze]" userId="5b2b8286-cc64-4b23-a23e-65507bf6ce9a" providerId="ADAL" clId="{C8D2B757-6FA6-4BAC-8A85-E66DF7354977}" dt="2020-07-13T04:19:00.272" v="353" actId="165"/>
          <ac:spMkLst>
            <pc:docMk/>
            <pc:sldMk cId="742173368" sldId="1927"/>
            <ac:spMk id="116" creationId="{E8C9BAEE-642D-4E7A-B988-8C8A569E2109}"/>
          </ac:spMkLst>
        </pc:spChg>
        <pc:spChg chg="mod">
          <ac:chgData name="Mainkhrawbor Kongknaw [Chillibreeze]" userId="5b2b8286-cc64-4b23-a23e-65507bf6ce9a" providerId="ADAL" clId="{C8D2B757-6FA6-4BAC-8A85-E66DF7354977}" dt="2020-07-13T04:19:00.272" v="353" actId="165"/>
          <ac:spMkLst>
            <pc:docMk/>
            <pc:sldMk cId="742173368" sldId="1927"/>
            <ac:spMk id="117" creationId="{60B95090-B511-461F-9124-A1C43DD8601D}"/>
          </ac:spMkLst>
        </pc:spChg>
        <pc:grpChg chg="del mod">
          <ac:chgData name="Mainkhrawbor Kongknaw [Chillibreeze]" userId="5b2b8286-cc64-4b23-a23e-65507bf6ce9a" providerId="ADAL" clId="{C8D2B757-6FA6-4BAC-8A85-E66DF7354977}" dt="2020-07-13T04:19:00.272" v="353" actId="165"/>
          <ac:grpSpMkLst>
            <pc:docMk/>
            <pc:sldMk cId="742173368" sldId="1927"/>
            <ac:grpSpMk id="18" creationId="{ECAC0EF4-86F0-4369-A9CD-2ACF9C60D926}"/>
          </ac:grpSpMkLst>
        </pc:grpChg>
        <pc:grpChg chg="mod">
          <ac:chgData name="Mainkhrawbor Kongknaw [Chillibreeze]" userId="5b2b8286-cc64-4b23-a23e-65507bf6ce9a" providerId="ADAL" clId="{C8D2B757-6FA6-4BAC-8A85-E66DF7354977}" dt="2020-07-13T04:18:25.701" v="330" actId="12788"/>
          <ac:grpSpMkLst>
            <pc:docMk/>
            <pc:sldMk cId="742173368" sldId="1927"/>
            <ac:grpSpMk id="106" creationId="{6081EB6A-33DD-4072-BB84-E85D891BB1F2}"/>
          </ac:grpSpMkLst>
        </pc:grpChg>
        <pc:grpChg chg="mod">
          <ac:chgData name="Mainkhrawbor Kongknaw [Chillibreeze]" userId="5b2b8286-cc64-4b23-a23e-65507bf6ce9a" providerId="ADAL" clId="{C8D2B757-6FA6-4BAC-8A85-E66DF7354977}" dt="2020-07-13T04:18:34.984" v="338" actId="12788"/>
          <ac:grpSpMkLst>
            <pc:docMk/>
            <pc:sldMk cId="742173368" sldId="1927"/>
            <ac:grpSpMk id="109" creationId="{B738056E-1C5C-4F1A-98E6-C8296EEB3C40}"/>
          </ac:grpSpMkLst>
        </pc:grpChg>
        <pc:grpChg chg="mod">
          <ac:chgData name="Mainkhrawbor Kongknaw [Chillibreeze]" userId="5b2b8286-cc64-4b23-a23e-65507bf6ce9a" providerId="ADAL" clId="{C8D2B757-6FA6-4BAC-8A85-E66DF7354977}" dt="2020-07-13T04:18:38.341" v="340" actId="12788"/>
          <ac:grpSpMkLst>
            <pc:docMk/>
            <pc:sldMk cId="742173368" sldId="1927"/>
            <ac:grpSpMk id="112" creationId="{EB05C5D0-8B62-4FAB-B472-E23389FBFDD7}"/>
          </ac:grpSpMkLst>
        </pc:grpChg>
        <pc:grpChg chg="mod topLvl">
          <ac:chgData name="Mainkhrawbor Kongknaw [Chillibreeze]" userId="5b2b8286-cc64-4b23-a23e-65507bf6ce9a" providerId="ADAL" clId="{C8D2B757-6FA6-4BAC-8A85-E66DF7354977}" dt="2020-07-13T04:19:03.712" v="355" actId="12789"/>
          <ac:grpSpMkLst>
            <pc:docMk/>
            <pc:sldMk cId="742173368" sldId="1927"/>
            <ac:grpSpMk id="115" creationId="{57AB0D2E-82D6-4829-AA2D-5B6C76B50E55}"/>
          </ac:grpSpMkLst>
        </pc:grpChg>
        <pc:grpChg chg="mod">
          <ac:chgData name="Mainkhrawbor Kongknaw [Chillibreeze]" userId="5b2b8286-cc64-4b23-a23e-65507bf6ce9a" providerId="ADAL" clId="{C8D2B757-6FA6-4BAC-8A85-E66DF7354977}" dt="2020-07-13T04:19:08.812" v="357" actId="12788"/>
          <ac:grpSpMkLst>
            <pc:docMk/>
            <pc:sldMk cId="742173368" sldId="1927"/>
            <ac:grpSpMk id="118" creationId="{D82BC9F3-1FD4-47F9-A405-AED678187085}"/>
          </ac:grpSpMkLst>
        </pc:grpChg>
        <pc:grpChg chg="mod">
          <ac:chgData name="Mainkhrawbor Kongknaw [Chillibreeze]" userId="5b2b8286-cc64-4b23-a23e-65507bf6ce9a" providerId="ADAL" clId="{C8D2B757-6FA6-4BAC-8A85-E66DF7354977}" dt="2020-07-13T05:07:17.359" v="509" actId="1076"/>
          <ac:grpSpMkLst>
            <pc:docMk/>
            <pc:sldMk cId="742173368" sldId="1927"/>
            <ac:grpSpMk id="121" creationId="{DC2E1F68-01C3-403C-8962-22EF4B5A1024}"/>
          </ac:grpSpMkLst>
        </pc:grpChg>
        <pc:grpChg chg="mod">
          <ac:chgData name="Mainkhrawbor Kongknaw [Chillibreeze]" userId="5b2b8286-cc64-4b23-a23e-65507bf6ce9a" providerId="ADAL" clId="{C8D2B757-6FA6-4BAC-8A85-E66DF7354977}" dt="2020-07-13T05:07:17.359" v="509" actId="1076"/>
          <ac:grpSpMkLst>
            <pc:docMk/>
            <pc:sldMk cId="742173368" sldId="1927"/>
            <ac:grpSpMk id="124" creationId="{78C14782-08A7-4A1F-86C7-F31CE539D9A9}"/>
          </ac:grpSpMkLst>
        </pc:grpChg>
        <pc:picChg chg="mod">
          <ac:chgData name="Mainkhrawbor Kongknaw [Chillibreeze]" userId="5b2b8286-cc64-4b23-a23e-65507bf6ce9a" providerId="ADAL" clId="{C8D2B757-6FA6-4BAC-8A85-E66DF7354977}" dt="2020-07-13T05:07:17.359" v="509" actId="1076"/>
          <ac:picMkLst>
            <pc:docMk/>
            <pc:sldMk cId="742173368" sldId="1927"/>
            <ac:picMk id="139" creationId="{86C7C304-81CB-4A6B-B5C3-73FD7D72CF88}"/>
          </ac:picMkLst>
        </pc:picChg>
        <pc:picChg chg="mod">
          <ac:chgData name="Mainkhrawbor Kongknaw [Chillibreeze]" userId="5b2b8286-cc64-4b23-a23e-65507bf6ce9a" providerId="ADAL" clId="{C8D2B757-6FA6-4BAC-8A85-E66DF7354977}" dt="2020-07-13T04:18:34.984" v="338" actId="12788"/>
          <ac:picMkLst>
            <pc:docMk/>
            <pc:sldMk cId="742173368" sldId="1927"/>
            <ac:picMk id="140" creationId="{B16340D5-76A8-44F4-AF24-5D7BF81DC721}"/>
          </ac:picMkLst>
        </pc:picChg>
        <pc:picChg chg="mod">
          <ac:chgData name="Mainkhrawbor Kongknaw [Chillibreeze]" userId="5b2b8286-cc64-4b23-a23e-65507bf6ce9a" providerId="ADAL" clId="{C8D2B757-6FA6-4BAC-8A85-E66DF7354977}" dt="2020-07-13T04:18:38.341" v="340" actId="12788"/>
          <ac:picMkLst>
            <pc:docMk/>
            <pc:sldMk cId="742173368" sldId="1927"/>
            <ac:picMk id="141" creationId="{F1B58B13-5A57-4BF5-B7C6-5E16C3207AD1}"/>
          </ac:picMkLst>
        </pc:picChg>
        <pc:picChg chg="mod">
          <ac:chgData name="Mainkhrawbor Kongknaw [Chillibreeze]" userId="5b2b8286-cc64-4b23-a23e-65507bf6ce9a" providerId="ADAL" clId="{C8D2B757-6FA6-4BAC-8A85-E66DF7354977}" dt="2020-07-13T04:18:25.701" v="330" actId="12788"/>
          <ac:picMkLst>
            <pc:docMk/>
            <pc:sldMk cId="742173368" sldId="1927"/>
            <ac:picMk id="142" creationId="{3EB53DD9-FCA4-4978-BBF4-2405A4ED380D}"/>
          </ac:picMkLst>
        </pc:picChg>
        <pc:picChg chg="mod">
          <ac:chgData name="Mainkhrawbor Kongknaw [Chillibreeze]" userId="5b2b8286-cc64-4b23-a23e-65507bf6ce9a" providerId="ADAL" clId="{C8D2B757-6FA6-4BAC-8A85-E66DF7354977}" dt="2020-07-13T05:07:17.359" v="509" actId="1076"/>
          <ac:picMkLst>
            <pc:docMk/>
            <pc:sldMk cId="742173368" sldId="1927"/>
            <ac:picMk id="143" creationId="{CE04981E-3CE1-43D8-9025-E998B2E59C00}"/>
          </ac:picMkLst>
        </pc:picChg>
        <pc:picChg chg="mod">
          <ac:chgData name="Mainkhrawbor Kongknaw [Chillibreeze]" userId="5b2b8286-cc64-4b23-a23e-65507bf6ce9a" providerId="ADAL" clId="{C8D2B757-6FA6-4BAC-8A85-E66DF7354977}" dt="2020-07-13T04:19:08.812" v="357" actId="12788"/>
          <ac:picMkLst>
            <pc:docMk/>
            <pc:sldMk cId="742173368" sldId="1927"/>
            <ac:picMk id="144" creationId="{65A70B7E-A1C8-4609-BBA8-45AE61AA7AF5}"/>
          </ac:picMkLst>
        </pc:picChg>
        <pc:picChg chg="mod topLvl">
          <ac:chgData name="Mainkhrawbor Kongknaw [Chillibreeze]" userId="5b2b8286-cc64-4b23-a23e-65507bf6ce9a" providerId="ADAL" clId="{C8D2B757-6FA6-4BAC-8A85-E66DF7354977}" dt="2020-07-13T04:19:03.712" v="355" actId="12789"/>
          <ac:picMkLst>
            <pc:docMk/>
            <pc:sldMk cId="742173368" sldId="1927"/>
            <ac:picMk id="145" creationId="{3BF72A4B-E6B7-4D29-A076-3FB7EA3E9AD5}"/>
          </ac:picMkLst>
        </pc:picChg>
        <pc:cxnChg chg="mod">
          <ac:chgData name="Mainkhrawbor Kongknaw [Chillibreeze]" userId="5b2b8286-cc64-4b23-a23e-65507bf6ce9a" providerId="ADAL" clId="{C8D2B757-6FA6-4BAC-8A85-E66DF7354977}" dt="2020-07-13T04:16:59.541" v="324" actId="465"/>
          <ac:cxnSpMkLst>
            <pc:docMk/>
            <pc:sldMk cId="742173368" sldId="1927"/>
            <ac:cxnSpMk id="55" creationId="{2DAC287E-1A4C-493E-9BE0-53A6CEBE4929}"/>
          </ac:cxnSpMkLst>
        </pc:cxnChg>
        <pc:cxnChg chg="mod">
          <ac:chgData name="Mainkhrawbor Kongknaw [Chillibreeze]" userId="5b2b8286-cc64-4b23-a23e-65507bf6ce9a" providerId="ADAL" clId="{C8D2B757-6FA6-4BAC-8A85-E66DF7354977}" dt="2020-07-13T04:17:02.702" v="325" actId="465"/>
          <ac:cxnSpMkLst>
            <pc:docMk/>
            <pc:sldMk cId="742173368" sldId="1927"/>
            <ac:cxnSpMk id="58" creationId="{12A69E57-A518-41B0-AF24-E016AA12A60D}"/>
          </ac:cxnSpMkLst>
        </pc:cxnChg>
        <pc:cxnChg chg="mod">
          <ac:chgData name="Mainkhrawbor Kongknaw [Chillibreeze]" userId="5b2b8286-cc64-4b23-a23e-65507bf6ce9a" providerId="ADAL" clId="{C8D2B757-6FA6-4BAC-8A85-E66DF7354977}" dt="2020-07-13T05:07:21.951" v="510" actId="14100"/>
          <ac:cxnSpMkLst>
            <pc:docMk/>
            <pc:sldMk cId="742173368" sldId="1927"/>
            <ac:cxnSpMk id="70" creationId="{C6E4AD5B-6165-41F5-89CD-0A265D644DC8}"/>
          </ac:cxnSpMkLst>
        </pc:cxnChg>
      </pc:sldChg>
      <pc:sldChg chg="addSp delSp modSp mod">
        <pc:chgData name="Mainkhrawbor Kongknaw [Chillibreeze]" userId="5b2b8286-cc64-4b23-a23e-65507bf6ce9a" providerId="ADAL" clId="{C8D2B757-6FA6-4BAC-8A85-E66DF7354977}" dt="2020-07-13T04:21:30.822" v="369" actId="1076"/>
        <pc:sldMkLst>
          <pc:docMk/>
          <pc:sldMk cId="212236870" sldId="1928"/>
        </pc:sldMkLst>
        <pc:picChg chg="del">
          <ac:chgData name="Mainkhrawbor Kongknaw [Chillibreeze]" userId="5b2b8286-cc64-4b23-a23e-65507bf6ce9a" providerId="ADAL" clId="{C8D2B757-6FA6-4BAC-8A85-E66DF7354977}" dt="2020-07-13T04:21:27.384" v="367" actId="478"/>
          <ac:picMkLst>
            <pc:docMk/>
            <pc:sldMk cId="212236870" sldId="1928"/>
            <ac:picMk id="2" creationId="{1CBD31F3-BA00-4724-944E-BE4382D88B88}"/>
          </ac:picMkLst>
        </pc:picChg>
        <pc:picChg chg="add mod">
          <ac:chgData name="Mainkhrawbor Kongknaw [Chillibreeze]" userId="5b2b8286-cc64-4b23-a23e-65507bf6ce9a" providerId="ADAL" clId="{C8D2B757-6FA6-4BAC-8A85-E66DF7354977}" dt="2020-07-13T04:21:30.822" v="369" actId="1076"/>
          <ac:picMkLst>
            <pc:docMk/>
            <pc:sldMk cId="212236870" sldId="1928"/>
            <ac:picMk id="5" creationId="{3B655DC6-FD52-4C04-AE4D-FE1068617087}"/>
          </ac:picMkLst>
        </pc:picChg>
      </pc:sldChg>
      <pc:sldChg chg="delSp modSp add mod">
        <pc:chgData name="Mainkhrawbor Kongknaw [Chillibreeze]" userId="5b2b8286-cc64-4b23-a23e-65507bf6ce9a" providerId="ADAL" clId="{C8D2B757-6FA6-4BAC-8A85-E66DF7354977}" dt="2020-07-13T05:01:24.006" v="472" actId="12788"/>
        <pc:sldMkLst>
          <pc:docMk/>
          <pc:sldMk cId="515424118" sldId="1929"/>
        </pc:sldMkLst>
        <pc:grpChg chg="mod">
          <ac:chgData name="Mainkhrawbor Kongknaw [Chillibreeze]" userId="5b2b8286-cc64-4b23-a23e-65507bf6ce9a" providerId="ADAL" clId="{C8D2B757-6FA6-4BAC-8A85-E66DF7354977}" dt="2020-07-13T05:01:24.006" v="472" actId="12788"/>
          <ac:grpSpMkLst>
            <pc:docMk/>
            <pc:sldMk cId="515424118" sldId="1929"/>
            <ac:grpSpMk id="4" creationId="{90A44266-9048-49B5-88A1-2287BF335B90}"/>
          </ac:grpSpMkLst>
        </pc:grpChg>
        <pc:grpChg chg="mod">
          <ac:chgData name="Mainkhrawbor Kongknaw [Chillibreeze]" userId="5b2b8286-cc64-4b23-a23e-65507bf6ce9a" providerId="ADAL" clId="{C8D2B757-6FA6-4BAC-8A85-E66DF7354977}" dt="2020-07-13T05:00:16.473" v="460" actId="12788"/>
          <ac:grpSpMkLst>
            <pc:docMk/>
            <pc:sldMk cId="515424118" sldId="1929"/>
            <ac:grpSpMk id="10" creationId="{ED80AC93-9251-4F4B-B0E3-2729C395D519}"/>
          </ac:grpSpMkLst>
        </pc:grpChg>
        <pc:grpChg chg="del">
          <ac:chgData name="Mainkhrawbor Kongknaw [Chillibreeze]" userId="5b2b8286-cc64-4b23-a23e-65507bf6ce9a" providerId="ADAL" clId="{C8D2B757-6FA6-4BAC-8A85-E66DF7354977}" dt="2020-07-13T03:58:01.983" v="172" actId="478"/>
          <ac:grpSpMkLst>
            <pc:docMk/>
            <pc:sldMk cId="515424118" sldId="1929"/>
            <ac:grpSpMk id="15" creationId="{474887C8-7ACB-47C1-92AC-99F72FED4ACB}"/>
          </ac:grpSpMkLst>
        </pc:grpChg>
        <pc:grpChg chg="del">
          <ac:chgData name="Mainkhrawbor Kongknaw [Chillibreeze]" userId="5b2b8286-cc64-4b23-a23e-65507bf6ce9a" providerId="ADAL" clId="{C8D2B757-6FA6-4BAC-8A85-E66DF7354977}" dt="2020-07-13T03:58:01.983" v="172" actId="478"/>
          <ac:grpSpMkLst>
            <pc:docMk/>
            <pc:sldMk cId="515424118" sldId="1929"/>
            <ac:grpSpMk id="18" creationId="{7CC02BC8-406A-480A-877C-896CB41A9363}"/>
          </ac:grpSpMkLst>
        </pc:grpChg>
        <pc:grpChg chg="del">
          <ac:chgData name="Mainkhrawbor Kongknaw [Chillibreeze]" userId="5b2b8286-cc64-4b23-a23e-65507bf6ce9a" providerId="ADAL" clId="{C8D2B757-6FA6-4BAC-8A85-E66DF7354977}" dt="2020-07-13T03:58:01.983" v="172" actId="478"/>
          <ac:grpSpMkLst>
            <pc:docMk/>
            <pc:sldMk cId="515424118" sldId="1929"/>
            <ac:grpSpMk id="21" creationId="{2E75C681-9B58-4729-A51A-55B78B9EDBD1}"/>
          </ac:grpSpMkLst>
        </pc:grpChg>
        <pc:picChg chg="mod">
          <ac:chgData name="Mainkhrawbor Kongknaw [Chillibreeze]" userId="5b2b8286-cc64-4b23-a23e-65507bf6ce9a" providerId="ADAL" clId="{C8D2B757-6FA6-4BAC-8A85-E66DF7354977}" dt="2020-07-13T05:01:24.006" v="472" actId="12788"/>
          <ac:picMkLst>
            <pc:docMk/>
            <pc:sldMk cId="515424118" sldId="1929"/>
            <ac:picMk id="27" creationId="{99514A4E-0469-4E92-9A0D-9F133E454363}"/>
          </ac:picMkLst>
        </pc:picChg>
        <pc:picChg chg="mod">
          <ac:chgData name="Mainkhrawbor Kongknaw [Chillibreeze]" userId="5b2b8286-cc64-4b23-a23e-65507bf6ce9a" providerId="ADAL" clId="{C8D2B757-6FA6-4BAC-8A85-E66DF7354977}" dt="2020-07-13T05:00:16.473" v="460" actId="12788"/>
          <ac:picMkLst>
            <pc:docMk/>
            <pc:sldMk cId="515424118" sldId="1929"/>
            <ac:picMk id="28" creationId="{14713AFF-A9BC-4F27-A478-2297F3EECFB7}"/>
          </ac:picMkLst>
        </pc:picChg>
      </pc:sldChg>
      <pc:sldChg chg="addSp delSp modSp add mod">
        <pc:chgData name="Mainkhrawbor Kongknaw [Chillibreeze]" userId="5b2b8286-cc64-4b23-a23e-65507bf6ce9a" providerId="ADAL" clId="{C8D2B757-6FA6-4BAC-8A85-E66DF7354977}" dt="2020-07-13T05:09:36.353" v="516" actId="179"/>
        <pc:sldMkLst>
          <pc:docMk/>
          <pc:sldMk cId="2553296752" sldId="1930"/>
        </pc:sldMkLst>
        <pc:spChg chg="del">
          <ac:chgData name="Mainkhrawbor Kongknaw [Chillibreeze]" userId="5b2b8286-cc64-4b23-a23e-65507bf6ce9a" providerId="ADAL" clId="{C8D2B757-6FA6-4BAC-8A85-E66DF7354977}" dt="2020-07-13T04:02:46.565" v="194" actId="478"/>
          <ac:spMkLst>
            <pc:docMk/>
            <pc:sldMk cId="2553296752" sldId="1930"/>
            <ac:spMk id="3" creationId="{336F231F-78AB-462A-BC7F-764BEDE9BC6E}"/>
          </ac:spMkLst>
        </pc:spChg>
        <pc:spChg chg="del">
          <ac:chgData name="Mainkhrawbor Kongknaw [Chillibreeze]" userId="5b2b8286-cc64-4b23-a23e-65507bf6ce9a" providerId="ADAL" clId="{C8D2B757-6FA6-4BAC-8A85-E66DF7354977}" dt="2020-07-13T04:06:38.311" v="235" actId="478"/>
          <ac:spMkLst>
            <pc:docMk/>
            <pc:sldMk cId="2553296752" sldId="1930"/>
            <ac:spMk id="5" creationId="{FB1F59BD-11B0-47E9-9F96-9D4BD1DDC8D5}"/>
          </ac:spMkLst>
        </pc:spChg>
        <pc:spChg chg="add mod">
          <ac:chgData name="Mainkhrawbor Kongknaw [Chillibreeze]" userId="5b2b8286-cc64-4b23-a23e-65507bf6ce9a" providerId="ADAL" clId="{C8D2B757-6FA6-4BAC-8A85-E66DF7354977}" dt="2020-07-13T05:09:36.353" v="516" actId="179"/>
          <ac:spMkLst>
            <pc:docMk/>
            <pc:sldMk cId="2553296752" sldId="1930"/>
            <ac:spMk id="8" creationId="{F228FB11-0AF5-4829-87F5-3259F1EE4FD7}"/>
          </ac:spMkLst>
        </pc:spChg>
        <pc:spChg chg="add mod">
          <ac:chgData name="Mainkhrawbor Kongknaw [Chillibreeze]" userId="5b2b8286-cc64-4b23-a23e-65507bf6ce9a" providerId="ADAL" clId="{C8D2B757-6FA6-4BAC-8A85-E66DF7354977}" dt="2020-07-13T04:11:56.925" v="306" actId="164"/>
          <ac:spMkLst>
            <pc:docMk/>
            <pc:sldMk cId="2553296752" sldId="1930"/>
            <ac:spMk id="11" creationId="{6DF03A5E-0E9B-41EB-B79A-4259A2A9E172}"/>
          </ac:spMkLst>
        </pc:spChg>
        <pc:grpChg chg="add mod">
          <ac:chgData name="Mainkhrawbor Kongknaw [Chillibreeze]" userId="5b2b8286-cc64-4b23-a23e-65507bf6ce9a" providerId="ADAL" clId="{C8D2B757-6FA6-4BAC-8A85-E66DF7354977}" dt="2020-07-13T04:11:56.925" v="306" actId="164"/>
          <ac:grpSpMkLst>
            <pc:docMk/>
            <pc:sldMk cId="2553296752" sldId="1930"/>
            <ac:grpSpMk id="14" creationId="{992F2080-4F96-470E-96A0-D7593E2A5BF2}"/>
          </ac:grpSpMkLst>
        </pc:grpChg>
        <pc:picChg chg="del mod">
          <ac:chgData name="Mainkhrawbor Kongknaw [Chillibreeze]" userId="5b2b8286-cc64-4b23-a23e-65507bf6ce9a" providerId="ADAL" clId="{C8D2B757-6FA6-4BAC-8A85-E66DF7354977}" dt="2020-07-13T04:02:45.573" v="193" actId="478"/>
          <ac:picMkLst>
            <pc:docMk/>
            <pc:sldMk cId="2553296752" sldId="1930"/>
            <ac:picMk id="7" creationId="{EF7D22FC-5195-4EE5-9288-9033093A3570}"/>
          </ac:picMkLst>
        </pc:picChg>
        <pc:picChg chg="add del mod">
          <ac:chgData name="Mainkhrawbor Kongknaw [Chillibreeze]" userId="5b2b8286-cc64-4b23-a23e-65507bf6ce9a" providerId="ADAL" clId="{C8D2B757-6FA6-4BAC-8A85-E66DF7354977}" dt="2020-07-13T04:10:49.073" v="288" actId="478"/>
          <ac:picMkLst>
            <pc:docMk/>
            <pc:sldMk cId="2553296752" sldId="1930"/>
            <ac:picMk id="10" creationId="{4DFFDF8A-2405-4FF8-B1C4-7BCDDD837458}"/>
          </ac:picMkLst>
        </pc:picChg>
        <pc:picChg chg="add mod">
          <ac:chgData name="Mainkhrawbor Kongknaw [Chillibreeze]" userId="5b2b8286-cc64-4b23-a23e-65507bf6ce9a" providerId="ADAL" clId="{C8D2B757-6FA6-4BAC-8A85-E66DF7354977}" dt="2020-07-13T04:11:56.925" v="306" actId="164"/>
          <ac:picMkLst>
            <pc:docMk/>
            <pc:sldMk cId="2553296752" sldId="1930"/>
            <ac:picMk id="13" creationId="{55415474-61F3-4C46-B969-39FA06AD43A8}"/>
          </ac:picMkLst>
        </pc:picChg>
        <pc:cxnChg chg="add mod ord">
          <ac:chgData name="Mainkhrawbor Kongknaw [Chillibreeze]" userId="5b2b8286-cc64-4b23-a23e-65507bf6ce9a" providerId="ADAL" clId="{C8D2B757-6FA6-4BAC-8A85-E66DF7354977}" dt="2020-07-13T04:32:48.877" v="387" actId="167"/>
          <ac:cxnSpMkLst>
            <pc:docMk/>
            <pc:sldMk cId="2553296752" sldId="1930"/>
            <ac:cxnSpMk id="9" creationId="{03F9D831-C74D-40EB-9EDF-B878FB0DE717}"/>
          </ac:cxnSpMkLst>
        </pc:cxnChg>
      </pc:sldChg>
      <pc:sldChg chg="add del">
        <pc:chgData name="Mainkhrawbor Kongknaw [Chillibreeze]" userId="5b2b8286-cc64-4b23-a23e-65507bf6ce9a" providerId="ADAL" clId="{C8D2B757-6FA6-4BAC-8A85-E66DF7354977}" dt="2020-07-13T04:31:04.975" v="382" actId="47"/>
        <pc:sldMkLst>
          <pc:docMk/>
          <pc:sldMk cId="3769871579" sldId="1931"/>
        </pc:sldMkLst>
      </pc:sldChg>
      <pc:sldMasterChg chg="modSldLayout">
        <pc:chgData name="Mainkhrawbor Kongknaw [Chillibreeze]" userId="5b2b8286-cc64-4b23-a23e-65507bf6ce9a" providerId="ADAL" clId="{C8D2B757-6FA6-4BAC-8A85-E66DF7354977}" dt="2020-07-13T04:34:23.053" v="406"/>
        <pc:sldMasterMkLst>
          <pc:docMk/>
          <pc:sldMasterMk cId="1881724970" sldId="2147484551"/>
        </pc:sldMasterMkLst>
        <pc:sldLayoutChg chg="modSp">
          <pc:chgData name="Mainkhrawbor Kongknaw [Chillibreeze]" userId="5b2b8286-cc64-4b23-a23e-65507bf6ce9a" providerId="ADAL" clId="{C8D2B757-6FA6-4BAC-8A85-E66DF7354977}" dt="2020-07-13T04:34:23.053" v="406"/>
          <pc:sldLayoutMkLst>
            <pc:docMk/>
            <pc:sldMasterMk cId="1881724970" sldId="2147484551"/>
            <pc:sldLayoutMk cId="227641596" sldId="2147484572"/>
          </pc:sldLayoutMkLst>
          <pc:spChg chg="mod">
            <ac:chgData name="Mainkhrawbor Kongknaw [Chillibreeze]" userId="5b2b8286-cc64-4b23-a23e-65507bf6ce9a" providerId="ADAL" clId="{C8D2B757-6FA6-4BAC-8A85-E66DF7354977}" dt="2020-07-13T04:34:23.053" v="406"/>
            <ac:spMkLst>
              <pc:docMk/>
              <pc:sldMasterMk cId="1881724970" sldId="2147484551"/>
              <pc:sldLayoutMk cId="227641596" sldId="2147484572"/>
              <ac:spMk id="10" creationId="{AD9F5927-827C-2E4D-8781-07CF39C27494}"/>
            </ac:spMkLst>
          </pc:spChg>
        </pc:sldLayoutChg>
      </pc:sldMasterChg>
    </pc:docChg>
  </pc:docChgLst>
  <pc:docChgLst>
    <pc:chgData name="Hopefirmly Lyngdoh [Chillibreeze]" userId="01a7a686-b86c-48d4-b45c-9f5406d63a6c" providerId="ADAL" clId="{87E68CC2-9BC3-48CD-95A1-300347A4D550}"/>
    <pc:docChg chg="undo redo custSel addSld delSld modSld modSection">
      <pc:chgData name="Hopefirmly Lyngdoh [Chillibreeze]" userId="01a7a686-b86c-48d4-b45c-9f5406d63a6c" providerId="ADAL" clId="{87E68CC2-9BC3-48CD-95A1-300347A4D550}" dt="2020-07-10T10:23:39.386" v="182" actId="12789"/>
      <pc:docMkLst>
        <pc:docMk/>
      </pc:docMkLst>
      <pc:sldChg chg="addSp delSp modSp mod">
        <pc:chgData name="Hopefirmly Lyngdoh [Chillibreeze]" userId="01a7a686-b86c-48d4-b45c-9f5406d63a6c" providerId="ADAL" clId="{87E68CC2-9BC3-48CD-95A1-300347A4D550}" dt="2020-07-10T10:22:42.985" v="174" actId="165"/>
        <pc:sldMkLst>
          <pc:docMk/>
          <pc:sldMk cId="4058212062" sldId="1883"/>
        </pc:sldMkLst>
        <pc:grpChg chg="add del mod">
          <ac:chgData name="Hopefirmly Lyngdoh [Chillibreeze]" userId="01a7a686-b86c-48d4-b45c-9f5406d63a6c" providerId="ADAL" clId="{87E68CC2-9BC3-48CD-95A1-300347A4D550}" dt="2020-07-10T10:22:42.985" v="174" actId="165"/>
          <ac:grpSpMkLst>
            <pc:docMk/>
            <pc:sldMk cId="4058212062" sldId="1883"/>
            <ac:grpSpMk id="3" creationId="{4B16BCB2-0EFD-4D4F-B0C1-2025DBFBC2FB}"/>
          </ac:grpSpMkLst>
        </pc:grpChg>
        <pc:cxnChg chg="mod topLvl">
          <ac:chgData name="Hopefirmly Lyngdoh [Chillibreeze]" userId="01a7a686-b86c-48d4-b45c-9f5406d63a6c" providerId="ADAL" clId="{87E68CC2-9BC3-48CD-95A1-300347A4D550}" dt="2020-07-10T10:22:42.985" v="174" actId="165"/>
          <ac:cxnSpMkLst>
            <pc:docMk/>
            <pc:sldMk cId="4058212062" sldId="1883"/>
            <ac:cxnSpMk id="52" creationId="{4EAEB4EA-F959-427A-BA9D-3826A42D03C7}"/>
          </ac:cxnSpMkLst>
        </pc:cxnChg>
        <pc:cxnChg chg="mod topLvl">
          <ac:chgData name="Hopefirmly Lyngdoh [Chillibreeze]" userId="01a7a686-b86c-48d4-b45c-9f5406d63a6c" providerId="ADAL" clId="{87E68CC2-9BC3-48CD-95A1-300347A4D550}" dt="2020-07-10T10:22:42.985" v="174" actId="165"/>
          <ac:cxnSpMkLst>
            <pc:docMk/>
            <pc:sldMk cId="4058212062" sldId="1883"/>
            <ac:cxnSpMk id="53" creationId="{2CE92238-4127-4C1F-9BD8-2C9D20FAC66B}"/>
          </ac:cxnSpMkLst>
        </pc:cxnChg>
        <pc:cxnChg chg="mod topLvl">
          <ac:chgData name="Hopefirmly Lyngdoh [Chillibreeze]" userId="01a7a686-b86c-48d4-b45c-9f5406d63a6c" providerId="ADAL" clId="{87E68CC2-9BC3-48CD-95A1-300347A4D550}" dt="2020-07-10T10:22:42.985" v="174" actId="165"/>
          <ac:cxnSpMkLst>
            <pc:docMk/>
            <pc:sldMk cId="4058212062" sldId="1883"/>
            <ac:cxnSpMk id="54" creationId="{F3CBC705-62D2-4008-AB1B-44FD45AAFA42}"/>
          </ac:cxnSpMkLst>
        </pc:cxnChg>
        <pc:cxnChg chg="mod topLvl">
          <ac:chgData name="Hopefirmly Lyngdoh [Chillibreeze]" userId="01a7a686-b86c-48d4-b45c-9f5406d63a6c" providerId="ADAL" clId="{87E68CC2-9BC3-48CD-95A1-300347A4D550}" dt="2020-07-10T10:22:42.985" v="174" actId="165"/>
          <ac:cxnSpMkLst>
            <pc:docMk/>
            <pc:sldMk cId="4058212062" sldId="1883"/>
            <ac:cxnSpMk id="55" creationId="{36276E5B-B70C-45EF-9C63-EA355D9F870B}"/>
          </ac:cxnSpMkLst>
        </pc:cxnChg>
      </pc:sldChg>
      <pc:sldChg chg="addSp delSp modSp mod">
        <pc:chgData name="Hopefirmly Lyngdoh [Chillibreeze]" userId="01a7a686-b86c-48d4-b45c-9f5406d63a6c" providerId="ADAL" clId="{87E68CC2-9BC3-48CD-95A1-300347A4D550}" dt="2020-07-10T10:15:50.346" v="77" actId="165"/>
        <pc:sldMkLst>
          <pc:docMk/>
          <pc:sldMk cId="1206701269" sldId="1895"/>
        </pc:sldMkLst>
        <pc:spChg chg="mod topLvl">
          <ac:chgData name="Hopefirmly Lyngdoh [Chillibreeze]" userId="01a7a686-b86c-48d4-b45c-9f5406d63a6c" providerId="ADAL" clId="{87E68CC2-9BC3-48CD-95A1-300347A4D550}" dt="2020-07-10T10:15:42.533" v="74" actId="14100"/>
          <ac:spMkLst>
            <pc:docMk/>
            <pc:sldMk cId="1206701269" sldId="1895"/>
            <ac:spMk id="6" creationId="{D8AEFEED-D20C-4D9C-BD04-73CF26BEEB10}"/>
          </ac:spMkLst>
        </pc:spChg>
        <pc:spChg chg="mod topLvl">
          <ac:chgData name="Hopefirmly Lyngdoh [Chillibreeze]" userId="01a7a686-b86c-48d4-b45c-9f5406d63a6c" providerId="ADAL" clId="{87E68CC2-9BC3-48CD-95A1-300347A4D550}" dt="2020-07-10T10:15:42.533" v="74" actId="14100"/>
          <ac:spMkLst>
            <pc:docMk/>
            <pc:sldMk cId="1206701269" sldId="1895"/>
            <ac:spMk id="9" creationId="{E49C47F7-48A8-48D5-BAE4-81D82CB28406}"/>
          </ac:spMkLst>
        </pc:spChg>
        <pc:spChg chg="mod topLvl">
          <ac:chgData name="Hopefirmly Lyngdoh [Chillibreeze]" userId="01a7a686-b86c-48d4-b45c-9f5406d63a6c" providerId="ADAL" clId="{87E68CC2-9BC3-48CD-95A1-300347A4D550}" dt="2020-07-10T10:15:42.533" v="74" actId="14100"/>
          <ac:spMkLst>
            <pc:docMk/>
            <pc:sldMk cId="1206701269" sldId="1895"/>
            <ac:spMk id="12" creationId="{FE22A0BE-A15E-4775-87CE-CE5AF972EAB6}"/>
          </ac:spMkLst>
        </pc:spChg>
        <pc:spChg chg="mod topLvl">
          <ac:chgData name="Hopefirmly Lyngdoh [Chillibreeze]" userId="01a7a686-b86c-48d4-b45c-9f5406d63a6c" providerId="ADAL" clId="{87E68CC2-9BC3-48CD-95A1-300347A4D550}" dt="2020-07-10T10:15:42.533" v="74" actId="14100"/>
          <ac:spMkLst>
            <pc:docMk/>
            <pc:sldMk cId="1206701269" sldId="1895"/>
            <ac:spMk id="15" creationId="{92B25AF3-329B-436F-8A3E-0C30808FC9B4}"/>
          </ac:spMkLst>
        </pc:spChg>
        <pc:grpChg chg="add del mod">
          <ac:chgData name="Hopefirmly Lyngdoh [Chillibreeze]" userId="01a7a686-b86c-48d4-b45c-9f5406d63a6c" providerId="ADAL" clId="{87E68CC2-9BC3-48CD-95A1-300347A4D550}" dt="2020-07-10T10:15:50.346" v="77" actId="165"/>
          <ac:grpSpMkLst>
            <pc:docMk/>
            <pc:sldMk cId="1206701269" sldId="1895"/>
            <ac:grpSpMk id="3" creationId="{984FB143-43CE-4BE8-B68F-D7F3D2D2F6F9}"/>
          </ac:grpSpMkLst>
        </pc:grpChg>
        <pc:grpChg chg="del">
          <ac:chgData name="Hopefirmly Lyngdoh [Chillibreeze]" userId="01a7a686-b86c-48d4-b45c-9f5406d63a6c" providerId="ADAL" clId="{87E68CC2-9BC3-48CD-95A1-300347A4D550}" dt="2020-07-10T10:15:33.644" v="72" actId="165"/>
          <ac:grpSpMkLst>
            <pc:docMk/>
            <pc:sldMk cId="1206701269" sldId="1895"/>
            <ac:grpSpMk id="38" creationId="{19CF370A-2E7B-4C94-9EE6-2DDBF0C80669}"/>
          </ac:grpSpMkLst>
        </pc:grpChg>
        <pc:cxnChg chg="mod topLvl">
          <ac:chgData name="Hopefirmly Lyngdoh [Chillibreeze]" userId="01a7a686-b86c-48d4-b45c-9f5406d63a6c" providerId="ADAL" clId="{87E68CC2-9BC3-48CD-95A1-300347A4D550}" dt="2020-07-10T10:15:50.346" v="77" actId="165"/>
          <ac:cxnSpMkLst>
            <pc:docMk/>
            <pc:sldMk cId="1206701269" sldId="1895"/>
            <ac:cxnSpMk id="7" creationId="{B190AF31-9AAC-46DA-9265-27DD026306BF}"/>
          </ac:cxnSpMkLst>
        </pc:cxnChg>
        <pc:cxnChg chg="mod topLvl">
          <ac:chgData name="Hopefirmly Lyngdoh [Chillibreeze]" userId="01a7a686-b86c-48d4-b45c-9f5406d63a6c" providerId="ADAL" clId="{87E68CC2-9BC3-48CD-95A1-300347A4D550}" dt="2020-07-10T10:15:50.346" v="77" actId="165"/>
          <ac:cxnSpMkLst>
            <pc:docMk/>
            <pc:sldMk cId="1206701269" sldId="1895"/>
            <ac:cxnSpMk id="10" creationId="{34B2F1DA-DACE-41AA-A6FD-35E909496A7C}"/>
          </ac:cxnSpMkLst>
        </pc:cxnChg>
        <pc:cxnChg chg="mod topLvl">
          <ac:chgData name="Hopefirmly Lyngdoh [Chillibreeze]" userId="01a7a686-b86c-48d4-b45c-9f5406d63a6c" providerId="ADAL" clId="{87E68CC2-9BC3-48CD-95A1-300347A4D550}" dt="2020-07-10T10:15:50.346" v="77" actId="165"/>
          <ac:cxnSpMkLst>
            <pc:docMk/>
            <pc:sldMk cId="1206701269" sldId="1895"/>
            <ac:cxnSpMk id="13" creationId="{912BE3A2-E91A-4227-AFE4-E425B60126EC}"/>
          </ac:cxnSpMkLst>
        </pc:cxnChg>
      </pc:sldChg>
      <pc:sldChg chg="addSp delSp modSp mod">
        <pc:chgData name="Hopefirmly Lyngdoh [Chillibreeze]" userId="01a7a686-b86c-48d4-b45c-9f5406d63a6c" providerId="ADAL" clId="{87E68CC2-9BC3-48CD-95A1-300347A4D550}" dt="2020-07-10T10:11:55.359" v="41" actId="179"/>
        <pc:sldMkLst>
          <pc:docMk/>
          <pc:sldMk cId="2938927582" sldId="1906"/>
        </pc:sldMkLst>
        <pc:spChg chg="mod">
          <ac:chgData name="Hopefirmly Lyngdoh [Chillibreeze]" userId="01a7a686-b86c-48d4-b45c-9f5406d63a6c" providerId="ADAL" clId="{87E68CC2-9BC3-48CD-95A1-300347A4D550}" dt="2020-07-10T10:10:30.990" v="21" actId="164"/>
          <ac:spMkLst>
            <pc:docMk/>
            <pc:sldMk cId="2938927582" sldId="1906"/>
            <ac:spMk id="11" creationId="{AFA96170-AAB8-4674-B94E-EDFBAEF983A4}"/>
          </ac:spMkLst>
        </pc:spChg>
        <pc:spChg chg="mod">
          <ac:chgData name="Hopefirmly Lyngdoh [Chillibreeze]" userId="01a7a686-b86c-48d4-b45c-9f5406d63a6c" providerId="ADAL" clId="{87E68CC2-9BC3-48CD-95A1-300347A4D550}" dt="2020-07-10T10:10:30.990" v="21" actId="164"/>
          <ac:spMkLst>
            <pc:docMk/>
            <pc:sldMk cId="2938927582" sldId="1906"/>
            <ac:spMk id="15" creationId="{E8DC6DBC-9DC7-4A99-ABF6-334459B08F31}"/>
          </ac:spMkLst>
        </pc:spChg>
        <pc:spChg chg="mod">
          <ac:chgData name="Hopefirmly Lyngdoh [Chillibreeze]" userId="01a7a686-b86c-48d4-b45c-9f5406d63a6c" providerId="ADAL" clId="{87E68CC2-9BC3-48CD-95A1-300347A4D550}" dt="2020-07-10T10:11:55.359" v="41" actId="179"/>
          <ac:spMkLst>
            <pc:docMk/>
            <pc:sldMk cId="2938927582" sldId="1906"/>
            <ac:spMk id="28" creationId="{81EADC35-167E-4A26-9133-143146ED9B5D}"/>
          </ac:spMkLst>
        </pc:spChg>
        <pc:grpChg chg="add del mod">
          <ac:chgData name="Hopefirmly Lyngdoh [Chillibreeze]" userId="01a7a686-b86c-48d4-b45c-9f5406d63a6c" providerId="ADAL" clId="{87E68CC2-9BC3-48CD-95A1-300347A4D550}" dt="2020-07-10T10:10:20.223" v="19" actId="164"/>
          <ac:grpSpMkLst>
            <pc:docMk/>
            <pc:sldMk cId="2938927582" sldId="1906"/>
            <ac:grpSpMk id="3" creationId="{98525009-B134-4C99-95D5-2F619E2948BF}"/>
          </ac:grpSpMkLst>
        </pc:grpChg>
        <pc:grpChg chg="add del mod">
          <ac:chgData name="Hopefirmly Lyngdoh [Chillibreeze]" userId="01a7a686-b86c-48d4-b45c-9f5406d63a6c" providerId="ADAL" clId="{87E68CC2-9BC3-48CD-95A1-300347A4D550}" dt="2020-07-10T10:10:31.383" v="22" actId="21"/>
          <ac:grpSpMkLst>
            <pc:docMk/>
            <pc:sldMk cId="2938927582" sldId="1906"/>
            <ac:grpSpMk id="5" creationId="{A11B6A97-49B8-4BFD-8205-42409F24BB36}"/>
          </ac:grpSpMkLst>
        </pc:grpChg>
        <pc:picChg chg="del mod ord">
          <ac:chgData name="Hopefirmly Lyngdoh [Chillibreeze]" userId="01a7a686-b86c-48d4-b45c-9f5406d63a6c" providerId="ADAL" clId="{87E68CC2-9BC3-48CD-95A1-300347A4D550}" dt="2020-07-10T10:10:18.858" v="17"/>
          <ac:picMkLst>
            <pc:docMk/>
            <pc:sldMk cId="2938927582" sldId="1906"/>
            <ac:picMk id="4" creationId="{86F3BFD9-540C-4594-A252-86669511CCE7}"/>
          </ac:picMkLst>
        </pc:picChg>
        <pc:picChg chg="mod ord">
          <ac:chgData name="Hopefirmly Lyngdoh [Chillibreeze]" userId="01a7a686-b86c-48d4-b45c-9f5406d63a6c" providerId="ADAL" clId="{87E68CC2-9BC3-48CD-95A1-300347A4D550}" dt="2020-07-10T10:10:39.126" v="24" actId="1076"/>
          <ac:picMkLst>
            <pc:docMk/>
            <pc:sldMk cId="2938927582" sldId="1906"/>
            <ac:picMk id="6" creationId="{30CBA11D-D502-4766-B93E-57CC7462F630}"/>
          </ac:picMkLst>
        </pc:picChg>
        <pc:picChg chg="mod">
          <ac:chgData name="Hopefirmly Lyngdoh [Chillibreeze]" userId="01a7a686-b86c-48d4-b45c-9f5406d63a6c" providerId="ADAL" clId="{87E68CC2-9BC3-48CD-95A1-300347A4D550}" dt="2020-07-10T10:10:30.990" v="21" actId="164"/>
          <ac:picMkLst>
            <pc:docMk/>
            <pc:sldMk cId="2938927582" sldId="1906"/>
            <ac:picMk id="9" creationId="{FF8E8EFB-1FD3-4F82-AD7C-F5B8AF1FB2FC}"/>
          </ac:picMkLst>
        </pc:picChg>
        <pc:picChg chg="mod">
          <ac:chgData name="Hopefirmly Lyngdoh [Chillibreeze]" userId="01a7a686-b86c-48d4-b45c-9f5406d63a6c" providerId="ADAL" clId="{87E68CC2-9BC3-48CD-95A1-300347A4D550}" dt="2020-07-10T10:10:30.990" v="21" actId="164"/>
          <ac:picMkLst>
            <pc:docMk/>
            <pc:sldMk cId="2938927582" sldId="1906"/>
            <ac:picMk id="20" creationId="{D598856A-C945-4EC7-AC5D-F3D7B3D41CAA}"/>
          </ac:picMkLst>
        </pc:picChg>
      </pc:sldChg>
      <pc:sldChg chg="modSp mod">
        <pc:chgData name="Hopefirmly Lyngdoh [Chillibreeze]" userId="01a7a686-b86c-48d4-b45c-9f5406d63a6c" providerId="ADAL" clId="{87E68CC2-9BC3-48CD-95A1-300347A4D550}" dt="2020-07-10T10:09:20.478" v="3" actId="14100"/>
        <pc:sldMkLst>
          <pc:docMk/>
          <pc:sldMk cId="357754359" sldId="1911"/>
        </pc:sldMkLst>
        <pc:cxnChg chg="mod">
          <ac:chgData name="Hopefirmly Lyngdoh [Chillibreeze]" userId="01a7a686-b86c-48d4-b45c-9f5406d63a6c" providerId="ADAL" clId="{87E68CC2-9BC3-48CD-95A1-300347A4D550}" dt="2020-07-10T10:09:20.478" v="3" actId="14100"/>
          <ac:cxnSpMkLst>
            <pc:docMk/>
            <pc:sldMk cId="357754359" sldId="1911"/>
            <ac:cxnSpMk id="10" creationId="{9ADB09C7-099A-465F-B201-A1C40ED5287E}"/>
          </ac:cxnSpMkLst>
        </pc:cxnChg>
      </pc:sldChg>
      <pc:sldChg chg="modSp mod">
        <pc:chgData name="Hopefirmly Lyngdoh [Chillibreeze]" userId="01a7a686-b86c-48d4-b45c-9f5406d63a6c" providerId="ADAL" clId="{87E68CC2-9BC3-48CD-95A1-300347A4D550}" dt="2020-07-10T10:12:09.249" v="43" actId="403"/>
        <pc:sldMkLst>
          <pc:docMk/>
          <pc:sldMk cId="729184403" sldId="1913"/>
        </pc:sldMkLst>
        <pc:spChg chg="mod">
          <ac:chgData name="Hopefirmly Lyngdoh [Chillibreeze]" userId="01a7a686-b86c-48d4-b45c-9f5406d63a6c" providerId="ADAL" clId="{87E68CC2-9BC3-48CD-95A1-300347A4D550}" dt="2020-07-10T10:12:09.249" v="43" actId="403"/>
          <ac:spMkLst>
            <pc:docMk/>
            <pc:sldMk cId="729184403" sldId="1913"/>
            <ac:spMk id="3" creationId="{A3D303E6-5EF6-4BF0-B3F6-B0D9540B6405}"/>
          </ac:spMkLst>
        </pc:spChg>
        <pc:spChg chg="mod">
          <ac:chgData name="Hopefirmly Lyngdoh [Chillibreeze]" userId="01a7a686-b86c-48d4-b45c-9f5406d63a6c" providerId="ADAL" clId="{87E68CC2-9BC3-48CD-95A1-300347A4D550}" dt="2020-07-10T10:11:59.309" v="42" actId="179"/>
          <ac:spMkLst>
            <pc:docMk/>
            <pc:sldMk cId="729184403" sldId="1913"/>
            <ac:spMk id="5" creationId="{EFD92B4D-6CD2-4F91-92B3-962B45613798}"/>
          </ac:spMkLst>
        </pc:spChg>
      </pc:sldChg>
      <pc:sldChg chg="modSp mod">
        <pc:chgData name="Hopefirmly Lyngdoh [Chillibreeze]" userId="01a7a686-b86c-48d4-b45c-9f5406d63a6c" providerId="ADAL" clId="{87E68CC2-9BC3-48CD-95A1-300347A4D550}" dt="2020-07-10T10:12:21.563" v="44" actId="2711"/>
        <pc:sldMkLst>
          <pc:docMk/>
          <pc:sldMk cId="2829513124" sldId="1914"/>
        </pc:sldMkLst>
        <pc:spChg chg="mod">
          <ac:chgData name="Hopefirmly Lyngdoh [Chillibreeze]" userId="01a7a686-b86c-48d4-b45c-9f5406d63a6c" providerId="ADAL" clId="{87E68CC2-9BC3-48CD-95A1-300347A4D550}" dt="2020-07-10T10:12:21.563" v="44" actId="2711"/>
          <ac:spMkLst>
            <pc:docMk/>
            <pc:sldMk cId="2829513124" sldId="1914"/>
            <ac:spMk id="10" creationId="{0A0B089C-CB8E-4EAE-8D52-FCCF7D32AB38}"/>
          </ac:spMkLst>
        </pc:spChg>
      </pc:sldChg>
      <pc:sldChg chg="addSp delSp modSp mod">
        <pc:chgData name="Hopefirmly Lyngdoh [Chillibreeze]" userId="01a7a686-b86c-48d4-b45c-9f5406d63a6c" providerId="ADAL" clId="{87E68CC2-9BC3-48CD-95A1-300347A4D550}" dt="2020-07-10T10:13:27.632" v="53" actId="12789"/>
        <pc:sldMkLst>
          <pc:docMk/>
          <pc:sldMk cId="3348937240" sldId="1916"/>
        </pc:sldMkLst>
        <pc:spChg chg="mod">
          <ac:chgData name="Hopefirmly Lyngdoh [Chillibreeze]" userId="01a7a686-b86c-48d4-b45c-9f5406d63a6c" providerId="ADAL" clId="{87E68CC2-9BC3-48CD-95A1-300347A4D550}" dt="2020-07-10T10:13:27.632" v="53" actId="12789"/>
          <ac:spMkLst>
            <pc:docMk/>
            <pc:sldMk cId="3348937240" sldId="1916"/>
            <ac:spMk id="3" creationId="{336F231F-78AB-462A-BC7F-764BEDE9BC6E}"/>
          </ac:spMkLst>
        </pc:spChg>
        <pc:spChg chg="add mod">
          <ac:chgData name="Hopefirmly Lyngdoh [Chillibreeze]" userId="01a7a686-b86c-48d4-b45c-9f5406d63a6c" providerId="ADAL" clId="{87E68CC2-9BC3-48CD-95A1-300347A4D550}" dt="2020-07-10T10:13:20.018" v="49" actId="164"/>
          <ac:spMkLst>
            <pc:docMk/>
            <pc:sldMk cId="3348937240" sldId="1916"/>
            <ac:spMk id="5" creationId="{B63B11EE-C290-476F-9EF7-BC7F21E73D32}"/>
          </ac:spMkLst>
        </pc:spChg>
        <pc:grpChg chg="add del mod">
          <ac:chgData name="Hopefirmly Lyngdoh [Chillibreeze]" userId="01a7a686-b86c-48d4-b45c-9f5406d63a6c" providerId="ADAL" clId="{87E68CC2-9BC3-48CD-95A1-300347A4D550}" dt="2020-07-10T10:13:20.506" v="50" actId="21"/>
          <ac:grpSpMkLst>
            <pc:docMk/>
            <pc:sldMk cId="3348937240" sldId="1916"/>
            <ac:grpSpMk id="6" creationId="{F7E29B90-E96A-4597-9D34-2CE14E74A0D5}"/>
          </ac:grpSpMkLst>
        </pc:grpChg>
        <pc:picChg chg="mod">
          <ac:chgData name="Hopefirmly Lyngdoh [Chillibreeze]" userId="01a7a686-b86c-48d4-b45c-9f5406d63a6c" providerId="ADAL" clId="{87E68CC2-9BC3-48CD-95A1-300347A4D550}" dt="2020-07-10T10:13:20.018" v="49" actId="164"/>
          <ac:picMkLst>
            <pc:docMk/>
            <pc:sldMk cId="3348937240" sldId="1916"/>
            <ac:picMk id="4" creationId="{7FB33399-E4F0-43CC-BE51-F5FB31A44996}"/>
          </ac:picMkLst>
        </pc:picChg>
        <pc:picChg chg="mod">
          <ac:chgData name="Hopefirmly Lyngdoh [Chillibreeze]" userId="01a7a686-b86c-48d4-b45c-9f5406d63a6c" providerId="ADAL" clId="{87E68CC2-9BC3-48CD-95A1-300347A4D550}" dt="2020-07-10T10:13:27.632" v="53" actId="12789"/>
          <ac:picMkLst>
            <pc:docMk/>
            <pc:sldMk cId="3348937240" sldId="1916"/>
            <ac:picMk id="7" creationId="{EF7D22FC-5195-4EE5-9288-9033093A3570}"/>
          </ac:picMkLst>
        </pc:picChg>
      </pc:sldChg>
      <pc:sldChg chg="modSp mod">
        <pc:chgData name="Hopefirmly Lyngdoh [Chillibreeze]" userId="01a7a686-b86c-48d4-b45c-9f5406d63a6c" providerId="ADAL" clId="{87E68CC2-9BC3-48CD-95A1-300347A4D550}" dt="2020-07-10T10:14:30.694" v="68" actId="255"/>
        <pc:sldMkLst>
          <pc:docMk/>
          <pc:sldMk cId="218716570" sldId="1917"/>
        </pc:sldMkLst>
        <pc:spChg chg="mod">
          <ac:chgData name="Hopefirmly Lyngdoh [Chillibreeze]" userId="01a7a686-b86c-48d4-b45c-9f5406d63a6c" providerId="ADAL" clId="{87E68CC2-9BC3-48CD-95A1-300347A4D550}" dt="2020-07-10T10:14:30.694" v="68" actId="255"/>
          <ac:spMkLst>
            <pc:docMk/>
            <pc:sldMk cId="218716570" sldId="1917"/>
            <ac:spMk id="4" creationId="{D0E81399-928C-45D7-9283-384459253D99}"/>
          </ac:spMkLst>
        </pc:spChg>
      </pc:sldChg>
      <pc:sldChg chg="modSp mod">
        <pc:chgData name="Hopefirmly Lyngdoh [Chillibreeze]" userId="01a7a686-b86c-48d4-b45c-9f5406d63a6c" providerId="ADAL" clId="{87E68CC2-9BC3-48CD-95A1-300347A4D550}" dt="2020-07-10T10:08:53.255" v="2" actId="1076"/>
        <pc:sldMkLst>
          <pc:docMk/>
          <pc:sldMk cId="3458882948" sldId="1920"/>
        </pc:sldMkLst>
        <pc:spChg chg="mod">
          <ac:chgData name="Hopefirmly Lyngdoh [Chillibreeze]" userId="01a7a686-b86c-48d4-b45c-9f5406d63a6c" providerId="ADAL" clId="{87E68CC2-9BC3-48CD-95A1-300347A4D550}" dt="2020-07-10T10:08:53.255" v="2" actId="1076"/>
          <ac:spMkLst>
            <pc:docMk/>
            <pc:sldMk cId="3458882948" sldId="1920"/>
            <ac:spMk id="10" creationId="{7959233D-2E0C-443E-9B0A-53DA6033BB80}"/>
          </ac:spMkLst>
        </pc:spChg>
        <pc:spChg chg="mod">
          <ac:chgData name="Hopefirmly Lyngdoh [Chillibreeze]" userId="01a7a686-b86c-48d4-b45c-9f5406d63a6c" providerId="ADAL" clId="{87E68CC2-9BC3-48CD-95A1-300347A4D550}" dt="2020-07-10T10:08:53.255" v="2" actId="1076"/>
          <ac:spMkLst>
            <pc:docMk/>
            <pc:sldMk cId="3458882948" sldId="1920"/>
            <ac:spMk id="16" creationId="{4B67A3F6-9C78-400C-9FC0-28E9C77DB4EF}"/>
          </ac:spMkLst>
        </pc:spChg>
        <pc:grpChg chg="mod">
          <ac:chgData name="Hopefirmly Lyngdoh [Chillibreeze]" userId="01a7a686-b86c-48d4-b45c-9f5406d63a6c" providerId="ADAL" clId="{87E68CC2-9BC3-48CD-95A1-300347A4D550}" dt="2020-07-10T10:08:53.255" v="2" actId="1076"/>
          <ac:grpSpMkLst>
            <pc:docMk/>
            <pc:sldMk cId="3458882948" sldId="1920"/>
            <ac:grpSpMk id="6" creationId="{26441E70-D875-48E8-9E60-02CAF2BDC8A5}"/>
          </ac:grpSpMkLst>
        </pc:grpChg>
        <pc:grpChg chg="mod">
          <ac:chgData name="Hopefirmly Lyngdoh [Chillibreeze]" userId="01a7a686-b86c-48d4-b45c-9f5406d63a6c" providerId="ADAL" clId="{87E68CC2-9BC3-48CD-95A1-300347A4D550}" dt="2020-07-10T10:08:53.255" v="2" actId="1076"/>
          <ac:grpSpMkLst>
            <pc:docMk/>
            <pc:sldMk cId="3458882948" sldId="1920"/>
            <ac:grpSpMk id="12" creationId="{AB1F2850-D1F5-494C-8305-DA3DE4DD34C3}"/>
          </ac:grpSpMkLst>
        </pc:grpChg>
        <pc:picChg chg="mod">
          <ac:chgData name="Hopefirmly Lyngdoh [Chillibreeze]" userId="01a7a686-b86c-48d4-b45c-9f5406d63a6c" providerId="ADAL" clId="{87E68CC2-9BC3-48CD-95A1-300347A4D550}" dt="2020-07-10T10:08:53.255" v="2" actId="1076"/>
          <ac:picMkLst>
            <pc:docMk/>
            <pc:sldMk cId="3458882948" sldId="1920"/>
            <ac:picMk id="32" creationId="{93C513B2-403C-4DA9-BBDD-6D6F5B0430DC}"/>
          </ac:picMkLst>
        </pc:picChg>
        <pc:picChg chg="mod">
          <ac:chgData name="Hopefirmly Lyngdoh [Chillibreeze]" userId="01a7a686-b86c-48d4-b45c-9f5406d63a6c" providerId="ADAL" clId="{87E68CC2-9BC3-48CD-95A1-300347A4D550}" dt="2020-07-10T10:08:53.255" v="2" actId="1076"/>
          <ac:picMkLst>
            <pc:docMk/>
            <pc:sldMk cId="3458882948" sldId="1920"/>
            <ac:picMk id="33" creationId="{135EE9BE-22E3-47B1-8C78-2A15FE4E660D}"/>
          </ac:picMkLst>
        </pc:picChg>
        <pc:cxnChg chg="mod">
          <ac:chgData name="Hopefirmly Lyngdoh [Chillibreeze]" userId="01a7a686-b86c-48d4-b45c-9f5406d63a6c" providerId="ADAL" clId="{87E68CC2-9BC3-48CD-95A1-300347A4D550}" dt="2020-07-10T10:08:53.255" v="2" actId="1076"/>
          <ac:cxnSpMkLst>
            <pc:docMk/>
            <pc:sldMk cId="3458882948" sldId="1920"/>
            <ac:cxnSpMk id="11" creationId="{0E9C99B4-A96E-4EFF-8B09-C180C6AA864B}"/>
          </ac:cxnSpMkLst>
        </pc:cxnChg>
      </pc:sldChg>
      <pc:sldChg chg="addSp delSp modSp add del mod">
        <pc:chgData name="Hopefirmly Lyngdoh [Chillibreeze]" userId="01a7a686-b86c-48d4-b45c-9f5406d63a6c" providerId="ADAL" clId="{87E68CC2-9BC3-48CD-95A1-300347A4D550}" dt="2020-07-10T10:23:39.386" v="182" actId="12789"/>
        <pc:sldMkLst>
          <pc:docMk/>
          <pc:sldMk cId="742173368" sldId="1927"/>
        </pc:sldMkLst>
        <pc:spChg chg="mod">
          <ac:chgData name="Hopefirmly Lyngdoh [Chillibreeze]" userId="01a7a686-b86c-48d4-b45c-9f5406d63a6c" providerId="ADAL" clId="{87E68CC2-9BC3-48CD-95A1-300347A4D550}" dt="2020-07-10T10:22:45.994" v="176" actId="14100"/>
          <ac:spMkLst>
            <pc:docMk/>
            <pc:sldMk cId="742173368" sldId="1927"/>
            <ac:spMk id="54" creationId="{3A81DCFC-5969-4896-BCC4-A27E7CE0EF40}"/>
          </ac:spMkLst>
        </pc:spChg>
        <pc:spChg chg="mod">
          <ac:chgData name="Hopefirmly Lyngdoh [Chillibreeze]" userId="01a7a686-b86c-48d4-b45c-9f5406d63a6c" providerId="ADAL" clId="{87E68CC2-9BC3-48CD-95A1-300347A4D550}" dt="2020-07-10T10:23:10.034" v="178" actId="2711"/>
          <ac:spMkLst>
            <pc:docMk/>
            <pc:sldMk cId="742173368" sldId="1927"/>
            <ac:spMk id="57" creationId="{A3390E89-6BAA-4B12-83C6-53DD09772E69}"/>
          </ac:spMkLst>
        </pc:spChg>
        <pc:spChg chg="mod topLvl">
          <ac:chgData name="Hopefirmly Lyngdoh [Chillibreeze]" userId="01a7a686-b86c-48d4-b45c-9f5406d63a6c" providerId="ADAL" clId="{87E68CC2-9BC3-48CD-95A1-300347A4D550}" dt="2020-07-10T10:22:45.994" v="176" actId="14100"/>
          <ac:spMkLst>
            <pc:docMk/>
            <pc:sldMk cId="742173368" sldId="1927"/>
            <ac:spMk id="61" creationId="{F84EC374-F918-4F0A-A367-8D01207AC25A}"/>
          </ac:spMkLst>
        </pc:spChg>
        <pc:spChg chg="mod">
          <ac:chgData name="Hopefirmly Lyngdoh [Chillibreeze]" userId="01a7a686-b86c-48d4-b45c-9f5406d63a6c" providerId="ADAL" clId="{87E68CC2-9BC3-48CD-95A1-300347A4D550}" dt="2020-07-10T10:23:20.144" v="180" actId="164"/>
          <ac:spMkLst>
            <pc:docMk/>
            <pc:sldMk cId="742173368" sldId="1927"/>
            <ac:spMk id="64" creationId="{B54BA0C1-D3D8-41FC-B477-64604AA75EFC}"/>
          </ac:spMkLst>
        </pc:spChg>
        <pc:spChg chg="mod">
          <ac:chgData name="Hopefirmly Lyngdoh [Chillibreeze]" userId="01a7a686-b86c-48d4-b45c-9f5406d63a6c" providerId="ADAL" clId="{87E68CC2-9BC3-48CD-95A1-300347A4D550}" dt="2020-07-10T10:23:39.386" v="182" actId="12789"/>
          <ac:spMkLst>
            <pc:docMk/>
            <pc:sldMk cId="742173368" sldId="1927"/>
            <ac:spMk id="67" creationId="{9BDDA7EB-9013-458F-8CCC-DC3A75B51472}"/>
          </ac:spMkLst>
        </pc:spChg>
        <pc:spChg chg="mod">
          <ac:chgData name="Hopefirmly Lyngdoh [Chillibreeze]" userId="01a7a686-b86c-48d4-b45c-9f5406d63a6c" providerId="ADAL" clId="{87E68CC2-9BC3-48CD-95A1-300347A4D550}" dt="2020-07-10T10:22:45.994" v="176" actId="14100"/>
          <ac:spMkLst>
            <pc:docMk/>
            <pc:sldMk cId="742173368" sldId="1927"/>
            <ac:spMk id="69" creationId="{676DFD07-FF99-4F5D-B7DE-531848D863C7}"/>
          </ac:spMkLst>
        </pc:spChg>
        <pc:spChg chg="mod topLvl">
          <ac:chgData name="Hopefirmly Lyngdoh [Chillibreeze]" userId="01a7a686-b86c-48d4-b45c-9f5406d63a6c" providerId="ADAL" clId="{87E68CC2-9BC3-48CD-95A1-300347A4D550}" dt="2020-07-10T10:22:45.994" v="176" actId="14100"/>
          <ac:spMkLst>
            <pc:docMk/>
            <pc:sldMk cId="742173368" sldId="1927"/>
            <ac:spMk id="72" creationId="{AFC54C35-EEB2-4D2E-9060-F55DBB5F25C1}"/>
          </ac:spMkLst>
        </pc:spChg>
        <pc:spChg chg="mod">
          <ac:chgData name="Hopefirmly Lyngdoh [Chillibreeze]" userId="01a7a686-b86c-48d4-b45c-9f5406d63a6c" providerId="ADAL" clId="{87E68CC2-9BC3-48CD-95A1-300347A4D550}" dt="2020-07-10T10:22:38.160" v="167" actId="164"/>
          <ac:spMkLst>
            <pc:docMk/>
            <pc:sldMk cId="742173368" sldId="1927"/>
            <ac:spMk id="107" creationId="{0BF412CA-0A49-4148-8B75-CF4419AA380D}"/>
          </ac:spMkLst>
        </pc:spChg>
        <pc:spChg chg="mod">
          <ac:chgData name="Hopefirmly Lyngdoh [Chillibreeze]" userId="01a7a686-b86c-48d4-b45c-9f5406d63a6c" providerId="ADAL" clId="{87E68CC2-9BC3-48CD-95A1-300347A4D550}" dt="2020-07-10T10:22:38.160" v="167" actId="164"/>
          <ac:spMkLst>
            <pc:docMk/>
            <pc:sldMk cId="742173368" sldId="1927"/>
            <ac:spMk id="108" creationId="{73BBCDF2-96A8-49DE-873A-F8D51FF7052A}"/>
          </ac:spMkLst>
        </pc:spChg>
        <pc:spChg chg="mod">
          <ac:chgData name="Hopefirmly Lyngdoh [Chillibreeze]" userId="01a7a686-b86c-48d4-b45c-9f5406d63a6c" providerId="ADAL" clId="{87E68CC2-9BC3-48CD-95A1-300347A4D550}" dt="2020-07-10T10:22:37.949" v="166" actId="164"/>
          <ac:spMkLst>
            <pc:docMk/>
            <pc:sldMk cId="742173368" sldId="1927"/>
            <ac:spMk id="110" creationId="{1A3A7CD1-25B0-4C97-98CE-843C58BB686B}"/>
          </ac:spMkLst>
        </pc:spChg>
        <pc:spChg chg="mod">
          <ac:chgData name="Hopefirmly Lyngdoh [Chillibreeze]" userId="01a7a686-b86c-48d4-b45c-9f5406d63a6c" providerId="ADAL" clId="{87E68CC2-9BC3-48CD-95A1-300347A4D550}" dt="2020-07-10T10:22:37.949" v="166" actId="164"/>
          <ac:spMkLst>
            <pc:docMk/>
            <pc:sldMk cId="742173368" sldId="1927"/>
            <ac:spMk id="111" creationId="{02AB6D4C-4FE8-4572-96C8-F4B0E71BB186}"/>
          </ac:spMkLst>
        </pc:spChg>
        <pc:spChg chg="mod">
          <ac:chgData name="Hopefirmly Lyngdoh [Chillibreeze]" userId="01a7a686-b86c-48d4-b45c-9f5406d63a6c" providerId="ADAL" clId="{87E68CC2-9BC3-48CD-95A1-300347A4D550}" dt="2020-07-10T10:22:37.685" v="165" actId="164"/>
          <ac:spMkLst>
            <pc:docMk/>
            <pc:sldMk cId="742173368" sldId="1927"/>
            <ac:spMk id="113" creationId="{2038A114-3334-4629-A0C1-C033EA9EC55C}"/>
          </ac:spMkLst>
        </pc:spChg>
        <pc:spChg chg="mod">
          <ac:chgData name="Hopefirmly Lyngdoh [Chillibreeze]" userId="01a7a686-b86c-48d4-b45c-9f5406d63a6c" providerId="ADAL" clId="{87E68CC2-9BC3-48CD-95A1-300347A4D550}" dt="2020-07-10T10:22:37.685" v="165" actId="164"/>
          <ac:spMkLst>
            <pc:docMk/>
            <pc:sldMk cId="742173368" sldId="1927"/>
            <ac:spMk id="114" creationId="{4CAECC9F-DAAF-4720-B630-C1777C676DA0}"/>
          </ac:spMkLst>
        </pc:spChg>
        <pc:spChg chg="mod">
          <ac:chgData name="Hopefirmly Lyngdoh [Chillibreeze]" userId="01a7a686-b86c-48d4-b45c-9f5406d63a6c" providerId="ADAL" clId="{87E68CC2-9BC3-48CD-95A1-300347A4D550}" dt="2020-07-10T10:22:37.523" v="164" actId="164"/>
          <ac:spMkLst>
            <pc:docMk/>
            <pc:sldMk cId="742173368" sldId="1927"/>
            <ac:spMk id="116" creationId="{E8C9BAEE-642D-4E7A-B988-8C8A569E2109}"/>
          </ac:spMkLst>
        </pc:spChg>
        <pc:spChg chg="mod">
          <ac:chgData name="Hopefirmly Lyngdoh [Chillibreeze]" userId="01a7a686-b86c-48d4-b45c-9f5406d63a6c" providerId="ADAL" clId="{87E68CC2-9BC3-48CD-95A1-300347A4D550}" dt="2020-07-10T10:22:37.523" v="164" actId="164"/>
          <ac:spMkLst>
            <pc:docMk/>
            <pc:sldMk cId="742173368" sldId="1927"/>
            <ac:spMk id="117" creationId="{60B95090-B511-461F-9124-A1C43DD8601D}"/>
          </ac:spMkLst>
        </pc:spChg>
        <pc:spChg chg="mod">
          <ac:chgData name="Hopefirmly Lyngdoh [Chillibreeze]" userId="01a7a686-b86c-48d4-b45c-9f5406d63a6c" providerId="ADAL" clId="{87E68CC2-9BC3-48CD-95A1-300347A4D550}" dt="2020-07-10T10:22:37.377" v="163" actId="164"/>
          <ac:spMkLst>
            <pc:docMk/>
            <pc:sldMk cId="742173368" sldId="1927"/>
            <ac:spMk id="119" creationId="{F63E5FA9-F37F-45D7-B7FA-D0F13D6E1F6A}"/>
          </ac:spMkLst>
        </pc:spChg>
        <pc:spChg chg="mod">
          <ac:chgData name="Hopefirmly Lyngdoh [Chillibreeze]" userId="01a7a686-b86c-48d4-b45c-9f5406d63a6c" providerId="ADAL" clId="{87E68CC2-9BC3-48CD-95A1-300347A4D550}" dt="2020-07-10T10:22:37.377" v="163" actId="164"/>
          <ac:spMkLst>
            <pc:docMk/>
            <pc:sldMk cId="742173368" sldId="1927"/>
            <ac:spMk id="120" creationId="{B13F448C-B06D-4970-A4DF-2CC5006C24D6}"/>
          </ac:spMkLst>
        </pc:spChg>
        <pc:spChg chg="mod">
          <ac:chgData name="Hopefirmly Lyngdoh [Chillibreeze]" userId="01a7a686-b86c-48d4-b45c-9f5406d63a6c" providerId="ADAL" clId="{87E68CC2-9BC3-48CD-95A1-300347A4D550}" dt="2020-07-10T10:22:39.303" v="170" actId="164"/>
          <ac:spMkLst>
            <pc:docMk/>
            <pc:sldMk cId="742173368" sldId="1927"/>
            <ac:spMk id="122" creationId="{4C03F6C9-3F4F-48EC-9C1B-D4B93C171771}"/>
          </ac:spMkLst>
        </pc:spChg>
        <pc:spChg chg="mod">
          <ac:chgData name="Hopefirmly Lyngdoh [Chillibreeze]" userId="01a7a686-b86c-48d4-b45c-9f5406d63a6c" providerId="ADAL" clId="{87E68CC2-9BC3-48CD-95A1-300347A4D550}" dt="2020-07-10T10:22:39.303" v="170" actId="164"/>
          <ac:spMkLst>
            <pc:docMk/>
            <pc:sldMk cId="742173368" sldId="1927"/>
            <ac:spMk id="123" creationId="{255D1297-6DE5-4811-BF50-3C0CFE0970B4}"/>
          </ac:spMkLst>
        </pc:spChg>
        <pc:spChg chg="mod">
          <ac:chgData name="Hopefirmly Lyngdoh [Chillibreeze]" userId="01a7a686-b86c-48d4-b45c-9f5406d63a6c" providerId="ADAL" clId="{87E68CC2-9BC3-48CD-95A1-300347A4D550}" dt="2020-07-10T10:22:39.188" v="169" actId="164"/>
          <ac:spMkLst>
            <pc:docMk/>
            <pc:sldMk cId="742173368" sldId="1927"/>
            <ac:spMk id="125" creationId="{6561906D-D489-48B2-9AE1-922B0FC85DFE}"/>
          </ac:spMkLst>
        </pc:spChg>
        <pc:spChg chg="mod">
          <ac:chgData name="Hopefirmly Lyngdoh [Chillibreeze]" userId="01a7a686-b86c-48d4-b45c-9f5406d63a6c" providerId="ADAL" clId="{87E68CC2-9BC3-48CD-95A1-300347A4D550}" dt="2020-07-10T10:22:39.188" v="169" actId="164"/>
          <ac:spMkLst>
            <pc:docMk/>
            <pc:sldMk cId="742173368" sldId="1927"/>
            <ac:spMk id="126" creationId="{3FBD5F72-9433-464F-9830-C17CF427446B}"/>
          </ac:spMkLst>
        </pc:spChg>
        <pc:grpChg chg="add mod">
          <ac:chgData name="Hopefirmly Lyngdoh [Chillibreeze]" userId="01a7a686-b86c-48d4-b45c-9f5406d63a6c" providerId="ADAL" clId="{87E68CC2-9BC3-48CD-95A1-300347A4D550}" dt="2020-07-10T10:22:39.303" v="170" actId="164"/>
          <ac:grpSpMkLst>
            <pc:docMk/>
            <pc:sldMk cId="742173368" sldId="1927"/>
            <ac:grpSpMk id="3" creationId="{1A675114-E1E0-4A73-994D-F129E699C918}"/>
          </ac:grpSpMkLst>
        </pc:grpChg>
        <pc:grpChg chg="add del mod">
          <ac:chgData name="Hopefirmly Lyngdoh [Chillibreeze]" userId="01a7a686-b86c-48d4-b45c-9f5406d63a6c" providerId="ADAL" clId="{87E68CC2-9BC3-48CD-95A1-300347A4D550}" dt="2020-07-10T10:22:39.188" v="169" actId="164"/>
          <ac:grpSpMkLst>
            <pc:docMk/>
            <pc:sldMk cId="742173368" sldId="1927"/>
            <ac:grpSpMk id="4" creationId="{63C3480D-CA50-4E8A-BD82-2BEA7245756B}"/>
          </ac:grpSpMkLst>
        </pc:grpChg>
        <pc:grpChg chg="add mod">
          <ac:chgData name="Hopefirmly Lyngdoh [Chillibreeze]" userId="01a7a686-b86c-48d4-b45c-9f5406d63a6c" providerId="ADAL" clId="{87E68CC2-9BC3-48CD-95A1-300347A4D550}" dt="2020-07-10T10:22:38.160" v="167" actId="164"/>
          <ac:grpSpMkLst>
            <pc:docMk/>
            <pc:sldMk cId="742173368" sldId="1927"/>
            <ac:grpSpMk id="5" creationId="{844DF39C-7328-44CA-BEFD-BF966D6EED86}"/>
          </ac:grpSpMkLst>
        </pc:grpChg>
        <pc:grpChg chg="add mod">
          <ac:chgData name="Hopefirmly Lyngdoh [Chillibreeze]" userId="01a7a686-b86c-48d4-b45c-9f5406d63a6c" providerId="ADAL" clId="{87E68CC2-9BC3-48CD-95A1-300347A4D550}" dt="2020-07-10T10:22:37.949" v="166" actId="164"/>
          <ac:grpSpMkLst>
            <pc:docMk/>
            <pc:sldMk cId="742173368" sldId="1927"/>
            <ac:grpSpMk id="6" creationId="{37C473F2-57EF-4869-9CB9-9B36F712808F}"/>
          </ac:grpSpMkLst>
        </pc:grpChg>
        <pc:grpChg chg="add mod topLvl">
          <ac:chgData name="Hopefirmly Lyngdoh [Chillibreeze]" userId="01a7a686-b86c-48d4-b45c-9f5406d63a6c" providerId="ADAL" clId="{87E68CC2-9BC3-48CD-95A1-300347A4D550}" dt="2020-07-10T10:22:37.685" v="165" actId="164"/>
          <ac:grpSpMkLst>
            <pc:docMk/>
            <pc:sldMk cId="742173368" sldId="1927"/>
            <ac:grpSpMk id="7" creationId="{D6124D12-E531-44FA-9FF0-E5D03F9574ED}"/>
          </ac:grpSpMkLst>
        </pc:grpChg>
        <pc:grpChg chg="add mod">
          <ac:chgData name="Hopefirmly Lyngdoh [Chillibreeze]" userId="01a7a686-b86c-48d4-b45c-9f5406d63a6c" providerId="ADAL" clId="{87E68CC2-9BC3-48CD-95A1-300347A4D550}" dt="2020-07-10T10:22:37.523" v="164" actId="164"/>
          <ac:grpSpMkLst>
            <pc:docMk/>
            <pc:sldMk cId="742173368" sldId="1927"/>
            <ac:grpSpMk id="8" creationId="{0584B39B-2A72-4FBC-8DC3-45D8E8FADCFB}"/>
          </ac:grpSpMkLst>
        </pc:grpChg>
        <pc:grpChg chg="add mod">
          <ac:chgData name="Hopefirmly Lyngdoh [Chillibreeze]" userId="01a7a686-b86c-48d4-b45c-9f5406d63a6c" providerId="ADAL" clId="{87E68CC2-9BC3-48CD-95A1-300347A4D550}" dt="2020-07-10T10:22:37.377" v="163" actId="164"/>
          <ac:grpSpMkLst>
            <pc:docMk/>
            <pc:sldMk cId="742173368" sldId="1927"/>
            <ac:grpSpMk id="9" creationId="{B6E2034F-3542-4954-84FD-E2C8555793FD}"/>
          </ac:grpSpMkLst>
        </pc:grpChg>
        <pc:grpChg chg="add mod">
          <ac:chgData name="Hopefirmly Lyngdoh [Chillibreeze]" userId="01a7a686-b86c-48d4-b45c-9f5406d63a6c" providerId="ADAL" clId="{87E68CC2-9BC3-48CD-95A1-300347A4D550}" dt="2020-07-10T10:22:36.647" v="160" actId="164"/>
          <ac:grpSpMkLst>
            <pc:docMk/>
            <pc:sldMk cId="742173368" sldId="1927"/>
            <ac:grpSpMk id="10" creationId="{815B7578-B082-4458-8615-CC7767448781}"/>
          </ac:grpSpMkLst>
        </pc:grpChg>
        <pc:grpChg chg="add mod">
          <ac:chgData name="Hopefirmly Lyngdoh [Chillibreeze]" userId="01a7a686-b86c-48d4-b45c-9f5406d63a6c" providerId="ADAL" clId="{87E68CC2-9BC3-48CD-95A1-300347A4D550}" dt="2020-07-10T10:22:36.527" v="158" actId="164"/>
          <ac:grpSpMkLst>
            <pc:docMk/>
            <pc:sldMk cId="742173368" sldId="1927"/>
            <ac:grpSpMk id="11" creationId="{2EB96EF7-283F-4B94-8B68-CD4C6AFDEDC5}"/>
          </ac:grpSpMkLst>
        </pc:grpChg>
        <pc:grpChg chg="add del mod">
          <ac:chgData name="Hopefirmly Lyngdoh [Chillibreeze]" userId="01a7a686-b86c-48d4-b45c-9f5406d63a6c" providerId="ADAL" clId="{87E68CC2-9BC3-48CD-95A1-300347A4D550}" dt="2020-07-10T10:22:35.209" v="154" actId="164"/>
          <ac:grpSpMkLst>
            <pc:docMk/>
            <pc:sldMk cId="742173368" sldId="1927"/>
            <ac:grpSpMk id="12" creationId="{86A23027-0CD7-4573-8729-E257AEDAB091}"/>
          </ac:grpSpMkLst>
        </pc:grpChg>
        <pc:grpChg chg="add mod">
          <ac:chgData name="Hopefirmly Lyngdoh [Chillibreeze]" userId="01a7a686-b86c-48d4-b45c-9f5406d63a6c" providerId="ADAL" clId="{87E68CC2-9BC3-48CD-95A1-300347A4D550}" dt="2020-07-10T10:22:34.642" v="151" actId="164"/>
          <ac:grpSpMkLst>
            <pc:docMk/>
            <pc:sldMk cId="742173368" sldId="1927"/>
            <ac:grpSpMk id="13" creationId="{70EE0D80-206E-4015-94E6-5E797BF3BF59}"/>
          </ac:grpSpMkLst>
        </pc:grpChg>
        <pc:grpChg chg="add mod">
          <ac:chgData name="Hopefirmly Lyngdoh [Chillibreeze]" userId="01a7a686-b86c-48d4-b45c-9f5406d63a6c" providerId="ADAL" clId="{87E68CC2-9BC3-48CD-95A1-300347A4D550}" dt="2020-07-10T10:22:34.526" v="149" actId="164"/>
          <ac:grpSpMkLst>
            <pc:docMk/>
            <pc:sldMk cId="742173368" sldId="1927"/>
            <ac:grpSpMk id="14" creationId="{3FF9B194-A685-4E94-8894-95817E90A2FA}"/>
          </ac:grpSpMkLst>
        </pc:grpChg>
        <pc:grpChg chg="add mod">
          <ac:chgData name="Hopefirmly Lyngdoh [Chillibreeze]" userId="01a7a686-b86c-48d4-b45c-9f5406d63a6c" providerId="ADAL" clId="{87E68CC2-9BC3-48CD-95A1-300347A4D550}" dt="2020-07-10T10:22:33.218" v="143" actId="164"/>
          <ac:grpSpMkLst>
            <pc:docMk/>
            <pc:sldMk cId="742173368" sldId="1927"/>
            <ac:grpSpMk id="15" creationId="{AA0AD75E-7925-48F8-908F-6902B86B8CC4}"/>
          </ac:grpSpMkLst>
        </pc:grpChg>
        <pc:grpChg chg="add mod">
          <ac:chgData name="Hopefirmly Lyngdoh [Chillibreeze]" userId="01a7a686-b86c-48d4-b45c-9f5406d63a6c" providerId="ADAL" clId="{87E68CC2-9BC3-48CD-95A1-300347A4D550}" dt="2020-07-10T10:22:32.878" v="140" actId="164"/>
          <ac:grpSpMkLst>
            <pc:docMk/>
            <pc:sldMk cId="742173368" sldId="1927"/>
            <ac:grpSpMk id="16" creationId="{F43382D5-C162-434A-AFDE-1959E9869CEF}"/>
          </ac:grpSpMkLst>
        </pc:grpChg>
        <pc:grpChg chg="add mod">
          <ac:chgData name="Hopefirmly Lyngdoh [Chillibreeze]" userId="01a7a686-b86c-48d4-b45c-9f5406d63a6c" providerId="ADAL" clId="{87E68CC2-9BC3-48CD-95A1-300347A4D550}" dt="2020-07-10T10:23:20.144" v="180" actId="164"/>
          <ac:grpSpMkLst>
            <pc:docMk/>
            <pc:sldMk cId="742173368" sldId="1927"/>
            <ac:grpSpMk id="18" creationId="{ECAC0EF4-86F0-4369-A9CD-2ACF9C60D926}"/>
          </ac:grpSpMkLst>
        </pc:grpChg>
        <pc:grpChg chg="add mod">
          <ac:chgData name="Hopefirmly Lyngdoh [Chillibreeze]" userId="01a7a686-b86c-48d4-b45c-9f5406d63a6c" providerId="ADAL" clId="{87E68CC2-9BC3-48CD-95A1-300347A4D550}" dt="2020-07-10T10:23:26.166" v="181" actId="465"/>
          <ac:grpSpMkLst>
            <pc:docMk/>
            <pc:sldMk cId="742173368" sldId="1927"/>
            <ac:grpSpMk id="19" creationId="{7F7834AB-8952-4F8C-80C7-C12005B303E6}"/>
          </ac:grpSpMkLst>
        </pc:grpChg>
        <pc:grpChg chg="mod">
          <ac:chgData name="Hopefirmly Lyngdoh [Chillibreeze]" userId="01a7a686-b86c-48d4-b45c-9f5406d63a6c" providerId="ADAL" clId="{87E68CC2-9BC3-48CD-95A1-300347A4D550}" dt="2020-07-10T10:22:38.160" v="167" actId="164"/>
          <ac:grpSpMkLst>
            <pc:docMk/>
            <pc:sldMk cId="742173368" sldId="1927"/>
            <ac:grpSpMk id="106" creationId="{6081EB6A-33DD-4072-BB84-E85D891BB1F2}"/>
          </ac:grpSpMkLst>
        </pc:grpChg>
        <pc:grpChg chg="mod">
          <ac:chgData name="Hopefirmly Lyngdoh [Chillibreeze]" userId="01a7a686-b86c-48d4-b45c-9f5406d63a6c" providerId="ADAL" clId="{87E68CC2-9BC3-48CD-95A1-300347A4D550}" dt="2020-07-10T10:22:37.949" v="166" actId="164"/>
          <ac:grpSpMkLst>
            <pc:docMk/>
            <pc:sldMk cId="742173368" sldId="1927"/>
            <ac:grpSpMk id="109" creationId="{B738056E-1C5C-4F1A-98E6-C8296EEB3C40}"/>
          </ac:grpSpMkLst>
        </pc:grpChg>
        <pc:grpChg chg="mod">
          <ac:chgData name="Hopefirmly Lyngdoh [Chillibreeze]" userId="01a7a686-b86c-48d4-b45c-9f5406d63a6c" providerId="ADAL" clId="{87E68CC2-9BC3-48CD-95A1-300347A4D550}" dt="2020-07-10T10:22:37.685" v="165" actId="164"/>
          <ac:grpSpMkLst>
            <pc:docMk/>
            <pc:sldMk cId="742173368" sldId="1927"/>
            <ac:grpSpMk id="112" creationId="{EB05C5D0-8B62-4FAB-B472-E23389FBFDD7}"/>
          </ac:grpSpMkLst>
        </pc:grpChg>
        <pc:grpChg chg="mod">
          <ac:chgData name="Hopefirmly Lyngdoh [Chillibreeze]" userId="01a7a686-b86c-48d4-b45c-9f5406d63a6c" providerId="ADAL" clId="{87E68CC2-9BC3-48CD-95A1-300347A4D550}" dt="2020-07-10T10:23:18.802" v="179" actId="164"/>
          <ac:grpSpMkLst>
            <pc:docMk/>
            <pc:sldMk cId="742173368" sldId="1927"/>
            <ac:grpSpMk id="115" creationId="{57AB0D2E-82D6-4829-AA2D-5B6C76B50E55}"/>
          </ac:grpSpMkLst>
        </pc:grpChg>
        <pc:grpChg chg="mod">
          <ac:chgData name="Hopefirmly Lyngdoh [Chillibreeze]" userId="01a7a686-b86c-48d4-b45c-9f5406d63a6c" providerId="ADAL" clId="{87E68CC2-9BC3-48CD-95A1-300347A4D550}" dt="2020-07-10T10:23:39.386" v="182" actId="12789"/>
          <ac:grpSpMkLst>
            <pc:docMk/>
            <pc:sldMk cId="742173368" sldId="1927"/>
            <ac:grpSpMk id="118" creationId="{D82BC9F3-1FD4-47F9-A405-AED678187085}"/>
          </ac:grpSpMkLst>
        </pc:grpChg>
        <pc:grpChg chg="mod">
          <ac:chgData name="Hopefirmly Lyngdoh [Chillibreeze]" userId="01a7a686-b86c-48d4-b45c-9f5406d63a6c" providerId="ADAL" clId="{87E68CC2-9BC3-48CD-95A1-300347A4D550}" dt="2020-07-10T10:22:39.303" v="170" actId="164"/>
          <ac:grpSpMkLst>
            <pc:docMk/>
            <pc:sldMk cId="742173368" sldId="1927"/>
            <ac:grpSpMk id="121" creationId="{DC2E1F68-01C3-403C-8962-22EF4B5A1024}"/>
          </ac:grpSpMkLst>
        </pc:grpChg>
        <pc:grpChg chg="mod topLvl">
          <ac:chgData name="Hopefirmly Lyngdoh [Chillibreeze]" userId="01a7a686-b86c-48d4-b45c-9f5406d63a6c" providerId="ADAL" clId="{87E68CC2-9BC3-48CD-95A1-300347A4D550}" dt="2020-07-10T10:22:39.188" v="169" actId="164"/>
          <ac:grpSpMkLst>
            <pc:docMk/>
            <pc:sldMk cId="742173368" sldId="1927"/>
            <ac:grpSpMk id="124" creationId="{78C14782-08A7-4A1F-86C7-F31CE539D9A9}"/>
          </ac:grpSpMkLst>
        </pc:grpChg>
        <pc:picChg chg="mod">
          <ac:chgData name="Hopefirmly Lyngdoh [Chillibreeze]" userId="01a7a686-b86c-48d4-b45c-9f5406d63a6c" providerId="ADAL" clId="{87E68CC2-9BC3-48CD-95A1-300347A4D550}" dt="2020-07-10T10:22:39.303" v="170" actId="164"/>
          <ac:picMkLst>
            <pc:docMk/>
            <pc:sldMk cId="742173368" sldId="1927"/>
            <ac:picMk id="139" creationId="{86C7C304-81CB-4A6B-B5C3-73FD7D72CF88}"/>
          </ac:picMkLst>
        </pc:picChg>
        <pc:picChg chg="mod">
          <ac:chgData name="Hopefirmly Lyngdoh [Chillibreeze]" userId="01a7a686-b86c-48d4-b45c-9f5406d63a6c" providerId="ADAL" clId="{87E68CC2-9BC3-48CD-95A1-300347A4D550}" dt="2020-07-10T10:22:37.949" v="166" actId="164"/>
          <ac:picMkLst>
            <pc:docMk/>
            <pc:sldMk cId="742173368" sldId="1927"/>
            <ac:picMk id="140" creationId="{B16340D5-76A8-44F4-AF24-5D7BF81DC721}"/>
          </ac:picMkLst>
        </pc:picChg>
        <pc:picChg chg="mod">
          <ac:chgData name="Hopefirmly Lyngdoh [Chillibreeze]" userId="01a7a686-b86c-48d4-b45c-9f5406d63a6c" providerId="ADAL" clId="{87E68CC2-9BC3-48CD-95A1-300347A4D550}" dt="2020-07-10T10:22:37.685" v="165" actId="164"/>
          <ac:picMkLst>
            <pc:docMk/>
            <pc:sldMk cId="742173368" sldId="1927"/>
            <ac:picMk id="141" creationId="{F1B58B13-5A57-4BF5-B7C6-5E16C3207AD1}"/>
          </ac:picMkLst>
        </pc:picChg>
        <pc:picChg chg="mod">
          <ac:chgData name="Hopefirmly Lyngdoh [Chillibreeze]" userId="01a7a686-b86c-48d4-b45c-9f5406d63a6c" providerId="ADAL" clId="{87E68CC2-9BC3-48CD-95A1-300347A4D550}" dt="2020-07-10T10:22:38.160" v="167" actId="164"/>
          <ac:picMkLst>
            <pc:docMk/>
            <pc:sldMk cId="742173368" sldId="1927"/>
            <ac:picMk id="142" creationId="{3EB53DD9-FCA4-4978-BBF4-2405A4ED380D}"/>
          </ac:picMkLst>
        </pc:picChg>
        <pc:picChg chg="mod">
          <ac:chgData name="Hopefirmly Lyngdoh [Chillibreeze]" userId="01a7a686-b86c-48d4-b45c-9f5406d63a6c" providerId="ADAL" clId="{87E68CC2-9BC3-48CD-95A1-300347A4D550}" dt="2020-07-10T10:22:34.505" v="148" actId="12789"/>
          <ac:picMkLst>
            <pc:docMk/>
            <pc:sldMk cId="742173368" sldId="1927"/>
            <ac:picMk id="143" creationId="{CE04981E-3CE1-43D8-9025-E998B2E59C00}"/>
          </ac:picMkLst>
        </pc:picChg>
        <pc:picChg chg="mod">
          <ac:chgData name="Hopefirmly Lyngdoh [Chillibreeze]" userId="01a7a686-b86c-48d4-b45c-9f5406d63a6c" providerId="ADAL" clId="{87E68CC2-9BC3-48CD-95A1-300347A4D550}" dt="2020-07-10T10:22:37.377" v="163" actId="164"/>
          <ac:picMkLst>
            <pc:docMk/>
            <pc:sldMk cId="742173368" sldId="1927"/>
            <ac:picMk id="144" creationId="{65A70B7E-A1C8-4609-BBA8-45AE61AA7AF5}"/>
          </ac:picMkLst>
        </pc:picChg>
        <pc:picChg chg="mod">
          <ac:chgData name="Hopefirmly Lyngdoh [Chillibreeze]" userId="01a7a686-b86c-48d4-b45c-9f5406d63a6c" providerId="ADAL" clId="{87E68CC2-9BC3-48CD-95A1-300347A4D550}" dt="2020-07-10T10:23:18.802" v="179" actId="164"/>
          <ac:picMkLst>
            <pc:docMk/>
            <pc:sldMk cId="742173368" sldId="1927"/>
            <ac:picMk id="145" creationId="{3BF72A4B-E6B7-4D29-A076-3FB7EA3E9AD5}"/>
          </ac:picMkLst>
        </pc:picChg>
        <pc:cxnChg chg="add del">
          <ac:chgData name="Hopefirmly Lyngdoh [Chillibreeze]" userId="01a7a686-b86c-48d4-b45c-9f5406d63a6c" providerId="ADAL" clId="{87E68CC2-9BC3-48CD-95A1-300347A4D550}" dt="2020-07-10T10:22:31.867" v="137" actId="21"/>
          <ac:cxnSpMkLst>
            <pc:docMk/>
            <pc:sldMk cId="742173368" sldId="1927"/>
            <ac:cxnSpMk id="55" creationId="{2DAC287E-1A4C-493E-9BE0-53A6CEBE4929}"/>
          </ac:cxnSpMkLst>
        </pc:cxnChg>
        <pc:cxnChg chg="add del">
          <ac:chgData name="Hopefirmly Lyngdoh [Chillibreeze]" userId="01a7a686-b86c-48d4-b45c-9f5406d63a6c" providerId="ADAL" clId="{87E68CC2-9BC3-48CD-95A1-300347A4D550}" dt="2020-07-10T10:22:31.867" v="137" actId="21"/>
          <ac:cxnSpMkLst>
            <pc:docMk/>
            <pc:sldMk cId="742173368" sldId="1927"/>
            <ac:cxnSpMk id="58" creationId="{12A69E57-A518-41B0-AF24-E016AA12A60D}"/>
          </ac:cxnSpMkLst>
        </pc:cxnChg>
        <pc:cxnChg chg="add del">
          <ac:chgData name="Hopefirmly Lyngdoh [Chillibreeze]" userId="01a7a686-b86c-48d4-b45c-9f5406d63a6c" providerId="ADAL" clId="{87E68CC2-9BC3-48CD-95A1-300347A4D550}" dt="2020-07-10T10:22:31.867" v="137" actId="21"/>
          <ac:cxnSpMkLst>
            <pc:docMk/>
            <pc:sldMk cId="742173368" sldId="1927"/>
            <ac:cxnSpMk id="62" creationId="{EB13D468-E706-4535-8888-1B96543A63B0}"/>
          </ac:cxnSpMkLst>
        </pc:cxnChg>
        <pc:cxnChg chg="add del">
          <ac:chgData name="Hopefirmly Lyngdoh [Chillibreeze]" userId="01a7a686-b86c-48d4-b45c-9f5406d63a6c" providerId="ADAL" clId="{87E68CC2-9BC3-48CD-95A1-300347A4D550}" dt="2020-07-10T10:22:31.867" v="137" actId="21"/>
          <ac:cxnSpMkLst>
            <pc:docMk/>
            <pc:sldMk cId="742173368" sldId="1927"/>
            <ac:cxnSpMk id="65" creationId="{405B8306-FA49-416D-B430-2638932E25DA}"/>
          </ac:cxnSpMkLst>
        </pc:cxnChg>
        <pc:cxnChg chg="add del mod">
          <ac:chgData name="Hopefirmly Lyngdoh [Chillibreeze]" userId="01a7a686-b86c-48d4-b45c-9f5406d63a6c" providerId="ADAL" clId="{87E68CC2-9BC3-48CD-95A1-300347A4D550}" dt="2020-07-10T10:22:52.620" v="177" actId="14100"/>
          <ac:cxnSpMkLst>
            <pc:docMk/>
            <pc:sldMk cId="742173368" sldId="1927"/>
            <ac:cxnSpMk id="70" creationId="{C6E4AD5B-6165-41F5-89CD-0A265D644DC8}"/>
          </ac:cxnSpMkLst>
        </pc:cxnChg>
      </pc:sldChg>
      <pc:sldChg chg="modSp mod modClrScheme chgLayout">
        <pc:chgData name="Hopefirmly Lyngdoh [Chillibreeze]" userId="01a7a686-b86c-48d4-b45c-9f5406d63a6c" providerId="ADAL" clId="{87E68CC2-9BC3-48CD-95A1-300347A4D550}" dt="2020-07-10T10:07:33.996" v="1" actId="700"/>
        <pc:sldMkLst>
          <pc:docMk/>
          <pc:sldMk cId="212236870" sldId="1928"/>
        </pc:sldMkLst>
        <pc:spChg chg="mod ord">
          <ac:chgData name="Hopefirmly Lyngdoh [Chillibreeze]" userId="01a7a686-b86c-48d4-b45c-9f5406d63a6c" providerId="ADAL" clId="{87E68CC2-9BC3-48CD-95A1-300347A4D550}" dt="2020-07-10T10:07:33.996" v="1" actId="700"/>
          <ac:spMkLst>
            <pc:docMk/>
            <pc:sldMk cId="212236870" sldId="1928"/>
            <ac:spMk id="4" creationId="{0CD8665D-5A50-4F07-9D33-48CCD3FD74C7}"/>
          </ac:spMkLst>
        </pc:spChg>
      </pc:sldChg>
    </pc:docChg>
  </pc:docChgLst>
  <pc:docChgLst>
    <pc:chgData name="Diswel Khriam [Chillibreeze]" userId="fbeec9ff-bca4-44d8-a970-c64a780118de" providerId="ADAL" clId="{3475FD5E-44DA-4857-B06D-4E9401A3802A}"/>
    <pc:docChg chg="modSld">
      <pc:chgData name="Diswel Khriam [Chillibreeze]" userId="fbeec9ff-bca4-44d8-a970-c64a780118de" providerId="ADAL" clId="{3475FD5E-44DA-4857-B06D-4E9401A3802A}" dt="2020-07-13T09:02:44.281" v="0" actId="164"/>
      <pc:docMkLst>
        <pc:docMk/>
      </pc:docMkLst>
      <pc:sldChg chg="addSp modSp">
        <pc:chgData name="Diswel Khriam [Chillibreeze]" userId="fbeec9ff-bca4-44d8-a970-c64a780118de" providerId="ADAL" clId="{3475FD5E-44DA-4857-B06D-4E9401A3802A}" dt="2020-07-13T09:02:44.281" v="0" actId="164"/>
        <pc:sldMkLst>
          <pc:docMk/>
          <pc:sldMk cId="729184403" sldId="1913"/>
        </pc:sldMkLst>
        <pc:spChg chg="mod">
          <ac:chgData name="Diswel Khriam [Chillibreeze]" userId="fbeec9ff-bca4-44d8-a970-c64a780118de" providerId="ADAL" clId="{3475FD5E-44DA-4857-B06D-4E9401A3802A}" dt="2020-07-13T09:02:44.281" v="0" actId="164"/>
          <ac:spMkLst>
            <pc:docMk/>
            <pc:sldMk cId="729184403" sldId="1913"/>
            <ac:spMk id="8" creationId="{42B25C2B-51F9-4B7E-BDDE-700B6CEAB63E}"/>
          </ac:spMkLst>
        </pc:spChg>
        <pc:spChg chg="mod">
          <ac:chgData name="Diswel Khriam [Chillibreeze]" userId="fbeec9ff-bca4-44d8-a970-c64a780118de" providerId="ADAL" clId="{3475FD5E-44DA-4857-B06D-4E9401A3802A}" dt="2020-07-13T09:02:44.281" v="0" actId="164"/>
          <ac:spMkLst>
            <pc:docMk/>
            <pc:sldMk cId="729184403" sldId="1913"/>
            <ac:spMk id="9" creationId="{9752C17C-BDCB-4285-AF03-B41089526ED5}"/>
          </ac:spMkLst>
        </pc:spChg>
        <pc:grpChg chg="add mod">
          <ac:chgData name="Diswel Khriam [Chillibreeze]" userId="fbeec9ff-bca4-44d8-a970-c64a780118de" providerId="ADAL" clId="{3475FD5E-44DA-4857-B06D-4E9401A3802A}" dt="2020-07-13T09:02:44.281" v="0" actId="164"/>
          <ac:grpSpMkLst>
            <pc:docMk/>
            <pc:sldMk cId="729184403" sldId="1913"/>
            <ac:grpSpMk id="4" creationId="{04A28E8C-DA23-4ADC-989B-C00C95E1FB57}"/>
          </ac:grpSpMkLst>
        </pc:grpChg>
      </pc:sldChg>
    </pc:docChg>
  </pc:docChgLst>
  <pc:docChgLst>
    <pc:chgData name="Mainkhrawbor Kongknaw [Chillibreeze]" userId="5b2b8286-cc64-4b23-a23e-65507bf6ce9a" providerId="ADAL" clId="{1A1EC597-6F80-43AE-B89C-BCAFC78584FF}"/>
    <pc:docChg chg="undo redo custSel addSld delSld modSld addSection delSection modSection">
      <pc:chgData name="Mainkhrawbor Kongknaw [Chillibreeze]" userId="5b2b8286-cc64-4b23-a23e-65507bf6ce9a" providerId="ADAL" clId="{1A1EC597-6F80-43AE-B89C-BCAFC78584FF}" dt="2020-07-10T09:54:48.516" v="2683" actId="12788"/>
      <pc:docMkLst>
        <pc:docMk/>
      </pc:docMkLst>
      <pc:sldChg chg="add del">
        <pc:chgData name="Mainkhrawbor Kongknaw [Chillibreeze]" userId="5b2b8286-cc64-4b23-a23e-65507bf6ce9a" providerId="ADAL" clId="{1A1EC597-6F80-43AE-B89C-BCAFC78584FF}" dt="2020-07-10T09:43:28.335" v="2496" actId="47"/>
        <pc:sldMkLst>
          <pc:docMk/>
          <pc:sldMk cId="2903744268" sldId="258"/>
        </pc:sldMkLst>
      </pc:sldChg>
      <pc:sldChg chg="add del">
        <pc:chgData name="Mainkhrawbor Kongknaw [Chillibreeze]" userId="5b2b8286-cc64-4b23-a23e-65507bf6ce9a" providerId="ADAL" clId="{1A1EC597-6F80-43AE-B89C-BCAFC78584FF}" dt="2020-07-10T09:43:28.335" v="2496" actId="47"/>
        <pc:sldMkLst>
          <pc:docMk/>
          <pc:sldMk cId="3468777602" sldId="265"/>
        </pc:sldMkLst>
      </pc:sldChg>
      <pc:sldChg chg="add del">
        <pc:chgData name="Mainkhrawbor Kongknaw [Chillibreeze]" userId="5b2b8286-cc64-4b23-a23e-65507bf6ce9a" providerId="ADAL" clId="{1A1EC597-6F80-43AE-B89C-BCAFC78584FF}" dt="2020-07-10T09:43:28.335" v="2496" actId="47"/>
        <pc:sldMkLst>
          <pc:docMk/>
          <pc:sldMk cId="2932533512" sldId="637"/>
        </pc:sldMkLst>
      </pc:sldChg>
      <pc:sldChg chg="add del">
        <pc:chgData name="Mainkhrawbor Kongknaw [Chillibreeze]" userId="5b2b8286-cc64-4b23-a23e-65507bf6ce9a" providerId="ADAL" clId="{1A1EC597-6F80-43AE-B89C-BCAFC78584FF}" dt="2020-07-10T09:43:28.335" v="2496" actId="47"/>
        <pc:sldMkLst>
          <pc:docMk/>
          <pc:sldMk cId="3560731283" sldId="1422"/>
        </pc:sldMkLst>
      </pc:sldChg>
      <pc:sldChg chg="add del">
        <pc:chgData name="Mainkhrawbor Kongknaw [Chillibreeze]" userId="5b2b8286-cc64-4b23-a23e-65507bf6ce9a" providerId="ADAL" clId="{1A1EC597-6F80-43AE-B89C-BCAFC78584FF}" dt="2020-07-10T09:43:28.335" v="2496" actId="47"/>
        <pc:sldMkLst>
          <pc:docMk/>
          <pc:sldMk cId="1375919683" sldId="1459"/>
        </pc:sldMkLst>
      </pc:sldChg>
      <pc:sldChg chg="addSp delSp modSp add mod modClrScheme chgLayout">
        <pc:chgData name="Mainkhrawbor Kongknaw [Chillibreeze]" userId="5b2b8286-cc64-4b23-a23e-65507bf6ce9a" providerId="ADAL" clId="{1A1EC597-6F80-43AE-B89C-BCAFC78584FF}" dt="2020-07-10T08:55:51.015" v="1909" actId="1076"/>
        <pc:sldMkLst>
          <pc:docMk/>
          <pc:sldMk cId="3635852913" sldId="1719"/>
        </pc:sldMkLst>
        <pc:spChg chg="add del mod">
          <ac:chgData name="Mainkhrawbor Kongknaw [Chillibreeze]" userId="5b2b8286-cc64-4b23-a23e-65507bf6ce9a" providerId="ADAL" clId="{1A1EC597-6F80-43AE-B89C-BCAFC78584FF}" dt="2020-07-10T05:51:19.692" v="120"/>
          <ac:spMkLst>
            <pc:docMk/>
            <pc:sldMk cId="3635852913" sldId="1719"/>
            <ac:spMk id="2" creationId="{56D99479-57C2-4656-9844-73EA9F16A210}"/>
          </ac:spMkLst>
        </pc:spChg>
        <pc:spChg chg="add del mod">
          <ac:chgData name="Mainkhrawbor Kongknaw [Chillibreeze]" userId="5b2b8286-cc64-4b23-a23e-65507bf6ce9a" providerId="ADAL" clId="{1A1EC597-6F80-43AE-B89C-BCAFC78584FF}" dt="2020-07-10T05:51:19.972" v="121"/>
          <ac:spMkLst>
            <pc:docMk/>
            <pc:sldMk cId="3635852913" sldId="1719"/>
            <ac:spMk id="3" creationId="{BEB14C9C-BA64-466B-8801-F33902063D0D}"/>
          </ac:spMkLst>
        </pc:spChg>
        <pc:spChg chg="mod ord">
          <ac:chgData name="Mainkhrawbor Kongknaw [Chillibreeze]" userId="5b2b8286-cc64-4b23-a23e-65507bf6ce9a" providerId="ADAL" clId="{1A1EC597-6F80-43AE-B89C-BCAFC78584FF}" dt="2020-07-10T08:54:37.402" v="1902" actId="700"/>
          <ac:spMkLst>
            <pc:docMk/>
            <pc:sldMk cId="3635852913" sldId="1719"/>
            <ac:spMk id="4" creationId="{00000000-0000-0000-0000-000000000000}"/>
          </ac:spMkLst>
        </pc:spChg>
        <pc:spChg chg="add del mod">
          <ac:chgData name="Mainkhrawbor Kongknaw [Chillibreeze]" userId="5b2b8286-cc64-4b23-a23e-65507bf6ce9a" providerId="ADAL" clId="{1A1EC597-6F80-43AE-B89C-BCAFC78584FF}" dt="2020-07-10T05:51:20.125" v="122"/>
          <ac:spMkLst>
            <pc:docMk/>
            <pc:sldMk cId="3635852913" sldId="1719"/>
            <ac:spMk id="5" creationId="{EA67E47D-4947-41A0-994F-DDBDE905A5C0}"/>
          </ac:spMkLst>
        </pc:spChg>
        <pc:picChg chg="add mod">
          <ac:chgData name="Mainkhrawbor Kongknaw [Chillibreeze]" userId="5b2b8286-cc64-4b23-a23e-65507bf6ce9a" providerId="ADAL" clId="{1A1EC597-6F80-43AE-B89C-BCAFC78584FF}" dt="2020-07-10T08:55:51.015" v="1909" actId="1076"/>
          <ac:picMkLst>
            <pc:docMk/>
            <pc:sldMk cId="3635852913" sldId="1719"/>
            <ac:picMk id="6" creationId="{D30E1EAB-0F34-4E97-A8DF-EEDF916AA058}"/>
          </ac:picMkLst>
        </pc:picChg>
      </pc:sldChg>
      <pc:sldChg chg="addSp delSp modSp add mod modClrScheme chgLayout">
        <pc:chgData name="Mainkhrawbor Kongknaw [Chillibreeze]" userId="5b2b8286-cc64-4b23-a23e-65507bf6ce9a" providerId="ADAL" clId="{1A1EC597-6F80-43AE-B89C-BCAFC78584FF}" dt="2020-07-10T09:43:53.333" v="2502" actId="164"/>
        <pc:sldMkLst>
          <pc:docMk/>
          <pc:sldMk cId="467793065" sldId="1859"/>
        </pc:sldMkLst>
        <pc:spChg chg="add mod topLvl">
          <ac:chgData name="Mainkhrawbor Kongknaw [Chillibreeze]" userId="5b2b8286-cc64-4b23-a23e-65507bf6ce9a" providerId="ADAL" clId="{1A1EC597-6F80-43AE-B89C-BCAFC78584FF}" dt="2020-07-10T09:43:51.024" v="2501" actId="164"/>
          <ac:spMkLst>
            <pc:docMk/>
            <pc:sldMk cId="467793065" sldId="1859"/>
            <ac:spMk id="2" creationId="{3F68709B-48A9-4C9B-928E-1D8D3BF5800C}"/>
          </ac:spMkLst>
        </pc:spChg>
        <pc:spChg chg="add mod topLvl">
          <ac:chgData name="Mainkhrawbor Kongknaw [Chillibreeze]" userId="5b2b8286-cc64-4b23-a23e-65507bf6ce9a" providerId="ADAL" clId="{1A1EC597-6F80-43AE-B89C-BCAFC78584FF}" dt="2020-07-10T09:43:51.024" v="2501" actId="164"/>
          <ac:spMkLst>
            <pc:docMk/>
            <pc:sldMk cId="467793065" sldId="1859"/>
            <ac:spMk id="3" creationId="{4221139E-B86F-4B56-BC2A-948C595136EE}"/>
          </ac:spMkLst>
        </pc:spChg>
        <pc:spChg chg="mod topLvl">
          <ac:chgData name="Mainkhrawbor Kongknaw [Chillibreeze]" userId="5b2b8286-cc64-4b23-a23e-65507bf6ce9a" providerId="ADAL" clId="{1A1EC597-6F80-43AE-B89C-BCAFC78584FF}" dt="2020-07-10T09:43:47.239" v="2500" actId="165"/>
          <ac:spMkLst>
            <pc:docMk/>
            <pc:sldMk cId="467793065" sldId="1859"/>
            <ac:spMk id="9" creationId="{FA128197-9565-4512-AEB9-1860AC5C4765}"/>
          </ac:spMkLst>
        </pc:spChg>
        <pc:spChg chg="add mod topLvl">
          <ac:chgData name="Mainkhrawbor Kongknaw [Chillibreeze]" userId="5b2b8286-cc64-4b23-a23e-65507bf6ce9a" providerId="ADAL" clId="{1A1EC597-6F80-43AE-B89C-BCAFC78584FF}" dt="2020-07-10T09:43:51.024" v="2501" actId="164"/>
          <ac:spMkLst>
            <pc:docMk/>
            <pc:sldMk cId="467793065" sldId="1859"/>
            <ac:spMk id="10" creationId="{73044BDA-346A-4575-AAD3-ADDF39FB7BE2}"/>
          </ac:spMkLst>
        </pc:spChg>
        <pc:spChg chg="add mod topLvl">
          <ac:chgData name="Mainkhrawbor Kongknaw [Chillibreeze]" userId="5b2b8286-cc64-4b23-a23e-65507bf6ce9a" providerId="ADAL" clId="{1A1EC597-6F80-43AE-B89C-BCAFC78584FF}" dt="2020-07-10T09:43:51.024" v="2501" actId="164"/>
          <ac:spMkLst>
            <pc:docMk/>
            <pc:sldMk cId="467793065" sldId="1859"/>
            <ac:spMk id="11" creationId="{4BA43334-87AF-4A1A-843E-44E9F7E17230}"/>
          </ac:spMkLst>
        </pc:spChg>
        <pc:spChg chg="add mod topLvl">
          <ac:chgData name="Mainkhrawbor Kongknaw [Chillibreeze]" userId="5b2b8286-cc64-4b23-a23e-65507bf6ce9a" providerId="ADAL" clId="{1A1EC597-6F80-43AE-B89C-BCAFC78584FF}" dt="2020-07-10T09:43:51.024" v="2501" actId="164"/>
          <ac:spMkLst>
            <pc:docMk/>
            <pc:sldMk cId="467793065" sldId="1859"/>
            <ac:spMk id="12" creationId="{EDFEE71D-5B92-4A67-AB9A-FD21809B43AB}"/>
          </ac:spMkLst>
        </pc:spChg>
        <pc:spChg chg="add mod topLvl">
          <ac:chgData name="Mainkhrawbor Kongknaw [Chillibreeze]" userId="5b2b8286-cc64-4b23-a23e-65507bf6ce9a" providerId="ADAL" clId="{1A1EC597-6F80-43AE-B89C-BCAFC78584FF}" dt="2020-07-10T09:43:51.024" v="2501" actId="164"/>
          <ac:spMkLst>
            <pc:docMk/>
            <pc:sldMk cId="467793065" sldId="1859"/>
            <ac:spMk id="13" creationId="{DA82C8E7-5542-407D-B9F9-09807346E44B}"/>
          </ac:spMkLst>
        </pc:spChg>
        <pc:spChg chg="add mod topLvl">
          <ac:chgData name="Mainkhrawbor Kongknaw [Chillibreeze]" userId="5b2b8286-cc64-4b23-a23e-65507bf6ce9a" providerId="ADAL" clId="{1A1EC597-6F80-43AE-B89C-BCAFC78584FF}" dt="2020-07-10T09:43:53.333" v="2502" actId="164"/>
          <ac:spMkLst>
            <pc:docMk/>
            <pc:sldMk cId="467793065" sldId="1859"/>
            <ac:spMk id="14" creationId="{759585B8-14AE-4FB8-867E-6478F803D5D9}"/>
          </ac:spMkLst>
        </pc:spChg>
        <pc:spChg chg="add mod topLvl">
          <ac:chgData name="Mainkhrawbor Kongknaw [Chillibreeze]" userId="5b2b8286-cc64-4b23-a23e-65507bf6ce9a" providerId="ADAL" clId="{1A1EC597-6F80-43AE-B89C-BCAFC78584FF}" dt="2020-07-10T09:43:53.333" v="2502" actId="164"/>
          <ac:spMkLst>
            <pc:docMk/>
            <pc:sldMk cId="467793065" sldId="1859"/>
            <ac:spMk id="15" creationId="{08E4DA89-08CB-4BD7-99A5-279942106C6F}"/>
          </ac:spMkLst>
        </pc:spChg>
        <pc:spChg chg="add mod topLvl">
          <ac:chgData name="Mainkhrawbor Kongknaw [Chillibreeze]" userId="5b2b8286-cc64-4b23-a23e-65507bf6ce9a" providerId="ADAL" clId="{1A1EC597-6F80-43AE-B89C-BCAFC78584FF}" dt="2020-07-10T09:43:53.333" v="2502" actId="164"/>
          <ac:spMkLst>
            <pc:docMk/>
            <pc:sldMk cId="467793065" sldId="1859"/>
            <ac:spMk id="16" creationId="{177CBA88-6024-4FDD-8EE7-DE74343EEAEB}"/>
          </ac:spMkLst>
        </pc:spChg>
        <pc:spChg chg="mod ord">
          <ac:chgData name="Mainkhrawbor Kongknaw [Chillibreeze]" userId="5b2b8286-cc64-4b23-a23e-65507bf6ce9a" providerId="ADAL" clId="{1A1EC597-6F80-43AE-B89C-BCAFC78584FF}" dt="2020-07-10T05:54:09.038" v="252" actId="207"/>
          <ac:spMkLst>
            <pc:docMk/>
            <pc:sldMk cId="467793065" sldId="1859"/>
            <ac:spMk id="17" creationId="{00000000-0000-0000-0000-000000000000}"/>
          </ac:spMkLst>
        </pc:spChg>
        <pc:spChg chg="add mod topLvl">
          <ac:chgData name="Mainkhrawbor Kongknaw [Chillibreeze]" userId="5b2b8286-cc64-4b23-a23e-65507bf6ce9a" providerId="ADAL" clId="{1A1EC597-6F80-43AE-B89C-BCAFC78584FF}" dt="2020-07-10T09:43:53.333" v="2502" actId="164"/>
          <ac:spMkLst>
            <pc:docMk/>
            <pc:sldMk cId="467793065" sldId="1859"/>
            <ac:spMk id="18" creationId="{C40FB88A-3B8E-4DC8-B13A-6C9C26E98C1C}"/>
          </ac:spMkLst>
        </pc:spChg>
        <pc:spChg chg="add mod topLvl">
          <ac:chgData name="Mainkhrawbor Kongknaw [Chillibreeze]" userId="5b2b8286-cc64-4b23-a23e-65507bf6ce9a" providerId="ADAL" clId="{1A1EC597-6F80-43AE-B89C-BCAFC78584FF}" dt="2020-07-10T09:43:53.333" v="2502" actId="164"/>
          <ac:spMkLst>
            <pc:docMk/>
            <pc:sldMk cId="467793065" sldId="1859"/>
            <ac:spMk id="19" creationId="{957A1F21-A4BB-4F99-90E4-5A3FFD89376B}"/>
          </ac:spMkLst>
        </pc:spChg>
        <pc:spChg chg="add mod topLvl">
          <ac:chgData name="Mainkhrawbor Kongknaw [Chillibreeze]" userId="5b2b8286-cc64-4b23-a23e-65507bf6ce9a" providerId="ADAL" clId="{1A1EC597-6F80-43AE-B89C-BCAFC78584FF}" dt="2020-07-10T09:43:53.333" v="2502" actId="164"/>
          <ac:spMkLst>
            <pc:docMk/>
            <pc:sldMk cId="467793065" sldId="1859"/>
            <ac:spMk id="20" creationId="{B89CCF07-2FC3-4C16-B30F-10F16D6BB06A}"/>
          </ac:spMkLst>
        </pc:spChg>
        <pc:spChg chg="add mod topLvl">
          <ac:chgData name="Mainkhrawbor Kongknaw [Chillibreeze]" userId="5b2b8286-cc64-4b23-a23e-65507bf6ce9a" providerId="ADAL" clId="{1A1EC597-6F80-43AE-B89C-BCAFC78584FF}" dt="2020-07-10T09:43:51.024" v="2501" actId="164"/>
          <ac:spMkLst>
            <pc:docMk/>
            <pc:sldMk cId="467793065" sldId="1859"/>
            <ac:spMk id="21" creationId="{163FDA1B-DE91-4B96-B80E-8856DC7CFD20}"/>
          </ac:spMkLst>
        </pc:spChg>
        <pc:spChg chg="add del mod">
          <ac:chgData name="Mainkhrawbor Kongknaw [Chillibreeze]" userId="5b2b8286-cc64-4b23-a23e-65507bf6ce9a" providerId="ADAL" clId="{1A1EC597-6F80-43AE-B89C-BCAFC78584FF}" dt="2020-07-10T05:59:36.427" v="308"/>
          <ac:spMkLst>
            <pc:docMk/>
            <pc:sldMk cId="467793065" sldId="1859"/>
            <ac:spMk id="22" creationId="{650C2B02-8ED1-4CA5-8269-0EDE8E25D454}"/>
          </ac:spMkLst>
        </pc:spChg>
        <pc:spChg chg="add mod topLvl">
          <ac:chgData name="Mainkhrawbor Kongknaw [Chillibreeze]" userId="5b2b8286-cc64-4b23-a23e-65507bf6ce9a" providerId="ADAL" clId="{1A1EC597-6F80-43AE-B89C-BCAFC78584FF}" dt="2020-07-10T09:43:51.024" v="2501" actId="164"/>
          <ac:spMkLst>
            <pc:docMk/>
            <pc:sldMk cId="467793065" sldId="1859"/>
            <ac:spMk id="23" creationId="{2389E7F3-CD0D-4149-A9AC-E64E62C425D3}"/>
          </ac:spMkLst>
        </pc:spChg>
        <pc:spChg chg="add mod topLvl">
          <ac:chgData name="Mainkhrawbor Kongknaw [Chillibreeze]" userId="5b2b8286-cc64-4b23-a23e-65507bf6ce9a" providerId="ADAL" clId="{1A1EC597-6F80-43AE-B89C-BCAFC78584FF}" dt="2020-07-10T09:43:51.024" v="2501" actId="164"/>
          <ac:spMkLst>
            <pc:docMk/>
            <pc:sldMk cId="467793065" sldId="1859"/>
            <ac:spMk id="24" creationId="{5DC997A4-9D19-4937-ADA5-6FADA377737C}"/>
          </ac:spMkLst>
        </pc:spChg>
        <pc:spChg chg="add mod">
          <ac:chgData name="Mainkhrawbor Kongknaw [Chillibreeze]" userId="5b2b8286-cc64-4b23-a23e-65507bf6ce9a" providerId="ADAL" clId="{1A1EC597-6F80-43AE-B89C-BCAFC78584FF}" dt="2020-07-10T06:00:55.904" v="345" actId="571"/>
          <ac:spMkLst>
            <pc:docMk/>
            <pc:sldMk cId="467793065" sldId="1859"/>
            <ac:spMk id="26" creationId="{72678FDE-0248-4932-B21F-B9853864A7AC}"/>
          </ac:spMkLst>
        </pc:spChg>
        <pc:spChg chg="add mod">
          <ac:chgData name="Mainkhrawbor Kongknaw [Chillibreeze]" userId="5b2b8286-cc64-4b23-a23e-65507bf6ce9a" providerId="ADAL" clId="{1A1EC597-6F80-43AE-B89C-BCAFC78584FF}" dt="2020-07-10T06:00:55.904" v="345" actId="571"/>
          <ac:spMkLst>
            <pc:docMk/>
            <pc:sldMk cId="467793065" sldId="1859"/>
            <ac:spMk id="27" creationId="{F4E849B1-23D7-48A9-8E30-76833040AFBE}"/>
          </ac:spMkLst>
        </pc:spChg>
        <pc:spChg chg="add mod">
          <ac:chgData name="Mainkhrawbor Kongknaw [Chillibreeze]" userId="5b2b8286-cc64-4b23-a23e-65507bf6ce9a" providerId="ADAL" clId="{1A1EC597-6F80-43AE-B89C-BCAFC78584FF}" dt="2020-07-10T06:00:55.904" v="345" actId="571"/>
          <ac:spMkLst>
            <pc:docMk/>
            <pc:sldMk cId="467793065" sldId="1859"/>
            <ac:spMk id="28" creationId="{3C7AFA16-A5BE-4F4C-B70F-41BB945624D3}"/>
          </ac:spMkLst>
        </pc:spChg>
        <pc:spChg chg="add mod topLvl">
          <ac:chgData name="Mainkhrawbor Kongknaw [Chillibreeze]" userId="5b2b8286-cc64-4b23-a23e-65507bf6ce9a" providerId="ADAL" clId="{1A1EC597-6F80-43AE-B89C-BCAFC78584FF}" dt="2020-07-10T09:43:51.024" v="2501" actId="164"/>
          <ac:spMkLst>
            <pc:docMk/>
            <pc:sldMk cId="467793065" sldId="1859"/>
            <ac:spMk id="29" creationId="{0CD1D90E-0E29-4766-AFD9-896A48C4B221}"/>
          </ac:spMkLst>
        </pc:spChg>
        <pc:spChg chg="add mod topLvl">
          <ac:chgData name="Mainkhrawbor Kongknaw [Chillibreeze]" userId="5b2b8286-cc64-4b23-a23e-65507bf6ce9a" providerId="ADAL" clId="{1A1EC597-6F80-43AE-B89C-BCAFC78584FF}" dt="2020-07-10T09:43:51.024" v="2501" actId="164"/>
          <ac:spMkLst>
            <pc:docMk/>
            <pc:sldMk cId="467793065" sldId="1859"/>
            <ac:spMk id="30" creationId="{4C571259-2DEA-49A8-8521-2B42CD9769E0}"/>
          </ac:spMkLst>
        </pc:spChg>
        <pc:spChg chg="add mod topLvl">
          <ac:chgData name="Mainkhrawbor Kongknaw [Chillibreeze]" userId="5b2b8286-cc64-4b23-a23e-65507bf6ce9a" providerId="ADAL" clId="{1A1EC597-6F80-43AE-B89C-BCAFC78584FF}" dt="2020-07-10T09:43:51.024" v="2501" actId="164"/>
          <ac:spMkLst>
            <pc:docMk/>
            <pc:sldMk cId="467793065" sldId="1859"/>
            <ac:spMk id="31" creationId="{EE72E5BD-43C9-44B5-A61B-31F9322652EA}"/>
          </ac:spMkLst>
        </pc:spChg>
        <pc:spChg chg="add mod topLvl">
          <ac:chgData name="Mainkhrawbor Kongknaw [Chillibreeze]" userId="5b2b8286-cc64-4b23-a23e-65507bf6ce9a" providerId="ADAL" clId="{1A1EC597-6F80-43AE-B89C-BCAFC78584FF}" dt="2020-07-10T09:43:51.024" v="2501" actId="164"/>
          <ac:spMkLst>
            <pc:docMk/>
            <pc:sldMk cId="467793065" sldId="1859"/>
            <ac:spMk id="32" creationId="{2064A317-89C3-4798-9DAF-A9183BA86228}"/>
          </ac:spMkLst>
        </pc:spChg>
        <pc:spChg chg="add mod topLvl">
          <ac:chgData name="Mainkhrawbor Kongknaw [Chillibreeze]" userId="5b2b8286-cc64-4b23-a23e-65507bf6ce9a" providerId="ADAL" clId="{1A1EC597-6F80-43AE-B89C-BCAFC78584FF}" dt="2020-07-10T09:43:51.024" v="2501" actId="164"/>
          <ac:spMkLst>
            <pc:docMk/>
            <pc:sldMk cId="467793065" sldId="1859"/>
            <ac:spMk id="33" creationId="{A1B93BBC-4C6E-44B6-97AC-BDE31DCEF5B5}"/>
          </ac:spMkLst>
        </pc:spChg>
        <pc:spChg chg="add mod topLvl">
          <ac:chgData name="Mainkhrawbor Kongknaw [Chillibreeze]" userId="5b2b8286-cc64-4b23-a23e-65507bf6ce9a" providerId="ADAL" clId="{1A1EC597-6F80-43AE-B89C-BCAFC78584FF}" dt="2020-07-10T09:43:51.024" v="2501" actId="164"/>
          <ac:spMkLst>
            <pc:docMk/>
            <pc:sldMk cId="467793065" sldId="1859"/>
            <ac:spMk id="34" creationId="{C16ACDC7-F1DE-4C26-A55C-70CE6C810C03}"/>
          </ac:spMkLst>
        </pc:spChg>
        <pc:spChg chg="add mod topLvl">
          <ac:chgData name="Mainkhrawbor Kongknaw [Chillibreeze]" userId="5b2b8286-cc64-4b23-a23e-65507bf6ce9a" providerId="ADAL" clId="{1A1EC597-6F80-43AE-B89C-BCAFC78584FF}" dt="2020-07-10T09:43:53.333" v="2502" actId="164"/>
          <ac:spMkLst>
            <pc:docMk/>
            <pc:sldMk cId="467793065" sldId="1859"/>
            <ac:spMk id="35" creationId="{D4E5C26E-DD5A-4F83-A106-7C3B1CCB2F8A}"/>
          </ac:spMkLst>
        </pc:spChg>
        <pc:spChg chg="add del mod">
          <ac:chgData name="Mainkhrawbor Kongknaw [Chillibreeze]" userId="5b2b8286-cc64-4b23-a23e-65507bf6ce9a" providerId="ADAL" clId="{1A1EC597-6F80-43AE-B89C-BCAFC78584FF}" dt="2020-07-10T06:05:51.890" v="513" actId="478"/>
          <ac:spMkLst>
            <pc:docMk/>
            <pc:sldMk cId="467793065" sldId="1859"/>
            <ac:spMk id="36" creationId="{A4F0133D-0934-441D-B8DD-3F6B75152491}"/>
          </ac:spMkLst>
        </pc:spChg>
        <pc:spChg chg="add mod topLvl">
          <ac:chgData name="Mainkhrawbor Kongknaw [Chillibreeze]" userId="5b2b8286-cc64-4b23-a23e-65507bf6ce9a" providerId="ADAL" clId="{1A1EC597-6F80-43AE-B89C-BCAFC78584FF}" dt="2020-07-10T09:43:53.333" v="2502" actId="164"/>
          <ac:spMkLst>
            <pc:docMk/>
            <pc:sldMk cId="467793065" sldId="1859"/>
            <ac:spMk id="37" creationId="{102C1A77-894F-4F4F-AF86-806DAC8D093C}"/>
          </ac:spMkLst>
        </pc:spChg>
        <pc:spChg chg="add mod topLvl">
          <ac:chgData name="Mainkhrawbor Kongknaw [Chillibreeze]" userId="5b2b8286-cc64-4b23-a23e-65507bf6ce9a" providerId="ADAL" clId="{1A1EC597-6F80-43AE-B89C-BCAFC78584FF}" dt="2020-07-10T09:43:53.333" v="2502" actId="164"/>
          <ac:spMkLst>
            <pc:docMk/>
            <pc:sldMk cId="467793065" sldId="1859"/>
            <ac:spMk id="38" creationId="{2328B839-F0C0-45C1-B309-01E5ECD111BA}"/>
          </ac:spMkLst>
        </pc:spChg>
        <pc:spChg chg="add del mod topLvl">
          <ac:chgData name="Mainkhrawbor Kongknaw [Chillibreeze]" userId="5b2b8286-cc64-4b23-a23e-65507bf6ce9a" providerId="ADAL" clId="{1A1EC597-6F80-43AE-B89C-BCAFC78584FF}" dt="2020-07-10T06:05:51.890" v="513" actId="478"/>
          <ac:spMkLst>
            <pc:docMk/>
            <pc:sldMk cId="467793065" sldId="1859"/>
            <ac:spMk id="39" creationId="{C88C7409-53C1-4E0E-827F-4F25FFB7D1EE}"/>
          </ac:spMkLst>
        </pc:spChg>
        <pc:spChg chg="add mod topLvl">
          <ac:chgData name="Mainkhrawbor Kongknaw [Chillibreeze]" userId="5b2b8286-cc64-4b23-a23e-65507bf6ce9a" providerId="ADAL" clId="{1A1EC597-6F80-43AE-B89C-BCAFC78584FF}" dt="2020-07-10T09:43:53.333" v="2502" actId="164"/>
          <ac:spMkLst>
            <pc:docMk/>
            <pc:sldMk cId="467793065" sldId="1859"/>
            <ac:spMk id="40" creationId="{8FA293BF-13CD-4EDC-A881-39DFC0F25240}"/>
          </ac:spMkLst>
        </pc:spChg>
        <pc:spChg chg="add mod topLvl">
          <ac:chgData name="Mainkhrawbor Kongknaw [Chillibreeze]" userId="5b2b8286-cc64-4b23-a23e-65507bf6ce9a" providerId="ADAL" clId="{1A1EC597-6F80-43AE-B89C-BCAFC78584FF}" dt="2020-07-10T09:43:53.333" v="2502" actId="164"/>
          <ac:spMkLst>
            <pc:docMk/>
            <pc:sldMk cId="467793065" sldId="1859"/>
            <ac:spMk id="41" creationId="{23127A1C-3B86-4AB4-97EF-BCC99E0E7AC6}"/>
          </ac:spMkLst>
        </pc:spChg>
        <pc:spChg chg="add del mod topLvl">
          <ac:chgData name="Mainkhrawbor Kongknaw [Chillibreeze]" userId="5b2b8286-cc64-4b23-a23e-65507bf6ce9a" providerId="ADAL" clId="{1A1EC597-6F80-43AE-B89C-BCAFC78584FF}" dt="2020-07-10T06:05:51.890" v="513" actId="478"/>
          <ac:spMkLst>
            <pc:docMk/>
            <pc:sldMk cId="467793065" sldId="1859"/>
            <ac:spMk id="42" creationId="{521991C7-8C7B-40FF-9E44-5C08E2180570}"/>
          </ac:spMkLst>
        </pc:spChg>
        <pc:spChg chg="add mod topLvl">
          <ac:chgData name="Mainkhrawbor Kongknaw [Chillibreeze]" userId="5b2b8286-cc64-4b23-a23e-65507bf6ce9a" providerId="ADAL" clId="{1A1EC597-6F80-43AE-B89C-BCAFC78584FF}" dt="2020-07-10T09:43:53.333" v="2502" actId="164"/>
          <ac:spMkLst>
            <pc:docMk/>
            <pc:sldMk cId="467793065" sldId="1859"/>
            <ac:spMk id="43" creationId="{9240F3BC-5095-45C6-80E2-A2FDE5A4E638}"/>
          </ac:spMkLst>
        </pc:spChg>
        <pc:spChg chg="add mod">
          <ac:chgData name="Mainkhrawbor Kongknaw [Chillibreeze]" userId="5b2b8286-cc64-4b23-a23e-65507bf6ce9a" providerId="ADAL" clId="{1A1EC597-6F80-43AE-B89C-BCAFC78584FF}" dt="2020-07-10T09:43:45.764" v="2499" actId="12789"/>
          <ac:spMkLst>
            <pc:docMk/>
            <pc:sldMk cId="467793065" sldId="1859"/>
            <ac:spMk id="47" creationId="{C2A82E0E-BAC9-45C4-9D71-516B6802F21B}"/>
          </ac:spMkLst>
        </pc:spChg>
        <pc:grpChg chg="add del mod">
          <ac:chgData name="Mainkhrawbor Kongknaw [Chillibreeze]" userId="5b2b8286-cc64-4b23-a23e-65507bf6ce9a" providerId="ADAL" clId="{1A1EC597-6F80-43AE-B89C-BCAFC78584FF}" dt="2020-07-10T06:00:50.164" v="343" actId="165"/>
          <ac:grpSpMkLst>
            <pc:docMk/>
            <pc:sldMk cId="467793065" sldId="1859"/>
            <ac:grpSpMk id="25" creationId="{D9158D24-7722-4856-BF07-4D3A04E35A13}"/>
          </ac:grpSpMkLst>
        </pc:grpChg>
        <pc:grpChg chg="add del mod">
          <ac:chgData name="Mainkhrawbor Kongknaw [Chillibreeze]" userId="5b2b8286-cc64-4b23-a23e-65507bf6ce9a" providerId="ADAL" clId="{1A1EC597-6F80-43AE-B89C-BCAFC78584FF}" dt="2020-07-10T06:02:12.219" v="448" actId="165"/>
          <ac:grpSpMkLst>
            <pc:docMk/>
            <pc:sldMk cId="467793065" sldId="1859"/>
            <ac:grpSpMk id="44" creationId="{3270737A-9CD1-4CDB-88CA-5B8F8EED4713}"/>
          </ac:grpSpMkLst>
        </pc:grpChg>
        <pc:grpChg chg="add del mod">
          <ac:chgData name="Mainkhrawbor Kongknaw [Chillibreeze]" userId="5b2b8286-cc64-4b23-a23e-65507bf6ce9a" providerId="ADAL" clId="{1A1EC597-6F80-43AE-B89C-BCAFC78584FF}" dt="2020-07-10T06:02:07.813" v="429" actId="165"/>
          <ac:grpSpMkLst>
            <pc:docMk/>
            <pc:sldMk cId="467793065" sldId="1859"/>
            <ac:grpSpMk id="45" creationId="{B644D04E-5447-4286-A333-783F8865F480}"/>
          </ac:grpSpMkLst>
        </pc:grpChg>
        <pc:grpChg chg="add del mod">
          <ac:chgData name="Mainkhrawbor Kongknaw [Chillibreeze]" userId="5b2b8286-cc64-4b23-a23e-65507bf6ce9a" providerId="ADAL" clId="{1A1EC597-6F80-43AE-B89C-BCAFC78584FF}" dt="2020-07-10T06:07:33.377" v="528" actId="165"/>
          <ac:grpSpMkLst>
            <pc:docMk/>
            <pc:sldMk cId="467793065" sldId="1859"/>
            <ac:grpSpMk id="46" creationId="{0C648FB8-0549-4446-BF20-12ED9F5C9218}"/>
          </ac:grpSpMkLst>
        </pc:grpChg>
        <pc:grpChg chg="add del mod">
          <ac:chgData name="Mainkhrawbor Kongknaw [Chillibreeze]" userId="5b2b8286-cc64-4b23-a23e-65507bf6ce9a" providerId="ADAL" clId="{1A1EC597-6F80-43AE-B89C-BCAFC78584FF}" dt="2020-07-10T09:43:47.239" v="2500" actId="165"/>
          <ac:grpSpMkLst>
            <pc:docMk/>
            <pc:sldMk cId="467793065" sldId="1859"/>
            <ac:grpSpMk id="48" creationId="{9F193D43-C471-469C-B338-2C28C9D1FE6D}"/>
          </ac:grpSpMkLst>
        </pc:grpChg>
        <pc:grpChg chg="add mod">
          <ac:chgData name="Mainkhrawbor Kongknaw [Chillibreeze]" userId="5b2b8286-cc64-4b23-a23e-65507bf6ce9a" providerId="ADAL" clId="{1A1EC597-6F80-43AE-B89C-BCAFC78584FF}" dt="2020-07-10T09:43:51.024" v="2501" actId="164"/>
          <ac:grpSpMkLst>
            <pc:docMk/>
            <pc:sldMk cId="467793065" sldId="1859"/>
            <ac:grpSpMk id="49" creationId="{0134418D-6307-4B4F-82A9-4B535C6F0244}"/>
          </ac:grpSpMkLst>
        </pc:grpChg>
        <pc:grpChg chg="add mod">
          <ac:chgData name="Mainkhrawbor Kongknaw [Chillibreeze]" userId="5b2b8286-cc64-4b23-a23e-65507bf6ce9a" providerId="ADAL" clId="{1A1EC597-6F80-43AE-B89C-BCAFC78584FF}" dt="2020-07-10T09:43:53.333" v="2502" actId="164"/>
          <ac:grpSpMkLst>
            <pc:docMk/>
            <pc:sldMk cId="467793065" sldId="1859"/>
            <ac:grpSpMk id="50" creationId="{E69479E9-4F28-4E4B-B240-E60253BE75BD}"/>
          </ac:grpSpMkLst>
        </pc:grpChg>
        <pc:picChg chg="del mod">
          <ac:chgData name="Mainkhrawbor Kongknaw [Chillibreeze]" userId="5b2b8286-cc64-4b23-a23e-65507bf6ce9a" providerId="ADAL" clId="{1A1EC597-6F80-43AE-B89C-BCAFC78584FF}" dt="2020-07-10T06:05:16.059" v="495" actId="478"/>
          <ac:picMkLst>
            <pc:docMk/>
            <pc:sldMk cId="467793065" sldId="1859"/>
            <ac:picMk id="7" creationId="{462410B3-909B-4386-95DE-5430CB9E1A71}"/>
          </ac:picMkLst>
        </pc:picChg>
        <pc:picChg chg="del mod">
          <ac:chgData name="Mainkhrawbor Kongknaw [Chillibreeze]" userId="5b2b8286-cc64-4b23-a23e-65507bf6ce9a" providerId="ADAL" clId="{1A1EC597-6F80-43AE-B89C-BCAFC78584FF}" dt="2020-07-10T06:05:16.059" v="495" actId="478"/>
          <ac:picMkLst>
            <pc:docMk/>
            <pc:sldMk cId="467793065" sldId="1859"/>
            <ac:picMk id="8" creationId="{A542DEE7-C23C-46CE-92D2-4306BC53B04A}"/>
          </ac:picMkLst>
        </pc:picChg>
      </pc:sldChg>
      <pc:sldChg chg="add del">
        <pc:chgData name="Mainkhrawbor Kongknaw [Chillibreeze]" userId="5b2b8286-cc64-4b23-a23e-65507bf6ce9a" providerId="ADAL" clId="{1A1EC597-6F80-43AE-B89C-BCAFC78584FF}" dt="2020-07-10T09:43:28.335" v="2496" actId="47"/>
        <pc:sldMkLst>
          <pc:docMk/>
          <pc:sldMk cId="3746766023" sldId="1865"/>
        </pc:sldMkLst>
      </pc:sldChg>
      <pc:sldChg chg="add del">
        <pc:chgData name="Mainkhrawbor Kongknaw [Chillibreeze]" userId="5b2b8286-cc64-4b23-a23e-65507bf6ce9a" providerId="ADAL" clId="{1A1EC597-6F80-43AE-B89C-BCAFC78584FF}" dt="2020-07-10T09:43:28.335" v="2496" actId="47"/>
        <pc:sldMkLst>
          <pc:docMk/>
          <pc:sldMk cId="147127208" sldId="1871"/>
        </pc:sldMkLst>
      </pc:sldChg>
      <pc:sldChg chg="add del">
        <pc:chgData name="Mainkhrawbor Kongknaw [Chillibreeze]" userId="5b2b8286-cc64-4b23-a23e-65507bf6ce9a" providerId="ADAL" clId="{1A1EC597-6F80-43AE-B89C-BCAFC78584FF}" dt="2020-07-10T09:43:28.335" v="2496" actId="47"/>
        <pc:sldMkLst>
          <pc:docMk/>
          <pc:sldMk cId="3335741821" sldId="1872"/>
        </pc:sldMkLst>
      </pc:sldChg>
      <pc:sldChg chg="add del">
        <pc:chgData name="Mainkhrawbor Kongknaw [Chillibreeze]" userId="5b2b8286-cc64-4b23-a23e-65507bf6ce9a" providerId="ADAL" clId="{1A1EC597-6F80-43AE-B89C-BCAFC78584FF}" dt="2020-07-10T09:43:28.335" v="2496" actId="47"/>
        <pc:sldMkLst>
          <pc:docMk/>
          <pc:sldMk cId="323899221" sldId="1873"/>
        </pc:sldMkLst>
      </pc:sldChg>
      <pc:sldChg chg="add del">
        <pc:chgData name="Mainkhrawbor Kongknaw [Chillibreeze]" userId="5b2b8286-cc64-4b23-a23e-65507bf6ce9a" providerId="ADAL" clId="{1A1EC597-6F80-43AE-B89C-BCAFC78584FF}" dt="2020-07-10T09:43:28.335" v="2496" actId="47"/>
        <pc:sldMkLst>
          <pc:docMk/>
          <pc:sldMk cId="4000954467" sldId="1874"/>
        </pc:sldMkLst>
      </pc:sldChg>
      <pc:sldChg chg="add del">
        <pc:chgData name="Mainkhrawbor Kongknaw [Chillibreeze]" userId="5b2b8286-cc64-4b23-a23e-65507bf6ce9a" providerId="ADAL" clId="{1A1EC597-6F80-43AE-B89C-BCAFC78584FF}" dt="2020-07-10T09:43:28.335" v="2496" actId="47"/>
        <pc:sldMkLst>
          <pc:docMk/>
          <pc:sldMk cId="2096500426" sldId="1875"/>
        </pc:sldMkLst>
      </pc:sldChg>
      <pc:sldChg chg="add del">
        <pc:chgData name="Mainkhrawbor Kongknaw [Chillibreeze]" userId="5b2b8286-cc64-4b23-a23e-65507bf6ce9a" providerId="ADAL" clId="{1A1EC597-6F80-43AE-B89C-BCAFC78584FF}" dt="2020-07-10T09:43:28.335" v="2496" actId="47"/>
        <pc:sldMkLst>
          <pc:docMk/>
          <pc:sldMk cId="2005633850" sldId="1876"/>
        </pc:sldMkLst>
      </pc:sldChg>
      <pc:sldChg chg="add del">
        <pc:chgData name="Mainkhrawbor Kongknaw [Chillibreeze]" userId="5b2b8286-cc64-4b23-a23e-65507bf6ce9a" providerId="ADAL" clId="{1A1EC597-6F80-43AE-B89C-BCAFC78584FF}" dt="2020-07-10T09:43:28.335" v="2496" actId="47"/>
        <pc:sldMkLst>
          <pc:docMk/>
          <pc:sldMk cId="3299241507" sldId="1877"/>
        </pc:sldMkLst>
      </pc:sldChg>
      <pc:sldChg chg="add del">
        <pc:chgData name="Mainkhrawbor Kongknaw [Chillibreeze]" userId="5b2b8286-cc64-4b23-a23e-65507bf6ce9a" providerId="ADAL" clId="{1A1EC597-6F80-43AE-B89C-BCAFC78584FF}" dt="2020-07-10T09:43:28.335" v="2496" actId="47"/>
        <pc:sldMkLst>
          <pc:docMk/>
          <pc:sldMk cId="3060697331" sldId="1878"/>
        </pc:sldMkLst>
      </pc:sldChg>
      <pc:sldChg chg="add del">
        <pc:chgData name="Mainkhrawbor Kongknaw [Chillibreeze]" userId="5b2b8286-cc64-4b23-a23e-65507bf6ce9a" providerId="ADAL" clId="{1A1EC597-6F80-43AE-B89C-BCAFC78584FF}" dt="2020-07-10T09:43:28.335" v="2496" actId="47"/>
        <pc:sldMkLst>
          <pc:docMk/>
          <pc:sldMk cId="1663750524" sldId="1879"/>
        </pc:sldMkLst>
      </pc:sldChg>
      <pc:sldChg chg="add del">
        <pc:chgData name="Mainkhrawbor Kongknaw [Chillibreeze]" userId="5b2b8286-cc64-4b23-a23e-65507bf6ce9a" providerId="ADAL" clId="{1A1EC597-6F80-43AE-B89C-BCAFC78584FF}" dt="2020-07-10T09:43:28.335" v="2496" actId="47"/>
        <pc:sldMkLst>
          <pc:docMk/>
          <pc:sldMk cId="316985794" sldId="1880"/>
        </pc:sldMkLst>
      </pc:sldChg>
      <pc:sldChg chg="add del">
        <pc:chgData name="Mainkhrawbor Kongknaw [Chillibreeze]" userId="5b2b8286-cc64-4b23-a23e-65507bf6ce9a" providerId="ADAL" clId="{1A1EC597-6F80-43AE-B89C-BCAFC78584FF}" dt="2020-07-10T09:43:28.335" v="2496" actId="47"/>
        <pc:sldMkLst>
          <pc:docMk/>
          <pc:sldMk cId="2894631293" sldId="1881"/>
        </pc:sldMkLst>
      </pc:sldChg>
      <pc:sldChg chg="add del">
        <pc:chgData name="Mainkhrawbor Kongknaw [Chillibreeze]" userId="5b2b8286-cc64-4b23-a23e-65507bf6ce9a" providerId="ADAL" clId="{1A1EC597-6F80-43AE-B89C-BCAFC78584FF}" dt="2020-07-10T09:43:28.335" v="2496" actId="47"/>
        <pc:sldMkLst>
          <pc:docMk/>
          <pc:sldMk cId="17682011" sldId="1882"/>
        </pc:sldMkLst>
      </pc:sldChg>
      <pc:sldChg chg="addSp delSp modSp add mod modClrScheme chgLayout">
        <pc:chgData name="Mainkhrawbor Kongknaw [Chillibreeze]" userId="5b2b8286-cc64-4b23-a23e-65507bf6ce9a" providerId="ADAL" clId="{1A1EC597-6F80-43AE-B89C-BCAFC78584FF}" dt="2020-07-10T09:54:48.516" v="2683" actId="12788"/>
        <pc:sldMkLst>
          <pc:docMk/>
          <pc:sldMk cId="4058212062" sldId="1883"/>
        </pc:sldMkLst>
        <pc:spChg chg="mod ord">
          <ac:chgData name="Mainkhrawbor Kongknaw [Chillibreeze]" userId="5b2b8286-cc64-4b23-a23e-65507bf6ce9a" providerId="ADAL" clId="{1A1EC597-6F80-43AE-B89C-BCAFC78584FF}" dt="2020-07-10T05:41:17.916" v="2" actId="700"/>
          <ac:spMkLst>
            <pc:docMk/>
            <pc:sldMk cId="4058212062" sldId="1883"/>
            <ac:spMk id="2" creationId="{A13C0885-9660-42ED-B074-34059C74AD9F}"/>
          </ac:spMkLst>
        </pc:spChg>
        <pc:spChg chg="del mod ord">
          <ac:chgData name="Mainkhrawbor Kongknaw [Chillibreeze]" userId="5b2b8286-cc64-4b23-a23e-65507bf6ce9a" providerId="ADAL" clId="{1A1EC597-6F80-43AE-B89C-BCAFC78584FF}" dt="2020-07-10T08:52:03.003" v="1888" actId="478"/>
          <ac:spMkLst>
            <pc:docMk/>
            <pc:sldMk cId="4058212062" sldId="1883"/>
            <ac:spMk id="3" creationId="{974BE912-27D9-4EC4-B6EA-F486205EFAB3}"/>
          </ac:spMkLst>
        </pc:spChg>
        <pc:spChg chg="mod">
          <ac:chgData name="Mainkhrawbor Kongknaw [Chillibreeze]" userId="5b2b8286-cc64-4b23-a23e-65507bf6ce9a" providerId="ADAL" clId="{1A1EC597-6F80-43AE-B89C-BCAFC78584FF}" dt="2020-07-10T08:50:41.237" v="1855"/>
          <ac:spMkLst>
            <pc:docMk/>
            <pc:sldMk cId="4058212062" sldId="1883"/>
            <ac:spMk id="5" creationId="{A07A2F8C-091D-4272-881A-7A3895657A25}"/>
          </ac:spMkLst>
        </pc:spChg>
        <pc:spChg chg="mod">
          <ac:chgData name="Mainkhrawbor Kongknaw [Chillibreeze]" userId="5b2b8286-cc64-4b23-a23e-65507bf6ce9a" providerId="ADAL" clId="{1A1EC597-6F80-43AE-B89C-BCAFC78584FF}" dt="2020-07-10T08:50:41.237" v="1855"/>
          <ac:spMkLst>
            <pc:docMk/>
            <pc:sldMk cId="4058212062" sldId="1883"/>
            <ac:spMk id="6" creationId="{A2F0C6EC-37BC-44C7-A955-DC73699B6A11}"/>
          </ac:spMkLst>
        </pc:spChg>
        <pc:spChg chg="add del mod">
          <ac:chgData name="Mainkhrawbor Kongknaw [Chillibreeze]" userId="5b2b8286-cc64-4b23-a23e-65507bf6ce9a" providerId="ADAL" clId="{1A1EC597-6F80-43AE-B89C-BCAFC78584FF}" dt="2020-07-10T08:51:15.218" v="1859" actId="478"/>
          <ac:spMkLst>
            <pc:docMk/>
            <pc:sldMk cId="4058212062" sldId="1883"/>
            <ac:spMk id="8" creationId="{336FBD34-1795-4377-8E2A-10972F589DBC}"/>
          </ac:spMkLst>
        </pc:spChg>
        <pc:spChg chg="mod">
          <ac:chgData name="Mainkhrawbor Kongknaw [Chillibreeze]" userId="5b2b8286-cc64-4b23-a23e-65507bf6ce9a" providerId="ADAL" clId="{1A1EC597-6F80-43AE-B89C-BCAFC78584FF}" dt="2020-07-10T08:50:41.237" v="1855"/>
          <ac:spMkLst>
            <pc:docMk/>
            <pc:sldMk cId="4058212062" sldId="1883"/>
            <ac:spMk id="11" creationId="{1B5102CC-22C2-4047-885F-240F70D9C84B}"/>
          </ac:spMkLst>
        </pc:spChg>
        <pc:spChg chg="mod">
          <ac:chgData name="Mainkhrawbor Kongknaw [Chillibreeze]" userId="5b2b8286-cc64-4b23-a23e-65507bf6ce9a" providerId="ADAL" clId="{1A1EC597-6F80-43AE-B89C-BCAFC78584FF}" dt="2020-07-10T08:50:41.237" v="1855"/>
          <ac:spMkLst>
            <pc:docMk/>
            <pc:sldMk cId="4058212062" sldId="1883"/>
            <ac:spMk id="12" creationId="{49CBF0AE-9F3A-4A3B-992E-9E39AF773CDD}"/>
          </ac:spMkLst>
        </pc:spChg>
        <pc:spChg chg="add del mod">
          <ac:chgData name="Mainkhrawbor Kongknaw [Chillibreeze]" userId="5b2b8286-cc64-4b23-a23e-65507bf6ce9a" providerId="ADAL" clId="{1A1EC597-6F80-43AE-B89C-BCAFC78584FF}" dt="2020-07-10T08:51:15.218" v="1859" actId="478"/>
          <ac:spMkLst>
            <pc:docMk/>
            <pc:sldMk cId="4058212062" sldId="1883"/>
            <ac:spMk id="14" creationId="{D9E727E4-8E37-451C-99BA-0332F48598CB}"/>
          </ac:spMkLst>
        </pc:spChg>
        <pc:spChg chg="mod">
          <ac:chgData name="Mainkhrawbor Kongknaw [Chillibreeze]" userId="5b2b8286-cc64-4b23-a23e-65507bf6ce9a" providerId="ADAL" clId="{1A1EC597-6F80-43AE-B89C-BCAFC78584FF}" dt="2020-07-10T08:50:41.237" v="1855"/>
          <ac:spMkLst>
            <pc:docMk/>
            <pc:sldMk cId="4058212062" sldId="1883"/>
            <ac:spMk id="17" creationId="{A993BBB2-A866-43C6-B03A-148C9879D992}"/>
          </ac:spMkLst>
        </pc:spChg>
        <pc:spChg chg="mod">
          <ac:chgData name="Mainkhrawbor Kongknaw [Chillibreeze]" userId="5b2b8286-cc64-4b23-a23e-65507bf6ce9a" providerId="ADAL" clId="{1A1EC597-6F80-43AE-B89C-BCAFC78584FF}" dt="2020-07-10T08:50:41.237" v="1855"/>
          <ac:spMkLst>
            <pc:docMk/>
            <pc:sldMk cId="4058212062" sldId="1883"/>
            <ac:spMk id="18" creationId="{433299BE-B5A5-46FB-8D4A-41049596EB02}"/>
          </ac:spMkLst>
        </pc:spChg>
        <pc:spChg chg="add del mod">
          <ac:chgData name="Mainkhrawbor Kongknaw [Chillibreeze]" userId="5b2b8286-cc64-4b23-a23e-65507bf6ce9a" providerId="ADAL" clId="{1A1EC597-6F80-43AE-B89C-BCAFC78584FF}" dt="2020-07-10T08:51:15.218" v="1859" actId="478"/>
          <ac:spMkLst>
            <pc:docMk/>
            <pc:sldMk cId="4058212062" sldId="1883"/>
            <ac:spMk id="20" creationId="{B210AA5F-AFBB-4B2F-9E76-91556C2E0D2E}"/>
          </ac:spMkLst>
        </pc:spChg>
        <pc:spChg chg="mod">
          <ac:chgData name="Mainkhrawbor Kongknaw [Chillibreeze]" userId="5b2b8286-cc64-4b23-a23e-65507bf6ce9a" providerId="ADAL" clId="{1A1EC597-6F80-43AE-B89C-BCAFC78584FF}" dt="2020-07-10T08:50:41.237" v="1855"/>
          <ac:spMkLst>
            <pc:docMk/>
            <pc:sldMk cId="4058212062" sldId="1883"/>
            <ac:spMk id="23" creationId="{E89C4993-C6C5-4A7D-9214-73F7572C1D33}"/>
          </ac:spMkLst>
        </pc:spChg>
        <pc:spChg chg="mod">
          <ac:chgData name="Mainkhrawbor Kongknaw [Chillibreeze]" userId="5b2b8286-cc64-4b23-a23e-65507bf6ce9a" providerId="ADAL" clId="{1A1EC597-6F80-43AE-B89C-BCAFC78584FF}" dt="2020-07-10T08:50:41.237" v="1855"/>
          <ac:spMkLst>
            <pc:docMk/>
            <pc:sldMk cId="4058212062" sldId="1883"/>
            <ac:spMk id="24" creationId="{11173898-C0C5-4FC1-8915-CE0C63FFB9DF}"/>
          </ac:spMkLst>
        </pc:spChg>
        <pc:spChg chg="add del mod">
          <ac:chgData name="Mainkhrawbor Kongknaw [Chillibreeze]" userId="5b2b8286-cc64-4b23-a23e-65507bf6ce9a" providerId="ADAL" clId="{1A1EC597-6F80-43AE-B89C-BCAFC78584FF}" dt="2020-07-10T08:51:15.218" v="1859" actId="478"/>
          <ac:spMkLst>
            <pc:docMk/>
            <pc:sldMk cId="4058212062" sldId="1883"/>
            <ac:spMk id="26" creationId="{03705681-644D-4998-9F6F-D870B458F519}"/>
          </ac:spMkLst>
        </pc:spChg>
        <pc:spChg chg="mod topLvl">
          <ac:chgData name="Mainkhrawbor Kongknaw [Chillibreeze]" userId="5b2b8286-cc64-4b23-a23e-65507bf6ce9a" providerId="ADAL" clId="{1A1EC597-6F80-43AE-B89C-BCAFC78584FF}" dt="2020-07-10T09:52:53.618" v="2648" actId="1037"/>
          <ac:spMkLst>
            <pc:docMk/>
            <pc:sldMk cId="4058212062" sldId="1883"/>
            <ac:spMk id="29" creationId="{F241B32C-24A1-4925-9896-1C5E4BAE6566}"/>
          </ac:spMkLst>
        </pc:spChg>
        <pc:spChg chg="mod">
          <ac:chgData name="Mainkhrawbor Kongknaw [Chillibreeze]" userId="5b2b8286-cc64-4b23-a23e-65507bf6ce9a" providerId="ADAL" clId="{1A1EC597-6F80-43AE-B89C-BCAFC78584FF}" dt="2020-07-10T09:37:06.476" v="2407" actId="165"/>
          <ac:spMkLst>
            <pc:docMk/>
            <pc:sldMk cId="4058212062" sldId="1883"/>
            <ac:spMk id="30" creationId="{8FD0C597-B7EC-44CB-9136-EB3BCF7E9046}"/>
          </ac:spMkLst>
        </pc:spChg>
        <pc:spChg chg="mod">
          <ac:chgData name="Mainkhrawbor Kongknaw [Chillibreeze]" userId="5b2b8286-cc64-4b23-a23e-65507bf6ce9a" providerId="ADAL" clId="{1A1EC597-6F80-43AE-B89C-BCAFC78584FF}" dt="2020-07-10T09:42:06.622" v="2489" actId="1582"/>
          <ac:spMkLst>
            <pc:docMk/>
            <pc:sldMk cId="4058212062" sldId="1883"/>
            <ac:spMk id="31" creationId="{80B7F3C8-C358-4855-9CA1-43DC98F30218}"/>
          </ac:spMkLst>
        </pc:spChg>
        <pc:spChg chg="mod topLvl">
          <ac:chgData name="Mainkhrawbor Kongknaw [Chillibreeze]" userId="5b2b8286-cc64-4b23-a23e-65507bf6ce9a" providerId="ADAL" clId="{1A1EC597-6F80-43AE-B89C-BCAFC78584FF}" dt="2020-07-10T09:52:53.618" v="2648" actId="1037"/>
          <ac:spMkLst>
            <pc:docMk/>
            <pc:sldMk cId="4058212062" sldId="1883"/>
            <ac:spMk id="34" creationId="{33D8890C-6A0D-4C6B-BCB3-D023996CC59E}"/>
          </ac:spMkLst>
        </pc:spChg>
        <pc:spChg chg="mod">
          <ac:chgData name="Mainkhrawbor Kongknaw [Chillibreeze]" userId="5b2b8286-cc64-4b23-a23e-65507bf6ce9a" providerId="ADAL" clId="{1A1EC597-6F80-43AE-B89C-BCAFC78584FF}" dt="2020-07-10T09:42:10.888" v="2491" actId="1582"/>
          <ac:spMkLst>
            <pc:docMk/>
            <pc:sldMk cId="4058212062" sldId="1883"/>
            <ac:spMk id="35" creationId="{A393215A-60D8-411B-AA2E-2790AF614585}"/>
          </ac:spMkLst>
        </pc:spChg>
        <pc:spChg chg="mod">
          <ac:chgData name="Mainkhrawbor Kongknaw [Chillibreeze]" userId="5b2b8286-cc64-4b23-a23e-65507bf6ce9a" providerId="ADAL" clId="{1A1EC597-6F80-43AE-B89C-BCAFC78584FF}" dt="2020-07-10T09:42:14.932" v="2492" actId="1582"/>
          <ac:spMkLst>
            <pc:docMk/>
            <pc:sldMk cId="4058212062" sldId="1883"/>
            <ac:spMk id="36" creationId="{1DFE751B-9D0E-4B90-B6D3-680D5766DC56}"/>
          </ac:spMkLst>
        </pc:spChg>
        <pc:spChg chg="mod topLvl">
          <ac:chgData name="Mainkhrawbor Kongknaw [Chillibreeze]" userId="5b2b8286-cc64-4b23-a23e-65507bf6ce9a" providerId="ADAL" clId="{1A1EC597-6F80-43AE-B89C-BCAFC78584FF}" dt="2020-07-10T09:52:53.618" v="2648" actId="1037"/>
          <ac:spMkLst>
            <pc:docMk/>
            <pc:sldMk cId="4058212062" sldId="1883"/>
            <ac:spMk id="39" creationId="{9474B02B-23F2-4491-8991-6A7319AF9809}"/>
          </ac:spMkLst>
        </pc:spChg>
        <pc:spChg chg="mod">
          <ac:chgData name="Mainkhrawbor Kongknaw [Chillibreeze]" userId="5b2b8286-cc64-4b23-a23e-65507bf6ce9a" providerId="ADAL" clId="{1A1EC597-6F80-43AE-B89C-BCAFC78584FF}" dt="2020-07-10T09:37:06.476" v="2407" actId="165"/>
          <ac:spMkLst>
            <pc:docMk/>
            <pc:sldMk cId="4058212062" sldId="1883"/>
            <ac:spMk id="40" creationId="{81423222-AB68-408B-8C3C-EDFECE99A8B4}"/>
          </ac:spMkLst>
        </pc:spChg>
        <pc:spChg chg="mod">
          <ac:chgData name="Mainkhrawbor Kongknaw [Chillibreeze]" userId="5b2b8286-cc64-4b23-a23e-65507bf6ce9a" providerId="ADAL" clId="{1A1EC597-6F80-43AE-B89C-BCAFC78584FF}" dt="2020-07-10T09:42:17.311" v="2493" actId="1582"/>
          <ac:spMkLst>
            <pc:docMk/>
            <pc:sldMk cId="4058212062" sldId="1883"/>
            <ac:spMk id="41" creationId="{1C2DE4FF-4A33-43C1-8621-CBB064089CD6}"/>
          </ac:spMkLst>
        </pc:spChg>
        <pc:spChg chg="mod topLvl">
          <ac:chgData name="Mainkhrawbor Kongknaw [Chillibreeze]" userId="5b2b8286-cc64-4b23-a23e-65507bf6ce9a" providerId="ADAL" clId="{1A1EC597-6F80-43AE-B89C-BCAFC78584FF}" dt="2020-07-10T09:52:53.618" v="2648" actId="1037"/>
          <ac:spMkLst>
            <pc:docMk/>
            <pc:sldMk cId="4058212062" sldId="1883"/>
            <ac:spMk id="44" creationId="{DF0CEA66-D4B8-4108-A9C3-6D2A658F5A8D}"/>
          </ac:spMkLst>
        </pc:spChg>
        <pc:spChg chg="mod">
          <ac:chgData name="Mainkhrawbor Kongknaw [Chillibreeze]" userId="5b2b8286-cc64-4b23-a23e-65507bf6ce9a" providerId="ADAL" clId="{1A1EC597-6F80-43AE-B89C-BCAFC78584FF}" dt="2020-07-10T09:37:06.476" v="2407" actId="165"/>
          <ac:spMkLst>
            <pc:docMk/>
            <pc:sldMk cId="4058212062" sldId="1883"/>
            <ac:spMk id="45" creationId="{9C06C3E3-5EFF-4F63-A9A6-552E9CD9FA7F}"/>
          </ac:spMkLst>
        </pc:spChg>
        <pc:spChg chg="mod">
          <ac:chgData name="Mainkhrawbor Kongknaw [Chillibreeze]" userId="5b2b8286-cc64-4b23-a23e-65507bf6ce9a" providerId="ADAL" clId="{1A1EC597-6F80-43AE-B89C-BCAFC78584FF}" dt="2020-07-10T09:42:19.597" v="2494" actId="1582"/>
          <ac:spMkLst>
            <pc:docMk/>
            <pc:sldMk cId="4058212062" sldId="1883"/>
            <ac:spMk id="46" creationId="{4D11DF7D-ECDE-4ACF-AFBB-E37166D20976}"/>
          </ac:spMkLst>
        </pc:spChg>
        <pc:spChg chg="mod topLvl">
          <ac:chgData name="Mainkhrawbor Kongknaw [Chillibreeze]" userId="5b2b8286-cc64-4b23-a23e-65507bf6ce9a" providerId="ADAL" clId="{1A1EC597-6F80-43AE-B89C-BCAFC78584FF}" dt="2020-07-10T09:52:53.618" v="2648" actId="1037"/>
          <ac:spMkLst>
            <pc:docMk/>
            <pc:sldMk cId="4058212062" sldId="1883"/>
            <ac:spMk id="48" creationId="{2D3A9040-7407-4D02-9D57-B6D4F2D4B135}"/>
          </ac:spMkLst>
        </pc:spChg>
        <pc:spChg chg="mod">
          <ac:chgData name="Mainkhrawbor Kongknaw [Chillibreeze]" userId="5b2b8286-cc64-4b23-a23e-65507bf6ce9a" providerId="ADAL" clId="{1A1EC597-6F80-43AE-B89C-BCAFC78584FF}" dt="2020-07-10T09:37:06.476" v="2407" actId="165"/>
          <ac:spMkLst>
            <pc:docMk/>
            <pc:sldMk cId="4058212062" sldId="1883"/>
            <ac:spMk id="50" creationId="{EB882141-7AF2-4581-8FE7-196B12E128CE}"/>
          </ac:spMkLst>
        </pc:spChg>
        <pc:spChg chg="mod">
          <ac:chgData name="Mainkhrawbor Kongknaw [Chillibreeze]" userId="5b2b8286-cc64-4b23-a23e-65507bf6ce9a" providerId="ADAL" clId="{1A1EC597-6F80-43AE-B89C-BCAFC78584FF}" dt="2020-07-10T09:42:23.604" v="2495" actId="1582"/>
          <ac:spMkLst>
            <pc:docMk/>
            <pc:sldMk cId="4058212062" sldId="1883"/>
            <ac:spMk id="51" creationId="{DF0FC409-B974-413A-B5B9-1CD8B17683D7}"/>
          </ac:spMkLst>
        </pc:spChg>
        <pc:spChg chg="add del mod">
          <ac:chgData name="Mainkhrawbor Kongknaw [Chillibreeze]" userId="5b2b8286-cc64-4b23-a23e-65507bf6ce9a" providerId="ADAL" clId="{1A1EC597-6F80-43AE-B89C-BCAFC78584FF}" dt="2020-07-10T09:37:32.455" v="2436" actId="478"/>
          <ac:spMkLst>
            <pc:docMk/>
            <pc:sldMk cId="4058212062" sldId="1883"/>
            <ac:spMk id="56" creationId="{5E993B43-65DA-46FD-AE76-083ADA98D1B2}"/>
          </ac:spMkLst>
        </pc:spChg>
        <pc:grpChg chg="add del mod">
          <ac:chgData name="Mainkhrawbor Kongknaw [Chillibreeze]" userId="5b2b8286-cc64-4b23-a23e-65507bf6ce9a" providerId="ADAL" clId="{1A1EC597-6F80-43AE-B89C-BCAFC78584FF}" dt="2020-07-10T08:51:15.218" v="1859" actId="478"/>
          <ac:grpSpMkLst>
            <pc:docMk/>
            <pc:sldMk cId="4058212062" sldId="1883"/>
            <ac:grpSpMk id="4" creationId="{88FF9960-8A9D-4947-A2EC-C61ED042A69F}"/>
          </ac:grpSpMkLst>
        </pc:grpChg>
        <pc:grpChg chg="add del mod">
          <ac:chgData name="Mainkhrawbor Kongknaw [Chillibreeze]" userId="5b2b8286-cc64-4b23-a23e-65507bf6ce9a" providerId="ADAL" clId="{1A1EC597-6F80-43AE-B89C-BCAFC78584FF}" dt="2020-07-10T08:51:15.218" v="1859" actId="478"/>
          <ac:grpSpMkLst>
            <pc:docMk/>
            <pc:sldMk cId="4058212062" sldId="1883"/>
            <ac:grpSpMk id="10" creationId="{EB0B9909-AA28-474E-852A-F16357DC0ECE}"/>
          </ac:grpSpMkLst>
        </pc:grpChg>
        <pc:grpChg chg="add del mod">
          <ac:chgData name="Mainkhrawbor Kongknaw [Chillibreeze]" userId="5b2b8286-cc64-4b23-a23e-65507bf6ce9a" providerId="ADAL" clId="{1A1EC597-6F80-43AE-B89C-BCAFC78584FF}" dt="2020-07-10T08:51:15.218" v="1859" actId="478"/>
          <ac:grpSpMkLst>
            <pc:docMk/>
            <pc:sldMk cId="4058212062" sldId="1883"/>
            <ac:grpSpMk id="16" creationId="{19DF38D3-0635-4FAB-817F-E042E6EB550E}"/>
          </ac:grpSpMkLst>
        </pc:grpChg>
        <pc:grpChg chg="add del mod">
          <ac:chgData name="Mainkhrawbor Kongknaw [Chillibreeze]" userId="5b2b8286-cc64-4b23-a23e-65507bf6ce9a" providerId="ADAL" clId="{1A1EC597-6F80-43AE-B89C-BCAFC78584FF}" dt="2020-07-10T08:51:15.218" v="1859" actId="478"/>
          <ac:grpSpMkLst>
            <pc:docMk/>
            <pc:sldMk cId="4058212062" sldId="1883"/>
            <ac:grpSpMk id="22" creationId="{8CD718C9-225C-4066-B63C-0686C66A4FDD}"/>
          </ac:grpSpMkLst>
        </pc:grpChg>
        <pc:grpChg chg="add del mod">
          <ac:chgData name="Mainkhrawbor Kongknaw [Chillibreeze]" userId="5b2b8286-cc64-4b23-a23e-65507bf6ce9a" providerId="ADAL" clId="{1A1EC597-6F80-43AE-B89C-BCAFC78584FF}" dt="2020-07-10T09:37:06.476" v="2407" actId="165"/>
          <ac:grpSpMkLst>
            <pc:docMk/>
            <pc:sldMk cId="4058212062" sldId="1883"/>
            <ac:grpSpMk id="27" creationId="{69F27261-882E-4582-B6DB-49BCD0EE0937}"/>
          </ac:grpSpMkLst>
        </pc:grpChg>
        <pc:grpChg chg="mod topLvl">
          <ac:chgData name="Mainkhrawbor Kongknaw [Chillibreeze]" userId="5b2b8286-cc64-4b23-a23e-65507bf6ce9a" providerId="ADAL" clId="{1A1EC597-6F80-43AE-B89C-BCAFC78584FF}" dt="2020-07-10T09:54:48.516" v="2683" actId="12788"/>
          <ac:grpSpMkLst>
            <pc:docMk/>
            <pc:sldMk cId="4058212062" sldId="1883"/>
            <ac:grpSpMk id="28" creationId="{CF30E0A9-5A67-4D2A-8AC3-4920203F91E4}"/>
          </ac:grpSpMkLst>
        </pc:grpChg>
        <pc:grpChg chg="add del mod">
          <ac:chgData name="Mainkhrawbor Kongknaw [Chillibreeze]" userId="5b2b8286-cc64-4b23-a23e-65507bf6ce9a" providerId="ADAL" clId="{1A1EC597-6F80-43AE-B89C-BCAFC78584FF}" dt="2020-07-10T09:37:06.476" v="2407" actId="165"/>
          <ac:grpSpMkLst>
            <pc:docMk/>
            <pc:sldMk cId="4058212062" sldId="1883"/>
            <ac:grpSpMk id="32" creationId="{26670DAA-1094-404D-9BC9-A7CECE7EE930}"/>
          </ac:grpSpMkLst>
        </pc:grpChg>
        <pc:grpChg chg="mod topLvl">
          <ac:chgData name="Mainkhrawbor Kongknaw [Chillibreeze]" userId="5b2b8286-cc64-4b23-a23e-65507bf6ce9a" providerId="ADAL" clId="{1A1EC597-6F80-43AE-B89C-BCAFC78584FF}" dt="2020-07-10T09:54:26.620" v="2678" actId="12789"/>
          <ac:grpSpMkLst>
            <pc:docMk/>
            <pc:sldMk cId="4058212062" sldId="1883"/>
            <ac:grpSpMk id="33" creationId="{53A73EE5-6FD3-4F55-A848-A2CD85024E2A}"/>
          </ac:grpSpMkLst>
        </pc:grpChg>
        <pc:grpChg chg="add del mod">
          <ac:chgData name="Mainkhrawbor Kongknaw [Chillibreeze]" userId="5b2b8286-cc64-4b23-a23e-65507bf6ce9a" providerId="ADAL" clId="{1A1EC597-6F80-43AE-B89C-BCAFC78584FF}" dt="2020-07-10T09:37:06.476" v="2407" actId="165"/>
          <ac:grpSpMkLst>
            <pc:docMk/>
            <pc:sldMk cId="4058212062" sldId="1883"/>
            <ac:grpSpMk id="37" creationId="{BB42C82E-0E9E-46FD-84EF-405FC0548FF2}"/>
          </ac:grpSpMkLst>
        </pc:grpChg>
        <pc:grpChg chg="mod topLvl">
          <ac:chgData name="Mainkhrawbor Kongknaw [Chillibreeze]" userId="5b2b8286-cc64-4b23-a23e-65507bf6ce9a" providerId="ADAL" clId="{1A1EC597-6F80-43AE-B89C-BCAFC78584FF}" dt="2020-07-10T09:53:13.996" v="2654" actId="12789"/>
          <ac:grpSpMkLst>
            <pc:docMk/>
            <pc:sldMk cId="4058212062" sldId="1883"/>
            <ac:grpSpMk id="38" creationId="{EDCCCE39-FCC2-4445-B1BB-F5F4E5627159}"/>
          </ac:grpSpMkLst>
        </pc:grpChg>
        <pc:grpChg chg="add del mod">
          <ac:chgData name="Mainkhrawbor Kongknaw [Chillibreeze]" userId="5b2b8286-cc64-4b23-a23e-65507bf6ce9a" providerId="ADAL" clId="{1A1EC597-6F80-43AE-B89C-BCAFC78584FF}" dt="2020-07-10T09:37:06.476" v="2407" actId="165"/>
          <ac:grpSpMkLst>
            <pc:docMk/>
            <pc:sldMk cId="4058212062" sldId="1883"/>
            <ac:grpSpMk id="42" creationId="{02DB2570-D057-4C61-AE70-7C129E70B37A}"/>
          </ac:grpSpMkLst>
        </pc:grpChg>
        <pc:grpChg chg="mod topLvl">
          <ac:chgData name="Mainkhrawbor Kongknaw [Chillibreeze]" userId="5b2b8286-cc64-4b23-a23e-65507bf6ce9a" providerId="ADAL" clId="{1A1EC597-6F80-43AE-B89C-BCAFC78584FF}" dt="2020-07-10T09:53:37.364" v="2662" actId="12789"/>
          <ac:grpSpMkLst>
            <pc:docMk/>
            <pc:sldMk cId="4058212062" sldId="1883"/>
            <ac:grpSpMk id="43" creationId="{C321B0F1-C8A2-43C8-8450-AC3F786408F3}"/>
          </ac:grpSpMkLst>
        </pc:grpChg>
        <pc:grpChg chg="add del mod">
          <ac:chgData name="Mainkhrawbor Kongknaw [Chillibreeze]" userId="5b2b8286-cc64-4b23-a23e-65507bf6ce9a" providerId="ADAL" clId="{1A1EC597-6F80-43AE-B89C-BCAFC78584FF}" dt="2020-07-10T09:37:06.476" v="2407" actId="165"/>
          <ac:grpSpMkLst>
            <pc:docMk/>
            <pc:sldMk cId="4058212062" sldId="1883"/>
            <ac:grpSpMk id="47" creationId="{DC3B9659-1103-4926-95CF-2DFE088CE378}"/>
          </ac:grpSpMkLst>
        </pc:grpChg>
        <pc:grpChg chg="mod topLvl">
          <ac:chgData name="Mainkhrawbor Kongknaw [Chillibreeze]" userId="5b2b8286-cc64-4b23-a23e-65507bf6ce9a" providerId="ADAL" clId="{1A1EC597-6F80-43AE-B89C-BCAFC78584FF}" dt="2020-07-10T09:53:59.044" v="2670" actId="12788"/>
          <ac:grpSpMkLst>
            <pc:docMk/>
            <pc:sldMk cId="4058212062" sldId="1883"/>
            <ac:grpSpMk id="49" creationId="{45A1897C-BE6F-4E78-8C01-788FC0970E13}"/>
          </ac:grpSpMkLst>
        </pc:grpChg>
        <pc:grpChg chg="add del mod">
          <ac:chgData name="Mainkhrawbor Kongknaw [Chillibreeze]" userId="5b2b8286-cc64-4b23-a23e-65507bf6ce9a" providerId="ADAL" clId="{1A1EC597-6F80-43AE-B89C-BCAFC78584FF}" dt="2020-07-10T09:37:29.819" v="2435" actId="165"/>
          <ac:grpSpMkLst>
            <pc:docMk/>
            <pc:sldMk cId="4058212062" sldId="1883"/>
            <ac:grpSpMk id="57" creationId="{F8532018-3A29-47ED-BD0B-105A4289D9A1}"/>
          </ac:grpSpMkLst>
        </pc:grpChg>
        <pc:picChg chg="add del mod">
          <ac:chgData name="Mainkhrawbor Kongknaw [Chillibreeze]" userId="5b2b8286-cc64-4b23-a23e-65507bf6ce9a" providerId="ADAL" clId="{1A1EC597-6F80-43AE-B89C-BCAFC78584FF}" dt="2020-07-10T08:51:15.218" v="1859" actId="478"/>
          <ac:picMkLst>
            <pc:docMk/>
            <pc:sldMk cId="4058212062" sldId="1883"/>
            <ac:picMk id="7" creationId="{BDA7BA20-FDA2-4289-BD2D-7F80DFBCFC7C}"/>
          </ac:picMkLst>
        </pc:picChg>
        <pc:picChg chg="add del mod">
          <ac:chgData name="Mainkhrawbor Kongknaw [Chillibreeze]" userId="5b2b8286-cc64-4b23-a23e-65507bf6ce9a" providerId="ADAL" clId="{1A1EC597-6F80-43AE-B89C-BCAFC78584FF}" dt="2020-07-10T08:51:15.218" v="1859" actId="478"/>
          <ac:picMkLst>
            <pc:docMk/>
            <pc:sldMk cId="4058212062" sldId="1883"/>
            <ac:picMk id="13" creationId="{5A44609E-5029-4ABD-9344-F46C2660A2DA}"/>
          </ac:picMkLst>
        </pc:picChg>
        <pc:picChg chg="add del mod">
          <ac:chgData name="Mainkhrawbor Kongknaw [Chillibreeze]" userId="5b2b8286-cc64-4b23-a23e-65507bf6ce9a" providerId="ADAL" clId="{1A1EC597-6F80-43AE-B89C-BCAFC78584FF}" dt="2020-07-10T08:51:15.218" v="1859" actId="478"/>
          <ac:picMkLst>
            <pc:docMk/>
            <pc:sldMk cId="4058212062" sldId="1883"/>
            <ac:picMk id="19" creationId="{ED514C93-692F-4350-9484-18011B0C43B9}"/>
          </ac:picMkLst>
        </pc:picChg>
        <pc:picChg chg="add del mod">
          <ac:chgData name="Mainkhrawbor Kongknaw [Chillibreeze]" userId="5b2b8286-cc64-4b23-a23e-65507bf6ce9a" providerId="ADAL" clId="{1A1EC597-6F80-43AE-B89C-BCAFC78584FF}" dt="2020-07-10T08:51:15.218" v="1859" actId="478"/>
          <ac:picMkLst>
            <pc:docMk/>
            <pc:sldMk cId="4058212062" sldId="1883"/>
            <ac:picMk id="25" creationId="{3B74052B-D75F-4930-B19B-1E9FE5DEB4E6}"/>
          </ac:picMkLst>
        </pc:picChg>
        <pc:picChg chg="add mod">
          <ac:chgData name="Mainkhrawbor Kongknaw [Chillibreeze]" userId="5b2b8286-cc64-4b23-a23e-65507bf6ce9a" providerId="ADAL" clId="{1A1EC597-6F80-43AE-B89C-BCAFC78584FF}" dt="2020-07-10T09:53:13.996" v="2654" actId="12789"/>
          <ac:picMkLst>
            <pc:docMk/>
            <pc:sldMk cId="4058212062" sldId="1883"/>
            <ac:picMk id="66" creationId="{2E1A0AA4-DADC-4A54-857A-896FBA1F55F0}"/>
          </ac:picMkLst>
        </pc:picChg>
        <pc:picChg chg="add mod">
          <ac:chgData name="Mainkhrawbor Kongknaw [Chillibreeze]" userId="5b2b8286-cc64-4b23-a23e-65507bf6ce9a" providerId="ADAL" clId="{1A1EC597-6F80-43AE-B89C-BCAFC78584FF}" dt="2020-07-10T09:53:37.364" v="2662" actId="12789"/>
          <ac:picMkLst>
            <pc:docMk/>
            <pc:sldMk cId="4058212062" sldId="1883"/>
            <ac:picMk id="67" creationId="{9449BCD1-EF1E-4792-9C7C-55FFB459D935}"/>
          </ac:picMkLst>
        </pc:picChg>
        <pc:picChg chg="add mod">
          <ac:chgData name="Mainkhrawbor Kongknaw [Chillibreeze]" userId="5b2b8286-cc64-4b23-a23e-65507bf6ce9a" providerId="ADAL" clId="{1A1EC597-6F80-43AE-B89C-BCAFC78584FF}" dt="2020-07-10T09:53:59.044" v="2670" actId="12788"/>
          <ac:picMkLst>
            <pc:docMk/>
            <pc:sldMk cId="4058212062" sldId="1883"/>
            <ac:picMk id="68" creationId="{818AF603-032E-4BCE-9793-62A22D4E02BD}"/>
          </ac:picMkLst>
        </pc:picChg>
        <pc:picChg chg="add mod">
          <ac:chgData name="Mainkhrawbor Kongknaw [Chillibreeze]" userId="5b2b8286-cc64-4b23-a23e-65507bf6ce9a" providerId="ADAL" clId="{1A1EC597-6F80-43AE-B89C-BCAFC78584FF}" dt="2020-07-10T09:54:26.620" v="2678" actId="12789"/>
          <ac:picMkLst>
            <pc:docMk/>
            <pc:sldMk cId="4058212062" sldId="1883"/>
            <ac:picMk id="69" creationId="{C1F562B5-8828-4838-AE6D-D98B6EC7B344}"/>
          </ac:picMkLst>
        </pc:picChg>
        <pc:picChg chg="add mod">
          <ac:chgData name="Mainkhrawbor Kongknaw [Chillibreeze]" userId="5b2b8286-cc64-4b23-a23e-65507bf6ce9a" providerId="ADAL" clId="{1A1EC597-6F80-43AE-B89C-BCAFC78584FF}" dt="2020-07-10T09:54:48.516" v="2683" actId="12788"/>
          <ac:picMkLst>
            <pc:docMk/>
            <pc:sldMk cId="4058212062" sldId="1883"/>
            <ac:picMk id="70" creationId="{CA392A8E-9076-4DB9-B117-9B230F5067F1}"/>
          </ac:picMkLst>
        </pc:picChg>
        <pc:cxnChg chg="add del mod">
          <ac:chgData name="Mainkhrawbor Kongknaw [Chillibreeze]" userId="5b2b8286-cc64-4b23-a23e-65507bf6ce9a" providerId="ADAL" clId="{1A1EC597-6F80-43AE-B89C-BCAFC78584FF}" dt="2020-07-10T08:51:15.218" v="1859" actId="478"/>
          <ac:cxnSpMkLst>
            <pc:docMk/>
            <pc:sldMk cId="4058212062" sldId="1883"/>
            <ac:cxnSpMk id="9" creationId="{D8CBD979-C17D-4B93-91F6-C9BE52441FA7}"/>
          </ac:cxnSpMkLst>
        </pc:cxnChg>
        <pc:cxnChg chg="add del mod">
          <ac:chgData name="Mainkhrawbor Kongknaw [Chillibreeze]" userId="5b2b8286-cc64-4b23-a23e-65507bf6ce9a" providerId="ADAL" clId="{1A1EC597-6F80-43AE-B89C-BCAFC78584FF}" dt="2020-07-10T08:51:15.218" v="1859" actId="478"/>
          <ac:cxnSpMkLst>
            <pc:docMk/>
            <pc:sldMk cId="4058212062" sldId="1883"/>
            <ac:cxnSpMk id="15" creationId="{8090B433-C726-413C-AD9B-DAE83049A1A7}"/>
          </ac:cxnSpMkLst>
        </pc:cxnChg>
        <pc:cxnChg chg="add del mod">
          <ac:chgData name="Mainkhrawbor Kongknaw [Chillibreeze]" userId="5b2b8286-cc64-4b23-a23e-65507bf6ce9a" providerId="ADAL" clId="{1A1EC597-6F80-43AE-B89C-BCAFC78584FF}" dt="2020-07-10T08:51:15.218" v="1859" actId="478"/>
          <ac:cxnSpMkLst>
            <pc:docMk/>
            <pc:sldMk cId="4058212062" sldId="1883"/>
            <ac:cxnSpMk id="21" creationId="{A56AA866-47DF-4A43-A8B1-6205EB7517AB}"/>
          </ac:cxnSpMkLst>
        </pc:cxnChg>
        <pc:cxnChg chg="add mod topLvl">
          <ac:chgData name="Mainkhrawbor Kongknaw [Chillibreeze]" userId="5b2b8286-cc64-4b23-a23e-65507bf6ce9a" providerId="ADAL" clId="{1A1EC597-6F80-43AE-B89C-BCAFC78584FF}" dt="2020-07-10T09:52:53.618" v="2648" actId="1037"/>
          <ac:cxnSpMkLst>
            <pc:docMk/>
            <pc:sldMk cId="4058212062" sldId="1883"/>
            <ac:cxnSpMk id="52" creationId="{4EAEB4EA-F959-427A-BA9D-3826A42D03C7}"/>
          </ac:cxnSpMkLst>
        </pc:cxnChg>
        <pc:cxnChg chg="add mod topLvl">
          <ac:chgData name="Mainkhrawbor Kongknaw [Chillibreeze]" userId="5b2b8286-cc64-4b23-a23e-65507bf6ce9a" providerId="ADAL" clId="{1A1EC597-6F80-43AE-B89C-BCAFC78584FF}" dt="2020-07-10T09:52:53.618" v="2648" actId="1037"/>
          <ac:cxnSpMkLst>
            <pc:docMk/>
            <pc:sldMk cId="4058212062" sldId="1883"/>
            <ac:cxnSpMk id="53" creationId="{2CE92238-4127-4C1F-9BD8-2C9D20FAC66B}"/>
          </ac:cxnSpMkLst>
        </pc:cxnChg>
        <pc:cxnChg chg="add mod topLvl">
          <ac:chgData name="Mainkhrawbor Kongknaw [Chillibreeze]" userId="5b2b8286-cc64-4b23-a23e-65507bf6ce9a" providerId="ADAL" clId="{1A1EC597-6F80-43AE-B89C-BCAFC78584FF}" dt="2020-07-10T09:52:53.618" v="2648" actId="1037"/>
          <ac:cxnSpMkLst>
            <pc:docMk/>
            <pc:sldMk cId="4058212062" sldId="1883"/>
            <ac:cxnSpMk id="54" creationId="{F3CBC705-62D2-4008-AB1B-44FD45AAFA42}"/>
          </ac:cxnSpMkLst>
        </pc:cxnChg>
        <pc:cxnChg chg="add mod topLvl">
          <ac:chgData name="Mainkhrawbor Kongknaw [Chillibreeze]" userId="5b2b8286-cc64-4b23-a23e-65507bf6ce9a" providerId="ADAL" clId="{1A1EC597-6F80-43AE-B89C-BCAFC78584FF}" dt="2020-07-10T09:52:53.618" v="2648" actId="1037"/>
          <ac:cxnSpMkLst>
            <pc:docMk/>
            <pc:sldMk cId="4058212062" sldId="1883"/>
            <ac:cxnSpMk id="55" creationId="{36276E5B-B70C-45EF-9C63-EA355D9F870B}"/>
          </ac:cxnSpMkLst>
        </pc:cxnChg>
      </pc:sldChg>
      <pc:sldChg chg="modSp add mod modClrScheme chgLayout">
        <pc:chgData name="Mainkhrawbor Kongknaw [Chillibreeze]" userId="5b2b8286-cc64-4b23-a23e-65507bf6ce9a" providerId="ADAL" clId="{1A1EC597-6F80-43AE-B89C-BCAFC78584FF}" dt="2020-07-10T07:22:52.805" v="1351" actId="12789"/>
        <pc:sldMkLst>
          <pc:docMk/>
          <pc:sldMk cId="3926627017" sldId="1884"/>
        </pc:sldMkLst>
        <pc:spChg chg="mod ord">
          <ac:chgData name="Mainkhrawbor Kongknaw [Chillibreeze]" userId="5b2b8286-cc64-4b23-a23e-65507bf6ce9a" providerId="ADAL" clId="{1A1EC597-6F80-43AE-B89C-BCAFC78584FF}" dt="2020-07-10T07:22:52.805" v="1351" actId="12789"/>
          <ac:spMkLst>
            <pc:docMk/>
            <pc:sldMk cId="3926627017" sldId="1884"/>
            <ac:spMk id="4" creationId="{00000000-0000-0000-0000-000000000000}"/>
          </ac:spMkLst>
        </pc:spChg>
      </pc:sldChg>
      <pc:sldChg chg="addSp delSp modSp add mod modClrScheme chgLayout">
        <pc:chgData name="Mainkhrawbor Kongknaw [Chillibreeze]" userId="5b2b8286-cc64-4b23-a23e-65507bf6ce9a" providerId="ADAL" clId="{1A1EC597-6F80-43AE-B89C-BCAFC78584FF}" dt="2020-07-10T09:51:52.532" v="2624" actId="12789"/>
        <pc:sldMkLst>
          <pc:docMk/>
          <pc:sldMk cId="1206701269" sldId="1895"/>
        </pc:sldMkLst>
        <pc:spChg chg="mod ord">
          <ac:chgData name="Mainkhrawbor Kongknaw [Chillibreeze]" userId="5b2b8286-cc64-4b23-a23e-65507bf6ce9a" providerId="ADAL" clId="{1A1EC597-6F80-43AE-B89C-BCAFC78584FF}" dt="2020-07-10T05:41:17.916" v="2" actId="700"/>
          <ac:spMkLst>
            <pc:docMk/>
            <pc:sldMk cId="1206701269" sldId="1895"/>
            <ac:spMk id="2" creationId="{656F61A3-EB52-43AA-B291-78D4B5161E6C}"/>
          </ac:spMkLst>
        </pc:spChg>
        <pc:spChg chg="del mod ord">
          <ac:chgData name="Mainkhrawbor Kongknaw [Chillibreeze]" userId="5b2b8286-cc64-4b23-a23e-65507bf6ce9a" providerId="ADAL" clId="{1A1EC597-6F80-43AE-B89C-BCAFC78584FF}" dt="2020-07-10T08:42:57.235" v="1674" actId="478"/>
          <ac:spMkLst>
            <pc:docMk/>
            <pc:sldMk cId="1206701269" sldId="1895"/>
            <ac:spMk id="3" creationId="{15C16E39-5B65-4130-9226-18B3A8FD87F5}"/>
          </ac:spMkLst>
        </pc:spChg>
        <pc:spChg chg="add del mod">
          <ac:chgData name="Mainkhrawbor Kongknaw [Chillibreeze]" userId="5b2b8286-cc64-4b23-a23e-65507bf6ce9a" providerId="ADAL" clId="{1A1EC597-6F80-43AE-B89C-BCAFC78584FF}" dt="2020-07-10T08:41:00.992" v="1634" actId="207"/>
          <ac:spMkLst>
            <pc:docMk/>
            <pc:sldMk cId="1206701269" sldId="1895"/>
            <ac:spMk id="4" creationId="{05AE65AE-5380-433F-8128-4AAEEDD8FBEC}"/>
          </ac:spMkLst>
        </pc:spChg>
        <pc:spChg chg="add mod topLvl">
          <ac:chgData name="Mainkhrawbor Kongknaw [Chillibreeze]" userId="5b2b8286-cc64-4b23-a23e-65507bf6ce9a" providerId="ADAL" clId="{1A1EC597-6F80-43AE-B89C-BCAFC78584FF}" dt="2020-07-10T09:36:22.877" v="2395"/>
          <ac:spMkLst>
            <pc:docMk/>
            <pc:sldMk cId="1206701269" sldId="1895"/>
            <ac:spMk id="6" creationId="{D8AEFEED-D20C-4D9C-BD04-73CF26BEEB10}"/>
          </ac:spMkLst>
        </pc:spChg>
        <pc:spChg chg="add mod topLvl">
          <ac:chgData name="Mainkhrawbor Kongknaw [Chillibreeze]" userId="5b2b8286-cc64-4b23-a23e-65507bf6ce9a" providerId="ADAL" clId="{1A1EC597-6F80-43AE-B89C-BCAFC78584FF}" dt="2020-07-10T09:36:22.877" v="2395"/>
          <ac:spMkLst>
            <pc:docMk/>
            <pc:sldMk cId="1206701269" sldId="1895"/>
            <ac:spMk id="9" creationId="{E49C47F7-48A8-48D5-BAE4-81D82CB28406}"/>
          </ac:spMkLst>
        </pc:spChg>
        <pc:spChg chg="add mod topLvl">
          <ac:chgData name="Mainkhrawbor Kongknaw [Chillibreeze]" userId="5b2b8286-cc64-4b23-a23e-65507bf6ce9a" providerId="ADAL" clId="{1A1EC597-6F80-43AE-B89C-BCAFC78584FF}" dt="2020-07-10T09:36:22.877" v="2395"/>
          <ac:spMkLst>
            <pc:docMk/>
            <pc:sldMk cId="1206701269" sldId="1895"/>
            <ac:spMk id="12" creationId="{FE22A0BE-A15E-4775-87CE-CE5AF972EAB6}"/>
          </ac:spMkLst>
        </pc:spChg>
        <pc:spChg chg="add mod topLvl">
          <ac:chgData name="Mainkhrawbor Kongknaw [Chillibreeze]" userId="5b2b8286-cc64-4b23-a23e-65507bf6ce9a" providerId="ADAL" clId="{1A1EC597-6F80-43AE-B89C-BCAFC78584FF}" dt="2020-07-10T09:36:22.877" v="2395"/>
          <ac:spMkLst>
            <pc:docMk/>
            <pc:sldMk cId="1206701269" sldId="1895"/>
            <ac:spMk id="15" creationId="{92B25AF3-329B-436F-8A3E-0C30808FC9B4}"/>
          </ac:spMkLst>
        </pc:spChg>
        <pc:spChg chg="add del mod">
          <ac:chgData name="Mainkhrawbor Kongknaw [Chillibreeze]" userId="5b2b8286-cc64-4b23-a23e-65507bf6ce9a" providerId="ADAL" clId="{1A1EC597-6F80-43AE-B89C-BCAFC78584FF}" dt="2020-07-10T08:47:02.879" v="1816" actId="478"/>
          <ac:spMkLst>
            <pc:docMk/>
            <pc:sldMk cId="1206701269" sldId="1895"/>
            <ac:spMk id="24" creationId="{0F8D3561-28B7-4E6B-9A46-33BC4D130580}"/>
          </ac:spMkLst>
        </pc:spChg>
        <pc:spChg chg="mod">
          <ac:chgData name="Mainkhrawbor Kongknaw [Chillibreeze]" userId="5b2b8286-cc64-4b23-a23e-65507bf6ce9a" providerId="ADAL" clId="{1A1EC597-6F80-43AE-B89C-BCAFC78584FF}" dt="2020-07-10T09:26:51.532" v="2162"/>
          <ac:spMkLst>
            <pc:docMk/>
            <pc:sldMk cId="1206701269" sldId="1895"/>
            <ac:spMk id="26" creationId="{7E84AC10-D5D3-4BE5-9710-E9702537FC4B}"/>
          </ac:spMkLst>
        </pc:spChg>
        <pc:spChg chg="mod">
          <ac:chgData name="Mainkhrawbor Kongknaw [Chillibreeze]" userId="5b2b8286-cc64-4b23-a23e-65507bf6ce9a" providerId="ADAL" clId="{1A1EC597-6F80-43AE-B89C-BCAFC78584FF}" dt="2020-07-10T09:41:45.135" v="2483" actId="1582"/>
          <ac:spMkLst>
            <pc:docMk/>
            <pc:sldMk cId="1206701269" sldId="1895"/>
            <ac:spMk id="27" creationId="{A85069C1-19A2-4121-8AF3-56DE21FFD7C1}"/>
          </ac:spMkLst>
        </pc:spChg>
        <pc:spChg chg="mod">
          <ac:chgData name="Mainkhrawbor Kongknaw [Chillibreeze]" userId="5b2b8286-cc64-4b23-a23e-65507bf6ce9a" providerId="ADAL" clId="{1A1EC597-6F80-43AE-B89C-BCAFC78584FF}" dt="2020-07-10T09:26:51.532" v="2162"/>
          <ac:spMkLst>
            <pc:docMk/>
            <pc:sldMk cId="1206701269" sldId="1895"/>
            <ac:spMk id="29" creationId="{F6A87367-544C-4A45-93FB-B48F563F0625}"/>
          </ac:spMkLst>
        </pc:spChg>
        <pc:spChg chg="mod">
          <ac:chgData name="Mainkhrawbor Kongknaw [Chillibreeze]" userId="5b2b8286-cc64-4b23-a23e-65507bf6ce9a" providerId="ADAL" clId="{1A1EC597-6F80-43AE-B89C-BCAFC78584FF}" dt="2020-07-10T09:41:47.651" v="2484" actId="1582"/>
          <ac:spMkLst>
            <pc:docMk/>
            <pc:sldMk cId="1206701269" sldId="1895"/>
            <ac:spMk id="30" creationId="{0D46A67D-C5AD-4E13-B7E2-C2D062AD248A}"/>
          </ac:spMkLst>
        </pc:spChg>
        <pc:spChg chg="mod">
          <ac:chgData name="Mainkhrawbor Kongknaw [Chillibreeze]" userId="5b2b8286-cc64-4b23-a23e-65507bf6ce9a" providerId="ADAL" clId="{1A1EC597-6F80-43AE-B89C-BCAFC78584FF}" dt="2020-07-10T09:26:51.532" v="2162"/>
          <ac:spMkLst>
            <pc:docMk/>
            <pc:sldMk cId="1206701269" sldId="1895"/>
            <ac:spMk id="32" creationId="{D3DC09DD-7F1B-4AD0-849B-93D12C19E07D}"/>
          </ac:spMkLst>
        </pc:spChg>
        <pc:spChg chg="mod">
          <ac:chgData name="Mainkhrawbor Kongknaw [Chillibreeze]" userId="5b2b8286-cc64-4b23-a23e-65507bf6ce9a" providerId="ADAL" clId="{1A1EC597-6F80-43AE-B89C-BCAFC78584FF}" dt="2020-07-10T09:41:50.989" v="2485" actId="1582"/>
          <ac:spMkLst>
            <pc:docMk/>
            <pc:sldMk cId="1206701269" sldId="1895"/>
            <ac:spMk id="33" creationId="{900C1951-FD47-43E9-89F7-6C3868660838}"/>
          </ac:spMkLst>
        </pc:spChg>
        <pc:spChg chg="mod">
          <ac:chgData name="Mainkhrawbor Kongknaw [Chillibreeze]" userId="5b2b8286-cc64-4b23-a23e-65507bf6ce9a" providerId="ADAL" clId="{1A1EC597-6F80-43AE-B89C-BCAFC78584FF}" dt="2020-07-10T09:27:05.872" v="2167" actId="571"/>
          <ac:spMkLst>
            <pc:docMk/>
            <pc:sldMk cId="1206701269" sldId="1895"/>
            <ac:spMk id="35" creationId="{31F08181-8CC4-4596-B829-A0735055FFA7}"/>
          </ac:spMkLst>
        </pc:spChg>
        <pc:spChg chg="mod">
          <ac:chgData name="Mainkhrawbor Kongknaw [Chillibreeze]" userId="5b2b8286-cc64-4b23-a23e-65507bf6ce9a" providerId="ADAL" clId="{1A1EC597-6F80-43AE-B89C-BCAFC78584FF}" dt="2020-07-10T09:41:54.221" v="2486" actId="1582"/>
          <ac:spMkLst>
            <pc:docMk/>
            <pc:sldMk cId="1206701269" sldId="1895"/>
            <ac:spMk id="36" creationId="{CCEB538D-D60A-4D39-AB33-B539366CE6BA}"/>
          </ac:spMkLst>
        </pc:spChg>
        <pc:spChg chg="add del mod">
          <ac:chgData name="Mainkhrawbor Kongknaw [Chillibreeze]" userId="5b2b8286-cc64-4b23-a23e-65507bf6ce9a" providerId="ADAL" clId="{1A1EC597-6F80-43AE-B89C-BCAFC78584FF}" dt="2020-07-10T09:36:25.064" v="2396" actId="21"/>
          <ac:spMkLst>
            <pc:docMk/>
            <pc:sldMk cId="1206701269" sldId="1895"/>
            <ac:spMk id="37" creationId="{9CC5BECC-207C-4035-9661-EA704D1ED6F1}"/>
          </ac:spMkLst>
        </pc:spChg>
        <pc:grpChg chg="add mod">
          <ac:chgData name="Mainkhrawbor Kongknaw [Chillibreeze]" userId="5b2b8286-cc64-4b23-a23e-65507bf6ce9a" providerId="ADAL" clId="{1A1EC597-6F80-43AE-B89C-BCAFC78584FF}" dt="2020-07-10T08:41:58.443" v="1649" actId="164"/>
          <ac:grpSpMkLst>
            <pc:docMk/>
            <pc:sldMk cId="1206701269" sldId="1895"/>
            <ac:grpSpMk id="16" creationId="{C137334A-E75C-47C0-9E1C-BE433361C0C2}"/>
          </ac:grpSpMkLst>
        </pc:grpChg>
        <pc:grpChg chg="add mod">
          <ac:chgData name="Mainkhrawbor Kongknaw [Chillibreeze]" userId="5b2b8286-cc64-4b23-a23e-65507bf6ce9a" providerId="ADAL" clId="{1A1EC597-6F80-43AE-B89C-BCAFC78584FF}" dt="2020-07-10T08:41:58.267" v="1648" actId="164"/>
          <ac:grpSpMkLst>
            <pc:docMk/>
            <pc:sldMk cId="1206701269" sldId="1895"/>
            <ac:grpSpMk id="17" creationId="{7DABB76B-1E9D-4FFC-96C9-3DE5294070D1}"/>
          </ac:grpSpMkLst>
        </pc:grpChg>
        <pc:grpChg chg="add mod">
          <ac:chgData name="Mainkhrawbor Kongknaw [Chillibreeze]" userId="5b2b8286-cc64-4b23-a23e-65507bf6ce9a" providerId="ADAL" clId="{1A1EC597-6F80-43AE-B89C-BCAFC78584FF}" dt="2020-07-10T08:41:58.108" v="1647" actId="164"/>
          <ac:grpSpMkLst>
            <pc:docMk/>
            <pc:sldMk cId="1206701269" sldId="1895"/>
            <ac:grpSpMk id="18" creationId="{49E9F872-CF83-4098-8D38-67622FD2680E}"/>
          </ac:grpSpMkLst>
        </pc:grpChg>
        <pc:grpChg chg="add mod">
          <ac:chgData name="Mainkhrawbor Kongknaw [Chillibreeze]" userId="5b2b8286-cc64-4b23-a23e-65507bf6ce9a" providerId="ADAL" clId="{1A1EC597-6F80-43AE-B89C-BCAFC78584FF}" dt="2020-07-10T08:41:57.916" v="1646" actId="164"/>
          <ac:grpSpMkLst>
            <pc:docMk/>
            <pc:sldMk cId="1206701269" sldId="1895"/>
            <ac:grpSpMk id="19" creationId="{881B1074-49CA-4638-8E91-9F4569F38FF1}"/>
          </ac:grpSpMkLst>
        </pc:grpChg>
        <pc:grpChg chg="add del mod">
          <ac:chgData name="Mainkhrawbor Kongknaw [Chillibreeze]" userId="5b2b8286-cc64-4b23-a23e-65507bf6ce9a" providerId="ADAL" clId="{1A1EC597-6F80-43AE-B89C-BCAFC78584FF}" dt="2020-07-10T08:42:15.292" v="1658" actId="165"/>
          <ac:grpSpMkLst>
            <pc:docMk/>
            <pc:sldMk cId="1206701269" sldId="1895"/>
            <ac:grpSpMk id="20" creationId="{E86017A3-3896-48E7-A5B0-F2C0337C5E1F}"/>
          </ac:grpSpMkLst>
        </pc:grpChg>
        <pc:grpChg chg="add del mod">
          <ac:chgData name="Mainkhrawbor Kongknaw [Chillibreeze]" userId="5b2b8286-cc64-4b23-a23e-65507bf6ce9a" providerId="ADAL" clId="{1A1EC597-6F80-43AE-B89C-BCAFC78584FF}" dt="2020-07-10T08:42:14.402" v="1657" actId="165"/>
          <ac:grpSpMkLst>
            <pc:docMk/>
            <pc:sldMk cId="1206701269" sldId="1895"/>
            <ac:grpSpMk id="21" creationId="{66F0A362-038A-4105-A413-1B126621242E}"/>
          </ac:grpSpMkLst>
        </pc:grpChg>
        <pc:grpChg chg="add del mod">
          <ac:chgData name="Mainkhrawbor Kongknaw [Chillibreeze]" userId="5b2b8286-cc64-4b23-a23e-65507bf6ce9a" providerId="ADAL" clId="{1A1EC597-6F80-43AE-B89C-BCAFC78584FF}" dt="2020-07-10T08:42:13.306" v="1656" actId="165"/>
          <ac:grpSpMkLst>
            <pc:docMk/>
            <pc:sldMk cId="1206701269" sldId="1895"/>
            <ac:grpSpMk id="22" creationId="{83DFA340-94A0-451A-A654-916C32AEFC43}"/>
          </ac:grpSpMkLst>
        </pc:grpChg>
        <pc:grpChg chg="add del mod">
          <ac:chgData name="Mainkhrawbor Kongknaw [Chillibreeze]" userId="5b2b8286-cc64-4b23-a23e-65507bf6ce9a" providerId="ADAL" clId="{1A1EC597-6F80-43AE-B89C-BCAFC78584FF}" dt="2020-07-10T08:42:12.031" v="1655" actId="165"/>
          <ac:grpSpMkLst>
            <pc:docMk/>
            <pc:sldMk cId="1206701269" sldId="1895"/>
            <ac:grpSpMk id="23" creationId="{81FE90D5-DB1F-4C5A-AB6F-B54D146919A5}"/>
          </ac:grpSpMkLst>
        </pc:grpChg>
        <pc:grpChg chg="add mod">
          <ac:chgData name="Mainkhrawbor Kongknaw [Chillibreeze]" userId="5b2b8286-cc64-4b23-a23e-65507bf6ce9a" providerId="ADAL" clId="{1A1EC597-6F80-43AE-B89C-BCAFC78584FF}" dt="2020-07-10T09:50:08.396" v="2601" actId="12788"/>
          <ac:grpSpMkLst>
            <pc:docMk/>
            <pc:sldMk cId="1206701269" sldId="1895"/>
            <ac:grpSpMk id="25" creationId="{0F35D376-E4B7-4318-92FA-99C68BF14BD4}"/>
          </ac:grpSpMkLst>
        </pc:grpChg>
        <pc:grpChg chg="add mod">
          <ac:chgData name="Mainkhrawbor Kongknaw [Chillibreeze]" userId="5b2b8286-cc64-4b23-a23e-65507bf6ce9a" providerId="ADAL" clId="{1A1EC597-6F80-43AE-B89C-BCAFC78584FF}" dt="2020-07-10T09:50:30.391" v="2608" actId="12788"/>
          <ac:grpSpMkLst>
            <pc:docMk/>
            <pc:sldMk cId="1206701269" sldId="1895"/>
            <ac:grpSpMk id="28" creationId="{B9D93FE5-0D1C-4BB1-A377-722ADE0BFBFE}"/>
          </ac:grpSpMkLst>
        </pc:grpChg>
        <pc:grpChg chg="add mod">
          <ac:chgData name="Mainkhrawbor Kongknaw [Chillibreeze]" userId="5b2b8286-cc64-4b23-a23e-65507bf6ce9a" providerId="ADAL" clId="{1A1EC597-6F80-43AE-B89C-BCAFC78584FF}" dt="2020-07-10T09:51:27.660" v="2616" actId="12789"/>
          <ac:grpSpMkLst>
            <pc:docMk/>
            <pc:sldMk cId="1206701269" sldId="1895"/>
            <ac:grpSpMk id="31" creationId="{3778EFF2-6012-4F72-BACA-7CF0F8C2E35B}"/>
          </ac:grpSpMkLst>
        </pc:grpChg>
        <pc:grpChg chg="add mod">
          <ac:chgData name="Mainkhrawbor Kongknaw [Chillibreeze]" userId="5b2b8286-cc64-4b23-a23e-65507bf6ce9a" providerId="ADAL" clId="{1A1EC597-6F80-43AE-B89C-BCAFC78584FF}" dt="2020-07-10T09:51:52.532" v="2624" actId="12789"/>
          <ac:grpSpMkLst>
            <pc:docMk/>
            <pc:sldMk cId="1206701269" sldId="1895"/>
            <ac:grpSpMk id="34" creationId="{ABC2301B-1F86-4874-8BBE-1FD96CDD3A17}"/>
          </ac:grpSpMkLst>
        </pc:grpChg>
        <pc:grpChg chg="add mod">
          <ac:chgData name="Mainkhrawbor Kongknaw [Chillibreeze]" userId="5b2b8286-cc64-4b23-a23e-65507bf6ce9a" providerId="ADAL" clId="{1A1EC597-6F80-43AE-B89C-BCAFC78584FF}" dt="2020-07-10T09:36:22.877" v="2395"/>
          <ac:grpSpMkLst>
            <pc:docMk/>
            <pc:sldMk cId="1206701269" sldId="1895"/>
            <ac:grpSpMk id="38" creationId="{19CF370A-2E7B-4C94-9EE6-2DDBF0C80669}"/>
          </ac:grpSpMkLst>
        </pc:grpChg>
        <pc:picChg chg="add del mod topLvl">
          <ac:chgData name="Mainkhrawbor Kongknaw [Chillibreeze]" userId="5b2b8286-cc64-4b23-a23e-65507bf6ce9a" providerId="ADAL" clId="{1A1EC597-6F80-43AE-B89C-BCAFC78584FF}" dt="2020-07-10T09:26:29.146" v="2161" actId="478"/>
          <ac:picMkLst>
            <pc:docMk/>
            <pc:sldMk cId="1206701269" sldId="1895"/>
            <ac:picMk id="5" creationId="{CCCBAB33-0FC1-4937-8503-F5BCE158151B}"/>
          </ac:picMkLst>
        </pc:picChg>
        <pc:picChg chg="add del mod topLvl">
          <ac:chgData name="Mainkhrawbor Kongknaw [Chillibreeze]" userId="5b2b8286-cc64-4b23-a23e-65507bf6ce9a" providerId="ADAL" clId="{1A1EC597-6F80-43AE-B89C-BCAFC78584FF}" dt="2020-07-10T09:26:29.146" v="2161" actId="478"/>
          <ac:picMkLst>
            <pc:docMk/>
            <pc:sldMk cId="1206701269" sldId="1895"/>
            <ac:picMk id="8" creationId="{A60FBD67-9BF8-401D-99D9-AD17C42A28BC}"/>
          </ac:picMkLst>
        </pc:picChg>
        <pc:picChg chg="add del mod topLvl">
          <ac:chgData name="Mainkhrawbor Kongknaw [Chillibreeze]" userId="5b2b8286-cc64-4b23-a23e-65507bf6ce9a" providerId="ADAL" clId="{1A1EC597-6F80-43AE-B89C-BCAFC78584FF}" dt="2020-07-10T09:26:29.146" v="2161" actId="478"/>
          <ac:picMkLst>
            <pc:docMk/>
            <pc:sldMk cId="1206701269" sldId="1895"/>
            <ac:picMk id="11" creationId="{A2A76D5C-83AE-457A-98FC-77560AB9D97D}"/>
          </ac:picMkLst>
        </pc:picChg>
        <pc:picChg chg="add del mod topLvl">
          <ac:chgData name="Mainkhrawbor Kongknaw [Chillibreeze]" userId="5b2b8286-cc64-4b23-a23e-65507bf6ce9a" providerId="ADAL" clId="{1A1EC597-6F80-43AE-B89C-BCAFC78584FF}" dt="2020-07-10T09:26:29.146" v="2161" actId="478"/>
          <ac:picMkLst>
            <pc:docMk/>
            <pc:sldMk cId="1206701269" sldId="1895"/>
            <ac:picMk id="14" creationId="{BCA885BC-45BA-4D35-A0C4-AE15EF7E0112}"/>
          </ac:picMkLst>
        </pc:picChg>
        <pc:picChg chg="add mod">
          <ac:chgData name="Mainkhrawbor Kongknaw [Chillibreeze]" userId="5b2b8286-cc64-4b23-a23e-65507bf6ce9a" providerId="ADAL" clId="{1A1EC597-6F80-43AE-B89C-BCAFC78584FF}" dt="2020-07-10T09:50:08.396" v="2601" actId="12788"/>
          <ac:picMkLst>
            <pc:docMk/>
            <pc:sldMk cId="1206701269" sldId="1895"/>
            <ac:picMk id="39" creationId="{25542A60-425B-48C1-87CA-968594F1EE54}"/>
          </ac:picMkLst>
        </pc:picChg>
        <pc:picChg chg="add mod">
          <ac:chgData name="Mainkhrawbor Kongknaw [Chillibreeze]" userId="5b2b8286-cc64-4b23-a23e-65507bf6ce9a" providerId="ADAL" clId="{1A1EC597-6F80-43AE-B89C-BCAFC78584FF}" dt="2020-07-10T09:50:30.391" v="2608" actId="12788"/>
          <ac:picMkLst>
            <pc:docMk/>
            <pc:sldMk cId="1206701269" sldId="1895"/>
            <ac:picMk id="40" creationId="{F8236DDC-8021-4474-A6D7-EAB4CF6243E1}"/>
          </ac:picMkLst>
        </pc:picChg>
        <pc:picChg chg="add mod">
          <ac:chgData name="Mainkhrawbor Kongknaw [Chillibreeze]" userId="5b2b8286-cc64-4b23-a23e-65507bf6ce9a" providerId="ADAL" clId="{1A1EC597-6F80-43AE-B89C-BCAFC78584FF}" dt="2020-07-10T09:51:27.660" v="2616" actId="12789"/>
          <ac:picMkLst>
            <pc:docMk/>
            <pc:sldMk cId="1206701269" sldId="1895"/>
            <ac:picMk id="41" creationId="{C9E44F2B-3840-42F8-8096-C1B631D1B848}"/>
          </ac:picMkLst>
        </pc:picChg>
        <pc:picChg chg="add mod">
          <ac:chgData name="Mainkhrawbor Kongknaw [Chillibreeze]" userId="5b2b8286-cc64-4b23-a23e-65507bf6ce9a" providerId="ADAL" clId="{1A1EC597-6F80-43AE-B89C-BCAFC78584FF}" dt="2020-07-10T09:51:52.532" v="2624" actId="12789"/>
          <ac:picMkLst>
            <pc:docMk/>
            <pc:sldMk cId="1206701269" sldId="1895"/>
            <ac:picMk id="42" creationId="{3DB10352-AF05-4CF1-8782-A869BE39C967}"/>
          </ac:picMkLst>
        </pc:picChg>
        <pc:cxnChg chg="add mod">
          <ac:chgData name="Mainkhrawbor Kongknaw [Chillibreeze]" userId="5b2b8286-cc64-4b23-a23e-65507bf6ce9a" providerId="ADAL" clId="{1A1EC597-6F80-43AE-B89C-BCAFC78584FF}" dt="2020-07-10T09:36:22.877" v="2395"/>
          <ac:cxnSpMkLst>
            <pc:docMk/>
            <pc:sldMk cId="1206701269" sldId="1895"/>
            <ac:cxnSpMk id="7" creationId="{B190AF31-9AAC-46DA-9265-27DD026306BF}"/>
          </ac:cxnSpMkLst>
        </pc:cxnChg>
        <pc:cxnChg chg="add mod">
          <ac:chgData name="Mainkhrawbor Kongknaw [Chillibreeze]" userId="5b2b8286-cc64-4b23-a23e-65507bf6ce9a" providerId="ADAL" clId="{1A1EC597-6F80-43AE-B89C-BCAFC78584FF}" dt="2020-07-10T09:36:22.877" v="2395"/>
          <ac:cxnSpMkLst>
            <pc:docMk/>
            <pc:sldMk cId="1206701269" sldId="1895"/>
            <ac:cxnSpMk id="10" creationId="{34B2F1DA-DACE-41AA-A6FD-35E909496A7C}"/>
          </ac:cxnSpMkLst>
        </pc:cxnChg>
        <pc:cxnChg chg="add mod">
          <ac:chgData name="Mainkhrawbor Kongknaw [Chillibreeze]" userId="5b2b8286-cc64-4b23-a23e-65507bf6ce9a" providerId="ADAL" clId="{1A1EC597-6F80-43AE-B89C-BCAFC78584FF}" dt="2020-07-10T09:36:22.877" v="2395"/>
          <ac:cxnSpMkLst>
            <pc:docMk/>
            <pc:sldMk cId="1206701269" sldId="1895"/>
            <ac:cxnSpMk id="13" creationId="{912BE3A2-E91A-4227-AFE4-E425B60126EC}"/>
          </ac:cxnSpMkLst>
        </pc:cxnChg>
      </pc:sldChg>
      <pc:sldChg chg="addSp delSp modSp add del mod modClrScheme chgLayout">
        <pc:chgData name="Mainkhrawbor Kongknaw [Chillibreeze]" userId="5b2b8286-cc64-4b23-a23e-65507bf6ce9a" providerId="ADAL" clId="{1A1EC597-6F80-43AE-B89C-BCAFC78584FF}" dt="2020-07-10T06:48:45.242" v="983" actId="47"/>
        <pc:sldMkLst>
          <pc:docMk/>
          <pc:sldMk cId="1905722822" sldId="1905"/>
        </pc:sldMkLst>
        <pc:spChg chg="mod ord">
          <ac:chgData name="Mainkhrawbor Kongknaw [Chillibreeze]" userId="5b2b8286-cc64-4b23-a23e-65507bf6ce9a" providerId="ADAL" clId="{1A1EC597-6F80-43AE-B89C-BCAFC78584FF}" dt="2020-07-10T05:41:17.916" v="2" actId="700"/>
          <ac:spMkLst>
            <pc:docMk/>
            <pc:sldMk cId="1905722822" sldId="1905"/>
            <ac:spMk id="2" creationId="{EE63D1B4-FF6C-4881-99D1-D1376403CCF4}"/>
          </ac:spMkLst>
        </pc:spChg>
        <pc:spChg chg="del mod ord">
          <ac:chgData name="Mainkhrawbor Kongknaw [Chillibreeze]" userId="5b2b8286-cc64-4b23-a23e-65507bf6ce9a" providerId="ADAL" clId="{1A1EC597-6F80-43AE-B89C-BCAFC78584FF}" dt="2020-07-10T06:23:00.853" v="664" actId="478"/>
          <ac:spMkLst>
            <pc:docMk/>
            <pc:sldMk cId="1905722822" sldId="1905"/>
            <ac:spMk id="3" creationId="{5A9B0333-D82E-4EC3-8526-0A7D8E093E4F}"/>
          </ac:spMkLst>
        </pc:spChg>
        <pc:spChg chg="add del mod">
          <ac:chgData name="Mainkhrawbor Kongknaw [Chillibreeze]" userId="5b2b8286-cc64-4b23-a23e-65507bf6ce9a" providerId="ADAL" clId="{1A1EC597-6F80-43AE-B89C-BCAFC78584FF}" dt="2020-07-10T06:20:33.635" v="613" actId="478"/>
          <ac:spMkLst>
            <pc:docMk/>
            <pc:sldMk cId="1905722822" sldId="1905"/>
            <ac:spMk id="4" creationId="{E1B3AA76-CA5E-461A-8DC2-3DD3AEC6400E}"/>
          </ac:spMkLst>
        </pc:spChg>
        <pc:spChg chg="mod">
          <ac:chgData name="Mainkhrawbor Kongknaw [Chillibreeze]" userId="5b2b8286-cc64-4b23-a23e-65507bf6ce9a" providerId="ADAL" clId="{1A1EC597-6F80-43AE-B89C-BCAFC78584FF}" dt="2020-07-10T06:14:18.558" v="553"/>
          <ac:spMkLst>
            <pc:docMk/>
            <pc:sldMk cId="1905722822" sldId="1905"/>
            <ac:spMk id="6" creationId="{0E5E07B3-265C-4E1E-83A9-E207AB9F67CC}"/>
          </ac:spMkLst>
        </pc:spChg>
        <pc:spChg chg="mod">
          <ac:chgData name="Mainkhrawbor Kongknaw [Chillibreeze]" userId="5b2b8286-cc64-4b23-a23e-65507bf6ce9a" providerId="ADAL" clId="{1A1EC597-6F80-43AE-B89C-BCAFC78584FF}" dt="2020-07-10T06:14:18.558" v="553"/>
          <ac:spMkLst>
            <pc:docMk/>
            <pc:sldMk cId="1905722822" sldId="1905"/>
            <ac:spMk id="7" creationId="{1C06E832-2AFB-422E-B776-3127DF0D03C8}"/>
          </ac:spMkLst>
        </pc:spChg>
        <pc:spChg chg="add mod">
          <ac:chgData name="Mainkhrawbor Kongknaw [Chillibreeze]" userId="5b2b8286-cc64-4b23-a23e-65507bf6ce9a" providerId="ADAL" clId="{1A1EC597-6F80-43AE-B89C-BCAFC78584FF}" dt="2020-07-10T06:25:44.474" v="707"/>
          <ac:spMkLst>
            <pc:docMk/>
            <pc:sldMk cId="1905722822" sldId="1905"/>
            <ac:spMk id="9" creationId="{FF6FDA8E-0470-422E-A535-19859E400F3D}"/>
          </ac:spMkLst>
        </pc:spChg>
        <pc:spChg chg="mod">
          <ac:chgData name="Mainkhrawbor Kongknaw [Chillibreeze]" userId="5b2b8286-cc64-4b23-a23e-65507bf6ce9a" providerId="ADAL" clId="{1A1EC597-6F80-43AE-B89C-BCAFC78584FF}" dt="2020-07-10T06:14:18.558" v="553"/>
          <ac:spMkLst>
            <pc:docMk/>
            <pc:sldMk cId="1905722822" sldId="1905"/>
            <ac:spMk id="12" creationId="{C630CA32-7702-457C-BAA4-983FAC28FA32}"/>
          </ac:spMkLst>
        </pc:spChg>
        <pc:spChg chg="mod">
          <ac:chgData name="Mainkhrawbor Kongknaw [Chillibreeze]" userId="5b2b8286-cc64-4b23-a23e-65507bf6ce9a" providerId="ADAL" clId="{1A1EC597-6F80-43AE-B89C-BCAFC78584FF}" dt="2020-07-10T06:14:18.558" v="553"/>
          <ac:spMkLst>
            <pc:docMk/>
            <pc:sldMk cId="1905722822" sldId="1905"/>
            <ac:spMk id="13" creationId="{3A927F96-F51B-4142-B75D-4AA6795BC9E3}"/>
          </ac:spMkLst>
        </pc:spChg>
        <pc:spChg chg="add mod">
          <ac:chgData name="Mainkhrawbor Kongknaw [Chillibreeze]" userId="5b2b8286-cc64-4b23-a23e-65507bf6ce9a" providerId="ADAL" clId="{1A1EC597-6F80-43AE-B89C-BCAFC78584FF}" dt="2020-07-10T06:24:11.615" v="680" actId="465"/>
          <ac:spMkLst>
            <pc:docMk/>
            <pc:sldMk cId="1905722822" sldId="1905"/>
            <ac:spMk id="15" creationId="{75541DBB-4CC8-4A87-9A41-4AF71BB4B1B2}"/>
          </ac:spMkLst>
        </pc:spChg>
        <pc:spChg chg="mod">
          <ac:chgData name="Mainkhrawbor Kongknaw [Chillibreeze]" userId="5b2b8286-cc64-4b23-a23e-65507bf6ce9a" providerId="ADAL" clId="{1A1EC597-6F80-43AE-B89C-BCAFC78584FF}" dt="2020-07-10T06:14:18.558" v="553"/>
          <ac:spMkLst>
            <pc:docMk/>
            <pc:sldMk cId="1905722822" sldId="1905"/>
            <ac:spMk id="18" creationId="{E0E84647-E849-4DFA-99FD-F3BFA17956D0}"/>
          </ac:spMkLst>
        </pc:spChg>
        <pc:spChg chg="mod">
          <ac:chgData name="Mainkhrawbor Kongknaw [Chillibreeze]" userId="5b2b8286-cc64-4b23-a23e-65507bf6ce9a" providerId="ADAL" clId="{1A1EC597-6F80-43AE-B89C-BCAFC78584FF}" dt="2020-07-10T06:14:18.558" v="553"/>
          <ac:spMkLst>
            <pc:docMk/>
            <pc:sldMk cId="1905722822" sldId="1905"/>
            <ac:spMk id="19" creationId="{AE0916AB-A6BE-4B38-8CFE-AE1D9CE07829}"/>
          </ac:spMkLst>
        </pc:spChg>
        <pc:spChg chg="add mod">
          <ac:chgData name="Mainkhrawbor Kongknaw [Chillibreeze]" userId="5b2b8286-cc64-4b23-a23e-65507bf6ce9a" providerId="ADAL" clId="{1A1EC597-6F80-43AE-B89C-BCAFC78584FF}" dt="2020-07-10T06:24:11.615" v="680" actId="465"/>
          <ac:spMkLst>
            <pc:docMk/>
            <pc:sldMk cId="1905722822" sldId="1905"/>
            <ac:spMk id="21" creationId="{81CB422D-5139-47AA-80F6-FE4199A90088}"/>
          </ac:spMkLst>
        </pc:spChg>
        <pc:spChg chg="mod">
          <ac:chgData name="Mainkhrawbor Kongknaw [Chillibreeze]" userId="5b2b8286-cc64-4b23-a23e-65507bf6ce9a" providerId="ADAL" clId="{1A1EC597-6F80-43AE-B89C-BCAFC78584FF}" dt="2020-07-10T06:14:18.558" v="553"/>
          <ac:spMkLst>
            <pc:docMk/>
            <pc:sldMk cId="1905722822" sldId="1905"/>
            <ac:spMk id="24" creationId="{9636DC17-F0AE-4D80-83AE-AC97001E804C}"/>
          </ac:spMkLst>
        </pc:spChg>
        <pc:spChg chg="mod">
          <ac:chgData name="Mainkhrawbor Kongknaw [Chillibreeze]" userId="5b2b8286-cc64-4b23-a23e-65507bf6ce9a" providerId="ADAL" clId="{1A1EC597-6F80-43AE-B89C-BCAFC78584FF}" dt="2020-07-10T06:14:18.558" v="553"/>
          <ac:spMkLst>
            <pc:docMk/>
            <pc:sldMk cId="1905722822" sldId="1905"/>
            <ac:spMk id="25" creationId="{1432250D-F194-4A6C-8688-9F9180F13D17}"/>
          </ac:spMkLst>
        </pc:spChg>
        <pc:spChg chg="add mod">
          <ac:chgData name="Mainkhrawbor Kongknaw [Chillibreeze]" userId="5b2b8286-cc64-4b23-a23e-65507bf6ce9a" providerId="ADAL" clId="{1A1EC597-6F80-43AE-B89C-BCAFC78584FF}" dt="2020-07-10T06:24:11.615" v="680" actId="465"/>
          <ac:spMkLst>
            <pc:docMk/>
            <pc:sldMk cId="1905722822" sldId="1905"/>
            <ac:spMk id="27" creationId="{9AD1B3F2-D1E4-4C5F-9D13-A2CE103E218A}"/>
          </ac:spMkLst>
        </pc:spChg>
        <pc:spChg chg="add mod">
          <ac:chgData name="Mainkhrawbor Kongknaw [Chillibreeze]" userId="5b2b8286-cc64-4b23-a23e-65507bf6ce9a" providerId="ADAL" clId="{1A1EC597-6F80-43AE-B89C-BCAFC78584FF}" dt="2020-07-10T06:23:51.446" v="677" actId="1076"/>
          <ac:spMkLst>
            <pc:docMk/>
            <pc:sldMk cId="1905722822" sldId="1905"/>
            <ac:spMk id="28" creationId="{C818AFC0-C205-4613-B9CA-3A001A02A352}"/>
          </ac:spMkLst>
        </pc:spChg>
        <pc:spChg chg="mod">
          <ac:chgData name="Mainkhrawbor Kongknaw [Chillibreeze]" userId="5b2b8286-cc64-4b23-a23e-65507bf6ce9a" providerId="ADAL" clId="{1A1EC597-6F80-43AE-B89C-BCAFC78584FF}" dt="2020-07-10T06:17:58.510" v="580" actId="571"/>
          <ac:spMkLst>
            <pc:docMk/>
            <pc:sldMk cId="1905722822" sldId="1905"/>
            <ac:spMk id="30" creationId="{3DAC598A-76B4-4988-A060-F98A2B4FEF7B}"/>
          </ac:spMkLst>
        </pc:spChg>
        <pc:spChg chg="mod">
          <ac:chgData name="Mainkhrawbor Kongknaw [Chillibreeze]" userId="5b2b8286-cc64-4b23-a23e-65507bf6ce9a" providerId="ADAL" clId="{1A1EC597-6F80-43AE-B89C-BCAFC78584FF}" dt="2020-07-10T06:17:58.510" v="580" actId="571"/>
          <ac:spMkLst>
            <pc:docMk/>
            <pc:sldMk cId="1905722822" sldId="1905"/>
            <ac:spMk id="31" creationId="{B1E96E24-D8A6-47BC-AAA6-48089CB988DF}"/>
          </ac:spMkLst>
        </pc:spChg>
        <pc:grpChg chg="add mod">
          <ac:chgData name="Mainkhrawbor Kongknaw [Chillibreeze]" userId="5b2b8286-cc64-4b23-a23e-65507bf6ce9a" providerId="ADAL" clId="{1A1EC597-6F80-43AE-B89C-BCAFC78584FF}" dt="2020-07-10T06:20:52.782" v="615" actId="1076"/>
          <ac:grpSpMkLst>
            <pc:docMk/>
            <pc:sldMk cId="1905722822" sldId="1905"/>
            <ac:grpSpMk id="5" creationId="{5261E87E-4B84-48C4-A8B2-0720A621DF9F}"/>
          </ac:grpSpMkLst>
        </pc:grpChg>
        <pc:grpChg chg="add mod">
          <ac:chgData name="Mainkhrawbor Kongknaw [Chillibreeze]" userId="5b2b8286-cc64-4b23-a23e-65507bf6ce9a" providerId="ADAL" clId="{1A1EC597-6F80-43AE-B89C-BCAFC78584FF}" dt="2020-07-10T06:21:27.144" v="624" actId="12789"/>
          <ac:grpSpMkLst>
            <pc:docMk/>
            <pc:sldMk cId="1905722822" sldId="1905"/>
            <ac:grpSpMk id="11" creationId="{32F742D1-FF06-4A02-8C71-B615445D8338}"/>
          </ac:grpSpMkLst>
        </pc:grpChg>
        <pc:grpChg chg="add mod">
          <ac:chgData name="Mainkhrawbor Kongknaw [Chillibreeze]" userId="5b2b8286-cc64-4b23-a23e-65507bf6ce9a" providerId="ADAL" clId="{1A1EC597-6F80-43AE-B89C-BCAFC78584FF}" dt="2020-07-10T06:21:35.695" v="631" actId="12789"/>
          <ac:grpSpMkLst>
            <pc:docMk/>
            <pc:sldMk cId="1905722822" sldId="1905"/>
            <ac:grpSpMk id="17" creationId="{71369710-F886-47BF-B5AF-F7FFDC36BD13}"/>
          </ac:grpSpMkLst>
        </pc:grpChg>
        <pc:grpChg chg="add mod">
          <ac:chgData name="Mainkhrawbor Kongknaw [Chillibreeze]" userId="5b2b8286-cc64-4b23-a23e-65507bf6ce9a" providerId="ADAL" clId="{1A1EC597-6F80-43AE-B89C-BCAFC78584FF}" dt="2020-07-10T06:21:39.672" v="634" actId="12788"/>
          <ac:grpSpMkLst>
            <pc:docMk/>
            <pc:sldMk cId="1905722822" sldId="1905"/>
            <ac:grpSpMk id="23" creationId="{E61B35BE-70B2-4F0D-A1AD-9B55215CFDC6}"/>
          </ac:grpSpMkLst>
        </pc:grpChg>
        <pc:grpChg chg="add mod">
          <ac:chgData name="Mainkhrawbor Kongknaw [Chillibreeze]" userId="5b2b8286-cc64-4b23-a23e-65507bf6ce9a" providerId="ADAL" clId="{1A1EC597-6F80-43AE-B89C-BCAFC78584FF}" dt="2020-07-10T06:21:44.734" v="636" actId="12788"/>
          <ac:grpSpMkLst>
            <pc:docMk/>
            <pc:sldMk cId="1905722822" sldId="1905"/>
            <ac:grpSpMk id="29" creationId="{A37224B1-3912-4061-86B9-2B348A6EB882}"/>
          </ac:grpSpMkLst>
        </pc:grpChg>
        <pc:picChg chg="add del mod">
          <ac:chgData name="Mainkhrawbor Kongknaw [Chillibreeze]" userId="5b2b8286-cc64-4b23-a23e-65507bf6ce9a" providerId="ADAL" clId="{1A1EC597-6F80-43AE-B89C-BCAFC78584FF}" dt="2020-07-10T06:24:26.354" v="681" actId="478"/>
          <ac:picMkLst>
            <pc:docMk/>
            <pc:sldMk cId="1905722822" sldId="1905"/>
            <ac:picMk id="8" creationId="{EE1B92D5-F2F9-49CA-AEBE-4608789FC4FD}"/>
          </ac:picMkLst>
        </pc:picChg>
        <pc:picChg chg="add del mod">
          <ac:chgData name="Mainkhrawbor Kongknaw [Chillibreeze]" userId="5b2b8286-cc64-4b23-a23e-65507bf6ce9a" providerId="ADAL" clId="{1A1EC597-6F80-43AE-B89C-BCAFC78584FF}" dt="2020-07-10T06:24:26.354" v="681" actId="478"/>
          <ac:picMkLst>
            <pc:docMk/>
            <pc:sldMk cId="1905722822" sldId="1905"/>
            <ac:picMk id="14" creationId="{EFEF3956-0F63-4714-BDED-DEC6E59ADF90}"/>
          </ac:picMkLst>
        </pc:picChg>
        <pc:picChg chg="add del mod">
          <ac:chgData name="Mainkhrawbor Kongknaw [Chillibreeze]" userId="5b2b8286-cc64-4b23-a23e-65507bf6ce9a" providerId="ADAL" clId="{1A1EC597-6F80-43AE-B89C-BCAFC78584FF}" dt="2020-07-10T06:24:26.354" v="681" actId="478"/>
          <ac:picMkLst>
            <pc:docMk/>
            <pc:sldMk cId="1905722822" sldId="1905"/>
            <ac:picMk id="20" creationId="{CEF69512-3F4E-4948-B30F-0431130843D5}"/>
          </ac:picMkLst>
        </pc:picChg>
        <pc:picChg chg="add del mod">
          <ac:chgData name="Mainkhrawbor Kongknaw [Chillibreeze]" userId="5b2b8286-cc64-4b23-a23e-65507bf6ce9a" providerId="ADAL" clId="{1A1EC597-6F80-43AE-B89C-BCAFC78584FF}" dt="2020-07-10T06:24:26.354" v="681" actId="478"/>
          <ac:picMkLst>
            <pc:docMk/>
            <pc:sldMk cId="1905722822" sldId="1905"/>
            <ac:picMk id="26" creationId="{55E323D6-D4AE-460A-92F0-9D86EE4EDF71}"/>
          </ac:picMkLst>
        </pc:picChg>
        <pc:picChg chg="add del mod">
          <ac:chgData name="Mainkhrawbor Kongknaw [Chillibreeze]" userId="5b2b8286-cc64-4b23-a23e-65507bf6ce9a" providerId="ADAL" clId="{1A1EC597-6F80-43AE-B89C-BCAFC78584FF}" dt="2020-07-10T06:24:26.354" v="681" actId="478"/>
          <ac:picMkLst>
            <pc:docMk/>
            <pc:sldMk cId="1905722822" sldId="1905"/>
            <ac:picMk id="32" creationId="{9CE9D0A4-B69A-42F6-B8FD-DB440921CA03}"/>
          </ac:picMkLst>
        </pc:picChg>
        <pc:cxnChg chg="add del mod">
          <ac:chgData name="Mainkhrawbor Kongknaw [Chillibreeze]" userId="5b2b8286-cc64-4b23-a23e-65507bf6ce9a" providerId="ADAL" clId="{1A1EC597-6F80-43AE-B89C-BCAFC78584FF}" dt="2020-07-10T06:17:49.852" v="579" actId="478"/>
          <ac:cxnSpMkLst>
            <pc:docMk/>
            <pc:sldMk cId="1905722822" sldId="1905"/>
            <ac:cxnSpMk id="10" creationId="{C808FD14-0ED0-455E-B41F-7B85DC75AA4F}"/>
          </ac:cxnSpMkLst>
        </pc:cxnChg>
        <pc:cxnChg chg="add del mod">
          <ac:chgData name="Mainkhrawbor Kongknaw [Chillibreeze]" userId="5b2b8286-cc64-4b23-a23e-65507bf6ce9a" providerId="ADAL" clId="{1A1EC597-6F80-43AE-B89C-BCAFC78584FF}" dt="2020-07-10T06:17:49.852" v="579" actId="478"/>
          <ac:cxnSpMkLst>
            <pc:docMk/>
            <pc:sldMk cId="1905722822" sldId="1905"/>
            <ac:cxnSpMk id="16" creationId="{20AD2D03-92EF-4D2B-A633-785FE9D6343A}"/>
          </ac:cxnSpMkLst>
        </pc:cxnChg>
        <pc:cxnChg chg="add del mod">
          <ac:chgData name="Mainkhrawbor Kongknaw [Chillibreeze]" userId="5b2b8286-cc64-4b23-a23e-65507bf6ce9a" providerId="ADAL" clId="{1A1EC597-6F80-43AE-B89C-BCAFC78584FF}" dt="2020-07-10T06:17:49.852" v="579" actId="478"/>
          <ac:cxnSpMkLst>
            <pc:docMk/>
            <pc:sldMk cId="1905722822" sldId="1905"/>
            <ac:cxnSpMk id="22" creationId="{68AC2E0F-F9CB-4DD1-AB57-578A1F82F881}"/>
          </ac:cxnSpMkLst>
        </pc:cxnChg>
        <pc:cxnChg chg="add del mod">
          <ac:chgData name="Mainkhrawbor Kongknaw [Chillibreeze]" userId="5b2b8286-cc64-4b23-a23e-65507bf6ce9a" providerId="ADAL" clId="{1A1EC597-6F80-43AE-B89C-BCAFC78584FF}" dt="2020-07-10T06:26:41.434" v="716" actId="478"/>
          <ac:cxnSpMkLst>
            <pc:docMk/>
            <pc:sldMk cId="1905722822" sldId="1905"/>
            <ac:cxnSpMk id="33" creationId="{2D9A2FCD-D84D-4BB7-8BA4-D35C30D90D07}"/>
          </ac:cxnSpMkLst>
        </pc:cxnChg>
        <pc:cxnChg chg="add del mod">
          <ac:chgData name="Mainkhrawbor Kongknaw [Chillibreeze]" userId="5b2b8286-cc64-4b23-a23e-65507bf6ce9a" providerId="ADAL" clId="{1A1EC597-6F80-43AE-B89C-BCAFC78584FF}" dt="2020-07-10T06:26:41.434" v="716" actId="478"/>
          <ac:cxnSpMkLst>
            <pc:docMk/>
            <pc:sldMk cId="1905722822" sldId="1905"/>
            <ac:cxnSpMk id="34" creationId="{199EBA73-E076-4337-9985-8E751FE521CE}"/>
          </ac:cxnSpMkLst>
        </pc:cxnChg>
        <pc:cxnChg chg="add del mod">
          <ac:chgData name="Mainkhrawbor Kongknaw [Chillibreeze]" userId="5b2b8286-cc64-4b23-a23e-65507bf6ce9a" providerId="ADAL" clId="{1A1EC597-6F80-43AE-B89C-BCAFC78584FF}" dt="2020-07-10T06:26:41.434" v="716" actId="478"/>
          <ac:cxnSpMkLst>
            <pc:docMk/>
            <pc:sldMk cId="1905722822" sldId="1905"/>
            <ac:cxnSpMk id="35" creationId="{120DE0D1-A9A4-4275-96B9-89A1EE577245}"/>
          </ac:cxnSpMkLst>
        </pc:cxnChg>
        <pc:cxnChg chg="add del mod">
          <ac:chgData name="Mainkhrawbor Kongknaw [Chillibreeze]" userId="5b2b8286-cc64-4b23-a23e-65507bf6ce9a" providerId="ADAL" clId="{1A1EC597-6F80-43AE-B89C-BCAFC78584FF}" dt="2020-07-10T06:26:41.434" v="716" actId="478"/>
          <ac:cxnSpMkLst>
            <pc:docMk/>
            <pc:sldMk cId="1905722822" sldId="1905"/>
            <ac:cxnSpMk id="36" creationId="{40A0C167-9DC5-4D9B-ACD6-198F1F852CF5}"/>
          </ac:cxnSpMkLst>
        </pc:cxnChg>
      </pc:sldChg>
      <pc:sldChg chg="addSp delSp modSp add mod modClrScheme chgLayout">
        <pc:chgData name="Mainkhrawbor Kongknaw [Chillibreeze]" userId="5b2b8286-cc64-4b23-a23e-65507bf6ce9a" providerId="ADAL" clId="{1A1EC597-6F80-43AE-B89C-BCAFC78584FF}" dt="2020-07-10T06:52:49.439" v="1052" actId="1582"/>
        <pc:sldMkLst>
          <pc:docMk/>
          <pc:sldMk cId="2938927582" sldId="1906"/>
        </pc:sldMkLst>
        <pc:spChg chg="mod ord">
          <ac:chgData name="Mainkhrawbor Kongknaw [Chillibreeze]" userId="5b2b8286-cc64-4b23-a23e-65507bf6ce9a" providerId="ADAL" clId="{1A1EC597-6F80-43AE-B89C-BCAFC78584FF}" dt="2020-07-10T05:41:17.916" v="2" actId="700"/>
          <ac:spMkLst>
            <pc:docMk/>
            <pc:sldMk cId="2938927582" sldId="1906"/>
            <ac:spMk id="2" creationId="{C061A624-BD17-43DD-A8F4-866EADAC818F}"/>
          </ac:spMkLst>
        </pc:spChg>
        <pc:spChg chg="add del mod">
          <ac:chgData name="Mainkhrawbor Kongknaw [Chillibreeze]" userId="5b2b8286-cc64-4b23-a23e-65507bf6ce9a" providerId="ADAL" clId="{1A1EC597-6F80-43AE-B89C-BCAFC78584FF}" dt="2020-07-10T06:34:27.416" v="781"/>
          <ac:spMkLst>
            <pc:docMk/>
            <pc:sldMk cId="2938927582" sldId="1906"/>
            <ac:spMk id="3" creationId="{AD9B10D4-D3A1-4C2D-9607-724BF9B4FF53}"/>
          </ac:spMkLst>
        </pc:spChg>
        <pc:spChg chg="del mod">
          <ac:chgData name="Mainkhrawbor Kongknaw [Chillibreeze]" userId="5b2b8286-cc64-4b23-a23e-65507bf6ce9a" providerId="ADAL" clId="{1A1EC597-6F80-43AE-B89C-BCAFC78584FF}" dt="2020-07-10T06:51:14.348" v="1033" actId="478"/>
          <ac:spMkLst>
            <pc:docMk/>
            <pc:sldMk cId="2938927582" sldId="1906"/>
            <ac:spMk id="4" creationId="{B5E61557-9806-4781-BC9B-630E1CB7FDD3}"/>
          </ac:spMkLst>
        </pc:spChg>
        <pc:spChg chg="add del mod">
          <ac:chgData name="Mainkhrawbor Kongknaw [Chillibreeze]" userId="5b2b8286-cc64-4b23-a23e-65507bf6ce9a" providerId="ADAL" clId="{1A1EC597-6F80-43AE-B89C-BCAFC78584FF}" dt="2020-07-10T06:34:58.897" v="791"/>
          <ac:spMkLst>
            <pc:docMk/>
            <pc:sldMk cId="2938927582" sldId="1906"/>
            <ac:spMk id="8" creationId="{9B8119AD-0809-47FB-B4C8-7F0AEB317E1B}"/>
          </ac:spMkLst>
        </pc:spChg>
        <pc:spChg chg="add mod topLvl">
          <ac:chgData name="Mainkhrawbor Kongknaw [Chillibreeze]" userId="5b2b8286-cc64-4b23-a23e-65507bf6ce9a" providerId="ADAL" clId="{1A1EC597-6F80-43AE-B89C-BCAFC78584FF}" dt="2020-07-10T06:51:55.857" v="1046" actId="1076"/>
          <ac:spMkLst>
            <pc:docMk/>
            <pc:sldMk cId="2938927582" sldId="1906"/>
            <ac:spMk id="11" creationId="{AFA96170-AAB8-4674-B94E-EDFBAEF983A4}"/>
          </ac:spMkLst>
        </pc:spChg>
        <pc:spChg chg="add del mod">
          <ac:chgData name="Mainkhrawbor Kongknaw [Chillibreeze]" userId="5b2b8286-cc64-4b23-a23e-65507bf6ce9a" providerId="ADAL" clId="{1A1EC597-6F80-43AE-B89C-BCAFC78584FF}" dt="2020-07-10T06:36:22.562" v="802" actId="22"/>
          <ac:spMkLst>
            <pc:docMk/>
            <pc:sldMk cId="2938927582" sldId="1906"/>
            <ac:spMk id="13" creationId="{F1B168B9-9DF5-4D45-B724-2E44294E60B1}"/>
          </ac:spMkLst>
        </pc:spChg>
        <pc:spChg chg="add mod topLvl">
          <ac:chgData name="Mainkhrawbor Kongknaw [Chillibreeze]" userId="5b2b8286-cc64-4b23-a23e-65507bf6ce9a" providerId="ADAL" clId="{1A1EC597-6F80-43AE-B89C-BCAFC78584FF}" dt="2020-07-10T06:51:55.857" v="1046" actId="1076"/>
          <ac:spMkLst>
            <pc:docMk/>
            <pc:sldMk cId="2938927582" sldId="1906"/>
            <ac:spMk id="15" creationId="{E8DC6DBC-9DC7-4A99-ABF6-334459B08F31}"/>
          </ac:spMkLst>
        </pc:spChg>
        <pc:spChg chg="add mod">
          <ac:chgData name="Mainkhrawbor Kongknaw [Chillibreeze]" userId="5b2b8286-cc64-4b23-a23e-65507bf6ce9a" providerId="ADAL" clId="{1A1EC597-6F80-43AE-B89C-BCAFC78584FF}" dt="2020-07-10T06:51:33.722" v="1043" actId="12789"/>
          <ac:spMkLst>
            <pc:docMk/>
            <pc:sldMk cId="2938927582" sldId="1906"/>
            <ac:spMk id="21" creationId="{B5D71B9D-37BF-4B79-A950-ED07C2DC84A2}"/>
          </ac:spMkLst>
        </pc:spChg>
        <pc:spChg chg="add mod">
          <ac:chgData name="Mainkhrawbor Kongknaw [Chillibreeze]" userId="5b2b8286-cc64-4b23-a23e-65507bf6ce9a" providerId="ADAL" clId="{1A1EC597-6F80-43AE-B89C-BCAFC78584FF}" dt="2020-07-10T06:52:49.439" v="1052" actId="1582"/>
          <ac:spMkLst>
            <pc:docMk/>
            <pc:sldMk cId="2938927582" sldId="1906"/>
            <ac:spMk id="28" creationId="{81EADC35-167E-4A26-9133-143146ED9B5D}"/>
          </ac:spMkLst>
        </pc:spChg>
        <pc:grpChg chg="add del mod">
          <ac:chgData name="Mainkhrawbor Kongknaw [Chillibreeze]" userId="5b2b8286-cc64-4b23-a23e-65507bf6ce9a" providerId="ADAL" clId="{1A1EC597-6F80-43AE-B89C-BCAFC78584FF}" dt="2020-07-10T06:38:07.193" v="844" actId="165"/>
          <ac:grpSpMkLst>
            <pc:docMk/>
            <pc:sldMk cId="2938927582" sldId="1906"/>
            <ac:grpSpMk id="22" creationId="{8D2ABD86-F152-46A4-9266-AC2E32849DEF}"/>
          </ac:grpSpMkLst>
        </pc:grpChg>
        <pc:grpChg chg="add del mod">
          <ac:chgData name="Mainkhrawbor Kongknaw [Chillibreeze]" userId="5b2b8286-cc64-4b23-a23e-65507bf6ce9a" providerId="ADAL" clId="{1A1EC597-6F80-43AE-B89C-BCAFC78584FF}" dt="2020-07-10T06:51:23.316" v="1038" actId="165"/>
          <ac:grpSpMkLst>
            <pc:docMk/>
            <pc:sldMk cId="2938927582" sldId="1906"/>
            <ac:grpSpMk id="25" creationId="{31D4EA36-81D6-4017-9352-8204A3A81A49}"/>
          </ac:grpSpMkLst>
        </pc:grpChg>
        <pc:grpChg chg="add del mod">
          <ac:chgData name="Mainkhrawbor Kongknaw [Chillibreeze]" userId="5b2b8286-cc64-4b23-a23e-65507bf6ce9a" providerId="ADAL" clId="{1A1EC597-6F80-43AE-B89C-BCAFC78584FF}" dt="2020-07-10T06:51:30.041" v="1040" actId="165"/>
          <ac:grpSpMkLst>
            <pc:docMk/>
            <pc:sldMk cId="2938927582" sldId="1906"/>
            <ac:grpSpMk id="26" creationId="{87FCC62B-5ED6-4986-A77C-C0556976DF33}"/>
          </ac:grpSpMkLst>
        </pc:grpChg>
        <pc:picChg chg="add del mod modCrop">
          <ac:chgData name="Mainkhrawbor Kongknaw [Chillibreeze]" userId="5b2b8286-cc64-4b23-a23e-65507bf6ce9a" providerId="ADAL" clId="{1A1EC597-6F80-43AE-B89C-BCAFC78584FF}" dt="2020-07-10T06:34:58.897" v="791"/>
          <ac:picMkLst>
            <pc:docMk/>
            <pc:sldMk cId="2938927582" sldId="1906"/>
            <ac:picMk id="5" creationId="{5900968F-4DC6-419E-B899-42E837BF11A3}"/>
          </ac:picMkLst>
        </pc:picChg>
        <pc:picChg chg="del">
          <ac:chgData name="Mainkhrawbor Kongknaw [Chillibreeze]" userId="5b2b8286-cc64-4b23-a23e-65507bf6ce9a" providerId="ADAL" clId="{1A1EC597-6F80-43AE-B89C-BCAFC78584FF}" dt="2020-07-10T06:34:27.416" v="781"/>
          <ac:picMkLst>
            <pc:docMk/>
            <pc:sldMk cId="2938927582" sldId="1906"/>
            <ac:picMk id="7" creationId="{A6E34D1B-0A5A-4998-BB60-50EC2AF55265}"/>
          </ac:picMkLst>
        </pc:picChg>
        <pc:picChg chg="mod topLvl modCrop">
          <ac:chgData name="Mainkhrawbor Kongknaw [Chillibreeze]" userId="5b2b8286-cc64-4b23-a23e-65507bf6ce9a" providerId="ADAL" clId="{1A1EC597-6F80-43AE-B89C-BCAFC78584FF}" dt="2020-07-10T06:51:27.314" v="1039" actId="12789"/>
          <ac:picMkLst>
            <pc:docMk/>
            <pc:sldMk cId="2938927582" sldId="1906"/>
            <ac:picMk id="9" creationId="{FF8E8EFB-1FD3-4F82-AD7C-F5B8AF1FB2FC}"/>
          </ac:picMkLst>
        </pc:picChg>
        <pc:picChg chg="del mod">
          <ac:chgData name="Mainkhrawbor Kongknaw [Chillibreeze]" userId="5b2b8286-cc64-4b23-a23e-65507bf6ce9a" providerId="ADAL" clId="{1A1EC597-6F80-43AE-B89C-BCAFC78584FF}" dt="2020-07-10T06:37:28.087" v="834" actId="478"/>
          <ac:picMkLst>
            <pc:docMk/>
            <pc:sldMk cId="2938927582" sldId="1906"/>
            <ac:picMk id="10" creationId="{D64D9710-BC52-4B9B-91BD-4EDEDA51D3D7}"/>
          </ac:picMkLst>
        </pc:picChg>
        <pc:picChg chg="add mod">
          <ac:chgData name="Mainkhrawbor Kongknaw [Chillibreeze]" userId="5b2b8286-cc64-4b23-a23e-65507bf6ce9a" providerId="ADAL" clId="{1A1EC597-6F80-43AE-B89C-BCAFC78584FF}" dt="2020-07-10T06:36:58.552" v="824" actId="571"/>
          <ac:picMkLst>
            <pc:docMk/>
            <pc:sldMk cId="2938927582" sldId="1906"/>
            <ac:picMk id="16" creationId="{3FB06290-E4A6-414C-8332-E0173EB3D2BA}"/>
          </ac:picMkLst>
        </pc:picChg>
        <pc:picChg chg="add mod">
          <ac:chgData name="Mainkhrawbor Kongknaw [Chillibreeze]" userId="5b2b8286-cc64-4b23-a23e-65507bf6ce9a" providerId="ADAL" clId="{1A1EC597-6F80-43AE-B89C-BCAFC78584FF}" dt="2020-07-10T06:36:58.552" v="824" actId="571"/>
          <ac:picMkLst>
            <pc:docMk/>
            <pc:sldMk cId="2938927582" sldId="1906"/>
            <ac:picMk id="17" creationId="{F1EB802E-F594-4198-BB01-04BB36FAA796}"/>
          </ac:picMkLst>
        </pc:picChg>
        <pc:picChg chg="add del mod">
          <ac:chgData name="Mainkhrawbor Kongknaw [Chillibreeze]" userId="5b2b8286-cc64-4b23-a23e-65507bf6ce9a" providerId="ADAL" clId="{1A1EC597-6F80-43AE-B89C-BCAFC78584FF}" dt="2020-07-10T06:37:24.176" v="833"/>
          <ac:picMkLst>
            <pc:docMk/>
            <pc:sldMk cId="2938927582" sldId="1906"/>
            <ac:picMk id="18" creationId="{F157F2E5-6FC1-4CC5-A9F3-D290BA180BA9}"/>
          </ac:picMkLst>
        </pc:picChg>
        <pc:picChg chg="add del mod ord">
          <ac:chgData name="Mainkhrawbor Kongknaw [Chillibreeze]" userId="5b2b8286-cc64-4b23-a23e-65507bf6ce9a" providerId="ADAL" clId="{1A1EC597-6F80-43AE-B89C-BCAFC78584FF}" dt="2020-07-10T06:37:24.176" v="833"/>
          <ac:picMkLst>
            <pc:docMk/>
            <pc:sldMk cId="2938927582" sldId="1906"/>
            <ac:picMk id="19" creationId="{4F295091-4D16-412C-912E-46621272F655}"/>
          </ac:picMkLst>
        </pc:picChg>
        <pc:picChg chg="mod topLvl">
          <ac:chgData name="Mainkhrawbor Kongknaw [Chillibreeze]" userId="5b2b8286-cc64-4b23-a23e-65507bf6ce9a" providerId="ADAL" clId="{1A1EC597-6F80-43AE-B89C-BCAFC78584FF}" dt="2020-07-10T06:51:33.722" v="1043" actId="12789"/>
          <ac:picMkLst>
            <pc:docMk/>
            <pc:sldMk cId="2938927582" sldId="1906"/>
            <ac:picMk id="20" creationId="{D598856A-C945-4EC7-AC5D-F3D7B3D41CAA}"/>
          </ac:picMkLst>
        </pc:picChg>
        <pc:cxnChg chg="add mod">
          <ac:chgData name="Mainkhrawbor Kongknaw [Chillibreeze]" userId="5b2b8286-cc64-4b23-a23e-65507bf6ce9a" providerId="ADAL" clId="{1A1EC597-6F80-43AE-B89C-BCAFC78584FF}" dt="2020-07-10T06:51:33.722" v="1043" actId="12789"/>
          <ac:cxnSpMkLst>
            <pc:docMk/>
            <pc:sldMk cId="2938927582" sldId="1906"/>
            <ac:cxnSpMk id="24" creationId="{11D5997B-EA33-49F8-8C31-2F1116F4AADC}"/>
          </ac:cxnSpMkLst>
        </pc:cxnChg>
      </pc:sldChg>
      <pc:sldChg chg="addSp delSp modSp add mod modClrScheme chgLayout">
        <pc:chgData name="Mainkhrawbor Kongknaw [Chillibreeze]" userId="5b2b8286-cc64-4b23-a23e-65507bf6ce9a" providerId="ADAL" clId="{1A1EC597-6F80-43AE-B89C-BCAFC78584FF}" dt="2020-07-10T09:39:07.971" v="2442" actId="1582"/>
        <pc:sldMkLst>
          <pc:docMk/>
          <pc:sldMk cId="357754359" sldId="1911"/>
        </pc:sldMkLst>
        <pc:spChg chg="mod ord">
          <ac:chgData name="Mainkhrawbor Kongknaw [Chillibreeze]" userId="5b2b8286-cc64-4b23-a23e-65507bf6ce9a" providerId="ADAL" clId="{1A1EC597-6F80-43AE-B89C-BCAFC78584FF}" dt="2020-07-10T05:41:17.916" v="2" actId="700"/>
          <ac:spMkLst>
            <pc:docMk/>
            <pc:sldMk cId="357754359" sldId="1911"/>
            <ac:spMk id="2" creationId="{7720ED75-5944-4BB1-9D5D-7CED1E8B646E}"/>
          </ac:spMkLst>
        </pc:spChg>
        <pc:spChg chg="del mod ord">
          <ac:chgData name="Mainkhrawbor Kongknaw [Chillibreeze]" userId="5b2b8286-cc64-4b23-a23e-65507bf6ce9a" providerId="ADAL" clId="{1A1EC597-6F80-43AE-B89C-BCAFC78584FF}" dt="2020-07-10T06:11:58.854" v="544" actId="478"/>
          <ac:spMkLst>
            <pc:docMk/>
            <pc:sldMk cId="357754359" sldId="1911"/>
            <ac:spMk id="3" creationId="{AEE53FD3-4614-46AA-A113-64BC21AEC5B9}"/>
          </ac:spMkLst>
        </pc:spChg>
        <pc:spChg chg="add mod">
          <ac:chgData name="Mainkhrawbor Kongknaw [Chillibreeze]" userId="5b2b8286-cc64-4b23-a23e-65507bf6ce9a" providerId="ADAL" clId="{1A1EC597-6F80-43AE-B89C-BCAFC78584FF}" dt="2020-07-10T06:11:39.324" v="537"/>
          <ac:spMkLst>
            <pc:docMk/>
            <pc:sldMk cId="357754359" sldId="1911"/>
            <ac:spMk id="4" creationId="{BFE4DBFA-B13B-4D50-9BDF-EA2B8E779C38}"/>
          </ac:spMkLst>
        </pc:spChg>
        <pc:spChg chg="mod">
          <ac:chgData name="Mainkhrawbor Kongknaw [Chillibreeze]" userId="5b2b8286-cc64-4b23-a23e-65507bf6ce9a" providerId="ADAL" clId="{1A1EC597-6F80-43AE-B89C-BCAFC78584FF}" dt="2020-07-10T06:11:29.548" v="533"/>
          <ac:spMkLst>
            <pc:docMk/>
            <pc:sldMk cId="357754359" sldId="1911"/>
            <ac:spMk id="6" creationId="{5B171B93-BF4C-442C-B396-9A258EBF6289}"/>
          </ac:spMkLst>
        </pc:spChg>
        <pc:spChg chg="mod">
          <ac:chgData name="Mainkhrawbor Kongknaw [Chillibreeze]" userId="5b2b8286-cc64-4b23-a23e-65507bf6ce9a" providerId="ADAL" clId="{1A1EC597-6F80-43AE-B89C-BCAFC78584FF}" dt="2020-07-10T09:39:04.374" v="2441" actId="1582"/>
          <ac:spMkLst>
            <pc:docMk/>
            <pc:sldMk cId="357754359" sldId="1911"/>
            <ac:spMk id="7" creationId="{B0E9377C-A65E-4A87-A466-E1EA8A68B337}"/>
          </ac:spMkLst>
        </pc:spChg>
        <pc:spChg chg="add mod topLvl">
          <ac:chgData name="Mainkhrawbor Kongknaw [Chillibreeze]" userId="5b2b8286-cc64-4b23-a23e-65507bf6ce9a" providerId="ADAL" clId="{1A1EC597-6F80-43AE-B89C-BCAFC78584FF}" dt="2020-07-10T09:30:19.485" v="2228" actId="165"/>
          <ac:spMkLst>
            <pc:docMk/>
            <pc:sldMk cId="357754359" sldId="1911"/>
            <ac:spMk id="9" creationId="{F1A0E4FC-0F10-4CFE-BB98-25897AE55A2B}"/>
          </ac:spMkLst>
        </pc:spChg>
        <pc:spChg chg="mod">
          <ac:chgData name="Mainkhrawbor Kongknaw [Chillibreeze]" userId="5b2b8286-cc64-4b23-a23e-65507bf6ce9a" providerId="ADAL" clId="{1A1EC597-6F80-43AE-B89C-BCAFC78584FF}" dt="2020-07-10T06:11:29.548" v="533"/>
          <ac:spMkLst>
            <pc:docMk/>
            <pc:sldMk cId="357754359" sldId="1911"/>
            <ac:spMk id="12" creationId="{7657B261-0A2D-4AFA-BD83-879DA2E89550}"/>
          </ac:spMkLst>
        </pc:spChg>
        <pc:spChg chg="mod">
          <ac:chgData name="Mainkhrawbor Kongknaw [Chillibreeze]" userId="5b2b8286-cc64-4b23-a23e-65507bf6ce9a" providerId="ADAL" clId="{1A1EC597-6F80-43AE-B89C-BCAFC78584FF}" dt="2020-07-10T09:39:07.971" v="2442" actId="1582"/>
          <ac:spMkLst>
            <pc:docMk/>
            <pc:sldMk cId="357754359" sldId="1911"/>
            <ac:spMk id="13" creationId="{4071E467-7B3E-41C3-BF3E-FBC1D39EAC15}"/>
          </ac:spMkLst>
        </pc:spChg>
        <pc:spChg chg="add mod topLvl">
          <ac:chgData name="Mainkhrawbor Kongknaw [Chillibreeze]" userId="5b2b8286-cc64-4b23-a23e-65507bf6ce9a" providerId="ADAL" clId="{1A1EC597-6F80-43AE-B89C-BCAFC78584FF}" dt="2020-07-10T09:30:19.485" v="2228" actId="165"/>
          <ac:spMkLst>
            <pc:docMk/>
            <pc:sldMk cId="357754359" sldId="1911"/>
            <ac:spMk id="15" creationId="{9BDDC073-D125-403A-B6F6-AEED7462BD94}"/>
          </ac:spMkLst>
        </pc:spChg>
        <pc:spChg chg="add del mod">
          <ac:chgData name="Mainkhrawbor Kongknaw [Chillibreeze]" userId="5b2b8286-cc64-4b23-a23e-65507bf6ce9a" providerId="ADAL" clId="{1A1EC597-6F80-43AE-B89C-BCAFC78584FF}" dt="2020-07-10T09:30:21.436" v="2229" actId="21"/>
          <ac:spMkLst>
            <pc:docMk/>
            <pc:sldMk cId="357754359" sldId="1911"/>
            <ac:spMk id="19" creationId="{19FDB71E-1890-4858-A227-6A607AFA404C}"/>
          </ac:spMkLst>
        </pc:spChg>
        <pc:grpChg chg="add mod">
          <ac:chgData name="Mainkhrawbor Kongknaw [Chillibreeze]" userId="5b2b8286-cc64-4b23-a23e-65507bf6ce9a" providerId="ADAL" clId="{1A1EC597-6F80-43AE-B89C-BCAFC78584FF}" dt="2020-07-10T09:06:43.929" v="1978" actId="12788"/>
          <ac:grpSpMkLst>
            <pc:docMk/>
            <pc:sldMk cId="357754359" sldId="1911"/>
            <ac:grpSpMk id="5" creationId="{F198E336-A9E3-44E6-B10D-64D052825181}"/>
          </ac:grpSpMkLst>
        </pc:grpChg>
        <pc:grpChg chg="add mod">
          <ac:chgData name="Mainkhrawbor Kongknaw [Chillibreeze]" userId="5b2b8286-cc64-4b23-a23e-65507bf6ce9a" providerId="ADAL" clId="{1A1EC597-6F80-43AE-B89C-BCAFC78584FF}" dt="2020-07-10T06:11:29.548" v="533"/>
          <ac:grpSpMkLst>
            <pc:docMk/>
            <pc:sldMk cId="357754359" sldId="1911"/>
            <ac:grpSpMk id="11" creationId="{C55239BF-9A3A-40EC-ADBB-C165DA15471C}"/>
          </ac:grpSpMkLst>
        </pc:grpChg>
        <pc:grpChg chg="add del mod">
          <ac:chgData name="Mainkhrawbor Kongknaw [Chillibreeze]" userId="5b2b8286-cc64-4b23-a23e-65507bf6ce9a" providerId="ADAL" clId="{1A1EC597-6F80-43AE-B89C-BCAFC78584FF}" dt="2020-07-10T09:30:19.485" v="2228" actId="165"/>
          <ac:grpSpMkLst>
            <pc:docMk/>
            <pc:sldMk cId="357754359" sldId="1911"/>
            <ac:grpSpMk id="20" creationId="{1A918A50-9197-47B9-A3C1-7C3703123741}"/>
          </ac:grpSpMkLst>
        </pc:grpChg>
        <pc:picChg chg="add del mod">
          <ac:chgData name="Mainkhrawbor Kongknaw [Chillibreeze]" userId="5b2b8286-cc64-4b23-a23e-65507bf6ce9a" providerId="ADAL" clId="{1A1EC597-6F80-43AE-B89C-BCAFC78584FF}" dt="2020-07-10T09:02:55.081" v="1967" actId="478"/>
          <ac:picMkLst>
            <pc:docMk/>
            <pc:sldMk cId="357754359" sldId="1911"/>
            <ac:picMk id="8" creationId="{0BC309A2-9018-4A81-9F0B-60948C6BE754}"/>
          </ac:picMkLst>
        </pc:picChg>
        <pc:picChg chg="add del mod">
          <ac:chgData name="Mainkhrawbor Kongknaw [Chillibreeze]" userId="5b2b8286-cc64-4b23-a23e-65507bf6ce9a" providerId="ADAL" clId="{1A1EC597-6F80-43AE-B89C-BCAFC78584FF}" dt="2020-07-10T09:02:55.081" v="1967" actId="478"/>
          <ac:picMkLst>
            <pc:docMk/>
            <pc:sldMk cId="357754359" sldId="1911"/>
            <ac:picMk id="14" creationId="{03CED76C-0EBE-48C8-8642-1E8249F5E450}"/>
          </ac:picMkLst>
        </pc:picChg>
        <pc:picChg chg="add del mod">
          <ac:chgData name="Mainkhrawbor Kongknaw [Chillibreeze]" userId="5b2b8286-cc64-4b23-a23e-65507bf6ce9a" providerId="ADAL" clId="{1A1EC597-6F80-43AE-B89C-BCAFC78584FF}" dt="2020-07-10T09:04:28.824" v="1970" actId="478"/>
          <ac:picMkLst>
            <pc:docMk/>
            <pc:sldMk cId="357754359" sldId="1911"/>
            <ac:picMk id="16" creationId="{70CD840B-C8D9-4F45-BF27-999F173D3488}"/>
          </ac:picMkLst>
        </pc:picChg>
        <pc:picChg chg="add mod">
          <ac:chgData name="Mainkhrawbor Kongknaw [Chillibreeze]" userId="5b2b8286-cc64-4b23-a23e-65507bf6ce9a" providerId="ADAL" clId="{1A1EC597-6F80-43AE-B89C-BCAFC78584FF}" dt="2020-07-10T09:04:44.984" v="1972" actId="1076"/>
          <ac:picMkLst>
            <pc:docMk/>
            <pc:sldMk cId="357754359" sldId="1911"/>
            <ac:picMk id="17" creationId="{BC381ECE-1E03-40F7-9492-274A7BBC387C}"/>
          </ac:picMkLst>
        </pc:picChg>
        <pc:picChg chg="add mod">
          <ac:chgData name="Mainkhrawbor Kongknaw [Chillibreeze]" userId="5b2b8286-cc64-4b23-a23e-65507bf6ce9a" providerId="ADAL" clId="{1A1EC597-6F80-43AE-B89C-BCAFC78584FF}" dt="2020-07-10T09:06:43.929" v="1978" actId="12788"/>
          <ac:picMkLst>
            <pc:docMk/>
            <pc:sldMk cId="357754359" sldId="1911"/>
            <ac:picMk id="18" creationId="{B7EC4E9A-C530-4331-BD1D-EFFA0393EE53}"/>
          </ac:picMkLst>
        </pc:picChg>
        <pc:cxnChg chg="add mod topLvl">
          <ac:chgData name="Mainkhrawbor Kongknaw [Chillibreeze]" userId="5b2b8286-cc64-4b23-a23e-65507bf6ce9a" providerId="ADAL" clId="{1A1EC597-6F80-43AE-B89C-BCAFC78584FF}" dt="2020-07-10T09:30:19.485" v="2228" actId="165"/>
          <ac:cxnSpMkLst>
            <pc:docMk/>
            <pc:sldMk cId="357754359" sldId="1911"/>
            <ac:cxnSpMk id="10" creationId="{9ADB09C7-099A-465F-B201-A1C40ED5287E}"/>
          </ac:cxnSpMkLst>
        </pc:cxnChg>
      </pc:sldChg>
      <pc:sldChg chg="addSp delSp modSp add mod modClrScheme chgLayout">
        <pc:chgData name="Mainkhrawbor Kongknaw [Chillibreeze]" userId="5b2b8286-cc64-4b23-a23e-65507bf6ce9a" providerId="ADAL" clId="{1A1EC597-6F80-43AE-B89C-BCAFC78584FF}" dt="2020-07-10T09:40:05.678" v="2456" actId="1582"/>
        <pc:sldMkLst>
          <pc:docMk/>
          <pc:sldMk cId="2432164519" sldId="1912"/>
        </pc:sldMkLst>
        <pc:spChg chg="mod ord">
          <ac:chgData name="Mainkhrawbor Kongknaw [Chillibreeze]" userId="5b2b8286-cc64-4b23-a23e-65507bf6ce9a" providerId="ADAL" clId="{1A1EC597-6F80-43AE-B89C-BCAFC78584FF}" dt="2020-07-10T06:41:12.521" v="874"/>
          <ac:spMkLst>
            <pc:docMk/>
            <pc:sldMk cId="2432164519" sldId="1912"/>
            <ac:spMk id="2" creationId="{4F66CD25-5FF8-4959-9E94-638C4B7917D3}"/>
          </ac:spMkLst>
        </pc:spChg>
        <pc:spChg chg="del mod ord">
          <ac:chgData name="Mainkhrawbor Kongknaw [Chillibreeze]" userId="5b2b8286-cc64-4b23-a23e-65507bf6ce9a" providerId="ADAL" clId="{1A1EC597-6F80-43AE-B89C-BCAFC78584FF}" dt="2020-07-10T06:42:06.592" v="899" actId="478"/>
          <ac:spMkLst>
            <pc:docMk/>
            <pc:sldMk cId="2432164519" sldId="1912"/>
            <ac:spMk id="3" creationId="{0BCB6CB3-5976-4E10-8CEA-BF90B7DBF861}"/>
          </ac:spMkLst>
        </pc:spChg>
        <pc:spChg chg="mod">
          <ac:chgData name="Mainkhrawbor Kongknaw [Chillibreeze]" userId="5b2b8286-cc64-4b23-a23e-65507bf6ce9a" providerId="ADAL" clId="{1A1EC597-6F80-43AE-B89C-BCAFC78584FF}" dt="2020-07-10T09:13:07.306" v="2036" actId="165"/>
          <ac:spMkLst>
            <pc:docMk/>
            <pc:sldMk cId="2432164519" sldId="1912"/>
            <ac:spMk id="5" creationId="{F6E46994-BF9A-4BF5-A7B8-F472D19652F6}"/>
          </ac:spMkLst>
        </pc:spChg>
        <pc:spChg chg="mod">
          <ac:chgData name="Mainkhrawbor Kongknaw [Chillibreeze]" userId="5b2b8286-cc64-4b23-a23e-65507bf6ce9a" providerId="ADAL" clId="{1A1EC597-6F80-43AE-B89C-BCAFC78584FF}" dt="2020-07-10T09:39:51.918" v="2452" actId="1582"/>
          <ac:spMkLst>
            <pc:docMk/>
            <pc:sldMk cId="2432164519" sldId="1912"/>
            <ac:spMk id="6" creationId="{20C70ADD-D638-4AD2-A795-F6ED6493DB8B}"/>
          </ac:spMkLst>
        </pc:spChg>
        <pc:spChg chg="add mod topLvl">
          <ac:chgData name="Mainkhrawbor Kongknaw [Chillibreeze]" userId="5b2b8286-cc64-4b23-a23e-65507bf6ce9a" providerId="ADAL" clId="{1A1EC597-6F80-43AE-B89C-BCAFC78584FF}" dt="2020-07-10T09:32:18.660" v="2286" actId="165"/>
          <ac:spMkLst>
            <pc:docMk/>
            <pc:sldMk cId="2432164519" sldId="1912"/>
            <ac:spMk id="7" creationId="{E45BA547-F045-4B6E-9068-726D7200986D}"/>
          </ac:spMkLst>
        </pc:spChg>
        <pc:spChg chg="mod">
          <ac:chgData name="Mainkhrawbor Kongknaw [Chillibreeze]" userId="5b2b8286-cc64-4b23-a23e-65507bf6ce9a" providerId="ADAL" clId="{1A1EC597-6F80-43AE-B89C-BCAFC78584FF}" dt="2020-07-10T09:13:07.306" v="2036" actId="165"/>
          <ac:spMkLst>
            <pc:docMk/>
            <pc:sldMk cId="2432164519" sldId="1912"/>
            <ac:spMk id="9" creationId="{F5B5D7A0-FB43-4E3F-AD36-A4D23F68F9EC}"/>
          </ac:spMkLst>
        </pc:spChg>
        <pc:spChg chg="mod">
          <ac:chgData name="Mainkhrawbor Kongknaw [Chillibreeze]" userId="5b2b8286-cc64-4b23-a23e-65507bf6ce9a" providerId="ADAL" clId="{1A1EC597-6F80-43AE-B89C-BCAFC78584FF}" dt="2020-07-10T09:39:57.579" v="2453" actId="1582"/>
          <ac:spMkLst>
            <pc:docMk/>
            <pc:sldMk cId="2432164519" sldId="1912"/>
            <ac:spMk id="10" creationId="{D9EBE290-EDF1-4BC8-AA3A-D1B77F7F2239}"/>
          </ac:spMkLst>
        </pc:spChg>
        <pc:spChg chg="add mod topLvl">
          <ac:chgData name="Mainkhrawbor Kongknaw [Chillibreeze]" userId="5b2b8286-cc64-4b23-a23e-65507bf6ce9a" providerId="ADAL" clId="{1A1EC597-6F80-43AE-B89C-BCAFC78584FF}" dt="2020-07-10T09:32:18.660" v="2286" actId="165"/>
          <ac:spMkLst>
            <pc:docMk/>
            <pc:sldMk cId="2432164519" sldId="1912"/>
            <ac:spMk id="11" creationId="{359309A0-8514-4528-81A8-E4CAAB57AFF6}"/>
          </ac:spMkLst>
        </pc:spChg>
        <pc:spChg chg="mod">
          <ac:chgData name="Mainkhrawbor Kongknaw [Chillibreeze]" userId="5b2b8286-cc64-4b23-a23e-65507bf6ce9a" providerId="ADAL" clId="{1A1EC597-6F80-43AE-B89C-BCAFC78584FF}" dt="2020-07-10T09:13:07.306" v="2036" actId="165"/>
          <ac:spMkLst>
            <pc:docMk/>
            <pc:sldMk cId="2432164519" sldId="1912"/>
            <ac:spMk id="13" creationId="{824FA678-6CAE-4CFB-9C27-6B33960EA84E}"/>
          </ac:spMkLst>
        </pc:spChg>
        <pc:spChg chg="mod">
          <ac:chgData name="Mainkhrawbor Kongknaw [Chillibreeze]" userId="5b2b8286-cc64-4b23-a23e-65507bf6ce9a" providerId="ADAL" clId="{1A1EC597-6F80-43AE-B89C-BCAFC78584FF}" dt="2020-07-10T09:40:00.277" v="2454" actId="1582"/>
          <ac:spMkLst>
            <pc:docMk/>
            <pc:sldMk cId="2432164519" sldId="1912"/>
            <ac:spMk id="14" creationId="{E95E8EFA-C4EA-4185-8EBC-3EC8B6DF7558}"/>
          </ac:spMkLst>
        </pc:spChg>
        <pc:spChg chg="add mod topLvl">
          <ac:chgData name="Mainkhrawbor Kongknaw [Chillibreeze]" userId="5b2b8286-cc64-4b23-a23e-65507bf6ce9a" providerId="ADAL" clId="{1A1EC597-6F80-43AE-B89C-BCAFC78584FF}" dt="2020-07-10T09:32:18.660" v="2286" actId="165"/>
          <ac:spMkLst>
            <pc:docMk/>
            <pc:sldMk cId="2432164519" sldId="1912"/>
            <ac:spMk id="15" creationId="{5C0EBDC6-FF7F-4D88-863B-398D862E6F72}"/>
          </ac:spMkLst>
        </pc:spChg>
        <pc:spChg chg="mod">
          <ac:chgData name="Mainkhrawbor Kongknaw [Chillibreeze]" userId="5b2b8286-cc64-4b23-a23e-65507bf6ce9a" providerId="ADAL" clId="{1A1EC597-6F80-43AE-B89C-BCAFC78584FF}" dt="2020-07-10T09:13:07.306" v="2036" actId="165"/>
          <ac:spMkLst>
            <pc:docMk/>
            <pc:sldMk cId="2432164519" sldId="1912"/>
            <ac:spMk id="17" creationId="{50FF4011-2946-4759-B0C0-EA9012CC6F28}"/>
          </ac:spMkLst>
        </pc:spChg>
        <pc:spChg chg="mod">
          <ac:chgData name="Mainkhrawbor Kongknaw [Chillibreeze]" userId="5b2b8286-cc64-4b23-a23e-65507bf6ce9a" providerId="ADAL" clId="{1A1EC597-6F80-43AE-B89C-BCAFC78584FF}" dt="2020-07-10T09:40:02.764" v="2455" actId="1582"/>
          <ac:spMkLst>
            <pc:docMk/>
            <pc:sldMk cId="2432164519" sldId="1912"/>
            <ac:spMk id="18" creationId="{285A80B1-3F82-46C1-BE2F-E26E7EF7034B}"/>
          </ac:spMkLst>
        </pc:spChg>
        <pc:spChg chg="add mod topLvl">
          <ac:chgData name="Mainkhrawbor Kongknaw [Chillibreeze]" userId="5b2b8286-cc64-4b23-a23e-65507bf6ce9a" providerId="ADAL" clId="{1A1EC597-6F80-43AE-B89C-BCAFC78584FF}" dt="2020-07-10T09:32:18.660" v="2286" actId="165"/>
          <ac:spMkLst>
            <pc:docMk/>
            <pc:sldMk cId="2432164519" sldId="1912"/>
            <ac:spMk id="19" creationId="{B2780C8B-AA6C-4E64-AE9A-CFCE35A986C8}"/>
          </ac:spMkLst>
        </pc:spChg>
        <pc:spChg chg="add mod topLvl">
          <ac:chgData name="Mainkhrawbor Kongknaw [Chillibreeze]" userId="5b2b8286-cc64-4b23-a23e-65507bf6ce9a" providerId="ADAL" clId="{1A1EC597-6F80-43AE-B89C-BCAFC78584FF}" dt="2020-07-10T09:32:18.660" v="2286" actId="165"/>
          <ac:spMkLst>
            <pc:docMk/>
            <pc:sldMk cId="2432164519" sldId="1912"/>
            <ac:spMk id="20" creationId="{53746A70-DE95-4FD6-83BD-86940750C52B}"/>
          </ac:spMkLst>
        </pc:spChg>
        <pc:spChg chg="mod">
          <ac:chgData name="Mainkhrawbor Kongknaw [Chillibreeze]" userId="5b2b8286-cc64-4b23-a23e-65507bf6ce9a" providerId="ADAL" clId="{1A1EC597-6F80-43AE-B89C-BCAFC78584FF}" dt="2020-07-10T09:13:07.306" v="2036" actId="165"/>
          <ac:spMkLst>
            <pc:docMk/>
            <pc:sldMk cId="2432164519" sldId="1912"/>
            <ac:spMk id="22" creationId="{CBEB656C-C204-442D-8A2D-028EA4C019D4}"/>
          </ac:spMkLst>
        </pc:spChg>
        <pc:spChg chg="mod">
          <ac:chgData name="Mainkhrawbor Kongknaw [Chillibreeze]" userId="5b2b8286-cc64-4b23-a23e-65507bf6ce9a" providerId="ADAL" clId="{1A1EC597-6F80-43AE-B89C-BCAFC78584FF}" dt="2020-07-10T09:40:05.678" v="2456" actId="1582"/>
          <ac:spMkLst>
            <pc:docMk/>
            <pc:sldMk cId="2432164519" sldId="1912"/>
            <ac:spMk id="23" creationId="{7125E98F-95CE-46ED-974D-A7407ED0E2DD}"/>
          </ac:spMkLst>
        </pc:spChg>
        <pc:spChg chg="add del mod">
          <ac:chgData name="Mainkhrawbor Kongknaw [Chillibreeze]" userId="5b2b8286-cc64-4b23-a23e-65507bf6ce9a" providerId="ADAL" clId="{1A1EC597-6F80-43AE-B89C-BCAFC78584FF}" dt="2020-07-10T06:41:12.521" v="874"/>
          <ac:spMkLst>
            <pc:docMk/>
            <pc:sldMk cId="2432164519" sldId="1912"/>
            <ac:spMk id="28" creationId="{375DF2D8-B427-4A5B-87E3-074F2F25153E}"/>
          </ac:spMkLst>
        </pc:spChg>
        <pc:spChg chg="add del">
          <ac:chgData name="Mainkhrawbor Kongknaw [Chillibreeze]" userId="5b2b8286-cc64-4b23-a23e-65507bf6ce9a" providerId="ADAL" clId="{1A1EC597-6F80-43AE-B89C-BCAFC78584FF}" dt="2020-07-10T06:41:27.098" v="880" actId="22"/>
          <ac:spMkLst>
            <pc:docMk/>
            <pc:sldMk cId="2432164519" sldId="1912"/>
            <ac:spMk id="30" creationId="{06281CE3-B55B-43CA-92EB-EF936555EB04}"/>
          </ac:spMkLst>
        </pc:spChg>
        <pc:spChg chg="add del mod">
          <ac:chgData name="Mainkhrawbor Kongknaw [Chillibreeze]" userId="5b2b8286-cc64-4b23-a23e-65507bf6ce9a" providerId="ADAL" clId="{1A1EC597-6F80-43AE-B89C-BCAFC78584FF}" dt="2020-07-10T06:54:37.142" v="1078"/>
          <ac:spMkLst>
            <pc:docMk/>
            <pc:sldMk cId="2432164519" sldId="1912"/>
            <ac:spMk id="37" creationId="{9DF664AC-BB32-4704-891A-1CBBE7E66172}"/>
          </ac:spMkLst>
        </pc:spChg>
        <pc:spChg chg="add del mod">
          <ac:chgData name="Mainkhrawbor Kongknaw [Chillibreeze]" userId="5b2b8286-cc64-4b23-a23e-65507bf6ce9a" providerId="ADAL" clId="{1A1EC597-6F80-43AE-B89C-BCAFC78584FF}" dt="2020-07-10T09:32:20.683" v="2287" actId="21"/>
          <ac:spMkLst>
            <pc:docMk/>
            <pc:sldMk cId="2432164519" sldId="1912"/>
            <ac:spMk id="43" creationId="{2FE086BE-7DC2-46AE-9F6B-4D20D718980A}"/>
          </ac:spMkLst>
        </pc:spChg>
        <pc:grpChg chg="add mod topLvl">
          <ac:chgData name="Mainkhrawbor Kongknaw [Chillibreeze]" userId="5b2b8286-cc64-4b23-a23e-65507bf6ce9a" providerId="ADAL" clId="{1A1EC597-6F80-43AE-B89C-BCAFC78584FF}" dt="2020-07-10T09:32:03.786" v="2279" actId="1037"/>
          <ac:grpSpMkLst>
            <pc:docMk/>
            <pc:sldMk cId="2432164519" sldId="1912"/>
            <ac:grpSpMk id="4" creationId="{B3FD7149-37DA-469F-BEF0-8AD0945D664E}"/>
          </ac:grpSpMkLst>
        </pc:grpChg>
        <pc:grpChg chg="add mod topLvl">
          <ac:chgData name="Mainkhrawbor Kongknaw [Chillibreeze]" userId="5b2b8286-cc64-4b23-a23e-65507bf6ce9a" providerId="ADAL" clId="{1A1EC597-6F80-43AE-B89C-BCAFC78584FF}" dt="2020-07-10T09:32:03.786" v="2279" actId="1037"/>
          <ac:grpSpMkLst>
            <pc:docMk/>
            <pc:sldMk cId="2432164519" sldId="1912"/>
            <ac:grpSpMk id="8" creationId="{F1F3193F-B04F-4312-B2F0-E5643635E40F}"/>
          </ac:grpSpMkLst>
        </pc:grpChg>
        <pc:grpChg chg="add mod topLvl">
          <ac:chgData name="Mainkhrawbor Kongknaw [Chillibreeze]" userId="5b2b8286-cc64-4b23-a23e-65507bf6ce9a" providerId="ADAL" clId="{1A1EC597-6F80-43AE-B89C-BCAFC78584FF}" dt="2020-07-10T09:32:03.786" v="2279" actId="1037"/>
          <ac:grpSpMkLst>
            <pc:docMk/>
            <pc:sldMk cId="2432164519" sldId="1912"/>
            <ac:grpSpMk id="12" creationId="{60526B1E-EC5E-434A-9AE3-EA7370EBD552}"/>
          </ac:grpSpMkLst>
        </pc:grpChg>
        <pc:grpChg chg="add mod topLvl">
          <ac:chgData name="Mainkhrawbor Kongknaw [Chillibreeze]" userId="5b2b8286-cc64-4b23-a23e-65507bf6ce9a" providerId="ADAL" clId="{1A1EC597-6F80-43AE-B89C-BCAFC78584FF}" dt="2020-07-10T09:32:03.786" v="2279" actId="1037"/>
          <ac:grpSpMkLst>
            <pc:docMk/>
            <pc:sldMk cId="2432164519" sldId="1912"/>
            <ac:grpSpMk id="16" creationId="{064F5703-5B45-4785-9B18-2D6A1CBBA7E7}"/>
          </ac:grpSpMkLst>
        </pc:grpChg>
        <pc:grpChg chg="add mod topLvl">
          <ac:chgData name="Mainkhrawbor Kongknaw [Chillibreeze]" userId="5b2b8286-cc64-4b23-a23e-65507bf6ce9a" providerId="ADAL" clId="{1A1EC597-6F80-43AE-B89C-BCAFC78584FF}" dt="2020-07-10T09:32:03.786" v="2279" actId="1037"/>
          <ac:grpSpMkLst>
            <pc:docMk/>
            <pc:sldMk cId="2432164519" sldId="1912"/>
            <ac:grpSpMk id="21" creationId="{244A555A-43E3-493C-8C79-48E03A9EE0DD}"/>
          </ac:grpSpMkLst>
        </pc:grpChg>
        <pc:grpChg chg="add mod">
          <ac:chgData name="Mainkhrawbor Kongknaw [Chillibreeze]" userId="5b2b8286-cc64-4b23-a23e-65507bf6ce9a" providerId="ADAL" clId="{1A1EC597-6F80-43AE-B89C-BCAFC78584FF}" dt="2020-07-10T06:45:22.324" v="925" actId="164"/>
          <ac:grpSpMkLst>
            <pc:docMk/>
            <pc:sldMk cId="2432164519" sldId="1912"/>
            <ac:grpSpMk id="31" creationId="{40CCA3E3-09F4-4F8A-9CAE-9977E2A0BE7E}"/>
          </ac:grpSpMkLst>
        </pc:grpChg>
        <pc:grpChg chg="add del mod">
          <ac:chgData name="Mainkhrawbor Kongknaw [Chillibreeze]" userId="5b2b8286-cc64-4b23-a23e-65507bf6ce9a" providerId="ADAL" clId="{1A1EC597-6F80-43AE-B89C-BCAFC78584FF}" dt="2020-07-10T09:13:07.306" v="2036" actId="165"/>
          <ac:grpSpMkLst>
            <pc:docMk/>
            <pc:sldMk cId="2432164519" sldId="1912"/>
            <ac:grpSpMk id="32" creationId="{7274F517-266D-45E9-9ECC-17625D3799BA}"/>
          </ac:grpSpMkLst>
        </pc:grpChg>
        <pc:grpChg chg="add del mod">
          <ac:chgData name="Mainkhrawbor Kongknaw [Chillibreeze]" userId="5b2b8286-cc64-4b23-a23e-65507bf6ce9a" providerId="ADAL" clId="{1A1EC597-6F80-43AE-B89C-BCAFC78584FF}" dt="2020-07-10T09:13:07.306" v="2036" actId="165"/>
          <ac:grpSpMkLst>
            <pc:docMk/>
            <pc:sldMk cId="2432164519" sldId="1912"/>
            <ac:grpSpMk id="33" creationId="{824E38F5-23FD-4ADC-9204-2F675D2833FD}"/>
          </ac:grpSpMkLst>
        </pc:grpChg>
        <pc:grpChg chg="add del mod">
          <ac:chgData name="Mainkhrawbor Kongknaw [Chillibreeze]" userId="5b2b8286-cc64-4b23-a23e-65507bf6ce9a" providerId="ADAL" clId="{1A1EC597-6F80-43AE-B89C-BCAFC78584FF}" dt="2020-07-10T09:13:07.306" v="2036" actId="165"/>
          <ac:grpSpMkLst>
            <pc:docMk/>
            <pc:sldMk cId="2432164519" sldId="1912"/>
            <ac:grpSpMk id="34" creationId="{882716E1-0F1F-4EF7-8034-26AC6284C046}"/>
          </ac:grpSpMkLst>
        </pc:grpChg>
        <pc:grpChg chg="add del mod">
          <ac:chgData name="Mainkhrawbor Kongknaw [Chillibreeze]" userId="5b2b8286-cc64-4b23-a23e-65507bf6ce9a" providerId="ADAL" clId="{1A1EC597-6F80-43AE-B89C-BCAFC78584FF}" dt="2020-07-10T09:13:07.306" v="2036" actId="165"/>
          <ac:grpSpMkLst>
            <pc:docMk/>
            <pc:sldMk cId="2432164519" sldId="1912"/>
            <ac:grpSpMk id="35" creationId="{1AFD9A3F-1B88-4C09-8B0C-104F65E59B2A}"/>
          </ac:grpSpMkLst>
        </pc:grpChg>
        <pc:grpChg chg="add del mod">
          <ac:chgData name="Mainkhrawbor Kongknaw [Chillibreeze]" userId="5b2b8286-cc64-4b23-a23e-65507bf6ce9a" providerId="ADAL" clId="{1A1EC597-6F80-43AE-B89C-BCAFC78584FF}" dt="2020-07-10T09:13:07.306" v="2036" actId="165"/>
          <ac:grpSpMkLst>
            <pc:docMk/>
            <pc:sldMk cId="2432164519" sldId="1912"/>
            <ac:grpSpMk id="36" creationId="{B5544E59-A97E-4078-8C8B-A53874E457E8}"/>
          </ac:grpSpMkLst>
        </pc:grpChg>
        <pc:grpChg chg="add del mod">
          <ac:chgData name="Mainkhrawbor Kongknaw [Chillibreeze]" userId="5b2b8286-cc64-4b23-a23e-65507bf6ce9a" providerId="ADAL" clId="{1A1EC597-6F80-43AE-B89C-BCAFC78584FF}" dt="2020-07-10T09:32:18.660" v="2286" actId="165"/>
          <ac:grpSpMkLst>
            <pc:docMk/>
            <pc:sldMk cId="2432164519" sldId="1912"/>
            <ac:grpSpMk id="44" creationId="{9C0F819F-E622-4A57-BD18-AC2F48BB26AF}"/>
          </ac:grpSpMkLst>
        </pc:grpChg>
        <pc:picChg chg="add mod">
          <ac:chgData name="Mainkhrawbor Kongknaw [Chillibreeze]" userId="5b2b8286-cc64-4b23-a23e-65507bf6ce9a" providerId="ADAL" clId="{1A1EC597-6F80-43AE-B89C-BCAFC78584FF}" dt="2020-07-10T09:32:03.786" v="2279" actId="1037"/>
          <ac:picMkLst>
            <pc:docMk/>
            <pc:sldMk cId="2432164519" sldId="1912"/>
            <ac:picMk id="38" creationId="{F3A682EB-702D-4E1D-A37A-721C773BDBE7}"/>
          </ac:picMkLst>
        </pc:picChg>
        <pc:picChg chg="add mod">
          <ac:chgData name="Mainkhrawbor Kongknaw [Chillibreeze]" userId="5b2b8286-cc64-4b23-a23e-65507bf6ce9a" providerId="ADAL" clId="{1A1EC597-6F80-43AE-B89C-BCAFC78584FF}" dt="2020-07-10T09:32:03.786" v="2279" actId="1037"/>
          <ac:picMkLst>
            <pc:docMk/>
            <pc:sldMk cId="2432164519" sldId="1912"/>
            <ac:picMk id="39" creationId="{55EA3A0D-B13C-4F03-83B3-2E659B8E1DBD}"/>
          </ac:picMkLst>
        </pc:picChg>
        <pc:picChg chg="add mod">
          <ac:chgData name="Mainkhrawbor Kongknaw [Chillibreeze]" userId="5b2b8286-cc64-4b23-a23e-65507bf6ce9a" providerId="ADAL" clId="{1A1EC597-6F80-43AE-B89C-BCAFC78584FF}" dt="2020-07-10T09:32:03.786" v="2279" actId="1037"/>
          <ac:picMkLst>
            <pc:docMk/>
            <pc:sldMk cId="2432164519" sldId="1912"/>
            <ac:picMk id="40" creationId="{5C2C34B6-2D7F-4441-852A-D2E744F644A9}"/>
          </ac:picMkLst>
        </pc:picChg>
        <pc:picChg chg="add mod">
          <ac:chgData name="Mainkhrawbor Kongknaw [Chillibreeze]" userId="5b2b8286-cc64-4b23-a23e-65507bf6ce9a" providerId="ADAL" clId="{1A1EC597-6F80-43AE-B89C-BCAFC78584FF}" dt="2020-07-10T09:32:03.786" v="2279" actId="1037"/>
          <ac:picMkLst>
            <pc:docMk/>
            <pc:sldMk cId="2432164519" sldId="1912"/>
            <ac:picMk id="41" creationId="{63BEAE62-1EC8-42BF-83EF-7774BB4553D6}"/>
          </ac:picMkLst>
        </pc:picChg>
        <pc:picChg chg="add mod">
          <ac:chgData name="Mainkhrawbor Kongknaw [Chillibreeze]" userId="5b2b8286-cc64-4b23-a23e-65507bf6ce9a" providerId="ADAL" clId="{1A1EC597-6F80-43AE-B89C-BCAFC78584FF}" dt="2020-07-10T09:32:03.786" v="2279" actId="1037"/>
          <ac:picMkLst>
            <pc:docMk/>
            <pc:sldMk cId="2432164519" sldId="1912"/>
            <ac:picMk id="42" creationId="{1D02FA44-A584-4F45-8A1A-324DF636AA5B}"/>
          </ac:picMkLst>
        </pc:picChg>
        <pc:cxnChg chg="add mod topLvl">
          <ac:chgData name="Mainkhrawbor Kongknaw [Chillibreeze]" userId="5b2b8286-cc64-4b23-a23e-65507bf6ce9a" providerId="ADAL" clId="{1A1EC597-6F80-43AE-B89C-BCAFC78584FF}" dt="2020-07-10T09:32:18.660" v="2286" actId="165"/>
          <ac:cxnSpMkLst>
            <pc:docMk/>
            <pc:sldMk cId="2432164519" sldId="1912"/>
            <ac:cxnSpMk id="24" creationId="{6766514F-013B-4DA1-9FCE-0CC46EB30471}"/>
          </ac:cxnSpMkLst>
        </pc:cxnChg>
        <pc:cxnChg chg="add mod topLvl">
          <ac:chgData name="Mainkhrawbor Kongknaw [Chillibreeze]" userId="5b2b8286-cc64-4b23-a23e-65507bf6ce9a" providerId="ADAL" clId="{1A1EC597-6F80-43AE-B89C-BCAFC78584FF}" dt="2020-07-10T09:32:18.660" v="2286" actId="165"/>
          <ac:cxnSpMkLst>
            <pc:docMk/>
            <pc:sldMk cId="2432164519" sldId="1912"/>
            <ac:cxnSpMk id="25" creationId="{9094EB62-9E4D-45B7-9C31-EE654F8F6C58}"/>
          </ac:cxnSpMkLst>
        </pc:cxnChg>
        <pc:cxnChg chg="add mod topLvl">
          <ac:chgData name="Mainkhrawbor Kongknaw [Chillibreeze]" userId="5b2b8286-cc64-4b23-a23e-65507bf6ce9a" providerId="ADAL" clId="{1A1EC597-6F80-43AE-B89C-BCAFC78584FF}" dt="2020-07-10T09:32:18.660" v="2286" actId="165"/>
          <ac:cxnSpMkLst>
            <pc:docMk/>
            <pc:sldMk cId="2432164519" sldId="1912"/>
            <ac:cxnSpMk id="26" creationId="{FA33ADE8-1F98-459F-9FA7-15D0C09FBCFC}"/>
          </ac:cxnSpMkLst>
        </pc:cxnChg>
        <pc:cxnChg chg="add mod topLvl">
          <ac:chgData name="Mainkhrawbor Kongknaw [Chillibreeze]" userId="5b2b8286-cc64-4b23-a23e-65507bf6ce9a" providerId="ADAL" clId="{1A1EC597-6F80-43AE-B89C-BCAFC78584FF}" dt="2020-07-10T09:32:18.660" v="2286" actId="165"/>
          <ac:cxnSpMkLst>
            <pc:docMk/>
            <pc:sldMk cId="2432164519" sldId="1912"/>
            <ac:cxnSpMk id="27" creationId="{EF69F947-567A-4E2E-88DD-930071CA4BEC}"/>
          </ac:cxnSpMkLst>
        </pc:cxnChg>
      </pc:sldChg>
      <pc:sldChg chg="addSp delSp modSp add mod modClrScheme chgLayout">
        <pc:chgData name="Mainkhrawbor Kongknaw [Chillibreeze]" userId="5b2b8286-cc64-4b23-a23e-65507bf6ce9a" providerId="ADAL" clId="{1A1EC597-6F80-43AE-B89C-BCAFC78584FF}" dt="2020-07-10T07:21:32.804" v="1345" actId="208"/>
        <pc:sldMkLst>
          <pc:docMk/>
          <pc:sldMk cId="729184403" sldId="1913"/>
        </pc:sldMkLst>
        <pc:spChg chg="mod ord">
          <ac:chgData name="Mainkhrawbor Kongknaw [Chillibreeze]" userId="5b2b8286-cc64-4b23-a23e-65507bf6ce9a" providerId="ADAL" clId="{1A1EC597-6F80-43AE-B89C-BCAFC78584FF}" dt="2020-07-10T05:41:17.916" v="2" actId="700"/>
          <ac:spMkLst>
            <pc:docMk/>
            <pc:sldMk cId="729184403" sldId="1913"/>
            <ac:spMk id="2" creationId="{3224F568-E33A-42FB-B567-A2A74D72DF87}"/>
          </ac:spMkLst>
        </pc:spChg>
        <pc:spChg chg="mod ord">
          <ac:chgData name="Mainkhrawbor Kongknaw [Chillibreeze]" userId="5b2b8286-cc64-4b23-a23e-65507bf6ce9a" providerId="ADAL" clId="{1A1EC597-6F80-43AE-B89C-BCAFC78584FF}" dt="2020-07-10T07:21:32.804" v="1345" actId="208"/>
          <ac:spMkLst>
            <pc:docMk/>
            <pc:sldMk cId="729184403" sldId="1913"/>
            <ac:spMk id="3" creationId="{A3D303E6-5EF6-4BF0-B3F6-B0D9540B6405}"/>
          </ac:spMkLst>
        </pc:spChg>
        <pc:spChg chg="del mod">
          <ac:chgData name="Mainkhrawbor Kongknaw [Chillibreeze]" userId="5b2b8286-cc64-4b23-a23e-65507bf6ce9a" providerId="ADAL" clId="{1A1EC597-6F80-43AE-B89C-BCAFC78584FF}" dt="2020-07-10T06:59:05.508" v="1093" actId="478"/>
          <ac:spMkLst>
            <pc:docMk/>
            <pc:sldMk cId="729184403" sldId="1913"/>
            <ac:spMk id="4" creationId="{25A2BF5D-EC54-40FC-A74F-EF351085AF17}"/>
          </ac:spMkLst>
        </pc:spChg>
        <pc:spChg chg="add mod">
          <ac:chgData name="Mainkhrawbor Kongknaw [Chillibreeze]" userId="5b2b8286-cc64-4b23-a23e-65507bf6ce9a" providerId="ADAL" clId="{1A1EC597-6F80-43AE-B89C-BCAFC78584FF}" dt="2020-07-10T06:54:46.933" v="1084" actId="20577"/>
          <ac:spMkLst>
            <pc:docMk/>
            <pc:sldMk cId="729184403" sldId="1913"/>
            <ac:spMk id="5" creationId="{EFD92B4D-6CD2-4F91-92B3-962B45613798}"/>
          </ac:spMkLst>
        </pc:spChg>
      </pc:sldChg>
      <pc:sldChg chg="addSp delSp modSp add mod modClrScheme chgLayout">
        <pc:chgData name="Mainkhrawbor Kongknaw [Chillibreeze]" userId="5b2b8286-cc64-4b23-a23e-65507bf6ce9a" providerId="ADAL" clId="{1A1EC597-6F80-43AE-B89C-BCAFC78584FF}" dt="2020-07-10T09:47:39.668" v="2560" actId="12789"/>
        <pc:sldMkLst>
          <pc:docMk/>
          <pc:sldMk cId="2829513124" sldId="1914"/>
        </pc:sldMkLst>
        <pc:spChg chg="mod ord">
          <ac:chgData name="Mainkhrawbor Kongknaw [Chillibreeze]" userId="5b2b8286-cc64-4b23-a23e-65507bf6ce9a" providerId="ADAL" clId="{1A1EC597-6F80-43AE-B89C-BCAFC78584FF}" dt="2020-07-10T07:12:45.671" v="1194" actId="1076"/>
          <ac:spMkLst>
            <pc:docMk/>
            <pc:sldMk cId="2829513124" sldId="1914"/>
            <ac:spMk id="2" creationId="{891F292C-66B2-4DFE-BA39-E4894F75317E}"/>
          </ac:spMkLst>
        </pc:spChg>
        <pc:spChg chg="add del mod">
          <ac:chgData name="Mainkhrawbor Kongknaw [Chillibreeze]" userId="5b2b8286-cc64-4b23-a23e-65507bf6ce9a" providerId="ADAL" clId="{1A1EC597-6F80-43AE-B89C-BCAFC78584FF}" dt="2020-07-10T06:56:31.273" v="1089"/>
          <ac:spMkLst>
            <pc:docMk/>
            <pc:sldMk cId="2829513124" sldId="1914"/>
            <ac:spMk id="3" creationId="{7F8171E2-446C-46C5-ABC2-1B5C2A5C2098}"/>
          </ac:spMkLst>
        </pc:spChg>
        <pc:spChg chg="del mod ord">
          <ac:chgData name="Mainkhrawbor Kongknaw [Chillibreeze]" userId="5b2b8286-cc64-4b23-a23e-65507bf6ce9a" providerId="ADAL" clId="{1A1EC597-6F80-43AE-B89C-BCAFC78584FF}" dt="2020-07-10T07:08:53.063" v="1142" actId="478"/>
          <ac:spMkLst>
            <pc:docMk/>
            <pc:sldMk cId="2829513124" sldId="1914"/>
            <ac:spMk id="4" creationId="{6DAC7939-E861-41AC-BBA1-9B75FE036B85}"/>
          </ac:spMkLst>
        </pc:spChg>
        <pc:spChg chg="add del mod">
          <ac:chgData name="Mainkhrawbor Kongknaw [Chillibreeze]" userId="5b2b8286-cc64-4b23-a23e-65507bf6ce9a" providerId="ADAL" clId="{1A1EC597-6F80-43AE-B89C-BCAFC78584FF}" dt="2020-07-10T06:56:31.403" v="1090"/>
          <ac:spMkLst>
            <pc:docMk/>
            <pc:sldMk cId="2829513124" sldId="1914"/>
            <ac:spMk id="5" creationId="{779F7029-0BF2-48AB-9EBD-1752D6A4A86B}"/>
          </ac:spMkLst>
        </pc:spChg>
        <pc:spChg chg="add mod topLvl">
          <ac:chgData name="Mainkhrawbor Kongknaw [Chillibreeze]" userId="5b2b8286-cc64-4b23-a23e-65507bf6ce9a" providerId="ADAL" clId="{1A1EC597-6F80-43AE-B89C-BCAFC78584FF}" dt="2020-07-10T09:33:29.608" v="2339" actId="165"/>
          <ac:spMkLst>
            <pc:docMk/>
            <pc:sldMk cId="2829513124" sldId="1914"/>
            <ac:spMk id="7" creationId="{6B7E2651-1456-43CF-B49A-6A192C0F871D}"/>
          </ac:spMkLst>
        </pc:spChg>
        <pc:spChg chg="add mod topLvl">
          <ac:chgData name="Mainkhrawbor Kongknaw [Chillibreeze]" userId="5b2b8286-cc64-4b23-a23e-65507bf6ce9a" providerId="ADAL" clId="{1A1EC597-6F80-43AE-B89C-BCAFC78584FF}" dt="2020-07-10T09:33:29.608" v="2339" actId="165"/>
          <ac:spMkLst>
            <pc:docMk/>
            <pc:sldMk cId="2829513124" sldId="1914"/>
            <ac:spMk id="10" creationId="{0A0B089C-CB8E-4EAE-8D52-FCCF7D32AB38}"/>
          </ac:spMkLst>
        </pc:spChg>
        <pc:spChg chg="add mod topLvl">
          <ac:chgData name="Mainkhrawbor Kongknaw [Chillibreeze]" userId="5b2b8286-cc64-4b23-a23e-65507bf6ce9a" providerId="ADAL" clId="{1A1EC597-6F80-43AE-B89C-BCAFC78584FF}" dt="2020-07-10T09:33:29.608" v="2339" actId="165"/>
          <ac:spMkLst>
            <pc:docMk/>
            <pc:sldMk cId="2829513124" sldId="1914"/>
            <ac:spMk id="13" creationId="{365127C6-36B2-49D2-B901-A339EEA45E1E}"/>
          </ac:spMkLst>
        </pc:spChg>
        <pc:spChg chg="add del mod">
          <ac:chgData name="Mainkhrawbor Kongknaw [Chillibreeze]" userId="5b2b8286-cc64-4b23-a23e-65507bf6ce9a" providerId="ADAL" clId="{1A1EC597-6F80-43AE-B89C-BCAFC78584FF}" dt="2020-07-10T07:05:37.705" v="1098" actId="478"/>
          <ac:spMkLst>
            <pc:docMk/>
            <pc:sldMk cId="2829513124" sldId="1914"/>
            <ac:spMk id="16" creationId="{48D41D4C-45BB-45D9-A635-47048F0FB63E}"/>
          </ac:spMkLst>
        </pc:spChg>
        <pc:spChg chg="add del mod">
          <ac:chgData name="Mainkhrawbor Kongknaw [Chillibreeze]" userId="5b2b8286-cc64-4b23-a23e-65507bf6ce9a" providerId="ADAL" clId="{1A1EC597-6F80-43AE-B89C-BCAFC78584FF}" dt="2020-07-10T07:05:37.705" v="1098" actId="478"/>
          <ac:spMkLst>
            <pc:docMk/>
            <pc:sldMk cId="2829513124" sldId="1914"/>
            <ac:spMk id="19" creationId="{6AFD08C8-CBE0-4F48-B50F-8975B829F8A4}"/>
          </ac:spMkLst>
        </pc:spChg>
        <pc:spChg chg="add mod topLvl">
          <ac:chgData name="Mainkhrawbor Kongknaw [Chillibreeze]" userId="5b2b8286-cc64-4b23-a23e-65507bf6ce9a" providerId="ADAL" clId="{1A1EC597-6F80-43AE-B89C-BCAFC78584FF}" dt="2020-07-10T09:33:45.101" v="2346"/>
          <ac:spMkLst>
            <pc:docMk/>
            <pc:sldMk cId="2829513124" sldId="1914"/>
            <ac:spMk id="21" creationId="{2F572224-BC0B-4FF3-8DFD-A56248A0E3A6}"/>
          </ac:spMkLst>
        </pc:spChg>
        <pc:spChg chg="add mod topLvl">
          <ac:chgData name="Mainkhrawbor Kongknaw [Chillibreeze]" userId="5b2b8286-cc64-4b23-a23e-65507bf6ce9a" providerId="ADAL" clId="{1A1EC597-6F80-43AE-B89C-BCAFC78584FF}" dt="2020-07-10T09:33:45.101" v="2346"/>
          <ac:spMkLst>
            <pc:docMk/>
            <pc:sldMk cId="2829513124" sldId="1914"/>
            <ac:spMk id="24" creationId="{709BCEAC-8689-4225-B28F-56FB421A9C7F}"/>
          </ac:spMkLst>
        </pc:spChg>
        <pc:spChg chg="add mod topLvl">
          <ac:chgData name="Mainkhrawbor Kongknaw [Chillibreeze]" userId="5b2b8286-cc64-4b23-a23e-65507bf6ce9a" providerId="ADAL" clId="{1A1EC597-6F80-43AE-B89C-BCAFC78584FF}" dt="2020-07-10T09:33:45.101" v="2346"/>
          <ac:spMkLst>
            <pc:docMk/>
            <pc:sldMk cId="2829513124" sldId="1914"/>
            <ac:spMk id="27" creationId="{944EE90B-2930-49CA-93EF-4B77B68C5F44}"/>
          </ac:spMkLst>
        </pc:spChg>
        <pc:spChg chg="add mod">
          <ac:chgData name="Mainkhrawbor Kongknaw [Chillibreeze]" userId="5b2b8286-cc64-4b23-a23e-65507bf6ce9a" providerId="ADAL" clId="{1A1EC597-6F80-43AE-B89C-BCAFC78584FF}" dt="2020-07-10T07:05:44.019" v="1100" actId="571"/>
          <ac:spMkLst>
            <pc:docMk/>
            <pc:sldMk cId="2829513124" sldId="1914"/>
            <ac:spMk id="29" creationId="{B97B3E68-41D9-4A03-A6F5-3858FE3FC94C}"/>
          </ac:spMkLst>
        </pc:spChg>
        <pc:spChg chg="add mod">
          <ac:chgData name="Mainkhrawbor Kongknaw [Chillibreeze]" userId="5b2b8286-cc64-4b23-a23e-65507bf6ce9a" providerId="ADAL" clId="{1A1EC597-6F80-43AE-B89C-BCAFC78584FF}" dt="2020-07-10T07:05:44.019" v="1100" actId="571"/>
          <ac:spMkLst>
            <pc:docMk/>
            <pc:sldMk cId="2829513124" sldId="1914"/>
            <ac:spMk id="32" creationId="{821FFB71-B57A-432B-AC51-4A6DB34E85E3}"/>
          </ac:spMkLst>
        </pc:spChg>
        <pc:spChg chg="add mod">
          <ac:chgData name="Mainkhrawbor Kongknaw [Chillibreeze]" userId="5b2b8286-cc64-4b23-a23e-65507bf6ce9a" providerId="ADAL" clId="{1A1EC597-6F80-43AE-B89C-BCAFC78584FF}" dt="2020-07-10T07:05:44.019" v="1100" actId="571"/>
          <ac:spMkLst>
            <pc:docMk/>
            <pc:sldMk cId="2829513124" sldId="1914"/>
            <ac:spMk id="35" creationId="{4E1BD1AD-B369-471B-925E-AA550AB33A47}"/>
          </ac:spMkLst>
        </pc:spChg>
        <pc:spChg chg="add mod">
          <ac:chgData name="Mainkhrawbor Kongknaw [Chillibreeze]" userId="5b2b8286-cc64-4b23-a23e-65507bf6ce9a" providerId="ADAL" clId="{1A1EC597-6F80-43AE-B89C-BCAFC78584FF}" dt="2020-07-10T07:05:44.019" v="1100" actId="571"/>
          <ac:spMkLst>
            <pc:docMk/>
            <pc:sldMk cId="2829513124" sldId="1914"/>
            <ac:spMk id="37" creationId="{5DA9673B-ECA5-4701-A968-8858E872A1A6}"/>
          </ac:spMkLst>
        </pc:spChg>
        <pc:spChg chg="add mod">
          <ac:chgData name="Mainkhrawbor Kongknaw [Chillibreeze]" userId="5b2b8286-cc64-4b23-a23e-65507bf6ce9a" providerId="ADAL" clId="{1A1EC597-6F80-43AE-B89C-BCAFC78584FF}" dt="2020-07-10T07:05:44.019" v="1100" actId="571"/>
          <ac:spMkLst>
            <pc:docMk/>
            <pc:sldMk cId="2829513124" sldId="1914"/>
            <ac:spMk id="40" creationId="{86E825CA-9FAA-4ECF-81DC-6121E23937CC}"/>
          </ac:spMkLst>
        </pc:spChg>
        <pc:spChg chg="add mod">
          <ac:chgData name="Mainkhrawbor Kongknaw [Chillibreeze]" userId="5b2b8286-cc64-4b23-a23e-65507bf6ce9a" providerId="ADAL" clId="{1A1EC597-6F80-43AE-B89C-BCAFC78584FF}" dt="2020-07-10T07:05:44.019" v="1100" actId="571"/>
          <ac:spMkLst>
            <pc:docMk/>
            <pc:sldMk cId="2829513124" sldId="1914"/>
            <ac:spMk id="43" creationId="{DD32F49F-95B9-42C8-9CE5-77E8C08A1121}"/>
          </ac:spMkLst>
        </pc:spChg>
        <pc:spChg chg="add mod topLvl">
          <ac:chgData name="Mainkhrawbor Kongknaw [Chillibreeze]" userId="5b2b8286-cc64-4b23-a23e-65507bf6ce9a" providerId="ADAL" clId="{1A1EC597-6F80-43AE-B89C-BCAFC78584FF}" dt="2020-07-10T09:33:45.101" v="2346"/>
          <ac:spMkLst>
            <pc:docMk/>
            <pc:sldMk cId="2829513124" sldId="1914"/>
            <ac:spMk id="46" creationId="{237F06DA-8876-44AF-BB3C-84C799DC2389}"/>
          </ac:spMkLst>
        </pc:spChg>
        <pc:spChg chg="mod">
          <ac:chgData name="Mainkhrawbor Kongknaw [Chillibreeze]" userId="5b2b8286-cc64-4b23-a23e-65507bf6ce9a" providerId="ADAL" clId="{1A1EC597-6F80-43AE-B89C-BCAFC78584FF}" dt="2020-07-10T07:10:50.419" v="1178" actId="571"/>
          <ac:spMkLst>
            <pc:docMk/>
            <pc:sldMk cId="2829513124" sldId="1914"/>
            <ac:spMk id="59" creationId="{B29BF14D-8635-4227-9C7B-CDF1347808D4}"/>
          </ac:spMkLst>
        </pc:spChg>
        <pc:spChg chg="add del mod">
          <ac:chgData name="Mainkhrawbor Kongknaw [Chillibreeze]" userId="5b2b8286-cc64-4b23-a23e-65507bf6ce9a" providerId="ADAL" clId="{1A1EC597-6F80-43AE-B89C-BCAFC78584FF}" dt="2020-07-10T07:28:02.041" v="1386" actId="478"/>
          <ac:spMkLst>
            <pc:docMk/>
            <pc:sldMk cId="2829513124" sldId="1914"/>
            <ac:spMk id="61" creationId="{AE366810-00EE-449D-922C-57FFC80122A5}"/>
          </ac:spMkLst>
        </pc:spChg>
        <pc:spChg chg="add mod">
          <ac:chgData name="Mainkhrawbor Kongknaw [Chillibreeze]" userId="5b2b8286-cc64-4b23-a23e-65507bf6ce9a" providerId="ADAL" clId="{1A1EC597-6F80-43AE-B89C-BCAFC78584FF}" dt="2020-07-10T07:28:41.912" v="1393" actId="571"/>
          <ac:spMkLst>
            <pc:docMk/>
            <pc:sldMk cId="2829513124" sldId="1914"/>
            <ac:spMk id="62" creationId="{921104F9-9653-4B6B-AADD-E66FCE491489}"/>
          </ac:spMkLst>
        </pc:spChg>
        <pc:spChg chg="add del mod">
          <ac:chgData name="Mainkhrawbor Kongknaw [Chillibreeze]" userId="5b2b8286-cc64-4b23-a23e-65507bf6ce9a" providerId="ADAL" clId="{1A1EC597-6F80-43AE-B89C-BCAFC78584FF}" dt="2020-07-10T07:38:42.828" v="1554" actId="21"/>
          <ac:spMkLst>
            <pc:docMk/>
            <pc:sldMk cId="2829513124" sldId="1914"/>
            <ac:spMk id="66" creationId="{8FD5BCB5-EFCB-4D1B-AED8-08652421B429}"/>
          </ac:spMkLst>
        </pc:spChg>
        <pc:spChg chg="mod">
          <ac:chgData name="Mainkhrawbor Kongknaw [Chillibreeze]" userId="5b2b8286-cc64-4b23-a23e-65507bf6ce9a" providerId="ADAL" clId="{1A1EC597-6F80-43AE-B89C-BCAFC78584FF}" dt="2020-07-10T09:21:58.135" v="2084"/>
          <ac:spMkLst>
            <pc:docMk/>
            <pc:sldMk cId="2829513124" sldId="1914"/>
            <ac:spMk id="68" creationId="{D22B25F6-D8CD-4EFE-8A76-4AF1D6BB826A}"/>
          </ac:spMkLst>
        </pc:spChg>
        <pc:spChg chg="mod">
          <ac:chgData name="Mainkhrawbor Kongknaw [Chillibreeze]" userId="5b2b8286-cc64-4b23-a23e-65507bf6ce9a" providerId="ADAL" clId="{1A1EC597-6F80-43AE-B89C-BCAFC78584FF}" dt="2020-07-10T09:40:24.302" v="2459" actId="1582"/>
          <ac:spMkLst>
            <pc:docMk/>
            <pc:sldMk cId="2829513124" sldId="1914"/>
            <ac:spMk id="69" creationId="{E873D4F3-5B95-41FA-AD45-D65F8E8411D1}"/>
          </ac:spMkLst>
        </pc:spChg>
        <pc:spChg chg="mod">
          <ac:chgData name="Mainkhrawbor Kongknaw [Chillibreeze]" userId="5b2b8286-cc64-4b23-a23e-65507bf6ce9a" providerId="ADAL" clId="{1A1EC597-6F80-43AE-B89C-BCAFC78584FF}" dt="2020-07-10T09:22:35.751" v="2094" actId="571"/>
          <ac:spMkLst>
            <pc:docMk/>
            <pc:sldMk cId="2829513124" sldId="1914"/>
            <ac:spMk id="71" creationId="{2EEA7412-5E27-4B0B-A40E-60725E67F2F4}"/>
          </ac:spMkLst>
        </pc:spChg>
        <pc:spChg chg="mod">
          <ac:chgData name="Mainkhrawbor Kongknaw [Chillibreeze]" userId="5b2b8286-cc64-4b23-a23e-65507bf6ce9a" providerId="ADAL" clId="{1A1EC597-6F80-43AE-B89C-BCAFC78584FF}" dt="2020-07-10T09:40:38.636" v="2464" actId="1582"/>
          <ac:spMkLst>
            <pc:docMk/>
            <pc:sldMk cId="2829513124" sldId="1914"/>
            <ac:spMk id="72" creationId="{2D55BB2B-875B-43B1-949F-07D5B23FB842}"/>
          </ac:spMkLst>
        </pc:spChg>
        <pc:spChg chg="mod">
          <ac:chgData name="Mainkhrawbor Kongknaw [Chillibreeze]" userId="5b2b8286-cc64-4b23-a23e-65507bf6ce9a" providerId="ADAL" clId="{1A1EC597-6F80-43AE-B89C-BCAFC78584FF}" dt="2020-07-10T09:22:38.064" v="2095" actId="571"/>
          <ac:spMkLst>
            <pc:docMk/>
            <pc:sldMk cId="2829513124" sldId="1914"/>
            <ac:spMk id="74" creationId="{389D69E6-7646-4C6A-80BF-48CAF4668861}"/>
          </ac:spMkLst>
        </pc:spChg>
        <pc:spChg chg="mod">
          <ac:chgData name="Mainkhrawbor Kongknaw [Chillibreeze]" userId="5b2b8286-cc64-4b23-a23e-65507bf6ce9a" providerId="ADAL" clId="{1A1EC597-6F80-43AE-B89C-BCAFC78584FF}" dt="2020-07-10T09:40:44.252" v="2465" actId="1582"/>
          <ac:spMkLst>
            <pc:docMk/>
            <pc:sldMk cId="2829513124" sldId="1914"/>
            <ac:spMk id="75" creationId="{913BF01C-FEC7-46D4-BB84-34B1C9A3DBE5}"/>
          </ac:spMkLst>
        </pc:spChg>
        <pc:spChg chg="mod">
          <ac:chgData name="Mainkhrawbor Kongknaw [Chillibreeze]" userId="5b2b8286-cc64-4b23-a23e-65507bf6ce9a" providerId="ADAL" clId="{1A1EC597-6F80-43AE-B89C-BCAFC78584FF}" dt="2020-07-10T09:22:44.905" v="2096" actId="571"/>
          <ac:spMkLst>
            <pc:docMk/>
            <pc:sldMk cId="2829513124" sldId="1914"/>
            <ac:spMk id="77" creationId="{0B2DFF09-4676-4262-B14C-ACAF15ACE17F}"/>
          </ac:spMkLst>
        </pc:spChg>
        <pc:spChg chg="mod">
          <ac:chgData name="Mainkhrawbor Kongknaw [Chillibreeze]" userId="5b2b8286-cc64-4b23-a23e-65507bf6ce9a" providerId="ADAL" clId="{1A1EC597-6F80-43AE-B89C-BCAFC78584FF}" dt="2020-07-10T09:22:44.905" v="2096" actId="571"/>
          <ac:spMkLst>
            <pc:docMk/>
            <pc:sldMk cId="2829513124" sldId="1914"/>
            <ac:spMk id="78" creationId="{C78E0C07-69BE-47C9-875D-99DBF4AEA4BB}"/>
          </ac:spMkLst>
        </pc:spChg>
        <pc:spChg chg="mod">
          <ac:chgData name="Mainkhrawbor Kongknaw [Chillibreeze]" userId="5b2b8286-cc64-4b23-a23e-65507bf6ce9a" providerId="ADAL" clId="{1A1EC597-6F80-43AE-B89C-BCAFC78584FF}" dt="2020-07-10T09:22:44.905" v="2096" actId="571"/>
          <ac:spMkLst>
            <pc:docMk/>
            <pc:sldMk cId="2829513124" sldId="1914"/>
            <ac:spMk id="80" creationId="{182E849E-B9EE-4709-A59D-1B0FC0B5D140}"/>
          </ac:spMkLst>
        </pc:spChg>
        <pc:spChg chg="mod">
          <ac:chgData name="Mainkhrawbor Kongknaw [Chillibreeze]" userId="5b2b8286-cc64-4b23-a23e-65507bf6ce9a" providerId="ADAL" clId="{1A1EC597-6F80-43AE-B89C-BCAFC78584FF}" dt="2020-07-10T09:40:51.597" v="2467" actId="1582"/>
          <ac:spMkLst>
            <pc:docMk/>
            <pc:sldMk cId="2829513124" sldId="1914"/>
            <ac:spMk id="81" creationId="{DEC06EC8-3400-4193-B29C-A49BB4FC7730}"/>
          </ac:spMkLst>
        </pc:spChg>
        <pc:spChg chg="mod">
          <ac:chgData name="Mainkhrawbor Kongknaw [Chillibreeze]" userId="5b2b8286-cc64-4b23-a23e-65507bf6ce9a" providerId="ADAL" clId="{1A1EC597-6F80-43AE-B89C-BCAFC78584FF}" dt="2020-07-10T09:22:44.905" v="2096" actId="571"/>
          <ac:spMkLst>
            <pc:docMk/>
            <pc:sldMk cId="2829513124" sldId="1914"/>
            <ac:spMk id="83" creationId="{61739624-A296-4D40-9F24-E6E0C1D64587}"/>
          </ac:spMkLst>
        </pc:spChg>
        <pc:spChg chg="mod">
          <ac:chgData name="Mainkhrawbor Kongknaw [Chillibreeze]" userId="5b2b8286-cc64-4b23-a23e-65507bf6ce9a" providerId="ADAL" clId="{1A1EC597-6F80-43AE-B89C-BCAFC78584FF}" dt="2020-07-10T09:40:56.979" v="2468" actId="1582"/>
          <ac:spMkLst>
            <pc:docMk/>
            <pc:sldMk cId="2829513124" sldId="1914"/>
            <ac:spMk id="84" creationId="{9AAB809C-3CD8-4798-A669-9B71BEF15B15}"/>
          </ac:spMkLst>
        </pc:spChg>
        <pc:spChg chg="mod">
          <ac:chgData name="Mainkhrawbor Kongknaw [Chillibreeze]" userId="5b2b8286-cc64-4b23-a23e-65507bf6ce9a" providerId="ADAL" clId="{1A1EC597-6F80-43AE-B89C-BCAFC78584FF}" dt="2020-07-10T09:23:14.295" v="2106" actId="571"/>
          <ac:spMkLst>
            <pc:docMk/>
            <pc:sldMk cId="2829513124" sldId="1914"/>
            <ac:spMk id="86" creationId="{42452E9E-9082-4B8B-AF28-50B3AA5EBB93}"/>
          </ac:spMkLst>
        </pc:spChg>
        <pc:spChg chg="mod">
          <ac:chgData name="Mainkhrawbor Kongknaw [Chillibreeze]" userId="5b2b8286-cc64-4b23-a23e-65507bf6ce9a" providerId="ADAL" clId="{1A1EC597-6F80-43AE-B89C-BCAFC78584FF}" dt="2020-07-10T09:40:48.554" v="2466" actId="1582"/>
          <ac:spMkLst>
            <pc:docMk/>
            <pc:sldMk cId="2829513124" sldId="1914"/>
            <ac:spMk id="87" creationId="{845BEAD1-AE0E-4712-9D64-095887032BF2}"/>
          </ac:spMkLst>
        </pc:spChg>
        <pc:spChg chg="mod">
          <ac:chgData name="Mainkhrawbor Kongknaw [Chillibreeze]" userId="5b2b8286-cc64-4b23-a23e-65507bf6ce9a" providerId="ADAL" clId="{1A1EC597-6F80-43AE-B89C-BCAFC78584FF}" dt="2020-07-10T09:23:19.256" v="2107" actId="571"/>
          <ac:spMkLst>
            <pc:docMk/>
            <pc:sldMk cId="2829513124" sldId="1914"/>
            <ac:spMk id="89" creationId="{76F9A2A2-BE37-4644-9130-51C9FEC3739D}"/>
          </ac:spMkLst>
        </pc:spChg>
        <pc:spChg chg="mod">
          <ac:chgData name="Mainkhrawbor Kongknaw [Chillibreeze]" userId="5b2b8286-cc64-4b23-a23e-65507bf6ce9a" providerId="ADAL" clId="{1A1EC597-6F80-43AE-B89C-BCAFC78584FF}" dt="2020-07-10T09:41:02.846" v="2469" actId="1582"/>
          <ac:spMkLst>
            <pc:docMk/>
            <pc:sldMk cId="2829513124" sldId="1914"/>
            <ac:spMk id="90" creationId="{A8112E70-3C8A-415B-A759-C078EB2E8EDA}"/>
          </ac:spMkLst>
        </pc:spChg>
        <pc:spChg chg="add del mod">
          <ac:chgData name="Mainkhrawbor Kongknaw [Chillibreeze]" userId="5b2b8286-cc64-4b23-a23e-65507bf6ce9a" providerId="ADAL" clId="{1A1EC597-6F80-43AE-B89C-BCAFC78584FF}" dt="2020-07-10T09:33:48.150" v="2347" actId="21"/>
          <ac:spMkLst>
            <pc:docMk/>
            <pc:sldMk cId="2829513124" sldId="1914"/>
            <ac:spMk id="91" creationId="{89D655F5-C3B5-49E0-BD79-A2C3196F7A0F}"/>
          </ac:spMkLst>
        </pc:spChg>
        <pc:grpChg chg="add del mod">
          <ac:chgData name="Mainkhrawbor Kongknaw [Chillibreeze]" userId="5b2b8286-cc64-4b23-a23e-65507bf6ce9a" providerId="ADAL" clId="{1A1EC597-6F80-43AE-B89C-BCAFC78584FF}" dt="2020-07-10T07:10:15.576" v="1162" actId="165"/>
          <ac:grpSpMkLst>
            <pc:docMk/>
            <pc:sldMk cId="2829513124" sldId="1914"/>
            <ac:grpSpMk id="47" creationId="{92BEA54E-6D17-4554-A7FD-71DFC37EF679}"/>
          </ac:grpSpMkLst>
        </pc:grpChg>
        <pc:grpChg chg="add del mod">
          <ac:chgData name="Mainkhrawbor Kongknaw [Chillibreeze]" userId="5b2b8286-cc64-4b23-a23e-65507bf6ce9a" providerId="ADAL" clId="{1A1EC597-6F80-43AE-B89C-BCAFC78584FF}" dt="2020-07-10T07:12:43.519" v="1192" actId="165"/>
          <ac:grpSpMkLst>
            <pc:docMk/>
            <pc:sldMk cId="2829513124" sldId="1914"/>
            <ac:grpSpMk id="48" creationId="{983E090A-E943-4D95-A4E8-F6016C73E9D3}"/>
          </ac:grpSpMkLst>
        </pc:grpChg>
        <pc:grpChg chg="add del mod">
          <ac:chgData name="Mainkhrawbor Kongknaw [Chillibreeze]" userId="5b2b8286-cc64-4b23-a23e-65507bf6ce9a" providerId="ADAL" clId="{1A1EC597-6F80-43AE-B89C-BCAFC78584FF}" dt="2020-07-10T07:12:43.519" v="1192" actId="165"/>
          <ac:grpSpMkLst>
            <pc:docMk/>
            <pc:sldMk cId="2829513124" sldId="1914"/>
            <ac:grpSpMk id="49" creationId="{11C8C576-46B0-4755-B52D-0E985301A3E9}"/>
          </ac:grpSpMkLst>
        </pc:grpChg>
        <pc:grpChg chg="add del mod">
          <ac:chgData name="Mainkhrawbor Kongknaw [Chillibreeze]" userId="5b2b8286-cc64-4b23-a23e-65507bf6ce9a" providerId="ADAL" clId="{1A1EC597-6F80-43AE-B89C-BCAFC78584FF}" dt="2020-07-10T07:10:10.892" v="1158" actId="165"/>
          <ac:grpSpMkLst>
            <pc:docMk/>
            <pc:sldMk cId="2829513124" sldId="1914"/>
            <ac:grpSpMk id="50" creationId="{C2FF5F12-B4B5-4C06-989E-67C460A3ABB2}"/>
          </ac:grpSpMkLst>
        </pc:grpChg>
        <pc:grpChg chg="add del mod">
          <ac:chgData name="Mainkhrawbor Kongknaw [Chillibreeze]" userId="5b2b8286-cc64-4b23-a23e-65507bf6ce9a" providerId="ADAL" clId="{1A1EC597-6F80-43AE-B89C-BCAFC78584FF}" dt="2020-07-10T07:12:43.519" v="1192" actId="165"/>
          <ac:grpSpMkLst>
            <pc:docMk/>
            <pc:sldMk cId="2829513124" sldId="1914"/>
            <ac:grpSpMk id="51" creationId="{FFB1D357-931B-4706-85AF-08F30A2AACF3}"/>
          </ac:grpSpMkLst>
        </pc:grpChg>
        <pc:grpChg chg="add del mod">
          <ac:chgData name="Mainkhrawbor Kongknaw [Chillibreeze]" userId="5b2b8286-cc64-4b23-a23e-65507bf6ce9a" providerId="ADAL" clId="{1A1EC597-6F80-43AE-B89C-BCAFC78584FF}" dt="2020-07-10T07:12:48.131" v="1195" actId="165"/>
          <ac:grpSpMkLst>
            <pc:docMk/>
            <pc:sldMk cId="2829513124" sldId="1914"/>
            <ac:grpSpMk id="52" creationId="{FC989E2C-BC6B-46DC-90E1-934F207FC690}"/>
          </ac:grpSpMkLst>
        </pc:grpChg>
        <pc:grpChg chg="add del mod">
          <ac:chgData name="Mainkhrawbor Kongknaw [Chillibreeze]" userId="5b2b8286-cc64-4b23-a23e-65507bf6ce9a" providerId="ADAL" clId="{1A1EC597-6F80-43AE-B89C-BCAFC78584FF}" dt="2020-07-10T07:12:48.131" v="1195" actId="165"/>
          <ac:grpSpMkLst>
            <pc:docMk/>
            <pc:sldMk cId="2829513124" sldId="1914"/>
            <ac:grpSpMk id="53" creationId="{500F22A1-40B5-4819-8641-1CDCF42478C7}"/>
          </ac:grpSpMkLst>
        </pc:grpChg>
        <pc:grpChg chg="add del mod">
          <ac:chgData name="Mainkhrawbor Kongknaw [Chillibreeze]" userId="5b2b8286-cc64-4b23-a23e-65507bf6ce9a" providerId="ADAL" clId="{1A1EC597-6F80-43AE-B89C-BCAFC78584FF}" dt="2020-07-10T07:12:48.131" v="1195" actId="165"/>
          <ac:grpSpMkLst>
            <pc:docMk/>
            <pc:sldMk cId="2829513124" sldId="1914"/>
            <ac:grpSpMk id="54" creationId="{1C152791-0791-4B64-B2D3-0555D47D37F4}"/>
          </ac:grpSpMkLst>
        </pc:grpChg>
        <pc:grpChg chg="add del mod">
          <ac:chgData name="Mainkhrawbor Kongknaw [Chillibreeze]" userId="5b2b8286-cc64-4b23-a23e-65507bf6ce9a" providerId="ADAL" clId="{1A1EC597-6F80-43AE-B89C-BCAFC78584FF}" dt="2020-07-10T07:10:44.309" v="1174" actId="165"/>
          <ac:grpSpMkLst>
            <pc:docMk/>
            <pc:sldMk cId="2829513124" sldId="1914"/>
            <ac:grpSpMk id="55" creationId="{8406B66A-C55C-4205-8F89-87F275DA9F33}"/>
          </ac:grpSpMkLst>
        </pc:grpChg>
        <pc:grpChg chg="add del mod">
          <ac:chgData name="Mainkhrawbor Kongknaw [Chillibreeze]" userId="5b2b8286-cc64-4b23-a23e-65507bf6ce9a" providerId="ADAL" clId="{1A1EC597-6F80-43AE-B89C-BCAFC78584FF}" dt="2020-07-10T07:12:48.131" v="1195" actId="165"/>
          <ac:grpSpMkLst>
            <pc:docMk/>
            <pc:sldMk cId="2829513124" sldId="1914"/>
            <ac:grpSpMk id="56" creationId="{36CBF174-5722-405F-8EEB-A8C0DD7F1621}"/>
          </ac:grpSpMkLst>
        </pc:grpChg>
        <pc:grpChg chg="add del mod">
          <ac:chgData name="Mainkhrawbor Kongknaw [Chillibreeze]" userId="5b2b8286-cc64-4b23-a23e-65507bf6ce9a" providerId="ADAL" clId="{1A1EC597-6F80-43AE-B89C-BCAFC78584FF}" dt="2020-07-10T07:10:50.572" v="1179" actId="21"/>
          <ac:grpSpMkLst>
            <pc:docMk/>
            <pc:sldMk cId="2829513124" sldId="1914"/>
            <ac:grpSpMk id="57" creationId="{21E86AC9-F0A2-41E2-A4AB-DD05D4ABD2F9}"/>
          </ac:grpSpMkLst>
        </pc:grpChg>
        <pc:grpChg chg="add mod">
          <ac:chgData name="Mainkhrawbor Kongknaw [Chillibreeze]" userId="5b2b8286-cc64-4b23-a23e-65507bf6ce9a" providerId="ADAL" clId="{1A1EC597-6F80-43AE-B89C-BCAFC78584FF}" dt="2020-07-10T09:46:03.931" v="2534" actId="12789"/>
          <ac:grpSpMkLst>
            <pc:docMk/>
            <pc:sldMk cId="2829513124" sldId="1914"/>
            <ac:grpSpMk id="67" creationId="{336A3C18-C1B8-41DB-91AE-170A7BAB147F}"/>
          </ac:grpSpMkLst>
        </pc:grpChg>
        <pc:grpChg chg="add mod">
          <ac:chgData name="Mainkhrawbor Kongknaw [Chillibreeze]" userId="5b2b8286-cc64-4b23-a23e-65507bf6ce9a" providerId="ADAL" clId="{1A1EC597-6F80-43AE-B89C-BCAFC78584FF}" dt="2020-07-10T09:45:02.180" v="2517" actId="12788"/>
          <ac:grpSpMkLst>
            <pc:docMk/>
            <pc:sldMk cId="2829513124" sldId="1914"/>
            <ac:grpSpMk id="70" creationId="{1EF83AC4-6ED8-4C8D-9787-EB5B641ABA52}"/>
          </ac:grpSpMkLst>
        </pc:grpChg>
        <pc:grpChg chg="add mod">
          <ac:chgData name="Mainkhrawbor Kongknaw [Chillibreeze]" userId="5b2b8286-cc64-4b23-a23e-65507bf6ce9a" providerId="ADAL" clId="{1A1EC597-6F80-43AE-B89C-BCAFC78584FF}" dt="2020-07-10T09:45:22.268" v="2524" actId="12788"/>
          <ac:grpSpMkLst>
            <pc:docMk/>
            <pc:sldMk cId="2829513124" sldId="1914"/>
            <ac:grpSpMk id="73" creationId="{CE05FF2C-5A33-498F-9284-05391CF8EFE1}"/>
          </ac:grpSpMkLst>
        </pc:grpChg>
        <pc:grpChg chg="add del mod">
          <ac:chgData name="Mainkhrawbor Kongknaw [Chillibreeze]" userId="5b2b8286-cc64-4b23-a23e-65507bf6ce9a" providerId="ADAL" clId="{1A1EC597-6F80-43AE-B89C-BCAFC78584FF}" dt="2020-07-10T09:23:09.569" v="2105" actId="478"/>
          <ac:grpSpMkLst>
            <pc:docMk/>
            <pc:sldMk cId="2829513124" sldId="1914"/>
            <ac:grpSpMk id="76" creationId="{BA18E585-14CE-4569-ABF2-4F11AE26BA05}"/>
          </ac:grpSpMkLst>
        </pc:grpChg>
        <pc:grpChg chg="add mod">
          <ac:chgData name="Mainkhrawbor Kongknaw [Chillibreeze]" userId="5b2b8286-cc64-4b23-a23e-65507bf6ce9a" providerId="ADAL" clId="{1A1EC597-6F80-43AE-B89C-BCAFC78584FF}" dt="2020-07-10T09:47:20.132" v="2554" actId="12789"/>
          <ac:grpSpMkLst>
            <pc:docMk/>
            <pc:sldMk cId="2829513124" sldId="1914"/>
            <ac:grpSpMk id="79" creationId="{D1E1D38F-8DF9-4B48-B043-12B327866921}"/>
          </ac:grpSpMkLst>
        </pc:grpChg>
        <pc:grpChg chg="add mod">
          <ac:chgData name="Mainkhrawbor Kongknaw [Chillibreeze]" userId="5b2b8286-cc64-4b23-a23e-65507bf6ce9a" providerId="ADAL" clId="{1A1EC597-6F80-43AE-B89C-BCAFC78584FF}" dt="2020-07-10T09:46:44.684" v="2544" actId="12789"/>
          <ac:grpSpMkLst>
            <pc:docMk/>
            <pc:sldMk cId="2829513124" sldId="1914"/>
            <ac:grpSpMk id="82" creationId="{F6383750-2951-4C73-81C5-F7449D5A323D}"/>
          </ac:grpSpMkLst>
        </pc:grpChg>
        <pc:grpChg chg="add mod">
          <ac:chgData name="Mainkhrawbor Kongknaw [Chillibreeze]" userId="5b2b8286-cc64-4b23-a23e-65507bf6ce9a" providerId="ADAL" clId="{1A1EC597-6F80-43AE-B89C-BCAFC78584FF}" dt="2020-07-10T09:47:39.668" v="2560" actId="12789"/>
          <ac:grpSpMkLst>
            <pc:docMk/>
            <pc:sldMk cId="2829513124" sldId="1914"/>
            <ac:grpSpMk id="85" creationId="{DB3DFFEF-132F-4BEA-84B7-F180E4AACF4F}"/>
          </ac:grpSpMkLst>
        </pc:grpChg>
        <pc:grpChg chg="add mod">
          <ac:chgData name="Mainkhrawbor Kongknaw [Chillibreeze]" userId="5b2b8286-cc64-4b23-a23e-65507bf6ce9a" providerId="ADAL" clId="{1A1EC597-6F80-43AE-B89C-BCAFC78584FF}" dt="2020-07-10T09:23:19.256" v="2107" actId="571"/>
          <ac:grpSpMkLst>
            <pc:docMk/>
            <pc:sldMk cId="2829513124" sldId="1914"/>
            <ac:grpSpMk id="88" creationId="{EE87EE3A-53B9-4673-ADF0-43BE9E01D54F}"/>
          </ac:grpSpMkLst>
        </pc:grpChg>
        <pc:grpChg chg="add del mod">
          <ac:chgData name="Mainkhrawbor Kongknaw [Chillibreeze]" userId="5b2b8286-cc64-4b23-a23e-65507bf6ce9a" providerId="ADAL" clId="{1A1EC597-6F80-43AE-B89C-BCAFC78584FF}" dt="2020-07-10T09:33:29.608" v="2339" actId="165"/>
          <ac:grpSpMkLst>
            <pc:docMk/>
            <pc:sldMk cId="2829513124" sldId="1914"/>
            <ac:grpSpMk id="92" creationId="{DD0E5D10-56E4-4852-B557-9FF683EF9EDA}"/>
          </ac:grpSpMkLst>
        </pc:grpChg>
        <pc:grpChg chg="add mod">
          <ac:chgData name="Mainkhrawbor Kongknaw [Chillibreeze]" userId="5b2b8286-cc64-4b23-a23e-65507bf6ce9a" providerId="ADAL" clId="{1A1EC597-6F80-43AE-B89C-BCAFC78584FF}" dt="2020-07-10T09:33:45.101" v="2346"/>
          <ac:grpSpMkLst>
            <pc:docMk/>
            <pc:sldMk cId="2829513124" sldId="1914"/>
            <ac:grpSpMk id="93" creationId="{C40AE11B-FF7B-4839-B1B7-5811B46EE549}"/>
          </ac:grpSpMkLst>
        </pc:grpChg>
        <pc:picChg chg="add del mod topLvl">
          <ac:chgData name="Mainkhrawbor Kongknaw [Chillibreeze]" userId="5b2b8286-cc64-4b23-a23e-65507bf6ce9a" providerId="ADAL" clId="{1A1EC597-6F80-43AE-B89C-BCAFC78584FF}" dt="2020-07-10T09:22:27.347" v="2092" actId="478"/>
          <ac:picMkLst>
            <pc:docMk/>
            <pc:sldMk cId="2829513124" sldId="1914"/>
            <ac:picMk id="6" creationId="{3A348F52-3EF2-41F7-AA29-24457F647C18}"/>
          </ac:picMkLst>
        </pc:picChg>
        <pc:picChg chg="add del mod topLvl">
          <ac:chgData name="Mainkhrawbor Kongknaw [Chillibreeze]" userId="5b2b8286-cc64-4b23-a23e-65507bf6ce9a" providerId="ADAL" clId="{1A1EC597-6F80-43AE-B89C-BCAFC78584FF}" dt="2020-07-10T09:22:27.347" v="2092" actId="478"/>
          <ac:picMkLst>
            <pc:docMk/>
            <pc:sldMk cId="2829513124" sldId="1914"/>
            <ac:picMk id="9" creationId="{6675E270-342C-4DBF-853A-FC195E45ACE7}"/>
          </ac:picMkLst>
        </pc:picChg>
        <pc:picChg chg="add del mod topLvl">
          <ac:chgData name="Mainkhrawbor Kongknaw [Chillibreeze]" userId="5b2b8286-cc64-4b23-a23e-65507bf6ce9a" providerId="ADAL" clId="{1A1EC597-6F80-43AE-B89C-BCAFC78584FF}" dt="2020-07-10T09:22:27.347" v="2092" actId="478"/>
          <ac:picMkLst>
            <pc:docMk/>
            <pc:sldMk cId="2829513124" sldId="1914"/>
            <ac:picMk id="12" creationId="{3EB7933F-FAE8-4CB9-9D14-4FD9A21FD5F3}"/>
          </ac:picMkLst>
        </pc:picChg>
        <pc:picChg chg="add del mod">
          <ac:chgData name="Mainkhrawbor Kongknaw [Chillibreeze]" userId="5b2b8286-cc64-4b23-a23e-65507bf6ce9a" providerId="ADAL" clId="{1A1EC597-6F80-43AE-B89C-BCAFC78584FF}" dt="2020-07-10T07:05:37.705" v="1098" actId="478"/>
          <ac:picMkLst>
            <pc:docMk/>
            <pc:sldMk cId="2829513124" sldId="1914"/>
            <ac:picMk id="15" creationId="{11A6AD3D-2464-4918-A095-58A36F7BAED9}"/>
          </ac:picMkLst>
        </pc:picChg>
        <pc:picChg chg="add del mod">
          <ac:chgData name="Mainkhrawbor Kongknaw [Chillibreeze]" userId="5b2b8286-cc64-4b23-a23e-65507bf6ce9a" providerId="ADAL" clId="{1A1EC597-6F80-43AE-B89C-BCAFC78584FF}" dt="2020-07-10T07:05:37.705" v="1098" actId="478"/>
          <ac:picMkLst>
            <pc:docMk/>
            <pc:sldMk cId="2829513124" sldId="1914"/>
            <ac:picMk id="18" creationId="{961C0A9B-C38E-4DB6-846E-F9CAF481315E}"/>
          </ac:picMkLst>
        </pc:picChg>
        <pc:picChg chg="add del mod topLvl">
          <ac:chgData name="Mainkhrawbor Kongknaw [Chillibreeze]" userId="5b2b8286-cc64-4b23-a23e-65507bf6ce9a" providerId="ADAL" clId="{1A1EC597-6F80-43AE-B89C-BCAFC78584FF}" dt="2020-07-10T09:22:49.841" v="2098" actId="478"/>
          <ac:picMkLst>
            <pc:docMk/>
            <pc:sldMk cId="2829513124" sldId="1914"/>
            <ac:picMk id="20" creationId="{C5014B1E-0814-482E-9949-FFD43AF77605}"/>
          </ac:picMkLst>
        </pc:picChg>
        <pc:picChg chg="add del mod topLvl">
          <ac:chgData name="Mainkhrawbor Kongknaw [Chillibreeze]" userId="5b2b8286-cc64-4b23-a23e-65507bf6ce9a" providerId="ADAL" clId="{1A1EC597-6F80-43AE-B89C-BCAFC78584FF}" dt="2020-07-10T09:22:27.347" v="2092" actId="478"/>
          <ac:picMkLst>
            <pc:docMk/>
            <pc:sldMk cId="2829513124" sldId="1914"/>
            <ac:picMk id="23" creationId="{0BDD95F6-F51A-4263-B18B-B87F0849E74F}"/>
          </ac:picMkLst>
        </pc:picChg>
        <pc:picChg chg="add del mod topLvl">
          <ac:chgData name="Mainkhrawbor Kongknaw [Chillibreeze]" userId="5b2b8286-cc64-4b23-a23e-65507bf6ce9a" providerId="ADAL" clId="{1A1EC597-6F80-43AE-B89C-BCAFC78584FF}" dt="2020-07-10T09:22:27.347" v="2092" actId="478"/>
          <ac:picMkLst>
            <pc:docMk/>
            <pc:sldMk cId="2829513124" sldId="1914"/>
            <ac:picMk id="26" creationId="{DED525BD-8272-4057-A5CF-95CCDF983A4D}"/>
          </ac:picMkLst>
        </pc:picChg>
        <pc:picChg chg="add mod">
          <ac:chgData name="Mainkhrawbor Kongknaw [Chillibreeze]" userId="5b2b8286-cc64-4b23-a23e-65507bf6ce9a" providerId="ADAL" clId="{1A1EC597-6F80-43AE-B89C-BCAFC78584FF}" dt="2020-07-10T07:05:44.019" v="1100" actId="571"/>
          <ac:picMkLst>
            <pc:docMk/>
            <pc:sldMk cId="2829513124" sldId="1914"/>
            <ac:picMk id="28" creationId="{FBF35023-767C-4F07-A0C8-DF25F53EA6F4}"/>
          </ac:picMkLst>
        </pc:picChg>
        <pc:picChg chg="add mod">
          <ac:chgData name="Mainkhrawbor Kongknaw [Chillibreeze]" userId="5b2b8286-cc64-4b23-a23e-65507bf6ce9a" providerId="ADAL" clId="{1A1EC597-6F80-43AE-B89C-BCAFC78584FF}" dt="2020-07-10T07:05:44.019" v="1100" actId="571"/>
          <ac:picMkLst>
            <pc:docMk/>
            <pc:sldMk cId="2829513124" sldId="1914"/>
            <ac:picMk id="31" creationId="{26B4FCCD-4A02-496F-AA7C-0FE4B1378FFF}"/>
          </ac:picMkLst>
        </pc:picChg>
        <pc:picChg chg="add mod">
          <ac:chgData name="Mainkhrawbor Kongknaw [Chillibreeze]" userId="5b2b8286-cc64-4b23-a23e-65507bf6ce9a" providerId="ADAL" clId="{1A1EC597-6F80-43AE-B89C-BCAFC78584FF}" dt="2020-07-10T07:05:44.019" v="1100" actId="571"/>
          <ac:picMkLst>
            <pc:docMk/>
            <pc:sldMk cId="2829513124" sldId="1914"/>
            <ac:picMk id="34" creationId="{CF65F5F3-8C08-4594-9E20-7E7529DB5035}"/>
          </ac:picMkLst>
        </pc:picChg>
        <pc:picChg chg="add mod">
          <ac:chgData name="Mainkhrawbor Kongknaw [Chillibreeze]" userId="5b2b8286-cc64-4b23-a23e-65507bf6ce9a" providerId="ADAL" clId="{1A1EC597-6F80-43AE-B89C-BCAFC78584FF}" dt="2020-07-10T07:05:44.019" v="1100" actId="571"/>
          <ac:picMkLst>
            <pc:docMk/>
            <pc:sldMk cId="2829513124" sldId="1914"/>
            <ac:picMk id="36" creationId="{55764BF9-2B85-4B61-A1FC-254A1B836FA3}"/>
          </ac:picMkLst>
        </pc:picChg>
        <pc:picChg chg="add mod">
          <ac:chgData name="Mainkhrawbor Kongknaw [Chillibreeze]" userId="5b2b8286-cc64-4b23-a23e-65507bf6ce9a" providerId="ADAL" clId="{1A1EC597-6F80-43AE-B89C-BCAFC78584FF}" dt="2020-07-10T07:05:44.019" v="1100" actId="571"/>
          <ac:picMkLst>
            <pc:docMk/>
            <pc:sldMk cId="2829513124" sldId="1914"/>
            <ac:picMk id="39" creationId="{E719C7EB-F582-4E56-BAE2-9171282955DF}"/>
          </ac:picMkLst>
        </pc:picChg>
        <pc:picChg chg="add mod">
          <ac:chgData name="Mainkhrawbor Kongknaw [Chillibreeze]" userId="5b2b8286-cc64-4b23-a23e-65507bf6ce9a" providerId="ADAL" clId="{1A1EC597-6F80-43AE-B89C-BCAFC78584FF}" dt="2020-07-10T07:05:44.019" v="1100" actId="571"/>
          <ac:picMkLst>
            <pc:docMk/>
            <pc:sldMk cId="2829513124" sldId="1914"/>
            <ac:picMk id="42" creationId="{71B69B8C-7D87-4D18-8A49-687604AE9A52}"/>
          </ac:picMkLst>
        </pc:picChg>
        <pc:picChg chg="add del mod topLvl">
          <ac:chgData name="Mainkhrawbor Kongknaw [Chillibreeze]" userId="5b2b8286-cc64-4b23-a23e-65507bf6ce9a" providerId="ADAL" clId="{1A1EC597-6F80-43AE-B89C-BCAFC78584FF}" dt="2020-07-10T09:22:27.347" v="2092" actId="478"/>
          <ac:picMkLst>
            <pc:docMk/>
            <pc:sldMk cId="2829513124" sldId="1914"/>
            <ac:picMk id="45" creationId="{7DAB93EC-A6C8-4D2F-9713-24C9D0F0671F}"/>
          </ac:picMkLst>
        </pc:picChg>
        <pc:picChg chg="mod">
          <ac:chgData name="Mainkhrawbor Kongknaw [Chillibreeze]" userId="5b2b8286-cc64-4b23-a23e-65507bf6ce9a" providerId="ADAL" clId="{1A1EC597-6F80-43AE-B89C-BCAFC78584FF}" dt="2020-07-10T07:10:50.419" v="1178" actId="571"/>
          <ac:picMkLst>
            <pc:docMk/>
            <pc:sldMk cId="2829513124" sldId="1914"/>
            <ac:picMk id="58" creationId="{097A5521-A728-4AC9-BF31-4075492908F1}"/>
          </ac:picMkLst>
        </pc:picChg>
        <pc:picChg chg="add mod">
          <ac:chgData name="Mainkhrawbor Kongknaw [Chillibreeze]" userId="5b2b8286-cc64-4b23-a23e-65507bf6ce9a" providerId="ADAL" clId="{1A1EC597-6F80-43AE-B89C-BCAFC78584FF}" dt="2020-07-10T07:28:41.912" v="1393" actId="571"/>
          <ac:picMkLst>
            <pc:docMk/>
            <pc:sldMk cId="2829513124" sldId="1914"/>
            <ac:picMk id="63" creationId="{4575A63B-6AB6-4658-8EBA-0A3038E8E275}"/>
          </ac:picMkLst>
        </pc:picChg>
        <pc:picChg chg="add mod">
          <ac:chgData name="Mainkhrawbor Kongknaw [Chillibreeze]" userId="5b2b8286-cc64-4b23-a23e-65507bf6ce9a" providerId="ADAL" clId="{1A1EC597-6F80-43AE-B89C-BCAFC78584FF}" dt="2020-07-10T07:28:41.912" v="1393" actId="571"/>
          <ac:picMkLst>
            <pc:docMk/>
            <pc:sldMk cId="2829513124" sldId="1914"/>
            <ac:picMk id="64" creationId="{E925DCD2-8DEE-4B2E-8F01-AF3DCFC4E5AB}"/>
          </ac:picMkLst>
        </pc:picChg>
        <pc:picChg chg="add mod">
          <ac:chgData name="Mainkhrawbor Kongknaw [Chillibreeze]" userId="5b2b8286-cc64-4b23-a23e-65507bf6ce9a" providerId="ADAL" clId="{1A1EC597-6F80-43AE-B89C-BCAFC78584FF}" dt="2020-07-10T07:28:41.912" v="1393" actId="571"/>
          <ac:picMkLst>
            <pc:docMk/>
            <pc:sldMk cId="2829513124" sldId="1914"/>
            <ac:picMk id="65" creationId="{63A647E9-519F-4FCF-9842-F172D16F6E50}"/>
          </ac:picMkLst>
        </pc:picChg>
        <pc:picChg chg="add mod">
          <ac:chgData name="Mainkhrawbor Kongknaw [Chillibreeze]" userId="5b2b8286-cc64-4b23-a23e-65507bf6ce9a" providerId="ADAL" clId="{1A1EC597-6F80-43AE-B89C-BCAFC78584FF}" dt="2020-07-10T09:47:07.010" v="2549" actId="1076"/>
          <ac:picMkLst>
            <pc:docMk/>
            <pc:sldMk cId="2829513124" sldId="1914"/>
            <ac:picMk id="94" creationId="{5A6F9BE1-6525-4617-BED7-8A59431D3736}"/>
          </ac:picMkLst>
        </pc:picChg>
        <pc:picChg chg="add mod">
          <ac:chgData name="Mainkhrawbor Kongknaw [Chillibreeze]" userId="5b2b8286-cc64-4b23-a23e-65507bf6ce9a" providerId="ADAL" clId="{1A1EC597-6F80-43AE-B89C-BCAFC78584FF}" dt="2020-07-10T09:45:02.180" v="2517" actId="12788"/>
          <ac:picMkLst>
            <pc:docMk/>
            <pc:sldMk cId="2829513124" sldId="1914"/>
            <ac:picMk id="95" creationId="{7F352FF8-D817-4369-A59E-1F95BD8DDD10}"/>
          </ac:picMkLst>
        </pc:picChg>
        <pc:picChg chg="add mod">
          <ac:chgData name="Mainkhrawbor Kongknaw [Chillibreeze]" userId="5b2b8286-cc64-4b23-a23e-65507bf6ce9a" providerId="ADAL" clId="{1A1EC597-6F80-43AE-B89C-BCAFC78584FF}" dt="2020-07-10T09:45:22.268" v="2524" actId="12788"/>
          <ac:picMkLst>
            <pc:docMk/>
            <pc:sldMk cId="2829513124" sldId="1914"/>
            <ac:picMk id="96" creationId="{AB0D23B1-9BDE-4BDB-A62D-B7E17D8881F9}"/>
          </ac:picMkLst>
        </pc:picChg>
        <pc:picChg chg="add mod">
          <ac:chgData name="Mainkhrawbor Kongknaw [Chillibreeze]" userId="5b2b8286-cc64-4b23-a23e-65507bf6ce9a" providerId="ADAL" clId="{1A1EC597-6F80-43AE-B89C-BCAFC78584FF}" dt="2020-07-10T09:46:03.931" v="2534" actId="12789"/>
          <ac:picMkLst>
            <pc:docMk/>
            <pc:sldMk cId="2829513124" sldId="1914"/>
            <ac:picMk id="97" creationId="{DA7B8DAF-3EBA-44DD-A75A-42487D2156D4}"/>
          </ac:picMkLst>
        </pc:picChg>
        <pc:picChg chg="add mod">
          <ac:chgData name="Mainkhrawbor Kongknaw [Chillibreeze]" userId="5b2b8286-cc64-4b23-a23e-65507bf6ce9a" providerId="ADAL" clId="{1A1EC597-6F80-43AE-B89C-BCAFC78584FF}" dt="2020-07-10T09:47:00.615" v="2548" actId="1076"/>
          <ac:picMkLst>
            <pc:docMk/>
            <pc:sldMk cId="2829513124" sldId="1914"/>
            <ac:picMk id="98" creationId="{6FF373A8-477E-420A-957C-D04DB44E491F}"/>
          </ac:picMkLst>
        </pc:picChg>
        <pc:picChg chg="add mod">
          <ac:chgData name="Mainkhrawbor Kongknaw [Chillibreeze]" userId="5b2b8286-cc64-4b23-a23e-65507bf6ce9a" providerId="ADAL" clId="{1A1EC597-6F80-43AE-B89C-BCAFC78584FF}" dt="2020-07-10T09:47:20.132" v="2554" actId="12789"/>
          <ac:picMkLst>
            <pc:docMk/>
            <pc:sldMk cId="2829513124" sldId="1914"/>
            <ac:picMk id="99" creationId="{5ECEBC50-F231-4A4D-ABBD-8B0A0521D400}"/>
          </ac:picMkLst>
        </pc:picChg>
        <pc:picChg chg="add mod">
          <ac:chgData name="Mainkhrawbor Kongknaw [Chillibreeze]" userId="5b2b8286-cc64-4b23-a23e-65507bf6ce9a" providerId="ADAL" clId="{1A1EC597-6F80-43AE-B89C-BCAFC78584FF}" dt="2020-07-10T09:47:39.668" v="2560" actId="12789"/>
          <ac:picMkLst>
            <pc:docMk/>
            <pc:sldMk cId="2829513124" sldId="1914"/>
            <ac:picMk id="100" creationId="{55F851B3-402C-4FA0-AACD-55C353344EE3}"/>
          </ac:picMkLst>
        </pc:picChg>
        <pc:cxnChg chg="add mod topLvl">
          <ac:chgData name="Mainkhrawbor Kongknaw [Chillibreeze]" userId="5b2b8286-cc64-4b23-a23e-65507bf6ce9a" providerId="ADAL" clId="{1A1EC597-6F80-43AE-B89C-BCAFC78584FF}" dt="2020-07-10T09:33:29.608" v="2339" actId="165"/>
          <ac:cxnSpMkLst>
            <pc:docMk/>
            <pc:sldMk cId="2829513124" sldId="1914"/>
            <ac:cxnSpMk id="8" creationId="{00CC9D8F-C5A3-4387-BA43-8666A14588C9}"/>
          </ac:cxnSpMkLst>
        </pc:cxnChg>
        <pc:cxnChg chg="add mod topLvl">
          <ac:chgData name="Mainkhrawbor Kongknaw [Chillibreeze]" userId="5b2b8286-cc64-4b23-a23e-65507bf6ce9a" providerId="ADAL" clId="{1A1EC597-6F80-43AE-B89C-BCAFC78584FF}" dt="2020-07-10T09:33:29.608" v="2339" actId="165"/>
          <ac:cxnSpMkLst>
            <pc:docMk/>
            <pc:sldMk cId="2829513124" sldId="1914"/>
            <ac:cxnSpMk id="11" creationId="{EA35489B-5D12-4DA7-9377-181EDFABECC2}"/>
          </ac:cxnSpMkLst>
        </pc:cxnChg>
        <pc:cxnChg chg="add del mod">
          <ac:chgData name="Mainkhrawbor Kongknaw [Chillibreeze]" userId="5b2b8286-cc64-4b23-a23e-65507bf6ce9a" providerId="ADAL" clId="{1A1EC597-6F80-43AE-B89C-BCAFC78584FF}" dt="2020-07-10T07:05:37.705" v="1098" actId="478"/>
          <ac:cxnSpMkLst>
            <pc:docMk/>
            <pc:sldMk cId="2829513124" sldId="1914"/>
            <ac:cxnSpMk id="14" creationId="{E5AC22D6-9682-4C8C-9EA6-E63F63EDF54C}"/>
          </ac:cxnSpMkLst>
        </pc:cxnChg>
        <pc:cxnChg chg="add del mod">
          <ac:chgData name="Mainkhrawbor Kongknaw [Chillibreeze]" userId="5b2b8286-cc64-4b23-a23e-65507bf6ce9a" providerId="ADAL" clId="{1A1EC597-6F80-43AE-B89C-BCAFC78584FF}" dt="2020-07-10T07:05:37.705" v="1098" actId="478"/>
          <ac:cxnSpMkLst>
            <pc:docMk/>
            <pc:sldMk cId="2829513124" sldId="1914"/>
            <ac:cxnSpMk id="17" creationId="{4A9DFFA9-F615-49E5-8E4D-F01912AE4EA0}"/>
          </ac:cxnSpMkLst>
        </pc:cxnChg>
        <pc:cxnChg chg="add mod">
          <ac:chgData name="Mainkhrawbor Kongknaw [Chillibreeze]" userId="5b2b8286-cc64-4b23-a23e-65507bf6ce9a" providerId="ADAL" clId="{1A1EC597-6F80-43AE-B89C-BCAFC78584FF}" dt="2020-07-10T09:33:45.101" v="2346"/>
          <ac:cxnSpMkLst>
            <pc:docMk/>
            <pc:sldMk cId="2829513124" sldId="1914"/>
            <ac:cxnSpMk id="22" creationId="{8B7BED55-B092-43FC-8745-CB7D6A7AFF2E}"/>
          </ac:cxnSpMkLst>
        </pc:cxnChg>
        <pc:cxnChg chg="add mod">
          <ac:chgData name="Mainkhrawbor Kongknaw [Chillibreeze]" userId="5b2b8286-cc64-4b23-a23e-65507bf6ce9a" providerId="ADAL" clId="{1A1EC597-6F80-43AE-B89C-BCAFC78584FF}" dt="2020-07-10T09:33:45.101" v="2346"/>
          <ac:cxnSpMkLst>
            <pc:docMk/>
            <pc:sldMk cId="2829513124" sldId="1914"/>
            <ac:cxnSpMk id="25" creationId="{A7D892BE-8666-4846-9ADB-F70AD0767B44}"/>
          </ac:cxnSpMkLst>
        </pc:cxnChg>
        <pc:cxnChg chg="add mod">
          <ac:chgData name="Mainkhrawbor Kongknaw [Chillibreeze]" userId="5b2b8286-cc64-4b23-a23e-65507bf6ce9a" providerId="ADAL" clId="{1A1EC597-6F80-43AE-B89C-BCAFC78584FF}" dt="2020-07-10T07:05:44.019" v="1100" actId="571"/>
          <ac:cxnSpMkLst>
            <pc:docMk/>
            <pc:sldMk cId="2829513124" sldId="1914"/>
            <ac:cxnSpMk id="30" creationId="{2B15FD1D-C96E-4CB6-91E3-0BEF54205580}"/>
          </ac:cxnSpMkLst>
        </pc:cxnChg>
        <pc:cxnChg chg="add mod">
          <ac:chgData name="Mainkhrawbor Kongknaw [Chillibreeze]" userId="5b2b8286-cc64-4b23-a23e-65507bf6ce9a" providerId="ADAL" clId="{1A1EC597-6F80-43AE-B89C-BCAFC78584FF}" dt="2020-07-10T07:05:44.019" v="1100" actId="571"/>
          <ac:cxnSpMkLst>
            <pc:docMk/>
            <pc:sldMk cId="2829513124" sldId="1914"/>
            <ac:cxnSpMk id="33" creationId="{74D3AF99-7CF1-4701-AD2E-3AD3E6C5D4CB}"/>
          </ac:cxnSpMkLst>
        </pc:cxnChg>
        <pc:cxnChg chg="add mod">
          <ac:chgData name="Mainkhrawbor Kongknaw [Chillibreeze]" userId="5b2b8286-cc64-4b23-a23e-65507bf6ce9a" providerId="ADAL" clId="{1A1EC597-6F80-43AE-B89C-BCAFC78584FF}" dt="2020-07-10T07:05:44.019" v="1100" actId="571"/>
          <ac:cxnSpMkLst>
            <pc:docMk/>
            <pc:sldMk cId="2829513124" sldId="1914"/>
            <ac:cxnSpMk id="38" creationId="{67674953-1F79-4599-9F31-AE0FC5400195}"/>
          </ac:cxnSpMkLst>
        </pc:cxnChg>
        <pc:cxnChg chg="add mod">
          <ac:chgData name="Mainkhrawbor Kongknaw [Chillibreeze]" userId="5b2b8286-cc64-4b23-a23e-65507bf6ce9a" providerId="ADAL" clId="{1A1EC597-6F80-43AE-B89C-BCAFC78584FF}" dt="2020-07-10T07:05:44.019" v="1100" actId="571"/>
          <ac:cxnSpMkLst>
            <pc:docMk/>
            <pc:sldMk cId="2829513124" sldId="1914"/>
            <ac:cxnSpMk id="41" creationId="{3E2726D5-8E87-428A-9937-08788BE7858D}"/>
          </ac:cxnSpMkLst>
        </pc:cxnChg>
        <pc:cxnChg chg="add del mod">
          <ac:chgData name="Mainkhrawbor Kongknaw [Chillibreeze]" userId="5b2b8286-cc64-4b23-a23e-65507bf6ce9a" providerId="ADAL" clId="{1A1EC597-6F80-43AE-B89C-BCAFC78584FF}" dt="2020-07-10T07:23:57.864" v="1352" actId="478"/>
          <ac:cxnSpMkLst>
            <pc:docMk/>
            <pc:sldMk cId="2829513124" sldId="1914"/>
            <ac:cxnSpMk id="44" creationId="{2A7A9B94-B2D4-49B0-93C6-E3EC76E67CE4}"/>
          </ac:cxnSpMkLst>
        </pc:cxnChg>
        <pc:cxnChg chg="add mod">
          <ac:chgData name="Mainkhrawbor Kongknaw [Chillibreeze]" userId="5b2b8286-cc64-4b23-a23e-65507bf6ce9a" providerId="ADAL" clId="{1A1EC597-6F80-43AE-B89C-BCAFC78584FF}" dt="2020-07-10T09:33:45.101" v="2346"/>
          <ac:cxnSpMkLst>
            <pc:docMk/>
            <pc:sldMk cId="2829513124" sldId="1914"/>
            <ac:cxnSpMk id="60" creationId="{A1F168A1-5907-4134-B275-90A4EF4FB0EE}"/>
          </ac:cxnSpMkLst>
        </pc:cxnChg>
      </pc:sldChg>
      <pc:sldChg chg="addSp delSp modSp add mod modClrScheme chgLayout">
        <pc:chgData name="Mainkhrawbor Kongknaw [Chillibreeze]" userId="5b2b8286-cc64-4b23-a23e-65507bf6ce9a" providerId="ADAL" clId="{1A1EC597-6F80-43AE-B89C-BCAFC78584FF}" dt="2020-07-10T09:49:44.555" v="2595" actId="1076"/>
        <pc:sldMkLst>
          <pc:docMk/>
          <pc:sldMk cId="1748811166" sldId="1915"/>
        </pc:sldMkLst>
        <pc:spChg chg="mod ord">
          <ac:chgData name="Mainkhrawbor Kongknaw [Chillibreeze]" userId="5b2b8286-cc64-4b23-a23e-65507bf6ce9a" providerId="ADAL" clId="{1A1EC597-6F80-43AE-B89C-BCAFC78584FF}" dt="2020-07-10T05:41:17.916" v="2" actId="700"/>
          <ac:spMkLst>
            <pc:docMk/>
            <pc:sldMk cId="1748811166" sldId="1915"/>
            <ac:spMk id="2" creationId="{F3D5678E-CA87-409D-A943-E93A5607FFA2}"/>
          </ac:spMkLst>
        </pc:spChg>
        <pc:spChg chg="del mod ord">
          <ac:chgData name="Mainkhrawbor Kongknaw [Chillibreeze]" userId="5b2b8286-cc64-4b23-a23e-65507bf6ce9a" providerId="ADAL" clId="{1A1EC597-6F80-43AE-B89C-BCAFC78584FF}" dt="2020-07-10T07:16:40.849" v="1303" actId="478"/>
          <ac:spMkLst>
            <pc:docMk/>
            <pc:sldMk cId="1748811166" sldId="1915"/>
            <ac:spMk id="3" creationId="{691FBF1A-BE17-45E5-81E0-80069FFADD01}"/>
          </ac:spMkLst>
        </pc:spChg>
        <pc:spChg chg="mod">
          <ac:chgData name="Mainkhrawbor Kongknaw [Chillibreeze]" userId="5b2b8286-cc64-4b23-a23e-65507bf6ce9a" providerId="ADAL" clId="{1A1EC597-6F80-43AE-B89C-BCAFC78584FF}" dt="2020-07-10T07:16:15.735" v="1284"/>
          <ac:spMkLst>
            <pc:docMk/>
            <pc:sldMk cId="1748811166" sldId="1915"/>
            <ac:spMk id="5" creationId="{33789023-E3D3-4EBF-95C6-AC061053158F}"/>
          </ac:spMkLst>
        </pc:spChg>
        <pc:spChg chg="mod">
          <ac:chgData name="Mainkhrawbor Kongknaw [Chillibreeze]" userId="5b2b8286-cc64-4b23-a23e-65507bf6ce9a" providerId="ADAL" clId="{1A1EC597-6F80-43AE-B89C-BCAFC78584FF}" dt="2020-07-10T09:41:31.363" v="2479" actId="1582"/>
          <ac:spMkLst>
            <pc:docMk/>
            <pc:sldMk cId="1748811166" sldId="1915"/>
            <ac:spMk id="6" creationId="{653C7108-D2FF-440E-B7F6-71694DD1ACA7}"/>
          </ac:spMkLst>
        </pc:spChg>
        <pc:spChg chg="add mod topLvl">
          <ac:chgData name="Mainkhrawbor Kongknaw [Chillibreeze]" userId="5b2b8286-cc64-4b23-a23e-65507bf6ce9a" providerId="ADAL" clId="{1A1EC597-6F80-43AE-B89C-BCAFC78584FF}" dt="2020-07-10T09:35:55.700" v="2387" actId="165"/>
          <ac:spMkLst>
            <pc:docMk/>
            <pc:sldMk cId="1748811166" sldId="1915"/>
            <ac:spMk id="8" creationId="{D428B709-B3FF-47A2-9EA1-20DDBE9F8F8A}"/>
          </ac:spMkLst>
        </pc:spChg>
        <pc:spChg chg="mod">
          <ac:chgData name="Mainkhrawbor Kongknaw [Chillibreeze]" userId="5b2b8286-cc64-4b23-a23e-65507bf6ce9a" providerId="ADAL" clId="{1A1EC597-6F80-43AE-B89C-BCAFC78584FF}" dt="2020-07-10T07:16:15.735" v="1284"/>
          <ac:spMkLst>
            <pc:docMk/>
            <pc:sldMk cId="1748811166" sldId="1915"/>
            <ac:spMk id="11" creationId="{A9D2DF82-4B70-4DD6-9839-84D5797B195A}"/>
          </ac:spMkLst>
        </pc:spChg>
        <pc:spChg chg="mod">
          <ac:chgData name="Mainkhrawbor Kongknaw [Chillibreeze]" userId="5b2b8286-cc64-4b23-a23e-65507bf6ce9a" providerId="ADAL" clId="{1A1EC597-6F80-43AE-B89C-BCAFC78584FF}" dt="2020-07-10T09:41:33.696" v="2480" actId="1582"/>
          <ac:spMkLst>
            <pc:docMk/>
            <pc:sldMk cId="1748811166" sldId="1915"/>
            <ac:spMk id="12" creationId="{A7A865AD-04D4-44B2-AF08-90B9DDFAC59B}"/>
          </ac:spMkLst>
        </pc:spChg>
        <pc:spChg chg="add mod topLvl">
          <ac:chgData name="Mainkhrawbor Kongknaw [Chillibreeze]" userId="5b2b8286-cc64-4b23-a23e-65507bf6ce9a" providerId="ADAL" clId="{1A1EC597-6F80-43AE-B89C-BCAFC78584FF}" dt="2020-07-10T09:35:55.700" v="2387" actId="165"/>
          <ac:spMkLst>
            <pc:docMk/>
            <pc:sldMk cId="1748811166" sldId="1915"/>
            <ac:spMk id="14" creationId="{18AD35AA-D180-4F87-A359-418725008C4F}"/>
          </ac:spMkLst>
        </pc:spChg>
        <pc:spChg chg="mod">
          <ac:chgData name="Mainkhrawbor Kongknaw [Chillibreeze]" userId="5b2b8286-cc64-4b23-a23e-65507bf6ce9a" providerId="ADAL" clId="{1A1EC597-6F80-43AE-B89C-BCAFC78584FF}" dt="2020-07-10T07:16:15.735" v="1284"/>
          <ac:spMkLst>
            <pc:docMk/>
            <pc:sldMk cId="1748811166" sldId="1915"/>
            <ac:spMk id="17" creationId="{B36D57C8-0460-4EFF-9104-F55AA0CAD42E}"/>
          </ac:spMkLst>
        </pc:spChg>
        <pc:spChg chg="mod">
          <ac:chgData name="Mainkhrawbor Kongknaw [Chillibreeze]" userId="5b2b8286-cc64-4b23-a23e-65507bf6ce9a" providerId="ADAL" clId="{1A1EC597-6F80-43AE-B89C-BCAFC78584FF}" dt="2020-07-10T09:41:37.166" v="2481" actId="1582"/>
          <ac:spMkLst>
            <pc:docMk/>
            <pc:sldMk cId="1748811166" sldId="1915"/>
            <ac:spMk id="18" creationId="{B1CB74A8-3796-4138-ABE3-55ED56313D15}"/>
          </ac:spMkLst>
        </pc:spChg>
        <pc:spChg chg="add mod topLvl">
          <ac:chgData name="Mainkhrawbor Kongknaw [Chillibreeze]" userId="5b2b8286-cc64-4b23-a23e-65507bf6ce9a" providerId="ADAL" clId="{1A1EC597-6F80-43AE-B89C-BCAFC78584FF}" dt="2020-07-10T09:49:44.555" v="2595" actId="1076"/>
          <ac:spMkLst>
            <pc:docMk/>
            <pc:sldMk cId="1748811166" sldId="1915"/>
            <ac:spMk id="20" creationId="{FA3936BF-3B03-4FAF-9437-AD5BB4507A34}"/>
          </ac:spMkLst>
        </pc:spChg>
        <pc:spChg chg="mod">
          <ac:chgData name="Mainkhrawbor Kongknaw [Chillibreeze]" userId="5b2b8286-cc64-4b23-a23e-65507bf6ce9a" providerId="ADAL" clId="{1A1EC597-6F80-43AE-B89C-BCAFC78584FF}" dt="2020-07-10T07:16:15.735" v="1284"/>
          <ac:spMkLst>
            <pc:docMk/>
            <pc:sldMk cId="1748811166" sldId="1915"/>
            <ac:spMk id="23" creationId="{780AF3F9-E7DB-412F-A96C-E81D9DAEC6FF}"/>
          </ac:spMkLst>
        </pc:spChg>
        <pc:spChg chg="mod">
          <ac:chgData name="Mainkhrawbor Kongknaw [Chillibreeze]" userId="5b2b8286-cc64-4b23-a23e-65507bf6ce9a" providerId="ADAL" clId="{1A1EC597-6F80-43AE-B89C-BCAFC78584FF}" dt="2020-07-10T09:41:39.621" v="2482" actId="1582"/>
          <ac:spMkLst>
            <pc:docMk/>
            <pc:sldMk cId="1748811166" sldId="1915"/>
            <ac:spMk id="24" creationId="{DF087110-3CB1-4D80-8EB7-00BF65F79D68}"/>
          </ac:spMkLst>
        </pc:spChg>
        <pc:spChg chg="add mod topLvl">
          <ac:chgData name="Mainkhrawbor Kongknaw [Chillibreeze]" userId="5b2b8286-cc64-4b23-a23e-65507bf6ce9a" providerId="ADAL" clId="{1A1EC597-6F80-43AE-B89C-BCAFC78584FF}" dt="2020-07-10T09:35:55.700" v="2387" actId="165"/>
          <ac:spMkLst>
            <pc:docMk/>
            <pc:sldMk cId="1748811166" sldId="1915"/>
            <ac:spMk id="26" creationId="{EF66CF17-C429-466C-9730-9F64461F85D5}"/>
          </ac:spMkLst>
        </pc:spChg>
        <pc:spChg chg="add del mod">
          <ac:chgData name="Mainkhrawbor Kongknaw [Chillibreeze]" userId="5b2b8286-cc64-4b23-a23e-65507bf6ce9a" providerId="ADAL" clId="{1A1EC597-6F80-43AE-B89C-BCAFC78584FF}" dt="2020-07-10T09:35:59.410" v="2388" actId="21"/>
          <ac:spMkLst>
            <pc:docMk/>
            <pc:sldMk cId="1748811166" sldId="1915"/>
            <ac:spMk id="27" creationId="{768B285C-F5A9-4351-9660-4D532889FA07}"/>
          </ac:spMkLst>
        </pc:spChg>
        <pc:grpChg chg="add mod">
          <ac:chgData name="Mainkhrawbor Kongknaw [Chillibreeze]" userId="5b2b8286-cc64-4b23-a23e-65507bf6ce9a" providerId="ADAL" clId="{1A1EC597-6F80-43AE-B89C-BCAFC78584FF}" dt="2020-07-10T09:49:41.900" v="2593" actId="12788"/>
          <ac:grpSpMkLst>
            <pc:docMk/>
            <pc:sldMk cId="1748811166" sldId="1915"/>
            <ac:grpSpMk id="4" creationId="{C4CE7F74-E6CE-4F8C-908B-3584B795A691}"/>
          </ac:grpSpMkLst>
        </pc:grpChg>
        <pc:grpChg chg="add mod">
          <ac:chgData name="Mainkhrawbor Kongknaw [Chillibreeze]" userId="5b2b8286-cc64-4b23-a23e-65507bf6ce9a" providerId="ADAL" clId="{1A1EC597-6F80-43AE-B89C-BCAFC78584FF}" dt="2020-07-10T07:16:15.735" v="1284"/>
          <ac:grpSpMkLst>
            <pc:docMk/>
            <pc:sldMk cId="1748811166" sldId="1915"/>
            <ac:grpSpMk id="10" creationId="{601A8EC4-C234-4030-A2C7-2DEE4B7FEEEB}"/>
          </ac:grpSpMkLst>
        </pc:grpChg>
        <pc:grpChg chg="add mod">
          <ac:chgData name="Mainkhrawbor Kongknaw [Chillibreeze]" userId="5b2b8286-cc64-4b23-a23e-65507bf6ce9a" providerId="ADAL" clId="{1A1EC597-6F80-43AE-B89C-BCAFC78584FF}" dt="2020-07-10T07:16:15.735" v="1284"/>
          <ac:grpSpMkLst>
            <pc:docMk/>
            <pc:sldMk cId="1748811166" sldId="1915"/>
            <ac:grpSpMk id="16" creationId="{0F3D5FFA-BAE8-4DCB-966F-4DF73F01F0AE}"/>
          </ac:grpSpMkLst>
        </pc:grpChg>
        <pc:grpChg chg="add mod">
          <ac:chgData name="Mainkhrawbor Kongknaw [Chillibreeze]" userId="5b2b8286-cc64-4b23-a23e-65507bf6ce9a" providerId="ADAL" clId="{1A1EC597-6F80-43AE-B89C-BCAFC78584FF}" dt="2020-07-10T07:16:15.735" v="1284"/>
          <ac:grpSpMkLst>
            <pc:docMk/>
            <pc:sldMk cId="1748811166" sldId="1915"/>
            <ac:grpSpMk id="22" creationId="{A5774536-7EE7-4453-9E50-7DADF4FF93EC}"/>
          </ac:grpSpMkLst>
        </pc:grpChg>
        <pc:grpChg chg="add del mod">
          <ac:chgData name="Mainkhrawbor Kongknaw [Chillibreeze]" userId="5b2b8286-cc64-4b23-a23e-65507bf6ce9a" providerId="ADAL" clId="{1A1EC597-6F80-43AE-B89C-BCAFC78584FF}" dt="2020-07-10T09:35:55.700" v="2387" actId="165"/>
          <ac:grpSpMkLst>
            <pc:docMk/>
            <pc:sldMk cId="1748811166" sldId="1915"/>
            <ac:grpSpMk id="28" creationId="{EE6CAB28-3DAA-4FAA-848C-EB8050AB34F2}"/>
          </ac:grpSpMkLst>
        </pc:grpChg>
        <pc:picChg chg="add del mod">
          <ac:chgData name="Mainkhrawbor Kongknaw [Chillibreeze]" userId="5b2b8286-cc64-4b23-a23e-65507bf6ce9a" providerId="ADAL" clId="{1A1EC597-6F80-43AE-B89C-BCAFC78584FF}" dt="2020-07-10T09:48:41.294" v="2582" actId="478"/>
          <ac:picMkLst>
            <pc:docMk/>
            <pc:sldMk cId="1748811166" sldId="1915"/>
            <ac:picMk id="7" creationId="{0BD4200D-D702-433B-A492-9349D3CA3B64}"/>
          </ac:picMkLst>
        </pc:picChg>
        <pc:picChg chg="add mod">
          <ac:chgData name="Mainkhrawbor Kongknaw [Chillibreeze]" userId="5b2b8286-cc64-4b23-a23e-65507bf6ce9a" providerId="ADAL" clId="{1A1EC597-6F80-43AE-B89C-BCAFC78584FF}" dt="2020-07-10T07:16:15.735" v="1284"/>
          <ac:picMkLst>
            <pc:docMk/>
            <pc:sldMk cId="1748811166" sldId="1915"/>
            <ac:picMk id="13" creationId="{7BA98838-C513-4980-B21C-4508DC4805D6}"/>
          </ac:picMkLst>
        </pc:picChg>
        <pc:picChg chg="add mod">
          <ac:chgData name="Mainkhrawbor Kongknaw [Chillibreeze]" userId="5b2b8286-cc64-4b23-a23e-65507bf6ce9a" providerId="ADAL" clId="{1A1EC597-6F80-43AE-B89C-BCAFC78584FF}" dt="2020-07-10T07:16:15.735" v="1284"/>
          <ac:picMkLst>
            <pc:docMk/>
            <pc:sldMk cId="1748811166" sldId="1915"/>
            <ac:picMk id="19" creationId="{26C19498-8CBB-48E2-877C-535649E39C61}"/>
          </ac:picMkLst>
        </pc:picChg>
        <pc:picChg chg="add mod">
          <ac:chgData name="Mainkhrawbor Kongknaw [Chillibreeze]" userId="5b2b8286-cc64-4b23-a23e-65507bf6ce9a" providerId="ADAL" clId="{1A1EC597-6F80-43AE-B89C-BCAFC78584FF}" dt="2020-07-10T07:16:15.735" v="1284"/>
          <ac:picMkLst>
            <pc:docMk/>
            <pc:sldMk cId="1748811166" sldId="1915"/>
            <ac:picMk id="25" creationId="{870FFC1A-DB0D-4CEC-901A-BF1EB9E409BB}"/>
          </ac:picMkLst>
        </pc:picChg>
        <pc:picChg chg="add del mod">
          <ac:chgData name="Mainkhrawbor Kongknaw [Chillibreeze]" userId="5b2b8286-cc64-4b23-a23e-65507bf6ce9a" providerId="ADAL" clId="{1A1EC597-6F80-43AE-B89C-BCAFC78584FF}" dt="2020-07-10T09:48:56.749" v="2586"/>
          <ac:picMkLst>
            <pc:docMk/>
            <pc:sldMk cId="1748811166" sldId="1915"/>
            <ac:picMk id="29" creationId="{0BC8184E-804C-419B-99BA-2DCEF3D800A1}"/>
          </ac:picMkLst>
        </pc:picChg>
        <pc:picChg chg="add mod">
          <ac:chgData name="Mainkhrawbor Kongknaw [Chillibreeze]" userId="5b2b8286-cc64-4b23-a23e-65507bf6ce9a" providerId="ADAL" clId="{1A1EC597-6F80-43AE-B89C-BCAFC78584FF}" dt="2020-07-10T09:49:41.900" v="2593" actId="12788"/>
          <ac:picMkLst>
            <pc:docMk/>
            <pc:sldMk cId="1748811166" sldId="1915"/>
            <ac:picMk id="30" creationId="{0F2DB7DA-2E97-4037-9189-1810958FA2B3}"/>
          </ac:picMkLst>
        </pc:picChg>
        <pc:cxnChg chg="add mod topLvl">
          <ac:chgData name="Mainkhrawbor Kongknaw [Chillibreeze]" userId="5b2b8286-cc64-4b23-a23e-65507bf6ce9a" providerId="ADAL" clId="{1A1EC597-6F80-43AE-B89C-BCAFC78584FF}" dt="2020-07-10T09:35:55.700" v="2387" actId="165"/>
          <ac:cxnSpMkLst>
            <pc:docMk/>
            <pc:sldMk cId="1748811166" sldId="1915"/>
            <ac:cxnSpMk id="9" creationId="{D206A824-91E2-4D0A-8105-B95807F8316B}"/>
          </ac:cxnSpMkLst>
        </pc:cxnChg>
        <pc:cxnChg chg="add mod topLvl">
          <ac:chgData name="Mainkhrawbor Kongknaw [Chillibreeze]" userId="5b2b8286-cc64-4b23-a23e-65507bf6ce9a" providerId="ADAL" clId="{1A1EC597-6F80-43AE-B89C-BCAFC78584FF}" dt="2020-07-10T09:35:55.700" v="2387" actId="165"/>
          <ac:cxnSpMkLst>
            <pc:docMk/>
            <pc:sldMk cId="1748811166" sldId="1915"/>
            <ac:cxnSpMk id="15" creationId="{2D594D8C-E054-4BC4-AEE9-4D62A1D3D5BA}"/>
          </ac:cxnSpMkLst>
        </pc:cxnChg>
        <pc:cxnChg chg="add mod topLvl">
          <ac:chgData name="Mainkhrawbor Kongknaw [Chillibreeze]" userId="5b2b8286-cc64-4b23-a23e-65507bf6ce9a" providerId="ADAL" clId="{1A1EC597-6F80-43AE-B89C-BCAFC78584FF}" dt="2020-07-10T09:35:55.700" v="2387" actId="165"/>
          <ac:cxnSpMkLst>
            <pc:docMk/>
            <pc:sldMk cId="1748811166" sldId="1915"/>
            <ac:cxnSpMk id="21" creationId="{2A6A27B7-D0F7-4BB6-8146-759F517F3131}"/>
          </ac:cxnSpMkLst>
        </pc:cxnChg>
      </pc:sldChg>
      <pc:sldChg chg="addSp modSp add mod modClrScheme chgLayout">
        <pc:chgData name="Mainkhrawbor Kongknaw [Chillibreeze]" userId="5b2b8286-cc64-4b23-a23e-65507bf6ce9a" providerId="ADAL" clId="{1A1EC597-6F80-43AE-B89C-BCAFC78584FF}" dt="2020-07-10T07:27:01.188" v="1361" actId="14100"/>
        <pc:sldMkLst>
          <pc:docMk/>
          <pc:sldMk cId="3348937240" sldId="1916"/>
        </pc:sldMkLst>
        <pc:spChg chg="mod ord">
          <ac:chgData name="Mainkhrawbor Kongknaw [Chillibreeze]" userId="5b2b8286-cc64-4b23-a23e-65507bf6ce9a" providerId="ADAL" clId="{1A1EC597-6F80-43AE-B89C-BCAFC78584FF}" dt="2020-07-10T05:41:17.916" v="2" actId="700"/>
          <ac:spMkLst>
            <pc:docMk/>
            <pc:sldMk cId="3348937240" sldId="1916"/>
            <ac:spMk id="2" creationId="{E207518B-0622-4EB9-B0DB-8BF02C395B88}"/>
          </ac:spMkLst>
        </pc:spChg>
        <pc:spChg chg="add mod">
          <ac:chgData name="Mainkhrawbor Kongknaw [Chillibreeze]" userId="5b2b8286-cc64-4b23-a23e-65507bf6ce9a" providerId="ADAL" clId="{1A1EC597-6F80-43AE-B89C-BCAFC78584FF}" dt="2020-07-10T07:27:01.188" v="1361" actId="14100"/>
          <ac:spMkLst>
            <pc:docMk/>
            <pc:sldMk cId="3348937240" sldId="1916"/>
            <ac:spMk id="3" creationId="{336F231F-78AB-462A-BC7F-764BEDE9BC6E}"/>
          </ac:spMkLst>
        </pc:spChg>
        <pc:picChg chg="mod">
          <ac:chgData name="Mainkhrawbor Kongknaw [Chillibreeze]" userId="5b2b8286-cc64-4b23-a23e-65507bf6ce9a" providerId="ADAL" clId="{1A1EC597-6F80-43AE-B89C-BCAFC78584FF}" dt="2020-07-10T07:26:52.166" v="1360" actId="12788"/>
          <ac:picMkLst>
            <pc:docMk/>
            <pc:sldMk cId="3348937240" sldId="1916"/>
            <ac:picMk id="4" creationId="{7FB33399-E4F0-43CC-BE51-F5FB31A44996}"/>
          </ac:picMkLst>
        </pc:picChg>
      </pc:sldChg>
      <pc:sldChg chg="modSp add mod modClrScheme chgLayout">
        <pc:chgData name="Mainkhrawbor Kongknaw [Chillibreeze]" userId="5b2b8286-cc64-4b23-a23e-65507bf6ce9a" providerId="ADAL" clId="{1A1EC597-6F80-43AE-B89C-BCAFC78584FF}" dt="2020-07-10T07:21:25.187" v="1344" actId="208"/>
        <pc:sldMkLst>
          <pc:docMk/>
          <pc:sldMk cId="218716570" sldId="1917"/>
        </pc:sldMkLst>
        <pc:spChg chg="mod ord">
          <ac:chgData name="Mainkhrawbor Kongknaw [Chillibreeze]" userId="5b2b8286-cc64-4b23-a23e-65507bf6ce9a" providerId="ADAL" clId="{1A1EC597-6F80-43AE-B89C-BCAFC78584FF}" dt="2020-07-10T05:41:17.916" v="2" actId="700"/>
          <ac:spMkLst>
            <pc:docMk/>
            <pc:sldMk cId="218716570" sldId="1917"/>
            <ac:spMk id="2" creationId="{1D467E96-2F2D-4982-A70C-E5B54B92233D}"/>
          </ac:spMkLst>
        </pc:spChg>
        <pc:spChg chg="mod ord">
          <ac:chgData name="Mainkhrawbor Kongknaw [Chillibreeze]" userId="5b2b8286-cc64-4b23-a23e-65507bf6ce9a" providerId="ADAL" clId="{1A1EC597-6F80-43AE-B89C-BCAFC78584FF}" dt="2020-07-10T07:21:25.187" v="1344" actId="208"/>
          <ac:spMkLst>
            <pc:docMk/>
            <pc:sldMk cId="218716570" sldId="1917"/>
            <ac:spMk id="4" creationId="{D0E81399-928C-45D7-9283-384459253D99}"/>
          </ac:spMkLst>
        </pc:spChg>
      </pc:sldChg>
      <pc:sldChg chg="addSp modSp add del mod modClrScheme chgLayout">
        <pc:chgData name="Mainkhrawbor Kongknaw [Chillibreeze]" userId="5b2b8286-cc64-4b23-a23e-65507bf6ce9a" providerId="ADAL" clId="{1A1EC597-6F80-43AE-B89C-BCAFC78584FF}" dt="2020-07-10T08:54:18.572" v="1900" actId="47"/>
        <pc:sldMkLst>
          <pc:docMk/>
          <pc:sldMk cId="1254948486" sldId="1918"/>
        </pc:sldMkLst>
        <pc:spChg chg="mod ord">
          <ac:chgData name="Mainkhrawbor Kongknaw [Chillibreeze]" userId="5b2b8286-cc64-4b23-a23e-65507bf6ce9a" providerId="ADAL" clId="{1A1EC597-6F80-43AE-B89C-BCAFC78584FF}" dt="2020-07-10T05:42:14.197" v="18" actId="700"/>
          <ac:spMkLst>
            <pc:docMk/>
            <pc:sldMk cId="1254948486" sldId="1918"/>
            <ac:spMk id="4" creationId="{0CD8665D-5A50-4F07-9D33-48CCD3FD74C7}"/>
          </ac:spMkLst>
        </pc:spChg>
        <pc:picChg chg="add mod">
          <ac:chgData name="Mainkhrawbor Kongknaw [Chillibreeze]" userId="5b2b8286-cc64-4b23-a23e-65507bf6ce9a" providerId="ADAL" clId="{1A1EC597-6F80-43AE-B89C-BCAFC78584FF}" dt="2020-07-10T08:53:41.654" v="1896" actId="1076"/>
          <ac:picMkLst>
            <pc:docMk/>
            <pc:sldMk cId="1254948486" sldId="1918"/>
            <ac:picMk id="3" creationId="{7547A59D-49F3-49C9-BF2C-330743283A97}"/>
          </ac:picMkLst>
        </pc:picChg>
      </pc:sldChg>
      <pc:sldChg chg="addSp delSp modSp add mod modClrScheme chgLayout">
        <pc:chgData name="Mainkhrawbor Kongknaw [Chillibreeze]" userId="5b2b8286-cc64-4b23-a23e-65507bf6ce9a" providerId="ADAL" clId="{1A1EC597-6F80-43AE-B89C-BCAFC78584FF}" dt="2020-07-10T09:29:25.109" v="2212" actId="21"/>
        <pc:sldMkLst>
          <pc:docMk/>
          <pc:sldMk cId="476782037" sldId="1919"/>
        </pc:sldMkLst>
        <pc:spChg chg="mod ord">
          <ac:chgData name="Mainkhrawbor Kongknaw [Chillibreeze]" userId="5b2b8286-cc64-4b23-a23e-65507bf6ce9a" providerId="ADAL" clId="{1A1EC597-6F80-43AE-B89C-BCAFC78584FF}" dt="2020-07-10T05:42:45.981" v="21" actId="700"/>
          <ac:spMkLst>
            <pc:docMk/>
            <pc:sldMk cId="476782037" sldId="1919"/>
            <ac:spMk id="2" creationId="{D0161B9C-B4A1-4E8B-BDD0-8D4B9DE9519A}"/>
          </ac:spMkLst>
        </pc:spChg>
        <pc:spChg chg="del mod ord">
          <ac:chgData name="Mainkhrawbor Kongknaw [Chillibreeze]" userId="5b2b8286-cc64-4b23-a23e-65507bf6ce9a" providerId="ADAL" clId="{1A1EC597-6F80-43AE-B89C-BCAFC78584FF}" dt="2020-07-10T05:48:03.263" v="82" actId="478"/>
          <ac:spMkLst>
            <pc:docMk/>
            <pc:sldMk cId="476782037" sldId="1919"/>
            <ac:spMk id="3" creationId="{84C11B4B-C4D2-49B0-BAF3-1F64F8A27E03}"/>
          </ac:spMkLst>
        </pc:spChg>
        <pc:spChg chg="mod">
          <ac:chgData name="Mainkhrawbor Kongknaw [Chillibreeze]" userId="5b2b8286-cc64-4b23-a23e-65507bf6ce9a" providerId="ADAL" clId="{1A1EC597-6F80-43AE-B89C-BCAFC78584FF}" dt="2020-07-10T05:44:55.312" v="24"/>
          <ac:spMkLst>
            <pc:docMk/>
            <pc:sldMk cId="476782037" sldId="1919"/>
            <ac:spMk id="5" creationId="{2F7AAE5C-032C-44D0-8004-EAA4102D3E7A}"/>
          </ac:spMkLst>
        </pc:spChg>
        <pc:spChg chg="mod">
          <ac:chgData name="Mainkhrawbor Kongknaw [Chillibreeze]" userId="5b2b8286-cc64-4b23-a23e-65507bf6ce9a" providerId="ADAL" clId="{1A1EC597-6F80-43AE-B89C-BCAFC78584FF}" dt="2020-07-10T05:44:55.312" v="24"/>
          <ac:spMkLst>
            <pc:docMk/>
            <pc:sldMk cId="476782037" sldId="1919"/>
            <ac:spMk id="6" creationId="{08FC1021-AA5F-4EB9-A978-92E5E659F7D6}"/>
          </ac:spMkLst>
        </pc:spChg>
        <pc:spChg chg="add mod topLvl">
          <ac:chgData name="Mainkhrawbor Kongknaw [Chillibreeze]" userId="5b2b8286-cc64-4b23-a23e-65507bf6ce9a" providerId="ADAL" clId="{1A1EC597-6F80-43AE-B89C-BCAFC78584FF}" dt="2020-07-10T09:29:22.073" v="2211" actId="165"/>
          <ac:spMkLst>
            <pc:docMk/>
            <pc:sldMk cId="476782037" sldId="1919"/>
            <ac:spMk id="8" creationId="{8FB0E4B4-9CCA-4D73-88E5-249D991D139A}"/>
          </ac:spMkLst>
        </pc:spChg>
        <pc:spChg chg="mod">
          <ac:chgData name="Mainkhrawbor Kongknaw [Chillibreeze]" userId="5b2b8286-cc64-4b23-a23e-65507bf6ce9a" providerId="ADAL" clId="{1A1EC597-6F80-43AE-B89C-BCAFC78584FF}" dt="2020-07-10T05:45:15.224" v="25"/>
          <ac:spMkLst>
            <pc:docMk/>
            <pc:sldMk cId="476782037" sldId="1919"/>
            <ac:spMk id="10" creationId="{EDCA8ED0-CD9D-49DC-BEA4-1EFE168D1B5B}"/>
          </ac:spMkLst>
        </pc:spChg>
        <pc:spChg chg="mod">
          <ac:chgData name="Mainkhrawbor Kongknaw [Chillibreeze]" userId="5b2b8286-cc64-4b23-a23e-65507bf6ce9a" providerId="ADAL" clId="{1A1EC597-6F80-43AE-B89C-BCAFC78584FF}" dt="2020-07-10T05:45:15.224" v="25"/>
          <ac:spMkLst>
            <pc:docMk/>
            <pc:sldMk cId="476782037" sldId="1919"/>
            <ac:spMk id="11" creationId="{547511C3-E857-453A-9D3F-545C002F1E3E}"/>
          </ac:spMkLst>
        </pc:spChg>
        <pc:spChg chg="add mod topLvl">
          <ac:chgData name="Mainkhrawbor Kongknaw [Chillibreeze]" userId="5b2b8286-cc64-4b23-a23e-65507bf6ce9a" providerId="ADAL" clId="{1A1EC597-6F80-43AE-B89C-BCAFC78584FF}" dt="2020-07-10T09:29:22.073" v="2211" actId="165"/>
          <ac:spMkLst>
            <pc:docMk/>
            <pc:sldMk cId="476782037" sldId="1919"/>
            <ac:spMk id="13" creationId="{C96F43C2-D4D2-4F06-B95C-08F7AF3708D4}"/>
          </ac:spMkLst>
        </pc:spChg>
        <pc:spChg chg="mod">
          <ac:chgData name="Mainkhrawbor Kongknaw [Chillibreeze]" userId="5b2b8286-cc64-4b23-a23e-65507bf6ce9a" providerId="ADAL" clId="{1A1EC597-6F80-43AE-B89C-BCAFC78584FF}" dt="2020-07-10T05:45:15.224" v="25"/>
          <ac:spMkLst>
            <pc:docMk/>
            <pc:sldMk cId="476782037" sldId="1919"/>
            <ac:spMk id="15" creationId="{5B9775F0-F4A9-4B67-9A9D-CE5CC27C7C96}"/>
          </ac:spMkLst>
        </pc:spChg>
        <pc:spChg chg="mod">
          <ac:chgData name="Mainkhrawbor Kongknaw [Chillibreeze]" userId="5b2b8286-cc64-4b23-a23e-65507bf6ce9a" providerId="ADAL" clId="{1A1EC597-6F80-43AE-B89C-BCAFC78584FF}" dt="2020-07-10T05:45:15.224" v="25"/>
          <ac:spMkLst>
            <pc:docMk/>
            <pc:sldMk cId="476782037" sldId="1919"/>
            <ac:spMk id="16" creationId="{3D0333EF-47C0-4B85-97FA-B27CF82E74B4}"/>
          </ac:spMkLst>
        </pc:spChg>
        <pc:spChg chg="add mod topLvl">
          <ac:chgData name="Mainkhrawbor Kongknaw [Chillibreeze]" userId="5b2b8286-cc64-4b23-a23e-65507bf6ce9a" providerId="ADAL" clId="{1A1EC597-6F80-43AE-B89C-BCAFC78584FF}" dt="2020-07-10T09:29:22.073" v="2211" actId="165"/>
          <ac:spMkLst>
            <pc:docMk/>
            <pc:sldMk cId="476782037" sldId="1919"/>
            <ac:spMk id="18" creationId="{1F8A96FF-8BBB-4E6A-BE9F-C872C8C02737}"/>
          </ac:spMkLst>
        </pc:spChg>
        <pc:spChg chg="mod">
          <ac:chgData name="Mainkhrawbor Kongknaw [Chillibreeze]" userId="5b2b8286-cc64-4b23-a23e-65507bf6ce9a" providerId="ADAL" clId="{1A1EC597-6F80-43AE-B89C-BCAFC78584FF}" dt="2020-07-10T05:45:15.224" v="25"/>
          <ac:spMkLst>
            <pc:docMk/>
            <pc:sldMk cId="476782037" sldId="1919"/>
            <ac:spMk id="20" creationId="{94D37C78-5705-4D67-B007-1A0189364C83}"/>
          </ac:spMkLst>
        </pc:spChg>
        <pc:spChg chg="mod">
          <ac:chgData name="Mainkhrawbor Kongknaw [Chillibreeze]" userId="5b2b8286-cc64-4b23-a23e-65507bf6ce9a" providerId="ADAL" clId="{1A1EC597-6F80-43AE-B89C-BCAFC78584FF}" dt="2020-07-10T05:45:15.224" v="25"/>
          <ac:spMkLst>
            <pc:docMk/>
            <pc:sldMk cId="476782037" sldId="1919"/>
            <ac:spMk id="21" creationId="{FBBF32E4-D6DD-4463-A826-71C1D55F81E3}"/>
          </ac:spMkLst>
        </pc:spChg>
        <pc:spChg chg="add mod topLvl">
          <ac:chgData name="Mainkhrawbor Kongknaw [Chillibreeze]" userId="5b2b8286-cc64-4b23-a23e-65507bf6ce9a" providerId="ADAL" clId="{1A1EC597-6F80-43AE-B89C-BCAFC78584FF}" dt="2020-07-10T09:29:22.073" v="2211" actId="165"/>
          <ac:spMkLst>
            <pc:docMk/>
            <pc:sldMk cId="476782037" sldId="1919"/>
            <ac:spMk id="23" creationId="{9B2B3C04-28B3-49FD-B496-8F62F6A77411}"/>
          </ac:spMkLst>
        </pc:spChg>
        <pc:spChg chg="mod">
          <ac:chgData name="Mainkhrawbor Kongknaw [Chillibreeze]" userId="5b2b8286-cc64-4b23-a23e-65507bf6ce9a" providerId="ADAL" clId="{1A1EC597-6F80-43AE-B89C-BCAFC78584FF}" dt="2020-07-10T05:45:15.224" v="25"/>
          <ac:spMkLst>
            <pc:docMk/>
            <pc:sldMk cId="476782037" sldId="1919"/>
            <ac:spMk id="25" creationId="{F70982AB-76F3-4186-9F6D-4ECCDA5D9A0B}"/>
          </ac:spMkLst>
        </pc:spChg>
        <pc:spChg chg="mod">
          <ac:chgData name="Mainkhrawbor Kongknaw [Chillibreeze]" userId="5b2b8286-cc64-4b23-a23e-65507bf6ce9a" providerId="ADAL" clId="{1A1EC597-6F80-43AE-B89C-BCAFC78584FF}" dt="2020-07-10T05:45:15.224" v="25"/>
          <ac:spMkLst>
            <pc:docMk/>
            <pc:sldMk cId="476782037" sldId="1919"/>
            <ac:spMk id="26" creationId="{55DB32B1-9C56-4C45-8445-D7676E43D982}"/>
          </ac:spMkLst>
        </pc:spChg>
        <pc:spChg chg="add del mod">
          <ac:chgData name="Mainkhrawbor Kongknaw [Chillibreeze]" userId="5b2b8286-cc64-4b23-a23e-65507bf6ce9a" providerId="ADAL" clId="{1A1EC597-6F80-43AE-B89C-BCAFC78584FF}" dt="2020-07-10T05:45:57.945" v="39" actId="478"/>
          <ac:spMkLst>
            <pc:docMk/>
            <pc:sldMk cId="476782037" sldId="1919"/>
            <ac:spMk id="28" creationId="{AA7E10E7-A474-41DB-BAC4-8433049F1010}"/>
          </ac:spMkLst>
        </pc:spChg>
        <pc:spChg chg="mod">
          <ac:chgData name="Mainkhrawbor Kongknaw [Chillibreeze]" userId="5b2b8286-cc64-4b23-a23e-65507bf6ce9a" providerId="ADAL" clId="{1A1EC597-6F80-43AE-B89C-BCAFC78584FF}" dt="2020-07-10T05:45:15.224" v="25"/>
          <ac:spMkLst>
            <pc:docMk/>
            <pc:sldMk cId="476782037" sldId="1919"/>
            <ac:spMk id="30" creationId="{CE9344E5-24CE-4E9A-AA97-7BDF082DE3CA}"/>
          </ac:spMkLst>
        </pc:spChg>
        <pc:spChg chg="mod">
          <ac:chgData name="Mainkhrawbor Kongknaw [Chillibreeze]" userId="5b2b8286-cc64-4b23-a23e-65507bf6ce9a" providerId="ADAL" clId="{1A1EC597-6F80-43AE-B89C-BCAFC78584FF}" dt="2020-07-10T05:45:15.224" v="25"/>
          <ac:spMkLst>
            <pc:docMk/>
            <pc:sldMk cId="476782037" sldId="1919"/>
            <ac:spMk id="31" creationId="{345E7A25-2EFF-4BAE-AA30-5BB7C7631841}"/>
          </ac:spMkLst>
        </pc:spChg>
        <pc:spChg chg="add del mod">
          <ac:chgData name="Mainkhrawbor Kongknaw [Chillibreeze]" userId="5b2b8286-cc64-4b23-a23e-65507bf6ce9a" providerId="ADAL" clId="{1A1EC597-6F80-43AE-B89C-BCAFC78584FF}" dt="2020-07-10T05:45:57.945" v="39" actId="478"/>
          <ac:spMkLst>
            <pc:docMk/>
            <pc:sldMk cId="476782037" sldId="1919"/>
            <ac:spMk id="33" creationId="{EB0227C5-782F-4A91-8760-5ACF21782D5B}"/>
          </ac:spMkLst>
        </pc:spChg>
        <pc:spChg chg="mod">
          <ac:chgData name="Mainkhrawbor Kongknaw [Chillibreeze]" userId="5b2b8286-cc64-4b23-a23e-65507bf6ce9a" providerId="ADAL" clId="{1A1EC597-6F80-43AE-B89C-BCAFC78584FF}" dt="2020-07-10T05:45:15.224" v="25"/>
          <ac:spMkLst>
            <pc:docMk/>
            <pc:sldMk cId="476782037" sldId="1919"/>
            <ac:spMk id="35" creationId="{9EBB534D-039A-430B-B575-C1BB93297F2E}"/>
          </ac:spMkLst>
        </pc:spChg>
        <pc:spChg chg="mod">
          <ac:chgData name="Mainkhrawbor Kongknaw [Chillibreeze]" userId="5b2b8286-cc64-4b23-a23e-65507bf6ce9a" providerId="ADAL" clId="{1A1EC597-6F80-43AE-B89C-BCAFC78584FF}" dt="2020-07-10T05:45:15.224" v="25"/>
          <ac:spMkLst>
            <pc:docMk/>
            <pc:sldMk cId="476782037" sldId="1919"/>
            <ac:spMk id="36" creationId="{6EDF8279-5905-455B-917C-3D1F68DBB38D}"/>
          </ac:spMkLst>
        </pc:spChg>
        <pc:spChg chg="add del mod">
          <ac:chgData name="Mainkhrawbor Kongknaw [Chillibreeze]" userId="5b2b8286-cc64-4b23-a23e-65507bf6ce9a" providerId="ADAL" clId="{1A1EC597-6F80-43AE-B89C-BCAFC78584FF}" dt="2020-07-10T05:45:57.945" v="39" actId="478"/>
          <ac:spMkLst>
            <pc:docMk/>
            <pc:sldMk cId="476782037" sldId="1919"/>
            <ac:spMk id="38" creationId="{EDA0D6DA-8A3D-45DC-9B5B-D53A1FC96ABD}"/>
          </ac:spMkLst>
        </pc:spChg>
        <pc:spChg chg="add del mod">
          <ac:chgData name="Mainkhrawbor Kongknaw [Chillibreeze]" userId="5b2b8286-cc64-4b23-a23e-65507bf6ce9a" providerId="ADAL" clId="{1A1EC597-6F80-43AE-B89C-BCAFC78584FF}" dt="2020-07-10T09:29:25.109" v="2212" actId="21"/>
          <ac:spMkLst>
            <pc:docMk/>
            <pc:sldMk cId="476782037" sldId="1919"/>
            <ac:spMk id="46" creationId="{040E2204-DFA9-436A-826C-06BD11731713}"/>
          </ac:spMkLst>
        </pc:spChg>
        <pc:grpChg chg="add mod">
          <ac:chgData name="Mainkhrawbor Kongknaw [Chillibreeze]" userId="5b2b8286-cc64-4b23-a23e-65507bf6ce9a" providerId="ADAL" clId="{1A1EC597-6F80-43AE-B89C-BCAFC78584FF}" dt="2020-07-10T05:48:25.237" v="84" actId="12789"/>
          <ac:grpSpMkLst>
            <pc:docMk/>
            <pc:sldMk cId="476782037" sldId="1919"/>
            <ac:grpSpMk id="4" creationId="{0751799E-699F-49AB-A146-0517A59F8804}"/>
          </ac:grpSpMkLst>
        </pc:grpChg>
        <pc:grpChg chg="add mod">
          <ac:chgData name="Mainkhrawbor Kongknaw [Chillibreeze]" userId="5b2b8286-cc64-4b23-a23e-65507bf6ce9a" providerId="ADAL" clId="{1A1EC597-6F80-43AE-B89C-BCAFC78584FF}" dt="2020-07-10T08:57:34.872" v="1925" actId="12789"/>
          <ac:grpSpMkLst>
            <pc:docMk/>
            <pc:sldMk cId="476782037" sldId="1919"/>
            <ac:grpSpMk id="9" creationId="{B6409357-1252-4016-A25E-E93A760688CB}"/>
          </ac:grpSpMkLst>
        </pc:grpChg>
        <pc:grpChg chg="add mod">
          <ac:chgData name="Mainkhrawbor Kongknaw [Chillibreeze]" userId="5b2b8286-cc64-4b23-a23e-65507bf6ce9a" providerId="ADAL" clId="{1A1EC597-6F80-43AE-B89C-BCAFC78584FF}" dt="2020-07-10T08:57:56.912" v="1933" actId="12789"/>
          <ac:grpSpMkLst>
            <pc:docMk/>
            <pc:sldMk cId="476782037" sldId="1919"/>
            <ac:grpSpMk id="14" creationId="{C6040B3C-9A17-47F1-AE3A-D56D7B28B64C}"/>
          </ac:grpSpMkLst>
        </pc:grpChg>
        <pc:grpChg chg="add mod">
          <ac:chgData name="Mainkhrawbor Kongknaw [Chillibreeze]" userId="5b2b8286-cc64-4b23-a23e-65507bf6ce9a" providerId="ADAL" clId="{1A1EC597-6F80-43AE-B89C-BCAFC78584FF}" dt="2020-07-10T08:58:16.647" v="1942" actId="12788"/>
          <ac:grpSpMkLst>
            <pc:docMk/>
            <pc:sldMk cId="476782037" sldId="1919"/>
            <ac:grpSpMk id="19" creationId="{C82D1230-6754-4954-960A-D1385BD31DCC}"/>
          </ac:grpSpMkLst>
        </pc:grpChg>
        <pc:grpChg chg="add del mod">
          <ac:chgData name="Mainkhrawbor Kongknaw [Chillibreeze]" userId="5b2b8286-cc64-4b23-a23e-65507bf6ce9a" providerId="ADAL" clId="{1A1EC597-6F80-43AE-B89C-BCAFC78584FF}" dt="2020-07-10T05:45:57.945" v="39" actId="478"/>
          <ac:grpSpMkLst>
            <pc:docMk/>
            <pc:sldMk cId="476782037" sldId="1919"/>
            <ac:grpSpMk id="24" creationId="{2B354777-7933-4A17-98EB-47064C82F407}"/>
          </ac:grpSpMkLst>
        </pc:grpChg>
        <pc:grpChg chg="add del mod">
          <ac:chgData name="Mainkhrawbor Kongknaw [Chillibreeze]" userId="5b2b8286-cc64-4b23-a23e-65507bf6ce9a" providerId="ADAL" clId="{1A1EC597-6F80-43AE-B89C-BCAFC78584FF}" dt="2020-07-10T05:45:57.945" v="39" actId="478"/>
          <ac:grpSpMkLst>
            <pc:docMk/>
            <pc:sldMk cId="476782037" sldId="1919"/>
            <ac:grpSpMk id="29" creationId="{4B0EFA61-8B96-4E77-90B9-0018898AD957}"/>
          </ac:grpSpMkLst>
        </pc:grpChg>
        <pc:grpChg chg="add del mod">
          <ac:chgData name="Mainkhrawbor Kongknaw [Chillibreeze]" userId="5b2b8286-cc64-4b23-a23e-65507bf6ce9a" providerId="ADAL" clId="{1A1EC597-6F80-43AE-B89C-BCAFC78584FF}" dt="2020-07-10T05:45:57.945" v="39" actId="478"/>
          <ac:grpSpMkLst>
            <pc:docMk/>
            <pc:sldMk cId="476782037" sldId="1919"/>
            <ac:grpSpMk id="34" creationId="{108003E5-28ED-4623-93F6-9AF99453364C}"/>
          </ac:grpSpMkLst>
        </pc:grpChg>
        <pc:grpChg chg="add del mod">
          <ac:chgData name="Mainkhrawbor Kongknaw [Chillibreeze]" userId="5b2b8286-cc64-4b23-a23e-65507bf6ce9a" providerId="ADAL" clId="{1A1EC597-6F80-43AE-B89C-BCAFC78584FF}" dt="2020-07-10T09:29:22.073" v="2211" actId="165"/>
          <ac:grpSpMkLst>
            <pc:docMk/>
            <pc:sldMk cId="476782037" sldId="1919"/>
            <ac:grpSpMk id="47" creationId="{35FDDCF2-C463-4E9C-BD9F-297E5136B675}"/>
          </ac:grpSpMkLst>
        </pc:grpChg>
        <pc:picChg chg="add mod">
          <ac:chgData name="Mainkhrawbor Kongknaw [Chillibreeze]" userId="5b2b8286-cc64-4b23-a23e-65507bf6ce9a" providerId="ADAL" clId="{1A1EC597-6F80-43AE-B89C-BCAFC78584FF}" dt="2020-07-10T05:48:25.237" v="84" actId="12789"/>
          <ac:picMkLst>
            <pc:docMk/>
            <pc:sldMk cId="476782037" sldId="1919"/>
            <ac:picMk id="7" creationId="{9F7A5E7E-7505-44AA-984D-DEAD354E5F86}"/>
          </ac:picMkLst>
        </pc:picChg>
        <pc:picChg chg="add del mod">
          <ac:chgData name="Mainkhrawbor Kongknaw [Chillibreeze]" userId="5b2b8286-cc64-4b23-a23e-65507bf6ce9a" providerId="ADAL" clId="{1A1EC597-6F80-43AE-B89C-BCAFC78584FF}" dt="2020-07-10T08:57:29.629" v="1921" actId="478"/>
          <ac:picMkLst>
            <pc:docMk/>
            <pc:sldMk cId="476782037" sldId="1919"/>
            <ac:picMk id="12" creationId="{F7885643-2133-470F-A586-2F25FC993B60}"/>
          </ac:picMkLst>
        </pc:picChg>
        <pc:picChg chg="add del mod">
          <ac:chgData name="Mainkhrawbor Kongknaw [Chillibreeze]" userId="5b2b8286-cc64-4b23-a23e-65507bf6ce9a" providerId="ADAL" clId="{1A1EC597-6F80-43AE-B89C-BCAFC78584FF}" dt="2020-07-10T08:57:40.844" v="1926" actId="478"/>
          <ac:picMkLst>
            <pc:docMk/>
            <pc:sldMk cId="476782037" sldId="1919"/>
            <ac:picMk id="17" creationId="{0AA905F8-D731-40E1-9370-3700F120564F}"/>
          </ac:picMkLst>
        </pc:picChg>
        <pc:picChg chg="add del mod">
          <ac:chgData name="Mainkhrawbor Kongknaw [Chillibreeze]" userId="5b2b8286-cc64-4b23-a23e-65507bf6ce9a" providerId="ADAL" clId="{1A1EC597-6F80-43AE-B89C-BCAFC78584FF}" dt="2020-07-10T08:57:41.874" v="1927" actId="478"/>
          <ac:picMkLst>
            <pc:docMk/>
            <pc:sldMk cId="476782037" sldId="1919"/>
            <ac:picMk id="22" creationId="{9449CC10-CB42-4796-B2BC-F7E1474EFFCF}"/>
          </ac:picMkLst>
        </pc:picChg>
        <pc:picChg chg="add del mod">
          <ac:chgData name="Mainkhrawbor Kongknaw [Chillibreeze]" userId="5b2b8286-cc64-4b23-a23e-65507bf6ce9a" providerId="ADAL" clId="{1A1EC597-6F80-43AE-B89C-BCAFC78584FF}" dt="2020-07-10T05:45:57.945" v="39" actId="478"/>
          <ac:picMkLst>
            <pc:docMk/>
            <pc:sldMk cId="476782037" sldId="1919"/>
            <ac:picMk id="27" creationId="{0F87868E-130D-47C8-8FCA-F42F2F7D0869}"/>
          </ac:picMkLst>
        </pc:picChg>
        <pc:picChg chg="add del mod">
          <ac:chgData name="Mainkhrawbor Kongknaw [Chillibreeze]" userId="5b2b8286-cc64-4b23-a23e-65507bf6ce9a" providerId="ADAL" clId="{1A1EC597-6F80-43AE-B89C-BCAFC78584FF}" dt="2020-07-10T05:45:57.945" v="39" actId="478"/>
          <ac:picMkLst>
            <pc:docMk/>
            <pc:sldMk cId="476782037" sldId="1919"/>
            <ac:picMk id="32" creationId="{C876B076-8ADD-403D-AD13-851EBDD18152}"/>
          </ac:picMkLst>
        </pc:picChg>
        <pc:picChg chg="add del mod">
          <ac:chgData name="Mainkhrawbor Kongknaw [Chillibreeze]" userId="5b2b8286-cc64-4b23-a23e-65507bf6ce9a" providerId="ADAL" clId="{1A1EC597-6F80-43AE-B89C-BCAFC78584FF}" dt="2020-07-10T05:45:57.945" v="39" actId="478"/>
          <ac:picMkLst>
            <pc:docMk/>
            <pc:sldMk cId="476782037" sldId="1919"/>
            <ac:picMk id="37" creationId="{538275B5-0FA3-40EE-9B8B-444EF7325AE3}"/>
          </ac:picMkLst>
        </pc:picChg>
        <pc:picChg chg="add mod">
          <ac:chgData name="Mainkhrawbor Kongknaw [Chillibreeze]" userId="5b2b8286-cc64-4b23-a23e-65507bf6ce9a" providerId="ADAL" clId="{1A1EC597-6F80-43AE-B89C-BCAFC78584FF}" dt="2020-07-10T08:57:34.872" v="1925" actId="12789"/>
          <ac:picMkLst>
            <pc:docMk/>
            <pc:sldMk cId="476782037" sldId="1919"/>
            <ac:picMk id="42" creationId="{0B9282B4-E45B-42CF-98F2-1237B3CB24B7}"/>
          </ac:picMkLst>
        </pc:picChg>
        <pc:picChg chg="add mod">
          <ac:chgData name="Mainkhrawbor Kongknaw [Chillibreeze]" userId="5b2b8286-cc64-4b23-a23e-65507bf6ce9a" providerId="ADAL" clId="{1A1EC597-6F80-43AE-B89C-BCAFC78584FF}" dt="2020-07-10T08:57:56.912" v="1933" actId="12789"/>
          <ac:picMkLst>
            <pc:docMk/>
            <pc:sldMk cId="476782037" sldId="1919"/>
            <ac:picMk id="43" creationId="{A90892CC-05DD-4B7E-B25A-74D51F7CA084}"/>
          </ac:picMkLst>
        </pc:picChg>
        <pc:picChg chg="add mod">
          <ac:chgData name="Mainkhrawbor Kongknaw [Chillibreeze]" userId="5b2b8286-cc64-4b23-a23e-65507bf6ce9a" providerId="ADAL" clId="{1A1EC597-6F80-43AE-B89C-BCAFC78584FF}" dt="2020-07-10T08:58:16.647" v="1942" actId="12788"/>
          <ac:picMkLst>
            <pc:docMk/>
            <pc:sldMk cId="476782037" sldId="1919"/>
            <ac:picMk id="44" creationId="{279297B7-5EC3-469F-9499-B09B375E9ACC}"/>
          </ac:picMkLst>
        </pc:picChg>
        <pc:picChg chg="add mod">
          <ac:chgData name="Mainkhrawbor Kongknaw [Chillibreeze]" userId="5b2b8286-cc64-4b23-a23e-65507bf6ce9a" providerId="ADAL" clId="{1A1EC597-6F80-43AE-B89C-BCAFC78584FF}" dt="2020-07-10T08:58:12.792" v="1939" actId="571"/>
          <ac:picMkLst>
            <pc:docMk/>
            <pc:sldMk cId="476782037" sldId="1919"/>
            <ac:picMk id="45" creationId="{4869E5C7-4FCF-4C46-BDB6-77C107653E38}"/>
          </ac:picMkLst>
        </pc:picChg>
        <pc:cxnChg chg="add mod topLvl">
          <ac:chgData name="Mainkhrawbor Kongknaw [Chillibreeze]" userId="5b2b8286-cc64-4b23-a23e-65507bf6ce9a" providerId="ADAL" clId="{1A1EC597-6F80-43AE-B89C-BCAFC78584FF}" dt="2020-07-10T09:29:22.073" v="2211" actId="165"/>
          <ac:cxnSpMkLst>
            <pc:docMk/>
            <pc:sldMk cId="476782037" sldId="1919"/>
            <ac:cxnSpMk id="39" creationId="{778899B0-8985-407D-BEC6-117C1415ADD3}"/>
          </ac:cxnSpMkLst>
        </pc:cxnChg>
        <pc:cxnChg chg="add mod topLvl">
          <ac:chgData name="Mainkhrawbor Kongknaw [Chillibreeze]" userId="5b2b8286-cc64-4b23-a23e-65507bf6ce9a" providerId="ADAL" clId="{1A1EC597-6F80-43AE-B89C-BCAFC78584FF}" dt="2020-07-10T09:29:22.073" v="2211" actId="165"/>
          <ac:cxnSpMkLst>
            <pc:docMk/>
            <pc:sldMk cId="476782037" sldId="1919"/>
            <ac:cxnSpMk id="40" creationId="{F32E43E8-CA69-4BBE-8A5A-60867EC1B82E}"/>
          </ac:cxnSpMkLst>
        </pc:cxnChg>
        <pc:cxnChg chg="add mod topLvl">
          <ac:chgData name="Mainkhrawbor Kongknaw [Chillibreeze]" userId="5b2b8286-cc64-4b23-a23e-65507bf6ce9a" providerId="ADAL" clId="{1A1EC597-6F80-43AE-B89C-BCAFC78584FF}" dt="2020-07-10T09:29:22.073" v="2211" actId="165"/>
          <ac:cxnSpMkLst>
            <pc:docMk/>
            <pc:sldMk cId="476782037" sldId="1919"/>
            <ac:cxnSpMk id="41" creationId="{CE853C0C-C86B-414C-AC60-A6C7FDBEC90C}"/>
          </ac:cxnSpMkLst>
        </pc:cxnChg>
      </pc:sldChg>
      <pc:sldChg chg="addSp delSp modSp add mod modClrScheme chgLayout">
        <pc:chgData name="Mainkhrawbor Kongknaw [Chillibreeze]" userId="5b2b8286-cc64-4b23-a23e-65507bf6ce9a" providerId="ADAL" clId="{1A1EC597-6F80-43AE-B89C-BCAFC78584FF}" dt="2020-07-10T09:38:55.467" v="2440" actId="1582"/>
        <pc:sldMkLst>
          <pc:docMk/>
          <pc:sldMk cId="3458882948" sldId="1920"/>
        </pc:sldMkLst>
        <pc:spChg chg="mod ord">
          <ac:chgData name="Mainkhrawbor Kongknaw [Chillibreeze]" userId="5b2b8286-cc64-4b23-a23e-65507bf6ce9a" providerId="ADAL" clId="{1A1EC597-6F80-43AE-B89C-BCAFC78584FF}" dt="2020-07-10T05:49:08.212" v="100"/>
          <ac:spMkLst>
            <pc:docMk/>
            <pc:sldMk cId="3458882948" sldId="1920"/>
            <ac:spMk id="2" creationId="{D0161B9C-B4A1-4E8B-BDD0-8D4B9DE9519A}"/>
          </ac:spMkLst>
        </pc:spChg>
        <pc:spChg chg="del mod ord">
          <ac:chgData name="Mainkhrawbor Kongknaw [Chillibreeze]" userId="5b2b8286-cc64-4b23-a23e-65507bf6ce9a" providerId="ADAL" clId="{1A1EC597-6F80-43AE-B89C-BCAFC78584FF}" dt="2020-07-10T06:58:44.389" v="1092" actId="478"/>
          <ac:spMkLst>
            <pc:docMk/>
            <pc:sldMk cId="3458882948" sldId="1920"/>
            <ac:spMk id="3" creationId="{84C11B4B-C4D2-49B0-BAF3-1F64F8A27E03}"/>
          </ac:spMkLst>
        </pc:spChg>
        <pc:spChg chg="add mod">
          <ac:chgData name="Mainkhrawbor Kongknaw [Chillibreeze]" userId="5b2b8286-cc64-4b23-a23e-65507bf6ce9a" providerId="ADAL" clId="{1A1EC597-6F80-43AE-B89C-BCAFC78584FF}" dt="2020-07-10T05:48:57.167" v="95"/>
          <ac:spMkLst>
            <pc:docMk/>
            <pc:sldMk cId="3458882948" sldId="1920"/>
            <ac:spMk id="4" creationId="{E9E1DA04-C3CE-4321-B703-6D07574696E0}"/>
          </ac:spMkLst>
        </pc:spChg>
        <pc:spChg chg="add mod">
          <ac:chgData name="Mainkhrawbor Kongknaw [Chillibreeze]" userId="5b2b8286-cc64-4b23-a23e-65507bf6ce9a" providerId="ADAL" clId="{1A1EC597-6F80-43AE-B89C-BCAFC78584FF}" dt="2020-07-10T05:50:09.080" v="113"/>
          <ac:spMkLst>
            <pc:docMk/>
            <pc:sldMk cId="3458882948" sldId="1920"/>
            <ac:spMk id="5" creationId="{07DD8425-016D-4F08-ACD5-416464A17085}"/>
          </ac:spMkLst>
        </pc:spChg>
        <pc:spChg chg="mod">
          <ac:chgData name="Mainkhrawbor Kongknaw [Chillibreeze]" userId="5b2b8286-cc64-4b23-a23e-65507bf6ce9a" providerId="ADAL" clId="{1A1EC597-6F80-43AE-B89C-BCAFC78584FF}" dt="2020-07-10T05:48:57.167" v="95"/>
          <ac:spMkLst>
            <pc:docMk/>
            <pc:sldMk cId="3458882948" sldId="1920"/>
            <ac:spMk id="7" creationId="{117A97C6-981F-45DD-925C-540E1349253C}"/>
          </ac:spMkLst>
        </pc:spChg>
        <pc:spChg chg="mod">
          <ac:chgData name="Mainkhrawbor Kongknaw [Chillibreeze]" userId="5b2b8286-cc64-4b23-a23e-65507bf6ce9a" providerId="ADAL" clId="{1A1EC597-6F80-43AE-B89C-BCAFC78584FF}" dt="2020-07-10T09:38:45.998" v="2437" actId="1582"/>
          <ac:spMkLst>
            <pc:docMk/>
            <pc:sldMk cId="3458882948" sldId="1920"/>
            <ac:spMk id="8" creationId="{8D228A44-15E8-4127-9480-D1C122A449B2}"/>
          </ac:spMkLst>
        </pc:spChg>
        <pc:spChg chg="add mod topLvl">
          <ac:chgData name="Mainkhrawbor Kongknaw [Chillibreeze]" userId="5b2b8286-cc64-4b23-a23e-65507bf6ce9a" providerId="ADAL" clId="{1A1EC597-6F80-43AE-B89C-BCAFC78584FF}" dt="2020-07-10T09:29:47.614" v="2220" actId="165"/>
          <ac:spMkLst>
            <pc:docMk/>
            <pc:sldMk cId="3458882948" sldId="1920"/>
            <ac:spMk id="10" creationId="{7959233D-2E0C-443E-9B0A-53DA6033BB80}"/>
          </ac:spMkLst>
        </pc:spChg>
        <pc:spChg chg="mod">
          <ac:chgData name="Mainkhrawbor Kongknaw [Chillibreeze]" userId="5b2b8286-cc64-4b23-a23e-65507bf6ce9a" providerId="ADAL" clId="{1A1EC597-6F80-43AE-B89C-BCAFC78584FF}" dt="2020-07-10T05:48:57.167" v="95"/>
          <ac:spMkLst>
            <pc:docMk/>
            <pc:sldMk cId="3458882948" sldId="1920"/>
            <ac:spMk id="13" creationId="{19C59435-1069-4481-8F75-2C3F698F53D4}"/>
          </ac:spMkLst>
        </pc:spChg>
        <pc:spChg chg="mod">
          <ac:chgData name="Mainkhrawbor Kongknaw [Chillibreeze]" userId="5b2b8286-cc64-4b23-a23e-65507bf6ce9a" providerId="ADAL" clId="{1A1EC597-6F80-43AE-B89C-BCAFC78584FF}" dt="2020-07-10T09:38:55.467" v="2440" actId="1582"/>
          <ac:spMkLst>
            <pc:docMk/>
            <pc:sldMk cId="3458882948" sldId="1920"/>
            <ac:spMk id="14" creationId="{C75ED2A1-839D-44DE-8AFE-0110599E5E84}"/>
          </ac:spMkLst>
        </pc:spChg>
        <pc:spChg chg="add mod topLvl">
          <ac:chgData name="Mainkhrawbor Kongknaw [Chillibreeze]" userId="5b2b8286-cc64-4b23-a23e-65507bf6ce9a" providerId="ADAL" clId="{1A1EC597-6F80-43AE-B89C-BCAFC78584FF}" dt="2020-07-10T09:29:47.614" v="2220" actId="165"/>
          <ac:spMkLst>
            <pc:docMk/>
            <pc:sldMk cId="3458882948" sldId="1920"/>
            <ac:spMk id="16" creationId="{4B67A3F6-9C78-400C-9FC0-28E9C77DB4EF}"/>
          </ac:spMkLst>
        </pc:spChg>
        <pc:spChg chg="mod">
          <ac:chgData name="Mainkhrawbor Kongknaw [Chillibreeze]" userId="5b2b8286-cc64-4b23-a23e-65507bf6ce9a" providerId="ADAL" clId="{1A1EC597-6F80-43AE-B89C-BCAFC78584FF}" dt="2020-07-10T05:48:57.167" v="95"/>
          <ac:spMkLst>
            <pc:docMk/>
            <pc:sldMk cId="3458882948" sldId="1920"/>
            <ac:spMk id="19" creationId="{D817B0D4-6CB0-4802-8753-1BFA860E5686}"/>
          </ac:spMkLst>
        </pc:spChg>
        <pc:spChg chg="mod">
          <ac:chgData name="Mainkhrawbor Kongknaw [Chillibreeze]" userId="5b2b8286-cc64-4b23-a23e-65507bf6ce9a" providerId="ADAL" clId="{1A1EC597-6F80-43AE-B89C-BCAFC78584FF}" dt="2020-07-10T05:48:57.167" v="95"/>
          <ac:spMkLst>
            <pc:docMk/>
            <pc:sldMk cId="3458882948" sldId="1920"/>
            <ac:spMk id="20" creationId="{2B36E466-35A6-4776-8382-B0FB2FD3F4BD}"/>
          </ac:spMkLst>
        </pc:spChg>
        <pc:spChg chg="add del mod">
          <ac:chgData name="Mainkhrawbor Kongknaw [Chillibreeze]" userId="5b2b8286-cc64-4b23-a23e-65507bf6ce9a" providerId="ADAL" clId="{1A1EC597-6F80-43AE-B89C-BCAFC78584FF}" dt="2020-07-10T05:49:56.100" v="110" actId="478"/>
          <ac:spMkLst>
            <pc:docMk/>
            <pc:sldMk cId="3458882948" sldId="1920"/>
            <ac:spMk id="22" creationId="{961249F1-FCA6-432A-A1F4-1C0ADF2B6A31}"/>
          </ac:spMkLst>
        </pc:spChg>
        <pc:spChg chg="mod">
          <ac:chgData name="Mainkhrawbor Kongknaw [Chillibreeze]" userId="5b2b8286-cc64-4b23-a23e-65507bf6ce9a" providerId="ADAL" clId="{1A1EC597-6F80-43AE-B89C-BCAFC78584FF}" dt="2020-07-10T05:48:57.167" v="95"/>
          <ac:spMkLst>
            <pc:docMk/>
            <pc:sldMk cId="3458882948" sldId="1920"/>
            <ac:spMk id="25" creationId="{925C53C1-972A-403E-ACDA-040D8D1BC8BE}"/>
          </ac:spMkLst>
        </pc:spChg>
        <pc:spChg chg="mod">
          <ac:chgData name="Mainkhrawbor Kongknaw [Chillibreeze]" userId="5b2b8286-cc64-4b23-a23e-65507bf6ce9a" providerId="ADAL" clId="{1A1EC597-6F80-43AE-B89C-BCAFC78584FF}" dt="2020-07-10T05:48:57.167" v="95"/>
          <ac:spMkLst>
            <pc:docMk/>
            <pc:sldMk cId="3458882948" sldId="1920"/>
            <ac:spMk id="26" creationId="{3E5E4DF0-A8F6-4D1C-BAD8-5AE0AC3591FD}"/>
          </ac:spMkLst>
        </pc:spChg>
        <pc:spChg chg="add del mod">
          <ac:chgData name="Mainkhrawbor Kongknaw [Chillibreeze]" userId="5b2b8286-cc64-4b23-a23e-65507bf6ce9a" providerId="ADAL" clId="{1A1EC597-6F80-43AE-B89C-BCAFC78584FF}" dt="2020-07-10T05:49:56.100" v="110" actId="478"/>
          <ac:spMkLst>
            <pc:docMk/>
            <pc:sldMk cId="3458882948" sldId="1920"/>
            <ac:spMk id="28" creationId="{1A4CAB2E-1FD2-474C-9FDD-3A940ED2F1A4}"/>
          </ac:spMkLst>
        </pc:spChg>
        <pc:spChg chg="add del mod">
          <ac:chgData name="Mainkhrawbor Kongknaw [Chillibreeze]" userId="5b2b8286-cc64-4b23-a23e-65507bf6ce9a" providerId="ADAL" clId="{1A1EC597-6F80-43AE-B89C-BCAFC78584FF}" dt="2020-07-10T05:49:01.310" v="97"/>
          <ac:spMkLst>
            <pc:docMk/>
            <pc:sldMk cId="3458882948" sldId="1920"/>
            <ac:spMk id="29" creationId="{66885D67-0661-4F36-A53A-B0DF5C598BA4}"/>
          </ac:spMkLst>
        </pc:spChg>
        <pc:spChg chg="add del mod">
          <ac:chgData name="Mainkhrawbor Kongknaw [Chillibreeze]" userId="5b2b8286-cc64-4b23-a23e-65507bf6ce9a" providerId="ADAL" clId="{1A1EC597-6F80-43AE-B89C-BCAFC78584FF}" dt="2020-07-10T05:49:05.898" v="99"/>
          <ac:spMkLst>
            <pc:docMk/>
            <pc:sldMk cId="3458882948" sldId="1920"/>
            <ac:spMk id="30" creationId="{4D1C5CEC-97F3-4B13-B964-4A422BF0A097}"/>
          </ac:spMkLst>
        </pc:spChg>
        <pc:spChg chg="add del mod">
          <ac:chgData name="Mainkhrawbor Kongknaw [Chillibreeze]" userId="5b2b8286-cc64-4b23-a23e-65507bf6ce9a" providerId="ADAL" clId="{1A1EC597-6F80-43AE-B89C-BCAFC78584FF}" dt="2020-07-10T05:49:08.212" v="100"/>
          <ac:spMkLst>
            <pc:docMk/>
            <pc:sldMk cId="3458882948" sldId="1920"/>
            <ac:spMk id="31" creationId="{6A5D78E6-1F0F-4173-AB17-1DD6881AFCA4}"/>
          </ac:spMkLst>
        </pc:spChg>
        <pc:spChg chg="add del mod">
          <ac:chgData name="Mainkhrawbor Kongknaw [Chillibreeze]" userId="5b2b8286-cc64-4b23-a23e-65507bf6ce9a" providerId="ADAL" clId="{1A1EC597-6F80-43AE-B89C-BCAFC78584FF}" dt="2020-07-10T09:29:51.586" v="2221" actId="21"/>
          <ac:spMkLst>
            <pc:docMk/>
            <pc:sldMk cId="3458882948" sldId="1920"/>
            <ac:spMk id="34" creationId="{99BB7F65-EFD1-4EA7-B4C7-8E947638A301}"/>
          </ac:spMkLst>
        </pc:spChg>
        <pc:grpChg chg="add mod">
          <ac:chgData name="Mainkhrawbor Kongknaw [Chillibreeze]" userId="5b2b8286-cc64-4b23-a23e-65507bf6ce9a" providerId="ADAL" clId="{1A1EC597-6F80-43AE-B89C-BCAFC78584FF}" dt="2020-07-10T08:59:42.792" v="1950" actId="12788"/>
          <ac:grpSpMkLst>
            <pc:docMk/>
            <pc:sldMk cId="3458882948" sldId="1920"/>
            <ac:grpSpMk id="6" creationId="{26441E70-D875-48E8-9E60-02CAF2BDC8A5}"/>
          </ac:grpSpMkLst>
        </pc:grpChg>
        <pc:grpChg chg="add mod">
          <ac:chgData name="Mainkhrawbor Kongknaw [Chillibreeze]" userId="5b2b8286-cc64-4b23-a23e-65507bf6ce9a" providerId="ADAL" clId="{1A1EC597-6F80-43AE-B89C-BCAFC78584FF}" dt="2020-07-10T09:01:28.136" v="1966" actId="12789"/>
          <ac:grpSpMkLst>
            <pc:docMk/>
            <pc:sldMk cId="3458882948" sldId="1920"/>
            <ac:grpSpMk id="12" creationId="{AB1F2850-D1F5-494C-8305-DA3DE4DD34C3}"/>
          </ac:grpSpMkLst>
        </pc:grpChg>
        <pc:grpChg chg="add del mod">
          <ac:chgData name="Mainkhrawbor Kongknaw [Chillibreeze]" userId="5b2b8286-cc64-4b23-a23e-65507bf6ce9a" providerId="ADAL" clId="{1A1EC597-6F80-43AE-B89C-BCAFC78584FF}" dt="2020-07-10T05:49:56.100" v="110" actId="478"/>
          <ac:grpSpMkLst>
            <pc:docMk/>
            <pc:sldMk cId="3458882948" sldId="1920"/>
            <ac:grpSpMk id="18" creationId="{8500BCDD-DF1F-4DF7-B8D5-17138978FB3B}"/>
          </ac:grpSpMkLst>
        </pc:grpChg>
        <pc:grpChg chg="add del mod">
          <ac:chgData name="Mainkhrawbor Kongknaw [Chillibreeze]" userId="5b2b8286-cc64-4b23-a23e-65507bf6ce9a" providerId="ADAL" clId="{1A1EC597-6F80-43AE-B89C-BCAFC78584FF}" dt="2020-07-10T05:49:56.100" v="110" actId="478"/>
          <ac:grpSpMkLst>
            <pc:docMk/>
            <pc:sldMk cId="3458882948" sldId="1920"/>
            <ac:grpSpMk id="24" creationId="{0D3EC8EA-4806-4A4B-9555-840BBF2BA889}"/>
          </ac:grpSpMkLst>
        </pc:grpChg>
        <pc:grpChg chg="add del mod">
          <ac:chgData name="Mainkhrawbor Kongknaw [Chillibreeze]" userId="5b2b8286-cc64-4b23-a23e-65507bf6ce9a" providerId="ADAL" clId="{1A1EC597-6F80-43AE-B89C-BCAFC78584FF}" dt="2020-07-10T09:29:47.614" v="2220" actId="165"/>
          <ac:grpSpMkLst>
            <pc:docMk/>
            <pc:sldMk cId="3458882948" sldId="1920"/>
            <ac:grpSpMk id="35" creationId="{D700869F-72E7-43B5-A14A-F3BA4E7D286C}"/>
          </ac:grpSpMkLst>
        </pc:grpChg>
        <pc:picChg chg="add del mod">
          <ac:chgData name="Mainkhrawbor Kongknaw [Chillibreeze]" userId="5b2b8286-cc64-4b23-a23e-65507bf6ce9a" providerId="ADAL" clId="{1A1EC597-6F80-43AE-B89C-BCAFC78584FF}" dt="2020-07-10T08:59:38.878" v="1948" actId="478"/>
          <ac:picMkLst>
            <pc:docMk/>
            <pc:sldMk cId="3458882948" sldId="1920"/>
            <ac:picMk id="9" creationId="{CE8A727C-15E1-425F-9E97-C7E78C5ED09B}"/>
          </ac:picMkLst>
        </pc:picChg>
        <pc:picChg chg="add del mod">
          <ac:chgData name="Mainkhrawbor Kongknaw [Chillibreeze]" userId="5b2b8286-cc64-4b23-a23e-65507bf6ce9a" providerId="ADAL" clId="{1A1EC597-6F80-43AE-B89C-BCAFC78584FF}" dt="2020-07-10T09:01:25.157" v="1964" actId="478"/>
          <ac:picMkLst>
            <pc:docMk/>
            <pc:sldMk cId="3458882948" sldId="1920"/>
            <ac:picMk id="15" creationId="{217CA7C2-90BF-4177-8DD1-07B820A83D1E}"/>
          </ac:picMkLst>
        </pc:picChg>
        <pc:picChg chg="add del mod">
          <ac:chgData name="Mainkhrawbor Kongknaw [Chillibreeze]" userId="5b2b8286-cc64-4b23-a23e-65507bf6ce9a" providerId="ADAL" clId="{1A1EC597-6F80-43AE-B89C-BCAFC78584FF}" dt="2020-07-10T05:49:56.100" v="110" actId="478"/>
          <ac:picMkLst>
            <pc:docMk/>
            <pc:sldMk cId="3458882948" sldId="1920"/>
            <ac:picMk id="21" creationId="{747CD256-52A9-47BA-85B4-B8E67C8E4DC9}"/>
          </ac:picMkLst>
        </pc:picChg>
        <pc:picChg chg="add del mod">
          <ac:chgData name="Mainkhrawbor Kongknaw [Chillibreeze]" userId="5b2b8286-cc64-4b23-a23e-65507bf6ce9a" providerId="ADAL" clId="{1A1EC597-6F80-43AE-B89C-BCAFC78584FF}" dt="2020-07-10T05:49:56.100" v="110" actId="478"/>
          <ac:picMkLst>
            <pc:docMk/>
            <pc:sldMk cId="3458882948" sldId="1920"/>
            <ac:picMk id="27" creationId="{6E0DA0C0-B6E6-4165-A93C-901F80D3A309}"/>
          </ac:picMkLst>
        </pc:picChg>
        <pc:picChg chg="add mod">
          <ac:chgData name="Mainkhrawbor Kongknaw [Chillibreeze]" userId="5b2b8286-cc64-4b23-a23e-65507bf6ce9a" providerId="ADAL" clId="{1A1EC597-6F80-43AE-B89C-BCAFC78584FF}" dt="2020-07-10T08:59:42.792" v="1950" actId="12788"/>
          <ac:picMkLst>
            <pc:docMk/>
            <pc:sldMk cId="3458882948" sldId="1920"/>
            <ac:picMk id="32" creationId="{93C513B2-403C-4DA9-BBDD-6D6F5B0430DC}"/>
          </ac:picMkLst>
        </pc:picChg>
        <pc:picChg chg="add del mod">
          <ac:chgData name="Mainkhrawbor Kongknaw [Chillibreeze]" userId="5b2b8286-cc64-4b23-a23e-65507bf6ce9a" providerId="ADAL" clId="{1A1EC597-6F80-43AE-B89C-BCAFC78584FF}" dt="2020-07-10T09:01:28.136" v="1966" actId="12789"/>
          <ac:picMkLst>
            <pc:docMk/>
            <pc:sldMk cId="3458882948" sldId="1920"/>
            <ac:picMk id="33" creationId="{135EE9BE-22E3-47B1-8C78-2A15FE4E660D}"/>
          </ac:picMkLst>
        </pc:picChg>
        <pc:cxnChg chg="add mod topLvl">
          <ac:chgData name="Mainkhrawbor Kongknaw [Chillibreeze]" userId="5b2b8286-cc64-4b23-a23e-65507bf6ce9a" providerId="ADAL" clId="{1A1EC597-6F80-43AE-B89C-BCAFC78584FF}" dt="2020-07-10T09:29:47.614" v="2220" actId="165"/>
          <ac:cxnSpMkLst>
            <pc:docMk/>
            <pc:sldMk cId="3458882948" sldId="1920"/>
            <ac:cxnSpMk id="11" creationId="{0E9C99B4-A96E-4EFF-8B09-C180C6AA864B}"/>
          </ac:cxnSpMkLst>
        </pc:cxnChg>
        <pc:cxnChg chg="add del mod">
          <ac:chgData name="Mainkhrawbor Kongknaw [Chillibreeze]" userId="5b2b8286-cc64-4b23-a23e-65507bf6ce9a" providerId="ADAL" clId="{1A1EC597-6F80-43AE-B89C-BCAFC78584FF}" dt="2020-07-10T05:49:56.100" v="110" actId="478"/>
          <ac:cxnSpMkLst>
            <pc:docMk/>
            <pc:sldMk cId="3458882948" sldId="1920"/>
            <ac:cxnSpMk id="17" creationId="{F34EB401-50CA-4210-9331-DF92F777F90B}"/>
          </ac:cxnSpMkLst>
        </pc:cxnChg>
        <pc:cxnChg chg="add del mod">
          <ac:chgData name="Mainkhrawbor Kongknaw [Chillibreeze]" userId="5b2b8286-cc64-4b23-a23e-65507bf6ce9a" providerId="ADAL" clId="{1A1EC597-6F80-43AE-B89C-BCAFC78584FF}" dt="2020-07-10T05:49:56.100" v="110" actId="478"/>
          <ac:cxnSpMkLst>
            <pc:docMk/>
            <pc:sldMk cId="3458882948" sldId="1920"/>
            <ac:cxnSpMk id="23" creationId="{B5934C47-96CD-48D9-A584-78FACC1A2E17}"/>
          </ac:cxnSpMkLst>
        </pc:cxnChg>
      </pc:sldChg>
      <pc:sldChg chg="addSp delSp modSp add mod modClrScheme chgLayout">
        <pc:chgData name="Mainkhrawbor Kongknaw [Chillibreeze]" userId="5b2b8286-cc64-4b23-a23e-65507bf6ce9a" providerId="ADAL" clId="{1A1EC597-6F80-43AE-B89C-BCAFC78584FF}" dt="2020-07-10T09:50:21.258" v="2603"/>
        <pc:sldMkLst>
          <pc:docMk/>
          <pc:sldMk cId="712523658" sldId="1921"/>
        </pc:sldMkLst>
        <pc:spChg chg="mod ord">
          <ac:chgData name="Mainkhrawbor Kongknaw [Chillibreeze]" userId="5b2b8286-cc64-4b23-a23e-65507bf6ce9a" providerId="ADAL" clId="{1A1EC597-6F80-43AE-B89C-BCAFC78584FF}" dt="2020-07-10T05:41:17.916" v="2" actId="700"/>
          <ac:spMkLst>
            <pc:docMk/>
            <pc:sldMk cId="712523658" sldId="1921"/>
            <ac:spMk id="2" creationId="{5F359BF1-DFBD-478C-ACA3-333D99FCFEDF}"/>
          </ac:spMkLst>
        </pc:spChg>
        <pc:spChg chg="add del mod ord">
          <ac:chgData name="Mainkhrawbor Kongknaw [Chillibreeze]" userId="5b2b8286-cc64-4b23-a23e-65507bf6ce9a" providerId="ADAL" clId="{1A1EC597-6F80-43AE-B89C-BCAFC78584FF}" dt="2020-07-10T08:50:03.521" v="1851" actId="478"/>
          <ac:spMkLst>
            <pc:docMk/>
            <pc:sldMk cId="712523658" sldId="1921"/>
            <ac:spMk id="3" creationId="{8A121F4B-40B7-4A57-B554-6F377FA56DEA}"/>
          </ac:spMkLst>
        </pc:spChg>
        <pc:spChg chg="mod">
          <ac:chgData name="Mainkhrawbor Kongknaw [Chillibreeze]" userId="5b2b8286-cc64-4b23-a23e-65507bf6ce9a" providerId="ADAL" clId="{1A1EC597-6F80-43AE-B89C-BCAFC78584FF}" dt="2020-07-10T08:48:50.327" v="1823"/>
          <ac:spMkLst>
            <pc:docMk/>
            <pc:sldMk cId="712523658" sldId="1921"/>
            <ac:spMk id="5" creationId="{AAC98601-B6BD-45C0-A502-BD92F4865867}"/>
          </ac:spMkLst>
        </pc:spChg>
        <pc:spChg chg="mod">
          <ac:chgData name="Mainkhrawbor Kongknaw [Chillibreeze]" userId="5b2b8286-cc64-4b23-a23e-65507bf6ce9a" providerId="ADAL" clId="{1A1EC597-6F80-43AE-B89C-BCAFC78584FF}" dt="2020-07-10T09:42:00.253" v="2487" actId="1582"/>
          <ac:spMkLst>
            <pc:docMk/>
            <pc:sldMk cId="712523658" sldId="1921"/>
            <ac:spMk id="6" creationId="{C9031085-7D1F-42CA-A176-48BCEB6BC3C6}"/>
          </ac:spMkLst>
        </pc:spChg>
        <pc:spChg chg="add mod topLvl">
          <ac:chgData name="Mainkhrawbor Kongknaw [Chillibreeze]" userId="5b2b8286-cc64-4b23-a23e-65507bf6ce9a" providerId="ADAL" clId="{1A1EC597-6F80-43AE-B89C-BCAFC78584FF}" dt="2020-07-10T09:36:46.106" v="2404" actId="165"/>
          <ac:spMkLst>
            <pc:docMk/>
            <pc:sldMk cId="712523658" sldId="1921"/>
            <ac:spMk id="8" creationId="{480DBD3A-A6B0-4F62-9387-4B5B5E563790}"/>
          </ac:spMkLst>
        </pc:spChg>
        <pc:spChg chg="mod">
          <ac:chgData name="Mainkhrawbor Kongknaw [Chillibreeze]" userId="5b2b8286-cc64-4b23-a23e-65507bf6ce9a" providerId="ADAL" clId="{1A1EC597-6F80-43AE-B89C-BCAFC78584FF}" dt="2020-07-10T08:48:50.327" v="1823"/>
          <ac:spMkLst>
            <pc:docMk/>
            <pc:sldMk cId="712523658" sldId="1921"/>
            <ac:spMk id="11" creationId="{535B55D2-1EB6-44A2-A563-E7D02A24BD2B}"/>
          </ac:spMkLst>
        </pc:spChg>
        <pc:spChg chg="mod">
          <ac:chgData name="Mainkhrawbor Kongknaw [Chillibreeze]" userId="5b2b8286-cc64-4b23-a23e-65507bf6ce9a" providerId="ADAL" clId="{1A1EC597-6F80-43AE-B89C-BCAFC78584FF}" dt="2020-07-10T09:42:02.643" v="2488" actId="1582"/>
          <ac:spMkLst>
            <pc:docMk/>
            <pc:sldMk cId="712523658" sldId="1921"/>
            <ac:spMk id="12" creationId="{400EFCC2-C6EC-4489-A873-7AF5F3C5999E}"/>
          </ac:spMkLst>
        </pc:spChg>
        <pc:spChg chg="add mod topLvl">
          <ac:chgData name="Mainkhrawbor Kongknaw [Chillibreeze]" userId="5b2b8286-cc64-4b23-a23e-65507bf6ce9a" providerId="ADAL" clId="{1A1EC597-6F80-43AE-B89C-BCAFC78584FF}" dt="2020-07-10T09:36:46.106" v="2404" actId="165"/>
          <ac:spMkLst>
            <pc:docMk/>
            <pc:sldMk cId="712523658" sldId="1921"/>
            <ac:spMk id="14" creationId="{289A2726-E4AB-4023-9CCD-62B8BE57A4B2}"/>
          </ac:spMkLst>
        </pc:spChg>
        <pc:spChg chg="mod">
          <ac:chgData name="Mainkhrawbor Kongknaw [Chillibreeze]" userId="5b2b8286-cc64-4b23-a23e-65507bf6ce9a" providerId="ADAL" clId="{1A1EC597-6F80-43AE-B89C-BCAFC78584FF}" dt="2020-07-10T08:48:50.327" v="1823"/>
          <ac:spMkLst>
            <pc:docMk/>
            <pc:sldMk cId="712523658" sldId="1921"/>
            <ac:spMk id="17" creationId="{BAD429D8-0990-4D0D-9E3A-FD98D6C42E0F}"/>
          </ac:spMkLst>
        </pc:spChg>
        <pc:spChg chg="mod">
          <ac:chgData name="Mainkhrawbor Kongknaw [Chillibreeze]" userId="5b2b8286-cc64-4b23-a23e-65507bf6ce9a" providerId="ADAL" clId="{1A1EC597-6F80-43AE-B89C-BCAFC78584FF}" dt="2020-07-10T08:48:50.327" v="1823"/>
          <ac:spMkLst>
            <pc:docMk/>
            <pc:sldMk cId="712523658" sldId="1921"/>
            <ac:spMk id="18" creationId="{E7924026-379C-4792-8BCA-B89CD014BEC1}"/>
          </ac:spMkLst>
        </pc:spChg>
        <pc:spChg chg="add del mod">
          <ac:chgData name="Mainkhrawbor Kongknaw [Chillibreeze]" userId="5b2b8286-cc64-4b23-a23e-65507bf6ce9a" providerId="ADAL" clId="{1A1EC597-6F80-43AE-B89C-BCAFC78584FF}" dt="2020-07-10T08:48:55.710" v="1824" actId="478"/>
          <ac:spMkLst>
            <pc:docMk/>
            <pc:sldMk cId="712523658" sldId="1921"/>
            <ac:spMk id="20" creationId="{682DC4E3-3261-4700-9D44-E7281B3E95C4}"/>
          </ac:spMkLst>
        </pc:spChg>
        <pc:spChg chg="mod">
          <ac:chgData name="Mainkhrawbor Kongknaw [Chillibreeze]" userId="5b2b8286-cc64-4b23-a23e-65507bf6ce9a" providerId="ADAL" clId="{1A1EC597-6F80-43AE-B89C-BCAFC78584FF}" dt="2020-07-10T08:48:50.327" v="1823"/>
          <ac:spMkLst>
            <pc:docMk/>
            <pc:sldMk cId="712523658" sldId="1921"/>
            <ac:spMk id="23" creationId="{4EA99DB6-884C-444A-A02A-3370079AFA36}"/>
          </ac:spMkLst>
        </pc:spChg>
        <pc:spChg chg="mod">
          <ac:chgData name="Mainkhrawbor Kongknaw [Chillibreeze]" userId="5b2b8286-cc64-4b23-a23e-65507bf6ce9a" providerId="ADAL" clId="{1A1EC597-6F80-43AE-B89C-BCAFC78584FF}" dt="2020-07-10T08:48:50.327" v="1823"/>
          <ac:spMkLst>
            <pc:docMk/>
            <pc:sldMk cId="712523658" sldId="1921"/>
            <ac:spMk id="24" creationId="{2BBEDB20-9418-467D-B6DE-7B5F1BD3617F}"/>
          </ac:spMkLst>
        </pc:spChg>
        <pc:spChg chg="add del mod">
          <ac:chgData name="Mainkhrawbor Kongknaw [Chillibreeze]" userId="5b2b8286-cc64-4b23-a23e-65507bf6ce9a" providerId="ADAL" clId="{1A1EC597-6F80-43AE-B89C-BCAFC78584FF}" dt="2020-07-10T08:49:00.443" v="1831" actId="478"/>
          <ac:spMkLst>
            <pc:docMk/>
            <pc:sldMk cId="712523658" sldId="1921"/>
            <ac:spMk id="26" creationId="{3581E8C0-5A6B-43E6-9320-EA1A8F6B5A09}"/>
          </ac:spMkLst>
        </pc:spChg>
        <pc:spChg chg="add del mod">
          <ac:chgData name="Mainkhrawbor Kongknaw [Chillibreeze]" userId="5b2b8286-cc64-4b23-a23e-65507bf6ce9a" providerId="ADAL" clId="{1A1EC597-6F80-43AE-B89C-BCAFC78584FF}" dt="2020-07-10T09:36:48.341" v="2405" actId="21"/>
          <ac:spMkLst>
            <pc:docMk/>
            <pc:sldMk cId="712523658" sldId="1921"/>
            <ac:spMk id="29" creationId="{9566CD7B-271F-485E-AD35-BC38EFEDF6D2}"/>
          </ac:spMkLst>
        </pc:spChg>
        <pc:grpChg chg="add mod">
          <ac:chgData name="Mainkhrawbor Kongknaw [Chillibreeze]" userId="5b2b8286-cc64-4b23-a23e-65507bf6ce9a" providerId="ADAL" clId="{1A1EC597-6F80-43AE-B89C-BCAFC78584FF}" dt="2020-07-10T09:20:22.265" v="2074" actId="12788"/>
          <ac:grpSpMkLst>
            <pc:docMk/>
            <pc:sldMk cId="712523658" sldId="1921"/>
            <ac:grpSpMk id="4" creationId="{90A44266-9048-49B5-88A1-2287BF335B90}"/>
          </ac:grpSpMkLst>
        </pc:grpChg>
        <pc:grpChg chg="add mod">
          <ac:chgData name="Mainkhrawbor Kongknaw [Chillibreeze]" userId="5b2b8286-cc64-4b23-a23e-65507bf6ce9a" providerId="ADAL" clId="{1A1EC597-6F80-43AE-B89C-BCAFC78584FF}" dt="2020-07-10T09:20:32.825" v="2078" actId="12788"/>
          <ac:grpSpMkLst>
            <pc:docMk/>
            <pc:sldMk cId="712523658" sldId="1921"/>
            <ac:grpSpMk id="10" creationId="{ED80AC93-9251-4F4B-B0E3-2729C395D519}"/>
          </ac:grpSpMkLst>
        </pc:grpChg>
        <pc:grpChg chg="add del mod">
          <ac:chgData name="Mainkhrawbor Kongknaw [Chillibreeze]" userId="5b2b8286-cc64-4b23-a23e-65507bf6ce9a" providerId="ADAL" clId="{1A1EC597-6F80-43AE-B89C-BCAFC78584FF}" dt="2020-07-10T08:48:56.877" v="1826" actId="478"/>
          <ac:grpSpMkLst>
            <pc:docMk/>
            <pc:sldMk cId="712523658" sldId="1921"/>
            <ac:grpSpMk id="16" creationId="{75E26236-5170-4DEB-9C35-8749006545C4}"/>
          </ac:grpSpMkLst>
        </pc:grpChg>
        <pc:grpChg chg="add del mod">
          <ac:chgData name="Mainkhrawbor Kongknaw [Chillibreeze]" userId="5b2b8286-cc64-4b23-a23e-65507bf6ce9a" providerId="ADAL" clId="{1A1EC597-6F80-43AE-B89C-BCAFC78584FF}" dt="2020-07-10T08:48:58.964" v="1829" actId="478"/>
          <ac:grpSpMkLst>
            <pc:docMk/>
            <pc:sldMk cId="712523658" sldId="1921"/>
            <ac:grpSpMk id="22" creationId="{F0DB1E80-FFE9-4D70-AB56-DD0F0D2F5ECE}"/>
          </ac:grpSpMkLst>
        </pc:grpChg>
        <pc:grpChg chg="add del mod">
          <ac:chgData name="Mainkhrawbor Kongknaw [Chillibreeze]" userId="5b2b8286-cc64-4b23-a23e-65507bf6ce9a" providerId="ADAL" clId="{1A1EC597-6F80-43AE-B89C-BCAFC78584FF}" dt="2020-07-10T09:36:46.106" v="2404" actId="165"/>
          <ac:grpSpMkLst>
            <pc:docMk/>
            <pc:sldMk cId="712523658" sldId="1921"/>
            <ac:grpSpMk id="30" creationId="{069F88D1-1D6B-4849-877C-B3F0198D3195}"/>
          </ac:grpSpMkLst>
        </pc:grpChg>
        <pc:picChg chg="add del mod">
          <ac:chgData name="Mainkhrawbor Kongknaw [Chillibreeze]" userId="5b2b8286-cc64-4b23-a23e-65507bf6ce9a" providerId="ADAL" clId="{1A1EC597-6F80-43AE-B89C-BCAFC78584FF}" dt="2020-07-10T09:20:04.490" v="2070" actId="478"/>
          <ac:picMkLst>
            <pc:docMk/>
            <pc:sldMk cId="712523658" sldId="1921"/>
            <ac:picMk id="7" creationId="{5AFB0201-095B-41FB-9DF2-8AA625EA4D2C}"/>
          </ac:picMkLst>
        </pc:picChg>
        <pc:picChg chg="add del mod">
          <ac:chgData name="Mainkhrawbor Kongknaw [Chillibreeze]" userId="5b2b8286-cc64-4b23-a23e-65507bf6ce9a" providerId="ADAL" clId="{1A1EC597-6F80-43AE-B89C-BCAFC78584FF}" dt="2020-07-10T09:20:04.490" v="2070" actId="478"/>
          <ac:picMkLst>
            <pc:docMk/>
            <pc:sldMk cId="712523658" sldId="1921"/>
            <ac:picMk id="13" creationId="{BA11A849-AE9D-4FF1-A734-3F499F1BEC1D}"/>
          </ac:picMkLst>
        </pc:picChg>
        <pc:picChg chg="add del mod">
          <ac:chgData name="Mainkhrawbor Kongknaw [Chillibreeze]" userId="5b2b8286-cc64-4b23-a23e-65507bf6ce9a" providerId="ADAL" clId="{1A1EC597-6F80-43AE-B89C-BCAFC78584FF}" dt="2020-07-10T08:48:57.649" v="1827" actId="478"/>
          <ac:picMkLst>
            <pc:docMk/>
            <pc:sldMk cId="712523658" sldId="1921"/>
            <ac:picMk id="19" creationId="{E86E2349-E348-44D8-A4C5-AC92BB874FF8}"/>
          </ac:picMkLst>
        </pc:picChg>
        <pc:picChg chg="add del mod">
          <ac:chgData name="Mainkhrawbor Kongknaw [Chillibreeze]" userId="5b2b8286-cc64-4b23-a23e-65507bf6ce9a" providerId="ADAL" clId="{1A1EC597-6F80-43AE-B89C-BCAFC78584FF}" dt="2020-07-10T08:48:58.121" v="1828" actId="478"/>
          <ac:picMkLst>
            <pc:docMk/>
            <pc:sldMk cId="712523658" sldId="1921"/>
            <ac:picMk id="25" creationId="{58168CD0-B38D-497E-8DDF-8CB4E1367DEB}"/>
          </ac:picMkLst>
        </pc:picChg>
        <pc:picChg chg="add mod">
          <ac:chgData name="Mainkhrawbor Kongknaw [Chillibreeze]" userId="5b2b8286-cc64-4b23-a23e-65507bf6ce9a" providerId="ADAL" clId="{1A1EC597-6F80-43AE-B89C-BCAFC78584FF}" dt="2020-07-10T09:20:22.265" v="2074" actId="12788"/>
          <ac:picMkLst>
            <pc:docMk/>
            <pc:sldMk cId="712523658" sldId="1921"/>
            <ac:picMk id="27" creationId="{99514A4E-0469-4E92-9A0D-9F133E454363}"/>
          </ac:picMkLst>
        </pc:picChg>
        <pc:picChg chg="add mod">
          <ac:chgData name="Mainkhrawbor Kongknaw [Chillibreeze]" userId="5b2b8286-cc64-4b23-a23e-65507bf6ce9a" providerId="ADAL" clId="{1A1EC597-6F80-43AE-B89C-BCAFC78584FF}" dt="2020-07-10T09:20:32.825" v="2078" actId="12788"/>
          <ac:picMkLst>
            <pc:docMk/>
            <pc:sldMk cId="712523658" sldId="1921"/>
            <ac:picMk id="28" creationId="{14713AFF-A9BC-4F27-A478-2297F3EECFB7}"/>
          </ac:picMkLst>
        </pc:picChg>
        <pc:picChg chg="add del mod">
          <ac:chgData name="Mainkhrawbor Kongknaw [Chillibreeze]" userId="5b2b8286-cc64-4b23-a23e-65507bf6ce9a" providerId="ADAL" clId="{1A1EC597-6F80-43AE-B89C-BCAFC78584FF}" dt="2020-07-10T09:50:21.258" v="2603"/>
          <ac:picMkLst>
            <pc:docMk/>
            <pc:sldMk cId="712523658" sldId="1921"/>
            <ac:picMk id="31" creationId="{311E7D2F-B3E8-4580-9F71-05F8BB867142}"/>
          </ac:picMkLst>
        </pc:picChg>
        <pc:cxnChg chg="add mod topLvl">
          <ac:chgData name="Mainkhrawbor Kongknaw [Chillibreeze]" userId="5b2b8286-cc64-4b23-a23e-65507bf6ce9a" providerId="ADAL" clId="{1A1EC597-6F80-43AE-B89C-BCAFC78584FF}" dt="2020-07-10T09:36:46.106" v="2404" actId="165"/>
          <ac:cxnSpMkLst>
            <pc:docMk/>
            <pc:sldMk cId="712523658" sldId="1921"/>
            <ac:cxnSpMk id="9" creationId="{B51E0360-C6B4-4247-AAC0-6D9C42244133}"/>
          </ac:cxnSpMkLst>
        </pc:cxnChg>
        <pc:cxnChg chg="add del mod">
          <ac:chgData name="Mainkhrawbor Kongknaw [Chillibreeze]" userId="5b2b8286-cc64-4b23-a23e-65507bf6ce9a" providerId="ADAL" clId="{1A1EC597-6F80-43AE-B89C-BCAFC78584FF}" dt="2020-07-10T08:48:56.252" v="1825" actId="478"/>
          <ac:cxnSpMkLst>
            <pc:docMk/>
            <pc:sldMk cId="712523658" sldId="1921"/>
            <ac:cxnSpMk id="15" creationId="{711B2B06-4D52-40FE-8002-0BED7A8CAC03}"/>
          </ac:cxnSpMkLst>
        </pc:cxnChg>
        <pc:cxnChg chg="add del mod">
          <ac:chgData name="Mainkhrawbor Kongknaw [Chillibreeze]" userId="5b2b8286-cc64-4b23-a23e-65507bf6ce9a" providerId="ADAL" clId="{1A1EC597-6F80-43AE-B89C-BCAFC78584FF}" dt="2020-07-10T08:49:01.077" v="1832" actId="478"/>
          <ac:cxnSpMkLst>
            <pc:docMk/>
            <pc:sldMk cId="712523658" sldId="1921"/>
            <ac:cxnSpMk id="21" creationId="{77697AA9-A2E4-496B-9543-58CDEF28E4FC}"/>
          </ac:cxnSpMkLst>
        </pc:cxnChg>
      </pc:sldChg>
      <pc:sldChg chg="addSp modSp add mod modClrScheme chgLayout">
        <pc:chgData name="Mainkhrawbor Kongknaw [Chillibreeze]" userId="5b2b8286-cc64-4b23-a23e-65507bf6ce9a" providerId="ADAL" clId="{1A1EC597-6F80-43AE-B89C-BCAFC78584FF}" dt="2020-07-10T08:56:11.143" v="1912" actId="1076"/>
        <pc:sldMkLst>
          <pc:docMk/>
          <pc:sldMk cId="702697785" sldId="1922"/>
        </pc:sldMkLst>
        <pc:spChg chg="mod ord">
          <ac:chgData name="Mainkhrawbor Kongknaw [Chillibreeze]" userId="5b2b8286-cc64-4b23-a23e-65507bf6ce9a" providerId="ADAL" clId="{1A1EC597-6F80-43AE-B89C-BCAFC78584FF}" dt="2020-07-10T08:54:37.402" v="1902" actId="700"/>
          <ac:spMkLst>
            <pc:docMk/>
            <pc:sldMk cId="702697785" sldId="1922"/>
            <ac:spMk id="4" creationId="{00000000-0000-0000-0000-000000000000}"/>
          </ac:spMkLst>
        </pc:spChg>
        <pc:picChg chg="add mod">
          <ac:chgData name="Mainkhrawbor Kongknaw [Chillibreeze]" userId="5b2b8286-cc64-4b23-a23e-65507bf6ce9a" providerId="ADAL" clId="{1A1EC597-6F80-43AE-B89C-BCAFC78584FF}" dt="2020-07-10T08:56:11.143" v="1912" actId="1076"/>
          <ac:picMkLst>
            <pc:docMk/>
            <pc:sldMk cId="702697785" sldId="1922"/>
            <ac:picMk id="3" creationId="{C40344C0-8211-48F1-B86F-4857950842FC}"/>
          </ac:picMkLst>
        </pc:picChg>
      </pc:sldChg>
      <pc:sldChg chg="addSp modSp add mod modClrScheme chgLayout">
        <pc:chgData name="Mainkhrawbor Kongknaw [Chillibreeze]" userId="5b2b8286-cc64-4b23-a23e-65507bf6ce9a" providerId="ADAL" clId="{1A1EC597-6F80-43AE-B89C-BCAFC78584FF}" dt="2020-07-10T08:56:34.327" v="1916" actId="1076"/>
        <pc:sldMkLst>
          <pc:docMk/>
          <pc:sldMk cId="1935919812" sldId="1923"/>
        </pc:sldMkLst>
        <pc:spChg chg="mod ord">
          <ac:chgData name="Mainkhrawbor Kongknaw [Chillibreeze]" userId="5b2b8286-cc64-4b23-a23e-65507bf6ce9a" providerId="ADAL" clId="{1A1EC597-6F80-43AE-B89C-BCAFC78584FF}" dt="2020-07-10T08:54:37.402" v="1902" actId="700"/>
          <ac:spMkLst>
            <pc:docMk/>
            <pc:sldMk cId="1935919812" sldId="1923"/>
            <ac:spMk id="4" creationId="{00000000-0000-0000-0000-000000000000}"/>
          </ac:spMkLst>
        </pc:spChg>
        <pc:picChg chg="add mod">
          <ac:chgData name="Mainkhrawbor Kongknaw [Chillibreeze]" userId="5b2b8286-cc64-4b23-a23e-65507bf6ce9a" providerId="ADAL" clId="{1A1EC597-6F80-43AE-B89C-BCAFC78584FF}" dt="2020-07-10T08:56:34.327" v="1916" actId="1076"/>
          <ac:picMkLst>
            <pc:docMk/>
            <pc:sldMk cId="1935919812" sldId="1923"/>
            <ac:picMk id="3" creationId="{FCE73CFF-5C74-4DBF-B845-5D728BC908B8}"/>
          </ac:picMkLst>
        </pc:picChg>
      </pc:sldChg>
      <pc:sldChg chg="addSp delSp modSp add mod">
        <pc:chgData name="Mainkhrawbor Kongknaw [Chillibreeze]" userId="5b2b8286-cc64-4b23-a23e-65507bf6ce9a" providerId="ADAL" clId="{1A1EC597-6F80-43AE-B89C-BCAFC78584FF}" dt="2020-07-10T09:39:40.882" v="2449" actId="478"/>
        <pc:sldMkLst>
          <pc:docMk/>
          <pc:sldMk cId="24489984" sldId="1924"/>
        </pc:sldMkLst>
        <pc:spChg chg="add del mod">
          <ac:chgData name="Mainkhrawbor Kongknaw [Chillibreeze]" userId="5b2b8286-cc64-4b23-a23e-65507bf6ce9a" providerId="ADAL" clId="{1A1EC597-6F80-43AE-B89C-BCAFC78584FF}" dt="2020-07-10T06:32:19.565" v="760" actId="478"/>
          <ac:spMkLst>
            <pc:docMk/>
            <pc:sldMk cId="24489984" sldId="1924"/>
            <ac:spMk id="3" creationId="{76F2728A-AE2F-4351-BE0E-0ABA785F869C}"/>
          </ac:spMkLst>
        </pc:spChg>
        <pc:spChg chg="add del mod">
          <ac:chgData name="Mainkhrawbor Kongknaw [Chillibreeze]" userId="5b2b8286-cc64-4b23-a23e-65507bf6ce9a" providerId="ADAL" clId="{1A1EC597-6F80-43AE-B89C-BCAFC78584FF}" dt="2020-07-10T06:49:32.964" v="1000" actId="478"/>
          <ac:spMkLst>
            <pc:docMk/>
            <pc:sldMk cId="24489984" sldId="1924"/>
            <ac:spMk id="4" creationId="{40746181-6886-412E-9555-B9576EE2B2D7}"/>
          </ac:spMkLst>
        </pc:spChg>
        <pc:spChg chg="mod topLvl">
          <ac:chgData name="Mainkhrawbor Kongknaw [Chillibreeze]" userId="5b2b8286-cc64-4b23-a23e-65507bf6ce9a" providerId="ADAL" clId="{1A1EC597-6F80-43AE-B89C-BCAFC78584FF}" dt="2020-07-10T09:09:00.891" v="1989" actId="164"/>
          <ac:spMkLst>
            <pc:docMk/>
            <pc:sldMk cId="24489984" sldId="1924"/>
            <ac:spMk id="6" creationId="{0E5E07B3-265C-4E1E-83A9-E207AB9F67CC}"/>
          </ac:spMkLst>
        </pc:spChg>
        <pc:spChg chg="mod topLvl">
          <ac:chgData name="Mainkhrawbor Kongknaw [Chillibreeze]" userId="5b2b8286-cc64-4b23-a23e-65507bf6ce9a" providerId="ADAL" clId="{1A1EC597-6F80-43AE-B89C-BCAFC78584FF}" dt="2020-07-10T09:39:13.934" v="2443" actId="1582"/>
          <ac:spMkLst>
            <pc:docMk/>
            <pc:sldMk cId="24489984" sldId="1924"/>
            <ac:spMk id="7" creationId="{1C06E832-2AFB-422E-B776-3127DF0D03C8}"/>
          </ac:spMkLst>
        </pc:spChg>
        <pc:spChg chg="mod topLvl">
          <ac:chgData name="Mainkhrawbor Kongknaw [Chillibreeze]" userId="5b2b8286-cc64-4b23-a23e-65507bf6ce9a" providerId="ADAL" clId="{1A1EC597-6F80-43AE-B89C-BCAFC78584FF}" dt="2020-07-10T09:31:04.268" v="2250" actId="165"/>
          <ac:spMkLst>
            <pc:docMk/>
            <pc:sldMk cId="24489984" sldId="1924"/>
            <ac:spMk id="9" creationId="{FF6FDA8E-0470-422E-A535-19859E400F3D}"/>
          </ac:spMkLst>
        </pc:spChg>
        <pc:spChg chg="mod">
          <ac:chgData name="Mainkhrawbor Kongknaw [Chillibreeze]" userId="5b2b8286-cc64-4b23-a23e-65507bf6ce9a" providerId="ADAL" clId="{1A1EC597-6F80-43AE-B89C-BCAFC78584FF}" dt="2020-07-10T09:08:53.037" v="1988" actId="165"/>
          <ac:spMkLst>
            <pc:docMk/>
            <pc:sldMk cId="24489984" sldId="1924"/>
            <ac:spMk id="12" creationId="{C630CA32-7702-457C-BAA4-983FAC28FA32}"/>
          </ac:spMkLst>
        </pc:spChg>
        <pc:spChg chg="mod">
          <ac:chgData name="Mainkhrawbor Kongknaw [Chillibreeze]" userId="5b2b8286-cc64-4b23-a23e-65507bf6ce9a" providerId="ADAL" clId="{1A1EC597-6F80-43AE-B89C-BCAFC78584FF}" dt="2020-07-10T09:39:18.685" v="2444" actId="1582"/>
          <ac:spMkLst>
            <pc:docMk/>
            <pc:sldMk cId="24489984" sldId="1924"/>
            <ac:spMk id="13" creationId="{3A927F96-F51B-4142-B75D-4AA6795BC9E3}"/>
          </ac:spMkLst>
        </pc:spChg>
        <pc:spChg chg="mod topLvl">
          <ac:chgData name="Mainkhrawbor Kongknaw [Chillibreeze]" userId="5b2b8286-cc64-4b23-a23e-65507bf6ce9a" providerId="ADAL" clId="{1A1EC597-6F80-43AE-B89C-BCAFC78584FF}" dt="2020-07-10T09:31:04.268" v="2250" actId="165"/>
          <ac:spMkLst>
            <pc:docMk/>
            <pc:sldMk cId="24489984" sldId="1924"/>
            <ac:spMk id="15" creationId="{75541DBB-4CC8-4A87-9A41-4AF71BB4B1B2}"/>
          </ac:spMkLst>
        </pc:spChg>
        <pc:spChg chg="mod">
          <ac:chgData name="Mainkhrawbor Kongknaw [Chillibreeze]" userId="5b2b8286-cc64-4b23-a23e-65507bf6ce9a" providerId="ADAL" clId="{1A1EC597-6F80-43AE-B89C-BCAFC78584FF}" dt="2020-07-10T09:08:53.037" v="1988" actId="165"/>
          <ac:spMkLst>
            <pc:docMk/>
            <pc:sldMk cId="24489984" sldId="1924"/>
            <ac:spMk id="18" creationId="{E0E84647-E849-4DFA-99FD-F3BFA17956D0}"/>
          </ac:spMkLst>
        </pc:spChg>
        <pc:spChg chg="mod">
          <ac:chgData name="Mainkhrawbor Kongknaw [Chillibreeze]" userId="5b2b8286-cc64-4b23-a23e-65507bf6ce9a" providerId="ADAL" clId="{1A1EC597-6F80-43AE-B89C-BCAFC78584FF}" dt="2020-07-10T09:39:22.564" v="2445" actId="1582"/>
          <ac:spMkLst>
            <pc:docMk/>
            <pc:sldMk cId="24489984" sldId="1924"/>
            <ac:spMk id="19" creationId="{AE0916AB-A6BE-4B38-8CFE-AE1D9CE07829}"/>
          </ac:spMkLst>
        </pc:spChg>
        <pc:spChg chg="mod topLvl">
          <ac:chgData name="Mainkhrawbor Kongknaw [Chillibreeze]" userId="5b2b8286-cc64-4b23-a23e-65507bf6ce9a" providerId="ADAL" clId="{1A1EC597-6F80-43AE-B89C-BCAFC78584FF}" dt="2020-07-10T09:31:04.268" v="2250" actId="165"/>
          <ac:spMkLst>
            <pc:docMk/>
            <pc:sldMk cId="24489984" sldId="1924"/>
            <ac:spMk id="21" creationId="{81CB422D-5139-47AA-80F6-FE4199A90088}"/>
          </ac:spMkLst>
        </pc:spChg>
        <pc:spChg chg="mod">
          <ac:chgData name="Mainkhrawbor Kongknaw [Chillibreeze]" userId="5b2b8286-cc64-4b23-a23e-65507bf6ce9a" providerId="ADAL" clId="{1A1EC597-6F80-43AE-B89C-BCAFC78584FF}" dt="2020-07-10T09:08:53.037" v="1988" actId="165"/>
          <ac:spMkLst>
            <pc:docMk/>
            <pc:sldMk cId="24489984" sldId="1924"/>
            <ac:spMk id="24" creationId="{9636DC17-F0AE-4D80-83AE-AC97001E804C}"/>
          </ac:spMkLst>
        </pc:spChg>
        <pc:spChg chg="mod">
          <ac:chgData name="Mainkhrawbor Kongknaw [Chillibreeze]" userId="5b2b8286-cc64-4b23-a23e-65507bf6ce9a" providerId="ADAL" clId="{1A1EC597-6F80-43AE-B89C-BCAFC78584FF}" dt="2020-07-10T09:39:26.357" v="2446" actId="1582"/>
          <ac:spMkLst>
            <pc:docMk/>
            <pc:sldMk cId="24489984" sldId="1924"/>
            <ac:spMk id="25" creationId="{1432250D-F194-4A6C-8688-9F9180F13D17}"/>
          </ac:spMkLst>
        </pc:spChg>
        <pc:spChg chg="mod topLvl">
          <ac:chgData name="Mainkhrawbor Kongknaw [Chillibreeze]" userId="5b2b8286-cc64-4b23-a23e-65507bf6ce9a" providerId="ADAL" clId="{1A1EC597-6F80-43AE-B89C-BCAFC78584FF}" dt="2020-07-10T09:31:04.268" v="2250" actId="165"/>
          <ac:spMkLst>
            <pc:docMk/>
            <pc:sldMk cId="24489984" sldId="1924"/>
            <ac:spMk id="27" creationId="{9AD1B3F2-D1E4-4C5F-9D13-A2CE103E218A}"/>
          </ac:spMkLst>
        </pc:spChg>
        <pc:spChg chg="mod topLvl">
          <ac:chgData name="Mainkhrawbor Kongknaw [Chillibreeze]" userId="5b2b8286-cc64-4b23-a23e-65507bf6ce9a" providerId="ADAL" clId="{1A1EC597-6F80-43AE-B89C-BCAFC78584FF}" dt="2020-07-10T09:31:04.268" v="2250" actId="165"/>
          <ac:spMkLst>
            <pc:docMk/>
            <pc:sldMk cId="24489984" sldId="1924"/>
            <ac:spMk id="28" creationId="{C818AFC0-C205-4613-B9CA-3A001A02A352}"/>
          </ac:spMkLst>
        </pc:spChg>
        <pc:spChg chg="mod">
          <ac:chgData name="Mainkhrawbor Kongknaw [Chillibreeze]" userId="5b2b8286-cc64-4b23-a23e-65507bf6ce9a" providerId="ADAL" clId="{1A1EC597-6F80-43AE-B89C-BCAFC78584FF}" dt="2020-07-10T09:08:53.037" v="1988" actId="165"/>
          <ac:spMkLst>
            <pc:docMk/>
            <pc:sldMk cId="24489984" sldId="1924"/>
            <ac:spMk id="30" creationId="{3DAC598A-76B4-4988-A060-F98A2B4FEF7B}"/>
          </ac:spMkLst>
        </pc:spChg>
        <pc:spChg chg="mod">
          <ac:chgData name="Mainkhrawbor Kongknaw [Chillibreeze]" userId="5b2b8286-cc64-4b23-a23e-65507bf6ce9a" providerId="ADAL" clId="{1A1EC597-6F80-43AE-B89C-BCAFC78584FF}" dt="2020-07-10T09:39:30.174" v="2447" actId="1582"/>
          <ac:spMkLst>
            <pc:docMk/>
            <pc:sldMk cId="24489984" sldId="1924"/>
            <ac:spMk id="31" creationId="{B1E96E24-D8A6-47BC-AAA6-48089CB988DF}"/>
          </ac:spMkLst>
        </pc:spChg>
        <pc:spChg chg="add del mod">
          <ac:chgData name="Mainkhrawbor Kongknaw [Chillibreeze]" userId="5b2b8286-cc64-4b23-a23e-65507bf6ce9a" providerId="ADAL" clId="{1A1EC597-6F80-43AE-B89C-BCAFC78584FF}" dt="2020-07-10T09:31:07.121" v="2251" actId="21"/>
          <ac:spMkLst>
            <pc:docMk/>
            <pc:sldMk cId="24489984" sldId="1924"/>
            <ac:spMk id="45" creationId="{F6D7A2B4-8823-4AA9-9732-15307D7C386E}"/>
          </ac:spMkLst>
        </pc:spChg>
        <pc:grpChg chg="del mod topLvl">
          <ac:chgData name="Mainkhrawbor Kongknaw [Chillibreeze]" userId="5b2b8286-cc64-4b23-a23e-65507bf6ce9a" providerId="ADAL" clId="{1A1EC597-6F80-43AE-B89C-BCAFC78584FF}" dt="2020-07-10T09:08:53.037" v="1988" actId="165"/>
          <ac:grpSpMkLst>
            <pc:docMk/>
            <pc:sldMk cId="24489984" sldId="1924"/>
            <ac:grpSpMk id="5" creationId="{5261E87E-4B84-48C4-A8B2-0720A621DF9F}"/>
          </ac:grpSpMkLst>
        </pc:grpChg>
        <pc:grpChg chg="add del mod">
          <ac:chgData name="Mainkhrawbor Kongknaw [Chillibreeze]" userId="5b2b8286-cc64-4b23-a23e-65507bf6ce9a" providerId="ADAL" clId="{1A1EC597-6F80-43AE-B89C-BCAFC78584FF}" dt="2020-07-10T09:08:47.304" v="1987" actId="165"/>
          <ac:grpSpMkLst>
            <pc:docMk/>
            <pc:sldMk cId="24489984" sldId="1924"/>
            <ac:grpSpMk id="8" creationId="{6A6F4814-A2CF-4F57-A7C6-996FCB08A1FD}"/>
          </ac:grpSpMkLst>
        </pc:grpChg>
        <pc:grpChg chg="add mod">
          <ac:chgData name="Mainkhrawbor Kongknaw [Chillibreeze]" userId="5b2b8286-cc64-4b23-a23e-65507bf6ce9a" providerId="ADAL" clId="{1A1EC597-6F80-43AE-B89C-BCAFC78584FF}" dt="2020-07-10T06:48:14.051" v="966" actId="164"/>
          <ac:grpSpMkLst>
            <pc:docMk/>
            <pc:sldMk cId="24489984" sldId="1924"/>
            <ac:grpSpMk id="10" creationId="{BE498E0F-8279-4E29-B5CB-77EC2F92F79B}"/>
          </ac:grpSpMkLst>
        </pc:grpChg>
        <pc:grpChg chg="add del mod topLvl">
          <ac:chgData name="Mainkhrawbor Kongknaw [Chillibreeze]" userId="5b2b8286-cc64-4b23-a23e-65507bf6ce9a" providerId="ADAL" clId="{1A1EC597-6F80-43AE-B89C-BCAFC78584FF}" dt="2020-07-10T09:39:40.882" v="2449" actId="478"/>
          <ac:grpSpMkLst>
            <pc:docMk/>
            <pc:sldMk cId="24489984" sldId="1924"/>
            <ac:grpSpMk id="11" creationId="{32F742D1-FF06-4A02-8C71-B615445D8338}"/>
          </ac:grpSpMkLst>
        </pc:grpChg>
        <pc:grpChg chg="add del mod">
          <ac:chgData name="Mainkhrawbor Kongknaw [Chillibreeze]" userId="5b2b8286-cc64-4b23-a23e-65507bf6ce9a" providerId="ADAL" clId="{1A1EC597-6F80-43AE-B89C-BCAFC78584FF}" dt="2020-07-10T09:08:53.037" v="1988" actId="165"/>
          <ac:grpSpMkLst>
            <pc:docMk/>
            <pc:sldMk cId="24489984" sldId="1924"/>
            <ac:grpSpMk id="14" creationId="{9B54435B-8881-44CB-9325-BF51A01EC509}"/>
          </ac:grpSpMkLst>
        </pc:grpChg>
        <pc:grpChg chg="add del mod">
          <ac:chgData name="Mainkhrawbor Kongknaw [Chillibreeze]" userId="5b2b8286-cc64-4b23-a23e-65507bf6ce9a" providerId="ADAL" clId="{1A1EC597-6F80-43AE-B89C-BCAFC78584FF}" dt="2020-07-10T09:08:53.037" v="1988" actId="165"/>
          <ac:grpSpMkLst>
            <pc:docMk/>
            <pc:sldMk cId="24489984" sldId="1924"/>
            <ac:grpSpMk id="16" creationId="{2D795935-2735-4AE1-BF96-086409478661}"/>
          </ac:grpSpMkLst>
        </pc:grpChg>
        <pc:grpChg chg="add del mod topLvl">
          <ac:chgData name="Mainkhrawbor Kongknaw [Chillibreeze]" userId="5b2b8286-cc64-4b23-a23e-65507bf6ce9a" providerId="ADAL" clId="{1A1EC597-6F80-43AE-B89C-BCAFC78584FF}" dt="2020-07-10T09:39:40.882" v="2449" actId="478"/>
          <ac:grpSpMkLst>
            <pc:docMk/>
            <pc:sldMk cId="24489984" sldId="1924"/>
            <ac:grpSpMk id="17" creationId="{71369710-F886-47BF-B5AF-F7FFDC36BD13}"/>
          </ac:grpSpMkLst>
        </pc:grpChg>
        <pc:grpChg chg="add del mod">
          <ac:chgData name="Mainkhrawbor Kongknaw [Chillibreeze]" userId="5b2b8286-cc64-4b23-a23e-65507bf6ce9a" providerId="ADAL" clId="{1A1EC597-6F80-43AE-B89C-BCAFC78584FF}" dt="2020-07-10T09:08:53.037" v="1988" actId="165"/>
          <ac:grpSpMkLst>
            <pc:docMk/>
            <pc:sldMk cId="24489984" sldId="1924"/>
            <ac:grpSpMk id="20" creationId="{10DCB08C-C276-4B23-9E7E-8AC62878BAFE}"/>
          </ac:grpSpMkLst>
        </pc:grpChg>
        <pc:grpChg chg="add del mod">
          <ac:chgData name="Mainkhrawbor Kongknaw [Chillibreeze]" userId="5b2b8286-cc64-4b23-a23e-65507bf6ce9a" providerId="ADAL" clId="{1A1EC597-6F80-43AE-B89C-BCAFC78584FF}" dt="2020-07-10T09:08:53.037" v="1988" actId="165"/>
          <ac:grpSpMkLst>
            <pc:docMk/>
            <pc:sldMk cId="24489984" sldId="1924"/>
            <ac:grpSpMk id="22" creationId="{943D61FF-93EB-402F-8DDA-A880CFDBAED0}"/>
          </ac:grpSpMkLst>
        </pc:grpChg>
        <pc:grpChg chg="add del mod topLvl">
          <ac:chgData name="Mainkhrawbor Kongknaw [Chillibreeze]" userId="5b2b8286-cc64-4b23-a23e-65507bf6ce9a" providerId="ADAL" clId="{1A1EC597-6F80-43AE-B89C-BCAFC78584FF}" dt="2020-07-10T09:39:40.882" v="2449" actId="478"/>
          <ac:grpSpMkLst>
            <pc:docMk/>
            <pc:sldMk cId="24489984" sldId="1924"/>
            <ac:grpSpMk id="23" creationId="{E61B35BE-70B2-4F0D-A1AD-9B55215CFDC6}"/>
          </ac:grpSpMkLst>
        </pc:grpChg>
        <pc:grpChg chg="add del mod">
          <ac:chgData name="Mainkhrawbor Kongknaw [Chillibreeze]" userId="5b2b8286-cc64-4b23-a23e-65507bf6ce9a" providerId="ADAL" clId="{1A1EC597-6F80-43AE-B89C-BCAFC78584FF}" dt="2020-07-10T09:39:40.882" v="2449" actId="478"/>
          <ac:grpSpMkLst>
            <pc:docMk/>
            <pc:sldMk cId="24489984" sldId="1924"/>
            <ac:grpSpMk id="26" creationId="{C578C362-0F6D-437B-9C29-6B863D71E45F}"/>
          </ac:grpSpMkLst>
        </pc:grpChg>
        <pc:grpChg chg="add del mod topLvl">
          <ac:chgData name="Mainkhrawbor Kongknaw [Chillibreeze]" userId="5b2b8286-cc64-4b23-a23e-65507bf6ce9a" providerId="ADAL" clId="{1A1EC597-6F80-43AE-B89C-BCAFC78584FF}" dt="2020-07-10T09:39:40.882" v="2449" actId="478"/>
          <ac:grpSpMkLst>
            <pc:docMk/>
            <pc:sldMk cId="24489984" sldId="1924"/>
            <ac:grpSpMk id="29" creationId="{A37224B1-3912-4061-86B9-2B348A6EB882}"/>
          </ac:grpSpMkLst>
        </pc:grpChg>
        <pc:grpChg chg="add del mod">
          <ac:chgData name="Mainkhrawbor Kongknaw [Chillibreeze]" userId="5b2b8286-cc64-4b23-a23e-65507bf6ce9a" providerId="ADAL" clId="{1A1EC597-6F80-43AE-B89C-BCAFC78584FF}" dt="2020-07-10T09:31:04.268" v="2250" actId="165"/>
          <ac:grpSpMkLst>
            <pc:docMk/>
            <pc:sldMk cId="24489984" sldId="1924"/>
            <ac:grpSpMk id="32" creationId="{5CE91C0F-DD57-4D16-8F22-3CDAC6C04A7B}"/>
          </ac:grpSpMkLst>
        </pc:grpChg>
        <pc:picChg chg="add del mod">
          <ac:chgData name="Mainkhrawbor Kongknaw [Chillibreeze]" userId="5b2b8286-cc64-4b23-a23e-65507bf6ce9a" providerId="ADAL" clId="{1A1EC597-6F80-43AE-B89C-BCAFC78584FF}" dt="2020-07-10T09:08:17.188" v="1981" actId="478"/>
          <ac:picMkLst>
            <pc:docMk/>
            <pc:sldMk cId="24489984" sldId="1924"/>
            <ac:picMk id="37" creationId="{456AA576-8595-4DFC-BFD0-646CB7DF0E41}"/>
          </ac:picMkLst>
        </pc:picChg>
        <pc:picChg chg="add del mod">
          <ac:chgData name="Mainkhrawbor Kongknaw [Chillibreeze]" userId="5b2b8286-cc64-4b23-a23e-65507bf6ce9a" providerId="ADAL" clId="{1A1EC597-6F80-43AE-B89C-BCAFC78584FF}" dt="2020-07-10T09:39:40.882" v="2449" actId="478"/>
          <ac:picMkLst>
            <pc:docMk/>
            <pc:sldMk cId="24489984" sldId="1924"/>
            <ac:picMk id="38" creationId="{1250465F-7B6E-40E5-A5ED-0A95BE2B92B1}"/>
          </ac:picMkLst>
        </pc:picChg>
        <pc:picChg chg="add del mod modCrop">
          <ac:chgData name="Mainkhrawbor Kongknaw [Chillibreeze]" userId="5b2b8286-cc64-4b23-a23e-65507bf6ce9a" providerId="ADAL" clId="{1A1EC597-6F80-43AE-B89C-BCAFC78584FF}" dt="2020-07-10T09:39:40.882" v="2449" actId="478"/>
          <ac:picMkLst>
            <pc:docMk/>
            <pc:sldMk cId="24489984" sldId="1924"/>
            <ac:picMk id="39" creationId="{13F3541A-813E-46C7-ADF0-80BE7B1150B7}"/>
          </ac:picMkLst>
        </pc:picChg>
        <pc:picChg chg="add del mod">
          <ac:chgData name="Mainkhrawbor Kongknaw [Chillibreeze]" userId="5b2b8286-cc64-4b23-a23e-65507bf6ce9a" providerId="ADAL" clId="{1A1EC597-6F80-43AE-B89C-BCAFC78584FF}" dt="2020-07-10T09:39:40.882" v="2449" actId="478"/>
          <ac:picMkLst>
            <pc:docMk/>
            <pc:sldMk cId="24489984" sldId="1924"/>
            <ac:picMk id="40" creationId="{BA5C3A1A-077A-4589-9614-FDA4BEE75D94}"/>
          </ac:picMkLst>
        </pc:picChg>
        <pc:picChg chg="add del mod">
          <ac:chgData name="Mainkhrawbor Kongknaw [Chillibreeze]" userId="5b2b8286-cc64-4b23-a23e-65507bf6ce9a" providerId="ADAL" clId="{1A1EC597-6F80-43AE-B89C-BCAFC78584FF}" dt="2020-07-10T09:11:47.160" v="2023" actId="478"/>
          <ac:picMkLst>
            <pc:docMk/>
            <pc:sldMk cId="24489984" sldId="1924"/>
            <ac:picMk id="41" creationId="{CBED6F92-D468-4530-9E9D-3AD442E27447}"/>
          </ac:picMkLst>
        </pc:picChg>
        <pc:picChg chg="add del mod">
          <ac:chgData name="Mainkhrawbor Kongknaw [Chillibreeze]" userId="5b2b8286-cc64-4b23-a23e-65507bf6ce9a" providerId="ADAL" clId="{1A1EC597-6F80-43AE-B89C-BCAFC78584FF}" dt="2020-07-10T09:39:40.882" v="2449" actId="478"/>
          <ac:picMkLst>
            <pc:docMk/>
            <pc:sldMk cId="24489984" sldId="1924"/>
            <ac:picMk id="42" creationId="{39C1B4F3-47E2-4595-A493-E6F77B84970E}"/>
          </ac:picMkLst>
        </pc:picChg>
        <pc:picChg chg="add del mod">
          <ac:chgData name="Mainkhrawbor Kongknaw [Chillibreeze]" userId="5b2b8286-cc64-4b23-a23e-65507bf6ce9a" providerId="ADAL" clId="{1A1EC597-6F80-43AE-B89C-BCAFC78584FF}" dt="2020-07-10T09:12:15.709" v="2030"/>
          <ac:picMkLst>
            <pc:docMk/>
            <pc:sldMk cId="24489984" sldId="1924"/>
            <ac:picMk id="43" creationId="{688DE580-5286-456B-9F92-9475A83C233F}"/>
          </ac:picMkLst>
        </pc:picChg>
        <pc:picChg chg="add del mod">
          <ac:chgData name="Mainkhrawbor Kongknaw [Chillibreeze]" userId="5b2b8286-cc64-4b23-a23e-65507bf6ce9a" providerId="ADAL" clId="{1A1EC597-6F80-43AE-B89C-BCAFC78584FF}" dt="2020-07-10T09:39:40.882" v="2449" actId="478"/>
          <ac:picMkLst>
            <pc:docMk/>
            <pc:sldMk cId="24489984" sldId="1924"/>
            <ac:picMk id="44" creationId="{7A596B3E-1BB2-4781-A252-545E4CD8B9BA}"/>
          </ac:picMkLst>
        </pc:picChg>
        <pc:cxnChg chg="mod topLvl">
          <ac:chgData name="Mainkhrawbor Kongknaw [Chillibreeze]" userId="5b2b8286-cc64-4b23-a23e-65507bf6ce9a" providerId="ADAL" clId="{1A1EC597-6F80-43AE-B89C-BCAFC78584FF}" dt="2020-07-10T09:31:04.268" v="2250" actId="165"/>
          <ac:cxnSpMkLst>
            <pc:docMk/>
            <pc:sldMk cId="24489984" sldId="1924"/>
            <ac:cxnSpMk id="33" creationId="{2D9A2FCD-D84D-4BB7-8BA4-D35C30D90D07}"/>
          </ac:cxnSpMkLst>
        </pc:cxnChg>
        <pc:cxnChg chg="mod topLvl">
          <ac:chgData name="Mainkhrawbor Kongknaw [Chillibreeze]" userId="5b2b8286-cc64-4b23-a23e-65507bf6ce9a" providerId="ADAL" clId="{1A1EC597-6F80-43AE-B89C-BCAFC78584FF}" dt="2020-07-10T09:31:04.268" v="2250" actId="165"/>
          <ac:cxnSpMkLst>
            <pc:docMk/>
            <pc:sldMk cId="24489984" sldId="1924"/>
            <ac:cxnSpMk id="34" creationId="{199EBA73-E076-4337-9985-8E751FE521CE}"/>
          </ac:cxnSpMkLst>
        </pc:cxnChg>
        <pc:cxnChg chg="mod topLvl">
          <ac:chgData name="Mainkhrawbor Kongknaw [Chillibreeze]" userId="5b2b8286-cc64-4b23-a23e-65507bf6ce9a" providerId="ADAL" clId="{1A1EC597-6F80-43AE-B89C-BCAFC78584FF}" dt="2020-07-10T09:31:04.268" v="2250" actId="165"/>
          <ac:cxnSpMkLst>
            <pc:docMk/>
            <pc:sldMk cId="24489984" sldId="1924"/>
            <ac:cxnSpMk id="35" creationId="{120DE0D1-A9A4-4275-96B9-89A1EE577245}"/>
          </ac:cxnSpMkLst>
        </pc:cxnChg>
        <pc:cxnChg chg="mod topLvl">
          <ac:chgData name="Mainkhrawbor Kongknaw [Chillibreeze]" userId="5b2b8286-cc64-4b23-a23e-65507bf6ce9a" providerId="ADAL" clId="{1A1EC597-6F80-43AE-B89C-BCAFC78584FF}" dt="2020-07-10T09:31:04.268" v="2250" actId="165"/>
          <ac:cxnSpMkLst>
            <pc:docMk/>
            <pc:sldMk cId="24489984" sldId="1924"/>
            <ac:cxnSpMk id="36" creationId="{40A0C167-9DC5-4D9B-ACD6-198F1F852CF5}"/>
          </ac:cxnSpMkLst>
        </pc:cxnChg>
      </pc:sldChg>
      <pc:sldChg chg="addSp delSp modSp add mod">
        <pc:chgData name="Mainkhrawbor Kongknaw [Chillibreeze]" userId="5b2b8286-cc64-4b23-a23e-65507bf6ce9a" providerId="ADAL" clId="{1A1EC597-6F80-43AE-B89C-BCAFC78584FF}" dt="2020-07-10T09:40:14.454" v="2458"/>
        <pc:sldMkLst>
          <pc:docMk/>
          <pc:sldMk cId="2231726162" sldId="1925"/>
        </pc:sldMkLst>
        <pc:spChg chg="add mod">
          <ac:chgData name="Mainkhrawbor Kongknaw [Chillibreeze]" userId="5b2b8286-cc64-4b23-a23e-65507bf6ce9a" providerId="ADAL" clId="{1A1EC597-6F80-43AE-B89C-BCAFC78584FF}" dt="2020-07-10T06:53:24.850" v="1056" actId="554"/>
          <ac:spMkLst>
            <pc:docMk/>
            <pc:sldMk cId="2231726162" sldId="1925"/>
            <ac:spMk id="3" creationId="{7DFB51D0-18C0-486C-94E9-D5F2D2A138CE}"/>
          </ac:spMkLst>
        </pc:spChg>
        <pc:spChg chg="mod">
          <ac:chgData name="Mainkhrawbor Kongknaw [Chillibreeze]" userId="5b2b8286-cc64-4b23-a23e-65507bf6ce9a" providerId="ADAL" clId="{1A1EC597-6F80-43AE-B89C-BCAFC78584FF}" dt="2020-07-10T09:21:51.142" v="2083" actId="165"/>
          <ac:spMkLst>
            <pc:docMk/>
            <pc:sldMk cId="2231726162" sldId="1925"/>
            <ac:spMk id="5" creationId="{F6E46994-BF9A-4BF5-A7B8-F472D19652F6}"/>
          </ac:spMkLst>
        </pc:spChg>
        <pc:spChg chg="mod">
          <ac:chgData name="Mainkhrawbor Kongknaw [Chillibreeze]" userId="5b2b8286-cc64-4b23-a23e-65507bf6ce9a" providerId="ADAL" clId="{1A1EC597-6F80-43AE-B89C-BCAFC78584FF}" dt="2020-07-10T09:21:51.142" v="2083" actId="165"/>
          <ac:spMkLst>
            <pc:docMk/>
            <pc:sldMk cId="2231726162" sldId="1925"/>
            <ac:spMk id="6" creationId="{20C70ADD-D638-4AD2-A795-F6ED6493DB8B}"/>
          </ac:spMkLst>
        </pc:spChg>
        <pc:spChg chg="mod topLvl">
          <ac:chgData name="Mainkhrawbor Kongknaw [Chillibreeze]" userId="5b2b8286-cc64-4b23-a23e-65507bf6ce9a" providerId="ADAL" clId="{1A1EC597-6F80-43AE-B89C-BCAFC78584FF}" dt="2020-07-10T09:32:44.497" v="2304" actId="165"/>
          <ac:spMkLst>
            <pc:docMk/>
            <pc:sldMk cId="2231726162" sldId="1925"/>
            <ac:spMk id="7" creationId="{E45BA547-F045-4B6E-9068-726D7200986D}"/>
          </ac:spMkLst>
        </pc:spChg>
        <pc:spChg chg="mod">
          <ac:chgData name="Mainkhrawbor Kongknaw [Chillibreeze]" userId="5b2b8286-cc64-4b23-a23e-65507bf6ce9a" providerId="ADAL" clId="{1A1EC597-6F80-43AE-B89C-BCAFC78584FF}" dt="2020-07-10T09:21:51.142" v="2083" actId="165"/>
          <ac:spMkLst>
            <pc:docMk/>
            <pc:sldMk cId="2231726162" sldId="1925"/>
            <ac:spMk id="9" creationId="{F5B5D7A0-FB43-4E3F-AD36-A4D23F68F9EC}"/>
          </ac:spMkLst>
        </pc:spChg>
        <pc:spChg chg="mod">
          <ac:chgData name="Mainkhrawbor Kongknaw [Chillibreeze]" userId="5b2b8286-cc64-4b23-a23e-65507bf6ce9a" providerId="ADAL" clId="{1A1EC597-6F80-43AE-B89C-BCAFC78584FF}" dt="2020-07-10T09:21:51.142" v="2083" actId="165"/>
          <ac:spMkLst>
            <pc:docMk/>
            <pc:sldMk cId="2231726162" sldId="1925"/>
            <ac:spMk id="10" creationId="{D9EBE290-EDF1-4BC8-AA3A-D1B77F7F2239}"/>
          </ac:spMkLst>
        </pc:spChg>
        <pc:spChg chg="mod topLvl">
          <ac:chgData name="Mainkhrawbor Kongknaw [Chillibreeze]" userId="5b2b8286-cc64-4b23-a23e-65507bf6ce9a" providerId="ADAL" clId="{1A1EC597-6F80-43AE-B89C-BCAFC78584FF}" dt="2020-07-10T09:32:44.497" v="2304" actId="165"/>
          <ac:spMkLst>
            <pc:docMk/>
            <pc:sldMk cId="2231726162" sldId="1925"/>
            <ac:spMk id="11" creationId="{359309A0-8514-4528-81A8-E4CAAB57AFF6}"/>
          </ac:spMkLst>
        </pc:spChg>
        <pc:spChg chg="mod">
          <ac:chgData name="Mainkhrawbor Kongknaw [Chillibreeze]" userId="5b2b8286-cc64-4b23-a23e-65507bf6ce9a" providerId="ADAL" clId="{1A1EC597-6F80-43AE-B89C-BCAFC78584FF}" dt="2020-07-10T09:21:51.142" v="2083" actId="165"/>
          <ac:spMkLst>
            <pc:docMk/>
            <pc:sldMk cId="2231726162" sldId="1925"/>
            <ac:spMk id="13" creationId="{824FA678-6CAE-4CFB-9C27-6B33960EA84E}"/>
          </ac:spMkLst>
        </pc:spChg>
        <pc:spChg chg="mod">
          <ac:chgData name="Mainkhrawbor Kongknaw [Chillibreeze]" userId="5b2b8286-cc64-4b23-a23e-65507bf6ce9a" providerId="ADAL" clId="{1A1EC597-6F80-43AE-B89C-BCAFC78584FF}" dt="2020-07-10T09:21:51.142" v="2083" actId="165"/>
          <ac:spMkLst>
            <pc:docMk/>
            <pc:sldMk cId="2231726162" sldId="1925"/>
            <ac:spMk id="14" creationId="{E95E8EFA-C4EA-4185-8EBC-3EC8B6DF7558}"/>
          </ac:spMkLst>
        </pc:spChg>
        <pc:spChg chg="mod topLvl">
          <ac:chgData name="Mainkhrawbor Kongknaw [Chillibreeze]" userId="5b2b8286-cc64-4b23-a23e-65507bf6ce9a" providerId="ADAL" clId="{1A1EC597-6F80-43AE-B89C-BCAFC78584FF}" dt="2020-07-10T09:32:44.497" v="2304" actId="165"/>
          <ac:spMkLst>
            <pc:docMk/>
            <pc:sldMk cId="2231726162" sldId="1925"/>
            <ac:spMk id="15" creationId="{5C0EBDC6-FF7F-4D88-863B-398D862E6F72}"/>
          </ac:spMkLst>
        </pc:spChg>
        <pc:spChg chg="mod">
          <ac:chgData name="Mainkhrawbor Kongknaw [Chillibreeze]" userId="5b2b8286-cc64-4b23-a23e-65507bf6ce9a" providerId="ADAL" clId="{1A1EC597-6F80-43AE-B89C-BCAFC78584FF}" dt="2020-07-10T09:21:51.142" v="2083" actId="165"/>
          <ac:spMkLst>
            <pc:docMk/>
            <pc:sldMk cId="2231726162" sldId="1925"/>
            <ac:spMk id="17" creationId="{50FF4011-2946-4759-B0C0-EA9012CC6F28}"/>
          </ac:spMkLst>
        </pc:spChg>
        <pc:spChg chg="mod">
          <ac:chgData name="Mainkhrawbor Kongknaw [Chillibreeze]" userId="5b2b8286-cc64-4b23-a23e-65507bf6ce9a" providerId="ADAL" clId="{1A1EC597-6F80-43AE-B89C-BCAFC78584FF}" dt="2020-07-10T09:21:51.142" v="2083" actId="165"/>
          <ac:spMkLst>
            <pc:docMk/>
            <pc:sldMk cId="2231726162" sldId="1925"/>
            <ac:spMk id="18" creationId="{285A80B1-3F82-46C1-BE2F-E26E7EF7034B}"/>
          </ac:spMkLst>
        </pc:spChg>
        <pc:spChg chg="mod topLvl">
          <ac:chgData name="Mainkhrawbor Kongknaw [Chillibreeze]" userId="5b2b8286-cc64-4b23-a23e-65507bf6ce9a" providerId="ADAL" clId="{1A1EC597-6F80-43AE-B89C-BCAFC78584FF}" dt="2020-07-10T09:32:44.497" v="2304" actId="165"/>
          <ac:spMkLst>
            <pc:docMk/>
            <pc:sldMk cId="2231726162" sldId="1925"/>
            <ac:spMk id="19" creationId="{B2780C8B-AA6C-4E64-AE9A-CFCE35A986C8}"/>
          </ac:spMkLst>
        </pc:spChg>
        <pc:spChg chg="mod topLvl">
          <ac:chgData name="Mainkhrawbor Kongknaw [Chillibreeze]" userId="5b2b8286-cc64-4b23-a23e-65507bf6ce9a" providerId="ADAL" clId="{1A1EC597-6F80-43AE-B89C-BCAFC78584FF}" dt="2020-07-10T09:32:44.497" v="2304" actId="165"/>
          <ac:spMkLst>
            <pc:docMk/>
            <pc:sldMk cId="2231726162" sldId="1925"/>
            <ac:spMk id="20" creationId="{53746A70-DE95-4FD6-83BD-86940750C52B}"/>
          </ac:spMkLst>
        </pc:spChg>
        <pc:spChg chg="mod">
          <ac:chgData name="Mainkhrawbor Kongknaw [Chillibreeze]" userId="5b2b8286-cc64-4b23-a23e-65507bf6ce9a" providerId="ADAL" clId="{1A1EC597-6F80-43AE-B89C-BCAFC78584FF}" dt="2020-07-10T09:21:51.142" v="2083" actId="165"/>
          <ac:spMkLst>
            <pc:docMk/>
            <pc:sldMk cId="2231726162" sldId="1925"/>
            <ac:spMk id="22" creationId="{CBEB656C-C204-442D-8A2D-028EA4C019D4}"/>
          </ac:spMkLst>
        </pc:spChg>
        <pc:spChg chg="mod">
          <ac:chgData name="Mainkhrawbor Kongknaw [Chillibreeze]" userId="5b2b8286-cc64-4b23-a23e-65507bf6ce9a" providerId="ADAL" clId="{1A1EC597-6F80-43AE-B89C-BCAFC78584FF}" dt="2020-07-10T09:21:51.142" v="2083" actId="165"/>
          <ac:spMkLst>
            <pc:docMk/>
            <pc:sldMk cId="2231726162" sldId="1925"/>
            <ac:spMk id="23" creationId="{7125E98F-95CE-46ED-974D-A7407ED0E2DD}"/>
          </ac:spMkLst>
        </pc:spChg>
        <pc:spChg chg="add del mod">
          <ac:chgData name="Mainkhrawbor Kongknaw [Chillibreeze]" userId="5b2b8286-cc64-4b23-a23e-65507bf6ce9a" providerId="ADAL" clId="{1A1EC597-6F80-43AE-B89C-BCAFC78584FF}" dt="2020-07-10T09:32:50.309" v="2305" actId="21"/>
          <ac:spMkLst>
            <pc:docMk/>
            <pc:sldMk cId="2231726162" sldId="1925"/>
            <ac:spMk id="42" creationId="{AECFEAF5-D57F-4730-8D59-35639BB04481}"/>
          </ac:spMkLst>
        </pc:spChg>
        <pc:spChg chg="mod">
          <ac:chgData name="Mainkhrawbor Kongknaw [Chillibreeze]" userId="5b2b8286-cc64-4b23-a23e-65507bf6ce9a" providerId="ADAL" clId="{1A1EC597-6F80-43AE-B89C-BCAFC78584FF}" dt="2020-07-10T09:32:32.164" v="2290"/>
          <ac:spMkLst>
            <pc:docMk/>
            <pc:sldMk cId="2231726162" sldId="1925"/>
            <ac:spMk id="44" creationId="{0F01E2EA-F616-4B48-A344-AB20712122E2}"/>
          </ac:spMkLst>
        </pc:spChg>
        <pc:spChg chg="mod">
          <ac:chgData name="Mainkhrawbor Kongknaw [Chillibreeze]" userId="5b2b8286-cc64-4b23-a23e-65507bf6ce9a" providerId="ADAL" clId="{1A1EC597-6F80-43AE-B89C-BCAFC78584FF}" dt="2020-07-10T09:32:32.164" v="2290"/>
          <ac:spMkLst>
            <pc:docMk/>
            <pc:sldMk cId="2231726162" sldId="1925"/>
            <ac:spMk id="45" creationId="{F440A6E5-47B5-4710-8707-33C79D16119E}"/>
          </ac:spMkLst>
        </pc:spChg>
        <pc:spChg chg="mod">
          <ac:chgData name="Mainkhrawbor Kongknaw [Chillibreeze]" userId="5b2b8286-cc64-4b23-a23e-65507bf6ce9a" providerId="ADAL" clId="{1A1EC597-6F80-43AE-B89C-BCAFC78584FF}" dt="2020-07-10T09:32:32.164" v="2290"/>
          <ac:spMkLst>
            <pc:docMk/>
            <pc:sldMk cId="2231726162" sldId="1925"/>
            <ac:spMk id="47" creationId="{CD123479-35F1-4EAD-84FE-525873C5E869}"/>
          </ac:spMkLst>
        </pc:spChg>
        <pc:spChg chg="mod">
          <ac:chgData name="Mainkhrawbor Kongknaw [Chillibreeze]" userId="5b2b8286-cc64-4b23-a23e-65507bf6ce9a" providerId="ADAL" clId="{1A1EC597-6F80-43AE-B89C-BCAFC78584FF}" dt="2020-07-10T09:32:32.164" v="2290"/>
          <ac:spMkLst>
            <pc:docMk/>
            <pc:sldMk cId="2231726162" sldId="1925"/>
            <ac:spMk id="48" creationId="{CD18E90F-213D-457E-8A77-B53AB135593B}"/>
          </ac:spMkLst>
        </pc:spChg>
        <pc:spChg chg="mod">
          <ac:chgData name="Mainkhrawbor Kongknaw [Chillibreeze]" userId="5b2b8286-cc64-4b23-a23e-65507bf6ce9a" providerId="ADAL" clId="{1A1EC597-6F80-43AE-B89C-BCAFC78584FF}" dt="2020-07-10T09:32:32.164" v="2290"/>
          <ac:spMkLst>
            <pc:docMk/>
            <pc:sldMk cId="2231726162" sldId="1925"/>
            <ac:spMk id="50" creationId="{E5E602A9-D819-4F7C-A5B2-7F6B090576D2}"/>
          </ac:spMkLst>
        </pc:spChg>
        <pc:spChg chg="mod">
          <ac:chgData name="Mainkhrawbor Kongknaw [Chillibreeze]" userId="5b2b8286-cc64-4b23-a23e-65507bf6ce9a" providerId="ADAL" clId="{1A1EC597-6F80-43AE-B89C-BCAFC78584FF}" dt="2020-07-10T09:32:32.164" v="2290"/>
          <ac:spMkLst>
            <pc:docMk/>
            <pc:sldMk cId="2231726162" sldId="1925"/>
            <ac:spMk id="51" creationId="{8E0B30B5-F25E-4E2C-95D9-246D06904AF6}"/>
          </ac:spMkLst>
        </pc:spChg>
        <pc:spChg chg="mod">
          <ac:chgData name="Mainkhrawbor Kongknaw [Chillibreeze]" userId="5b2b8286-cc64-4b23-a23e-65507bf6ce9a" providerId="ADAL" clId="{1A1EC597-6F80-43AE-B89C-BCAFC78584FF}" dt="2020-07-10T09:32:32.164" v="2290"/>
          <ac:spMkLst>
            <pc:docMk/>
            <pc:sldMk cId="2231726162" sldId="1925"/>
            <ac:spMk id="53" creationId="{B7D08CDC-B5BA-42FB-A1DA-B26B5DF12E68}"/>
          </ac:spMkLst>
        </pc:spChg>
        <pc:spChg chg="mod">
          <ac:chgData name="Mainkhrawbor Kongknaw [Chillibreeze]" userId="5b2b8286-cc64-4b23-a23e-65507bf6ce9a" providerId="ADAL" clId="{1A1EC597-6F80-43AE-B89C-BCAFC78584FF}" dt="2020-07-10T09:32:32.164" v="2290"/>
          <ac:spMkLst>
            <pc:docMk/>
            <pc:sldMk cId="2231726162" sldId="1925"/>
            <ac:spMk id="54" creationId="{AAD749B4-BC74-42AB-9DC5-A1066070838C}"/>
          </ac:spMkLst>
        </pc:spChg>
        <pc:spChg chg="mod">
          <ac:chgData name="Mainkhrawbor Kongknaw [Chillibreeze]" userId="5b2b8286-cc64-4b23-a23e-65507bf6ce9a" providerId="ADAL" clId="{1A1EC597-6F80-43AE-B89C-BCAFC78584FF}" dt="2020-07-10T09:32:32.164" v="2290"/>
          <ac:spMkLst>
            <pc:docMk/>
            <pc:sldMk cId="2231726162" sldId="1925"/>
            <ac:spMk id="56" creationId="{A9C5CB3A-1D84-48F5-B93C-F04C4695BCD5}"/>
          </ac:spMkLst>
        </pc:spChg>
        <pc:spChg chg="mod">
          <ac:chgData name="Mainkhrawbor Kongknaw [Chillibreeze]" userId="5b2b8286-cc64-4b23-a23e-65507bf6ce9a" providerId="ADAL" clId="{1A1EC597-6F80-43AE-B89C-BCAFC78584FF}" dt="2020-07-10T09:32:32.164" v="2290"/>
          <ac:spMkLst>
            <pc:docMk/>
            <pc:sldMk cId="2231726162" sldId="1925"/>
            <ac:spMk id="57" creationId="{D84AE6A8-B88A-429C-A39C-58BEB9E709D7}"/>
          </ac:spMkLst>
        </pc:spChg>
        <pc:spChg chg="mod">
          <ac:chgData name="Mainkhrawbor Kongknaw [Chillibreeze]" userId="5b2b8286-cc64-4b23-a23e-65507bf6ce9a" providerId="ADAL" clId="{1A1EC597-6F80-43AE-B89C-BCAFC78584FF}" dt="2020-07-10T09:40:14.454" v="2458"/>
          <ac:spMkLst>
            <pc:docMk/>
            <pc:sldMk cId="2231726162" sldId="1925"/>
            <ac:spMk id="64" creationId="{31243564-0F4B-4B68-8B51-139F1356AC7D}"/>
          </ac:spMkLst>
        </pc:spChg>
        <pc:spChg chg="mod">
          <ac:chgData name="Mainkhrawbor Kongknaw [Chillibreeze]" userId="5b2b8286-cc64-4b23-a23e-65507bf6ce9a" providerId="ADAL" clId="{1A1EC597-6F80-43AE-B89C-BCAFC78584FF}" dt="2020-07-10T09:40:14.454" v="2458"/>
          <ac:spMkLst>
            <pc:docMk/>
            <pc:sldMk cId="2231726162" sldId="1925"/>
            <ac:spMk id="65" creationId="{F946E1B0-196F-47DB-95A1-051F13087B80}"/>
          </ac:spMkLst>
        </pc:spChg>
        <pc:spChg chg="mod">
          <ac:chgData name="Mainkhrawbor Kongknaw [Chillibreeze]" userId="5b2b8286-cc64-4b23-a23e-65507bf6ce9a" providerId="ADAL" clId="{1A1EC597-6F80-43AE-B89C-BCAFC78584FF}" dt="2020-07-10T09:40:14.454" v="2458"/>
          <ac:spMkLst>
            <pc:docMk/>
            <pc:sldMk cId="2231726162" sldId="1925"/>
            <ac:spMk id="67" creationId="{99B39F65-4E54-430B-8C7A-EB38A440EA9F}"/>
          </ac:spMkLst>
        </pc:spChg>
        <pc:spChg chg="mod">
          <ac:chgData name="Mainkhrawbor Kongknaw [Chillibreeze]" userId="5b2b8286-cc64-4b23-a23e-65507bf6ce9a" providerId="ADAL" clId="{1A1EC597-6F80-43AE-B89C-BCAFC78584FF}" dt="2020-07-10T09:40:14.454" v="2458"/>
          <ac:spMkLst>
            <pc:docMk/>
            <pc:sldMk cId="2231726162" sldId="1925"/>
            <ac:spMk id="68" creationId="{E29E1965-D990-4600-86AF-5BC28F68262C}"/>
          </ac:spMkLst>
        </pc:spChg>
        <pc:spChg chg="mod">
          <ac:chgData name="Mainkhrawbor Kongknaw [Chillibreeze]" userId="5b2b8286-cc64-4b23-a23e-65507bf6ce9a" providerId="ADAL" clId="{1A1EC597-6F80-43AE-B89C-BCAFC78584FF}" dt="2020-07-10T09:40:14.454" v="2458"/>
          <ac:spMkLst>
            <pc:docMk/>
            <pc:sldMk cId="2231726162" sldId="1925"/>
            <ac:spMk id="70" creationId="{0D79FAD1-4061-4680-B3E6-FA780B07AD7B}"/>
          </ac:spMkLst>
        </pc:spChg>
        <pc:spChg chg="mod">
          <ac:chgData name="Mainkhrawbor Kongknaw [Chillibreeze]" userId="5b2b8286-cc64-4b23-a23e-65507bf6ce9a" providerId="ADAL" clId="{1A1EC597-6F80-43AE-B89C-BCAFC78584FF}" dt="2020-07-10T09:40:14.454" v="2458"/>
          <ac:spMkLst>
            <pc:docMk/>
            <pc:sldMk cId="2231726162" sldId="1925"/>
            <ac:spMk id="71" creationId="{8F78A952-9881-4D45-B0C9-825CEA199B37}"/>
          </ac:spMkLst>
        </pc:spChg>
        <pc:spChg chg="mod">
          <ac:chgData name="Mainkhrawbor Kongknaw [Chillibreeze]" userId="5b2b8286-cc64-4b23-a23e-65507bf6ce9a" providerId="ADAL" clId="{1A1EC597-6F80-43AE-B89C-BCAFC78584FF}" dt="2020-07-10T09:40:14.454" v="2458"/>
          <ac:spMkLst>
            <pc:docMk/>
            <pc:sldMk cId="2231726162" sldId="1925"/>
            <ac:spMk id="73" creationId="{02803C51-981A-4C54-978B-A5484AAF0BD0}"/>
          </ac:spMkLst>
        </pc:spChg>
        <pc:spChg chg="mod">
          <ac:chgData name="Mainkhrawbor Kongknaw [Chillibreeze]" userId="5b2b8286-cc64-4b23-a23e-65507bf6ce9a" providerId="ADAL" clId="{1A1EC597-6F80-43AE-B89C-BCAFC78584FF}" dt="2020-07-10T09:40:14.454" v="2458"/>
          <ac:spMkLst>
            <pc:docMk/>
            <pc:sldMk cId="2231726162" sldId="1925"/>
            <ac:spMk id="74" creationId="{9995151B-B7B7-4DFE-AE86-0A467286C4AA}"/>
          </ac:spMkLst>
        </pc:spChg>
        <pc:spChg chg="mod">
          <ac:chgData name="Mainkhrawbor Kongknaw [Chillibreeze]" userId="5b2b8286-cc64-4b23-a23e-65507bf6ce9a" providerId="ADAL" clId="{1A1EC597-6F80-43AE-B89C-BCAFC78584FF}" dt="2020-07-10T09:40:14.454" v="2458"/>
          <ac:spMkLst>
            <pc:docMk/>
            <pc:sldMk cId="2231726162" sldId="1925"/>
            <ac:spMk id="76" creationId="{DBDCB5A6-ED65-498C-AE20-4482A96EA01F}"/>
          </ac:spMkLst>
        </pc:spChg>
        <pc:spChg chg="mod">
          <ac:chgData name="Mainkhrawbor Kongknaw [Chillibreeze]" userId="5b2b8286-cc64-4b23-a23e-65507bf6ce9a" providerId="ADAL" clId="{1A1EC597-6F80-43AE-B89C-BCAFC78584FF}" dt="2020-07-10T09:40:14.454" v="2458"/>
          <ac:spMkLst>
            <pc:docMk/>
            <pc:sldMk cId="2231726162" sldId="1925"/>
            <ac:spMk id="77" creationId="{C4F2227E-E00E-4965-8D4B-8886AB2F0C56}"/>
          </ac:spMkLst>
        </pc:spChg>
        <pc:grpChg chg="del mod topLvl">
          <ac:chgData name="Mainkhrawbor Kongknaw [Chillibreeze]" userId="5b2b8286-cc64-4b23-a23e-65507bf6ce9a" providerId="ADAL" clId="{1A1EC597-6F80-43AE-B89C-BCAFC78584FF}" dt="2020-07-10T09:32:31.807" v="2289" actId="478"/>
          <ac:grpSpMkLst>
            <pc:docMk/>
            <pc:sldMk cId="2231726162" sldId="1925"/>
            <ac:grpSpMk id="4" creationId="{B3FD7149-37DA-469F-BEF0-8AD0945D664E}"/>
          </ac:grpSpMkLst>
        </pc:grpChg>
        <pc:grpChg chg="del mod topLvl">
          <ac:chgData name="Mainkhrawbor Kongknaw [Chillibreeze]" userId="5b2b8286-cc64-4b23-a23e-65507bf6ce9a" providerId="ADAL" clId="{1A1EC597-6F80-43AE-B89C-BCAFC78584FF}" dt="2020-07-10T09:32:31.807" v="2289" actId="478"/>
          <ac:grpSpMkLst>
            <pc:docMk/>
            <pc:sldMk cId="2231726162" sldId="1925"/>
            <ac:grpSpMk id="8" creationId="{F1F3193F-B04F-4312-B2F0-E5643635E40F}"/>
          </ac:grpSpMkLst>
        </pc:grpChg>
        <pc:grpChg chg="del mod topLvl">
          <ac:chgData name="Mainkhrawbor Kongknaw [Chillibreeze]" userId="5b2b8286-cc64-4b23-a23e-65507bf6ce9a" providerId="ADAL" clId="{1A1EC597-6F80-43AE-B89C-BCAFC78584FF}" dt="2020-07-10T09:32:31.807" v="2289" actId="478"/>
          <ac:grpSpMkLst>
            <pc:docMk/>
            <pc:sldMk cId="2231726162" sldId="1925"/>
            <ac:grpSpMk id="12" creationId="{60526B1E-EC5E-434A-9AE3-EA7370EBD552}"/>
          </ac:grpSpMkLst>
        </pc:grpChg>
        <pc:grpChg chg="del mod topLvl">
          <ac:chgData name="Mainkhrawbor Kongknaw [Chillibreeze]" userId="5b2b8286-cc64-4b23-a23e-65507bf6ce9a" providerId="ADAL" clId="{1A1EC597-6F80-43AE-B89C-BCAFC78584FF}" dt="2020-07-10T09:32:31.807" v="2289" actId="478"/>
          <ac:grpSpMkLst>
            <pc:docMk/>
            <pc:sldMk cId="2231726162" sldId="1925"/>
            <ac:grpSpMk id="16" creationId="{064F5703-5B45-4785-9B18-2D6A1CBBA7E7}"/>
          </ac:grpSpMkLst>
        </pc:grpChg>
        <pc:grpChg chg="del mod topLvl">
          <ac:chgData name="Mainkhrawbor Kongknaw [Chillibreeze]" userId="5b2b8286-cc64-4b23-a23e-65507bf6ce9a" providerId="ADAL" clId="{1A1EC597-6F80-43AE-B89C-BCAFC78584FF}" dt="2020-07-10T09:32:31.807" v="2289" actId="478"/>
          <ac:grpSpMkLst>
            <pc:docMk/>
            <pc:sldMk cId="2231726162" sldId="1925"/>
            <ac:grpSpMk id="21" creationId="{244A555A-43E3-493C-8C79-48E03A9EE0DD}"/>
          </ac:grpSpMkLst>
        </pc:grpChg>
        <pc:grpChg chg="add del mod">
          <ac:chgData name="Mainkhrawbor Kongknaw [Chillibreeze]" userId="5b2b8286-cc64-4b23-a23e-65507bf6ce9a" providerId="ADAL" clId="{1A1EC597-6F80-43AE-B89C-BCAFC78584FF}" dt="2020-07-10T09:32:44.497" v="2304" actId="165"/>
          <ac:grpSpMkLst>
            <pc:docMk/>
            <pc:sldMk cId="2231726162" sldId="1925"/>
            <ac:grpSpMk id="28" creationId="{AEC4D9E4-C382-40AA-81A9-6A4F83DE6062}"/>
          </ac:grpSpMkLst>
        </pc:grpChg>
        <pc:grpChg chg="del">
          <ac:chgData name="Mainkhrawbor Kongknaw [Chillibreeze]" userId="5b2b8286-cc64-4b23-a23e-65507bf6ce9a" providerId="ADAL" clId="{1A1EC597-6F80-43AE-B89C-BCAFC78584FF}" dt="2020-07-10T09:21:51.142" v="2083" actId="165"/>
          <ac:grpSpMkLst>
            <pc:docMk/>
            <pc:sldMk cId="2231726162" sldId="1925"/>
            <ac:grpSpMk id="32" creationId="{7274F517-266D-45E9-9ECC-17625D3799BA}"/>
          </ac:grpSpMkLst>
        </pc:grpChg>
        <pc:grpChg chg="del">
          <ac:chgData name="Mainkhrawbor Kongknaw [Chillibreeze]" userId="5b2b8286-cc64-4b23-a23e-65507bf6ce9a" providerId="ADAL" clId="{1A1EC597-6F80-43AE-B89C-BCAFC78584FF}" dt="2020-07-10T09:21:51.142" v="2083" actId="165"/>
          <ac:grpSpMkLst>
            <pc:docMk/>
            <pc:sldMk cId="2231726162" sldId="1925"/>
            <ac:grpSpMk id="33" creationId="{824E38F5-23FD-4ADC-9204-2F675D2833FD}"/>
          </ac:grpSpMkLst>
        </pc:grpChg>
        <pc:grpChg chg="del">
          <ac:chgData name="Mainkhrawbor Kongknaw [Chillibreeze]" userId="5b2b8286-cc64-4b23-a23e-65507bf6ce9a" providerId="ADAL" clId="{1A1EC597-6F80-43AE-B89C-BCAFC78584FF}" dt="2020-07-10T09:21:51.142" v="2083" actId="165"/>
          <ac:grpSpMkLst>
            <pc:docMk/>
            <pc:sldMk cId="2231726162" sldId="1925"/>
            <ac:grpSpMk id="34" creationId="{882716E1-0F1F-4EF7-8034-26AC6284C046}"/>
          </ac:grpSpMkLst>
        </pc:grpChg>
        <pc:grpChg chg="del">
          <ac:chgData name="Mainkhrawbor Kongknaw [Chillibreeze]" userId="5b2b8286-cc64-4b23-a23e-65507bf6ce9a" providerId="ADAL" clId="{1A1EC597-6F80-43AE-B89C-BCAFC78584FF}" dt="2020-07-10T09:21:51.142" v="2083" actId="165"/>
          <ac:grpSpMkLst>
            <pc:docMk/>
            <pc:sldMk cId="2231726162" sldId="1925"/>
            <ac:grpSpMk id="35" creationId="{1AFD9A3F-1B88-4C09-8B0C-104F65E59B2A}"/>
          </ac:grpSpMkLst>
        </pc:grpChg>
        <pc:grpChg chg="del">
          <ac:chgData name="Mainkhrawbor Kongknaw [Chillibreeze]" userId="5b2b8286-cc64-4b23-a23e-65507bf6ce9a" providerId="ADAL" clId="{1A1EC597-6F80-43AE-B89C-BCAFC78584FF}" dt="2020-07-10T09:21:51.142" v="2083" actId="165"/>
          <ac:grpSpMkLst>
            <pc:docMk/>
            <pc:sldMk cId="2231726162" sldId="1925"/>
            <ac:grpSpMk id="36" creationId="{B5544E59-A97E-4078-8C8B-A53874E457E8}"/>
          </ac:grpSpMkLst>
        </pc:grpChg>
        <pc:grpChg chg="add del mod">
          <ac:chgData name="Mainkhrawbor Kongknaw [Chillibreeze]" userId="5b2b8286-cc64-4b23-a23e-65507bf6ce9a" providerId="ADAL" clId="{1A1EC597-6F80-43AE-B89C-BCAFC78584FF}" dt="2020-07-10T09:40:13.596" v="2457" actId="478"/>
          <ac:grpSpMkLst>
            <pc:docMk/>
            <pc:sldMk cId="2231726162" sldId="1925"/>
            <ac:grpSpMk id="43" creationId="{08EC7245-519C-4467-98CF-DA54A058F86D}"/>
          </ac:grpSpMkLst>
        </pc:grpChg>
        <pc:grpChg chg="add del mod">
          <ac:chgData name="Mainkhrawbor Kongknaw [Chillibreeze]" userId="5b2b8286-cc64-4b23-a23e-65507bf6ce9a" providerId="ADAL" clId="{1A1EC597-6F80-43AE-B89C-BCAFC78584FF}" dt="2020-07-10T09:40:13.596" v="2457" actId="478"/>
          <ac:grpSpMkLst>
            <pc:docMk/>
            <pc:sldMk cId="2231726162" sldId="1925"/>
            <ac:grpSpMk id="46" creationId="{607564F8-0405-43B3-A680-4F52E1D06291}"/>
          </ac:grpSpMkLst>
        </pc:grpChg>
        <pc:grpChg chg="add del mod">
          <ac:chgData name="Mainkhrawbor Kongknaw [Chillibreeze]" userId="5b2b8286-cc64-4b23-a23e-65507bf6ce9a" providerId="ADAL" clId="{1A1EC597-6F80-43AE-B89C-BCAFC78584FF}" dt="2020-07-10T09:40:13.596" v="2457" actId="478"/>
          <ac:grpSpMkLst>
            <pc:docMk/>
            <pc:sldMk cId="2231726162" sldId="1925"/>
            <ac:grpSpMk id="49" creationId="{69E37673-DF3D-479F-A7D1-027880BFF599}"/>
          </ac:grpSpMkLst>
        </pc:grpChg>
        <pc:grpChg chg="add del mod">
          <ac:chgData name="Mainkhrawbor Kongknaw [Chillibreeze]" userId="5b2b8286-cc64-4b23-a23e-65507bf6ce9a" providerId="ADAL" clId="{1A1EC597-6F80-43AE-B89C-BCAFC78584FF}" dt="2020-07-10T09:40:13.596" v="2457" actId="478"/>
          <ac:grpSpMkLst>
            <pc:docMk/>
            <pc:sldMk cId="2231726162" sldId="1925"/>
            <ac:grpSpMk id="52" creationId="{2598BFD5-E360-4CBA-9E92-9C49E7C13C3E}"/>
          </ac:grpSpMkLst>
        </pc:grpChg>
        <pc:grpChg chg="add del mod">
          <ac:chgData name="Mainkhrawbor Kongknaw [Chillibreeze]" userId="5b2b8286-cc64-4b23-a23e-65507bf6ce9a" providerId="ADAL" clId="{1A1EC597-6F80-43AE-B89C-BCAFC78584FF}" dt="2020-07-10T09:40:13.596" v="2457" actId="478"/>
          <ac:grpSpMkLst>
            <pc:docMk/>
            <pc:sldMk cId="2231726162" sldId="1925"/>
            <ac:grpSpMk id="55" creationId="{3A8AACE7-3C3B-4191-8AB1-31236C068A99}"/>
          </ac:grpSpMkLst>
        </pc:grpChg>
        <pc:grpChg chg="add mod">
          <ac:chgData name="Mainkhrawbor Kongknaw [Chillibreeze]" userId="5b2b8286-cc64-4b23-a23e-65507bf6ce9a" providerId="ADAL" clId="{1A1EC597-6F80-43AE-B89C-BCAFC78584FF}" dt="2020-07-10T09:40:14.454" v="2458"/>
          <ac:grpSpMkLst>
            <pc:docMk/>
            <pc:sldMk cId="2231726162" sldId="1925"/>
            <ac:grpSpMk id="63" creationId="{9757BCE3-7087-458F-AA89-737F6FB2D087}"/>
          </ac:grpSpMkLst>
        </pc:grpChg>
        <pc:grpChg chg="add mod">
          <ac:chgData name="Mainkhrawbor Kongknaw [Chillibreeze]" userId="5b2b8286-cc64-4b23-a23e-65507bf6ce9a" providerId="ADAL" clId="{1A1EC597-6F80-43AE-B89C-BCAFC78584FF}" dt="2020-07-10T09:40:14.454" v="2458"/>
          <ac:grpSpMkLst>
            <pc:docMk/>
            <pc:sldMk cId="2231726162" sldId="1925"/>
            <ac:grpSpMk id="66" creationId="{512990CE-9461-4D05-9D7D-571BEF5C1B53}"/>
          </ac:grpSpMkLst>
        </pc:grpChg>
        <pc:grpChg chg="add mod">
          <ac:chgData name="Mainkhrawbor Kongknaw [Chillibreeze]" userId="5b2b8286-cc64-4b23-a23e-65507bf6ce9a" providerId="ADAL" clId="{1A1EC597-6F80-43AE-B89C-BCAFC78584FF}" dt="2020-07-10T09:40:14.454" v="2458"/>
          <ac:grpSpMkLst>
            <pc:docMk/>
            <pc:sldMk cId="2231726162" sldId="1925"/>
            <ac:grpSpMk id="69" creationId="{AC805A8C-6B95-4A7F-84A0-4021F4DB392C}"/>
          </ac:grpSpMkLst>
        </pc:grpChg>
        <pc:grpChg chg="add mod">
          <ac:chgData name="Mainkhrawbor Kongknaw [Chillibreeze]" userId="5b2b8286-cc64-4b23-a23e-65507bf6ce9a" providerId="ADAL" clId="{1A1EC597-6F80-43AE-B89C-BCAFC78584FF}" dt="2020-07-10T09:40:14.454" v="2458"/>
          <ac:grpSpMkLst>
            <pc:docMk/>
            <pc:sldMk cId="2231726162" sldId="1925"/>
            <ac:grpSpMk id="72" creationId="{61E9AA61-D4E4-4402-B688-CC78B68E6CBC}"/>
          </ac:grpSpMkLst>
        </pc:grpChg>
        <pc:grpChg chg="add mod">
          <ac:chgData name="Mainkhrawbor Kongknaw [Chillibreeze]" userId="5b2b8286-cc64-4b23-a23e-65507bf6ce9a" providerId="ADAL" clId="{1A1EC597-6F80-43AE-B89C-BCAFC78584FF}" dt="2020-07-10T09:40:14.454" v="2458"/>
          <ac:grpSpMkLst>
            <pc:docMk/>
            <pc:sldMk cId="2231726162" sldId="1925"/>
            <ac:grpSpMk id="75" creationId="{6F71586F-B93C-403F-9F18-505782EE74D3}"/>
          </ac:grpSpMkLst>
        </pc:grpChg>
        <pc:picChg chg="add del mod">
          <ac:chgData name="Mainkhrawbor Kongknaw [Chillibreeze]" userId="5b2b8286-cc64-4b23-a23e-65507bf6ce9a" providerId="ADAL" clId="{1A1EC597-6F80-43AE-B89C-BCAFC78584FF}" dt="2020-07-10T09:32:31.807" v="2289" actId="478"/>
          <ac:picMkLst>
            <pc:docMk/>
            <pc:sldMk cId="2231726162" sldId="1925"/>
            <ac:picMk id="37" creationId="{5FD70CEA-DE07-4CCF-8B1A-9B5893DDBD84}"/>
          </ac:picMkLst>
        </pc:picChg>
        <pc:picChg chg="add del mod">
          <ac:chgData name="Mainkhrawbor Kongknaw [Chillibreeze]" userId="5b2b8286-cc64-4b23-a23e-65507bf6ce9a" providerId="ADAL" clId="{1A1EC597-6F80-43AE-B89C-BCAFC78584FF}" dt="2020-07-10T09:32:31.807" v="2289" actId="478"/>
          <ac:picMkLst>
            <pc:docMk/>
            <pc:sldMk cId="2231726162" sldId="1925"/>
            <ac:picMk id="38" creationId="{CCD4FF17-7814-4455-877F-1A827AD69F6B}"/>
          </ac:picMkLst>
        </pc:picChg>
        <pc:picChg chg="add del mod">
          <ac:chgData name="Mainkhrawbor Kongknaw [Chillibreeze]" userId="5b2b8286-cc64-4b23-a23e-65507bf6ce9a" providerId="ADAL" clId="{1A1EC597-6F80-43AE-B89C-BCAFC78584FF}" dt="2020-07-10T09:32:31.807" v="2289" actId="478"/>
          <ac:picMkLst>
            <pc:docMk/>
            <pc:sldMk cId="2231726162" sldId="1925"/>
            <ac:picMk id="39" creationId="{8D70CBC5-02E2-47C5-AF73-8A58BD04208C}"/>
          </ac:picMkLst>
        </pc:picChg>
        <pc:picChg chg="add del mod">
          <ac:chgData name="Mainkhrawbor Kongknaw [Chillibreeze]" userId="5b2b8286-cc64-4b23-a23e-65507bf6ce9a" providerId="ADAL" clId="{1A1EC597-6F80-43AE-B89C-BCAFC78584FF}" dt="2020-07-10T09:32:31.807" v="2289" actId="478"/>
          <ac:picMkLst>
            <pc:docMk/>
            <pc:sldMk cId="2231726162" sldId="1925"/>
            <ac:picMk id="40" creationId="{F4B4B635-ADF9-41C2-BE16-3F051A4E6C74}"/>
          </ac:picMkLst>
        </pc:picChg>
        <pc:picChg chg="add del mod">
          <ac:chgData name="Mainkhrawbor Kongknaw [Chillibreeze]" userId="5b2b8286-cc64-4b23-a23e-65507bf6ce9a" providerId="ADAL" clId="{1A1EC597-6F80-43AE-B89C-BCAFC78584FF}" dt="2020-07-10T09:32:31.807" v="2289" actId="478"/>
          <ac:picMkLst>
            <pc:docMk/>
            <pc:sldMk cId="2231726162" sldId="1925"/>
            <ac:picMk id="41" creationId="{634D33E9-34E6-4998-8898-C5ED5E536EEF}"/>
          </ac:picMkLst>
        </pc:picChg>
        <pc:picChg chg="add del mod">
          <ac:chgData name="Mainkhrawbor Kongknaw [Chillibreeze]" userId="5b2b8286-cc64-4b23-a23e-65507bf6ce9a" providerId="ADAL" clId="{1A1EC597-6F80-43AE-B89C-BCAFC78584FF}" dt="2020-07-10T09:40:13.596" v="2457" actId="478"/>
          <ac:picMkLst>
            <pc:docMk/>
            <pc:sldMk cId="2231726162" sldId="1925"/>
            <ac:picMk id="58" creationId="{2DF36EA4-DEC2-45E1-8C16-81CEC6537D11}"/>
          </ac:picMkLst>
        </pc:picChg>
        <pc:picChg chg="add del mod">
          <ac:chgData name="Mainkhrawbor Kongknaw [Chillibreeze]" userId="5b2b8286-cc64-4b23-a23e-65507bf6ce9a" providerId="ADAL" clId="{1A1EC597-6F80-43AE-B89C-BCAFC78584FF}" dt="2020-07-10T09:40:13.596" v="2457" actId="478"/>
          <ac:picMkLst>
            <pc:docMk/>
            <pc:sldMk cId="2231726162" sldId="1925"/>
            <ac:picMk id="59" creationId="{337F2E45-FBF0-4A8D-9269-65B38AE48EBA}"/>
          </ac:picMkLst>
        </pc:picChg>
        <pc:picChg chg="add del mod">
          <ac:chgData name="Mainkhrawbor Kongknaw [Chillibreeze]" userId="5b2b8286-cc64-4b23-a23e-65507bf6ce9a" providerId="ADAL" clId="{1A1EC597-6F80-43AE-B89C-BCAFC78584FF}" dt="2020-07-10T09:40:13.596" v="2457" actId="478"/>
          <ac:picMkLst>
            <pc:docMk/>
            <pc:sldMk cId="2231726162" sldId="1925"/>
            <ac:picMk id="60" creationId="{CE18BBC1-861F-46C1-887E-ABE367D86C62}"/>
          </ac:picMkLst>
        </pc:picChg>
        <pc:picChg chg="add del mod">
          <ac:chgData name="Mainkhrawbor Kongknaw [Chillibreeze]" userId="5b2b8286-cc64-4b23-a23e-65507bf6ce9a" providerId="ADAL" clId="{1A1EC597-6F80-43AE-B89C-BCAFC78584FF}" dt="2020-07-10T09:40:13.596" v="2457" actId="478"/>
          <ac:picMkLst>
            <pc:docMk/>
            <pc:sldMk cId="2231726162" sldId="1925"/>
            <ac:picMk id="61" creationId="{A8777275-68EB-4C88-ACC1-5A05F751E8DD}"/>
          </ac:picMkLst>
        </pc:picChg>
        <pc:picChg chg="add del mod">
          <ac:chgData name="Mainkhrawbor Kongknaw [Chillibreeze]" userId="5b2b8286-cc64-4b23-a23e-65507bf6ce9a" providerId="ADAL" clId="{1A1EC597-6F80-43AE-B89C-BCAFC78584FF}" dt="2020-07-10T09:40:13.596" v="2457" actId="478"/>
          <ac:picMkLst>
            <pc:docMk/>
            <pc:sldMk cId="2231726162" sldId="1925"/>
            <ac:picMk id="62" creationId="{972869DF-8A17-4589-9B52-B4F46B5D4478}"/>
          </ac:picMkLst>
        </pc:picChg>
        <pc:picChg chg="add mod">
          <ac:chgData name="Mainkhrawbor Kongknaw [Chillibreeze]" userId="5b2b8286-cc64-4b23-a23e-65507bf6ce9a" providerId="ADAL" clId="{1A1EC597-6F80-43AE-B89C-BCAFC78584FF}" dt="2020-07-10T09:40:14.454" v="2458"/>
          <ac:picMkLst>
            <pc:docMk/>
            <pc:sldMk cId="2231726162" sldId="1925"/>
            <ac:picMk id="78" creationId="{E354C69A-BF60-4A3A-B35E-FF71407BC360}"/>
          </ac:picMkLst>
        </pc:picChg>
        <pc:picChg chg="add mod">
          <ac:chgData name="Mainkhrawbor Kongknaw [Chillibreeze]" userId="5b2b8286-cc64-4b23-a23e-65507bf6ce9a" providerId="ADAL" clId="{1A1EC597-6F80-43AE-B89C-BCAFC78584FF}" dt="2020-07-10T09:40:14.454" v="2458"/>
          <ac:picMkLst>
            <pc:docMk/>
            <pc:sldMk cId="2231726162" sldId="1925"/>
            <ac:picMk id="79" creationId="{B4919963-F32F-45B2-A0B2-7E3877E6E2A0}"/>
          </ac:picMkLst>
        </pc:picChg>
        <pc:picChg chg="add mod">
          <ac:chgData name="Mainkhrawbor Kongknaw [Chillibreeze]" userId="5b2b8286-cc64-4b23-a23e-65507bf6ce9a" providerId="ADAL" clId="{1A1EC597-6F80-43AE-B89C-BCAFC78584FF}" dt="2020-07-10T09:40:14.454" v="2458"/>
          <ac:picMkLst>
            <pc:docMk/>
            <pc:sldMk cId="2231726162" sldId="1925"/>
            <ac:picMk id="80" creationId="{51F9A39F-7668-48C6-9077-018BCE0C3F4F}"/>
          </ac:picMkLst>
        </pc:picChg>
        <pc:picChg chg="add mod">
          <ac:chgData name="Mainkhrawbor Kongknaw [Chillibreeze]" userId="5b2b8286-cc64-4b23-a23e-65507bf6ce9a" providerId="ADAL" clId="{1A1EC597-6F80-43AE-B89C-BCAFC78584FF}" dt="2020-07-10T09:40:14.454" v="2458"/>
          <ac:picMkLst>
            <pc:docMk/>
            <pc:sldMk cId="2231726162" sldId="1925"/>
            <ac:picMk id="81" creationId="{6FC2DC43-2B7F-436C-9552-6218E776E7A6}"/>
          </ac:picMkLst>
        </pc:picChg>
        <pc:picChg chg="add mod">
          <ac:chgData name="Mainkhrawbor Kongknaw [Chillibreeze]" userId="5b2b8286-cc64-4b23-a23e-65507bf6ce9a" providerId="ADAL" clId="{1A1EC597-6F80-43AE-B89C-BCAFC78584FF}" dt="2020-07-10T09:40:14.454" v="2458"/>
          <ac:picMkLst>
            <pc:docMk/>
            <pc:sldMk cId="2231726162" sldId="1925"/>
            <ac:picMk id="82" creationId="{FA6F62CC-0611-4A13-B14C-940E74481306}"/>
          </ac:picMkLst>
        </pc:picChg>
        <pc:cxnChg chg="del">
          <ac:chgData name="Mainkhrawbor Kongknaw [Chillibreeze]" userId="5b2b8286-cc64-4b23-a23e-65507bf6ce9a" providerId="ADAL" clId="{1A1EC597-6F80-43AE-B89C-BCAFC78584FF}" dt="2020-07-10T06:47:23.896" v="948" actId="478"/>
          <ac:cxnSpMkLst>
            <pc:docMk/>
            <pc:sldMk cId="2231726162" sldId="1925"/>
            <ac:cxnSpMk id="24" creationId="{6766514F-013B-4DA1-9FCE-0CC46EB30471}"/>
          </ac:cxnSpMkLst>
        </pc:cxnChg>
        <pc:cxnChg chg="del">
          <ac:chgData name="Mainkhrawbor Kongknaw [Chillibreeze]" userId="5b2b8286-cc64-4b23-a23e-65507bf6ce9a" providerId="ADAL" clId="{1A1EC597-6F80-43AE-B89C-BCAFC78584FF}" dt="2020-07-10T06:47:23.896" v="948" actId="478"/>
          <ac:cxnSpMkLst>
            <pc:docMk/>
            <pc:sldMk cId="2231726162" sldId="1925"/>
            <ac:cxnSpMk id="25" creationId="{9094EB62-9E4D-45B7-9C31-EE654F8F6C58}"/>
          </ac:cxnSpMkLst>
        </pc:cxnChg>
        <pc:cxnChg chg="del">
          <ac:chgData name="Mainkhrawbor Kongknaw [Chillibreeze]" userId="5b2b8286-cc64-4b23-a23e-65507bf6ce9a" providerId="ADAL" clId="{1A1EC597-6F80-43AE-B89C-BCAFC78584FF}" dt="2020-07-10T06:47:23.896" v="948" actId="478"/>
          <ac:cxnSpMkLst>
            <pc:docMk/>
            <pc:sldMk cId="2231726162" sldId="1925"/>
            <ac:cxnSpMk id="26" creationId="{FA33ADE8-1F98-459F-9FA7-15D0C09FBCFC}"/>
          </ac:cxnSpMkLst>
        </pc:cxnChg>
        <pc:cxnChg chg="del">
          <ac:chgData name="Mainkhrawbor Kongknaw [Chillibreeze]" userId="5b2b8286-cc64-4b23-a23e-65507bf6ce9a" providerId="ADAL" clId="{1A1EC597-6F80-43AE-B89C-BCAFC78584FF}" dt="2020-07-10T06:47:23.896" v="948" actId="478"/>
          <ac:cxnSpMkLst>
            <pc:docMk/>
            <pc:sldMk cId="2231726162" sldId="1925"/>
            <ac:cxnSpMk id="27" creationId="{EF69F947-567A-4E2E-88DD-930071CA4BEC}"/>
          </ac:cxnSpMkLst>
        </pc:cxnChg>
      </pc:sldChg>
      <pc:sldChg chg="addSp delSp modSp add mod">
        <pc:chgData name="Mainkhrawbor Kongknaw [Chillibreeze]" userId="5b2b8286-cc64-4b23-a23e-65507bf6ce9a" providerId="ADAL" clId="{1A1EC597-6F80-43AE-B89C-BCAFC78584FF}" dt="2020-07-10T09:39:45.166" v="2451"/>
        <pc:sldMkLst>
          <pc:docMk/>
          <pc:sldMk cId="3110718519" sldId="1926"/>
        </pc:sldMkLst>
        <pc:spChg chg="mod">
          <ac:chgData name="Mainkhrawbor Kongknaw [Chillibreeze]" userId="5b2b8286-cc64-4b23-a23e-65507bf6ce9a" providerId="ADAL" clId="{1A1EC597-6F80-43AE-B89C-BCAFC78584FF}" dt="2020-07-10T06:49:03.105" v="998" actId="14100"/>
          <ac:spMkLst>
            <pc:docMk/>
            <pc:sldMk cId="3110718519" sldId="1926"/>
            <ac:spMk id="4" creationId="{40746181-6886-412E-9555-B9576EE2B2D7}"/>
          </ac:spMkLst>
        </pc:spChg>
        <pc:spChg chg="mod">
          <ac:chgData name="Mainkhrawbor Kongknaw [Chillibreeze]" userId="5b2b8286-cc64-4b23-a23e-65507bf6ce9a" providerId="ADAL" clId="{1A1EC597-6F80-43AE-B89C-BCAFC78584FF}" dt="2020-07-10T09:13:12.559" v="2037" actId="165"/>
          <ac:spMkLst>
            <pc:docMk/>
            <pc:sldMk cId="3110718519" sldId="1926"/>
            <ac:spMk id="6" creationId="{0E5E07B3-265C-4E1E-83A9-E207AB9F67CC}"/>
          </ac:spMkLst>
        </pc:spChg>
        <pc:spChg chg="mod">
          <ac:chgData name="Mainkhrawbor Kongknaw [Chillibreeze]" userId="5b2b8286-cc64-4b23-a23e-65507bf6ce9a" providerId="ADAL" clId="{1A1EC597-6F80-43AE-B89C-BCAFC78584FF}" dt="2020-07-10T09:13:12.559" v="2037" actId="165"/>
          <ac:spMkLst>
            <pc:docMk/>
            <pc:sldMk cId="3110718519" sldId="1926"/>
            <ac:spMk id="7" creationId="{1C06E832-2AFB-422E-B776-3127DF0D03C8}"/>
          </ac:spMkLst>
        </pc:spChg>
        <pc:spChg chg="mod topLvl">
          <ac:chgData name="Mainkhrawbor Kongknaw [Chillibreeze]" userId="5b2b8286-cc64-4b23-a23e-65507bf6ce9a" providerId="ADAL" clId="{1A1EC597-6F80-43AE-B89C-BCAFC78584FF}" dt="2020-07-10T09:31:41.073" v="2260" actId="165"/>
          <ac:spMkLst>
            <pc:docMk/>
            <pc:sldMk cId="3110718519" sldId="1926"/>
            <ac:spMk id="9" creationId="{FF6FDA8E-0470-422E-A535-19859E400F3D}"/>
          </ac:spMkLst>
        </pc:spChg>
        <pc:spChg chg="mod">
          <ac:chgData name="Mainkhrawbor Kongknaw [Chillibreeze]" userId="5b2b8286-cc64-4b23-a23e-65507bf6ce9a" providerId="ADAL" clId="{1A1EC597-6F80-43AE-B89C-BCAFC78584FF}" dt="2020-07-10T09:13:12.559" v="2037" actId="165"/>
          <ac:spMkLst>
            <pc:docMk/>
            <pc:sldMk cId="3110718519" sldId="1926"/>
            <ac:spMk id="12" creationId="{C630CA32-7702-457C-BAA4-983FAC28FA32}"/>
          </ac:spMkLst>
        </pc:spChg>
        <pc:spChg chg="mod">
          <ac:chgData name="Mainkhrawbor Kongknaw [Chillibreeze]" userId="5b2b8286-cc64-4b23-a23e-65507bf6ce9a" providerId="ADAL" clId="{1A1EC597-6F80-43AE-B89C-BCAFC78584FF}" dt="2020-07-10T09:13:12.559" v="2037" actId="165"/>
          <ac:spMkLst>
            <pc:docMk/>
            <pc:sldMk cId="3110718519" sldId="1926"/>
            <ac:spMk id="13" creationId="{3A927F96-F51B-4142-B75D-4AA6795BC9E3}"/>
          </ac:spMkLst>
        </pc:spChg>
        <pc:spChg chg="mod topLvl">
          <ac:chgData name="Mainkhrawbor Kongknaw [Chillibreeze]" userId="5b2b8286-cc64-4b23-a23e-65507bf6ce9a" providerId="ADAL" clId="{1A1EC597-6F80-43AE-B89C-BCAFC78584FF}" dt="2020-07-10T09:31:41.073" v="2260" actId="165"/>
          <ac:spMkLst>
            <pc:docMk/>
            <pc:sldMk cId="3110718519" sldId="1926"/>
            <ac:spMk id="15" creationId="{75541DBB-4CC8-4A87-9A41-4AF71BB4B1B2}"/>
          </ac:spMkLst>
        </pc:spChg>
        <pc:spChg chg="mod">
          <ac:chgData name="Mainkhrawbor Kongknaw [Chillibreeze]" userId="5b2b8286-cc64-4b23-a23e-65507bf6ce9a" providerId="ADAL" clId="{1A1EC597-6F80-43AE-B89C-BCAFC78584FF}" dt="2020-07-10T09:13:12.559" v="2037" actId="165"/>
          <ac:spMkLst>
            <pc:docMk/>
            <pc:sldMk cId="3110718519" sldId="1926"/>
            <ac:spMk id="18" creationId="{E0E84647-E849-4DFA-99FD-F3BFA17956D0}"/>
          </ac:spMkLst>
        </pc:spChg>
        <pc:spChg chg="mod">
          <ac:chgData name="Mainkhrawbor Kongknaw [Chillibreeze]" userId="5b2b8286-cc64-4b23-a23e-65507bf6ce9a" providerId="ADAL" clId="{1A1EC597-6F80-43AE-B89C-BCAFC78584FF}" dt="2020-07-10T09:13:12.559" v="2037" actId="165"/>
          <ac:spMkLst>
            <pc:docMk/>
            <pc:sldMk cId="3110718519" sldId="1926"/>
            <ac:spMk id="19" creationId="{AE0916AB-A6BE-4B38-8CFE-AE1D9CE07829}"/>
          </ac:spMkLst>
        </pc:spChg>
        <pc:spChg chg="mod topLvl">
          <ac:chgData name="Mainkhrawbor Kongknaw [Chillibreeze]" userId="5b2b8286-cc64-4b23-a23e-65507bf6ce9a" providerId="ADAL" clId="{1A1EC597-6F80-43AE-B89C-BCAFC78584FF}" dt="2020-07-10T09:31:41.073" v="2260" actId="165"/>
          <ac:spMkLst>
            <pc:docMk/>
            <pc:sldMk cId="3110718519" sldId="1926"/>
            <ac:spMk id="21" creationId="{81CB422D-5139-47AA-80F6-FE4199A90088}"/>
          </ac:spMkLst>
        </pc:spChg>
        <pc:spChg chg="mod">
          <ac:chgData name="Mainkhrawbor Kongknaw [Chillibreeze]" userId="5b2b8286-cc64-4b23-a23e-65507bf6ce9a" providerId="ADAL" clId="{1A1EC597-6F80-43AE-B89C-BCAFC78584FF}" dt="2020-07-10T09:13:12.559" v="2037" actId="165"/>
          <ac:spMkLst>
            <pc:docMk/>
            <pc:sldMk cId="3110718519" sldId="1926"/>
            <ac:spMk id="24" creationId="{9636DC17-F0AE-4D80-83AE-AC97001E804C}"/>
          </ac:spMkLst>
        </pc:spChg>
        <pc:spChg chg="mod">
          <ac:chgData name="Mainkhrawbor Kongknaw [Chillibreeze]" userId="5b2b8286-cc64-4b23-a23e-65507bf6ce9a" providerId="ADAL" clId="{1A1EC597-6F80-43AE-B89C-BCAFC78584FF}" dt="2020-07-10T09:13:12.559" v="2037" actId="165"/>
          <ac:spMkLst>
            <pc:docMk/>
            <pc:sldMk cId="3110718519" sldId="1926"/>
            <ac:spMk id="25" creationId="{1432250D-F194-4A6C-8688-9F9180F13D17}"/>
          </ac:spMkLst>
        </pc:spChg>
        <pc:spChg chg="mod topLvl">
          <ac:chgData name="Mainkhrawbor Kongknaw [Chillibreeze]" userId="5b2b8286-cc64-4b23-a23e-65507bf6ce9a" providerId="ADAL" clId="{1A1EC597-6F80-43AE-B89C-BCAFC78584FF}" dt="2020-07-10T09:31:41.073" v="2260" actId="165"/>
          <ac:spMkLst>
            <pc:docMk/>
            <pc:sldMk cId="3110718519" sldId="1926"/>
            <ac:spMk id="27" creationId="{9AD1B3F2-D1E4-4C5F-9D13-A2CE103E218A}"/>
          </ac:spMkLst>
        </pc:spChg>
        <pc:spChg chg="mod topLvl">
          <ac:chgData name="Mainkhrawbor Kongknaw [Chillibreeze]" userId="5b2b8286-cc64-4b23-a23e-65507bf6ce9a" providerId="ADAL" clId="{1A1EC597-6F80-43AE-B89C-BCAFC78584FF}" dt="2020-07-10T09:31:41.073" v="2260" actId="165"/>
          <ac:spMkLst>
            <pc:docMk/>
            <pc:sldMk cId="3110718519" sldId="1926"/>
            <ac:spMk id="28" creationId="{C818AFC0-C205-4613-B9CA-3A001A02A352}"/>
          </ac:spMkLst>
        </pc:spChg>
        <pc:spChg chg="mod">
          <ac:chgData name="Mainkhrawbor Kongknaw [Chillibreeze]" userId="5b2b8286-cc64-4b23-a23e-65507bf6ce9a" providerId="ADAL" clId="{1A1EC597-6F80-43AE-B89C-BCAFC78584FF}" dt="2020-07-10T09:13:12.559" v="2037" actId="165"/>
          <ac:spMkLst>
            <pc:docMk/>
            <pc:sldMk cId="3110718519" sldId="1926"/>
            <ac:spMk id="30" creationId="{3DAC598A-76B4-4988-A060-F98A2B4FEF7B}"/>
          </ac:spMkLst>
        </pc:spChg>
        <pc:spChg chg="mod">
          <ac:chgData name="Mainkhrawbor Kongknaw [Chillibreeze]" userId="5b2b8286-cc64-4b23-a23e-65507bf6ce9a" providerId="ADAL" clId="{1A1EC597-6F80-43AE-B89C-BCAFC78584FF}" dt="2020-07-10T09:13:12.559" v="2037" actId="165"/>
          <ac:spMkLst>
            <pc:docMk/>
            <pc:sldMk cId="3110718519" sldId="1926"/>
            <ac:spMk id="31" creationId="{B1E96E24-D8A6-47BC-AAA6-48089CB988DF}"/>
          </ac:spMkLst>
        </pc:spChg>
        <pc:spChg chg="add del mod">
          <ac:chgData name="Mainkhrawbor Kongknaw [Chillibreeze]" userId="5b2b8286-cc64-4b23-a23e-65507bf6ce9a" providerId="ADAL" clId="{1A1EC597-6F80-43AE-B89C-BCAFC78584FF}" dt="2020-07-10T09:31:45.096" v="2261" actId="21"/>
          <ac:spMkLst>
            <pc:docMk/>
            <pc:sldMk cId="3110718519" sldId="1926"/>
            <ac:spMk id="42" creationId="{03D6B54D-09EF-4264-8A5A-B0E9D8BE5331}"/>
          </ac:spMkLst>
        </pc:spChg>
        <pc:spChg chg="mod">
          <ac:chgData name="Mainkhrawbor Kongknaw [Chillibreeze]" userId="5b2b8286-cc64-4b23-a23e-65507bf6ce9a" providerId="ADAL" clId="{1A1EC597-6F80-43AE-B89C-BCAFC78584FF}" dt="2020-07-10T09:31:25.985" v="2254"/>
          <ac:spMkLst>
            <pc:docMk/>
            <pc:sldMk cId="3110718519" sldId="1926"/>
            <ac:spMk id="44" creationId="{C0988DCF-2D44-4A9B-93B1-CA253DD18AC6}"/>
          </ac:spMkLst>
        </pc:spChg>
        <pc:spChg chg="mod">
          <ac:chgData name="Mainkhrawbor Kongknaw [Chillibreeze]" userId="5b2b8286-cc64-4b23-a23e-65507bf6ce9a" providerId="ADAL" clId="{1A1EC597-6F80-43AE-B89C-BCAFC78584FF}" dt="2020-07-10T09:31:25.985" v="2254"/>
          <ac:spMkLst>
            <pc:docMk/>
            <pc:sldMk cId="3110718519" sldId="1926"/>
            <ac:spMk id="45" creationId="{1641DEC0-7244-420D-B162-AC00E391675C}"/>
          </ac:spMkLst>
        </pc:spChg>
        <pc:spChg chg="mod">
          <ac:chgData name="Mainkhrawbor Kongknaw [Chillibreeze]" userId="5b2b8286-cc64-4b23-a23e-65507bf6ce9a" providerId="ADAL" clId="{1A1EC597-6F80-43AE-B89C-BCAFC78584FF}" dt="2020-07-10T09:31:25.985" v="2254"/>
          <ac:spMkLst>
            <pc:docMk/>
            <pc:sldMk cId="3110718519" sldId="1926"/>
            <ac:spMk id="47" creationId="{36361D69-7DB9-49EA-A5E2-5F836E37A2F6}"/>
          </ac:spMkLst>
        </pc:spChg>
        <pc:spChg chg="mod">
          <ac:chgData name="Mainkhrawbor Kongknaw [Chillibreeze]" userId="5b2b8286-cc64-4b23-a23e-65507bf6ce9a" providerId="ADAL" clId="{1A1EC597-6F80-43AE-B89C-BCAFC78584FF}" dt="2020-07-10T09:31:25.985" v="2254"/>
          <ac:spMkLst>
            <pc:docMk/>
            <pc:sldMk cId="3110718519" sldId="1926"/>
            <ac:spMk id="48" creationId="{0D3ED2AE-1A9F-4EAE-8EC4-BFE80716914E}"/>
          </ac:spMkLst>
        </pc:spChg>
        <pc:spChg chg="mod">
          <ac:chgData name="Mainkhrawbor Kongknaw [Chillibreeze]" userId="5b2b8286-cc64-4b23-a23e-65507bf6ce9a" providerId="ADAL" clId="{1A1EC597-6F80-43AE-B89C-BCAFC78584FF}" dt="2020-07-10T09:31:25.985" v="2254"/>
          <ac:spMkLst>
            <pc:docMk/>
            <pc:sldMk cId="3110718519" sldId="1926"/>
            <ac:spMk id="50" creationId="{B60B2B7A-7D9E-4D32-A743-4922E15424A3}"/>
          </ac:spMkLst>
        </pc:spChg>
        <pc:spChg chg="mod">
          <ac:chgData name="Mainkhrawbor Kongknaw [Chillibreeze]" userId="5b2b8286-cc64-4b23-a23e-65507bf6ce9a" providerId="ADAL" clId="{1A1EC597-6F80-43AE-B89C-BCAFC78584FF}" dt="2020-07-10T09:31:25.985" v="2254"/>
          <ac:spMkLst>
            <pc:docMk/>
            <pc:sldMk cId="3110718519" sldId="1926"/>
            <ac:spMk id="51" creationId="{B19E8F17-F076-4260-AD75-8FD8F147AB69}"/>
          </ac:spMkLst>
        </pc:spChg>
        <pc:spChg chg="mod">
          <ac:chgData name="Mainkhrawbor Kongknaw [Chillibreeze]" userId="5b2b8286-cc64-4b23-a23e-65507bf6ce9a" providerId="ADAL" clId="{1A1EC597-6F80-43AE-B89C-BCAFC78584FF}" dt="2020-07-10T09:31:25.985" v="2254"/>
          <ac:spMkLst>
            <pc:docMk/>
            <pc:sldMk cId="3110718519" sldId="1926"/>
            <ac:spMk id="53" creationId="{C5F649DA-F505-417E-BF10-E26E8627C0FE}"/>
          </ac:spMkLst>
        </pc:spChg>
        <pc:spChg chg="mod">
          <ac:chgData name="Mainkhrawbor Kongknaw [Chillibreeze]" userId="5b2b8286-cc64-4b23-a23e-65507bf6ce9a" providerId="ADAL" clId="{1A1EC597-6F80-43AE-B89C-BCAFC78584FF}" dt="2020-07-10T09:31:25.985" v="2254"/>
          <ac:spMkLst>
            <pc:docMk/>
            <pc:sldMk cId="3110718519" sldId="1926"/>
            <ac:spMk id="54" creationId="{8F11DE1C-BE41-4021-89AD-27952AAEF436}"/>
          </ac:spMkLst>
        </pc:spChg>
        <pc:spChg chg="mod">
          <ac:chgData name="Mainkhrawbor Kongknaw [Chillibreeze]" userId="5b2b8286-cc64-4b23-a23e-65507bf6ce9a" providerId="ADAL" clId="{1A1EC597-6F80-43AE-B89C-BCAFC78584FF}" dt="2020-07-10T09:31:25.985" v="2254"/>
          <ac:spMkLst>
            <pc:docMk/>
            <pc:sldMk cId="3110718519" sldId="1926"/>
            <ac:spMk id="56" creationId="{4E1513DB-7524-4820-8041-76BE7B6CB7A0}"/>
          </ac:spMkLst>
        </pc:spChg>
        <pc:spChg chg="mod">
          <ac:chgData name="Mainkhrawbor Kongknaw [Chillibreeze]" userId="5b2b8286-cc64-4b23-a23e-65507bf6ce9a" providerId="ADAL" clId="{1A1EC597-6F80-43AE-B89C-BCAFC78584FF}" dt="2020-07-10T09:31:25.985" v="2254"/>
          <ac:spMkLst>
            <pc:docMk/>
            <pc:sldMk cId="3110718519" sldId="1926"/>
            <ac:spMk id="57" creationId="{89720E3E-358A-4CC8-96CC-B6604492CF18}"/>
          </ac:spMkLst>
        </pc:spChg>
        <pc:spChg chg="mod">
          <ac:chgData name="Mainkhrawbor Kongknaw [Chillibreeze]" userId="5b2b8286-cc64-4b23-a23e-65507bf6ce9a" providerId="ADAL" clId="{1A1EC597-6F80-43AE-B89C-BCAFC78584FF}" dt="2020-07-10T09:39:45.166" v="2451"/>
          <ac:spMkLst>
            <pc:docMk/>
            <pc:sldMk cId="3110718519" sldId="1926"/>
            <ac:spMk id="64" creationId="{DE6AB8C3-C88E-471E-9ED2-49F53F740DA5}"/>
          </ac:spMkLst>
        </pc:spChg>
        <pc:spChg chg="mod">
          <ac:chgData name="Mainkhrawbor Kongknaw [Chillibreeze]" userId="5b2b8286-cc64-4b23-a23e-65507bf6ce9a" providerId="ADAL" clId="{1A1EC597-6F80-43AE-B89C-BCAFC78584FF}" dt="2020-07-10T09:39:45.166" v="2451"/>
          <ac:spMkLst>
            <pc:docMk/>
            <pc:sldMk cId="3110718519" sldId="1926"/>
            <ac:spMk id="65" creationId="{130F1CF0-229C-4154-9588-176CDEBEBBFF}"/>
          </ac:spMkLst>
        </pc:spChg>
        <pc:spChg chg="mod">
          <ac:chgData name="Mainkhrawbor Kongknaw [Chillibreeze]" userId="5b2b8286-cc64-4b23-a23e-65507bf6ce9a" providerId="ADAL" clId="{1A1EC597-6F80-43AE-B89C-BCAFC78584FF}" dt="2020-07-10T09:39:45.166" v="2451"/>
          <ac:spMkLst>
            <pc:docMk/>
            <pc:sldMk cId="3110718519" sldId="1926"/>
            <ac:spMk id="67" creationId="{463ACD16-BD4A-4D3C-9B0B-5A6DF1C2C467}"/>
          </ac:spMkLst>
        </pc:spChg>
        <pc:spChg chg="mod">
          <ac:chgData name="Mainkhrawbor Kongknaw [Chillibreeze]" userId="5b2b8286-cc64-4b23-a23e-65507bf6ce9a" providerId="ADAL" clId="{1A1EC597-6F80-43AE-B89C-BCAFC78584FF}" dt="2020-07-10T09:39:45.166" v="2451"/>
          <ac:spMkLst>
            <pc:docMk/>
            <pc:sldMk cId="3110718519" sldId="1926"/>
            <ac:spMk id="68" creationId="{6A9B3F35-4753-452B-B08B-72FCE88383E9}"/>
          </ac:spMkLst>
        </pc:spChg>
        <pc:spChg chg="mod">
          <ac:chgData name="Mainkhrawbor Kongknaw [Chillibreeze]" userId="5b2b8286-cc64-4b23-a23e-65507bf6ce9a" providerId="ADAL" clId="{1A1EC597-6F80-43AE-B89C-BCAFC78584FF}" dt="2020-07-10T09:39:45.166" v="2451"/>
          <ac:spMkLst>
            <pc:docMk/>
            <pc:sldMk cId="3110718519" sldId="1926"/>
            <ac:spMk id="70" creationId="{69E00C4A-1C8D-49FA-94B4-2B02ED88B1A4}"/>
          </ac:spMkLst>
        </pc:spChg>
        <pc:spChg chg="mod">
          <ac:chgData name="Mainkhrawbor Kongknaw [Chillibreeze]" userId="5b2b8286-cc64-4b23-a23e-65507bf6ce9a" providerId="ADAL" clId="{1A1EC597-6F80-43AE-B89C-BCAFC78584FF}" dt="2020-07-10T09:39:45.166" v="2451"/>
          <ac:spMkLst>
            <pc:docMk/>
            <pc:sldMk cId="3110718519" sldId="1926"/>
            <ac:spMk id="71" creationId="{301A1E05-4B7A-49FC-8D5A-05988FBB1B27}"/>
          </ac:spMkLst>
        </pc:spChg>
        <pc:spChg chg="mod">
          <ac:chgData name="Mainkhrawbor Kongknaw [Chillibreeze]" userId="5b2b8286-cc64-4b23-a23e-65507bf6ce9a" providerId="ADAL" clId="{1A1EC597-6F80-43AE-B89C-BCAFC78584FF}" dt="2020-07-10T09:39:45.166" v="2451"/>
          <ac:spMkLst>
            <pc:docMk/>
            <pc:sldMk cId="3110718519" sldId="1926"/>
            <ac:spMk id="73" creationId="{1A3533A7-1F19-4BBA-AE26-DFDE856C0FEC}"/>
          </ac:spMkLst>
        </pc:spChg>
        <pc:spChg chg="mod">
          <ac:chgData name="Mainkhrawbor Kongknaw [Chillibreeze]" userId="5b2b8286-cc64-4b23-a23e-65507bf6ce9a" providerId="ADAL" clId="{1A1EC597-6F80-43AE-B89C-BCAFC78584FF}" dt="2020-07-10T09:39:45.166" v="2451"/>
          <ac:spMkLst>
            <pc:docMk/>
            <pc:sldMk cId="3110718519" sldId="1926"/>
            <ac:spMk id="74" creationId="{F7FCF954-2144-4AFB-B65C-70B8DDC3E6F0}"/>
          </ac:spMkLst>
        </pc:spChg>
        <pc:spChg chg="mod">
          <ac:chgData name="Mainkhrawbor Kongknaw [Chillibreeze]" userId="5b2b8286-cc64-4b23-a23e-65507bf6ce9a" providerId="ADAL" clId="{1A1EC597-6F80-43AE-B89C-BCAFC78584FF}" dt="2020-07-10T09:39:45.166" v="2451"/>
          <ac:spMkLst>
            <pc:docMk/>
            <pc:sldMk cId="3110718519" sldId="1926"/>
            <ac:spMk id="76" creationId="{F8ACC8D0-9F95-4F02-B48B-09E309C83A3C}"/>
          </ac:spMkLst>
        </pc:spChg>
        <pc:spChg chg="mod">
          <ac:chgData name="Mainkhrawbor Kongknaw [Chillibreeze]" userId="5b2b8286-cc64-4b23-a23e-65507bf6ce9a" providerId="ADAL" clId="{1A1EC597-6F80-43AE-B89C-BCAFC78584FF}" dt="2020-07-10T09:39:45.166" v="2451"/>
          <ac:spMkLst>
            <pc:docMk/>
            <pc:sldMk cId="3110718519" sldId="1926"/>
            <ac:spMk id="77" creationId="{4A0CD032-712A-40F0-B54F-6A83C9A3E138}"/>
          </ac:spMkLst>
        </pc:spChg>
        <pc:grpChg chg="add del mod">
          <ac:chgData name="Mainkhrawbor Kongknaw [Chillibreeze]" userId="5b2b8286-cc64-4b23-a23e-65507bf6ce9a" providerId="ADAL" clId="{1A1EC597-6F80-43AE-B89C-BCAFC78584FF}" dt="2020-07-10T09:31:41.073" v="2260" actId="165"/>
          <ac:grpSpMkLst>
            <pc:docMk/>
            <pc:sldMk cId="3110718519" sldId="1926"/>
            <ac:grpSpMk id="3" creationId="{AE9C2AD4-8540-4705-BFF4-4FB314B2B95B}"/>
          </ac:grpSpMkLst>
        </pc:grpChg>
        <pc:grpChg chg="del mod topLvl">
          <ac:chgData name="Mainkhrawbor Kongknaw [Chillibreeze]" userId="5b2b8286-cc64-4b23-a23e-65507bf6ce9a" providerId="ADAL" clId="{1A1EC597-6F80-43AE-B89C-BCAFC78584FF}" dt="2020-07-10T09:31:19.702" v="2253" actId="478"/>
          <ac:grpSpMkLst>
            <pc:docMk/>
            <pc:sldMk cId="3110718519" sldId="1926"/>
            <ac:grpSpMk id="5" creationId="{5261E87E-4B84-48C4-A8B2-0720A621DF9F}"/>
          </ac:grpSpMkLst>
        </pc:grpChg>
        <pc:grpChg chg="del">
          <ac:chgData name="Mainkhrawbor Kongknaw [Chillibreeze]" userId="5b2b8286-cc64-4b23-a23e-65507bf6ce9a" providerId="ADAL" clId="{1A1EC597-6F80-43AE-B89C-BCAFC78584FF}" dt="2020-07-10T09:13:12.559" v="2037" actId="165"/>
          <ac:grpSpMkLst>
            <pc:docMk/>
            <pc:sldMk cId="3110718519" sldId="1926"/>
            <ac:grpSpMk id="8" creationId="{6A6F4814-A2CF-4F57-A7C6-996FCB08A1FD}"/>
          </ac:grpSpMkLst>
        </pc:grpChg>
        <pc:grpChg chg="del mod topLvl">
          <ac:chgData name="Mainkhrawbor Kongknaw [Chillibreeze]" userId="5b2b8286-cc64-4b23-a23e-65507bf6ce9a" providerId="ADAL" clId="{1A1EC597-6F80-43AE-B89C-BCAFC78584FF}" dt="2020-07-10T09:31:19.702" v="2253" actId="478"/>
          <ac:grpSpMkLst>
            <pc:docMk/>
            <pc:sldMk cId="3110718519" sldId="1926"/>
            <ac:grpSpMk id="11" creationId="{32F742D1-FF06-4A02-8C71-B615445D8338}"/>
          </ac:grpSpMkLst>
        </pc:grpChg>
        <pc:grpChg chg="del">
          <ac:chgData name="Mainkhrawbor Kongknaw [Chillibreeze]" userId="5b2b8286-cc64-4b23-a23e-65507bf6ce9a" providerId="ADAL" clId="{1A1EC597-6F80-43AE-B89C-BCAFC78584FF}" dt="2020-07-10T09:13:12.559" v="2037" actId="165"/>
          <ac:grpSpMkLst>
            <pc:docMk/>
            <pc:sldMk cId="3110718519" sldId="1926"/>
            <ac:grpSpMk id="14" creationId="{9B54435B-8881-44CB-9325-BF51A01EC509}"/>
          </ac:grpSpMkLst>
        </pc:grpChg>
        <pc:grpChg chg="del">
          <ac:chgData name="Mainkhrawbor Kongknaw [Chillibreeze]" userId="5b2b8286-cc64-4b23-a23e-65507bf6ce9a" providerId="ADAL" clId="{1A1EC597-6F80-43AE-B89C-BCAFC78584FF}" dt="2020-07-10T09:13:12.559" v="2037" actId="165"/>
          <ac:grpSpMkLst>
            <pc:docMk/>
            <pc:sldMk cId="3110718519" sldId="1926"/>
            <ac:grpSpMk id="16" creationId="{2D795935-2735-4AE1-BF96-086409478661}"/>
          </ac:grpSpMkLst>
        </pc:grpChg>
        <pc:grpChg chg="del mod topLvl">
          <ac:chgData name="Mainkhrawbor Kongknaw [Chillibreeze]" userId="5b2b8286-cc64-4b23-a23e-65507bf6ce9a" providerId="ADAL" clId="{1A1EC597-6F80-43AE-B89C-BCAFC78584FF}" dt="2020-07-10T09:31:19.702" v="2253" actId="478"/>
          <ac:grpSpMkLst>
            <pc:docMk/>
            <pc:sldMk cId="3110718519" sldId="1926"/>
            <ac:grpSpMk id="17" creationId="{71369710-F886-47BF-B5AF-F7FFDC36BD13}"/>
          </ac:grpSpMkLst>
        </pc:grpChg>
        <pc:grpChg chg="del">
          <ac:chgData name="Mainkhrawbor Kongknaw [Chillibreeze]" userId="5b2b8286-cc64-4b23-a23e-65507bf6ce9a" providerId="ADAL" clId="{1A1EC597-6F80-43AE-B89C-BCAFC78584FF}" dt="2020-07-10T09:13:12.559" v="2037" actId="165"/>
          <ac:grpSpMkLst>
            <pc:docMk/>
            <pc:sldMk cId="3110718519" sldId="1926"/>
            <ac:grpSpMk id="20" creationId="{10DCB08C-C276-4B23-9E7E-8AC62878BAFE}"/>
          </ac:grpSpMkLst>
        </pc:grpChg>
        <pc:grpChg chg="del">
          <ac:chgData name="Mainkhrawbor Kongknaw [Chillibreeze]" userId="5b2b8286-cc64-4b23-a23e-65507bf6ce9a" providerId="ADAL" clId="{1A1EC597-6F80-43AE-B89C-BCAFC78584FF}" dt="2020-07-10T09:13:12.559" v="2037" actId="165"/>
          <ac:grpSpMkLst>
            <pc:docMk/>
            <pc:sldMk cId="3110718519" sldId="1926"/>
            <ac:grpSpMk id="22" creationId="{943D61FF-93EB-402F-8DDA-A880CFDBAED0}"/>
          </ac:grpSpMkLst>
        </pc:grpChg>
        <pc:grpChg chg="del mod topLvl">
          <ac:chgData name="Mainkhrawbor Kongknaw [Chillibreeze]" userId="5b2b8286-cc64-4b23-a23e-65507bf6ce9a" providerId="ADAL" clId="{1A1EC597-6F80-43AE-B89C-BCAFC78584FF}" dt="2020-07-10T09:31:19.702" v="2253" actId="478"/>
          <ac:grpSpMkLst>
            <pc:docMk/>
            <pc:sldMk cId="3110718519" sldId="1926"/>
            <ac:grpSpMk id="23" creationId="{E61B35BE-70B2-4F0D-A1AD-9B55215CFDC6}"/>
          </ac:grpSpMkLst>
        </pc:grpChg>
        <pc:grpChg chg="del mod topLvl">
          <ac:chgData name="Mainkhrawbor Kongknaw [Chillibreeze]" userId="5b2b8286-cc64-4b23-a23e-65507bf6ce9a" providerId="ADAL" clId="{1A1EC597-6F80-43AE-B89C-BCAFC78584FF}" dt="2020-07-10T09:31:19.702" v="2253" actId="478"/>
          <ac:grpSpMkLst>
            <pc:docMk/>
            <pc:sldMk cId="3110718519" sldId="1926"/>
            <ac:grpSpMk id="29" creationId="{A37224B1-3912-4061-86B9-2B348A6EB882}"/>
          </ac:grpSpMkLst>
        </pc:grpChg>
        <pc:grpChg chg="add del mod">
          <ac:chgData name="Mainkhrawbor Kongknaw [Chillibreeze]" userId="5b2b8286-cc64-4b23-a23e-65507bf6ce9a" providerId="ADAL" clId="{1A1EC597-6F80-43AE-B89C-BCAFC78584FF}" dt="2020-07-10T09:39:44.863" v="2450" actId="478"/>
          <ac:grpSpMkLst>
            <pc:docMk/>
            <pc:sldMk cId="3110718519" sldId="1926"/>
            <ac:grpSpMk id="43" creationId="{64755827-B63A-47DE-907F-2536B51728CF}"/>
          </ac:grpSpMkLst>
        </pc:grpChg>
        <pc:grpChg chg="add del mod">
          <ac:chgData name="Mainkhrawbor Kongknaw [Chillibreeze]" userId="5b2b8286-cc64-4b23-a23e-65507bf6ce9a" providerId="ADAL" clId="{1A1EC597-6F80-43AE-B89C-BCAFC78584FF}" dt="2020-07-10T09:39:44.863" v="2450" actId="478"/>
          <ac:grpSpMkLst>
            <pc:docMk/>
            <pc:sldMk cId="3110718519" sldId="1926"/>
            <ac:grpSpMk id="46" creationId="{F42ED2B4-656D-4571-BE6F-E3F0B5EB775A}"/>
          </ac:grpSpMkLst>
        </pc:grpChg>
        <pc:grpChg chg="add del mod">
          <ac:chgData name="Mainkhrawbor Kongknaw [Chillibreeze]" userId="5b2b8286-cc64-4b23-a23e-65507bf6ce9a" providerId="ADAL" clId="{1A1EC597-6F80-43AE-B89C-BCAFC78584FF}" dt="2020-07-10T09:39:44.863" v="2450" actId="478"/>
          <ac:grpSpMkLst>
            <pc:docMk/>
            <pc:sldMk cId="3110718519" sldId="1926"/>
            <ac:grpSpMk id="49" creationId="{221CE475-BBC8-41CF-B49B-2345C0D10704}"/>
          </ac:grpSpMkLst>
        </pc:grpChg>
        <pc:grpChg chg="add del mod">
          <ac:chgData name="Mainkhrawbor Kongknaw [Chillibreeze]" userId="5b2b8286-cc64-4b23-a23e-65507bf6ce9a" providerId="ADAL" clId="{1A1EC597-6F80-43AE-B89C-BCAFC78584FF}" dt="2020-07-10T09:39:44.863" v="2450" actId="478"/>
          <ac:grpSpMkLst>
            <pc:docMk/>
            <pc:sldMk cId="3110718519" sldId="1926"/>
            <ac:grpSpMk id="52" creationId="{008BF2D0-AC69-42D2-9271-1681149EA513}"/>
          </ac:grpSpMkLst>
        </pc:grpChg>
        <pc:grpChg chg="add del mod">
          <ac:chgData name="Mainkhrawbor Kongknaw [Chillibreeze]" userId="5b2b8286-cc64-4b23-a23e-65507bf6ce9a" providerId="ADAL" clId="{1A1EC597-6F80-43AE-B89C-BCAFC78584FF}" dt="2020-07-10T09:39:44.863" v="2450" actId="478"/>
          <ac:grpSpMkLst>
            <pc:docMk/>
            <pc:sldMk cId="3110718519" sldId="1926"/>
            <ac:grpSpMk id="55" creationId="{0F47B6ED-19D2-49BD-A05F-9BCF878C0765}"/>
          </ac:grpSpMkLst>
        </pc:grpChg>
        <pc:grpChg chg="add mod">
          <ac:chgData name="Mainkhrawbor Kongknaw [Chillibreeze]" userId="5b2b8286-cc64-4b23-a23e-65507bf6ce9a" providerId="ADAL" clId="{1A1EC597-6F80-43AE-B89C-BCAFC78584FF}" dt="2020-07-10T09:39:45.166" v="2451"/>
          <ac:grpSpMkLst>
            <pc:docMk/>
            <pc:sldMk cId="3110718519" sldId="1926"/>
            <ac:grpSpMk id="63" creationId="{E42616CC-F84A-4F7A-8AD5-D078E48A4DB7}"/>
          </ac:grpSpMkLst>
        </pc:grpChg>
        <pc:grpChg chg="add mod">
          <ac:chgData name="Mainkhrawbor Kongknaw [Chillibreeze]" userId="5b2b8286-cc64-4b23-a23e-65507bf6ce9a" providerId="ADAL" clId="{1A1EC597-6F80-43AE-B89C-BCAFC78584FF}" dt="2020-07-10T09:39:45.166" v="2451"/>
          <ac:grpSpMkLst>
            <pc:docMk/>
            <pc:sldMk cId="3110718519" sldId="1926"/>
            <ac:grpSpMk id="66" creationId="{ADD8D153-17FA-4FF1-8E5C-37D8B58D4373}"/>
          </ac:grpSpMkLst>
        </pc:grpChg>
        <pc:grpChg chg="add mod">
          <ac:chgData name="Mainkhrawbor Kongknaw [Chillibreeze]" userId="5b2b8286-cc64-4b23-a23e-65507bf6ce9a" providerId="ADAL" clId="{1A1EC597-6F80-43AE-B89C-BCAFC78584FF}" dt="2020-07-10T09:39:45.166" v="2451"/>
          <ac:grpSpMkLst>
            <pc:docMk/>
            <pc:sldMk cId="3110718519" sldId="1926"/>
            <ac:grpSpMk id="69" creationId="{0AAEF53E-6E72-4963-B2A9-F488B2047CB2}"/>
          </ac:grpSpMkLst>
        </pc:grpChg>
        <pc:grpChg chg="add mod">
          <ac:chgData name="Mainkhrawbor Kongknaw [Chillibreeze]" userId="5b2b8286-cc64-4b23-a23e-65507bf6ce9a" providerId="ADAL" clId="{1A1EC597-6F80-43AE-B89C-BCAFC78584FF}" dt="2020-07-10T09:39:45.166" v="2451"/>
          <ac:grpSpMkLst>
            <pc:docMk/>
            <pc:sldMk cId="3110718519" sldId="1926"/>
            <ac:grpSpMk id="72" creationId="{6A821AB6-807A-42E1-AA6F-8257122097B0}"/>
          </ac:grpSpMkLst>
        </pc:grpChg>
        <pc:grpChg chg="add mod">
          <ac:chgData name="Mainkhrawbor Kongknaw [Chillibreeze]" userId="5b2b8286-cc64-4b23-a23e-65507bf6ce9a" providerId="ADAL" clId="{1A1EC597-6F80-43AE-B89C-BCAFC78584FF}" dt="2020-07-10T09:39:45.166" v="2451"/>
          <ac:grpSpMkLst>
            <pc:docMk/>
            <pc:sldMk cId="3110718519" sldId="1926"/>
            <ac:grpSpMk id="75" creationId="{24332370-B7AE-45EF-A18C-8C107AE1FB64}"/>
          </ac:grpSpMkLst>
        </pc:grpChg>
        <pc:picChg chg="add del mod">
          <ac:chgData name="Mainkhrawbor Kongknaw [Chillibreeze]" userId="5b2b8286-cc64-4b23-a23e-65507bf6ce9a" providerId="ADAL" clId="{1A1EC597-6F80-43AE-B89C-BCAFC78584FF}" dt="2020-07-10T09:31:19.702" v="2253" actId="478"/>
          <ac:picMkLst>
            <pc:docMk/>
            <pc:sldMk cId="3110718519" sldId="1926"/>
            <ac:picMk id="37" creationId="{66AD4F52-8352-45EA-BBD4-194F131AAD5B}"/>
          </ac:picMkLst>
        </pc:picChg>
        <pc:picChg chg="add del mod">
          <ac:chgData name="Mainkhrawbor Kongknaw [Chillibreeze]" userId="5b2b8286-cc64-4b23-a23e-65507bf6ce9a" providerId="ADAL" clId="{1A1EC597-6F80-43AE-B89C-BCAFC78584FF}" dt="2020-07-10T09:31:19.702" v="2253" actId="478"/>
          <ac:picMkLst>
            <pc:docMk/>
            <pc:sldMk cId="3110718519" sldId="1926"/>
            <ac:picMk id="38" creationId="{FD654627-D86F-407F-A9DB-2DAC6199EF6B}"/>
          </ac:picMkLst>
        </pc:picChg>
        <pc:picChg chg="add del mod">
          <ac:chgData name="Mainkhrawbor Kongknaw [Chillibreeze]" userId="5b2b8286-cc64-4b23-a23e-65507bf6ce9a" providerId="ADAL" clId="{1A1EC597-6F80-43AE-B89C-BCAFC78584FF}" dt="2020-07-10T09:31:19.702" v="2253" actId="478"/>
          <ac:picMkLst>
            <pc:docMk/>
            <pc:sldMk cId="3110718519" sldId="1926"/>
            <ac:picMk id="39" creationId="{7FE70014-5C08-4704-ACCC-A9154C5414E5}"/>
          </ac:picMkLst>
        </pc:picChg>
        <pc:picChg chg="add del mod">
          <ac:chgData name="Mainkhrawbor Kongknaw [Chillibreeze]" userId="5b2b8286-cc64-4b23-a23e-65507bf6ce9a" providerId="ADAL" clId="{1A1EC597-6F80-43AE-B89C-BCAFC78584FF}" dt="2020-07-10T09:31:19.702" v="2253" actId="478"/>
          <ac:picMkLst>
            <pc:docMk/>
            <pc:sldMk cId="3110718519" sldId="1926"/>
            <ac:picMk id="40" creationId="{4D32E26A-2E87-49A1-AFD7-807A027C5CAD}"/>
          </ac:picMkLst>
        </pc:picChg>
        <pc:picChg chg="add del mod">
          <ac:chgData name="Mainkhrawbor Kongknaw [Chillibreeze]" userId="5b2b8286-cc64-4b23-a23e-65507bf6ce9a" providerId="ADAL" clId="{1A1EC597-6F80-43AE-B89C-BCAFC78584FF}" dt="2020-07-10T09:31:19.702" v="2253" actId="478"/>
          <ac:picMkLst>
            <pc:docMk/>
            <pc:sldMk cId="3110718519" sldId="1926"/>
            <ac:picMk id="41" creationId="{087CA293-0B95-4CF1-901D-B72162E4B73E}"/>
          </ac:picMkLst>
        </pc:picChg>
        <pc:picChg chg="add del mod">
          <ac:chgData name="Mainkhrawbor Kongknaw [Chillibreeze]" userId="5b2b8286-cc64-4b23-a23e-65507bf6ce9a" providerId="ADAL" clId="{1A1EC597-6F80-43AE-B89C-BCAFC78584FF}" dt="2020-07-10T09:39:44.863" v="2450" actId="478"/>
          <ac:picMkLst>
            <pc:docMk/>
            <pc:sldMk cId="3110718519" sldId="1926"/>
            <ac:picMk id="58" creationId="{7F1BFF5E-392F-429C-B49A-9F8F1933FBBC}"/>
          </ac:picMkLst>
        </pc:picChg>
        <pc:picChg chg="add del mod">
          <ac:chgData name="Mainkhrawbor Kongknaw [Chillibreeze]" userId="5b2b8286-cc64-4b23-a23e-65507bf6ce9a" providerId="ADAL" clId="{1A1EC597-6F80-43AE-B89C-BCAFC78584FF}" dt="2020-07-10T09:39:44.863" v="2450" actId="478"/>
          <ac:picMkLst>
            <pc:docMk/>
            <pc:sldMk cId="3110718519" sldId="1926"/>
            <ac:picMk id="59" creationId="{17176AE7-9739-4727-83B1-DB8EC121DCB2}"/>
          </ac:picMkLst>
        </pc:picChg>
        <pc:picChg chg="add del mod">
          <ac:chgData name="Mainkhrawbor Kongknaw [Chillibreeze]" userId="5b2b8286-cc64-4b23-a23e-65507bf6ce9a" providerId="ADAL" clId="{1A1EC597-6F80-43AE-B89C-BCAFC78584FF}" dt="2020-07-10T09:39:44.863" v="2450" actId="478"/>
          <ac:picMkLst>
            <pc:docMk/>
            <pc:sldMk cId="3110718519" sldId="1926"/>
            <ac:picMk id="60" creationId="{A5FB3EB1-FC04-44F2-91CC-49AEE9556957}"/>
          </ac:picMkLst>
        </pc:picChg>
        <pc:picChg chg="add del mod">
          <ac:chgData name="Mainkhrawbor Kongknaw [Chillibreeze]" userId="5b2b8286-cc64-4b23-a23e-65507bf6ce9a" providerId="ADAL" clId="{1A1EC597-6F80-43AE-B89C-BCAFC78584FF}" dt="2020-07-10T09:39:44.863" v="2450" actId="478"/>
          <ac:picMkLst>
            <pc:docMk/>
            <pc:sldMk cId="3110718519" sldId="1926"/>
            <ac:picMk id="61" creationId="{F7E5EF34-E5F9-42D5-BD78-A63ADE395322}"/>
          </ac:picMkLst>
        </pc:picChg>
        <pc:picChg chg="add del mod">
          <ac:chgData name="Mainkhrawbor Kongknaw [Chillibreeze]" userId="5b2b8286-cc64-4b23-a23e-65507bf6ce9a" providerId="ADAL" clId="{1A1EC597-6F80-43AE-B89C-BCAFC78584FF}" dt="2020-07-10T09:39:44.863" v="2450" actId="478"/>
          <ac:picMkLst>
            <pc:docMk/>
            <pc:sldMk cId="3110718519" sldId="1926"/>
            <ac:picMk id="62" creationId="{0FAA6D7A-6118-49DC-BEC4-3B28CA4A5D21}"/>
          </ac:picMkLst>
        </pc:picChg>
        <pc:picChg chg="add mod">
          <ac:chgData name="Mainkhrawbor Kongknaw [Chillibreeze]" userId="5b2b8286-cc64-4b23-a23e-65507bf6ce9a" providerId="ADAL" clId="{1A1EC597-6F80-43AE-B89C-BCAFC78584FF}" dt="2020-07-10T09:39:45.166" v="2451"/>
          <ac:picMkLst>
            <pc:docMk/>
            <pc:sldMk cId="3110718519" sldId="1926"/>
            <ac:picMk id="78" creationId="{D4111F8C-F079-4BB1-9E98-1BD436A28901}"/>
          </ac:picMkLst>
        </pc:picChg>
        <pc:picChg chg="add mod">
          <ac:chgData name="Mainkhrawbor Kongknaw [Chillibreeze]" userId="5b2b8286-cc64-4b23-a23e-65507bf6ce9a" providerId="ADAL" clId="{1A1EC597-6F80-43AE-B89C-BCAFC78584FF}" dt="2020-07-10T09:39:45.166" v="2451"/>
          <ac:picMkLst>
            <pc:docMk/>
            <pc:sldMk cId="3110718519" sldId="1926"/>
            <ac:picMk id="79" creationId="{E74B0649-32EE-469E-A468-77F1BAB6714A}"/>
          </ac:picMkLst>
        </pc:picChg>
        <pc:picChg chg="add mod">
          <ac:chgData name="Mainkhrawbor Kongknaw [Chillibreeze]" userId="5b2b8286-cc64-4b23-a23e-65507bf6ce9a" providerId="ADAL" clId="{1A1EC597-6F80-43AE-B89C-BCAFC78584FF}" dt="2020-07-10T09:39:45.166" v="2451"/>
          <ac:picMkLst>
            <pc:docMk/>
            <pc:sldMk cId="3110718519" sldId="1926"/>
            <ac:picMk id="80" creationId="{4C733BF4-5AC3-4FC3-96E7-D3A7DFEC98F4}"/>
          </ac:picMkLst>
        </pc:picChg>
        <pc:picChg chg="add mod">
          <ac:chgData name="Mainkhrawbor Kongknaw [Chillibreeze]" userId="5b2b8286-cc64-4b23-a23e-65507bf6ce9a" providerId="ADAL" clId="{1A1EC597-6F80-43AE-B89C-BCAFC78584FF}" dt="2020-07-10T09:39:45.166" v="2451"/>
          <ac:picMkLst>
            <pc:docMk/>
            <pc:sldMk cId="3110718519" sldId="1926"/>
            <ac:picMk id="81" creationId="{88364E8A-C739-4FEC-932D-6AD6676FDB9B}"/>
          </ac:picMkLst>
        </pc:picChg>
        <pc:picChg chg="add mod">
          <ac:chgData name="Mainkhrawbor Kongknaw [Chillibreeze]" userId="5b2b8286-cc64-4b23-a23e-65507bf6ce9a" providerId="ADAL" clId="{1A1EC597-6F80-43AE-B89C-BCAFC78584FF}" dt="2020-07-10T09:39:45.166" v="2451"/>
          <ac:picMkLst>
            <pc:docMk/>
            <pc:sldMk cId="3110718519" sldId="1926"/>
            <ac:picMk id="82" creationId="{8645BB21-AFBE-43FE-9671-1D5F868D4A25}"/>
          </ac:picMkLst>
        </pc:picChg>
        <pc:cxnChg chg="del">
          <ac:chgData name="Mainkhrawbor Kongknaw [Chillibreeze]" userId="5b2b8286-cc64-4b23-a23e-65507bf6ce9a" providerId="ADAL" clId="{1A1EC597-6F80-43AE-B89C-BCAFC78584FF}" dt="2020-07-10T06:49:12.563" v="999" actId="478"/>
          <ac:cxnSpMkLst>
            <pc:docMk/>
            <pc:sldMk cId="3110718519" sldId="1926"/>
            <ac:cxnSpMk id="33" creationId="{2D9A2FCD-D84D-4BB7-8BA4-D35C30D90D07}"/>
          </ac:cxnSpMkLst>
        </pc:cxnChg>
        <pc:cxnChg chg="del">
          <ac:chgData name="Mainkhrawbor Kongknaw [Chillibreeze]" userId="5b2b8286-cc64-4b23-a23e-65507bf6ce9a" providerId="ADAL" clId="{1A1EC597-6F80-43AE-B89C-BCAFC78584FF}" dt="2020-07-10T06:49:12.563" v="999" actId="478"/>
          <ac:cxnSpMkLst>
            <pc:docMk/>
            <pc:sldMk cId="3110718519" sldId="1926"/>
            <ac:cxnSpMk id="34" creationId="{199EBA73-E076-4337-9985-8E751FE521CE}"/>
          </ac:cxnSpMkLst>
        </pc:cxnChg>
        <pc:cxnChg chg="del">
          <ac:chgData name="Mainkhrawbor Kongknaw [Chillibreeze]" userId="5b2b8286-cc64-4b23-a23e-65507bf6ce9a" providerId="ADAL" clId="{1A1EC597-6F80-43AE-B89C-BCAFC78584FF}" dt="2020-07-10T06:49:12.563" v="999" actId="478"/>
          <ac:cxnSpMkLst>
            <pc:docMk/>
            <pc:sldMk cId="3110718519" sldId="1926"/>
            <ac:cxnSpMk id="35" creationId="{120DE0D1-A9A4-4275-96B9-89A1EE577245}"/>
          </ac:cxnSpMkLst>
        </pc:cxnChg>
        <pc:cxnChg chg="del">
          <ac:chgData name="Mainkhrawbor Kongknaw [Chillibreeze]" userId="5b2b8286-cc64-4b23-a23e-65507bf6ce9a" providerId="ADAL" clId="{1A1EC597-6F80-43AE-B89C-BCAFC78584FF}" dt="2020-07-10T06:49:12.563" v="999" actId="478"/>
          <ac:cxnSpMkLst>
            <pc:docMk/>
            <pc:sldMk cId="3110718519" sldId="1926"/>
            <ac:cxnSpMk id="36" creationId="{40A0C167-9DC5-4D9B-ACD6-198F1F852CF5}"/>
          </ac:cxnSpMkLst>
        </pc:cxnChg>
      </pc:sldChg>
      <pc:sldChg chg="addSp delSp modSp add mod">
        <pc:chgData name="Mainkhrawbor Kongknaw [Chillibreeze]" userId="5b2b8286-cc64-4b23-a23e-65507bf6ce9a" providerId="ADAL" clId="{1A1EC597-6F80-43AE-B89C-BCAFC78584FF}" dt="2020-07-10T09:48:26.220" v="2581" actId="12789"/>
        <pc:sldMkLst>
          <pc:docMk/>
          <pc:sldMk cId="742173368" sldId="1927"/>
        </pc:sldMkLst>
        <pc:spChg chg="mod">
          <ac:chgData name="Mainkhrawbor Kongknaw [Chillibreeze]" userId="5b2b8286-cc64-4b23-a23e-65507bf6ce9a" providerId="ADAL" clId="{1A1EC597-6F80-43AE-B89C-BCAFC78584FF}" dt="2020-07-10T07:33:58.170" v="1470" actId="1076"/>
          <ac:spMkLst>
            <pc:docMk/>
            <pc:sldMk cId="742173368" sldId="1927"/>
            <ac:spMk id="2" creationId="{891F292C-66B2-4DFE-BA39-E4894F75317E}"/>
          </ac:spMkLst>
        </pc:spChg>
        <pc:spChg chg="mod">
          <ac:chgData name="Mainkhrawbor Kongknaw [Chillibreeze]" userId="5b2b8286-cc64-4b23-a23e-65507bf6ce9a" providerId="ADAL" clId="{1A1EC597-6F80-43AE-B89C-BCAFC78584FF}" dt="2020-07-10T07:31:30.868" v="1427" actId="21"/>
          <ac:spMkLst>
            <pc:docMk/>
            <pc:sldMk cId="742173368" sldId="1927"/>
            <ac:spMk id="7" creationId="{6B7E2651-1456-43CF-B49A-6A192C0F871D}"/>
          </ac:spMkLst>
        </pc:spChg>
        <pc:spChg chg="mod">
          <ac:chgData name="Mainkhrawbor Kongknaw [Chillibreeze]" userId="5b2b8286-cc64-4b23-a23e-65507bf6ce9a" providerId="ADAL" clId="{1A1EC597-6F80-43AE-B89C-BCAFC78584FF}" dt="2020-07-10T07:31:39.507" v="1429" actId="21"/>
          <ac:spMkLst>
            <pc:docMk/>
            <pc:sldMk cId="742173368" sldId="1927"/>
            <ac:spMk id="10" creationId="{0A0B089C-CB8E-4EAE-8D52-FCCF7D32AB38}"/>
          </ac:spMkLst>
        </pc:spChg>
        <pc:spChg chg="mod">
          <ac:chgData name="Mainkhrawbor Kongknaw [Chillibreeze]" userId="5b2b8286-cc64-4b23-a23e-65507bf6ce9a" providerId="ADAL" clId="{1A1EC597-6F80-43AE-B89C-BCAFC78584FF}" dt="2020-07-10T07:31:44.099" v="1431" actId="21"/>
          <ac:spMkLst>
            <pc:docMk/>
            <pc:sldMk cId="742173368" sldId="1927"/>
            <ac:spMk id="13" creationId="{365127C6-36B2-49D2-B901-A339EEA45E1E}"/>
          </ac:spMkLst>
        </pc:spChg>
        <pc:spChg chg="mod">
          <ac:chgData name="Mainkhrawbor Kongknaw [Chillibreeze]" userId="5b2b8286-cc64-4b23-a23e-65507bf6ce9a" providerId="ADAL" clId="{1A1EC597-6F80-43AE-B89C-BCAFC78584FF}" dt="2020-07-10T07:31:48.059" v="1433" actId="21"/>
          <ac:spMkLst>
            <pc:docMk/>
            <pc:sldMk cId="742173368" sldId="1927"/>
            <ac:spMk id="21" creationId="{2F572224-BC0B-4FF3-8DFD-A56248A0E3A6}"/>
          </ac:spMkLst>
        </pc:spChg>
        <pc:spChg chg="mod topLvl">
          <ac:chgData name="Mainkhrawbor Kongknaw [Chillibreeze]" userId="5b2b8286-cc64-4b23-a23e-65507bf6ce9a" providerId="ADAL" clId="{1A1EC597-6F80-43AE-B89C-BCAFC78584FF}" dt="2020-07-10T07:32:01.022" v="1435" actId="21"/>
          <ac:spMkLst>
            <pc:docMk/>
            <pc:sldMk cId="742173368" sldId="1927"/>
            <ac:spMk id="24" creationId="{709BCEAC-8689-4225-B28F-56FB421A9C7F}"/>
          </ac:spMkLst>
        </pc:spChg>
        <pc:spChg chg="mod">
          <ac:chgData name="Mainkhrawbor Kongknaw [Chillibreeze]" userId="5b2b8286-cc64-4b23-a23e-65507bf6ce9a" providerId="ADAL" clId="{1A1EC597-6F80-43AE-B89C-BCAFC78584FF}" dt="2020-07-10T07:32:07.397" v="1437" actId="21"/>
          <ac:spMkLst>
            <pc:docMk/>
            <pc:sldMk cId="742173368" sldId="1927"/>
            <ac:spMk id="27" creationId="{944EE90B-2930-49CA-93EF-4B77B68C5F44}"/>
          </ac:spMkLst>
        </pc:spChg>
        <pc:spChg chg="add del mod">
          <ac:chgData name="Mainkhrawbor Kongknaw [Chillibreeze]" userId="5b2b8286-cc64-4b23-a23e-65507bf6ce9a" providerId="ADAL" clId="{1A1EC597-6F80-43AE-B89C-BCAFC78584FF}" dt="2020-07-10T07:31:12.959" v="1425"/>
          <ac:spMkLst>
            <pc:docMk/>
            <pc:sldMk cId="742173368" sldId="1927"/>
            <ac:spMk id="32" creationId="{1E38A60A-86E3-40FE-BB98-AE81CA46C685}"/>
          </ac:spMkLst>
        </pc:spChg>
        <pc:spChg chg="add del mod">
          <ac:chgData name="Mainkhrawbor Kongknaw [Chillibreeze]" userId="5b2b8286-cc64-4b23-a23e-65507bf6ce9a" providerId="ADAL" clId="{1A1EC597-6F80-43AE-B89C-BCAFC78584FF}" dt="2020-07-10T07:31:12.959" v="1425"/>
          <ac:spMkLst>
            <pc:docMk/>
            <pc:sldMk cId="742173368" sldId="1927"/>
            <ac:spMk id="35" creationId="{8682B589-0346-4FC0-B1B7-66561BF3D63F}"/>
          </ac:spMkLst>
        </pc:spChg>
        <pc:spChg chg="add del mod">
          <ac:chgData name="Mainkhrawbor Kongknaw [Chillibreeze]" userId="5b2b8286-cc64-4b23-a23e-65507bf6ce9a" providerId="ADAL" clId="{1A1EC597-6F80-43AE-B89C-BCAFC78584FF}" dt="2020-07-10T07:31:12.959" v="1425"/>
          <ac:spMkLst>
            <pc:docMk/>
            <pc:sldMk cId="742173368" sldId="1927"/>
            <ac:spMk id="38" creationId="{16C9259B-7FB9-42C7-907D-43351D798732}"/>
          </ac:spMkLst>
        </pc:spChg>
        <pc:spChg chg="add del mod">
          <ac:chgData name="Mainkhrawbor Kongknaw [Chillibreeze]" userId="5b2b8286-cc64-4b23-a23e-65507bf6ce9a" providerId="ADAL" clId="{1A1EC597-6F80-43AE-B89C-BCAFC78584FF}" dt="2020-07-10T07:31:12.959" v="1425"/>
          <ac:spMkLst>
            <pc:docMk/>
            <pc:sldMk cId="742173368" sldId="1927"/>
            <ac:spMk id="41" creationId="{5FBF83F1-2E3D-4D98-B64F-71694A10715F}"/>
          </ac:spMkLst>
        </pc:spChg>
        <pc:spChg chg="add del mod">
          <ac:chgData name="Mainkhrawbor Kongknaw [Chillibreeze]" userId="5b2b8286-cc64-4b23-a23e-65507bf6ce9a" providerId="ADAL" clId="{1A1EC597-6F80-43AE-B89C-BCAFC78584FF}" dt="2020-07-10T07:31:12.959" v="1425"/>
          <ac:spMkLst>
            <pc:docMk/>
            <pc:sldMk cId="742173368" sldId="1927"/>
            <ac:spMk id="44" creationId="{7E9FBE9E-0F16-4C1C-8506-D42B3D9B2362}"/>
          </ac:spMkLst>
        </pc:spChg>
        <pc:spChg chg="mod">
          <ac:chgData name="Mainkhrawbor Kongknaw [Chillibreeze]" userId="5b2b8286-cc64-4b23-a23e-65507bf6ce9a" providerId="ADAL" clId="{1A1EC597-6F80-43AE-B89C-BCAFC78584FF}" dt="2020-07-10T07:32:11.470" v="1439" actId="21"/>
          <ac:spMkLst>
            <pc:docMk/>
            <pc:sldMk cId="742173368" sldId="1927"/>
            <ac:spMk id="46" creationId="{237F06DA-8876-44AF-BB3C-84C799DC2389}"/>
          </ac:spMkLst>
        </pc:spChg>
        <pc:spChg chg="add del mod">
          <ac:chgData name="Mainkhrawbor Kongknaw [Chillibreeze]" userId="5b2b8286-cc64-4b23-a23e-65507bf6ce9a" providerId="ADAL" clId="{1A1EC597-6F80-43AE-B89C-BCAFC78584FF}" dt="2020-07-10T07:31:12.959" v="1425"/>
          <ac:spMkLst>
            <pc:docMk/>
            <pc:sldMk cId="742173368" sldId="1927"/>
            <ac:spMk id="49" creationId="{97AF5F7F-3440-4F02-B7FD-756404355685}"/>
          </ac:spMkLst>
        </pc:spChg>
        <pc:spChg chg="add del mod">
          <ac:chgData name="Mainkhrawbor Kongknaw [Chillibreeze]" userId="5b2b8286-cc64-4b23-a23e-65507bf6ce9a" providerId="ADAL" clId="{1A1EC597-6F80-43AE-B89C-BCAFC78584FF}" dt="2020-07-10T07:31:12.959" v="1425"/>
          <ac:spMkLst>
            <pc:docMk/>
            <pc:sldMk cId="742173368" sldId="1927"/>
            <ac:spMk id="52" creationId="{C525C131-D332-4AB3-86CF-0F91E36CEA1E}"/>
          </ac:spMkLst>
        </pc:spChg>
        <pc:spChg chg="add mod topLvl">
          <ac:chgData name="Mainkhrawbor Kongknaw [Chillibreeze]" userId="5b2b8286-cc64-4b23-a23e-65507bf6ce9a" providerId="ADAL" clId="{1A1EC597-6F80-43AE-B89C-BCAFC78584FF}" dt="2020-07-10T09:34:31.866" v="2357" actId="165"/>
          <ac:spMkLst>
            <pc:docMk/>
            <pc:sldMk cId="742173368" sldId="1927"/>
            <ac:spMk id="54" creationId="{3A81DCFC-5969-4896-BCC4-A27E7CE0EF40}"/>
          </ac:spMkLst>
        </pc:spChg>
        <pc:spChg chg="add mod topLvl">
          <ac:chgData name="Mainkhrawbor Kongknaw [Chillibreeze]" userId="5b2b8286-cc64-4b23-a23e-65507bf6ce9a" providerId="ADAL" clId="{1A1EC597-6F80-43AE-B89C-BCAFC78584FF}" dt="2020-07-10T09:34:31.866" v="2357" actId="165"/>
          <ac:spMkLst>
            <pc:docMk/>
            <pc:sldMk cId="742173368" sldId="1927"/>
            <ac:spMk id="57" creationId="{A3390E89-6BAA-4B12-83C6-53DD09772E69}"/>
          </ac:spMkLst>
        </pc:spChg>
        <pc:spChg chg="add mod topLvl">
          <ac:chgData name="Mainkhrawbor Kongknaw [Chillibreeze]" userId="5b2b8286-cc64-4b23-a23e-65507bf6ce9a" providerId="ADAL" clId="{1A1EC597-6F80-43AE-B89C-BCAFC78584FF}" dt="2020-07-10T09:34:31.866" v="2357" actId="165"/>
          <ac:spMkLst>
            <pc:docMk/>
            <pc:sldMk cId="742173368" sldId="1927"/>
            <ac:spMk id="61" creationId="{F84EC374-F918-4F0A-A367-8D01207AC25A}"/>
          </ac:spMkLst>
        </pc:spChg>
        <pc:spChg chg="add mod topLvl">
          <ac:chgData name="Mainkhrawbor Kongknaw [Chillibreeze]" userId="5b2b8286-cc64-4b23-a23e-65507bf6ce9a" providerId="ADAL" clId="{1A1EC597-6F80-43AE-B89C-BCAFC78584FF}" dt="2020-07-10T09:34:31.866" v="2357" actId="165"/>
          <ac:spMkLst>
            <pc:docMk/>
            <pc:sldMk cId="742173368" sldId="1927"/>
            <ac:spMk id="64" creationId="{B54BA0C1-D3D8-41FC-B477-64604AA75EFC}"/>
          </ac:spMkLst>
        </pc:spChg>
        <pc:spChg chg="add mod topLvl">
          <ac:chgData name="Mainkhrawbor Kongknaw [Chillibreeze]" userId="5b2b8286-cc64-4b23-a23e-65507bf6ce9a" providerId="ADAL" clId="{1A1EC597-6F80-43AE-B89C-BCAFC78584FF}" dt="2020-07-10T09:34:31.866" v="2357" actId="165"/>
          <ac:spMkLst>
            <pc:docMk/>
            <pc:sldMk cId="742173368" sldId="1927"/>
            <ac:spMk id="67" creationId="{9BDDA7EB-9013-458F-8CCC-DC3A75B51472}"/>
          </ac:spMkLst>
        </pc:spChg>
        <pc:spChg chg="add mod topLvl">
          <ac:chgData name="Mainkhrawbor Kongknaw [Chillibreeze]" userId="5b2b8286-cc64-4b23-a23e-65507bf6ce9a" providerId="ADAL" clId="{1A1EC597-6F80-43AE-B89C-BCAFC78584FF}" dt="2020-07-10T09:34:43.059" v="2369"/>
          <ac:spMkLst>
            <pc:docMk/>
            <pc:sldMk cId="742173368" sldId="1927"/>
            <ac:spMk id="69" creationId="{676DFD07-FF99-4F5D-B7DE-531848D863C7}"/>
          </ac:spMkLst>
        </pc:spChg>
        <pc:spChg chg="add mod topLvl">
          <ac:chgData name="Mainkhrawbor Kongknaw [Chillibreeze]" userId="5b2b8286-cc64-4b23-a23e-65507bf6ce9a" providerId="ADAL" clId="{1A1EC597-6F80-43AE-B89C-BCAFC78584FF}" dt="2020-07-10T09:34:47.614" v="2377"/>
          <ac:spMkLst>
            <pc:docMk/>
            <pc:sldMk cId="742173368" sldId="1927"/>
            <ac:spMk id="72" creationId="{AFC54C35-EEB2-4D2E-9060-F55DBB5F25C1}"/>
          </ac:spMkLst>
        </pc:spChg>
        <pc:spChg chg="add del mod">
          <ac:chgData name="Mainkhrawbor Kongknaw [Chillibreeze]" userId="5b2b8286-cc64-4b23-a23e-65507bf6ce9a" providerId="ADAL" clId="{1A1EC597-6F80-43AE-B89C-BCAFC78584FF}" dt="2020-07-10T07:32:16.855" v="1441" actId="478"/>
          <ac:spMkLst>
            <pc:docMk/>
            <pc:sldMk cId="742173368" sldId="1927"/>
            <ac:spMk id="75" creationId="{A21D86D2-D034-454E-9CCB-BAFB19DADCDB}"/>
          </ac:spMkLst>
        </pc:spChg>
        <pc:spChg chg="add mod">
          <ac:chgData name="Mainkhrawbor Kongknaw [Chillibreeze]" userId="5b2b8286-cc64-4b23-a23e-65507bf6ce9a" providerId="ADAL" clId="{1A1EC597-6F80-43AE-B89C-BCAFC78584FF}" dt="2020-07-10T07:35:41.881" v="1493" actId="571"/>
          <ac:spMkLst>
            <pc:docMk/>
            <pc:sldMk cId="742173368" sldId="1927"/>
            <ac:spMk id="81" creationId="{ECBE8A34-1A99-4FD6-8999-63EA27D36DA9}"/>
          </ac:spMkLst>
        </pc:spChg>
        <pc:spChg chg="add mod">
          <ac:chgData name="Mainkhrawbor Kongknaw [Chillibreeze]" userId="5b2b8286-cc64-4b23-a23e-65507bf6ce9a" providerId="ADAL" clId="{1A1EC597-6F80-43AE-B89C-BCAFC78584FF}" dt="2020-07-10T07:35:44.009" v="1495" actId="571"/>
          <ac:spMkLst>
            <pc:docMk/>
            <pc:sldMk cId="742173368" sldId="1927"/>
            <ac:spMk id="87" creationId="{B92A2D74-EFCE-4103-891C-A9444701787B}"/>
          </ac:spMkLst>
        </pc:spChg>
        <pc:spChg chg="add del mod">
          <ac:chgData name="Mainkhrawbor Kongknaw [Chillibreeze]" userId="5b2b8286-cc64-4b23-a23e-65507bf6ce9a" providerId="ADAL" clId="{1A1EC597-6F80-43AE-B89C-BCAFC78584FF}" dt="2020-07-10T07:39:48.080" v="1609" actId="478"/>
          <ac:spMkLst>
            <pc:docMk/>
            <pc:sldMk cId="742173368" sldId="1927"/>
            <ac:spMk id="100" creationId="{B853A38E-AFC9-4A08-ADA4-2086B5FAD799}"/>
          </ac:spMkLst>
        </pc:spChg>
        <pc:spChg chg="add mod">
          <ac:chgData name="Mainkhrawbor Kongknaw [Chillibreeze]" userId="5b2b8286-cc64-4b23-a23e-65507bf6ce9a" providerId="ADAL" clId="{1A1EC597-6F80-43AE-B89C-BCAFC78584FF}" dt="2020-07-10T08:36:45.376" v="1610"/>
          <ac:spMkLst>
            <pc:docMk/>
            <pc:sldMk cId="742173368" sldId="1927"/>
            <ac:spMk id="101" creationId="{6DC35E66-3157-4C15-866C-A58CCACFC72F}"/>
          </ac:spMkLst>
        </pc:spChg>
        <pc:spChg chg="add del mod">
          <ac:chgData name="Mainkhrawbor Kongknaw [Chillibreeze]" userId="5b2b8286-cc64-4b23-a23e-65507bf6ce9a" providerId="ADAL" clId="{1A1EC597-6F80-43AE-B89C-BCAFC78584FF}" dt="2020-07-10T08:44:10.467" v="1734" actId="21"/>
          <ac:spMkLst>
            <pc:docMk/>
            <pc:sldMk cId="742173368" sldId="1927"/>
            <ac:spMk id="102" creationId="{C7C9B08E-BA1A-4A96-9C25-65D4761A9785}"/>
          </ac:spMkLst>
        </pc:spChg>
        <pc:spChg chg="mod">
          <ac:chgData name="Mainkhrawbor Kongknaw [Chillibreeze]" userId="5b2b8286-cc64-4b23-a23e-65507bf6ce9a" providerId="ADAL" clId="{1A1EC597-6F80-43AE-B89C-BCAFC78584FF}" dt="2020-07-10T09:23:59.844" v="2137"/>
          <ac:spMkLst>
            <pc:docMk/>
            <pc:sldMk cId="742173368" sldId="1927"/>
            <ac:spMk id="104" creationId="{6DF8017C-CA9E-4AEC-95CB-6DA4FF29E6D0}"/>
          </ac:spMkLst>
        </pc:spChg>
        <pc:spChg chg="mod">
          <ac:chgData name="Mainkhrawbor Kongknaw [Chillibreeze]" userId="5b2b8286-cc64-4b23-a23e-65507bf6ce9a" providerId="ADAL" clId="{1A1EC597-6F80-43AE-B89C-BCAFC78584FF}" dt="2020-07-10T09:23:59.844" v="2137"/>
          <ac:spMkLst>
            <pc:docMk/>
            <pc:sldMk cId="742173368" sldId="1927"/>
            <ac:spMk id="105" creationId="{E9591F16-EC3C-481E-9576-55987A019D92}"/>
          </ac:spMkLst>
        </pc:spChg>
        <pc:spChg chg="mod">
          <ac:chgData name="Mainkhrawbor Kongknaw [Chillibreeze]" userId="5b2b8286-cc64-4b23-a23e-65507bf6ce9a" providerId="ADAL" clId="{1A1EC597-6F80-43AE-B89C-BCAFC78584FF}" dt="2020-07-10T09:24:07.649" v="2140" actId="571"/>
          <ac:spMkLst>
            <pc:docMk/>
            <pc:sldMk cId="742173368" sldId="1927"/>
            <ac:spMk id="107" creationId="{0BF412CA-0A49-4148-8B75-CF4419AA380D}"/>
          </ac:spMkLst>
        </pc:spChg>
        <pc:spChg chg="mod">
          <ac:chgData name="Mainkhrawbor Kongknaw [Chillibreeze]" userId="5b2b8286-cc64-4b23-a23e-65507bf6ce9a" providerId="ADAL" clId="{1A1EC597-6F80-43AE-B89C-BCAFC78584FF}" dt="2020-07-10T09:41:08.739" v="2470" actId="1582"/>
          <ac:spMkLst>
            <pc:docMk/>
            <pc:sldMk cId="742173368" sldId="1927"/>
            <ac:spMk id="108" creationId="{73BBCDF2-96A8-49DE-873A-F8D51FF7052A}"/>
          </ac:spMkLst>
        </pc:spChg>
        <pc:spChg chg="mod">
          <ac:chgData name="Mainkhrawbor Kongknaw [Chillibreeze]" userId="5b2b8286-cc64-4b23-a23e-65507bf6ce9a" providerId="ADAL" clId="{1A1EC597-6F80-43AE-B89C-BCAFC78584FF}" dt="2020-07-10T09:24:27.551" v="2146" actId="571"/>
          <ac:spMkLst>
            <pc:docMk/>
            <pc:sldMk cId="742173368" sldId="1927"/>
            <ac:spMk id="110" creationId="{1A3A7CD1-25B0-4C97-98CE-843C58BB686B}"/>
          </ac:spMkLst>
        </pc:spChg>
        <pc:spChg chg="mod">
          <ac:chgData name="Mainkhrawbor Kongknaw [Chillibreeze]" userId="5b2b8286-cc64-4b23-a23e-65507bf6ce9a" providerId="ADAL" clId="{1A1EC597-6F80-43AE-B89C-BCAFC78584FF}" dt="2020-07-10T09:41:11.126" v="2471" actId="1582"/>
          <ac:spMkLst>
            <pc:docMk/>
            <pc:sldMk cId="742173368" sldId="1927"/>
            <ac:spMk id="111" creationId="{02AB6D4C-4FE8-4572-96C8-F4B0E71BB186}"/>
          </ac:spMkLst>
        </pc:spChg>
        <pc:spChg chg="mod">
          <ac:chgData name="Mainkhrawbor Kongknaw [Chillibreeze]" userId="5b2b8286-cc64-4b23-a23e-65507bf6ce9a" providerId="ADAL" clId="{1A1EC597-6F80-43AE-B89C-BCAFC78584FF}" dt="2020-07-10T09:24:32.520" v="2147" actId="571"/>
          <ac:spMkLst>
            <pc:docMk/>
            <pc:sldMk cId="742173368" sldId="1927"/>
            <ac:spMk id="113" creationId="{2038A114-3334-4629-A0C1-C033EA9EC55C}"/>
          </ac:spMkLst>
        </pc:spChg>
        <pc:spChg chg="mod">
          <ac:chgData name="Mainkhrawbor Kongknaw [Chillibreeze]" userId="5b2b8286-cc64-4b23-a23e-65507bf6ce9a" providerId="ADAL" clId="{1A1EC597-6F80-43AE-B89C-BCAFC78584FF}" dt="2020-07-10T09:41:16.579" v="2474" actId="1582"/>
          <ac:spMkLst>
            <pc:docMk/>
            <pc:sldMk cId="742173368" sldId="1927"/>
            <ac:spMk id="114" creationId="{4CAECC9F-DAAF-4720-B630-C1777C676DA0}"/>
          </ac:spMkLst>
        </pc:spChg>
        <pc:spChg chg="mod">
          <ac:chgData name="Mainkhrawbor Kongknaw [Chillibreeze]" userId="5b2b8286-cc64-4b23-a23e-65507bf6ce9a" providerId="ADAL" clId="{1A1EC597-6F80-43AE-B89C-BCAFC78584FF}" dt="2020-07-10T09:24:34.128" v="2148" actId="571"/>
          <ac:spMkLst>
            <pc:docMk/>
            <pc:sldMk cId="742173368" sldId="1927"/>
            <ac:spMk id="116" creationId="{E8C9BAEE-642D-4E7A-B988-8C8A569E2109}"/>
          </ac:spMkLst>
        </pc:spChg>
        <pc:spChg chg="mod">
          <ac:chgData name="Mainkhrawbor Kongknaw [Chillibreeze]" userId="5b2b8286-cc64-4b23-a23e-65507bf6ce9a" providerId="ADAL" clId="{1A1EC597-6F80-43AE-B89C-BCAFC78584FF}" dt="2020-07-10T09:41:19.074" v="2475" actId="1582"/>
          <ac:spMkLst>
            <pc:docMk/>
            <pc:sldMk cId="742173368" sldId="1927"/>
            <ac:spMk id="117" creationId="{60B95090-B511-461F-9124-A1C43DD8601D}"/>
          </ac:spMkLst>
        </pc:spChg>
        <pc:spChg chg="mod">
          <ac:chgData name="Mainkhrawbor Kongknaw [Chillibreeze]" userId="5b2b8286-cc64-4b23-a23e-65507bf6ce9a" providerId="ADAL" clId="{1A1EC597-6F80-43AE-B89C-BCAFC78584FF}" dt="2020-07-10T09:24:39.088" v="2149" actId="571"/>
          <ac:spMkLst>
            <pc:docMk/>
            <pc:sldMk cId="742173368" sldId="1927"/>
            <ac:spMk id="119" creationId="{F63E5FA9-F37F-45D7-B7FA-D0F13D6E1F6A}"/>
          </ac:spMkLst>
        </pc:spChg>
        <pc:spChg chg="mod">
          <ac:chgData name="Mainkhrawbor Kongknaw [Chillibreeze]" userId="5b2b8286-cc64-4b23-a23e-65507bf6ce9a" providerId="ADAL" clId="{1A1EC597-6F80-43AE-B89C-BCAFC78584FF}" dt="2020-07-10T09:41:21.364" v="2476" actId="1582"/>
          <ac:spMkLst>
            <pc:docMk/>
            <pc:sldMk cId="742173368" sldId="1927"/>
            <ac:spMk id="120" creationId="{B13F448C-B06D-4970-A4DF-2CC5006C24D6}"/>
          </ac:spMkLst>
        </pc:spChg>
        <pc:spChg chg="mod">
          <ac:chgData name="Mainkhrawbor Kongknaw [Chillibreeze]" userId="5b2b8286-cc64-4b23-a23e-65507bf6ce9a" providerId="ADAL" clId="{1A1EC597-6F80-43AE-B89C-BCAFC78584FF}" dt="2020-07-10T09:34:37.910" v="2365"/>
          <ac:spMkLst>
            <pc:docMk/>
            <pc:sldMk cId="742173368" sldId="1927"/>
            <ac:spMk id="122" creationId="{4C03F6C9-3F4F-48EC-9C1B-D4B93C171771}"/>
          </ac:spMkLst>
        </pc:spChg>
        <pc:spChg chg="mod">
          <ac:chgData name="Mainkhrawbor Kongknaw [Chillibreeze]" userId="5b2b8286-cc64-4b23-a23e-65507bf6ce9a" providerId="ADAL" clId="{1A1EC597-6F80-43AE-B89C-BCAFC78584FF}" dt="2020-07-10T09:41:23.770" v="2477" actId="1582"/>
          <ac:spMkLst>
            <pc:docMk/>
            <pc:sldMk cId="742173368" sldId="1927"/>
            <ac:spMk id="123" creationId="{255D1297-6DE5-4811-BF50-3C0CFE0970B4}"/>
          </ac:spMkLst>
        </pc:spChg>
        <pc:spChg chg="mod">
          <ac:chgData name="Mainkhrawbor Kongknaw [Chillibreeze]" userId="5b2b8286-cc64-4b23-a23e-65507bf6ce9a" providerId="ADAL" clId="{1A1EC597-6F80-43AE-B89C-BCAFC78584FF}" dt="2020-07-10T09:34:34.724" v="2361"/>
          <ac:spMkLst>
            <pc:docMk/>
            <pc:sldMk cId="742173368" sldId="1927"/>
            <ac:spMk id="125" creationId="{6561906D-D489-48B2-9AE1-922B0FC85DFE}"/>
          </ac:spMkLst>
        </pc:spChg>
        <pc:spChg chg="mod">
          <ac:chgData name="Mainkhrawbor Kongknaw [Chillibreeze]" userId="5b2b8286-cc64-4b23-a23e-65507bf6ce9a" providerId="ADAL" clId="{1A1EC597-6F80-43AE-B89C-BCAFC78584FF}" dt="2020-07-10T09:41:26.366" v="2478" actId="1582"/>
          <ac:spMkLst>
            <pc:docMk/>
            <pc:sldMk cId="742173368" sldId="1927"/>
            <ac:spMk id="126" creationId="{3FBD5F72-9433-464F-9830-C17CF427446B}"/>
          </ac:spMkLst>
        </pc:spChg>
        <pc:spChg chg="mod">
          <ac:chgData name="Mainkhrawbor Kongknaw [Chillibreeze]" userId="5b2b8286-cc64-4b23-a23e-65507bf6ce9a" providerId="ADAL" clId="{1A1EC597-6F80-43AE-B89C-BCAFC78584FF}" dt="2020-07-10T09:24:47.842" v="2152" actId="571"/>
          <ac:spMkLst>
            <pc:docMk/>
            <pc:sldMk cId="742173368" sldId="1927"/>
            <ac:spMk id="128" creationId="{6AF0F098-EB1A-4728-AB0C-21BC41F23764}"/>
          </ac:spMkLst>
        </pc:spChg>
        <pc:spChg chg="mod">
          <ac:chgData name="Mainkhrawbor Kongknaw [Chillibreeze]" userId="5b2b8286-cc64-4b23-a23e-65507bf6ce9a" providerId="ADAL" clId="{1A1EC597-6F80-43AE-B89C-BCAFC78584FF}" dt="2020-07-10T09:24:47.842" v="2152" actId="571"/>
          <ac:spMkLst>
            <pc:docMk/>
            <pc:sldMk cId="742173368" sldId="1927"/>
            <ac:spMk id="129" creationId="{F9642A0A-758D-4149-BF95-A89FAD207A7D}"/>
          </ac:spMkLst>
        </pc:spChg>
        <pc:spChg chg="mod">
          <ac:chgData name="Mainkhrawbor Kongknaw [Chillibreeze]" userId="5b2b8286-cc64-4b23-a23e-65507bf6ce9a" providerId="ADAL" clId="{1A1EC597-6F80-43AE-B89C-BCAFC78584FF}" dt="2020-07-10T09:24:47.842" v="2152" actId="571"/>
          <ac:spMkLst>
            <pc:docMk/>
            <pc:sldMk cId="742173368" sldId="1927"/>
            <ac:spMk id="131" creationId="{E53192AE-B729-4CC5-B7CF-1BE98C1D2FE7}"/>
          </ac:spMkLst>
        </pc:spChg>
        <pc:spChg chg="mod">
          <ac:chgData name="Mainkhrawbor Kongknaw [Chillibreeze]" userId="5b2b8286-cc64-4b23-a23e-65507bf6ce9a" providerId="ADAL" clId="{1A1EC597-6F80-43AE-B89C-BCAFC78584FF}" dt="2020-07-10T09:24:47.842" v="2152" actId="571"/>
          <ac:spMkLst>
            <pc:docMk/>
            <pc:sldMk cId="742173368" sldId="1927"/>
            <ac:spMk id="132" creationId="{24D10809-FE73-4381-B181-89F6D3A405EF}"/>
          </ac:spMkLst>
        </pc:spChg>
        <pc:spChg chg="add mod">
          <ac:chgData name="Mainkhrawbor Kongknaw [Chillibreeze]" userId="5b2b8286-cc64-4b23-a23e-65507bf6ce9a" providerId="ADAL" clId="{1A1EC597-6F80-43AE-B89C-BCAFC78584FF}" dt="2020-07-10T09:24:59.237" v="2155" actId="571"/>
          <ac:spMkLst>
            <pc:docMk/>
            <pc:sldMk cId="742173368" sldId="1927"/>
            <ac:spMk id="133" creationId="{FB27E6F9-59E9-488D-81F4-F37AD0529D08}"/>
          </ac:spMkLst>
        </pc:spChg>
        <pc:spChg chg="mod">
          <ac:chgData name="Mainkhrawbor Kongknaw [Chillibreeze]" userId="5b2b8286-cc64-4b23-a23e-65507bf6ce9a" providerId="ADAL" clId="{1A1EC597-6F80-43AE-B89C-BCAFC78584FF}" dt="2020-07-10T09:24:59.237" v="2155" actId="571"/>
          <ac:spMkLst>
            <pc:docMk/>
            <pc:sldMk cId="742173368" sldId="1927"/>
            <ac:spMk id="135" creationId="{2404E1C6-411F-4DE3-B4A7-A589BA51D69F}"/>
          </ac:spMkLst>
        </pc:spChg>
        <pc:spChg chg="mod">
          <ac:chgData name="Mainkhrawbor Kongknaw [Chillibreeze]" userId="5b2b8286-cc64-4b23-a23e-65507bf6ce9a" providerId="ADAL" clId="{1A1EC597-6F80-43AE-B89C-BCAFC78584FF}" dt="2020-07-10T09:24:59.237" v="2155" actId="571"/>
          <ac:spMkLst>
            <pc:docMk/>
            <pc:sldMk cId="742173368" sldId="1927"/>
            <ac:spMk id="136" creationId="{C18DDDA8-419D-4D67-98FA-08BE316D7411}"/>
          </ac:spMkLst>
        </pc:spChg>
        <pc:spChg chg="add del mod">
          <ac:chgData name="Mainkhrawbor Kongknaw [Chillibreeze]" userId="5b2b8286-cc64-4b23-a23e-65507bf6ce9a" providerId="ADAL" clId="{1A1EC597-6F80-43AE-B89C-BCAFC78584FF}" dt="2020-07-10T09:35:19.415" v="2378" actId="21"/>
          <ac:spMkLst>
            <pc:docMk/>
            <pc:sldMk cId="742173368" sldId="1927"/>
            <ac:spMk id="137" creationId="{E05CC552-DDCA-4108-8C21-E9A6A6139A17}"/>
          </ac:spMkLst>
        </pc:spChg>
        <pc:grpChg chg="add del mod">
          <ac:chgData name="Mainkhrawbor Kongknaw [Chillibreeze]" userId="5b2b8286-cc64-4b23-a23e-65507bf6ce9a" providerId="ADAL" clId="{1A1EC597-6F80-43AE-B89C-BCAFC78584FF}" dt="2020-07-10T07:32:20.646" v="1442" actId="478"/>
          <ac:grpSpMkLst>
            <pc:docMk/>
            <pc:sldMk cId="742173368" sldId="1927"/>
            <ac:grpSpMk id="3" creationId="{3AAE9229-10AB-4C99-86E2-B489379E8E6F}"/>
          </ac:grpSpMkLst>
        </pc:grpChg>
        <pc:grpChg chg="add del mod">
          <ac:chgData name="Mainkhrawbor Kongknaw [Chillibreeze]" userId="5b2b8286-cc64-4b23-a23e-65507bf6ce9a" providerId="ADAL" clId="{1A1EC597-6F80-43AE-B89C-BCAFC78584FF}" dt="2020-07-10T07:32:20.646" v="1442" actId="478"/>
          <ac:grpSpMkLst>
            <pc:docMk/>
            <pc:sldMk cId="742173368" sldId="1927"/>
            <ac:grpSpMk id="4" creationId="{0D2B289A-22B3-4B14-9364-486A804D5AD7}"/>
          </ac:grpSpMkLst>
        </pc:grpChg>
        <pc:grpChg chg="add mod">
          <ac:chgData name="Mainkhrawbor Kongknaw [Chillibreeze]" userId="5b2b8286-cc64-4b23-a23e-65507bf6ce9a" providerId="ADAL" clId="{1A1EC597-6F80-43AE-B89C-BCAFC78584FF}" dt="2020-07-10T07:29:30.480" v="1401" actId="164"/>
          <ac:grpSpMkLst>
            <pc:docMk/>
            <pc:sldMk cId="742173368" sldId="1927"/>
            <ac:grpSpMk id="5" creationId="{F5592CBE-F8E4-4C85-8512-5D89C37238D8}"/>
          </ac:grpSpMkLst>
        </pc:grpChg>
        <pc:grpChg chg="add del mod">
          <ac:chgData name="Mainkhrawbor Kongknaw [Chillibreeze]" userId="5b2b8286-cc64-4b23-a23e-65507bf6ce9a" providerId="ADAL" clId="{1A1EC597-6F80-43AE-B89C-BCAFC78584FF}" dt="2020-07-10T07:32:20.646" v="1442" actId="478"/>
          <ac:grpSpMkLst>
            <pc:docMk/>
            <pc:sldMk cId="742173368" sldId="1927"/>
            <ac:grpSpMk id="14" creationId="{76514C35-6727-4D72-8330-422BD0741A40}"/>
          </ac:grpSpMkLst>
        </pc:grpChg>
        <pc:grpChg chg="add del mod">
          <ac:chgData name="Mainkhrawbor Kongknaw [Chillibreeze]" userId="5b2b8286-cc64-4b23-a23e-65507bf6ce9a" providerId="ADAL" clId="{1A1EC597-6F80-43AE-B89C-BCAFC78584FF}" dt="2020-07-10T07:32:20.646" v="1442" actId="478"/>
          <ac:grpSpMkLst>
            <pc:docMk/>
            <pc:sldMk cId="742173368" sldId="1927"/>
            <ac:grpSpMk id="15" creationId="{8A180D16-CBEC-47ED-BB01-530C947C641B}"/>
          </ac:grpSpMkLst>
        </pc:grpChg>
        <pc:grpChg chg="add del mod">
          <ac:chgData name="Mainkhrawbor Kongknaw [Chillibreeze]" userId="5b2b8286-cc64-4b23-a23e-65507bf6ce9a" providerId="ADAL" clId="{1A1EC597-6F80-43AE-B89C-BCAFC78584FF}" dt="2020-07-10T07:29:41.080" v="1407" actId="165"/>
          <ac:grpSpMkLst>
            <pc:docMk/>
            <pc:sldMk cId="742173368" sldId="1927"/>
            <ac:grpSpMk id="16" creationId="{AD61EDD0-D7B9-4052-9936-B3FAED8B29C1}"/>
          </ac:grpSpMkLst>
        </pc:grpChg>
        <pc:grpChg chg="add del mod">
          <ac:chgData name="Mainkhrawbor Kongknaw [Chillibreeze]" userId="5b2b8286-cc64-4b23-a23e-65507bf6ce9a" providerId="ADAL" clId="{1A1EC597-6F80-43AE-B89C-BCAFC78584FF}" dt="2020-07-10T07:32:20.646" v="1442" actId="478"/>
          <ac:grpSpMkLst>
            <pc:docMk/>
            <pc:sldMk cId="742173368" sldId="1927"/>
            <ac:grpSpMk id="17" creationId="{4C0BFCC4-EFE2-46F6-AFD5-A60C755B1C69}"/>
          </ac:grpSpMkLst>
        </pc:grpChg>
        <pc:grpChg chg="add del mod">
          <ac:chgData name="Mainkhrawbor Kongknaw [Chillibreeze]" userId="5b2b8286-cc64-4b23-a23e-65507bf6ce9a" providerId="ADAL" clId="{1A1EC597-6F80-43AE-B89C-BCAFC78584FF}" dt="2020-07-10T07:32:20.646" v="1442" actId="478"/>
          <ac:grpSpMkLst>
            <pc:docMk/>
            <pc:sldMk cId="742173368" sldId="1927"/>
            <ac:grpSpMk id="18" creationId="{1DEAE76E-B1B6-4257-BEDC-5F7BDE92C0E5}"/>
          </ac:grpSpMkLst>
        </pc:grpChg>
        <pc:grpChg chg="add del mod">
          <ac:chgData name="Mainkhrawbor Kongknaw [Chillibreeze]" userId="5b2b8286-cc64-4b23-a23e-65507bf6ce9a" providerId="ADAL" clId="{1A1EC597-6F80-43AE-B89C-BCAFC78584FF}" dt="2020-07-10T07:32:20.646" v="1442" actId="478"/>
          <ac:grpSpMkLst>
            <pc:docMk/>
            <pc:sldMk cId="742173368" sldId="1927"/>
            <ac:grpSpMk id="19" creationId="{DB0AD5D4-7664-426F-8DE0-5E6D4C5F25A8}"/>
          </ac:grpSpMkLst>
        </pc:grpChg>
        <pc:grpChg chg="add del mod">
          <ac:chgData name="Mainkhrawbor Kongknaw [Chillibreeze]" userId="5b2b8286-cc64-4b23-a23e-65507bf6ce9a" providerId="ADAL" clId="{1A1EC597-6F80-43AE-B89C-BCAFC78584FF}" dt="2020-07-10T07:34:32.430" v="1476" actId="165"/>
          <ac:grpSpMkLst>
            <pc:docMk/>
            <pc:sldMk cId="742173368" sldId="1927"/>
            <ac:grpSpMk id="28" creationId="{CAB603C9-14C0-424F-B412-1A167EDDC10A}"/>
          </ac:grpSpMkLst>
        </pc:grpChg>
        <pc:grpChg chg="add del mod">
          <ac:chgData name="Mainkhrawbor Kongknaw [Chillibreeze]" userId="5b2b8286-cc64-4b23-a23e-65507bf6ce9a" providerId="ADAL" clId="{1A1EC597-6F80-43AE-B89C-BCAFC78584FF}" dt="2020-07-10T07:34:32.430" v="1476" actId="165"/>
          <ac:grpSpMkLst>
            <pc:docMk/>
            <pc:sldMk cId="742173368" sldId="1927"/>
            <ac:grpSpMk id="29" creationId="{83A52515-85DA-4868-A2AE-F2F391D227A5}"/>
          </ac:grpSpMkLst>
        </pc:grpChg>
        <pc:grpChg chg="add del mod">
          <ac:chgData name="Mainkhrawbor Kongknaw [Chillibreeze]" userId="5b2b8286-cc64-4b23-a23e-65507bf6ce9a" providerId="ADAL" clId="{1A1EC597-6F80-43AE-B89C-BCAFC78584FF}" dt="2020-07-10T07:34:32.430" v="1476" actId="165"/>
          <ac:grpSpMkLst>
            <pc:docMk/>
            <pc:sldMk cId="742173368" sldId="1927"/>
            <ac:grpSpMk id="30" creationId="{C6BAC7B8-8BCB-4EFE-B9CC-D44D147A1F9A}"/>
          </ac:grpSpMkLst>
        </pc:grpChg>
        <pc:grpChg chg="add del mod">
          <ac:chgData name="Mainkhrawbor Kongknaw [Chillibreeze]" userId="5b2b8286-cc64-4b23-a23e-65507bf6ce9a" providerId="ADAL" clId="{1A1EC597-6F80-43AE-B89C-BCAFC78584FF}" dt="2020-07-10T07:33:11.331" v="1452" actId="165"/>
          <ac:grpSpMkLst>
            <pc:docMk/>
            <pc:sldMk cId="742173368" sldId="1927"/>
            <ac:grpSpMk id="76" creationId="{25FDDE0D-C07C-4E30-8153-6EE9C693C247}"/>
          </ac:grpSpMkLst>
        </pc:grpChg>
        <pc:grpChg chg="add del mod">
          <ac:chgData name="Mainkhrawbor Kongknaw [Chillibreeze]" userId="5b2b8286-cc64-4b23-a23e-65507bf6ce9a" providerId="ADAL" clId="{1A1EC597-6F80-43AE-B89C-BCAFC78584FF}" dt="2020-07-10T07:34:32.430" v="1476" actId="165"/>
          <ac:grpSpMkLst>
            <pc:docMk/>
            <pc:sldMk cId="742173368" sldId="1927"/>
            <ac:grpSpMk id="77" creationId="{AF9812A9-345A-463B-BF81-F9BB37358907}"/>
          </ac:grpSpMkLst>
        </pc:grpChg>
        <pc:grpChg chg="add del mod">
          <ac:chgData name="Mainkhrawbor Kongknaw [Chillibreeze]" userId="5b2b8286-cc64-4b23-a23e-65507bf6ce9a" providerId="ADAL" clId="{1A1EC597-6F80-43AE-B89C-BCAFC78584FF}" dt="2020-07-10T07:34:32.430" v="1476" actId="165"/>
          <ac:grpSpMkLst>
            <pc:docMk/>
            <pc:sldMk cId="742173368" sldId="1927"/>
            <ac:grpSpMk id="78" creationId="{8964B841-86FA-4308-93CA-BD3BB1802300}"/>
          </ac:grpSpMkLst>
        </pc:grpChg>
        <pc:grpChg chg="add del mod">
          <ac:chgData name="Mainkhrawbor Kongknaw [Chillibreeze]" userId="5b2b8286-cc64-4b23-a23e-65507bf6ce9a" providerId="ADAL" clId="{1A1EC597-6F80-43AE-B89C-BCAFC78584FF}" dt="2020-07-10T07:34:32.430" v="1476" actId="165"/>
          <ac:grpSpMkLst>
            <pc:docMk/>
            <pc:sldMk cId="742173368" sldId="1927"/>
            <ac:grpSpMk id="79" creationId="{8DF0554E-FF6B-49FF-9672-32CA082D7366}"/>
          </ac:grpSpMkLst>
        </pc:grpChg>
        <pc:grpChg chg="add del mod">
          <ac:chgData name="Mainkhrawbor Kongknaw [Chillibreeze]" userId="5b2b8286-cc64-4b23-a23e-65507bf6ce9a" providerId="ADAL" clId="{1A1EC597-6F80-43AE-B89C-BCAFC78584FF}" dt="2020-07-10T07:34:32.430" v="1476" actId="165"/>
          <ac:grpSpMkLst>
            <pc:docMk/>
            <pc:sldMk cId="742173368" sldId="1927"/>
            <ac:grpSpMk id="80" creationId="{2CF7A67D-F667-4611-92F3-33CA6834882B}"/>
          </ac:grpSpMkLst>
        </pc:grpChg>
        <pc:grpChg chg="add del mod">
          <ac:chgData name="Mainkhrawbor Kongknaw [Chillibreeze]" userId="5b2b8286-cc64-4b23-a23e-65507bf6ce9a" providerId="ADAL" clId="{1A1EC597-6F80-43AE-B89C-BCAFC78584FF}" dt="2020-07-10T07:36:57.487" v="1516" actId="165"/>
          <ac:grpSpMkLst>
            <pc:docMk/>
            <pc:sldMk cId="742173368" sldId="1927"/>
            <ac:grpSpMk id="93" creationId="{E6BF6C95-C613-44FE-BE22-2E2E3C3A1B46}"/>
          </ac:grpSpMkLst>
        </pc:grpChg>
        <pc:grpChg chg="add del mod">
          <ac:chgData name="Mainkhrawbor Kongknaw [Chillibreeze]" userId="5b2b8286-cc64-4b23-a23e-65507bf6ce9a" providerId="ADAL" clId="{1A1EC597-6F80-43AE-B89C-BCAFC78584FF}" dt="2020-07-10T07:36:57.487" v="1516" actId="165"/>
          <ac:grpSpMkLst>
            <pc:docMk/>
            <pc:sldMk cId="742173368" sldId="1927"/>
            <ac:grpSpMk id="94" creationId="{782A5557-AC4E-4F49-B194-D94A6F617D31}"/>
          </ac:grpSpMkLst>
        </pc:grpChg>
        <pc:grpChg chg="add del mod">
          <ac:chgData name="Mainkhrawbor Kongknaw [Chillibreeze]" userId="5b2b8286-cc64-4b23-a23e-65507bf6ce9a" providerId="ADAL" clId="{1A1EC597-6F80-43AE-B89C-BCAFC78584FF}" dt="2020-07-10T07:36:57.487" v="1516" actId="165"/>
          <ac:grpSpMkLst>
            <pc:docMk/>
            <pc:sldMk cId="742173368" sldId="1927"/>
            <ac:grpSpMk id="95" creationId="{5B4DFDD0-F067-4FDF-B2CD-A01FFFD5E9F4}"/>
          </ac:grpSpMkLst>
        </pc:grpChg>
        <pc:grpChg chg="add del mod">
          <ac:chgData name="Mainkhrawbor Kongknaw [Chillibreeze]" userId="5b2b8286-cc64-4b23-a23e-65507bf6ce9a" providerId="ADAL" clId="{1A1EC597-6F80-43AE-B89C-BCAFC78584FF}" dt="2020-07-10T07:36:57.487" v="1516" actId="165"/>
          <ac:grpSpMkLst>
            <pc:docMk/>
            <pc:sldMk cId="742173368" sldId="1927"/>
            <ac:grpSpMk id="96" creationId="{8DF6BA64-3C0B-406A-8E2E-2602D2D5F1FE}"/>
          </ac:grpSpMkLst>
        </pc:grpChg>
        <pc:grpChg chg="add del mod">
          <ac:chgData name="Mainkhrawbor Kongknaw [Chillibreeze]" userId="5b2b8286-cc64-4b23-a23e-65507bf6ce9a" providerId="ADAL" clId="{1A1EC597-6F80-43AE-B89C-BCAFC78584FF}" dt="2020-07-10T07:36:57.487" v="1516" actId="165"/>
          <ac:grpSpMkLst>
            <pc:docMk/>
            <pc:sldMk cId="742173368" sldId="1927"/>
            <ac:grpSpMk id="97" creationId="{FDB17DDB-590C-4BD7-8913-B2DBB02FDB03}"/>
          </ac:grpSpMkLst>
        </pc:grpChg>
        <pc:grpChg chg="add del mod">
          <ac:chgData name="Mainkhrawbor Kongknaw [Chillibreeze]" userId="5b2b8286-cc64-4b23-a23e-65507bf6ce9a" providerId="ADAL" clId="{1A1EC597-6F80-43AE-B89C-BCAFC78584FF}" dt="2020-07-10T07:36:57.487" v="1516" actId="165"/>
          <ac:grpSpMkLst>
            <pc:docMk/>
            <pc:sldMk cId="742173368" sldId="1927"/>
            <ac:grpSpMk id="98" creationId="{D9A42AFA-F57F-4862-A527-4D8A074EB315}"/>
          </ac:grpSpMkLst>
        </pc:grpChg>
        <pc:grpChg chg="add del mod">
          <ac:chgData name="Mainkhrawbor Kongknaw [Chillibreeze]" userId="5b2b8286-cc64-4b23-a23e-65507bf6ce9a" providerId="ADAL" clId="{1A1EC597-6F80-43AE-B89C-BCAFC78584FF}" dt="2020-07-10T07:36:57.487" v="1516" actId="165"/>
          <ac:grpSpMkLst>
            <pc:docMk/>
            <pc:sldMk cId="742173368" sldId="1927"/>
            <ac:grpSpMk id="99" creationId="{1AA81017-FF0A-46B3-A4FC-B02B37BE1E41}"/>
          </ac:grpSpMkLst>
        </pc:grpChg>
        <pc:grpChg chg="add del mod">
          <ac:chgData name="Mainkhrawbor Kongknaw [Chillibreeze]" userId="5b2b8286-cc64-4b23-a23e-65507bf6ce9a" providerId="ADAL" clId="{1A1EC597-6F80-43AE-B89C-BCAFC78584FF}" dt="2020-07-10T09:24:09.577" v="2142" actId="478"/>
          <ac:grpSpMkLst>
            <pc:docMk/>
            <pc:sldMk cId="742173368" sldId="1927"/>
            <ac:grpSpMk id="103" creationId="{D0979FB9-EC71-483E-8EA1-6B9BE8B08056}"/>
          </ac:grpSpMkLst>
        </pc:grpChg>
        <pc:grpChg chg="add mod">
          <ac:chgData name="Mainkhrawbor Kongknaw [Chillibreeze]" userId="5b2b8286-cc64-4b23-a23e-65507bf6ce9a" providerId="ADAL" clId="{1A1EC597-6F80-43AE-B89C-BCAFC78584FF}" dt="2020-07-10T09:48:06.628" v="2567" actId="12789"/>
          <ac:grpSpMkLst>
            <pc:docMk/>
            <pc:sldMk cId="742173368" sldId="1927"/>
            <ac:grpSpMk id="106" creationId="{6081EB6A-33DD-4072-BB84-E85D891BB1F2}"/>
          </ac:grpSpMkLst>
        </pc:grpChg>
        <pc:grpChg chg="add mod">
          <ac:chgData name="Mainkhrawbor Kongknaw [Chillibreeze]" userId="5b2b8286-cc64-4b23-a23e-65507bf6ce9a" providerId="ADAL" clId="{1A1EC597-6F80-43AE-B89C-BCAFC78584FF}" dt="2020-07-10T09:48:10.124" v="2570" actId="12789"/>
          <ac:grpSpMkLst>
            <pc:docMk/>
            <pc:sldMk cId="742173368" sldId="1927"/>
            <ac:grpSpMk id="109" creationId="{B738056E-1C5C-4F1A-98E6-C8296EEB3C40}"/>
          </ac:grpSpMkLst>
        </pc:grpChg>
        <pc:grpChg chg="add mod">
          <ac:chgData name="Mainkhrawbor Kongknaw [Chillibreeze]" userId="5b2b8286-cc64-4b23-a23e-65507bf6ce9a" providerId="ADAL" clId="{1A1EC597-6F80-43AE-B89C-BCAFC78584FF}" dt="2020-07-10T09:48:14.571" v="2573" actId="12789"/>
          <ac:grpSpMkLst>
            <pc:docMk/>
            <pc:sldMk cId="742173368" sldId="1927"/>
            <ac:grpSpMk id="112" creationId="{EB05C5D0-8B62-4FAB-B472-E23389FBFDD7}"/>
          </ac:grpSpMkLst>
        </pc:grpChg>
        <pc:grpChg chg="add mod">
          <ac:chgData name="Mainkhrawbor Kongknaw [Chillibreeze]" userId="5b2b8286-cc64-4b23-a23e-65507bf6ce9a" providerId="ADAL" clId="{1A1EC597-6F80-43AE-B89C-BCAFC78584FF}" dt="2020-07-10T09:48:17.860" v="2575" actId="12788"/>
          <ac:grpSpMkLst>
            <pc:docMk/>
            <pc:sldMk cId="742173368" sldId="1927"/>
            <ac:grpSpMk id="115" creationId="{57AB0D2E-82D6-4829-AA2D-5B6C76B50E55}"/>
          </ac:grpSpMkLst>
        </pc:grpChg>
        <pc:grpChg chg="add mod">
          <ac:chgData name="Mainkhrawbor Kongknaw [Chillibreeze]" userId="5b2b8286-cc64-4b23-a23e-65507bf6ce9a" providerId="ADAL" clId="{1A1EC597-6F80-43AE-B89C-BCAFC78584FF}" dt="2020-07-10T09:48:20.516" v="2577" actId="12789"/>
          <ac:grpSpMkLst>
            <pc:docMk/>
            <pc:sldMk cId="742173368" sldId="1927"/>
            <ac:grpSpMk id="118" creationId="{D82BC9F3-1FD4-47F9-A405-AED678187085}"/>
          </ac:grpSpMkLst>
        </pc:grpChg>
        <pc:grpChg chg="add mod">
          <ac:chgData name="Mainkhrawbor Kongknaw [Chillibreeze]" userId="5b2b8286-cc64-4b23-a23e-65507bf6ce9a" providerId="ADAL" clId="{1A1EC597-6F80-43AE-B89C-BCAFC78584FF}" dt="2020-07-10T09:48:26.220" v="2581" actId="12789"/>
          <ac:grpSpMkLst>
            <pc:docMk/>
            <pc:sldMk cId="742173368" sldId="1927"/>
            <ac:grpSpMk id="121" creationId="{DC2E1F68-01C3-403C-8962-22EF4B5A1024}"/>
          </ac:grpSpMkLst>
        </pc:grpChg>
        <pc:grpChg chg="add mod topLvl">
          <ac:chgData name="Mainkhrawbor Kongknaw [Chillibreeze]" userId="5b2b8286-cc64-4b23-a23e-65507bf6ce9a" providerId="ADAL" clId="{1A1EC597-6F80-43AE-B89C-BCAFC78584FF}" dt="2020-07-10T09:48:23.589" v="2579" actId="12789"/>
          <ac:grpSpMkLst>
            <pc:docMk/>
            <pc:sldMk cId="742173368" sldId="1927"/>
            <ac:grpSpMk id="124" creationId="{78C14782-08A7-4A1F-86C7-F31CE539D9A9}"/>
          </ac:grpSpMkLst>
        </pc:grpChg>
        <pc:grpChg chg="add mod">
          <ac:chgData name="Mainkhrawbor Kongknaw [Chillibreeze]" userId="5b2b8286-cc64-4b23-a23e-65507bf6ce9a" providerId="ADAL" clId="{1A1EC597-6F80-43AE-B89C-BCAFC78584FF}" dt="2020-07-10T09:24:47.842" v="2152" actId="571"/>
          <ac:grpSpMkLst>
            <pc:docMk/>
            <pc:sldMk cId="742173368" sldId="1927"/>
            <ac:grpSpMk id="127" creationId="{CF82A680-8306-4319-B24C-1E25812E09CD}"/>
          </ac:grpSpMkLst>
        </pc:grpChg>
        <pc:grpChg chg="add mod">
          <ac:chgData name="Mainkhrawbor Kongknaw [Chillibreeze]" userId="5b2b8286-cc64-4b23-a23e-65507bf6ce9a" providerId="ADAL" clId="{1A1EC597-6F80-43AE-B89C-BCAFC78584FF}" dt="2020-07-10T09:24:47.842" v="2152" actId="571"/>
          <ac:grpSpMkLst>
            <pc:docMk/>
            <pc:sldMk cId="742173368" sldId="1927"/>
            <ac:grpSpMk id="130" creationId="{DF25B00C-511C-4229-B6FF-12BE321C81EF}"/>
          </ac:grpSpMkLst>
        </pc:grpChg>
        <pc:grpChg chg="add mod">
          <ac:chgData name="Mainkhrawbor Kongknaw [Chillibreeze]" userId="5b2b8286-cc64-4b23-a23e-65507bf6ce9a" providerId="ADAL" clId="{1A1EC597-6F80-43AE-B89C-BCAFC78584FF}" dt="2020-07-10T09:24:59.237" v="2155" actId="571"/>
          <ac:grpSpMkLst>
            <pc:docMk/>
            <pc:sldMk cId="742173368" sldId="1927"/>
            <ac:grpSpMk id="134" creationId="{B7CCCC77-6906-433B-A291-458D464F27FD}"/>
          </ac:grpSpMkLst>
        </pc:grpChg>
        <pc:grpChg chg="add del mod">
          <ac:chgData name="Mainkhrawbor Kongknaw [Chillibreeze]" userId="5b2b8286-cc64-4b23-a23e-65507bf6ce9a" providerId="ADAL" clId="{1A1EC597-6F80-43AE-B89C-BCAFC78584FF}" dt="2020-07-10T09:34:31.866" v="2357" actId="165"/>
          <ac:grpSpMkLst>
            <pc:docMk/>
            <pc:sldMk cId="742173368" sldId="1927"/>
            <ac:grpSpMk id="138" creationId="{8F0F2431-1DB3-412C-8109-9059E4BA525D}"/>
          </ac:grpSpMkLst>
        </pc:grpChg>
        <pc:picChg chg="mod">
          <ac:chgData name="Mainkhrawbor Kongknaw [Chillibreeze]" userId="5b2b8286-cc64-4b23-a23e-65507bf6ce9a" providerId="ADAL" clId="{1A1EC597-6F80-43AE-B89C-BCAFC78584FF}" dt="2020-07-10T07:29:24.050" v="1397" actId="164"/>
          <ac:picMkLst>
            <pc:docMk/>
            <pc:sldMk cId="742173368" sldId="1927"/>
            <ac:picMk id="6" creationId="{3A348F52-3EF2-41F7-AA29-24457F647C18}"/>
          </ac:picMkLst>
        </pc:picChg>
        <pc:picChg chg="mod">
          <ac:chgData name="Mainkhrawbor Kongknaw [Chillibreeze]" userId="5b2b8286-cc64-4b23-a23e-65507bf6ce9a" providerId="ADAL" clId="{1A1EC597-6F80-43AE-B89C-BCAFC78584FF}" dt="2020-07-10T07:29:27.813" v="1399" actId="164"/>
          <ac:picMkLst>
            <pc:docMk/>
            <pc:sldMk cId="742173368" sldId="1927"/>
            <ac:picMk id="9" creationId="{6675E270-342C-4DBF-853A-FC195E45ACE7}"/>
          </ac:picMkLst>
        </pc:picChg>
        <pc:picChg chg="mod">
          <ac:chgData name="Mainkhrawbor Kongknaw [Chillibreeze]" userId="5b2b8286-cc64-4b23-a23e-65507bf6ce9a" providerId="ADAL" clId="{1A1EC597-6F80-43AE-B89C-BCAFC78584FF}" dt="2020-07-10T07:29:31.989" v="1403" actId="164"/>
          <ac:picMkLst>
            <pc:docMk/>
            <pc:sldMk cId="742173368" sldId="1927"/>
            <ac:picMk id="12" creationId="{3EB7933F-FAE8-4CB9-9D14-4FD9A21FD5F3}"/>
          </ac:picMkLst>
        </pc:picChg>
        <pc:picChg chg="mod">
          <ac:chgData name="Mainkhrawbor Kongknaw [Chillibreeze]" userId="5b2b8286-cc64-4b23-a23e-65507bf6ce9a" providerId="ADAL" clId="{1A1EC597-6F80-43AE-B89C-BCAFC78584FF}" dt="2020-07-10T07:29:36.182" v="1405" actId="164"/>
          <ac:picMkLst>
            <pc:docMk/>
            <pc:sldMk cId="742173368" sldId="1927"/>
            <ac:picMk id="20" creationId="{C5014B1E-0814-482E-9949-FFD43AF77605}"/>
          </ac:picMkLst>
        </pc:picChg>
        <pc:picChg chg="mod topLvl">
          <ac:chgData name="Mainkhrawbor Kongknaw [Chillibreeze]" userId="5b2b8286-cc64-4b23-a23e-65507bf6ce9a" providerId="ADAL" clId="{1A1EC597-6F80-43AE-B89C-BCAFC78584FF}" dt="2020-07-10T07:29:44.812" v="1411" actId="164"/>
          <ac:picMkLst>
            <pc:docMk/>
            <pc:sldMk cId="742173368" sldId="1927"/>
            <ac:picMk id="23" creationId="{0BDD95F6-F51A-4263-B18B-B87F0849E74F}"/>
          </ac:picMkLst>
        </pc:picChg>
        <pc:picChg chg="mod">
          <ac:chgData name="Mainkhrawbor Kongknaw [Chillibreeze]" userId="5b2b8286-cc64-4b23-a23e-65507bf6ce9a" providerId="ADAL" clId="{1A1EC597-6F80-43AE-B89C-BCAFC78584FF}" dt="2020-07-10T07:29:47.555" v="1413" actId="164"/>
          <ac:picMkLst>
            <pc:docMk/>
            <pc:sldMk cId="742173368" sldId="1927"/>
            <ac:picMk id="26" creationId="{DED525BD-8272-4057-A5CF-95CCDF983A4D}"/>
          </ac:picMkLst>
        </pc:picChg>
        <pc:picChg chg="add del mod">
          <ac:chgData name="Mainkhrawbor Kongknaw [Chillibreeze]" userId="5b2b8286-cc64-4b23-a23e-65507bf6ce9a" providerId="ADAL" clId="{1A1EC597-6F80-43AE-B89C-BCAFC78584FF}" dt="2020-07-10T07:31:12.959" v="1425"/>
          <ac:picMkLst>
            <pc:docMk/>
            <pc:sldMk cId="742173368" sldId="1927"/>
            <ac:picMk id="31" creationId="{AD6F5E80-4CD3-4A7F-9D13-8E81809E0643}"/>
          </ac:picMkLst>
        </pc:picChg>
        <pc:picChg chg="add del mod">
          <ac:chgData name="Mainkhrawbor Kongknaw [Chillibreeze]" userId="5b2b8286-cc64-4b23-a23e-65507bf6ce9a" providerId="ADAL" clId="{1A1EC597-6F80-43AE-B89C-BCAFC78584FF}" dt="2020-07-10T07:31:12.959" v="1425"/>
          <ac:picMkLst>
            <pc:docMk/>
            <pc:sldMk cId="742173368" sldId="1927"/>
            <ac:picMk id="34" creationId="{ECE4B15C-EB43-44ED-A6B2-2D932FD44538}"/>
          </ac:picMkLst>
        </pc:picChg>
        <pc:picChg chg="add del mod">
          <ac:chgData name="Mainkhrawbor Kongknaw [Chillibreeze]" userId="5b2b8286-cc64-4b23-a23e-65507bf6ce9a" providerId="ADAL" clId="{1A1EC597-6F80-43AE-B89C-BCAFC78584FF}" dt="2020-07-10T07:31:12.959" v="1425"/>
          <ac:picMkLst>
            <pc:docMk/>
            <pc:sldMk cId="742173368" sldId="1927"/>
            <ac:picMk id="37" creationId="{84924F92-470D-4410-B066-614500477ED1}"/>
          </ac:picMkLst>
        </pc:picChg>
        <pc:picChg chg="add del mod">
          <ac:chgData name="Mainkhrawbor Kongknaw [Chillibreeze]" userId="5b2b8286-cc64-4b23-a23e-65507bf6ce9a" providerId="ADAL" clId="{1A1EC597-6F80-43AE-B89C-BCAFC78584FF}" dt="2020-07-10T07:31:12.959" v="1425"/>
          <ac:picMkLst>
            <pc:docMk/>
            <pc:sldMk cId="742173368" sldId="1927"/>
            <ac:picMk id="40" creationId="{87562931-53BE-448D-8361-68C39DB3397F}"/>
          </ac:picMkLst>
        </pc:picChg>
        <pc:picChg chg="add del mod">
          <ac:chgData name="Mainkhrawbor Kongknaw [Chillibreeze]" userId="5b2b8286-cc64-4b23-a23e-65507bf6ce9a" providerId="ADAL" clId="{1A1EC597-6F80-43AE-B89C-BCAFC78584FF}" dt="2020-07-10T07:31:12.959" v="1425"/>
          <ac:picMkLst>
            <pc:docMk/>
            <pc:sldMk cId="742173368" sldId="1927"/>
            <ac:picMk id="43" creationId="{62FA9300-75A9-4803-B253-9F3DE1C15231}"/>
          </ac:picMkLst>
        </pc:picChg>
        <pc:picChg chg="mod">
          <ac:chgData name="Mainkhrawbor Kongknaw [Chillibreeze]" userId="5b2b8286-cc64-4b23-a23e-65507bf6ce9a" providerId="ADAL" clId="{1A1EC597-6F80-43AE-B89C-BCAFC78584FF}" dt="2020-07-10T07:29:50.029" v="1415" actId="164"/>
          <ac:picMkLst>
            <pc:docMk/>
            <pc:sldMk cId="742173368" sldId="1927"/>
            <ac:picMk id="45" creationId="{7DAB93EC-A6C8-4D2F-9713-24C9D0F0671F}"/>
          </ac:picMkLst>
        </pc:picChg>
        <pc:picChg chg="add del mod">
          <ac:chgData name="Mainkhrawbor Kongknaw [Chillibreeze]" userId="5b2b8286-cc64-4b23-a23e-65507bf6ce9a" providerId="ADAL" clId="{1A1EC597-6F80-43AE-B89C-BCAFC78584FF}" dt="2020-07-10T07:31:12.959" v="1425"/>
          <ac:picMkLst>
            <pc:docMk/>
            <pc:sldMk cId="742173368" sldId="1927"/>
            <ac:picMk id="48" creationId="{2779B422-BC9B-40D0-8A1C-C9F543019FEA}"/>
          </ac:picMkLst>
        </pc:picChg>
        <pc:picChg chg="add del mod">
          <ac:chgData name="Mainkhrawbor Kongknaw [Chillibreeze]" userId="5b2b8286-cc64-4b23-a23e-65507bf6ce9a" providerId="ADAL" clId="{1A1EC597-6F80-43AE-B89C-BCAFC78584FF}" dt="2020-07-10T07:31:12.959" v="1425"/>
          <ac:picMkLst>
            <pc:docMk/>
            <pc:sldMk cId="742173368" sldId="1927"/>
            <ac:picMk id="51" creationId="{1151B9E2-A817-47A5-8FC1-F9387B7C7DD3}"/>
          </ac:picMkLst>
        </pc:picChg>
        <pc:picChg chg="add del mod topLvl">
          <ac:chgData name="Mainkhrawbor Kongknaw [Chillibreeze]" userId="5b2b8286-cc64-4b23-a23e-65507bf6ce9a" providerId="ADAL" clId="{1A1EC597-6F80-43AE-B89C-BCAFC78584FF}" dt="2020-07-10T09:24:11.273" v="2143" actId="478"/>
          <ac:picMkLst>
            <pc:docMk/>
            <pc:sldMk cId="742173368" sldId="1927"/>
            <ac:picMk id="53" creationId="{BD30AA48-01BF-4A21-9C0C-3370FE63AE0D}"/>
          </ac:picMkLst>
        </pc:picChg>
        <pc:picChg chg="add del mod topLvl">
          <ac:chgData name="Mainkhrawbor Kongknaw [Chillibreeze]" userId="5b2b8286-cc64-4b23-a23e-65507bf6ce9a" providerId="ADAL" clId="{1A1EC597-6F80-43AE-B89C-BCAFC78584FF}" dt="2020-07-10T09:24:23.432" v="2145" actId="478"/>
          <ac:picMkLst>
            <pc:docMk/>
            <pc:sldMk cId="742173368" sldId="1927"/>
            <ac:picMk id="56" creationId="{897F5D01-0DD5-491A-BE03-136F7FEF0E86}"/>
          </ac:picMkLst>
        </pc:picChg>
        <pc:picChg chg="add del mod topLvl">
          <ac:chgData name="Mainkhrawbor Kongknaw [Chillibreeze]" userId="5b2b8286-cc64-4b23-a23e-65507bf6ce9a" providerId="ADAL" clId="{1A1EC597-6F80-43AE-B89C-BCAFC78584FF}" dt="2020-07-10T09:24:23.432" v="2145" actId="478"/>
          <ac:picMkLst>
            <pc:docMk/>
            <pc:sldMk cId="742173368" sldId="1927"/>
            <ac:picMk id="59" creationId="{AC07C3CD-75AD-4D3C-86EB-E1095F381C8B}"/>
          </ac:picMkLst>
        </pc:picChg>
        <pc:picChg chg="add del mod topLvl">
          <ac:chgData name="Mainkhrawbor Kongknaw [Chillibreeze]" userId="5b2b8286-cc64-4b23-a23e-65507bf6ce9a" providerId="ADAL" clId="{1A1EC597-6F80-43AE-B89C-BCAFC78584FF}" dt="2020-07-10T09:24:23.432" v="2145" actId="478"/>
          <ac:picMkLst>
            <pc:docMk/>
            <pc:sldMk cId="742173368" sldId="1927"/>
            <ac:picMk id="63" creationId="{1476BB05-B9F3-4263-96F4-ABCC0A309E1F}"/>
          </ac:picMkLst>
        </pc:picChg>
        <pc:picChg chg="add del mod topLvl">
          <ac:chgData name="Mainkhrawbor Kongknaw [Chillibreeze]" userId="5b2b8286-cc64-4b23-a23e-65507bf6ce9a" providerId="ADAL" clId="{1A1EC597-6F80-43AE-B89C-BCAFC78584FF}" dt="2020-07-10T09:24:23.432" v="2145" actId="478"/>
          <ac:picMkLst>
            <pc:docMk/>
            <pc:sldMk cId="742173368" sldId="1927"/>
            <ac:picMk id="66" creationId="{0AAB8544-8281-42BC-B254-A68EFB77AE0F}"/>
          </ac:picMkLst>
        </pc:picChg>
        <pc:picChg chg="add del mod topLvl">
          <ac:chgData name="Mainkhrawbor Kongknaw [Chillibreeze]" userId="5b2b8286-cc64-4b23-a23e-65507bf6ce9a" providerId="ADAL" clId="{1A1EC597-6F80-43AE-B89C-BCAFC78584FF}" dt="2020-07-10T09:24:23.432" v="2145" actId="478"/>
          <ac:picMkLst>
            <pc:docMk/>
            <pc:sldMk cId="742173368" sldId="1927"/>
            <ac:picMk id="68" creationId="{924CE1B1-C262-4E1B-BB00-68D4393DE663}"/>
          </ac:picMkLst>
        </pc:picChg>
        <pc:picChg chg="add del mod topLvl">
          <ac:chgData name="Mainkhrawbor Kongknaw [Chillibreeze]" userId="5b2b8286-cc64-4b23-a23e-65507bf6ce9a" providerId="ADAL" clId="{1A1EC597-6F80-43AE-B89C-BCAFC78584FF}" dt="2020-07-10T09:24:23.432" v="2145" actId="478"/>
          <ac:picMkLst>
            <pc:docMk/>
            <pc:sldMk cId="742173368" sldId="1927"/>
            <ac:picMk id="71" creationId="{421E2785-0167-41EC-9C57-4BCDFCE06528}"/>
          </ac:picMkLst>
        </pc:picChg>
        <pc:picChg chg="add del mod">
          <ac:chgData name="Mainkhrawbor Kongknaw [Chillibreeze]" userId="5b2b8286-cc64-4b23-a23e-65507bf6ce9a" providerId="ADAL" clId="{1A1EC597-6F80-43AE-B89C-BCAFC78584FF}" dt="2020-07-10T07:32:16.855" v="1441" actId="478"/>
          <ac:picMkLst>
            <pc:docMk/>
            <pc:sldMk cId="742173368" sldId="1927"/>
            <ac:picMk id="74" creationId="{9A403710-F594-4C20-9A6F-6BA5FC8C8120}"/>
          </ac:picMkLst>
        </pc:picChg>
        <pc:picChg chg="add mod">
          <ac:chgData name="Mainkhrawbor Kongknaw [Chillibreeze]" userId="5b2b8286-cc64-4b23-a23e-65507bf6ce9a" providerId="ADAL" clId="{1A1EC597-6F80-43AE-B89C-BCAFC78584FF}" dt="2020-07-10T07:35:41.881" v="1493" actId="571"/>
          <ac:picMkLst>
            <pc:docMk/>
            <pc:sldMk cId="742173368" sldId="1927"/>
            <ac:picMk id="82" creationId="{4EFA7556-6DD6-41E6-B7E6-B8B965B4833F}"/>
          </ac:picMkLst>
        </pc:picChg>
        <pc:picChg chg="add mod">
          <ac:chgData name="Mainkhrawbor Kongknaw [Chillibreeze]" userId="5b2b8286-cc64-4b23-a23e-65507bf6ce9a" providerId="ADAL" clId="{1A1EC597-6F80-43AE-B89C-BCAFC78584FF}" dt="2020-07-10T07:35:41.881" v="1493" actId="571"/>
          <ac:picMkLst>
            <pc:docMk/>
            <pc:sldMk cId="742173368" sldId="1927"/>
            <ac:picMk id="83" creationId="{9F1B8B78-6C0F-4955-A8D9-CFF8F925F006}"/>
          </ac:picMkLst>
        </pc:picChg>
        <pc:picChg chg="add mod">
          <ac:chgData name="Mainkhrawbor Kongknaw [Chillibreeze]" userId="5b2b8286-cc64-4b23-a23e-65507bf6ce9a" providerId="ADAL" clId="{1A1EC597-6F80-43AE-B89C-BCAFC78584FF}" dt="2020-07-10T07:35:41.881" v="1493" actId="571"/>
          <ac:picMkLst>
            <pc:docMk/>
            <pc:sldMk cId="742173368" sldId="1927"/>
            <ac:picMk id="84" creationId="{6D06C42F-AA1F-49BC-9C13-8D9344B50067}"/>
          </ac:picMkLst>
        </pc:picChg>
        <pc:picChg chg="add mod">
          <ac:chgData name="Mainkhrawbor Kongknaw [Chillibreeze]" userId="5b2b8286-cc64-4b23-a23e-65507bf6ce9a" providerId="ADAL" clId="{1A1EC597-6F80-43AE-B89C-BCAFC78584FF}" dt="2020-07-10T07:35:41.881" v="1493" actId="571"/>
          <ac:picMkLst>
            <pc:docMk/>
            <pc:sldMk cId="742173368" sldId="1927"/>
            <ac:picMk id="85" creationId="{256FD63B-87D5-4E07-B050-6D103CBFAC40}"/>
          </ac:picMkLst>
        </pc:picChg>
        <pc:picChg chg="add mod">
          <ac:chgData name="Mainkhrawbor Kongknaw [Chillibreeze]" userId="5b2b8286-cc64-4b23-a23e-65507bf6ce9a" providerId="ADAL" clId="{1A1EC597-6F80-43AE-B89C-BCAFC78584FF}" dt="2020-07-10T07:35:41.881" v="1493" actId="571"/>
          <ac:picMkLst>
            <pc:docMk/>
            <pc:sldMk cId="742173368" sldId="1927"/>
            <ac:picMk id="86" creationId="{FD504ED4-DADD-43D4-9A04-B5B7B044E3E5}"/>
          </ac:picMkLst>
        </pc:picChg>
        <pc:picChg chg="add mod">
          <ac:chgData name="Mainkhrawbor Kongknaw [Chillibreeze]" userId="5b2b8286-cc64-4b23-a23e-65507bf6ce9a" providerId="ADAL" clId="{1A1EC597-6F80-43AE-B89C-BCAFC78584FF}" dt="2020-07-10T07:35:44.009" v="1495" actId="571"/>
          <ac:picMkLst>
            <pc:docMk/>
            <pc:sldMk cId="742173368" sldId="1927"/>
            <ac:picMk id="88" creationId="{055A4DAD-D689-49AB-9FB1-923CBED57E96}"/>
          </ac:picMkLst>
        </pc:picChg>
        <pc:picChg chg="add mod">
          <ac:chgData name="Mainkhrawbor Kongknaw [Chillibreeze]" userId="5b2b8286-cc64-4b23-a23e-65507bf6ce9a" providerId="ADAL" clId="{1A1EC597-6F80-43AE-B89C-BCAFC78584FF}" dt="2020-07-10T07:35:44.009" v="1495" actId="571"/>
          <ac:picMkLst>
            <pc:docMk/>
            <pc:sldMk cId="742173368" sldId="1927"/>
            <ac:picMk id="89" creationId="{80BCBE03-A913-43AD-857B-A9B12509182D}"/>
          </ac:picMkLst>
        </pc:picChg>
        <pc:picChg chg="add mod">
          <ac:chgData name="Mainkhrawbor Kongknaw [Chillibreeze]" userId="5b2b8286-cc64-4b23-a23e-65507bf6ce9a" providerId="ADAL" clId="{1A1EC597-6F80-43AE-B89C-BCAFC78584FF}" dt="2020-07-10T07:35:44.009" v="1495" actId="571"/>
          <ac:picMkLst>
            <pc:docMk/>
            <pc:sldMk cId="742173368" sldId="1927"/>
            <ac:picMk id="90" creationId="{EC29DAA5-9D94-4354-9391-2B7EA9039E4C}"/>
          </ac:picMkLst>
        </pc:picChg>
        <pc:picChg chg="add mod">
          <ac:chgData name="Mainkhrawbor Kongknaw [Chillibreeze]" userId="5b2b8286-cc64-4b23-a23e-65507bf6ce9a" providerId="ADAL" clId="{1A1EC597-6F80-43AE-B89C-BCAFC78584FF}" dt="2020-07-10T07:35:44.009" v="1495" actId="571"/>
          <ac:picMkLst>
            <pc:docMk/>
            <pc:sldMk cId="742173368" sldId="1927"/>
            <ac:picMk id="91" creationId="{FBED2A78-F595-4FC6-A938-C159D4484FC0}"/>
          </ac:picMkLst>
        </pc:picChg>
        <pc:picChg chg="add mod">
          <ac:chgData name="Mainkhrawbor Kongknaw [Chillibreeze]" userId="5b2b8286-cc64-4b23-a23e-65507bf6ce9a" providerId="ADAL" clId="{1A1EC597-6F80-43AE-B89C-BCAFC78584FF}" dt="2020-07-10T07:35:44.009" v="1495" actId="571"/>
          <ac:picMkLst>
            <pc:docMk/>
            <pc:sldMk cId="742173368" sldId="1927"/>
            <ac:picMk id="92" creationId="{3F0A4642-08E6-4BA7-BCD5-25BA0F7DC5B0}"/>
          </ac:picMkLst>
        </pc:picChg>
        <pc:picChg chg="add mod">
          <ac:chgData name="Mainkhrawbor Kongknaw [Chillibreeze]" userId="5b2b8286-cc64-4b23-a23e-65507bf6ce9a" providerId="ADAL" clId="{1A1EC597-6F80-43AE-B89C-BCAFC78584FF}" dt="2020-07-10T09:48:26.220" v="2581" actId="12789"/>
          <ac:picMkLst>
            <pc:docMk/>
            <pc:sldMk cId="742173368" sldId="1927"/>
            <ac:picMk id="139" creationId="{86C7C304-81CB-4A6B-B5C3-73FD7D72CF88}"/>
          </ac:picMkLst>
        </pc:picChg>
        <pc:picChg chg="add mod">
          <ac:chgData name="Mainkhrawbor Kongknaw [Chillibreeze]" userId="5b2b8286-cc64-4b23-a23e-65507bf6ce9a" providerId="ADAL" clId="{1A1EC597-6F80-43AE-B89C-BCAFC78584FF}" dt="2020-07-10T09:48:10.124" v="2570" actId="12789"/>
          <ac:picMkLst>
            <pc:docMk/>
            <pc:sldMk cId="742173368" sldId="1927"/>
            <ac:picMk id="140" creationId="{B16340D5-76A8-44F4-AF24-5D7BF81DC721}"/>
          </ac:picMkLst>
        </pc:picChg>
        <pc:picChg chg="add mod">
          <ac:chgData name="Mainkhrawbor Kongknaw [Chillibreeze]" userId="5b2b8286-cc64-4b23-a23e-65507bf6ce9a" providerId="ADAL" clId="{1A1EC597-6F80-43AE-B89C-BCAFC78584FF}" dt="2020-07-10T09:48:14.571" v="2573" actId="12789"/>
          <ac:picMkLst>
            <pc:docMk/>
            <pc:sldMk cId="742173368" sldId="1927"/>
            <ac:picMk id="141" creationId="{F1B58B13-5A57-4BF5-B7C6-5E16C3207AD1}"/>
          </ac:picMkLst>
        </pc:picChg>
        <pc:picChg chg="add mod">
          <ac:chgData name="Mainkhrawbor Kongknaw [Chillibreeze]" userId="5b2b8286-cc64-4b23-a23e-65507bf6ce9a" providerId="ADAL" clId="{1A1EC597-6F80-43AE-B89C-BCAFC78584FF}" dt="2020-07-10T09:48:06.628" v="2567" actId="12789"/>
          <ac:picMkLst>
            <pc:docMk/>
            <pc:sldMk cId="742173368" sldId="1927"/>
            <ac:picMk id="142" creationId="{3EB53DD9-FCA4-4978-BBF4-2405A4ED380D}"/>
          </ac:picMkLst>
        </pc:picChg>
        <pc:picChg chg="add mod">
          <ac:chgData name="Mainkhrawbor Kongknaw [Chillibreeze]" userId="5b2b8286-cc64-4b23-a23e-65507bf6ce9a" providerId="ADAL" clId="{1A1EC597-6F80-43AE-B89C-BCAFC78584FF}" dt="2020-07-10T09:48:23.589" v="2579" actId="12789"/>
          <ac:picMkLst>
            <pc:docMk/>
            <pc:sldMk cId="742173368" sldId="1927"/>
            <ac:picMk id="143" creationId="{CE04981E-3CE1-43D8-9025-E998B2E59C00}"/>
          </ac:picMkLst>
        </pc:picChg>
        <pc:picChg chg="add mod">
          <ac:chgData name="Mainkhrawbor Kongknaw [Chillibreeze]" userId="5b2b8286-cc64-4b23-a23e-65507bf6ce9a" providerId="ADAL" clId="{1A1EC597-6F80-43AE-B89C-BCAFC78584FF}" dt="2020-07-10T09:48:20.516" v="2577" actId="12789"/>
          <ac:picMkLst>
            <pc:docMk/>
            <pc:sldMk cId="742173368" sldId="1927"/>
            <ac:picMk id="144" creationId="{65A70B7E-A1C8-4609-BBA8-45AE61AA7AF5}"/>
          </ac:picMkLst>
        </pc:picChg>
        <pc:picChg chg="add mod">
          <ac:chgData name="Mainkhrawbor Kongknaw [Chillibreeze]" userId="5b2b8286-cc64-4b23-a23e-65507bf6ce9a" providerId="ADAL" clId="{1A1EC597-6F80-43AE-B89C-BCAFC78584FF}" dt="2020-07-10T09:48:17.860" v="2575" actId="12788"/>
          <ac:picMkLst>
            <pc:docMk/>
            <pc:sldMk cId="742173368" sldId="1927"/>
            <ac:picMk id="145" creationId="{3BF72A4B-E6B7-4D29-A076-3FB7EA3E9AD5}"/>
          </ac:picMkLst>
        </pc:picChg>
        <pc:cxnChg chg="mod">
          <ac:chgData name="Mainkhrawbor Kongknaw [Chillibreeze]" userId="5b2b8286-cc64-4b23-a23e-65507bf6ce9a" providerId="ADAL" clId="{1A1EC597-6F80-43AE-B89C-BCAFC78584FF}" dt="2020-07-10T07:29:27.813" v="1399" actId="164"/>
          <ac:cxnSpMkLst>
            <pc:docMk/>
            <pc:sldMk cId="742173368" sldId="1927"/>
            <ac:cxnSpMk id="8" creationId="{00CC9D8F-C5A3-4387-BA43-8666A14588C9}"/>
          </ac:cxnSpMkLst>
        </pc:cxnChg>
        <pc:cxnChg chg="mod">
          <ac:chgData name="Mainkhrawbor Kongknaw [Chillibreeze]" userId="5b2b8286-cc64-4b23-a23e-65507bf6ce9a" providerId="ADAL" clId="{1A1EC597-6F80-43AE-B89C-BCAFC78584FF}" dt="2020-07-10T07:29:27.813" v="1399" actId="164"/>
          <ac:cxnSpMkLst>
            <pc:docMk/>
            <pc:sldMk cId="742173368" sldId="1927"/>
            <ac:cxnSpMk id="11" creationId="{EA35489B-5D12-4DA7-9377-181EDFABECC2}"/>
          </ac:cxnSpMkLst>
        </pc:cxnChg>
        <pc:cxnChg chg="del mod">
          <ac:chgData name="Mainkhrawbor Kongknaw [Chillibreeze]" userId="5b2b8286-cc64-4b23-a23e-65507bf6ce9a" providerId="ADAL" clId="{1A1EC597-6F80-43AE-B89C-BCAFC78584FF}" dt="2020-07-10T07:32:20.646" v="1442" actId="478"/>
          <ac:cxnSpMkLst>
            <pc:docMk/>
            <pc:sldMk cId="742173368" sldId="1927"/>
            <ac:cxnSpMk id="22" creationId="{8B7BED55-B092-43FC-8745-CB7D6A7AFF2E}"/>
          </ac:cxnSpMkLst>
        </pc:cxnChg>
        <pc:cxnChg chg="del mod">
          <ac:chgData name="Mainkhrawbor Kongknaw [Chillibreeze]" userId="5b2b8286-cc64-4b23-a23e-65507bf6ce9a" providerId="ADAL" clId="{1A1EC597-6F80-43AE-B89C-BCAFC78584FF}" dt="2020-07-10T07:32:20.646" v="1442" actId="478"/>
          <ac:cxnSpMkLst>
            <pc:docMk/>
            <pc:sldMk cId="742173368" sldId="1927"/>
            <ac:cxnSpMk id="25" creationId="{A7D892BE-8666-4846-9ADB-F70AD0767B44}"/>
          </ac:cxnSpMkLst>
        </pc:cxnChg>
        <pc:cxnChg chg="add del mod">
          <ac:chgData name="Mainkhrawbor Kongknaw [Chillibreeze]" userId="5b2b8286-cc64-4b23-a23e-65507bf6ce9a" providerId="ADAL" clId="{1A1EC597-6F80-43AE-B89C-BCAFC78584FF}" dt="2020-07-10T07:31:12.959" v="1425"/>
          <ac:cxnSpMkLst>
            <pc:docMk/>
            <pc:sldMk cId="742173368" sldId="1927"/>
            <ac:cxnSpMk id="33" creationId="{445B4133-7162-4DE1-A5F1-1BE42F8DCBA8}"/>
          </ac:cxnSpMkLst>
        </pc:cxnChg>
        <pc:cxnChg chg="add del mod">
          <ac:chgData name="Mainkhrawbor Kongknaw [Chillibreeze]" userId="5b2b8286-cc64-4b23-a23e-65507bf6ce9a" providerId="ADAL" clId="{1A1EC597-6F80-43AE-B89C-BCAFC78584FF}" dt="2020-07-10T07:31:12.959" v="1425"/>
          <ac:cxnSpMkLst>
            <pc:docMk/>
            <pc:sldMk cId="742173368" sldId="1927"/>
            <ac:cxnSpMk id="36" creationId="{49C4DB4B-B7D5-42C0-8AA5-ED85E1108F0A}"/>
          </ac:cxnSpMkLst>
        </pc:cxnChg>
        <pc:cxnChg chg="add del mod">
          <ac:chgData name="Mainkhrawbor Kongknaw [Chillibreeze]" userId="5b2b8286-cc64-4b23-a23e-65507bf6ce9a" providerId="ADAL" clId="{1A1EC597-6F80-43AE-B89C-BCAFC78584FF}" dt="2020-07-10T07:31:12.959" v="1425"/>
          <ac:cxnSpMkLst>
            <pc:docMk/>
            <pc:sldMk cId="742173368" sldId="1927"/>
            <ac:cxnSpMk id="39" creationId="{ED2B1B29-E5C2-446D-A3EA-0866CAD093A0}"/>
          </ac:cxnSpMkLst>
        </pc:cxnChg>
        <pc:cxnChg chg="add del mod">
          <ac:chgData name="Mainkhrawbor Kongknaw [Chillibreeze]" userId="5b2b8286-cc64-4b23-a23e-65507bf6ce9a" providerId="ADAL" clId="{1A1EC597-6F80-43AE-B89C-BCAFC78584FF}" dt="2020-07-10T07:31:12.959" v="1425"/>
          <ac:cxnSpMkLst>
            <pc:docMk/>
            <pc:sldMk cId="742173368" sldId="1927"/>
            <ac:cxnSpMk id="42" creationId="{A0163964-8076-4493-A47A-F8E30C27312D}"/>
          </ac:cxnSpMkLst>
        </pc:cxnChg>
        <pc:cxnChg chg="add del mod">
          <ac:chgData name="Mainkhrawbor Kongknaw [Chillibreeze]" userId="5b2b8286-cc64-4b23-a23e-65507bf6ce9a" providerId="ADAL" clId="{1A1EC597-6F80-43AE-B89C-BCAFC78584FF}" dt="2020-07-10T07:31:12.959" v="1425"/>
          <ac:cxnSpMkLst>
            <pc:docMk/>
            <pc:sldMk cId="742173368" sldId="1927"/>
            <ac:cxnSpMk id="47" creationId="{8074F082-EBC0-4A98-B28C-DD3D9223B0A3}"/>
          </ac:cxnSpMkLst>
        </pc:cxnChg>
        <pc:cxnChg chg="add del mod">
          <ac:chgData name="Mainkhrawbor Kongknaw [Chillibreeze]" userId="5b2b8286-cc64-4b23-a23e-65507bf6ce9a" providerId="ADAL" clId="{1A1EC597-6F80-43AE-B89C-BCAFC78584FF}" dt="2020-07-10T07:31:12.959" v="1425"/>
          <ac:cxnSpMkLst>
            <pc:docMk/>
            <pc:sldMk cId="742173368" sldId="1927"/>
            <ac:cxnSpMk id="50" creationId="{C709A0B4-8F89-43C4-A387-10C8549C1B18}"/>
          </ac:cxnSpMkLst>
        </pc:cxnChg>
        <pc:cxnChg chg="add mod topLvl">
          <ac:chgData name="Mainkhrawbor Kongknaw [Chillibreeze]" userId="5b2b8286-cc64-4b23-a23e-65507bf6ce9a" providerId="ADAL" clId="{1A1EC597-6F80-43AE-B89C-BCAFC78584FF}" dt="2020-07-10T09:34:31.866" v="2357" actId="165"/>
          <ac:cxnSpMkLst>
            <pc:docMk/>
            <pc:sldMk cId="742173368" sldId="1927"/>
            <ac:cxnSpMk id="55" creationId="{2DAC287E-1A4C-493E-9BE0-53A6CEBE4929}"/>
          </ac:cxnSpMkLst>
        </pc:cxnChg>
        <pc:cxnChg chg="add mod topLvl">
          <ac:chgData name="Mainkhrawbor Kongknaw [Chillibreeze]" userId="5b2b8286-cc64-4b23-a23e-65507bf6ce9a" providerId="ADAL" clId="{1A1EC597-6F80-43AE-B89C-BCAFC78584FF}" dt="2020-07-10T09:34:31.866" v="2357" actId="165"/>
          <ac:cxnSpMkLst>
            <pc:docMk/>
            <pc:sldMk cId="742173368" sldId="1927"/>
            <ac:cxnSpMk id="58" creationId="{12A69E57-A518-41B0-AF24-E016AA12A60D}"/>
          </ac:cxnSpMkLst>
        </pc:cxnChg>
        <pc:cxnChg chg="del mod">
          <ac:chgData name="Mainkhrawbor Kongknaw [Chillibreeze]" userId="5b2b8286-cc64-4b23-a23e-65507bf6ce9a" providerId="ADAL" clId="{1A1EC597-6F80-43AE-B89C-BCAFC78584FF}" dt="2020-07-10T07:32:20.646" v="1442" actId="478"/>
          <ac:cxnSpMkLst>
            <pc:docMk/>
            <pc:sldMk cId="742173368" sldId="1927"/>
            <ac:cxnSpMk id="60" creationId="{A1F168A1-5907-4134-B275-90A4EF4FB0EE}"/>
          </ac:cxnSpMkLst>
        </pc:cxnChg>
        <pc:cxnChg chg="add mod topLvl">
          <ac:chgData name="Mainkhrawbor Kongknaw [Chillibreeze]" userId="5b2b8286-cc64-4b23-a23e-65507bf6ce9a" providerId="ADAL" clId="{1A1EC597-6F80-43AE-B89C-BCAFC78584FF}" dt="2020-07-10T09:34:31.866" v="2357" actId="165"/>
          <ac:cxnSpMkLst>
            <pc:docMk/>
            <pc:sldMk cId="742173368" sldId="1927"/>
            <ac:cxnSpMk id="62" creationId="{EB13D468-E706-4535-8888-1B96543A63B0}"/>
          </ac:cxnSpMkLst>
        </pc:cxnChg>
        <pc:cxnChg chg="add mod topLvl">
          <ac:chgData name="Mainkhrawbor Kongknaw [Chillibreeze]" userId="5b2b8286-cc64-4b23-a23e-65507bf6ce9a" providerId="ADAL" clId="{1A1EC597-6F80-43AE-B89C-BCAFC78584FF}" dt="2020-07-10T09:34:31.866" v="2357" actId="165"/>
          <ac:cxnSpMkLst>
            <pc:docMk/>
            <pc:sldMk cId="742173368" sldId="1927"/>
            <ac:cxnSpMk id="65" creationId="{405B8306-FA49-416D-B430-2638932E25DA}"/>
          </ac:cxnSpMkLst>
        </pc:cxnChg>
        <pc:cxnChg chg="add mod">
          <ac:chgData name="Mainkhrawbor Kongknaw [Chillibreeze]" userId="5b2b8286-cc64-4b23-a23e-65507bf6ce9a" providerId="ADAL" clId="{1A1EC597-6F80-43AE-B89C-BCAFC78584FF}" dt="2020-07-10T09:34:45.811" v="2373"/>
          <ac:cxnSpMkLst>
            <pc:docMk/>
            <pc:sldMk cId="742173368" sldId="1927"/>
            <ac:cxnSpMk id="70" creationId="{C6E4AD5B-6165-41F5-89CD-0A265D644DC8}"/>
          </ac:cxnSpMkLst>
        </pc:cxnChg>
        <pc:cxnChg chg="add del mod">
          <ac:chgData name="Mainkhrawbor Kongknaw [Chillibreeze]" userId="5b2b8286-cc64-4b23-a23e-65507bf6ce9a" providerId="ADAL" clId="{1A1EC597-6F80-43AE-B89C-BCAFC78584FF}" dt="2020-07-10T07:33:52.129" v="1468" actId="478"/>
          <ac:cxnSpMkLst>
            <pc:docMk/>
            <pc:sldMk cId="742173368" sldId="1927"/>
            <ac:cxnSpMk id="73" creationId="{800F6697-F94F-40AD-A7F7-95561B04171A}"/>
          </ac:cxnSpMkLst>
        </pc:cxnChg>
      </pc:sldChg>
      <pc:sldChg chg="modSp add del mod chgLayout">
        <pc:chgData name="Mainkhrawbor Kongknaw [Chillibreeze]" userId="5b2b8286-cc64-4b23-a23e-65507bf6ce9a" providerId="ADAL" clId="{1A1EC597-6F80-43AE-B89C-BCAFC78584FF}" dt="2020-07-10T08:54:37.402" v="1902" actId="700"/>
        <pc:sldMkLst>
          <pc:docMk/>
          <pc:sldMk cId="212236870" sldId="1928"/>
        </pc:sldMkLst>
        <pc:spChg chg="mod ord">
          <ac:chgData name="Mainkhrawbor Kongknaw [Chillibreeze]" userId="5b2b8286-cc64-4b23-a23e-65507bf6ce9a" providerId="ADAL" clId="{1A1EC597-6F80-43AE-B89C-BCAFC78584FF}" dt="2020-07-10T08:54:37.402" v="1902" actId="700"/>
          <ac:spMkLst>
            <pc:docMk/>
            <pc:sldMk cId="212236870" sldId="1928"/>
            <ac:spMk id="4" creationId="{0CD8665D-5A50-4F07-9D33-48CCD3FD74C7}"/>
          </ac:spMkLst>
        </pc:spChg>
      </pc:sldChg>
      <pc:sldMasterChg chg="addSldLayout delSldLayout">
        <pc:chgData name="Mainkhrawbor Kongknaw [Chillibreeze]" userId="5b2b8286-cc64-4b23-a23e-65507bf6ce9a" providerId="ADAL" clId="{1A1EC597-6F80-43AE-B89C-BCAFC78584FF}" dt="2020-07-10T05:41:41.251" v="17" actId="2696"/>
        <pc:sldMasterMkLst>
          <pc:docMk/>
          <pc:sldMasterMk cId="1881724970" sldId="2147484551"/>
        </pc:sldMasterMkLst>
        <pc:sldLayoutChg chg="add del">
          <pc:chgData name="Mainkhrawbor Kongknaw [Chillibreeze]" userId="5b2b8286-cc64-4b23-a23e-65507bf6ce9a" providerId="ADAL" clId="{1A1EC597-6F80-43AE-B89C-BCAFC78584FF}" dt="2020-07-10T05:41:41.227" v="13" actId="2696"/>
          <pc:sldLayoutMkLst>
            <pc:docMk/>
            <pc:sldMasterMk cId="1881724970" sldId="2147484551"/>
            <pc:sldLayoutMk cId="25574492" sldId="2147484620"/>
          </pc:sldLayoutMkLst>
        </pc:sldLayoutChg>
        <pc:sldLayoutChg chg="add del">
          <pc:chgData name="Mainkhrawbor Kongknaw [Chillibreeze]" userId="5b2b8286-cc64-4b23-a23e-65507bf6ce9a" providerId="ADAL" clId="{1A1EC597-6F80-43AE-B89C-BCAFC78584FF}" dt="2020-07-10T05:41:41.235" v="14" actId="2696"/>
          <pc:sldLayoutMkLst>
            <pc:docMk/>
            <pc:sldMasterMk cId="1881724970" sldId="2147484551"/>
            <pc:sldLayoutMk cId="1715853241" sldId="2147484621"/>
          </pc:sldLayoutMkLst>
        </pc:sldLayoutChg>
        <pc:sldLayoutChg chg="add del">
          <pc:chgData name="Mainkhrawbor Kongknaw [Chillibreeze]" userId="5b2b8286-cc64-4b23-a23e-65507bf6ce9a" providerId="ADAL" clId="{1A1EC597-6F80-43AE-B89C-BCAFC78584FF}" dt="2020-07-10T05:41:41.239" v="15" actId="2696"/>
          <pc:sldLayoutMkLst>
            <pc:docMk/>
            <pc:sldMasterMk cId="1881724970" sldId="2147484551"/>
            <pc:sldLayoutMk cId="3294864749" sldId="2147484622"/>
          </pc:sldLayoutMkLst>
        </pc:sldLayoutChg>
        <pc:sldLayoutChg chg="add del">
          <pc:chgData name="Mainkhrawbor Kongknaw [Chillibreeze]" userId="5b2b8286-cc64-4b23-a23e-65507bf6ce9a" providerId="ADAL" clId="{1A1EC597-6F80-43AE-B89C-BCAFC78584FF}" dt="2020-07-10T05:41:41.244" v="16" actId="2696"/>
          <pc:sldLayoutMkLst>
            <pc:docMk/>
            <pc:sldMasterMk cId="1881724970" sldId="2147484551"/>
            <pc:sldLayoutMk cId="828738227" sldId="2147484623"/>
          </pc:sldLayoutMkLst>
        </pc:sldLayoutChg>
        <pc:sldLayoutChg chg="add del">
          <pc:chgData name="Mainkhrawbor Kongknaw [Chillibreeze]" userId="5b2b8286-cc64-4b23-a23e-65507bf6ce9a" providerId="ADAL" clId="{1A1EC597-6F80-43AE-B89C-BCAFC78584FF}" dt="2020-07-10T05:41:41.251" v="17" actId="2696"/>
          <pc:sldLayoutMkLst>
            <pc:docMk/>
            <pc:sldMasterMk cId="1881724970" sldId="2147484551"/>
            <pc:sldLayoutMk cId="3663795285" sldId="2147484624"/>
          </pc:sldLayoutMkLst>
        </pc:sldLayoutChg>
      </pc:sldMasterChg>
    </pc:docChg>
  </pc:docChgLst>
  <pc:docChgLst>
    <pc:chgData name="Mainkhrawbor Kongknaw [Chillibreeze]" userId="5b2b8286-cc64-4b23-a23e-65507bf6ce9a" providerId="ADAL" clId="{BA9DF16B-04A8-4787-8CC8-DF61920AB734}"/>
    <pc:docChg chg="undo redo custSel modSld">
      <pc:chgData name="Mainkhrawbor Kongknaw [Chillibreeze]" userId="5b2b8286-cc64-4b23-a23e-65507bf6ce9a" providerId="ADAL" clId="{BA9DF16B-04A8-4787-8CC8-DF61920AB734}" dt="2020-07-10T10:42:40.400" v="60" actId="165"/>
      <pc:docMkLst>
        <pc:docMk/>
      </pc:docMkLst>
      <pc:sldChg chg="addSp delSp modSp mod">
        <pc:chgData name="Mainkhrawbor Kongknaw [Chillibreeze]" userId="5b2b8286-cc64-4b23-a23e-65507bf6ce9a" providerId="ADAL" clId="{BA9DF16B-04A8-4787-8CC8-DF61920AB734}" dt="2020-07-10T10:42:40.400" v="60" actId="165"/>
        <pc:sldMkLst>
          <pc:docMk/>
          <pc:sldMk cId="4058212062" sldId="1883"/>
        </pc:sldMkLst>
        <pc:spChg chg="mod topLvl">
          <ac:chgData name="Mainkhrawbor Kongknaw [Chillibreeze]" userId="5b2b8286-cc64-4b23-a23e-65507bf6ce9a" providerId="ADAL" clId="{BA9DF16B-04A8-4787-8CC8-DF61920AB734}" dt="2020-07-10T10:42:40.400" v="60" actId="165"/>
          <ac:spMkLst>
            <pc:docMk/>
            <pc:sldMk cId="4058212062" sldId="1883"/>
            <ac:spMk id="29" creationId="{F241B32C-24A1-4925-9896-1C5E4BAE6566}"/>
          </ac:spMkLst>
        </pc:spChg>
        <pc:spChg chg="mod">
          <ac:chgData name="Mainkhrawbor Kongknaw [Chillibreeze]" userId="5b2b8286-cc64-4b23-a23e-65507bf6ce9a" providerId="ADAL" clId="{BA9DF16B-04A8-4787-8CC8-DF61920AB734}" dt="2020-07-10T10:42:40.400" v="60" actId="165"/>
          <ac:spMkLst>
            <pc:docMk/>
            <pc:sldMk cId="4058212062" sldId="1883"/>
            <ac:spMk id="30" creationId="{8FD0C597-B7EC-44CB-9136-EB3BCF7E9046}"/>
          </ac:spMkLst>
        </pc:spChg>
        <pc:spChg chg="mod">
          <ac:chgData name="Mainkhrawbor Kongknaw [Chillibreeze]" userId="5b2b8286-cc64-4b23-a23e-65507bf6ce9a" providerId="ADAL" clId="{BA9DF16B-04A8-4787-8CC8-DF61920AB734}" dt="2020-07-10T10:42:40.400" v="60" actId="165"/>
          <ac:spMkLst>
            <pc:docMk/>
            <pc:sldMk cId="4058212062" sldId="1883"/>
            <ac:spMk id="31" creationId="{80B7F3C8-C358-4855-9CA1-43DC98F30218}"/>
          </ac:spMkLst>
        </pc:spChg>
        <pc:spChg chg="mod topLvl">
          <ac:chgData name="Mainkhrawbor Kongknaw [Chillibreeze]" userId="5b2b8286-cc64-4b23-a23e-65507bf6ce9a" providerId="ADAL" clId="{BA9DF16B-04A8-4787-8CC8-DF61920AB734}" dt="2020-07-10T10:42:40.400" v="60" actId="165"/>
          <ac:spMkLst>
            <pc:docMk/>
            <pc:sldMk cId="4058212062" sldId="1883"/>
            <ac:spMk id="34" creationId="{33D8890C-6A0D-4C6B-BCB3-D023996CC59E}"/>
          </ac:spMkLst>
        </pc:spChg>
        <pc:spChg chg="mod">
          <ac:chgData name="Mainkhrawbor Kongknaw [Chillibreeze]" userId="5b2b8286-cc64-4b23-a23e-65507bf6ce9a" providerId="ADAL" clId="{BA9DF16B-04A8-4787-8CC8-DF61920AB734}" dt="2020-07-10T10:42:40.400" v="60" actId="165"/>
          <ac:spMkLst>
            <pc:docMk/>
            <pc:sldMk cId="4058212062" sldId="1883"/>
            <ac:spMk id="35" creationId="{A393215A-60D8-411B-AA2E-2790AF614585}"/>
          </ac:spMkLst>
        </pc:spChg>
        <pc:spChg chg="mod">
          <ac:chgData name="Mainkhrawbor Kongknaw [Chillibreeze]" userId="5b2b8286-cc64-4b23-a23e-65507bf6ce9a" providerId="ADAL" clId="{BA9DF16B-04A8-4787-8CC8-DF61920AB734}" dt="2020-07-10T10:42:40.400" v="60" actId="165"/>
          <ac:spMkLst>
            <pc:docMk/>
            <pc:sldMk cId="4058212062" sldId="1883"/>
            <ac:spMk id="36" creationId="{1DFE751B-9D0E-4B90-B6D3-680D5766DC56}"/>
          </ac:spMkLst>
        </pc:spChg>
        <pc:spChg chg="mod topLvl">
          <ac:chgData name="Mainkhrawbor Kongknaw [Chillibreeze]" userId="5b2b8286-cc64-4b23-a23e-65507bf6ce9a" providerId="ADAL" clId="{BA9DF16B-04A8-4787-8CC8-DF61920AB734}" dt="2020-07-10T10:42:40.400" v="60" actId="165"/>
          <ac:spMkLst>
            <pc:docMk/>
            <pc:sldMk cId="4058212062" sldId="1883"/>
            <ac:spMk id="39" creationId="{9474B02B-23F2-4491-8991-6A7319AF9809}"/>
          </ac:spMkLst>
        </pc:spChg>
        <pc:spChg chg="mod">
          <ac:chgData name="Mainkhrawbor Kongknaw [Chillibreeze]" userId="5b2b8286-cc64-4b23-a23e-65507bf6ce9a" providerId="ADAL" clId="{BA9DF16B-04A8-4787-8CC8-DF61920AB734}" dt="2020-07-10T10:42:40.400" v="60" actId="165"/>
          <ac:spMkLst>
            <pc:docMk/>
            <pc:sldMk cId="4058212062" sldId="1883"/>
            <ac:spMk id="40" creationId="{81423222-AB68-408B-8C3C-EDFECE99A8B4}"/>
          </ac:spMkLst>
        </pc:spChg>
        <pc:spChg chg="mod">
          <ac:chgData name="Mainkhrawbor Kongknaw [Chillibreeze]" userId="5b2b8286-cc64-4b23-a23e-65507bf6ce9a" providerId="ADAL" clId="{BA9DF16B-04A8-4787-8CC8-DF61920AB734}" dt="2020-07-10T10:42:40.400" v="60" actId="165"/>
          <ac:spMkLst>
            <pc:docMk/>
            <pc:sldMk cId="4058212062" sldId="1883"/>
            <ac:spMk id="41" creationId="{1C2DE4FF-4A33-43C1-8621-CBB064089CD6}"/>
          </ac:spMkLst>
        </pc:spChg>
        <pc:spChg chg="mod topLvl">
          <ac:chgData name="Mainkhrawbor Kongknaw [Chillibreeze]" userId="5b2b8286-cc64-4b23-a23e-65507bf6ce9a" providerId="ADAL" clId="{BA9DF16B-04A8-4787-8CC8-DF61920AB734}" dt="2020-07-10T10:42:40.400" v="60" actId="165"/>
          <ac:spMkLst>
            <pc:docMk/>
            <pc:sldMk cId="4058212062" sldId="1883"/>
            <ac:spMk id="44" creationId="{DF0CEA66-D4B8-4108-A9C3-6D2A658F5A8D}"/>
          </ac:spMkLst>
        </pc:spChg>
        <pc:spChg chg="mod">
          <ac:chgData name="Mainkhrawbor Kongknaw [Chillibreeze]" userId="5b2b8286-cc64-4b23-a23e-65507bf6ce9a" providerId="ADAL" clId="{BA9DF16B-04A8-4787-8CC8-DF61920AB734}" dt="2020-07-10T10:42:40.400" v="60" actId="165"/>
          <ac:spMkLst>
            <pc:docMk/>
            <pc:sldMk cId="4058212062" sldId="1883"/>
            <ac:spMk id="45" creationId="{9C06C3E3-5EFF-4F63-A9A6-552E9CD9FA7F}"/>
          </ac:spMkLst>
        </pc:spChg>
        <pc:spChg chg="mod">
          <ac:chgData name="Mainkhrawbor Kongknaw [Chillibreeze]" userId="5b2b8286-cc64-4b23-a23e-65507bf6ce9a" providerId="ADAL" clId="{BA9DF16B-04A8-4787-8CC8-DF61920AB734}" dt="2020-07-10T10:42:40.400" v="60" actId="165"/>
          <ac:spMkLst>
            <pc:docMk/>
            <pc:sldMk cId="4058212062" sldId="1883"/>
            <ac:spMk id="46" creationId="{4D11DF7D-ECDE-4ACF-AFBB-E37166D20976}"/>
          </ac:spMkLst>
        </pc:spChg>
        <pc:spChg chg="mod topLvl">
          <ac:chgData name="Mainkhrawbor Kongknaw [Chillibreeze]" userId="5b2b8286-cc64-4b23-a23e-65507bf6ce9a" providerId="ADAL" clId="{BA9DF16B-04A8-4787-8CC8-DF61920AB734}" dt="2020-07-10T10:42:40.400" v="60" actId="165"/>
          <ac:spMkLst>
            <pc:docMk/>
            <pc:sldMk cId="4058212062" sldId="1883"/>
            <ac:spMk id="48" creationId="{2D3A9040-7407-4D02-9D57-B6D4F2D4B135}"/>
          </ac:spMkLst>
        </pc:spChg>
        <pc:spChg chg="mod">
          <ac:chgData name="Mainkhrawbor Kongknaw [Chillibreeze]" userId="5b2b8286-cc64-4b23-a23e-65507bf6ce9a" providerId="ADAL" clId="{BA9DF16B-04A8-4787-8CC8-DF61920AB734}" dt="2020-07-10T10:42:40.400" v="60" actId="165"/>
          <ac:spMkLst>
            <pc:docMk/>
            <pc:sldMk cId="4058212062" sldId="1883"/>
            <ac:spMk id="50" creationId="{EB882141-7AF2-4581-8FE7-196B12E128CE}"/>
          </ac:spMkLst>
        </pc:spChg>
        <pc:spChg chg="mod">
          <ac:chgData name="Mainkhrawbor Kongknaw [Chillibreeze]" userId="5b2b8286-cc64-4b23-a23e-65507bf6ce9a" providerId="ADAL" clId="{BA9DF16B-04A8-4787-8CC8-DF61920AB734}" dt="2020-07-10T10:42:40.400" v="60" actId="165"/>
          <ac:spMkLst>
            <pc:docMk/>
            <pc:sldMk cId="4058212062" sldId="1883"/>
            <ac:spMk id="51" creationId="{DF0FC409-B974-413A-B5B9-1CD8B17683D7}"/>
          </ac:spMkLst>
        </pc:spChg>
        <pc:grpChg chg="add del mod">
          <ac:chgData name="Mainkhrawbor Kongknaw [Chillibreeze]" userId="5b2b8286-cc64-4b23-a23e-65507bf6ce9a" providerId="ADAL" clId="{BA9DF16B-04A8-4787-8CC8-DF61920AB734}" dt="2020-07-10T10:42:40.400" v="60" actId="165"/>
          <ac:grpSpMkLst>
            <pc:docMk/>
            <pc:sldMk cId="4058212062" sldId="1883"/>
            <ac:grpSpMk id="3" creationId="{2A393FBA-0CD6-41C9-AC6D-40227BC618D3}"/>
          </ac:grpSpMkLst>
        </pc:grpChg>
        <pc:grpChg chg="add del mod">
          <ac:chgData name="Mainkhrawbor Kongknaw [Chillibreeze]" userId="5b2b8286-cc64-4b23-a23e-65507bf6ce9a" providerId="ADAL" clId="{BA9DF16B-04A8-4787-8CC8-DF61920AB734}" dt="2020-07-10T10:42:40.400" v="60" actId="165"/>
          <ac:grpSpMkLst>
            <pc:docMk/>
            <pc:sldMk cId="4058212062" sldId="1883"/>
            <ac:grpSpMk id="4" creationId="{2ABF0CBE-F9BD-4244-A2EF-B7F62B8E2D4C}"/>
          </ac:grpSpMkLst>
        </pc:grpChg>
        <pc:grpChg chg="add del mod">
          <ac:chgData name="Mainkhrawbor Kongknaw [Chillibreeze]" userId="5b2b8286-cc64-4b23-a23e-65507bf6ce9a" providerId="ADAL" clId="{BA9DF16B-04A8-4787-8CC8-DF61920AB734}" dt="2020-07-10T10:42:40.400" v="60" actId="165"/>
          <ac:grpSpMkLst>
            <pc:docMk/>
            <pc:sldMk cId="4058212062" sldId="1883"/>
            <ac:grpSpMk id="5" creationId="{88F0692F-526F-4B80-BF92-31ACA7740FFA}"/>
          </ac:grpSpMkLst>
        </pc:grpChg>
        <pc:grpChg chg="add mod">
          <ac:chgData name="Mainkhrawbor Kongknaw [Chillibreeze]" userId="5b2b8286-cc64-4b23-a23e-65507bf6ce9a" providerId="ADAL" clId="{BA9DF16B-04A8-4787-8CC8-DF61920AB734}" dt="2020-07-10T10:40:24.909" v="34" actId="164"/>
          <ac:grpSpMkLst>
            <pc:docMk/>
            <pc:sldMk cId="4058212062" sldId="1883"/>
            <ac:grpSpMk id="6" creationId="{CB4EB75B-EEC4-4786-AC41-5C266226561A}"/>
          </ac:grpSpMkLst>
        </pc:grpChg>
        <pc:grpChg chg="add del mod">
          <ac:chgData name="Mainkhrawbor Kongknaw [Chillibreeze]" userId="5b2b8286-cc64-4b23-a23e-65507bf6ce9a" providerId="ADAL" clId="{BA9DF16B-04A8-4787-8CC8-DF61920AB734}" dt="2020-07-10T10:42:40.400" v="60" actId="165"/>
          <ac:grpSpMkLst>
            <pc:docMk/>
            <pc:sldMk cId="4058212062" sldId="1883"/>
            <ac:grpSpMk id="7" creationId="{755557CE-76D0-40E5-B645-D65B8823A631}"/>
          </ac:grpSpMkLst>
        </pc:grpChg>
        <pc:grpChg chg="add del mod">
          <ac:chgData name="Mainkhrawbor Kongknaw [Chillibreeze]" userId="5b2b8286-cc64-4b23-a23e-65507bf6ce9a" providerId="ADAL" clId="{BA9DF16B-04A8-4787-8CC8-DF61920AB734}" dt="2020-07-10T10:42:40.400" v="60" actId="165"/>
          <ac:grpSpMkLst>
            <pc:docMk/>
            <pc:sldMk cId="4058212062" sldId="1883"/>
            <ac:grpSpMk id="8" creationId="{457E3FA7-2D36-4BB6-85BF-AEB80D1EEC67}"/>
          </ac:grpSpMkLst>
        </pc:grpChg>
        <pc:grpChg chg="mod topLvl">
          <ac:chgData name="Mainkhrawbor Kongknaw [Chillibreeze]" userId="5b2b8286-cc64-4b23-a23e-65507bf6ce9a" providerId="ADAL" clId="{BA9DF16B-04A8-4787-8CC8-DF61920AB734}" dt="2020-07-10T10:42:40.400" v="60" actId="165"/>
          <ac:grpSpMkLst>
            <pc:docMk/>
            <pc:sldMk cId="4058212062" sldId="1883"/>
            <ac:grpSpMk id="28" creationId="{CF30E0A9-5A67-4D2A-8AC3-4920203F91E4}"/>
          </ac:grpSpMkLst>
        </pc:grpChg>
        <pc:grpChg chg="mod topLvl">
          <ac:chgData name="Mainkhrawbor Kongknaw [Chillibreeze]" userId="5b2b8286-cc64-4b23-a23e-65507bf6ce9a" providerId="ADAL" clId="{BA9DF16B-04A8-4787-8CC8-DF61920AB734}" dt="2020-07-10T10:42:40.400" v="60" actId="165"/>
          <ac:grpSpMkLst>
            <pc:docMk/>
            <pc:sldMk cId="4058212062" sldId="1883"/>
            <ac:grpSpMk id="33" creationId="{53A73EE5-6FD3-4F55-A848-A2CD85024E2A}"/>
          </ac:grpSpMkLst>
        </pc:grpChg>
        <pc:grpChg chg="mod topLvl">
          <ac:chgData name="Mainkhrawbor Kongknaw [Chillibreeze]" userId="5b2b8286-cc64-4b23-a23e-65507bf6ce9a" providerId="ADAL" clId="{BA9DF16B-04A8-4787-8CC8-DF61920AB734}" dt="2020-07-10T10:42:40.400" v="60" actId="165"/>
          <ac:grpSpMkLst>
            <pc:docMk/>
            <pc:sldMk cId="4058212062" sldId="1883"/>
            <ac:grpSpMk id="38" creationId="{EDCCCE39-FCC2-4445-B1BB-F5F4E5627159}"/>
          </ac:grpSpMkLst>
        </pc:grpChg>
        <pc:grpChg chg="mod topLvl">
          <ac:chgData name="Mainkhrawbor Kongknaw [Chillibreeze]" userId="5b2b8286-cc64-4b23-a23e-65507bf6ce9a" providerId="ADAL" clId="{BA9DF16B-04A8-4787-8CC8-DF61920AB734}" dt="2020-07-10T10:42:40.400" v="60" actId="165"/>
          <ac:grpSpMkLst>
            <pc:docMk/>
            <pc:sldMk cId="4058212062" sldId="1883"/>
            <ac:grpSpMk id="43" creationId="{C321B0F1-C8A2-43C8-8450-AC3F786408F3}"/>
          </ac:grpSpMkLst>
        </pc:grpChg>
        <pc:grpChg chg="mod topLvl">
          <ac:chgData name="Mainkhrawbor Kongknaw [Chillibreeze]" userId="5b2b8286-cc64-4b23-a23e-65507bf6ce9a" providerId="ADAL" clId="{BA9DF16B-04A8-4787-8CC8-DF61920AB734}" dt="2020-07-10T10:42:40.400" v="60" actId="165"/>
          <ac:grpSpMkLst>
            <pc:docMk/>
            <pc:sldMk cId="4058212062" sldId="1883"/>
            <ac:grpSpMk id="49" creationId="{45A1897C-BE6F-4E78-8C01-788FC0970E13}"/>
          </ac:grpSpMkLst>
        </pc:grpChg>
        <pc:picChg chg="del">
          <ac:chgData name="Mainkhrawbor Kongknaw [Chillibreeze]" userId="5b2b8286-cc64-4b23-a23e-65507bf6ce9a" providerId="ADAL" clId="{BA9DF16B-04A8-4787-8CC8-DF61920AB734}" dt="2020-07-10T10:29:46.119" v="2" actId="478"/>
          <ac:picMkLst>
            <pc:docMk/>
            <pc:sldMk cId="4058212062" sldId="1883"/>
            <ac:picMk id="66" creationId="{2E1A0AA4-DADC-4A54-857A-896FBA1F55F0}"/>
          </ac:picMkLst>
        </pc:picChg>
        <pc:picChg chg="del">
          <ac:chgData name="Mainkhrawbor Kongknaw [Chillibreeze]" userId="5b2b8286-cc64-4b23-a23e-65507bf6ce9a" providerId="ADAL" clId="{BA9DF16B-04A8-4787-8CC8-DF61920AB734}" dt="2020-07-10T10:29:46.119" v="2" actId="478"/>
          <ac:picMkLst>
            <pc:docMk/>
            <pc:sldMk cId="4058212062" sldId="1883"/>
            <ac:picMk id="67" creationId="{9449BCD1-EF1E-4792-9C7C-55FFB459D935}"/>
          </ac:picMkLst>
        </pc:picChg>
        <pc:picChg chg="del">
          <ac:chgData name="Mainkhrawbor Kongknaw [Chillibreeze]" userId="5b2b8286-cc64-4b23-a23e-65507bf6ce9a" providerId="ADAL" clId="{BA9DF16B-04A8-4787-8CC8-DF61920AB734}" dt="2020-07-10T10:29:46.119" v="2" actId="478"/>
          <ac:picMkLst>
            <pc:docMk/>
            <pc:sldMk cId="4058212062" sldId="1883"/>
            <ac:picMk id="68" creationId="{818AF603-032E-4BCE-9793-62A22D4E02BD}"/>
          </ac:picMkLst>
        </pc:picChg>
        <pc:picChg chg="del">
          <ac:chgData name="Mainkhrawbor Kongknaw [Chillibreeze]" userId="5b2b8286-cc64-4b23-a23e-65507bf6ce9a" providerId="ADAL" clId="{BA9DF16B-04A8-4787-8CC8-DF61920AB734}" dt="2020-07-10T10:29:46.119" v="2" actId="478"/>
          <ac:picMkLst>
            <pc:docMk/>
            <pc:sldMk cId="4058212062" sldId="1883"/>
            <ac:picMk id="69" creationId="{C1F562B5-8828-4838-AE6D-D98B6EC7B344}"/>
          </ac:picMkLst>
        </pc:picChg>
        <pc:picChg chg="del">
          <ac:chgData name="Mainkhrawbor Kongknaw [Chillibreeze]" userId="5b2b8286-cc64-4b23-a23e-65507bf6ce9a" providerId="ADAL" clId="{BA9DF16B-04A8-4787-8CC8-DF61920AB734}" dt="2020-07-10T10:29:46.119" v="2" actId="478"/>
          <ac:picMkLst>
            <pc:docMk/>
            <pc:sldMk cId="4058212062" sldId="1883"/>
            <ac:picMk id="70" creationId="{CA392A8E-9076-4DB9-B117-9B230F5067F1}"/>
          </ac:picMkLst>
        </pc:picChg>
        <pc:cxnChg chg="mod">
          <ac:chgData name="Mainkhrawbor Kongknaw [Chillibreeze]" userId="5b2b8286-cc64-4b23-a23e-65507bf6ce9a" providerId="ADAL" clId="{BA9DF16B-04A8-4787-8CC8-DF61920AB734}" dt="2020-07-10T10:42:07.010" v="59" actId="465"/>
          <ac:cxnSpMkLst>
            <pc:docMk/>
            <pc:sldMk cId="4058212062" sldId="1883"/>
            <ac:cxnSpMk id="52" creationId="{4EAEB4EA-F959-427A-BA9D-3826A42D03C7}"/>
          </ac:cxnSpMkLst>
        </pc:cxnChg>
        <pc:cxnChg chg="mod">
          <ac:chgData name="Mainkhrawbor Kongknaw [Chillibreeze]" userId="5b2b8286-cc64-4b23-a23e-65507bf6ce9a" providerId="ADAL" clId="{BA9DF16B-04A8-4787-8CC8-DF61920AB734}" dt="2020-07-10T10:42:07.010" v="59" actId="465"/>
          <ac:cxnSpMkLst>
            <pc:docMk/>
            <pc:sldMk cId="4058212062" sldId="1883"/>
            <ac:cxnSpMk id="53" creationId="{2CE92238-4127-4C1F-9BD8-2C9D20FAC66B}"/>
          </ac:cxnSpMkLst>
        </pc:cxnChg>
        <pc:cxnChg chg="mod">
          <ac:chgData name="Mainkhrawbor Kongknaw [Chillibreeze]" userId="5b2b8286-cc64-4b23-a23e-65507bf6ce9a" providerId="ADAL" clId="{BA9DF16B-04A8-4787-8CC8-DF61920AB734}" dt="2020-07-10T10:42:07.010" v="59" actId="465"/>
          <ac:cxnSpMkLst>
            <pc:docMk/>
            <pc:sldMk cId="4058212062" sldId="1883"/>
            <ac:cxnSpMk id="54" creationId="{F3CBC705-62D2-4008-AB1B-44FD45AAFA42}"/>
          </ac:cxnSpMkLst>
        </pc:cxnChg>
        <pc:cxnChg chg="mod">
          <ac:chgData name="Mainkhrawbor Kongknaw [Chillibreeze]" userId="5b2b8286-cc64-4b23-a23e-65507bf6ce9a" providerId="ADAL" clId="{BA9DF16B-04A8-4787-8CC8-DF61920AB734}" dt="2020-07-10T10:42:07.010" v="59" actId="465"/>
          <ac:cxnSpMkLst>
            <pc:docMk/>
            <pc:sldMk cId="4058212062" sldId="1883"/>
            <ac:cxnSpMk id="55" creationId="{36276E5B-B70C-45EF-9C63-EA355D9F870B}"/>
          </ac:cxnSpMkLst>
        </pc:cxnChg>
      </pc:sldChg>
      <pc:sldChg chg="modSp mod">
        <pc:chgData name="Mainkhrawbor Kongknaw [Chillibreeze]" userId="5b2b8286-cc64-4b23-a23e-65507bf6ce9a" providerId="ADAL" clId="{BA9DF16B-04A8-4787-8CC8-DF61920AB734}" dt="2020-07-10T09:59:31.724" v="0" actId="2711"/>
        <pc:sldMkLst>
          <pc:docMk/>
          <pc:sldMk cId="2432164519" sldId="1912"/>
        </pc:sldMkLst>
        <pc:spChg chg="mod">
          <ac:chgData name="Mainkhrawbor Kongknaw [Chillibreeze]" userId="5b2b8286-cc64-4b23-a23e-65507bf6ce9a" providerId="ADAL" clId="{BA9DF16B-04A8-4787-8CC8-DF61920AB734}" dt="2020-07-10T09:59:31.724" v="0" actId="2711"/>
          <ac:spMkLst>
            <pc:docMk/>
            <pc:sldMk cId="2432164519" sldId="1912"/>
            <ac:spMk id="7" creationId="{E45BA547-F045-4B6E-9068-726D7200986D}"/>
          </ac:spMkLst>
        </pc:spChg>
        <pc:spChg chg="mod">
          <ac:chgData name="Mainkhrawbor Kongknaw [Chillibreeze]" userId="5b2b8286-cc64-4b23-a23e-65507bf6ce9a" providerId="ADAL" clId="{BA9DF16B-04A8-4787-8CC8-DF61920AB734}" dt="2020-07-10T09:59:31.724" v="0" actId="2711"/>
          <ac:spMkLst>
            <pc:docMk/>
            <pc:sldMk cId="2432164519" sldId="1912"/>
            <ac:spMk id="11" creationId="{359309A0-8514-4528-81A8-E4CAAB57AFF6}"/>
          </ac:spMkLst>
        </pc:spChg>
        <pc:spChg chg="mod">
          <ac:chgData name="Mainkhrawbor Kongknaw [Chillibreeze]" userId="5b2b8286-cc64-4b23-a23e-65507bf6ce9a" providerId="ADAL" clId="{BA9DF16B-04A8-4787-8CC8-DF61920AB734}" dt="2020-07-10T09:59:31.724" v="0" actId="2711"/>
          <ac:spMkLst>
            <pc:docMk/>
            <pc:sldMk cId="2432164519" sldId="1912"/>
            <ac:spMk id="15" creationId="{5C0EBDC6-FF7F-4D88-863B-398D862E6F72}"/>
          </ac:spMkLst>
        </pc:spChg>
        <pc:spChg chg="mod">
          <ac:chgData name="Mainkhrawbor Kongknaw [Chillibreeze]" userId="5b2b8286-cc64-4b23-a23e-65507bf6ce9a" providerId="ADAL" clId="{BA9DF16B-04A8-4787-8CC8-DF61920AB734}" dt="2020-07-10T09:59:31.724" v="0" actId="2711"/>
          <ac:spMkLst>
            <pc:docMk/>
            <pc:sldMk cId="2432164519" sldId="1912"/>
            <ac:spMk id="19" creationId="{B2780C8B-AA6C-4E64-AE9A-CFCE35A986C8}"/>
          </ac:spMkLst>
        </pc:spChg>
        <pc:spChg chg="mod">
          <ac:chgData name="Mainkhrawbor Kongknaw [Chillibreeze]" userId="5b2b8286-cc64-4b23-a23e-65507bf6ce9a" providerId="ADAL" clId="{BA9DF16B-04A8-4787-8CC8-DF61920AB734}" dt="2020-07-10T09:59:31.724" v="0" actId="2711"/>
          <ac:spMkLst>
            <pc:docMk/>
            <pc:sldMk cId="2432164519" sldId="1912"/>
            <ac:spMk id="20" creationId="{53746A70-DE95-4FD6-83BD-86940750C52B}"/>
          </ac:spMkLst>
        </pc:spChg>
      </pc:sldChg>
      <pc:sldChg chg="modSp mod">
        <pc:chgData name="Mainkhrawbor Kongknaw [Chillibreeze]" userId="5b2b8286-cc64-4b23-a23e-65507bf6ce9a" providerId="ADAL" clId="{BA9DF16B-04A8-4787-8CC8-DF61920AB734}" dt="2020-07-10T09:59:43.989" v="1" actId="2711"/>
        <pc:sldMkLst>
          <pc:docMk/>
          <pc:sldMk cId="2231726162" sldId="1925"/>
        </pc:sldMkLst>
        <pc:spChg chg="mod">
          <ac:chgData name="Mainkhrawbor Kongknaw [Chillibreeze]" userId="5b2b8286-cc64-4b23-a23e-65507bf6ce9a" providerId="ADAL" clId="{BA9DF16B-04A8-4787-8CC8-DF61920AB734}" dt="2020-07-10T09:59:43.989" v="1" actId="2711"/>
          <ac:spMkLst>
            <pc:docMk/>
            <pc:sldMk cId="2231726162" sldId="1925"/>
            <ac:spMk id="7" creationId="{E45BA547-F045-4B6E-9068-726D7200986D}"/>
          </ac:spMkLst>
        </pc:spChg>
        <pc:spChg chg="mod">
          <ac:chgData name="Mainkhrawbor Kongknaw [Chillibreeze]" userId="5b2b8286-cc64-4b23-a23e-65507bf6ce9a" providerId="ADAL" clId="{BA9DF16B-04A8-4787-8CC8-DF61920AB734}" dt="2020-07-10T09:59:43.989" v="1" actId="2711"/>
          <ac:spMkLst>
            <pc:docMk/>
            <pc:sldMk cId="2231726162" sldId="1925"/>
            <ac:spMk id="11" creationId="{359309A0-8514-4528-81A8-E4CAAB57AFF6}"/>
          </ac:spMkLst>
        </pc:spChg>
        <pc:spChg chg="mod">
          <ac:chgData name="Mainkhrawbor Kongknaw [Chillibreeze]" userId="5b2b8286-cc64-4b23-a23e-65507bf6ce9a" providerId="ADAL" clId="{BA9DF16B-04A8-4787-8CC8-DF61920AB734}" dt="2020-07-10T09:59:43.989" v="1" actId="2711"/>
          <ac:spMkLst>
            <pc:docMk/>
            <pc:sldMk cId="2231726162" sldId="1925"/>
            <ac:spMk id="15" creationId="{5C0EBDC6-FF7F-4D88-863B-398D862E6F72}"/>
          </ac:spMkLst>
        </pc:spChg>
        <pc:spChg chg="mod">
          <ac:chgData name="Mainkhrawbor Kongknaw [Chillibreeze]" userId="5b2b8286-cc64-4b23-a23e-65507bf6ce9a" providerId="ADAL" clId="{BA9DF16B-04A8-4787-8CC8-DF61920AB734}" dt="2020-07-10T09:59:43.989" v="1" actId="2711"/>
          <ac:spMkLst>
            <pc:docMk/>
            <pc:sldMk cId="2231726162" sldId="1925"/>
            <ac:spMk id="19" creationId="{B2780C8B-AA6C-4E64-AE9A-CFCE35A986C8}"/>
          </ac:spMkLst>
        </pc:spChg>
        <pc:spChg chg="mod">
          <ac:chgData name="Mainkhrawbor Kongknaw [Chillibreeze]" userId="5b2b8286-cc64-4b23-a23e-65507bf6ce9a" providerId="ADAL" clId="{BA9DF16B-04A8-4787-8CC8-DF61920AB734}" dt="2020-07-10T09:59:43.989" v="1" actId="2711"/>
          <ac:spMkLst>
            <pc:docMk/>
            <pc:sldMk cId="2231726162" sldId="1925"/>
            <ac:spMk id="20" creationId="{53746A70-DE95-4FD6-83BD-86940750C52B}"/>
          </ac:spMkLst>
        </pc:spChg>
      </pc:sldChg>
    </pc:docChg>
  </pc:docChgLst>
  <pc:docChgLst>
    <pc:chgData name="Hopefirmly Lyngdoh [Chillibreeze]" userId="01a7a686-b86c-48d4-b45c-9f5406d63a6c" providerId="ADAL" clId="{211A03BD-8877-4F60-86C9-4A5E7C2C7FE1}"/>
    <pc:docChg chg="undo custSel modSld">
      <pc:chgData name="Hopefirmly Lyngdoh [Chillibreeze]" userId="01a7a686-b86c-48d4-b45c-9f5406d63a6c" providerId="ADAL" clId="{211A03BD-8877-4F60-86C9-4A5E7C2C7FE1}" dt="2020-07-15T10:05:02.754" v="84" actId="1076"/>
      <pc:docMkLst>
        <pc:docMk/>
      </pc:docMkLst>
      <pc:sldChg chg="modSp mod">
        <pc:chgData name="Hopefirmly Lyngdoh [Chillibreeze]" userId="01a7a686-b86c-48d4-b45c-9f5406d63a6c" providerId="ADAL" clId="{211A03BD-8877-4F60-86C9-4A5E7C2C7FE1}" dt="2020-07-15T10:05:02.754" v="84" actId="1076"/>
        <pc:sldMkLst>
          <pc:docMk/>
          <pc:sldMk cId="4058212062" sldId="1883"/>
        </pc:sldMkLst>
        <pc:spChg chg="mod">
          <ac:chgData name="Hopefirmly Lyngdoh [Chillibreeze]" userId="01a7a686-b86c-48d4-b45c-9f5406d63a6c" providerId="ADAL" clId="{211A03BD-8877-4F60-86C9-4A5E7C2C7FE1}" dt="2020-07-15T10:05:02.754" v="84" actId="1076"/>
          <ac:spMkLst>
            <pc:docMk/>
            <pc:sldMk cId="4058212062" sldId="1883"/>
            <ac:spMk id="31" creationId="{80B7F3C8-C358-4855-9CA1-43DC98F30218}"/>
          </ac:spMkLst>
        </pc:spChg>
      </pc:sldChg>
      <pc:sldChg chg="modSp mod">
        <pc:chgData name="Hopefirmly Lyngdoh [Chillibreeze]" userId="01a7a686-b86c-48d4-b45c-9f5406d63a6c" providerId="ADAL" clId="{211A03BD-8877-4F60-86C9-4A5E7C2C7FE1}" dt="2020-07-13T04:29:01.464" v="78" actId="1076"/>
        <pc:sldMkLst>
          <pc:docMk/>
          <pc:sldMk cId="1206701269" sldId="1895"/>
        </pc:sldMkLst>
        <pc:spChg chg="mod">
          <ac:chgData name="Hopefirmly Lyngdoh [Chillibreeze]" userId="01a7a686-b86c-48d4-b45c-9f5406d63a6c" providerId="ADAL" clId="{211A03BD-8877-4F60-86C9-4A5E7C2C7FE1}" dt="2020-07-13T03:36:13.668" v="40"/>
          <ac:spMkLst>
            <pc:docMk/>
            <pc:sldMk cId="1206701269" sldId="1895"/>
            <ac:spMk id="2" creationId="{656F61A3-EB52-43AA-B291-78D4B5161E6C}"/>
          </ac:spMkLst>
        </pc:spChg>
        <pc:spChg chg="mod">
          <ac:chgData name="Hopefirmly Lyngdoh [Chillibreeze]" userId="01a7a686-b86c-48d4-b45c-9f5406d63a6c" providerId="ADAL" clId="{211A03BD-8877-4F60-86C9-4A5E7C2C7FE1}" dt="2020-07-13T04:29:01.464" v="78" actId="1076"/>
          <ac:spMkLst>
            <pc:docMk/>
            <pc:sldMk cId="1206701269" sldId="1895"/>
            <ac:spMk id="4" creationId="{05AE65AE-5380-433F-8128-4AAEEDD8FBEC}"/>
          </ac:spMkLst>
        </pc:spChg>
      </pc:sldChg>
      <pc:sldChg chg="modSp mod">
        <pc:chgData name="Hopefirmly Lyngdoh [Chillibreeze]" userId="01a7a686-b86c-48d4-b45c-9f5406d63a6c" providerId="ADAL" clId="{211A03BD-8877-4F60-86C9-4A5E7C2C7FE1}" dt="2020-07-13T03:44:51.215" v="41" actId="1076"/>
        <pc:sldMkLst>
          <pc:docMk/>
          <pc:sldMk cId="729184403" sldId="1913"/>
        </pc:sldMkLst>
        <pc:spChg chg="mod">
          <ac:chgData name="Hopefirmly Lyngdoh [Chillibreeze]" userId="01a7a686-b86c-48d4-b45c-9f5406d63a6c" providerId="ADAL" clId="{211A03BD-8877-4F60-86C9-4A5E7C2C7FE1}" dt="2020-07-13T03:34:59.910" v="18"/>
          <ac:spMkLst>
            <pc:docMk/>
            <pc:sldMk cId="729184403" sldId="1913"/>
            <ac:spMk id="2" creationId="{3224F568-E33A-42FB-B567-A2A74D72DF87}"/>
          </ac:spMkLst>
        </pc:spChg>
        <pc:spChg chg="mod">
          <ac:chgData name="Hopefirmly Lyngdoh [Chillibreeze]" userId="01a7a686-b86c-48d4-b45c-9f5406d63a6c" providerId="ADAL" clId="{211A03BD-8877-4F60-86C9-4A5E7C2C7FE1}" dt="2020-07-13T03:44:51.215" v="41" actId="1076"/>
          <ac:spMkLst>
            <pc:docMk/>
            <pc:sldMk cId="729184403" sldId="1913"/>
            <ac:spMk id="6" creationId="{5219F230-DE57-4F51-A826-9825C2260533}"/>
          </ac:spMkLst>
        </pc:spChg>
      </pc:sldChg>
      <pc:sldChg chg="modSp mod">
        <pc:chgData name="Hopefirmly Lyngdoh [Chillibreeze]" userId="01a7a686-b86c-48d4-b45c-9f5406d63a6c" providerId="ADAL" clId="{211A03BD-8877-4F60-86C9-4A5E7C2C7FE1}" dt="2020-07-13T03:35:42.842" v="34"/>
        <pc:sldMkLst>
          <pc:docMk/>
          <pc:sldMk cId="3348937240" sldId="1916"/>
        </pc:sldMkLst>
        <pc:spChg chg="mod">
          <ac:chgData name="Hopefirmly Lyngdoh [Chillibreeze]" userId="01a7a686-b86c-48d4-b45c-9f5406d63a6c" providerId="ADAL" clId="{211A03BD-8877-4F60-86C9-4A5E7C2C7FE1}" dt="2020-07-13T03:35:42.842" v="34"/>
          <ac:spMkLst>
            <pc:docMk/>
            <pc:sldMk cId="3348937240" sldId="1916"/>
            <ac:spMk id="2" creationId="{E207518B-0622-4EB9-B0DB-8BF02C395B88}"/>
          </ac:spMkLst>
        </pc:spChg>
        <pc:spChg chg="mod">
          <ac:chgData name="Hopefirmly Lyngdoh [Chillibreeze]" userId="01a7a686-b86c-48d4-b45c-9f5406d63a6c" providerId="ADAL" clId="{211A03BD-8877-4F60-86C9-4A5E7C2C7FE1}" dt="2020-07-13T03:35:40.959" v="32" actId="1076"/>
          <ac:spMkLst>
            <pc:docMk/>
            <pc:sldMk cId="3348937240" sldId="1916"/>
            <ac:spMk id="5" creationId="{FB1F59BD-11B0-47E9-9F96-9D4BD1DDC8D5}"/>
          </ac:spMkLst>
        </pc:spChg>
      </pc:sldChg>
      <pc:sldChg chg="modSp mod">
        <pc:chgData name="Hopefirmly Lyngdoh [Chillibreeze]" userId="01a7a686-b86c-48d4-b45c-9f5406d63a6c" providerId="ADAL" clId="{211A03BD-8877-4F60-86C9-4A5E7C2C7FE1}" dt="2020-07-13T03:35:59.291" v="37"/>
        <pc:sldMkLst>
          <pc:docMk/>
          <pc:sldMk cId="218716570" sldId="1917"/>
        </pc:sldMkLst>
        <pc:spChg chg="mod">
          <ac:chgData name="Hopefirmly Lyngdoh [Chillibreeze]" userId="01a7a686-b86c-48d4-b45c-9f5406d63a6c" providerId="ADAL" clId="{211A03BD-8877-4F60-86C9-4A5E7C2C7FE1}" dt="2020-07-13T03:35:59.291" v="37"/>
          <ac:spMkLst>
            <pc:docMk/>
            <pc:sldMk cId="218716570" sldId="1917"/>
            <ac:spMk id="2" creationId="{1D467E96-2F2D-4982-A70C-E5B54B92233D}"/>
          </ac:spMkLst>
        </pc:spChg>
      </pc:sldChg>
      <pc:sldChg chg="modSp mod">
        <pc:chgData name="Hopefirmly Lyngdoh [Chillibreeze]" userId="01a7a686-b86c-48d4-b45c-9f5406d63a6c" providerId="ADAL" clId="{211A03BD-8877-4F60-86C9-4A5E7C2C7FE1}" dt="2020-07-14T11:07:27.240" v="80" actId="1076"/>
        <pc:sldMkLst>
          <pc:docMk/>
          <pc:sldMk cId="476782037" sldId="1919"/>
        </pc:sldMkLst>
        <pc:spChg chg="mod">
          <ac:chgData name="Hopefirmly Lyngdoh [Chillibreeze]" userId="01a7a686-b86c-48d4-b45c-9f5406d63a6c" providerId="ADAL" clId="{211A03BD-8877-4F60-86C9-4A5E7C2C7FE1}" dt="2020-07-13T03:27:46.664" v="3" actId="14100"/>
          <ac:spMkLst>
            <pc:docMk/>
            <pc:sldMk cId="476782037" sldId="1919"/>
            <ac:spMk id="3" creationId="{6DF61086-DD2B-4D0B-A3F2-974A7C847A2B}"/>
          </ac:spMkLst>
        </pc:spChg>
        <pc:picChg chg="mod">
          <ac:chgData name="Hopefirmly Lyngdoh [Chillibreeze]" userId="01a7a686-b86c-48d4-b45c-9f5406d63a6c" providerId="ADAL" clId="{211A03BD-8877-4F60-86C9-4A5E7C2C7FE1}" dt="2020-07-14T11:07:27.240" v="80" actId="1076"/>
          <ac:picMkLst>
            <pc:docMk/>
            <pc:sldMk cId="476782037" sldId="1919"/>
            <ac:picMk id="7" creationId="{05943437-4D0B-4A7D-ADD5-7AADBD910387}"/>
          </ac:picMkLst>
        </pc:picChg>
      </pc:sldChg>
      <pc:sldChg chg="addSp delSp modSp mod">
        <pc:chgData name="Hopefirmly Lyngdoh [Chillibreeze]" userId="01a7a686-b86c-48d4-b45c-9f5406d63a6c" providerId="ADAL" clId="{211A03BD-8877-4F60-86C9-4A5E7C2C7FE1}" dt="2020-07-13T04:26:46.024" v="45" actId="478"/>
        <pc:sldMkLst>
          <pc:docMk/>
          <pc:sldMk cId="3458882948" sldId="1920"/>
        </pc:sldMkLst>
        <pc:spChg chg="del mod modVis">
          <ac:chgData name="Hopefirmly Lyngdoh [Chillibreeze]" userId="01a7a686-b86c-48d4-b45c-9f5406d63a6c" providerId="ADAL" clId="{211A03BD-8877-4F60-86C9-4A5E7C2C7FE1}" dt="2020-07-13T03:29:59.569" v="7" actId="478"/>
          <ac:spMkLst>
            <pc:docMk/>
            <pc:sldMk cId="3458882948" sldId="1920"/>
            <ac:spMk id="2" creationId="{D0161B9C-B4A1-4E8B-BDD0-8D4B9DE9519A}"/>
          </ac:spMkLst>
        </pc:spChg>
        <pc:spChg chg="del mod">
          <ac:chgData name="Hopefirmly Lyngdoh [Chillibreeze]" userId="01a7a686-b86c-48d4-b45c-9f5406d63a6c" providerId="ADAL" clId="{211A03BD-8877-4F60-86C9-4A5E7C2C7FE1}" dt="2020-07-13T03:30:05.603" v="10" actId="478"/>
          <ac:spMkLst>
            <pc:docMk/>
            <pc:sldMk cId="3458882948" sldId="1920"/>
            <ac:spMk id="4" creationId="{E9E1DA04-C3CE-4321-B703-6D07574696E0}"/>
          </ac:spMkLst>
        </pc:spChg>
        <pc:spChg chg="mod">
          <ac:chgData name="Hopefirmly Lyngdoh [Chillibreeze]" userId="01a7a686-b86c-48d4-b45c-9f5406d63a6c" providerId="ADAL" clId="{211A03BD-8877-4F60-86C9-4A5E7C2C7FE1}" dt="2020-07-13T04:26:29.601" v="42" actId="1076"/>
          <ac:spMkLst>
            <pc:docMk/>
            <pc:sldMk cId="3458882948" sldId="1920"/>
            <ac:spMk id="5" creationId="{07DD8425-016D-4F08-ACD5-416464A17085}"/>
          </ac:spMkLst>
        </pc:spChg>
        <pc:spChg chg="add mod">
          <ac:chgData name="Hopefirmly Lyngdoh [Chillibreeze]" userId="01a7a686-b86c-48d4-b45c-9f5406d63a6c" providerId="ADAL" clId="{211A03BD-8877-4F60-86C9-4A5E7C2C7FE1}" dt="2020-07-13T04:26:37.334" v="44" actId="552"/>
          <ac:spMkLst>
            <pc:docMk/>
            <pc:sldMk cId="3458882948" sldId="1920"/>
            <ac:spMk id="9" creationId="{70691EDD-D991-4072-B600-1F6C54755D7E}"/>
          </ac:spMkLst>
        </pc:spChg>
        <pc:spChg chg="add del mod">
          <ac:chgData name="Hopefirmly Lyngdoh [Chillibreeze]" userId="01a7a686-b86c-48d4-b45c-9f5406d63a6c" providerId="ADAL" clId="{211A03BD-8877-4F60-86C9-4A5E7C2C7FE1}" dt="2020-07-13T03:30:13.035" v="13"/>
          <ac:spMkLst>
            <pc:docMk/>
            <pc:sldMk cId="3458882948" sldId="1920"/>
            <ac:spMk id="15" creationId="{6B848D10-67D9-4373-9D22-AC6551A4C011}"/>
          </ac:spMkLst>
        </pc:spChg>
        <pc:spChg chg="add del mod">
          <ac:chgData name="Hopefirmly Lyngdoh [Chillibreeze]" userId="01a7a686-b86c-48d4-b45c-9f5406d63a6c" providerId="ADAL" clId="{211A03BD-8877-4F60-86C9-4A5E7C2C7FE1}" dt="2020-07-13T04:26:46.024" v="45" actId="478"/>
          <ac:spMkLst>
            <pc:docMk/>
            <pc:sldMk cId="3458882948" sldId="1920"/>
            <ac:spMk id="17" creationId="{D899814D-4228-46A7-A408-730926591F77}"/>
          </ac:spMkLst>
        </pc:spChg>
        <pc:spChg chg="del mod">
          <ac:chgData name="Hopefirmly Lyngdoh [Chillibreeze]" userId="01a7a686-b86c-48d4-b45c-9f5406d63a6c" providerId="ADAL" clId="{211A03BD-8877-4F60-86C9-4A5E7C2C7FE1}" dt="2020-07-13T03:30:18.042" v="14" actId="478"/>
          <ac:spMkLst>
            <pc:docMk/>
            <pc:sldMk cId="3458882948" sldId="1920"/>
            <ac:spMk id="19" creationId="{D0A9CAE3-A8C1-4972-8A20-FE311D3D75CE}"/>
          </ac:spMkLst>
        </pc:spChg>
      </pc:sldChg>
      <pc:sldChg chg="modSp">
        <pc:chgData name="Hopefirmly Lyngdoh [Chillibreeze]" userId="01a7a686-b86c-48d4-b45c-9f5406d63a6c" providerId="ADAL" clId="{211A03BD-8877-4F60-86C9-4A5E7C2C7FE1}" dt="2020-07-13T03:35:16.638" v="24"/>
        <pc:sldMkLst>
          <pc:docMk/>
          <pc:sldMk cId="2231726162" sldId="1925"/>
        </pc:sldMkLst>
        <pc:spChg chg="mod">
          <ac:chgData name="Hopefirmly Lyngdoh [Chillibreeze]" userId="01a7a686-b86c-48d4-b45c-9f5406d63a6c" providerId="ADAL" clId="{211A03BD-8877-4F60-86C9-4A5E7C2C7FE1}" dt="2020-07-13T03:35:16.638" v="24"/>
          <ac:spMkLst>
            <pc:docMk/>
            <pc:sldMk cId="2231726162" sldId="1925"/>
            <ac:spMk id="2" creationId="{4F66CD25-5FF8-4959-9E94-638C4B7917D3}"/>
          </ac:spMkLst>
        </pc:spChg>
      </pc:sldChg>
      <pc:sldChg chg="modSp">
        <pc:chgData name="Hopefirmly Lyngdoh [Chillibreeze]" userId="01a7a686-b86c-48d4-b45c-9f5406d63a6c" providerId="ADAL" clId="{211A03BD-8877-4F60-86C9-4A5E7C2C7FE1}" dt="2020-07-13T03:35:28.182" v="26"/>
        <pc:sldMkLst>
          <pc:docMk/>
          <pc:sldMk cId="212236870" sldId="1928"/>
        </pc:sldMkLst>
        <pc:spChg chg="mod">
          <ac:chgData name="Hopefirmly Lyngdoh [Chillibreeze]" userId="01a7a686-b86c-48d4-b45c-9f5406d63a6c" providerId="ADAL" clId="{211A03BD-8877-4F60-86C9-4A5E7C2C7FE1}" dt="2020-07-13T03:35:28.182" v="26"/>
          <ac:spMkLst>
            <pc:docMk/>
            <pc:sldMk cId="212236870" sldId="1928"/>
            <ac:spMk id="4" creationId="{0CD8665D-5A50-4F07-9D33-48CCD3FD74C7}"/>
          </ac:spMkLst>
        </pc:spChg>
      </pc:sldChg>
      <pc:sldChg chg="delSp modSp mod">
        <pc:chgData name="Hopefirmly Lyngdoh [Chillibreeze]" userId="01a7a686-b86c-48d4-b45c-9f5406d63a6c" providerId="ADAL" clId="{211A03BD-8877-4F60-86C9-4A5E7C2C7FE1}" dt="2020-07-13T04:28:01.594" v="77" actId="478"/>
        <pc:sldMkLst>
          <pc:docMk/>
          <pc:sldMk cId="2553296752" sldId="1930"/>
        </pc:sldMkLst>
        <pc:spChg chg="mod">
          <ac:chgData name="Hopefirmly Lyngdoh [Chillibreeze]" userId="01a7a686-b86c-48d4-b45c-9f5406d63a6c" providerId="ADAL" clId="{211A03BD-8877-4F60-86C9-4A5E7C2C7FE1}" dt="2020-07-13T04:27:41.560" v="65" actId="948"/>
          <ac:spMkLst>
            <pc:docMk/>
            <pc:sldMk cId="2553296752" sldId="1930"/>
            <ac:spMk id="8" creationId="{F228FB11-0AF5-4829-87F5-3259F1EE4FD7}"/>
          </ac:spMkLst>
        </pc:spChg>
        <pc:grpChg chg="del mod">
          <ac:chgData name="Hopefirmly Lyngdoh [Chillibreeze]" userId="01a7a686-b86c-48d4-b45c-9f5406d63a6c" providerId="ADAL" clId="{211A03BD-8877-4F60-86C9-4A5E7C2C7FE1}" dt="2020-07-13T04:28:01.594" v="77" actId="478"/>
          <ac:grpSpMkLst>
            <pc:docMk/>
            <pc:sldMk cId="2553296752" sldId="1930"/>
            <ac:grpSpMk id="14" creationId="{992F2080-4F96-470E-96A0-D7593E2A5BF2}"/>
          </ac:grpSpMkLst>
        </pc:grpChg>
        <pc:cxnChg chg="mod">
          <ac:chgData name="Hopefirmly Lyngdoh [Chillibreeze]" userId="01a7a686-b86c-48d4-b45c-9f5406d63a6c" providerId="ADAL" clId="{211A03BD-8877-4F60-86C9-4A5E7C2C7FE1}" dt="2020-07-13T04:27:44.276" v="66" actId="1036"/>
          <ac:cxnSpMkLst>
            <pc:docMk/>
            <pc:sldMk cId="2553296752" sldId="1930"/>
            <ac:cxnSpMk id="9" creationId="{03F9D831-C74D-40EB-9EDF-B878FB0DE717}"/>
          </ac:cxnSpMkLst>
        </pc:cxnChg>
      </pc:sldChg>
    </pc:docChg>
  </pc:docChgLst>
  <pc:docChgLst>
    <pc:chgData name="Wanlambok Nongbet [Chillibreeze]" userId="6bf028ea-505a-4797-9fbe-498829f78d74" providerId="ADAL" clId="{7DC88FB8-CD0D-4137-807B-26DF86A31CF4}"/>
    <pc:docChg chg="modSld modMainMaster">
      <pc:chgData name="Wanlambok Nongbet [Chillibreeze]" userId="6bf028ea-505a-4797-9fbe-498829f78d74" providerId="ADAL" clId="{7DC88FB8-CD0D-4137-807B-26DF86A31CF4}" dt="2020-07-14T17:26:15.386" v="8" actId="13244"/>
      <pc:docMkLst>
        <pc:docMk/>
      </pc:docMkLst>
      <pc:sldChg chg="addSp delSp modSp mod">
        <pc:chgData name="Wanlambok Nongbet [Chillibreeze]" userId="6bf028ea-505a-4797-9fbe-498829f78d74" providerId="ADAL" clId="{7DC88FB8-CD0D-4137-807B-26DF86A31CF4}" dt="2020-07-14T17:25:05.412" v="3" actId="165"/>
        <pc:sldMkLst>
          <pc:docMk/>
          <pc:sldMk cId="467793065" sldId="1859"/>
        </pc:sldMkLst>
        <pc:spChg chg="mod topLvl">
          <ac:chgData name="Wanlambok Nongbet [Chillibreeze]" userId="6bf028ea-505a-4797-9fbe-498829f78d74" providerId="ADAL" clId="{7DC88FB8-CD0D-4137-807B-26DF86A31CF4}" dt="2020-07-14T17:25:05.412" v="3" actId="165"/>
          <ac:spMkLst>
            <pc:docMk/>
            <pc:sldMk cId="467793065" sldId="1859"/>
            <ac:spMk id="2" creationId="{3F68709B-48A9-4C9B-928E-1D8D3BF5800C}"/>
          </ac:spMkLst>
        </pc:spChg>
        <pc:spChg chg="mod topLvl">
          <ac:chgData name="Wanlambok Nongbet [Chillibreeze]" userId="6bf028ea-505a-4797-9fbe-498829f78d74" providerId="ADAL" clId="{7DC88FB8-CD0D-4137-807B-26DF86A31CF4}" dt="2020-07-14T17:25:05.412" v="3" actId="165"/>
          <ac:spMkLst>
            <pc:docMk/>
            <pc:sldMk cId="467793065" sldId="1859"/>
            <ac:spMk id="3" creationId="{4221139E-B86F-4B56-BC2A-948C595136EE}"/>
          </ac:spMkLst>
        </pc:spChg>
        <pc:spChg chg="mod topLvl">
          <ac:chgData name="Wanlambok Nongbet [Chillibreeze]" userId="6bf028ea-505a-4797-9fbe-498829f78d74" providerId="ADAL" clId="{7DC88FB8-CD0D-4137-807B-26DF86A31CF4}" dt="2020-07-14T17:25:05.412" v="3" actId="165"/>
          <ac:spMkLst>
            <pc:docMk/>
            <pc:sldMk cId="467793065" sldId="1859"/>
            <ac:spMk id="9" creationId="{FA128197-9565-4512-AEB9-1860AC5C4765}"/>
          </ac:spMkLst>
        </pc:spChg>
        <pc:spChg chg="mod topLvl">
          <ac:chgData name="Wanlambok Nongbet [Chillibreeze]" userId="6bf028ea-505a-4797-9fbe-498829f78d74" providerId="ADAL" clId="{7DC88FB8-CD0D-4137-807B-26DF86A31CF4}" dt="2020-07-14T17:25:05.412" v="3" actId="165"/>
          <ac:spMkLst>
            <pc:docMk/>
            <pc:sldMk cId="467793065" sldId="1859"/>
            <ac:spMk id="10" creationId="{73044BDA-346A-4575-AAD3-ADDF39FB7BE2}"/>
          </ac:spMkLst>
        </pc:spChg>
        <pc:spChg chg="mod topLvl">
          <ac:chgData name="Wanlambok Nongbet [Chillibreeze]" userId="6bf028ea-505a-4797-9fbe-498829f78d74" providerId="ADAL" clId="{7DC88FB8-CD0D-4137-807B-26DF86A31CF4}" dt="2020-07-14T17:25:05.412" v="3" actId="165"/>
          <ac:spMkLst>
            <pc:docMk/>
            <pc:sldMk cId="467793065" sldId="1859"/>
            <ac:spMk id="11" creationId="{4BA43334-87AF-4A1A-843E-44E9F7E17230}"/>
          </ac:spMkLst>
        </pc:spChg>
        <pc:spChg chg="mod topLvl">
          <ac:chgData name="Wanlambok Nongbet [Chillibreeze]" userId="6bf028ea-505a-4797-9fbe-498829f78d74" providerId="ADAL" clId="{7DC88FB8-CD0D-4137-807B-26DF86A31CF4}" dt="2020-07-14T17:25:05.412" v="3" actId="165"/>
          <ac:spMkLst>
            <pc:docMk/>
            <pc:sldMk cId="467793065" sldId="1859"/>
            <ac:spMk id="12" creationId="{EDFEE71D-5B92-4A67-AB9A-FD21809B43AB}"/>
          </ac:spMkLst>
        </pc:spChg>
        <pc:spChg chg="mod topLvl">
          <ac:chgData name="Wanlambok Nongbet [Chillibreeze]" userId="6bf028ea-505a-4797-9fbe-498829f78d74" providerId="ADAL" clId="{7DC88FB8-CD0D-4137-807B-26DF86A31CF4}" dt="2020-07-14T17:25:05.412" v="3" actId="165"/>
          <ac:spMkLst>
            <pc:docMk/>
            <pc:sldMk cId="467793065" sldId="1859"/>
            <ac:spMk id="13" creationId="{DA82C8E7-5542-407D-B9F9-09807346E44B}"/>
          </ac:spMkLst>
        </pc:spChg>
        <pc:spChg chg="mod topLvl">
          <ac:chgData name="Wanlambok Nongbet [Chillibreeze]" userId="6bf028ea-505a-4797-9fbe-498829f78d74" providerId="ADAL" clId="{7DC88FB8-CD0D-4137-807B-26DF86A31CF4}" dt="2020-07-14T17:25:05.412" v="3" actId="165"/>
          <ac:spMkLst>
            <pc:docMk/>
            <pc:sldMk cId="467793065" sldId="1859"/>
            <ac:spMk id="21" creationId="{163FDA1B-DE91-4B96-B80E-8856DC7CFD20}"/>
          </ac:spMkLst>
        </pc:spChg>
        <pc:spChg chg="mod topLvl">
          <ac:chgData name="Wanlambok Nongbet [Chillibreeze]" userId="6bf028ea-505a-4797-9fbe-498829f78d74" providerId="ADAL" clId="{7DC88FB8-CD0D-4137-807B-26DF86A31CF4}" dt="2020-07-14T17:25:05.412" v="3" actId="165"/>
          <ac:spMkLst>
            <pc:docMk/>
            <pc:sldMk cId="467793065" sldId="1859"/>
            <ac:spMk id="23" creationId="{2389E7F3-CD0D-4149-A9AC-E64E62C425D3}"/>
          </ac:spMkLst>
        </pc:spChg>
        <pc:spChg chg="mod topLvl">
          <ac:chgData name="Wanlambok Nongbet [Chillibreeze]" userId="6bf028ea-505a-4797-9fbe-498829f78d74" providerId="ADAL" clId="{7DC88FB8-CD0D-4137-807B-26DF86A31CF4}" dt="2020-07-14T17:25:05.412" v="3" actId="165"/>
          <ac:spMkLst>
            <pc:docMk/>
            <pc:sldMk cId="467793065" sldId="1859"/>
            <ac:spMk id="24" creationId="{5DC997A4-9D19-4937-ADA5-6FADA377737C}"/>
          </ac:spMkLst>
        </pc:spChg>
        <pc:spChg chg="mod topLvl">
          <ac:chgData name="Wanlambok Nongbet [Chillibreeze]" userId="6bf028ea-505a-4797-9fbe-498829f78d74" providerId="ADAL" clId="{7DC88FB8-CD0D-4137-807B-26DF86A31CF4}" dt="2020-07-14T17:25:05.412" v="3" actId="165"/>
          <ac:spMkLst>
            <pc:docMk/>
            <pc:sldMk cId="467793065" sldId="1859"/>
            <ac:spMk id="29" creationId="{0CD1D90E-0E29-4766-AFD9-896A48C4B221}"/>
          </ac:spMkLst>
        </pc:spChg>
        <pc:spChg chg="mod topLvl">
          <ac:chgData name="Wanlambok Nongbet [Chillibreeze]" userId="6bf028ea-505a-4797-9fbe-498829f78d74" providerId="ADAL" clId="{7DC88FB8-CD0D-4137-807B-26DF86A31CF4}" dt="2020-07-14T17:25:05.412" v="3" actId="165"/>
          <ac:spMkLst>
            <pc:docMk/>
            <pc:sldMk cId="467793065" sldId="1859"/>
            <ac:spMk id="30" creationId="{4C571259-2DEA-49A8-8521-2B42CD9769E0}"/>
          </ac:spMkLst>
        </pc:spChg>
        <pc:spChg chg="mod topLvl">
          <ac:chgData name="Wanlambok Nongbet [Chillibreeze]" userId="6bf028ea-505a-4797-9fbe-498829f78d74" providerId="ADAL" clId="{7DC88FB8-CD0D-4137-807B-26DF86A31CF4}" dt="2020-07-14T17:25:05.412" v="3" actId="165"/>
          <ac:spMkLst>
            <pc:docMk/>
            <pc:sldMk cId="467793065" sldId="1859"/>
            <ac:spMk id="31" creationId="{EE72E5BD-43C9-44B5-A61B-31F9322652EA}"/>
          </ac:spMkLst>
        </pc:spChg>
        <pc:spChg chg="mod topLvl">
          <ac:chgData name="Wanlambok Nongbet [Chillibreeze]" userId="6bf028ea-505a-4797-9fbe-498829f78d74" providerId="ADAL" clId="{7DC88FB8-CD0D-4137-807B-26DF86A31CF4}" dt="2020-07-14T17:25:05.412" v="3" actId="165"/>
          <ac:spMkLst>
            <pc:docMk/>
            <pc:sldMk cId="467793065" sldId="1859"/>
            <ac:spMk id="32" creationId="{2064A317-89C3-4798-9DAF-A9183BA86228}"/>
          </ac:spMkLst>
        </pc:spChg>
        <pc:spChg chg="mod topLvl">
          <ac:chgData name="Wanlambok Nongbet [Chillibreeze]" userId="6bf028ea-505a-4797-9fbe-498829f78d74" providerId="ADAL" clId="{7DC88FB8-CD0D-4137-807B-26DF86A31CF4}" dt="2020-07-14T17:25:05.412" v="3" actId="165"/>
          <ac:spMkLst>
            <pc:docMk/>
            <pc:sldMk cId="467793065" sldId="1859"/>
            <ac:spMk id="33" creationId="{A1B93BBC-4C6E-44B6-97AC-BDE31DCEF5B5}"/>
          </ac:spMkLst>
        </pc:spChg>
        <pc:spChg chg="mod topLvl">
          <ac:chgData name="Wanlambok Nongbet [Chillibreeze]" userId="6bf028ea-505a-4797-9fbe-498829f78d74" providerId="ADAL" clId="{7DC88FB8-CD0D-4137-807B-26DF86A31CF4}" dt="2020-07-14T17:25:05.412" v="3" actId="165"/>
          <ac:spMkLst>
            <pc:docMk/>
            <pc:sldMk cId="467793065" sldId="1859"/>
            <ac:spMk id="34" creationId="{C16ACDC7-F1DE-4C26-A55C-70CE6C810C03}"/>
          </ac:spMkLst>
        </pc:spChg>
        <pc:spChg chg="mod topLvl">
          <ac:chgData name="Wanlambok Nongbet [Chillibreeze]" userId="6bf028ea-505a-4797-9fbe-498829f78d74" providerId="ADAL" clId="{7DC88FB8-CD0D-4137-807B-26DF86A31CF4}" dt="2020-07-14T17:25:05.412" v="3" actId="165"/>
          <ac:spMkLst>
            <pc:docMk/>
            <pc:sldMk cId="467793065" sldId="1859"/>
            <ac:spMk id="42" creationId="{504FA689-02B6-4F0A-AC95-203554D9FDFC}"/>
          </ac:spMkLst>
        </pc:spChg>
        <pc:spChg chg="mod topLvl">
          <ac:chgData name="Wanlambok Nongbet [Chillibreeze]" userId="6bf028ea-505a-4797-9fbe-498829f78d74" providerId="ADAL" clId="{7DC88FB8-CD0D-4137-807B-26DF86A31CF4}" dt="2020-07-14T17:25:05.412" v="3" actId="165"/>
          <ac:spMkLst>
            <pc:docMk/>
            <pc:sldMk cId="467793065" sldId="1859"/>
            <ac:spMk id="44" creationId="{02B132AA-0F43-4A33-82EA-FCA516F436BF}"/>
          </ac:spMkLst>
        </pc:spChg>
        <pc:spChg chg="mod topLvl">
          <ac:chgData name="Wanlambok Nongbet [Chillibreeze]" userId="6bf028ea-505a-4797-9fbe-498829f78d74" providerId="ADAL" clId="{7DC88FB8-CD0D-4137-807B-26DF86A31CF4}" dt="2020-07-14T17:25:05.412" v="3" actId="165"/>
          <ac:spMkLst>
            <pc:docMk/>
            <pc:sldMk cId="467793065" sldId="1859"/>
            <ac:spMk id="45" creationId="{BAD07C3E-AF14-4B31-BB78-5D1028DEA19B}"/>
          </ac:spMkLst>
        </pc:spChg>
        <pc:spChg chg="mod topLvl">
          <ac:chgData name="Wanlambok Nongbet [Chillibreeze]" userId="6bf028ea-505a-4797-9fbe-498829f78d74" providerId="ADAL" clId="{7DC88FB8-CD0D-4137-807B-26DF86A31CF4}" dt="2020-07-14T17:25:05.412" v="3" actId="165"/>
          <ac:spMkLst>
            <pc:docMk/>
            <pc:sldMk cId="467793065" sldId="1859"/>
            <ac:spMk id="46" creationId="{F181C9C7-2610-418C-B79B-0346D7431BBA}"/>
          </ac:spMkLst>
        </pc:spChg>
        <pc:spChg chg="mod">
          <ac:chgData name="Wanlambok Nongbet [Chillibreeze]" userId="6bf028ea-505a-4797-9fbe-498829f78d74" providerId="ADAL" clId="{7DC88FB8-CD0D-4137-807B-26DF86A31CF4}" dt="2020-07-14T17:24:58.595" v="0" actId="14100"/>
          <ac:spMkLst>
            <pc:docMk/>
            <pc:sldMk cId="467793065" sldId="1859"/>
            <ac:spMk id="47" creationId="{C2A82E0E-BAC9-45C4-9D71-516B6802F21B}"/>
          </ac:spMkLst>
        </pc:spChg>
        <pc:spChg chg="mod topLvl">
          <ac:chgData name="Wanlambok Nongbet [Chillibreeze]" userId="6bf028ea-505a-4797-9fbe-498829f78d74" providerId="ADAL" clId="{7DC88FB8-CD0D-4137-807B-26DF86A31CF4}" dt="2020-07-14T17:25:05.412" v="3" actId="165"/>
          <ac:spMkLst>
            <pc:docMk/>
            <pc:sldMk cId="467793065" sldId="1859"/>
            <ac:spMk id="48" creationId="{094D316A-DA86-40AC-A9FF-73FA6B93B257}"/>
          </ac:spMkLst>
        </pc:spChg>
        <pc:spChg chg="mod topLvl">
          <ac:chgData name="Wanlambok Nongbet [Chillibreeze]" userId="6bf028ea-505a-4797-9fbe-498829f78d74" providerId="ADAL" clId="{7DC88FB8-CD0D-4137-807B-26DF86A31CF4}" dt="2020-07-14T17:25:05.412" v="3" actId="165"/>
          <ac:spMkLst>
            <pc:docMk/>
            <pc:sldMk cId="467793065" sldId="1859"/>
            <ac:spMk id="51" creationId="{4C4CC475-2344-476C-B64F-14CDC984D2DB}"/>
          </ac:spMkLst>
        </pc:spChg>
        <pc:spChg chg="mod topLvl">
          <ac:chgData name="Wanlambok Nongbet [Chillibreeze]" userId="6bf028ea-505a-4797-9fbe-498829f78d74" providerId="ADAL" clId="{7DC88FB8-CD0D-4137-807B-26DF86A31CF4}" dt="2020-07-14T17:25:05.412" v="3" actId="165"/>
          <ac:spMkLst>
            <pc:docMk/>
            <pc:sldMk cId="467793065" sldId="1859"/>
            <ac:spMk id="52" creationId="{4120E07F-EC3A-4D2A-BAFC-833DBBC4B91E}"/>
          </ac:spMkLst>
        </pc:spChg>
        <pc:spChg chg="mod topLvl">
          <ac:chgData name="Wanlambok Nongbet [Chillibreeze]" userId="6bf028ea-505a-4797-9fbe-498829f78d74" providerId="ADAL" clId="{7DC88FB8-CD0D-4137-807B-26DF86A31CF4}" dt="2020-07-14T17:25:05.412" v="3" actId="165"/>
          <ac:spMkLst>
            <pc:docMk/>
            <pc:sldMk cId="467793065" sldId="1859"/>
            <ac:spMk id="54" creationId="{BDDFE8EC-C6AB-42B7-AA08-302F860E370B}"/>
          </ac:spMkLst>
        </pc:spChg>
        <pc:spChg chg="mod topLvl">
          <ac:chgData name="Wanlambok Nongbet [Chillibreeze]" userId="6bf028ea-505a-4797-9fbe-498829f78d74" providerId="ADAL" clId="{7DC88FB8-CD0D-4137-807B-26DF86A31CF4}" dt="2020-07-14T17:25:05.412" v="3" actId="165"/>
          <ac:spMkLst>
            <pc:docMk/>
            <pc:sldMk cId="467793065" sldId="1859"/>
            <ac:spMk id="55" creationId="{891192BD-889E-4F36-AFCC-DA355F388C3B}"/>
          </ac:spMkLst>
        </pc:spChg>
        <pc:spChg chg="mod topLvl">
          <ac:chgData name="Wanlambok Nongbet [Chillibreeze]" userId="6bf028ea-505a-4797-9fbe-498829f78d74" providerId="ADAL" clId="{7DC88FB8-CD0D-4137-807B-26DF86A31CF4}" dt="2020-07-14T17:25:05.412" v="3" actId="165"/>
          <ac:spMkLst>
            <pc:docMk/>
            <pc:sldMk cId="467793065" sldId="1859"/>
            <ac:spMk id="57" creationId="{A26CE40D-3FAE-47D2-AD27-24CAF9293293}"/>
          </ac:spMkLst>
        </pc:spChg>
        <pc:spChg chg="mod topLvl">
          <ac:chgData name="Wanlambok Nongbet [Chillibreeze]" userId="6bf028ea-505a-4797-9fbe-498829f78d74" providerId="ADAL" clId="{7DC88FB8-CD0D-4137-807B-26DF86A31CF4}" dt="2020-07-14T17:25:05.412" v="3" actId="165"/>
          <ac:spMkLst>
            <pc:docMk/>
            <pc:sldMk cId="467793065" sldId="1859"/>
            <ac:spMk id="58" creationId="{BFF1CF23-9005-46F8-AB56-8EF09AEA4512}"/>
          </ac:spMkLst>
        </pc:spChg>
        <pc:spChg chg="mod topLvl">
          <ac:chgData name="Wanlambok Nongbet [Chillibreeze]" userId="6bf028ea-505a-4797-9fbe-498829f78d74" providerId="ADAL" clId="{7DC88FB8-CD0D-4137-807B-26DF86A31CF4}" dt="2020-07-14T17:25:05.412" v="3" actId="165"/>
          <ac:spMkLst>
            <pc:docMk/>
            <pc:sldMk cId="467793065" sldId="1859"/>
            <ac:spMk id="60" creationId="{F17CF8C4-5F03-4DD2-A6AD-B0FE2A2F6120}"/>
          </ac:spMkLst>
        </pc:spChg>
        <pc:grpChg chg="add del mod">
          <ac:chgData name="Wanlambok Nongbet [Chillibreeze]" userId="6bf028ea-505a-4797-9fbe-498829f78d74" providerId="ADAL" clId="{7DC88FB8-CD0D-4137-807B-26DF86A31CF4}" dt="2020-07-14T17:25:05.412" v="3" actId="165"/>
          <ac:grpSpMkLst>
            <pc:docMk/>
            <pc:sldMk cId="467793065" sldId="1859"/>
            <ac:grpSpMk id="4" creationId="{B88C4F91-46E4-4BE7-A383-FC9FFD90D288}"/>
          </ac:grpSpMkLst>
        </pc:grpChg>
      </pc:sldChg>
      <pc:sldChg chg="modSp">
        <pc:chgData name="Wanlambok Nongbet [Chillibreeze]" userId="6bf028ea-505a-4797-9fbe-498829f78d74" providerId="ADAL" clId="{7DC88FB8-CD0D-4137-807B-26DF86A31CF4}" dt="2020-07-14T17:26:15.386" v="8" actId="13244"/>
        <pc:sldMkLst>
          <pc:docMk/>
          <pc:sldMk cId="2938927582" sldId="1906"/>
        </pc:sldMkLst>
        <pc:spChg chg="mod">
          <ac:chgData name="Wanlambok Nongbet [Chillibreeze]" userId="6bf028ea-505a-4797-9fbe-498829f78d74" providerId="ADAL" clId="{7DC88FB8-CD0D-4137-807B-26DF86A31CF4}" dt="2020-07-14T17:26:14.401" v="7" actId="13244"/>
          <ac:spMkLst>
            <pc:docMk/>
            <pc:sldMk cId="2938927582" sldId="1906"/>
            <ac:spMk id="10" creationId="{986958A9-E7FF-4090-809C-3DD0A1F70FC1}"/>
          </ac:spMkLst>
        </pc:spChg>
        <pc:spChg chg="mod">
          <ac:chgData name="Wanlambok Nongbet [Chillibreeze]" userId="6bf028ea-505a-4797-9fbe-498829f78d74" providerId="ADAL" clId="{7DC88FB8-CD0D-4137-807B-26DF86A31CF4}" dt="2020-07-14T17:26:15.386" v="8" actId="13244"/>
          <ac:spMkLst>
            <pc:docMk/>
            <pc:sldMk cId="2938927582" sldId="1906"/>
            <ac:spMk id="22" creationId="{04E691B5-F08A-40A8-8038-A41E83DBC622}"/>
          </ac:spMkLst>
        </pc:spChg>
        <pc:grpChg chg="mod">
          <ac:chgData name="Wanlambok Nongbet [Chillibreeze]" userId="6bf028ea-505a-4797-9fbe-498829f78d74" providerId="ADAL" clId="{7DC88FB8-CD0D-4137-807B-26DF86A31CF4}" dt="2020-07-14T17:26:08.198" v="5" actId="13244"/>
          <ac:grpSpMkLst>
            <pc:docMk/>
            <pc:sldMk cId="2938927582" sldId="1906"/>
            <ac:grpSpMk id="19" creationId="{98F38B5E-E1E8-4870-B419-D0AEA8E4C45A}"/>
          </ac:grpSpMkLst>
        </pc:grpChg>
        <pc:grpChg chg="mod">
          <ac:chgData name="Wanlambok Nongbet [Chillibreeze]" userId="6bf028ea-505a-4797-9fbe-498829f78d74" providerId="ADAL" clId="{7DC88FB8-CD0D-4137-807B-26DF86A31CF4}" dt="2020-07-14T17:26:10.081" v="6" actId="13244"/>
          <ac:grpSpMkLst>
            <pc:docMk/>
            <pc:sldMk cId="2938927582" sldId="1906"/>
            <ac:grpSpMk id="20" creationId="{CD387657-24B5-4F62-9232-C7BBE26DDE51}"/>
          </ac:grpSpMkLst>
        </pc:grpChg>
      </pc:sldChg>
      <pc:sldMasterChg chg="modSldLayout">
        <pc:chgData name="Wanlambok Nongbet [Chillibreeze]" userId="6bf028ea-505a-4797-9fbe-498829f78d74" providerId="ADAL" clId="{7DC88FB8-CD0D-4137-807B-26DF86A31CF4}" dt="2020-07-14T17:25:26.893" v="4" actId="14100"/>
        <pc:sldMasterMkLst>
          <pc:docMk/>
          <pc:sldMasterMk cId="1881724970" sldId="2147484551"/>
        </pc:sldMasterMkLst>
        <pc:sldLayoutChg chg="modSp mod">
          <pc:chgData name="Wanlambok Nongbet [Chillibreeze]" userId="6bf028ea-505a-4797-9fbe-498829f78d74" providerId="ADAL" clId="{7DC88FB8-CD0D-4137-807B-26DF86A31CF4}" dt="2020-07-14T17:25:26.893" v="4" actId="14100"/>
          <pc:sldLayoutMkLst>
            <pc:docMk/>
            <pc:sldMasterMk cId="1881724970" sldId="2147484551"/>
            <pc:sldLayoutMk cId="4107187434" sldId="2147484562"/>
          </pc:sldLayoutMkLst>
          <pc:spChg chg="mod">
            <ac:chgData name="Wanlambok Nongbet [Chillibreeze]" userId="6bf028ea-505a-4797-9fbe-498829f78d74" providerId="ADAL" clId="{7DC88FB8-CD0D-4137-807B-26DF86A31CF4}" dt="2020-07-14T17:25:26.893" v="4" actId="14100"/>
            <ac:spMkLst>
              <pc:docMk/>
              <pc:sldMasterMk cId="1881724970" sldId="2147484551"/>
              <pc:sldLayoutMk cId="4107187434" sldId="2147484562"/>
              <ac:spMk id="2" creationId="{00000000-0000-0000-0000-000000000000}"/>
            </ac:spMkLst>
          </pc:spChg>
        </pc:sldLayoutChg>
      </pc:sldMasterChg>
    </pc:docChg>
  </pc:docChgLst>
  <pc:docChgLst>
    <pc:chgData name="Mili Diengdoh" userId="4e667e83-9d62-4727-9cfb-ee24b16ffb56" providerId="ADAL" clId="{03435394-4083-43B0-ADD5-3932E9D1F8B1}"/>
    <pc:docChg chg="undo custSel addSld delSld modSld">
      <pc:chgData name="Mili Diengdoh" userId="4e667e83-9d62-4727-9cfb-ee24b16ffb56" providerId="ADAL" clId="{03435394-4083-43B0-ADD5-3932E9D1F8B1}" dt="2020-07-15T10:48:03.713" v="760" actId="13244"/>
      <pc:docMkLst>
        <pc:docMk/>
      </pc:docMkLst>
      <pc:sldChg chg="addSp delSp modSp mod">
        <pc:chgData name="Mili Diengdoh" userId="4e667e83-9d62-4727-9cfb-ee24b16ffb56" providerId="ADAL" clId="{03435394-4083-43B0-ADD5-3932E9D1F8B1}" dt="2020-07-15T10:10:29.414" v="161" actId="13244"/>
        <pc:sldMkLst>
          <pc:docMk/>
          <pc:sldMk cId="467793065" sldId="1859"/>
        </pc:sldMkLst>
        <pc:spChg chg="mod">
          <ac:chgData name="Mili Diengdoh" userId="4e667e83-9d62-4727-9cfb-ee24b16ffb56" providerId="ADAL" clId="{03435394-4083-43B0-ADD5-3932E9D1F8B1}" dt="2020-07-15T10:09:33.309" v="136" actId="164"/>
          <ac:spMkLst>
            <pc:docMk/>
            <pc:sldMk cId="467793065" sldId="1859"/>
            <ac:spMk id="2" creationId="{3F68709B-48A9-4C9B-928E-1D8D3BF5800C}"/>
          </ac:spMkLst>
        </pc:spChg>
        <pc:spChg chg="mod">
          <ac:chgData name="Mili Diengdoh" userId="4e667e83-9d62-4727-9cfb-ee24b16ffb56" providerId="ADAL" clId="{03435394-4083-43B0-ADD5-3932E9D1F8B1}" dt="2020-07-15T10:09:33.309" v="136" actId="164"/>
          <ac:spMkLst>
            <pc:docMk/>
            <pc:sldMk cId="467793065" sldId="1859"/>
            <ac:spMk id="3" creationId="{4221139E-B86F-4B56-BC2A-948C595136EE}"/>
          </ac:spMkLst>
        </pc:spChg>
        <pc:spChg chg="mod">
          <ac:chgData name="Mili Diengdoh" userId="4e667e83-9d62-4727-9cfb-ee24b16ffb56" providerId="ADAL" clId="{03435394-4083-43B0-ADD5-3932E9D1F8B1}" dt="2020-07-15T10:10:22.483" v="160" actId="962"/>
          <ac:spMkLst>
            <pc:docMk/>
            <pc:sldMk cId="467793065" sldId="1859"/>
            <ac:spMk id="9" creationId="{FA128197-9565-4512-AEB9-1860AC5C4765}"/>
          </ac:spMkLst>
        </pc:spChg>
        <pc:spChg chg="mod">
          <ac:chgData name="Mili Diengdoh" userId="4e667e83-9d62-4727-9cfb-ee24b16ffb56" providerId="ADAL" clId="{03435394-4083-43B0-ADD5-3932E9D1F8B1}" dt="2020-07-15T10:09:33.309" v="136" actId="164"/>
          <ac:spMkLst>
            <pc:docMk/>
            <pc:sldMk cId="467793065" sldId="1859"/>
            <ac:spMk id="10" creationId="{73044BDA-346A-4575-AAD3-ADDF39FB7BE2}"/>
          </ac:spMkLst>
        </pc:spChg>
        <pc:spChg chg="mod">
          <ac:chgData name="Mili Diengdoh" userId="4e667e83-9d62-4727-9cfb-ee24b16ffb56" providerId="ADAL" clId="{03435394-4083-43B0-ADD5-3932E9D1F8B1}" dt="2020-07-15T10:09:33.309" v="136" actId="164"/>
          <ac:spMkLst>
            <pc:docMk/>
            <pc:sldMk cId="467793065" sldId="1859"/>
            <ac:spMk id="11" creationId="{4BA43334-87AF-4A1A-843E-44E9F7E17230}"/>
          </ac:spMkLst>
        </pc:spChg>
        <pc:spChg chg="mod">
          <ac:chgData name="Mili Diengdoh" userId="4e667e83-9d62-4727-9cfb-ee24b16ffb56" providerId="ADAL" clId="{03435394-4083-43B0-ADD5-3932E9D1F8B1}" dt="2020-07-15T10:09:33.309" v="136" actId="164"/>
          <ac:spMkLst>
            <pc:docMk/>
            <pc:sldMk cId="467793065" sldId="1859"/>
            <ac:spMk id="12" creationId="{EDFEE71D-5B92-4A67-AB9A-FD21809B43AB}"/>
          </ac:spMkLst>
        </pc:spChg>
        <pc:spChg chg="mod">
          <ac:chgData name="Mili Diengdoh" userId="4e667e83-9d62-4727-9cfb-ee24b16ffb56" providerId="ADAL" clId="{03435394-4083-43B0-ADD5-3932E9D1F8B1}" dt="2020-07-15T10:09:33.309" v="136" actId="164"/>
          <ac:spMkLst>
            <pc:docMk/>
            <pc:sldMk cId="467793065" sldId="1859"/>
            <ac:spMk id="13" creationId="{DA82C8E7-5542-407D-B9F9-09807346E44B}"/>
          </ac:spMkLst>
        </pc:spChg>
        <pc:spChg chg="mod">
          <ac:chgData name="Mili Diengdoh" userId="4e667e83-9d62-4727-9cfb-ee24b16ffb56" providerId="ADAL" clId="{03435394-4083-43B0-ADD5-3932E9D1F8B1}" dt="2020-07-15T10:09:33.309" v="136" actId="164"/>
          <ac:spMkLst>
            <pc:docMk/>
            <pc:sldMk cId="467793065" sldId="1859"/>
            <ac:spMk id="21" creationId="{163FDA1B-DE91-4B96-B80E-8856DC7CFD20}"/>
          </ac:spMkLst>
        </pc:spChg>
        <pc:spChg chg="mod">
          <ac:chgData name="Mili Diengdoh" userId="4e667e83-9d62-4727-9cfb-ee24b16ffb56" providerId="ADAL" clId="{03435394-4083-43B0-ADD5-3932E9D1F8B1}" dt="2020-07-15T10:09:33.309" v="136" actId="164"/>
          <ac:spMkLst>
            <pc:docMk/>
            <pc:sldMk cId="467793065" sldId="1859"/>
            <ac:spMk id="23" creationId="{2389E7F3-CD0D-4149-A9AC-E64E62C425D3}"/>
          </ac:spMkLst>
        </pc:spChg>
        <pc:spChg chg="mod">
          <ac:chgData name="Mili Diengdoh" userId="4e667e83-9d62-4727-9cfb-ee24b16ffb56" providerId="ADAL" clId="{03435394-4083-43B0-ADD5-3932E9D1F8B1}" dt="2020-07-15T10:09:33.309" v="136" actId="164"/>
          <ac:spMkLst>
            <pc:docMk/>
            <pc:sldMk cId="467793065" sldId="1859"/>
            <ac:spMk id="24" creationId="{5DC997A4-9D19-4937-ADA5-6FADA377737C}"/>
          </ac:spMkLst>
        </pc:spChg>
        <pc:spChg chg="mod">
          <ac:chgData name="Mili Diengdoh" userId="4e667e83-9d62-4727-9cfb-ee24b16ffb56" providerId="ADAL" clId="{03435394-4083-43B0-ADD5-3932E9D1F8B1}" dt="2020-07-15T10:09:33.309" v="136" actId="164"/>
          <ac:spMkLst>
            <pc:docMk/>
            <pc:sldMk cId="467793065" sldId="1859"/>
            <ac:spMk id="29" creationId="{0CD1D90E-0E29-4766-AFD9-896A48C4B221}"/>
          </ac:spMkLst>
        </pc:spChg>
        <pc:spChg chg="mod">
          <ac:chgData name="Mili Diengdoh" userId="4e667e83-9d62-4727-9cfb-ee24b16ffb56" providerId="ADAL" clId="{03435394-4083-43B0-ADD5-3932E9D1F8B1}" dt="2020-07-15T10:09:33.309" v="136" actId="164"/>
          <ac:spMkLst>
            <pc:docMk/>
            <pc:sldMk cId="467793065" sldId="1859"/>
            <ac:spMk id="30" creationId="{4C571259-2DEA-49A8-8521-2B42CD9769E0}"/>
          </ac:spMkLst>
        </pc:spChg>
        <pc:spChg chg="mod">
          <ac:chgData name="Mili Diengdoh" userId="4e667e83-9d62-4727-9cfb-ee24b16ffb56" providerId="ADAL" clId="{03435394-4083-43B0-ADD5-3932E9D1F8B1}" dt="2020-07-15T10:09:33.309" v="136" actId="164"/>
          <ac:spMkLst>
            <pc:docMk/>
            <pc:sldMk cId="467793065" sldId="1859"/>
            <ac:spMk id="31" creationId="{EE72E5BD-43C9-44B5-A61B-31F9322652EA}"/>
          </ac:spMkLst>
        </pc:spChg>
        <pc:spChg chg="mod">
          <ac:chgData name="Mili Diengdoh" userId="4e667e83-9d62-4727-9cfb-ee24b16ffb56" providerId="ADAL" clId="{03435394-4083-43B0-ADD5-3932E9D1F8B1}" dt="2020-07-15T10:09:33.309" v="136" actId="164"/>
          <ac:spMkLst>
            <pc:docMk/>
            <pc:sldMk cId="467793065" sldId="1859"/>
            <ac:spMk id="32" creationId="{2064A317-89C3-4798-9DAF-A9183BA86228}"/>
          </ac:spMkLst>
        </pc:spChg>
        <pc:spChg chg="mod">
          <ac:chgData name="Mili Diengdoh" userId="4e667e83-9d62-4727-9cfb-ee24b16ffb56" providerId="ADAL" clId="{03435394-4083-43B0-ADD5-3932E9D1F8B1}" dt="2020-07-15T10:09:33.309" v="136" actId="164"/>
          <ac:spMkLst>
            <pc:docMk/>
            <pc:sldMk cId="467793065" sldId="1859"/>
            <ac:spMk id="33" creationId="{A1B93BBC-4C6E-44B6-97AC-BDE31DCEF5B5}"/>
          </ac:spMkLst>
        </pc:spChg>
        <pc:spChg chg="mod">
          <ac:chgData name="Mili Diengdoh" userId="4e667e83-9d62-4727-9cfb-ee24b16ffb56" providerId="ADAL" clId="{03435394-4083-43B0-ADD5-3932E9D1F8B1}" dt="2020-07-15T10:09:33.309" v="136" actId="164"/>
          <ac:spMkLst>
            <pc:docMk/>
            <pc:sldMk cId="467793065" sldId="1859"/>
            <ac:spMk id="34" creationId="{C16ACDC7-F1DE-4C26-A55C-70CE6C810C03}"/>
          </ac:spMkLst>
        </pc:spChg>
        <pc:spChg chg="mod">
          <ac:chgData name="Mili Diengdoh" userId="4e667e83-9d62-4727-9cfb-ee24b16ffb56" providerId="ADAL" clId="{03435394-4083-43B0-ADD5-3932E9D1F8B1}" dt="2020-07-15T10:09:47.796" v="141" actId="164"/>
          <ac:spMkLst>
            <pc:docMk/>
            <pc:sldMk cId="467793065" sldId="1859"/>
            <ac:spMk id="42" creationId="{504FA689-02B6-4F0A-AC95-203554D9FDFC}"/>
          </ac:spMkLst>
        </pc:spChg>
        <pc:spChg chg="mod">
          <ac:chgData name="Mili Diengdoh" userId="4e667e83-9d62-4727-9cfb-ee24b16ffb56" providerId="ADAL" clId="{03435394-4083-43B0-ADD5-3932E9D1F8B1}" dt="2020-07-15T10:09:47.796" v="141" actId="164"/>
          <ac:spMkLst>
            <pc:docMk/>
            <pc:sldMk cId="467793065" sldId="1859"/>
            <ac:spMk id="44" creationId="{02B132AA-0F43-4A33-82EA-FCA516F436BF}"/>
          </ac:spMkLst>
        </pc:spChg>
        <pc:spChg chg="mod">
          <ac:chgData name="Mili Diengdoh" userId="4e667e83-9d62-4727-9cfb-ee24b16ffb56" providerId="ADAL" clId="{03435394-4083-43B0-ADD5-3932E9D1F8B1}" dt="2020-07-15T10:09:47.796" v="141" actId="164"/>
          <ac:spMkLst>
            <pc:docMk/>
            <pc:sldMk cId="467793065" sldId="1859"/>
            <ac:spMk id="45" creationId="{BAD07C3E-AF14-4B31-BB78-5D1028DEA19B}"/>
          </ac:spMkLst>
        </pc:spChg>
        <pc:spChg chg="mod">
          <ac:chgData name="Mili Diengdoh" userId="4e667e83-9d62-4727-9cfb-ee24b16ffb56" providerId="ADAL" clId="{03435394-4083-43B0-ADD5-3932E9D1F8B1}" dt="2020-07-15T10:09:47.796" v="141" actId="164"/>
          <ac:spMkLst>
            <pc:docMk/>
            <pc:sldMk cId="467793065" sldId="1859"/>
            <ac:spMk id="46" creationId="{F181C9C7-2610-418C-B79B-0346D7431BBA}"/>
          </ac:spMkLst>
        </pc:spChg>
        <pc:spChg chg="mod">
          <ac:chgData name="Mili Diengdoh" userId="4e667e83-9d62-4727-9cfb-ee24b16ffb56" providerId="ADAL" clId="{03435394-4083-43B0-ADD5-3932E9D1F8B1}" dt="2020-07-15T10:09:47.796" v="141" actId="164"/>
          <ac:spMkLst>
            <pc:docMk/>
            <pc:sldMk cId="467793065" sldId="1859"/>
            <ac:spMk id="48" creationId="{094D316A-DA86-40AC-A9FF-73FA6B93B257}"/>
          </ac:spMkLst>
        </pc:spChg>
        <pc:spChg chg="mod">
          <ac:chgData name="Mili Diengdoh" userId="4e667e83-9d62-4727-9cfb-ee24b16ffb56" providerId="ADAL" clId="{03435394-4083-43B0-ADD5-3932E9D1F8B1}" dt="2020-07-15T10:09:47.796" v="141" actId="164"/>
          <ac:spMkLst>
            <pc:docMk/>
            <pc:sldMk cId="467793065" sldId="1859"/>
            <ac:spMk id="51" creationId="{4C4CC475-2344-476C-B64F-14CDC984D2DB}"/>
          </ac:spMkLst>
        </pc:spChg>
        <pc:spChg chg="mod">
          <ac:chgData name="Mili Diengdoh" userId="4e667e83-9d62-4727-9cfb-ee24b16ffb56" providerId="ADAL" clId="{03435394-4083-43B0-ADD5-3932E9D1F8B1}" dt="2020-07-15T10:09:47.796" v="141" actId="164"/>
          <ac:spMkLst>
            <pc:docMk/>
            <pc:sldMk cId="467793065" sldId="1859"/>
            <ac:spMk id="52" creationId="{4120E07F-EC3A-4D2A-BAFC-833DBBC4B91E}"/>
          </ac:spMkLst>
        </pc:spChg>
        <pc:spChg chg="mod">
          <ac:chgData name="Mili Diengdoh" userId="4e667e83-9d62-4727-9cfb-ee24b16ffb56" providerId="ADAL" clId="{03435394-4083-43B0-ADD5-3932E9D1F8B1}" dt="2020-07-15T10:09:47.796" v="141" actId="164"/>
          <ac:spMkLst>
            <pc:docMk/>
            <pc:sldMk cId="467793065" sldId="1859"/>
            <ac:spMk id="54" creationId="{BDDFE8EC-C6AB-42B7-AA08-302F860E370B}"/>
          </ac:spMkLst>
        </pc:spChg>
        <pc:spChg chg="mod">
          <ac:chgData name="Mili Diengdoh" userId="4e667e83-9d62-4727-9cfb-ee24b16ffb56" providerId="ADAL" clId="{03435394-4083-43B0-ADD5-3932E9D1F8B1}" dt="2020-07-15T10:09:47.796" v="141" actId="164"/>
          <ac:spMkLst>
            <pc:docMk/>
            <pc:sldMk cId="467793065" sldId="1859"/>
            <ac:spMk id="55" creationId="{891192BD-889E-4F36-AFCC-DA355F388C3B}"/>
          </ac:spMkLst>
        </pc:spChg>
        <pc:spChg chg="mod">
          <ac:chgData name="Mili Diengdoh" userId="4e667e83-9d62-4727-9cfb-ee24b16ffb56" providerId="ADAL" clId="{03435394-4083-43B0-ADD5-3932E9D1F8B1}" dt="2020-07-15T10:09:47.796" v="141" actId="164"/>
          <ac:spMkLst>
            <pc:docMk/>
            <pc:sldMk cId="467793065" sldId="1859"/>
            <ac:spMk id="57" creationId="{A26CE40D-3FAE-47D2-AD27-24CAF9293293}"/>
          </ac:spMkLst>
        </pc:spChg>
        <pc:spChg chg="mod">
          <ac:chgData name="Mili Diengdoh" userId="4e667e83-9d62-4727-9cfb-ee24b16ffb56" providerId="ADAL" clId="{03435394-4083-43B0-ADD5-3932E9D1F8B1}" dt="2020-07-15T10:09:47.796" v="141" actId="164"/>
          <ac:spMkLst>
            <pc:docMk/>
            <pc:sldMk cId="467793065" sldId="1859"/>
            <ac:spMk id="58" creationId="{BFF1CF23-9005-46F8-AB56-8EF09AEA4512}"/>
          </ac:spMkLst>
        </pc:spChg>
        <pc:spChg chg="mod">
          <ac:chgData name="Mili Diengdoh" userId="4e667e83-9d62-4727-9cfb-ee24b16ffb56" providerId="ADAL" clId="{03435394-4083-43B0-ADD5-3932E9D1F8B1}" dt="2020-07-15T10:09:47.796" v="141" actId="164"/>
          <ac:spMkLst>
            <pc:docMk/>
            <pc:sldMk cId="467793065" sldId="1859"/>
            <ac:spMk id="60" creationId="{F17CF8C4-5F03-4DD2-A6AD-B0FE2A2F6120}"/>
          </ac:spMkLst>
        </pc:spChg>
        <pc:grpChg chg="add del mod">
          <ac:chgData name="Mili Diengdoh" userId="4e667e83-9d62-4727-9cfb-ee24b16ffb56" providerId="ADAL" clId="{03435394-4083-43B0-ADD5-3932E9D1F8B1}" dt="2020-07-15T10:09:39.800" v="140" actId="478"/>
          <ac:grpSpMkLst>
            <pc:docMk/>
            <pc:sldMk cId="467793065" sldId="1859"/>
            <ac:grpSpMk id="4" creationId="{971F8CB5-47EE-428D-9D62-10FF5332C95F}"/>
          </ac:grpSpMkLst>
        </pc:grpChg>
        <pc:grpChg chg="add del mod">
          <ac:chgData name="Mili Diengdoh" userId="4e667e83-9d62-4727-9cfb-ee24b16ffb56" providerId="ADAL" clId="{03435394-4083-43B0-ADD5-3932E9D1F8B1}" dt="2020-07-15T10:09:55.145" v="145" actId="478"/>
          <ac:grpSpMkLst>
            <pc:docMk/>
            <pc:sldMk cId="467793065" sldId="1859"/>
            <ac:grpSpMk id="7" creationId="{7336AC39-A9AA-4D7B-A174-B5713596AC72}"/>
          </ac:grpSpMkLst>
        </pc:grpChg>
        <pc:picChg chg="add mod">
          <ac:chgData name="Mili Diengdoh" userId="4e667e83-9d62-4727-9cfb-ee24b16ffb56" providerId="ADAL" clId="{03435394-4083-43B0-ADD5-3932E9D1F8B1}" dt="2020-07-15T10:10:29.414" v="161" actId="13244"/>
          <ac:picMkLst>
            <pc:docMk/>
            <pc:sldMk cId="467793065" sldId="1859"/>
            <ac:picMk id="6" creationId="{CE34732C-5515-4131-82C4-99C74784DD65}"/>
          </ac:picMkLst>
        </pc:picChg>
        <pc:picChg chg="add mod">
          <ac:chgData name="Mili Diengdoh" userId="4e667e83-9d62-4727-9cfb-ee24b16ffb56" providerId="ADAL" clId="{03435394-4083-43B0-ADD5-3932E9D1F8B1}" dt="2020-07-15T10:10:18.018" v="158" actId="962"/>
          <ac:picMkLst>
            <pc:docMk/>
            <pc:sldMk cId="467793065" sldId="1859"/>
            <ac:picMk id="14" creationId="{BE4CA3C5-CB06-48DD-BB3D-5DC65076291A}"/>
          </ac:picMkLst>
        </pc:picChg>
      </pc:sldChg>
      <pc:sldChg chg="addSp delSp modSp mod">
        <pc:chgData name="Mili Diengdoh" userId="4e667e83-9d62-4727-9cfb-ee24b16ffb56" providerId="ADAL" clId="{03435394-4083-43B0-ADD5-3932E9D1F8B1}" dt="2020-07-15T10:18:21.434" v="220"/>
        <pc:sldMkLst>
          <pc:docMk/>
          <pc:sldMk cId="4058212062" sldId="1883"/>
        </pc:sldMkLst>
        <pc:spChg chg="add mod">
          <ac:chgData name="Mili Diengdoh" userId="4e667e83-9d62-4727-9cfb-ee24b16ffb56" providerId="ADAL" clId="{03435394-4083-43B0-ADD5-3932E9D1F8B1}" dt="2020-07-15T10:17:26.083" v="209"/>
          <ac:spMkLst>
            <pc:docMk/>
            <pc:sldMk cId="4058212062" sldId="1883"/>
            <ac:spMk id="23" creationId="{F24395F2-6F7D-473A-A77B-9F77A02D2099}"/>
          </ac:spMkLst>
        </pc:spChg>
        <pc:spChg chg="add mod">
          <ac:chgData name="Mili Diengdoh" userId="4e667e83-9d62-4727-9cfb-ee24b16ffb56" providerId="ADAL" clId="{03435394-4083-43B0-ADD5-3932E9D1F8B1}" dt="2020-07-15T10:17:32.127" v="211"/>
          <ac:spMkLst>
            <pc:docMk/>
            <pc:sldMk cId="4058212062" sldId="1883"/>
            <ac:spMk id="24" creationId="{C1FC7C5F-2A44-42AD-8F34-821ED770C70F}"/>
          </ac:spMkLst>
        </pc:spChg>
        <pc:spChg chg="add mod">
          <ac:chgData name="Mili Diengdoh" userId="4e667e83-9d62-4727-9cfb-ee24b16ffb56" providerId="ADAL" clId="{03435394-4083-43B0-ADD5-3932E9D1F8B1}" dt="2020-07-15T10:17:26.083" v="209"/>
          <ac:spMkLst>
            <pc:docMk/>
            <pc:sldMk cId="4058212062" sldId="1883"/>
            <ac:spMk id="27" creationId="{39AB26B7-967C-4FDF-B0DD-454EFDC4AB9E}"/>
          </ac:spMkLst>
        </pc:spChg>
        <pc:spChg chg="add mod">
          <ac:chgData name="Mili Diengdoh" userId="4e667e83-9d62-4727-9cfb-ee24b16ffb56" providerId="ADAL" clId="{03435394-4083-43B0-ADD5-3932E9D1F8B1}" dt="2020-07-15T10:18:08.332" v="214"/>
          <ac:spMkLst>
            <pc:docMk/>
            <pc:sldMk cId="4058212062" sldId="1883"/>
            <ac:spMk id="28" creationId="{9D0CBF81-2E4D-4345-B835-BDE3B8937630}"/>
          </ac:spMkLst>
        </pc:spChg>
        <pc:spChg chg="del">
          <ac:chgData name="Mili Diengdoh" userId="4e667e83-9d62-4727-9cfb-ee24b16ffb56" providerId="ADAL" clId="{03435394-4083-43B0-ADD5-3932E9D1F8B1}" dt="2020-07-15T10:17:25.618" v="208" actId="478"/>
          <ac:spMkLst>
            <pc:docMk/>
            <pc:sldMk cId="4058212062" sldId="1883"/>
            <ac:spMk id="29" creationId="{F241B32C-24A1-4925-9896-1C5E4BAE6566}"/>
          </ac:spMkLst>
        </pc:spChg>
        <pc:spChg chg="del">
          <ac:chgData name="Mili Diengdoh" userId="4e667e83-9d62-4727-9cfb-ee24b16ffb56" providerId="ADAL" clId="{03435394-4083-43B0-ADD5-3932E9D1F8B1}" dt="2020-07-15T10:17:16.972" v="207" actId="478"/>
          <ac:spMkLst>
            <pc:docMk/>
            <pc:sldMk cId="4058212062" sldId="1883"/>
            <ac:spMk id="30" creationId="{8FD0C597-B7EC-44CB-9136-EB3BCF7E9046}"/>
          </ac:spMkLst>
        </pc:spChg>
        <pc:spChg chg="del">
          <ac:chgData name="Mili Diengdoh" userId="4e667e83-9d62-4727-9cfb-ee24b16ffb56" providerId="ADAL" clId="{03435394-4083-43B0-ADD5-3932E9D1F8B1}" dt="2020-07-15T10:17:16.972" v="207" actId="478"/>
          <ac:spMkLst>
            <pc:docMk/>
            <pc:sldMk cId="4058212062" sldId="1883"/>
            <ac:spMk id="31" creationId="{80B7F3C8-C358-4855-9CA1-43DC98F30218}"/>
          </ac:spMkLst>
        </pc:spChg>
        <pc:spChg chg="del">
          <ac:chgData name="Mili Diengdoh" userId="4e667e83-9d62-4727-9cfb-ee24b16ffb56" providerId="ADAL" clId="{03435394-4083-43B0-ADD5-3932E9D1F8B1}" dt="2020-07-15T10:17:25.618" v="208" actId="478"/>
          <ac:spMkLst>
            <pc:docMk/>
            <pc:sldMk cId="4058212062" sldId="1883"/>
            <ac:spMk id="34" creationId="{33D8890C-6A0D-4C6B-BCB3-D023996CC59E}"/>
          </ac:spMkLst>
        </pc:spChg>
        <pc:spChg chg="del">
          <ac:chgData name="Mili Diengdoh" userId="4e667e83-9d62-4727-9cfb-ee24b16ffb56" providerId="ADAL" clId="{03435394-4083-43B0-ADD5-3932E9D1F8B1}" dt="2020-07-15T10:17:16.972" v="207" actId="478"/>
          <ac:spMkLst>
            <pc:docMk/>
            <pc:sldMk cId="4058212062" sldId="1883"/>
            <ac:spMk id="35" creationId="{A393215A-60D8-411B-AA2E-2790AF614585}"/>
          </ac:spMkLst>
        </pc:spChg>
        <pc:spChg chg="del">
          <ac:chgData name="Mili Diengdoh" userId="4e667e83-9d62-4727-9cfb-ee24b16ffb56" providerId="ADAL" clId="{03435394-4083-43B0-ADD5-3932E9D1F8B1}" dt="2020-07-15T10:17:16.972" v="207" actId="478"/>
          <ac:spMkLst>
            <pc:docMk/>
            <pc:sldMk cId="4058212062" sldId="1883"/>
            <ac:spMk id="36" creationId="{1DFE751B-9D0E-4B90-B6D3-680D5766DC56}"/>
          </ac:spMkLst>
        </pc:spChg>
        <pc:spChg chg="add mod">
          <ac:chgData name="Mili Diengdoh" userId="4e667e83-9d62-4727-9cfb-ee24b16ffb56" providerId="ADAL" clId="{03435394-4083-43B0-ADD5-3932E9D1F8B1}" dt="2020-07-15T10:17:26.083" v="209"/>
          <ac:spMkLst>
            <pc:docMk/>
            <pc:sldMk cId="4058212062" sldId="1883"/>
            <ac:spMk id="37" creationId="{C6249E00-A885-4C62-9CA5-692FFECC78F1}"/>
          </ac:spMkLst>
        </pc:spChg>
        <pc:spChg chg="add mod">
          <ac:chgData name="Mili Diengdoh" userId="4e667e83-9d62-4727-9cfb-ee24b16ffb56" providerId="ADAL" clId="{03435394-4083-43B0-ADD5-3932E9D1F8B1}" dt="2020-07-15T10:18:12.701" v="216"/>
          <ac:spMkLst>
            <pc:docMk/>
            <pc:sldMk cId="4058212062" sldId="1883"/>
            <ac:spMk id="38" creationId="{874AD1C0-B6B9-45D8-BC49-88F4A73A4D7F}"/>
          </ac:spMkLst>
        </pc:spChg>
        <pc:spChg chg="del">
          <ac:chgData name="Mili Diengdoh" userId="4e667e83-9d62-4727-9cfb-ee24b16ffb56" providerId="ADAL" clId="{03435394-4083-43B0-ADD5-3932E9D1F8B1}" dt="2020-07-15T10:17:25.618" v="208" actId="478"/>
          <ac:spMkLst>
            <pc:docMk/>
            <pc:sldMk cId="4058212062" sldId="1883"/>
            <ac:spMk id="39" creationId="{9474B02B-23F2-4491-8991-6A7319AF9809}"/>
          </ac:spMkLst>
        </pc:spChg>
        <pc:spChg chg="del">
          <ac:chgData name="Mili Diengdoh" userId="4e667e83-9d62-4727-9cfb-ee24b16ffb56" providerId="ADAL" clId="{03435394-4083-43B0-ADD5-3932E9D1F8B1}" dt="2020-07-15T10:17:16.972" v="207" actId="478"/>
          <ac:spMkLst>
            <pc:docMk/>
            <pc:sldMk cId="4058212062" sldId="1883"/>
            <ac:spMk id="40" creationId="{81423222-AB68-408B-8C3C-EDFECE99A8B4}"/>
          </ac:spMkLst>
        </pc:spChg>
        <pc:spChg chg="del">
          <ac:chgData name="Mili Diengdoh" userId="4e667e83-9d62-4727-9cfb-ee24b16ffb56" providerId="ADAL" clId="{03435394-4083-43B0-ADD5-3932E9D1F8B1}" dt="2020-07-15T10:17:16.972" v="207" actId="478"/>
          <ac:spMkLst>
            <pc:docMk/>
            <pc:sldMk cId="4058212062" sldId="1883"/>
            <ac:spMk id="41" creationId="{1C2DE4FF-4A33-43C1-8621-CBB064089CD6}"/>
          </ac:spMkLst>
        </pc:spChg>
        <pc:spChg chg="del">
          <ac:chgData name="Mili Diengdoh" userId="4e667e83-9d62-4727-9cfb-ee24b16ffb56" providerId="ADAL" clId="{03435394-4083-43B0-ADD5-3932E9D1F8B1}" dt="2020-07-15T10:17:25.618" v="208" actId="478"/>
          <ac:spMkLst>
            <pc:docMk/>
            <pc:sldMk cId="4058212062" sldId="1883"/>
            <ac:spMk id="44" creationId="{DF0CEA66-D4B8-4108-A9C3-6D2A658F5A8D}"/>
          </ac:spMkLst>
        </pc:spChg>
        <pc:spChg chg="del">
          <ac:chgData name="Mili Diengdoh" userId="4e667e83-9d62-4727-9cfb-ee24b16ffb56" providerId="ADAL" clId="{03435394-4083-43B0-ADD5-3932E9D1F8B1}" dt="2020-07-15T10:17:16.972" v="207" actId="478"/>
          <ac:spMkLst>
            <pc:docMk/>
            <pc:sldMk cId="4058212062" sldId="1883"/>
            <ac:spMk id="45" creationId="{9C06C3E3-5EFF-4F63-A9A6-552E9CD9FA7F}"/>
          </ac:spMkLst>
        </pc:spChg>
        <pc:spChg chg="del">
          <ac:chgData name="Mili Diengdoh" userId="4e667e83-9d62-4727-9cfb-ee24b16ffb56" providerId="ADAL" clId="{03435394-4083-43B0-ADD5-3932E9D1F8B1}" dt="2020-07-15T10:17:16.972" v="207" actId="478"/>
          <ac:spMkLst>
            <pc:docMk/>
            <pc:sldMk cId="4058212062" sldId="1883"/>
            <ac:spMk id="46" creationId="{4D11DF7D-ECDE-4ACF-AFBB-E37166D20976}"/>
          </ac:spMkLst>
        </pc:spChg>
        <pc:spChg chg="add mod">
          <ac:chgData name="Mili Diengdoh" userId="4e667e83-9d62-4727-9cfb-ee24b16ffb56" providerId="ADAL" clId="{03435394-4083-43B0-ADD5-3932E9D1F8B1}" dt="2020-07-15T10:17:26.083" v="209"/>
          <ac:spMkLst>
            <pc:docMk/>
            <pc:sldMk cId="4058212062" sldId="1883"/>
            <ac:spMk id="47" creationId="{EFBE554A-DD88-41FB-AFD3-EDB32FAB2387}"/>
          </ac:spMkLst>
        </pc:spChg>
        <pc:spChg chg="del">
          <ac:chgData name="Mili Diengdoh" userId="4e667e83-9d62-4727-9cfb-ee24b16ffb56" providerId="ADAL" clId="{03435394-4083-43B0-ADD5-3932E9D1F8B1}" dt="2020-07-15T10:17:25.618" v="208" actId="478"/>
          <ac:spMkLst>
            <pc:docMk/>
            <pc:sldMk cId="4058212062" sldId="1883"/>
            <ac:spMk id="48" creationId="{2D3A9040-7407-4D02-9D57-B6D4F2D4B135}"/>
          </ac:spMkLst>
        </pc:spChg>
        <pc:spChg chg="add mod">
          <ac:chgData name="Mili Diengdoh" userId="4e667e83-9d62-4727-9cfb-ee24b16ffb56" providerId="ADAL" clId="{03435394-4083-43B0-ADD5-3932E9D1F8B1}" dt="2020-07-15T10:18:16.787" v="218"/>
          <ac:spMkLst>
            <pc:docMk/>
            <pc:sldMk cId="4058212062" sldId="1883"/>
            <ac:spMk id="49" creationId="{0C5CC23B-7DD3-4DB2-90A0-6ADDDB263ECA}"/>
          </ac:spMkLst>
        </pc:spChg>
        <pc:spChg chg="del">
          <ac:chgData name="Mili Diengdoh" userId="4e667e83-9d62-4727-9cfb-ee24b16ffb56" providerId="ADAL" clId="{03435394-4083-43B0-ADD5-3932E9D1F8B1}" dt="2020-07-15T10:17:16.972" v="207" actId="478"/>
          <ac:spMkLst>
            <pc:docMk/>
            <pc:sldMk cId="4058212062" sldId="1883"/>
            <ac:spMk id="50" creationId="{EB882141-7AF2-4581-8FE7-196B12E128CE}"/>
          </ac:spMkLst>
        </pc:spChg>
        <pc:spChg chg="del">
          <ac:chgData name="Mili Diengdoh" userId="4e667e83-9d62-4727-9cfb-ee24b16ffb56" providerId="ADAL" clId="{03435394-4083-43B0-ADD5-3932E9D1F8B1}" dt="2020-07-15T10:17:16.972" v="207" actId="478"/>
          <ac:spMkLst>
            <pc:docMk/>
            <pc:sldMk cId="4058212062" sldId="1883"/>
            <ac:spMk id="51" creationId="{DF0FC409-B974-413A-B5B9-1CD8B17683D7}"/>
          </ac:spMkLst>
        </pc:spChg>
        <pc:spChg chg="add mod">
          <ac:chgData name="Mili Diengdoh" userId="4e667e83-9d62-4727-9cfb-ee24b16ffb56" providerId="ADAL" clId="{03435394-4083-43B0-ADD5-3932E9D1F8B1}" dt="2020-07-15T10:17:26.083" v="209"/>
          <ac:spMkLst>
            <pc:docMk/>
            <pc:sldMk cId="4058212062" sldId="1883"/>
            <ac:spMk id="58" creationId="{9D5AA769-14FD-4A28-B442-76EB9674FFE4}"/>
          </ac:spMkLst>
        </pc:spChg>
        <pc:spChg chg="add mod">
          <ac:chgData name="Mili Diengdoh" userId="4e667e83-9d62-4727-9cfb-ee24b16ffb56" providerId="ADAL" clId="{03435394-4083-43B0-ADD5-3932E9D1F8B1}" dt="2020-07-15T10:18:21.434" v="220"/>
          <ac:spMkLst>
            <pc:docMk/>
            <pc:sldMk cId="4058212062" sldId="1883"/>
            <ac:spMk id="59" creationId="{C320F9E5-0413-4503-A4F1-B3E4032711CA}"/>
          </ac:spMkLst>
        </pc:spChg>
        <pc:picChg chg="add mod">
          <ac:chgData name="Mili Diengdoh" userId="4e667e83-9d62-4727-9cfb-ee24b16ffb56" providerId="ADAL" clId="{03435394-4083-43B0-ADD5-3932E9D1F8B1}" dt="2020-07-15T10:17:26.083" v="209"/>
          <ac:picMkLst>
            <pc:docMk/>
            <pc:sldMk cId="4058212062" sldId="1883"/>
            <ac:picMk id="22" creationId="{E5E694D6-F768-4618-A32F-AF0B3BFEEEBC}"/>
          </ac:picMkLst>
        </pc:picChg>
        <pc:picChg chg="add mod">
          <ac:chgData name="Mili Diengdoh" userId="4e667e83-9d62-4727-9cfb-ee24b16ffb56" providerId="ADAL" clId="{03435394-4083-43B0-ADD5-3932E9D1F8B1}" dt="2020-07-15T10:17:26.083" v="209"/>
          <ac:picMkLst>
            <pc:docMk/>
            <pc:sldMk cId="4058212062" sldId="1883"/>
            <ac:picMk id="26" creationId="{993D3EB5-6A48-4F8A-AF1F-CF157A776D80}"/>
          </ac:picMkLst>
        </pc:picChg>
        <pc:picChg chg="add mod">
          <ac:chgData name="Mili Diengdoh" userId="4e667e83-9d62-4727-9cfb-ee24b16ffb56" providerId="ADAL" clId="{03435394-4083-43B0-ADD5-3932E9D1F8B1}" dt="2020-07-15T10:17:26.083" v="209"/>
          <ac:picMkLst>
            <pc:docMk/>
            <pc:sldMk cId="4058212062" sldId="1883"/>
            <ac:picMk id="33" creationId="{AD0D6D5C-CCE6-434F-89D6-C984DC87DEF5}"/>
          </ac:picMkLst>
        </pc:picChg>
        <pc:picChg chg="add mod">
          <ac:chgData name="Mili Diengdoh" userId="4e667e83-9d62-4727-9cfb-ee24b16ffb56" providerId="ADAL" clId="{03435394-4083-43B0-ADD5-3932E9D1F8B1}" dt="2020-07-15T10:17:26.083" v="209"/>
          <ac:picMkLst>
            <pc:docMk/>
            <pc:sldMk cId="4058212062" sldId="1883"/>
            <ac:picMk id="43" creationId="{4F15C24F-9870-4E63-BF2C-CC63C6619320}"/>
          </ac:picMkLst>
        </pc:picChg>
        <pc:picChg chg="add mod">
          <ac:chgData name="Mili Diengdoh" userId="4e667e83-9d62-4727-9cfb-ee24b16ffb56" providerId="ADAL" clId="{03435394-4083-43B0-ADD5-3932E9D1F8B1}" dt="2020-07-15T10:17:26.083" v="209"/>
          <ac:picMkLst>
            <pc:docMk/>
            <pc:sldMk cId="4058212062" sldId="1883"/>
            <ac:picMk id="57" creationId="{FA8EF41E-F567-4504-B467-5CA5F6D7023F}"/>
          </ac:picMkLst>
        </pc:picChg>
        <pc:cxnChg chg="add mod">
          <ac:chgData name="Mili Diengdoh" userId="4e667e83-9d62-4727-9cfb-ee24b16ffb56" providerId="ADAL" clId="{03435394-4083-43B0-ADD5-3932E9D1F8B1}" dt="2020-07-15T10:17:26.083" v="209"/>
          <ac:cxnSpMkLst>
            <pc:docMk/>
            <pc:sldMk cId="4058212062" sldId="1883"/>
            <ac:cxnSpMk id="25" creationId="{803E6B1E-3EA0-4079-A8D6-63166FF99F63}"/>
          </ac:cxnSpMkLst>
        </pc:cxnChg>
        <pc:cxnChg chg="add mod">
          <ac:chgData name="Mili Diengdoh" userId="4e667e83-9d62-4727-9cfb-ee24b16ffb56" providerId="ADAL" clId="{03435394-4083-43B0-ADD5-3932E9D1F8B1}" dt="2020-07-15T10:17:26.083" v="209"/>
          <ac:cxnSpMkLst>
            <pc:docMk/>
            <pc:sldMk cId="4058212062" sldId="1883"/>
            <ac:cxnSpMk id="32" creationId="{8E3EF28A-E986-4BB3-99A9-3DAEDCF9AF1A}"/>
          </ac:cxnSpMkLst>
        </pc:cxnChg>
        <pc:cxnChg chg="add mod">
          <ac:chgData name="Mili Diengdoh" userId="4e667e83-9d62-4727-9cfb-ee24b16ffb56" providerId="ADAL" clId="{03435394-4083-43B0-ADD5-3932E9D1F8B1}" dt="2020-07-15T10:17:26.083" v="209"/>
          <ac:cxnSpMkLst>
            <pc:docMk/>
            <pc:sldMk cId="4058212062" sldId="1883"/>
            <ac:cxnSpMk id="42" creationId="{257B1E35-FEB8-42E0-A2DA-4A6236069187}"/>
          </ac:cxnSpMkLst>
        </pc:cxnChg>
        <pc:cxnChg chg="del">
          <ac:chgData name="Mili Diengdoh" userId="4e667e83-9d62-4727-9cfb-ee24b16ffb56" providerId="ADAL" clId="{03435394-4083-43B0-ADD5-3932E9D1F8B1}" dt="2020-07-15T10:17:25.618" v="208" actId="478"/>
          <ac:cxnSpMkLst>
            <pc:docMk/>
            <pc:sldMk cId="4058212062" sldId="1883"/>
            <ac:cxnSpMk id="52" creationId="{4EAEB4EA-F959-427A-BA9D-3826A42D03C7}"/>
          </ac:cxnSpMkLst>
        </pc:cxnChg>
        <pc:cxnChg chg="del">
          <ac:chgData name="Mili Diengdoh" userId="4e667e83-9d62-4727-9cfb-ee24b16ffb56" providerId="ADAL" clId="{03435394-4083-43B0-ADD5-3932E9D1F8B1}" dt="2020-07-15T10:17:25.618" v="208" actId="478"/>
          <ac:cxnSpMkLst>
            <pc:docMk/>
            <pc:sldMk cId="4058212062" sldId="1883"/>
            <ac:cxnSpMk id="53" creationId="{2CE92238-4127-4C1F-9BD8-2C9D20FAC66B}"/>
          </ac:cxnSpMkLst>
        </pc:cxnChg>
        <pc:cxnChg chg="del">
          <ac:chgData name="Mili Diengdoh" userId="4e667e83-9d62-4727-9cfb-ee24b16ffb56" providerId="ADAL" clId="{03435394-4083-43B0-ADD5-3932E9D1F8B1}" dt="2020-07-15T10:17:25.618" v="208" actId="478"/>
          <ac:cxnSpMkLst>
            <pc:docMk/>
            <pc:sldMk cId="4058212062" sldId="1883"/>
            <ac:cxnSpMk id="54" creationId="{F3CBC705-62D2-4008-AB1B-44FD45AAFA42}"/>
          </ac:cxnSpMkLst>
        </pc:cxnChg>
        <pc:cxnChg chg="del">
          <ac:chgData name="Mili Diengdoh" userId="4e667e83-9d62-4727-9cfb-ee24b16ffb56" providerId="ADAL" clId="{03435394-4083-43B0-ADD5-3932E9D1F8B1}" dt="2020-07-15T10:17:25.618" v="208" actId="478"/>
          <ac:cxnSpMkLst>
            <pc:docMk/>
            <pc:sldMk cId="4058212062" sldId="1883"/>
            <ac:cxnSpMk id="55" creationId="{36276E5B-B70C-45EF-9C63-EA355D9F870B}"/>
          </ac:cxnSpMkLst>
        </pc:cxnChg>
        <pc:cxnChg chg="add mod">
          <ac:chgData name="Mili Diengdoh" userId="4e667e83-9d62-4727-9cfb-ee24b16ffb56" providerId="ADAL" clId="{03435394-4083-43B0-ADD5-3932E9D1F8B1}" dt="2020-07-15T10:17:26.083" v="209"/>
          <ac:cxnSpMkLst>
            <pc:docMk/>
            <pc:sldMk cId="4058212062" sldId="1883"/>
            <ac:cxnSpMk id="56" creationId="{2F885554-6BCD-43B8-B783-A37F3A0F91CD}"/>
          </ac:cxnSpMkLst>
        </pc:cxnChg>
      </pc:sldChg>
      <pc:sldChg chg="addSp delSp modSp mod">
        <pc:chgData name="Mili Diengdoh" userId="4e667e83-9d62-4727-9cfb-ee24b16ffb56" providerId="ADAL" clId="{03435394-4083-43B0-ADD5-3932E9D1F8B1}" dt="2020-07-15T10:48:03.713" v="760" actId="13244"/>
        <pc:sldMkLst>
          <pc:docMk/>
          <pc:sldMk cId="1206701269" sldId="1895"/>
        </pc:sldMkLst>
        <pc:spChg chg="mod">
          <ac:chgData name="Mili Diengdoh" userId="4e667e83-9d62-4727-9cfb-ee24b16ffb56" providerId="ADAL" clId="{03435394-4083-43B0-ADD5-3932E9D1F8B1}" dt="2020-07-15T10:16:41.620" v="202" actId="948"/>
          <ac:spMkLst>
            <pc:docMk/>
            <pc:sldMk cId="1206701269" sldId="1895"/>
            <ac:spMk id="4" creationId="{05AE65AE-5380-433F-8128-4AAEEDD8FBEC}"/>
          </ac:spMkLst>
        </pc:spChg>
        <pc:spChg chg="mod">
          <ac:chgData name="Mili Diengdoh" userId="4e667e83-9d62-4727-9cfb-ee24b16ffb56" providerId="ADAL" clId="{03435394-4083-43B0-ADD5-3932E9D1F8B1}" dt="2020-07-15T10:45:55.902" v="705" actId="12789"/>
          <ac:spMkLst>
            <pc:docMk/>
            <pc:sldMk cId="1206701269" sldId="1895"/>
            <ac:spMk id="6" creationId="{D8AEFEED-D20C-4D9C-BD04-73CF26BEEB10}"/>
          </ac:spMkLst>
        </pc:spChg>
        <pc:spChg chg="mod">
          <ac:chgData name="Mili Diengdoh" userId="4e667e83-9d62-4727-9cfb-ee24b16ffb56" providerId="ADAL" clId="{03435394-4083-43B0-ADD5-3932E9D1F8B1}" dt="2020-07-15T10:46:01.442" v="708" actId="12789"/>
          <ac:spMkLst>
            <pc:docMk/>
            <pc:sldMk cId="1206701269" sldId="1895"/>
            <ac:spMk id="9" creationId="{E49C47F7-48A8-48D5-BAE4-81D82CB28406}"/>
          </ac:spMkLst>
        </pc:spChg>
        <pc:spChg chg="mod">
          <ac:chgData name="Mili Diengdoh" userId="4e667e83-9d62-4727-9cfb-ee24b16ffb56" providerId="ADAL" clId="{03435394-4083-43B0-ADD5-3932E9D1F8B1}" dt="2020-07-15T10:45:59.748" v="707" actId="12789"/>
          <ac:spMkLst>
            <pc:docMk/>
            <pc:sldMk cId="1206701269" sldId="1895"/>
            <ac:spMk id="12" creationId="{FE22A0BE-A15E-4775-87CE-CE5AF972EAB6}"/>
          </ac:spMkLst>
        </pc:spChg>
        <pc:spChg chg="mod">
          <ac:chgData name="Mili Diengdoh" userId="4e667e83-9d62-4727-9cfb-ee24b16ffb56" providerId="ADAL" clId="{03435394-4083-43B0-ADD5-3932E9D1F8B1}" dt="2020-07-15T10:45:57.693" v="706" actId="12789"/>
          <ac:spMkLst>
            <pc:docMk/>
            <pc:sldMk cId="1206701269" sldId="1895"/>
            <ac:spMk id="15" creationId="{92B25AF3-329B-436F-8A3E-0C30808FC9B4}"/>
          </ac:spMkLst>
        </pc:spChg>
        <pc:grpChg chg="add del mod">
          <ac:chgData name="Mili Diengdoh" userId="4e667e83-9d62-4727-9cfb-ee24b16ffb56" providerId="ADAL" clId="{03435394-4083-43B0-ADD5-3932E9D1F8B1}" dt="2020-07-15T10:45:40.651" v="697" actId="165"/>
          <ac:grpSpMkLst>
            <pc:docMk/>
            <pc:sldMk cId="1206701269" sldId="1895"/>
            <ac:grpSpMk id="8" creationId="{67A759E9-90C4-48F5-B126-460D4178829F}"/>
          </ac:grpSpMkLst>
        </pc:grpChg>
        <pc:grpChg chg="add del mod">
          <ac:chgData name="Mili Diengdoh" userId="4e667e83-9d62-4727-9cfb-ee24b16ffb56" providerId="ADAL" clId="{03435394-4083-43B0-ADD5-3932E9D1F8B1}" dt="2020-07-15T10:46:50.142" v="724" actId="478"/>
          <ac:grpSpMkLst>
            <pc:docMk/>
            <pc:sldMk cId="1206701269" sldId="1895"/>
            <ac:grpSpMk id="24" creationId="{22AD9ED5-C212-4E71-B760-146D79BA935E}"/>
          </ac:grpSpMkLst>
        </pc:grpChg>
        <pc:grpChg chg="add del mod">
          <ac:chgData name="Mili Diengdoh" userId="4e667e83-9d62-4727-9cfb-ee24b16ffb56" providerId="ADAL" clId="{03435394-4083-43B0-ADD5-3932E9D1F8B1}" dt="2020-07-15T10:47:21.592" v="741" actId="478"/>
          <ac:grpSpMkLst>
            <pc:docMk/>
            <pc:sldMk cId="1206701269" sldId="1895"/>
            <ac:grpSpMk id="27" creationId="{0B97F57C-C806-41D9-AE85-B5A9AD9DC2AD}"/>
          </ac:grpSpMkLst>
        </pc:grpChg>
        <pc:grpChg chg="add del mod">
          <ac:chgData name="Mili Diengdoh" userId="4e667e83-9d62-4727-9cfb-ee24b16ffb56" providerId="ADAL" clId="{03435394-4083-43B0-ADD5-3932E9D1F8B1}" dt="2020-07-15T10:47:49.502" v="755" actId="478"/>
          <ac:grpSpMkLst>
            <pc:docMk/>
            <pc:sldMk cId="1206701269" sldId="1895"/>
            <ac:grpSpMk id="30" creationId="{3C292660-DE47-4E0C-B81B-6261572C7C2A}"/>
          </ac:grpSpMkLst>
        </pc:grpChg>
        <pc:picChg chg="add mod topLvl">
          <ac:chgData name="Mili Diengdoh" userId="4e667e83-9d62-4727-9cfb-ee24b16ffb56" providerId="ADAL" clId="{03435394-4083-43B0-ADD5-3932E9D1F8B1}" dt="2020-07-15T10:48:03.713" v="760" actId="13244"/>
          <ac:picMkLst>
            <pc:docMk/>
            <pc:sldMk cId="1206701269" sldId="1895"/>
            <ac:picMk id="3" creationId="{32C74241-E7F1-4CCD-B5B4-147E8C3269F3}"/>
          </ac:picMkLst>
        </pc:picChg>
        <pc:picChg chg="mod ord modCrop">
          <ac:chgData name="Mili Diengdoh" userId="4e667e83-9d62-4727-9cfb-ee24b16ffb56" providerId="ADAL" clId="{03435394-4083-43B0-ADD5-3932E9D1F8B1}" dt="2020-07-15T10:47:11.303" v="735" actId="164"/>
          <ac:picMkLst>
            <pc:docMk/>
            <pc:sldMk cId="1206701269" sldId="1895"/>
            <ac:picMk id="5" creationId="{649BB4EE-6615-4AE9-811E-1285D3E6494E}"/>
          </ac:picMkLst>
        </pc:picChg>
        <pc:picChg chg="mod ord modCrop">
          <ac:chgData name="Mili Diengdoh" userId="4e667e83-9d62-4727-9cfb-ee24b16ffb56" providerId="ADAL" clId="{03435394-4083-43B0-ADD5-3932E9D1F8B1}" dt="2020-07-15T10:47:37.530" v="749" actId="164"/>
          <ac:picMkLst>
            <pc:docMk/>
            <pc:sldMk cId="1206701269" sldId="1895"/>
            <ac:picMk id="11" creationId="{75D23F20-7529-433D-8191-5150DFBD57C3}"/>
          </ac:picMkLst>
        </pc:picChg>
        <pc:picChg chg="mod ord modCrop">
          <ac:chgData name="Mili Diengdoh" userId="4e667e83-9d62-4727-9cfb-ee24b16ffb56" providerId="ADAL" clId="{03435394-4083-43B0-ADD5-3932E9D1F8B1}" dt="2020-07-15T10:46:37.235" v="718" actId="164"/>
          <ac:picMkLst>
            <pc:docMk/>
            <pc:sldMk cId="1206701269" sldId="1895"/>
            <ac:picMk id="16" creationId="{D601BAF3-ABC4-447F-817E-50354566B182}"/>
          </ac:picMkLst>
        </pc:picChg>
        <pc:picChg chg="del mod">
          <ac:chgData name="Mili Diengdoh" userId="4e667e83-9d62-4727-9cfb-ee24b16ffb56" providerId="ADAL" clId="{03435394-4083-43B0-ADD5-3932E9D1F8B1}" dt="2020-07-15T10:46:51.623" v="725" actId="478"/>
          <ac:picMkLst>
            <pc:docMk/>
            <pc:sldMk cId="1206701269" sldId="1895"/>
            <ac:picMk id="18" creationId="{61A9D0E6-EE86-4920-BF17-6A3B8231A2BB}"/>
          </ac:picMkLst>
        </pc:picChg>
        <pc:picChg chg="add mod topLvl">
          <ac:chgData name="Mili Diengdoh" userId="4e667e83-9d62-4727-9cfb-ee24b16ffb56" providerId="ADAL" clId="{03435394-4083-43B0-ADD5-3932E9D1F8B1}" dt="2020-07-15T10:46:37.235" v="718" actId="164"/>
          <ac:picMkLst>
            <pc:docMk/>
            <pc:sldMk cId="1206701269" sldId="1895"/>
            <ac:picMk id="19" creationId="{2691E8C1-8DBE-4489-88DE-128B0997A51A}"/>
          </ac:picMkLst>
        </pc:picChg>
        <pc:picChg chg="add mod topLvl">
          <ac:chgData name="Mili Diengdoh" userId="4e667e83-9d62-4727-9cfb-ee24b16ffb56" providerId="ADAL" clId="{03435394-4083-43B0-ADD5-3932E9D1F8B1}" dt="2020-07-15T10:47:37.530" v="749" actId="164"/>
          <ac:picMkLst>
            <pc:docMk/>
            <pc:sldMk cId="1206701269" sldId="1895"/>
            <ac:picMk id="20" creationId="{4A27A84F-5B41-4619-A8E2-0198AD130E9B}"/>
          </ac:picMkLst>
        </pc:picChg>
        <pc:picChg chg="add mod topLvl">
          <ac:chgData name="Mili Diengdoh" userId="4e667e83-9d62-4727-9cfb-ee24b16ffb56" providerId="ADAL" clId="{03435394-4083-43B0-ADD5-3932E9D1F8B1}" dt="2020-07-15T10:47:11.303" v="735" actId="164"/>
          <ac:picMkLst>
            <pc:docMk/>
            <pc:sldMk cId="1206701269" sldId="1895"/>
            <ac:picMk id="21" creationId="{64BCBD77-6A1A-45AB-AD07-92BD6EAEDD65}"/>
          </ac:picMkLst>
        </pc:picChg>
        <pc:picChg chg="add mod">
          <ac:chgData name="Mili Diengdoh" userId="4e667e83-9d62-4727-9cfb-ee24b16ffb56" providerId="ADAL" clId="{03435394-4083-43B0-ADD5-3932E9D1F8B1}" dt="2020-07-15T10:48:02.827" v="759" actId="13244"/>
          <ac:picMkLst>
            <pc:docMk/>
            <pc:sldMk cId="1206701269" sldId="1895"/>
            <ac:picMk id="26" creationId="{42B42751-5DB9-4C1E-BC5A-6B28D0D136EE}"/>
          </ac:picMkLst>
        </pc:picChg>
        <pc:picChg chg="add mod">
          <ac:chgData name="Mili Diengdoh" userId="4e667e83-9d62-4727-9cfb-ee24b16ffb56" providerId="ADAL" clId="{03435394-4083-43B0-ADD5-3932E9D1F8B1}" dt="2020-07-15T10:47:57.707" v="757" actId="13244"/>
          <ac:picMkLst>
            <pc:docMk/>
            <pc:sldMk cId="1206701269" sldId="1895"/>
            <ac:picMk id="29" creationId="{2296E21F-5137-44CF-A539-EDCD6B42B1B0}"/>
          </ac:picMkLst>
        </pc:picChg>
        <pc:picChg chg="add mod">
          <ac:chgData name="Mili Diengdoh" userId="4e667e83-9d62-4727-9cfb-ee24b16ffb56" providerId="ADAL" clId="{03435394-4083-43B0-ADD5-3932E9D1F8B1}" dt="2020-07-15T10:48:00.422" v="758" actId="13244"/>
          <ac:picMkLst>
            <pc:docMk/>
            <pc:sldMk cId="1206701269" sldId="1895"/>
            <ac:picMk id="32" creationId="{DB8B0D04-C504-4CD5-B037-EAB14AB46C0E}"/>
          </ac:picMkLst>
        </pc:picChg>
        <pc:cxnChg chg="mod">
          <ac:chgData name="Mili Diengdoh" userId="4e667e83-9d62-4727-9cfb-ee24b16ffb56" providerId="ADAL" clId="{03435394-4083-43B0-ADD5-3932E9D1F8B1}" dt="2020-07-15T10:45:54.261" v="704" actId="14100"/>
          <ac:cxnSpMkLst>
            <pc:docMk/>
            <pc:sldMk cId="1206701269" sldId="1895"/>
            <ac:cxnSpMk id="7" creationId="{B190AF31-9AAC-46DA-9265-27DD026306BF}"/>
          </ac:cxnSpMkLst>
        </pc:cxnChg>
        <pc:cxnChg chg="mod">
          <ac:chgData name="Mili Diengdoh" userId="4e667e83-9d62-4727-9cfb-ee24b16ffb56" providerId="ADAL" clId="{03435394-4083-43B0-ADD5-3932E9D1F8B1}" dt="2020-07-15T10:45:54.261" v="704" actId="14100"/>
          <ac:cxnSpMkLst>
            <pc:docMk/>
            <pc:sldMk cId="1206701269" sldId="1895"/>
            <ac:cxnSpMk id="10" creationId="{34B2F1DA-DACE-41AA-A6FD-35E909496A7C}"/>
          </ac:cxnSpMkLst>
        </pc:cxnChg>
        <pc:cxnChg chg="mod">
          <ac:chgData name="Mili Diengdoh" userId="4e667e83-9d62-4727-9cfb-ee24b16ffb56" providerId="ADAL" clId="{03435394-4083-43B0-ADD5-3932E9D1F8B1}" dt="2020-07-15T10:45:54.261" v="704" actId="14100"/>
          <ac:cxnSpMkLst>
            <pc:docMk/>
            <pc:sldMk cId="1206701269" sldId="1895"/>
            <ac:cxnSpMk id="13" creationId="{912BE3A2-E91A-4227-AFE4-E425B60126EC}"/>
          </ac:cxnSpMkLst>
        </pc:cxnChg>
      </pc:sldChg>
      <pc:sldChg chg="addSp delSp modSp mod">
        <pc:chgData name="Mili Diengdoh" userId="4e667e83-9d62-4727-9cfb-ee24b16ffb56" providerId="ADAL" clId="{03435394-4083-43B0-ADD5-3932E9D1F8B1}" dt="2020-07-15T10:14:44.070" v="189" actId="20577"/>
        <pc:sldMkLst>
          <pc:docMk/>
          <pc:sldMk cId="2938927582" sldId="1906"/>
        </pc:sldMkLst>
        <pc:spChg chg="mod">
          <ac:chgData name="Mili Diengdoh" userId="4e667e83-9d62-4727-9cfb-ee24b16ffb56" providerId="ADAL" clId="{03435394-4083-43B0-ADD5-3932E9D1F8B1}" dt="2020-07-15T10:14:44.070" v="189" actId="20577"/>
          <ac:spMkLst>
            <pc:docMk/>
            <pc:sldMk cId="2938927582" sldId="1906"/>
            <ac:spMk id="8" creationId="{EEE6FFD2-B47A-4E71-A758-CED03298DEE6}"/>
          </ac:spMkLst>
        </pc:spChg>
        <pc:spChg chg="mod">
          <ac:chgData name="Mili Diengdoh" userId="4e667e83-9d62-4727-9cfb-ee24b16ffb56" providerId="ADAL" clId="{03435394-4083-43B0-ADD5-3932E9D1F8B1}" dt="2020-07-15T10:13:47.333" v="182" actId="1076"/>
          <ac:spMkLst>
            <pc:docMk/>
            <pc:sldMk cId="2938927582" sldId="1906"/>
            <ac:spMk id="10" creationId="{986958A9-E7FF-4090-809C-3DD0A1F70FC1}"/>
          </ac:spMkLst>
        </pc:spChg>
        <pc:spChg chg="add mod topLvl">
          <ac:chgData name="Mili Diengdoh" userId="4e667e83-9d62-4727-9cfb-ee24b16ffb56" providerId="ADAL" clId="{03435394-4083-43B0-ADD5-3932E9D1F8B1}" dt="2020-07-15T10:14:01.214" v="184" actId="13244"/>
          <ac:spMkLst>
            <pc:docMk/>
            <pc:sldMk cId="2938927582" sldId="1906"/>
            <ac:spMk id="13" creationId="{953AA3CE-324D-4723-9B15-DBDCF8B327D2}"/>
          </ac:spMkLst>
        </pc:spChg>
        <pc:spChg chg="mod topLvl">
          <ac:chgData name="Mili Diengdoh" userId="4e667e83-9d62-4727-9cfb-ee24b16ffb56" providerId="ADAL" clId="{03435394-4083-43B0-ADD5-3932E9D1F8B1}" dt="2020-07-15T10:14:04.541" v="185" actId="13244"/>
          <ac:spMkLst>
            <pc:docMk/>
            <pc:sldMk cId="2938927582" sldId="1906"/>
            <ac:spMk id="21" creationId="{B5D71B9D-37BF-4B79-A950-ED07C2DC84A2}"/>
          </ac:spMkLst>
        </pc:spChg>
        <pc:spChg chg="mod">
          <ac:chgData name="Mili Diengdoh" userId="4e667e83-9d62-4727-9cfb-ee24b16ffb56" providerId="ADAL" clId="{03435394-4083-43B0-ADD5-3932E9D1F8B1}" dt="2020-07-15T10:13:47.333" v="182" actId="1076"/>
          <ac:spMkLst>
            <pc:docMk/>
            <pc:sldMk cId="2938927582" sldId="1906"/>
            <ac:spMk id="22" creationId="{04E691B5-F08A-40A8-8038-A41E83DBC622}"/>
          </ac:spMkLst>
        </pc:spChg>
        <pc:grpChg chg="add del mod">
          <ac:chgData name="Mili Diengdoh" userId="4e667e83-9d62-4727-9cfb-ee24b16ffb56" providerId="ADAL" clId="{03435394-4083-43B0-ADD5-3932E9D1F8B1}" dt="2020-07-15T10:13:38.243" v="179" actId="165"/>
          <ac:grpSpMkLst>
            <pc:docMk/>
            <pc:sldMk cId="2938927582" sldId="1906"/>
            <ac:grpSpMk id="3" creationId="{C451FC78-F5EE-460C-AB7B-D48C11B0E4E9}"/>
          </ac:grpSpMkLst>
        </pc:grpChg>
        <pc:grpChg chg="mod">
          <ac:chgData name="Mili Diengdoh" userId="4e667e83-9d62-4727-9cfb-ee24b16ffb56" providerId="ADAL" clId="{03435394-4083-43B0-ADD5-3932E9D1F8B1}" dt="2020-07-15T10:13:57.007" v="183" actId="13244"/>
          <ac:grpSpMkLst>
            <pc:docMk/>
            <pc:sldMk cId="2938927582" sldId="1906"/>
            <ac:grpSpMk id="19" creationId="{98F38B5E-E1E8-4870-B419-D0AEA8E4C45A}"/>
          </ac:grpSpMkLst>
        </pc:grpChg>
        <pc:grpChg chg="mod">
          <ac:chgData name="Mili Diengdoh" userId="4e667e83-9d62-4727-9cfb-ee24b16ffb56" providerId="ADAL" clId="{03435394-4083-43B0-ADD5-3932E9D1F8B1}" dt="2020-07-15T10:14:01.214" v="184" actId="13244"/>
          <ac:grpSpMkLst>
            <pc:docMk/>
            <pc:sldMk cId="2938927582" sldId="1906"/>
            <ac:grpSpMk id="20" creationId="{CD387657-24B5-4F62-9232-C7BBE26DDE51}"/>
          </ac:grpSpMkLst>
        </pc:grpChg>
        <pc:picChg chg="mod">
          <ac:chgData name="Mili Diengdoh" userId="4e667e83-9d62-4727-9cfb-ee24b16ffb56" providerId="ADAL" clId="{03435394-4083-43B0-ADD5-3932E9D1F8B1}" dt="2020-07-15T10:13:47.333" v="182" actId="1076"/>
          <ac:picMkLst>
            <pc:docMk/>
            <pc:sldMk cId="2938927582" sldId="1906"/>
            <ac:picMk id="1043" creationId="{96767391-E02E-4E48-8D8A-868812C3C863}"/>
          </ac:picMkLst>
        </pc:picChg>
        <pc:picChg chg="mod">
          <ac:chgData name="Mili Diengdoh" userId="4e667e83-9d62-4727-9cfb-ee24b16ffb56" providerId="ADAL" clId="{03435394-4083-43B0-ADD5-3932E9D1F8B1}" dt="2020-07-15T10:13:47.333" v="182" actId="1076"/>
          <ac:picMkLst>
            <pc:docMk/>
            <pc:sldMk cId="2938927582" sldId="1906"/>
            <ac:picMk id="1045" creationId="{5B572E7E-7685-4969-BD54-911DD38AFCD0}"/>
          </ac:picMkLst>
        </pc:picChg>
        <pc:cxnChg chg="del mod">
          <ac:chgData name="Mili Diengdoh" userId="4e667e83-9d62-4727-9cfb-ee24b16ffb56" providerId="ADAL" clId="{03435394-4083-43B0-ADD5-3932E9D1F8B1}" dt="2020-07-15T10:12:48.724" v="168" actId="478"/>
          <ac:cxnSpMkLst>
            <pc:docMk/>
            <pc:sldMk cId="2938927582" sldId="1906"/>
            <ac:cxnSpMk id="24" creationId="{11D5997B-EA33-49F8-8C31-2F1116F4AADC}"/>
          </ac:cxnSpMkLst>
        </pc:cxnChg>
      </pc:sldChg>
      <pc:sldChg chg="modSp mod">
        <pc:chgData name="Mili Diengdoh" userId="4e667e83-9d62-4727-9cfb-ee24b16ffb56" providerId="ADAL" clId="{03435394-4083-43B0-ADD5-3932E9D1F8B1}" dt="2020-07-15T10:12:10.992" v="167" actId="1076"/>
        <pc:sldMkLst>
          <pc:docMk/>
          <pc:sldMk cId="357754359" sldId="1911"/>
        </pc:sldMkLst>
        <pc:spChg chg="mod">
          <ac:chgData name="Mili Diengdoh" userId="4e667e83-9d62-4727-9cfb-ee24b16ffb56" providerId="ADAL" clId="{03435394-4083-43B0-ADD5-3932E9D1F8B1}" dt="2020-07-15T10:12:10.992" v="167" actId="1076"/>
          <ac:spMkLst>
            <pc:docMk/>
            <pc:sldMk cId="357754359" sldId="1911"/>
            <ac:spMk id="4" creationId="{BFE4DBFA-B13B-4D50-9BDF-EA2B8E779C38}"/>
          </ac:spMkLst>
        </pc:spChg>
      </pc:sldChg>
      <pc:sldChg chg="addSp delSp modSp mod">
        <pc:chgData name="Mili Diengdoh" userId="4e667e83-9d62-4727-9cfb-ee24b16ffb56" providerId="ADAL" clId="{03435394-4083-43B0-ADD5-3932E9D1F8B1}" dt="2020-07-15T10:33:29.708" v="421" actId="13244"/>
        <pc:sldMkLst>
          <pc:docMk/>
          <pc:sldMk cId="2432164519" sldId="1912"/>
        </pc:sldMkLst>
        <pc:spChg chg="mod">
          <ac:chgData name="Mili Diengdoh" userId="4e667e83-9d62-4727-9cfb-ee24b16ffb56" providerId="ADAL" clId="{03435394-4083-43B0-ADD5-3932E9D1F8B1}" dt="2020-07-15T10:29:55.725" v="339" actId="12789"/>
          <ac:spMkLst>
            <pc:docMk/>
            <pc:sldMk cId="2432164519" sldId="1912"/>
            <ac:spMk id="7" creationId="{E45BA547-F045-4B6E-9068-726D7200986D}"/>
          </ac:spMkLst>
        </pc:spChg>
        <pc:spChg chg="mod">
          <ac:chgData name="Mili Diengdoh" userId="4e667e83-9d62-4727-9cfb-ee24b16ffb56" providerId="ADAL" clId="{03435394-4083-43B0-ADD5-3932E9D1F8B1}" dt="2020-07-15T10:30:04.565" v="343" actId="12789"/>
          <ac:spMkLst>
            <pc:docMk/>
            <pc:sldMk cId="2432164519" sldId="1912"/>
            <ac:spMk id="11" creationId="{359309A0-8514-4528-81A8-E4CAAB57AFF6}"/>
          </ac:spMkLst>
        </pc:spChg>
        <pc:spChg chg="mod">
          <ac:chgData name="Mili Diengdoh" userId="4e667e83-9d62-4727-9cfb-ee24b16ffb56" providerId="ADAL" clId="{03435394-4083-43B0-ADD5-3932E9D1F8B1}" dt="2020-07-15T10:30:01.238" v="342" actId="12789"/>
          <ac:spMkLst>
            <pc:docMk/>
            <pc:sldMk cId="2432164519" sldId="1912"/>
            <ac:spMk id="15" creationId="{5C0EBDC6-FF7F-4D88-863B-398D862E6F72}"/>
          </ac:spMkLst>
        </pc:spChg>
        <pc:spChg chg="mod">
          <ac:chgData name="Mili Diengdoh" userId="4e667e83-9d62-4727-9cfb-ee24b16ffb56" providerId="ADAL" clId="{03435394-4083-43B0-ADD5-3932E9D1F8B1}" dt="2020-07-15T10:29:44.335" v="333"/>
          <ac:spMkLst>
            <pc:docMk/>
            <pc:sldMk cId="2432164519" sldId="1912"/>
            <ac:spMk id="18" creationId="{A488AC54-5C9F-4F8D-A73E-A2C263253715}"/>
          </ac:spMkLst>
        </pc:spChg>
        <pc:spChg chg="mod">
          <ac:chgData name="Mili Diengdoh" userId="4e667e83-9d62-4727-9cfb-ee24b16ffb56" providerId="ADAL" clId="{03435394-4083-43B0-ADD5-3932E9D1F8B1}" dt="2020-07-15T10:29:59.694" v="341" actId="12789"/>
          <ac:spMkLst>
            <pc:docMk/>
            <pc:sldMk cId="2432164519" sldId="1912"/>
            <ac:spMk id="19" creationId="{B2780C8B-AA6C-4E64-AE9A-CFCE35A986C8}"/>
          </ac:spMkLst>
        </pc:spChg>
        <pc:spChg chg="mod">
          <ac:chgData name="Mili Diengdoh" userId="4e667e83-9d62-4727-9cfb-ee24b16ffb56" providerId="ADAL" clId="{03435394-4083-43B0-ADD5-3932E9D1F8B1}" dt="2020-07-15T10:29:57.885" v="340" actId="12789"/>
          <ac:spMkLst>
            <pc:docMk/>
            <pc:sldMk cId="2432164519" sldId="1912"/>
            <ac:spMk id="20" creationId="{53746A70-DE95-4FD6-83BD-86940750C52B}"/>
          </ac:spMkLst>
        </pc:spChg>
        <pc:spChg chg="mod">
          <ac:chgData name="Mili Diengdoh" userId="4e667e83-9d62-4727-9cfb-ee24b16ffb56" providerId="ADAL" clId="{03435394-4083-43B0-ADD5-3932E9D1F8B1}" dt="2020-07-15T10:29:44.335" v="333"/>
          <ac:spMkLst>
            <pc:docMk/>
            <pc:sldMk cId="2432164519" sldId="1912"/>
            <ac:spMk id="21" creationId="{2A0BB621-586B-4DA6-8467-4C44F011AF57}"/>
          </ac:spMkLst>
        </pc:spChg>
        <pc:spChg chg="mod">
          <ac:chgData name="Mili Diengdoh" userId="4e667e83-9d62-4727-9cfb-ee24b16ffb56" providerId="ADAL" clId="{03435394-4083-43B0-ADD5-3932E9D1F8B1}" dt="2020-07-15T10:29:44.335" v="333"/>
          <ac:spMkLst>
            <pc:docMk/>
            <pc:sldMk cId="2432164519" sldId="1912"/>
            <ac:spMk id="23" creationId="{70D9E39D-116B-4822-AFC0-BC02198A1396}"/>
          </ac:spMkLst>
        </pc:spChg>
        <pc:spChg chg="mod">
          <ac:chgData name="Mili Diengdoh" userId="4e667e83-9d62-4727-9cfb-ee24b16ffb56" providerId="ADAL" clId="{03435394-4083-43B0-ADD5-3932E9D1F8B1}" dt="2020-07-15T10:29:44.335" v="333"/>
          <ac:spMkLst>
            <pc:docMk/>
            <pc:sldMk cId="2432164519" sldId="1912"/>
            <ac:spMk id="29" creationId="{90946619-DC18-4EC5-89EA-BBEE46CE8D31}"/>
          </ac:spMkLst>
        </pc:spChg>
        <pc:spChg chg="mod">
          <ac:chgData name="Mili Diengdoh" userId="4e667e83-9d62-4727-9cfb-ee24b16ffb56" providerId="ADAL" clId="{03435394-4083-43B0-ADD5-3932E9D1F8B1}" dt="2020-07-15T10:29:44.335" v="333"/>
          <ac:spMkLst>
            <pc:docMk/>
            <pc:sldMk cId="2432164519" sldId="1912"/>
            <ac:spMk id="33" creationId="{D74562FC-4C53-4E4F-BFCE-9BEF0B98C367}"/>
          </ac:spMkLst>
        </pc:spChg>
        <pc:spChg chg="mod">
          <ac:chgData name="Mili Diengdoh" userId="4e667e83-9d62-4727-9cfb-ee24b16ffb56" providerId="ADAL" clId="{03435394-4083-43B0-ADD5-3932E9D1F8B1}" dt="2020-07-15T10:29:44.335" v="333"/>
          <ac:spMkLst>
            <pc:docMk/>
            <pc:sldMk cId="2432164519" sldId="1912"/>
            <ac:spMk id="35" creationId="{CADD992E-6A75-41BA-AF85-69BFD7965A64}"/>
          </ac:spMkLst>
        </pc:spChg>
        <pc:spChg chg="mod">
          <ac:chgData name="Mili Diengdoh" userId="4e667e83-9d62-4727-9cfb-ee24b16ffb56" providerId="ADAL" clId="{03435394-4083-43B0-ADD5-3932E9D1F8B1}" dt="2020-07-15T10:29:44.335" v="333"/>
          <ac:spMkLst>
            <pc:docMk/>
            <pc:sldMk cId="2432164519" sldId="1912"/>
            <ac:spMk id="38" creationId="{75148896-7C67-41E7-AF7B-62CC2E556549}"/>
          </ac:spMkLst>
        </pc:spChg>
        <pc:spChg chg="mod">
          <ac:chgData name="Mili Diengdoh" userId="4e667e83-9d62-4727-9cfb-ee24b16ffb56" providerId="ADAL" clId="{03435394-4083-43B0-ADD5-3932E9D1F8B1}" dt="2020-07-15T10:29:44.335" v="333"/>
          <ac:spMkLst>
            <pc:docMk/>
            <pc:sldMk cId="2432164519" sldId="1912"/>
            <ac:spMk id="39" creationId="{72BCA3CA-AF9B-45DA-83D4-F323CB3C9192}"/>
          </ac:spMkLst>
        </pc:spChg>
        <pc:spChg chg="mod">
          <ac:chgData name="Mili Diengdoh" userId="4e667e83-9d62-4727-9cfb-ee24b16ffb56" providerId="ADAL" clId="{03435394-4083-43B0-ADD5-3932E9D1F8B1}" dt="2020-07-15T10:29:44.335" v="333"/>
          <ac:spMkLst>
            <pc:docMk/>
            <pc:sldMk cId="2432164519" sldId="1912"/>
            <ac:spMk id="41" creationId="{0CDB0590-6A31-4791-A9C0-5CE741486CB6}"/>
          </ac:spMkLst>
        </pc:spChg>
        <pc:spChg chg="mod">
          <ac:chgData name="Mili Diengdoh" userId="4e667e83-9d62-4727-9cfb-ee24b16ffb56" providerId="ADAL" clId="{03435394-4083-43B0-ADD5-3932E9D1F8B1}" dt="2020-07-15T10:29:44.335" v="333"/>
          <ac:spMkLst>
            <pc:docMk/>
            <pc:sldMk cId="2432164519" sldId="1912"/>
            <ac:spMk id="42" creationId="{84795AD0-6468-45DB-8AA6-2B741ADD78A3}"/>
          </ac:spMkLst>
        </pc:spChg>
        <pc:grpChg chg="add del mod">
          <ac:chgData name="Mili Diengdoh" userId="4e667e83-9d62-4727-9cfb-ee24b16ffb56" providerId="ADAL" clId="{03435394-4083-43B0-ADD5-3932E9D1F8B1}" dt="2020-07-15T10:33:12.288" v="408" actId="478"/>
          <ac:grpSpMkLst>
            <pc:docMk/>
            <pc:sldMk cId="2432164519" sldId="1912"/>
            <ac:grpSpMk id="4" creationId="{A5EA056E-7B92-47B0-A724-5ED6C44CE947}"/>
          </ac:grpSpMkLst>
        </pc:grpChg>
        <pc:grpChg chg="add del mod">
          <ac:chgData name="Mili Diengdoh" userId="4e667e83-9d62-4727-9cfb-ee24b16ffb56" providerId="ADAL" clId="{03435394-4083-43B0-ADD5-3932E9D1F8B1}" dt="2020-07-15T10:33:17.940" v="411" actId="478"/>
          <ac:grpSpMkLst>
            <pc:docMk/>
            <pc:sldMk cId="2432164519" sldId="1912"/>
            <ac:grpSpMk id="6" creationId="{832B2D2E-3E60-4122-A743-D91820EDE928}"/>
          </ac:grpSpMkLst>
        </pc:grpChg>
        <pc:grpChg chg="add del mod">
          <ac:chgData name="Mili Diengdoh" userId="4e667e83-9d62-4727-9cfb-ee24b16ffb56" providerId="ADAL" clId="{03435394-4083-43B0-ADD5-3932E9D1F8B1}" dt="2020-07-15T10:33:17.940" v="411" actId="478"/>
          <ac:grpSpMkLst>
            <pc:docMk/>
            <pc:sldMk cId="2432164519" sldId="1912"/>
            <ac:grpSpMk id="9" creationId="{AF13C171-C532-4E45-AA9C-46127CF06282}"/>
          </ac:grpSpMkLst>
        </pc:grpChg>
        <pc:grpChg chg="add del mod">
          <ac:chgData name="Mili Diengdoh" userId="4e667e83-9d62-4727-9cfb-ee24b16ffb56" providerId="ADAL" clId="{03435394-4083-43B0-ADD5-3932E9D1F8B1}" dt="2020-07-15T10:33:15.939" v="410" actId="478"/>
          <ac:grpSpMkLst>
            <pc:docMk/>
            <pc:sldMk cId="2432164519" sldId="1912"/>
            <ac:grpSpMk id="12" creationId="{AF9C81E2-363A-4EDF-9909-D63C6846C8B3}"/>
          </ac:grpSpMkLst>
        </pc:grpChg>
        <pc:grpChg chg="add del mod">
          <ac:chgData name="Mili Diengdoh" userId="4e667e83-9d62-4727-9cfb-ee24b16ffb56" providerId="ADAL" clId="{03435394-4083-43B0-ADD5-3932E9D1F8B1}" dt="2020-07-15T10:33:17.940" v="411" actId="478"/>
          <ac:grpSpMkLst>
            <pc:docMk/>
            <pc:sldMk cId="2432164519" sldId="1912"/>
            <ac:grpSpMk id="14" creationId="{E1591066-8163-4214-B1C5-79C510E40B41}"/>
          </ac:grpSpMkLst>
        </pc:grpChg>
        <pc:grpChg chg="add mod">
          <ac:chgData name="Mili Diengdoh" userId="4e667e83-9d62-4727-9cfb-ee24b16ffb56" providerId="ADAL" clId="{03435394-4083-43B0-ADD5-3932E9D1F8B1}" dt="2020-07-15T10:30:45.796" v="354" actId="164"/>
          <ac:grpSpMkLst>
            <pc:docMk/>
            <pc:sldMk cId="2432164519" sldId="1912"/>
            <ac:grpSpMk id="17" creationId="{FB8F472A-0609-42D0-AECE-0982A7D2BEBB}"/>
          </ac:grpSpMkLst>
        </pc:grpChg>
        <pc:grpChg chg="add mod">
          <ac:chgData name="Mili Diengdoh" userId="4e667e83-9d62-4727-9cfb-ee24b16ffb56" providerId="ADAL" clId="{03435394-4083-43B0-ADD5-3932E9D1F8B1}" dt="2020-07-15T10:32:09.415" v="383" actId="164"/>
          <ac:grpSpMkLst>
            <pc:docMk/>
            <pc:sldMk cId="2432164519" sldId="1912"/>
            <ac:grpSpMk id="22" creationId="{1EDEEB7C-7C5B-43BF-948C-6FC4C26522DF}"/>
          </ac:grpSpMkLst>
        </pc:grpChg>
        <pc:grpChg chg="add mod">
          <ac:chgData name="Mili Diengdoh" userId="4e667e83-9d62-4727-9cfb-ee24b16ffb56" providerId="ADAL" clId="{03435394-4083-43B0-ADD5-3932E9D1F8B1}" dt="2020-07-15T10:31:34.076" v="361" actId="164"/>
          <ac:grpSpMkLst>
            <pc:docMk/>
            <pc:sldMk cId="2432164519" sldId="1912"/>
            <ac:grpSpMk id="31" creationId="{11C5BBA8-F0D4-49F4-8D95-E4D6945B8C8B}"/>
          </ac:grpSpMkLst>
        </pc:grpChg>
        <pc:grpChg chg="add mod">
          <ac:chgData name="Mili Diengdoh" userId="4e667e83-9d62-4727-9cfb-ee24b16ffb56" providerId="ADAL" clId="{03435394-4083-43B0-ADD5-3932E9D1F8B1}" dt="2020-07-15T10:31:46.949" v="369" actId="164"/>
          <ac:grpSpMkLst>
            <pc:docMk/>
            <pc:sldMk cId="2432164519" sldId="1912"/>
            <ac:grpSpMk id="37" creationId="{D1DCBDC8-3626-435D-88EE-E42F36DA63B1}"/>
          </ac:grpSpMkLst>
        </pc:grpChg>
        <pc:grpChg chg="add mod">
          <ac:chgData name="Mili Diengdoh" userId="4e667e83-9d62-4727-9cfb-ee24b16ffb56" providerId="ADAL" clId="{03435394-4083-43B0-ADD5-3932E9D1F8B1}" dt="2020-07-15T10:31:58.721" v="376" actId="164"/>
          <ac:grpSpMkLst>
            <pc:docMk/>
            <pc:sldMk cId="2432164519" sldId="1912"/>
            <ac:grpSpMk id="40" creationId="{6EC33E73-7CC7-4D2D-8B52-74119DC82969}"/>
          </ac:grpSpMkLst>
        </pc:grpChg>
        <pc:picChg chg="add mod">
          <ac:chgData name="Mili Diengdoh" userId="4e667e83-9d62-4727-9cfb-ee24b16ffb56" providerId="ADAL" clId="{03435394-4083-43B0-ADD5-3932E9D1F8B1}" dt="2020-07-15T10:30:45.796" v="354" actId="164"/>
          <ac:picMkLst>
            <pc:docMk/>
            <pc:sldMk cId="2432164519" sldId="1912"/>
            <ac:picMk id="3" creationId="{3703603A-4245-4DC3-8B92-C8550DD66A64}"/>
          </ac:picMkLst>
        </pc:picChg>
        <pc:picChg chg="add mod">
          <ac:chgData name="Mili Diengdoh" userId="4e667e83-9d62-4727-9cfb-ee24b16ffb56" providerId="ADAL" clId="{03435394-4083-43B0-ADD5-3932E9D1F8B1}" dt="2020-07-15T10:31:34.076" v="361" actId="164"/>
          <ac:picMkLst>
            <pc:docMk/>
            <pc:sldMk cId="2432164519" sldId="1912"/>
            <ac:picMk id="5" creationId="{8CDF736B-4D91-43B2-96F3-5566754776D2}"/>
          </ac:picMkLst>
        </pc:picChg>
        <pc:picChg chg="add mod">
          <ac:chgData name="Mili Diengdoh" userId="4e667e83-9d62-4727-9cfb-ee24b16ffb56" providerId="ADAL" clId="{03435394-4083-43B0-ADD5-3932E9D1F8B1}" dt="2020-07-15T10:31:46.949" v="369" actId="164"/>
          <ac:picMkLst>
            <pc:docMk/>
            <pc:sldMk cId="2432164519" sldId="1912"/>
            <ac:picMk id="8" creationId="{6F7BFDC6-F25A-4455-A8C6-3EDCFD3D844D}"/>
          </ac:picMkLst>
        </pc:picChg>
        <pc:picChg chg="add mod">
          <ac:chgData name="Mili Diengdoh" userId="4e667e83-9d62-4727-9cfb-ee24b16ffb56" providerId="ADAL" clId="{03435394-4083-43B0-ADD5-3932E9D1F8B1}" dt="2020-07-15T10:31:58.721" v="376" actId="164"/>
          <ac:picMkLst>
            <pc:docMk/>
            <pc:sldMk cId="2432164519" sldId="1912"/>
            <ac:picMk id="10" creationId="{DFE2F182-4CBE-495A-98B6-AF27ABC32719}"/>
          </ac:picMkLst>
        </pc:picChg>
        <pc:picChg chg="add mod">
          <ac:chgData name="Mili Diengdoh" userId="4e667e83-9d62-4727-9cfb-ee24b16ffb56" providerId="ADAL" clId="{03435394-4083-43B0-ADD5-3932E9D1F8B1}" dt="2020-07-15T10:32:09.415" v="383" actId="164"/>
          <ac:picMkLst>
            <pc:docMk/>
            <pc:sldMk cId="2432164519" sldId="1912"/>
            <ac:picMk id="13" creationId="{A9E187F5-6AC5-42AB-8870-18084AF95DD1}"/>
          </ac:picMkLst>
        </pc:picChg>
        <pc:picChg chg="del mod">
          <ac:chgData name="Mili Diengdoh" userId="4e667e83-9d62-4727-9cfb-ee24b16ffb56" providerId="ADAL" clId="{03435394-4083-43B0-ADD5-3932E9D1F8B1}" dt="2020-07-15T10:33:08.224" v="405" actId="478"/>
          <ac:picMkLst>
            <pc:docMk/>
            <pc:sldMk cId="2432164519" sldId="1912"/>
            <ac:picMk id="28" creationId="{928A6836-682B-4CFD-BA27-4118311B8293}"/>
          </ac:picMkLst>
        </pc:picChg>
        <pc:picChg chg="del mod">
          <ac:chgData name="Mili Diengdoh" userId="4e667e83-9d62-4727-9cfb-ee24b16ffb56" providerId="ADAL" clId="{03435394-4083-43B0-ADD5-3932E9D1F8B1}" dt="2020-07-15T10:33:08.224" v="405" actId="478"/>
          <ac:picMkLst>
            <pc:docMk/>
            <pc:sldMk cId="2432164519" sldId="1912"/>
            <ac:picMk id="30" creationId="{6662CE17-79AF-418A-B1FD-AECE95D87713}"/>
          </ac:picMkLst>
        </pc:picChg>
        <pc:picChg chg="del mod">
          <ac:chgData name="Mili Diengdoh" userId="4e667e83-9d62-4727-9cfb-ee24b16ffb56" providerId="ADAL" clId="{03435394-4083-43B0-ADD5-3932E9D1F8B1}" dt="2020-07-15T10:33:08.224" v="405" actId="478"/>
          <ac:picMkLst>
            <pc:docMk/>
            <pc:sldMk cId="2432164519" sldId="1912"/>
            <ac:picMk id="32" creationId="{23E5106F-F6FF-4D90-AEF2-12439CC1FD8F}"/>
          </ac:picMkLst>
        </pc:picChg>
        <pc:picChg chg="del mod">
          <ac:chgData name="Mili Diengdoh" userId="4e667e83-9d62-4727-9cfb-ee24b16ffb56" providerId="ADAL" clId="{03435394-4083-43B0-ADD5-3932E9D1F8B1}" dt="2020-07-15T10:33:08.224" v="405" actId="478"/>
          <ac:picMkLst>
            <pc:docMk/>
            <pc:sldMk cId="2432164519" sldId="1912"/>
            <ac:picMk id="34" creationId="{71FB1CD8-BE24-41E7-A72D-C640777AD6C6}"/>
          </ac:picMkLst>
        </pc:picChg>
        <pc:picChg chg="del mod">
          <ac:chgData name="Mili Diengdoh" userId="4e667e83-9d62-4727-9cfb-ee24b16ffb56" providerId="ADAL" clId="{03435394-4083-43B0-ADD5-3932E9D1F8B1}" dt="2020-07-15T10:33:08.224" v="405" actId="478"/>
          <ac:picMkLst>
            <pc:docMk/>
            <pc:sldMk cId="2432164519" sldId="1912"/>
            <ac:picMk id="36" creationId="{C3DFF850-777E-416E-AF57-A23F956826B3}"/>
          </ac:picMkLst>
        </pc:picChg>
        <pc:picChg chg="add del">
          <ac:chgData name="Mili Diengdoh" userId="4e667e83-9d62-4727-9cfb-ee24b16ffb56" providerId="ADAL" clId="{03435394-4083-43B0-ADD5-3932E9D1F8B1}" dt="2020-07-15T10:32:20.945" v="385" actId="478"/>
          <ac:picMkLst>
            <pc:docMk/>
            <pc:sldMk cId="2432164519" sldId="1912"/>
            <ac:picMk id="48" creationId="{AF7504C1-5EF6-491C-8DD6-F752459C136E}"/>
          </ac:picMkLst>
        </pc:picChg>
        <pc:picChg chg="add mod">
          <ac:chgData name="Mili Diengdoh" userId="4e667e83-9d62-4727-9cfb-ee24b16ffb56" providerId="ADAL" clId="{03435394-4083-43B0-ADD5-3932E9D1F8B1}" dt="2020-07-15T10:33:24.165" v="417" actId="13244"/>
          <ac:picMkLst>
            <pc:docMk/>
            <pc:sldMk cId="2432164519" sldId="1912"/>
            <ac:picMk id="50" creationId="{70EFC05A-D22F-4EFF-B1EF-14E235F3C1CA}"/>
          </ac:picMkLst>
        </pc:picChg>
        <pc:picChg chg="add mod">
          <ac:chgData name="Mili Diengdoh" userId="4e667e83-9d62-4727-9cfb-ee24b16ffb56" providerId="ADAL" clId="{03435394-4083-43B0-ADD5-3932E9D1F8B1}" dt="2020-07-15T10:33:26.028" v="418" actId="13244"/>
          <ac:picMkLst>
            <pc:docMk/>
            <pc:sldMk cId="2432164519" sldId="1912"/>
            <ac:picMk id="52" creationId="{6C232EDC-2160-4188-B734-806DFE7F093A}"/>
          </ac:picMkLst>
        </pc:picChg>
        <pc:picChg chg="add mod">
          <ac:chgData name="Mili Diengdoh" userId="4e667e83-9d62-4727-9cfb-ee24b16ffb56" providerId="ADAL" clId="{03435394-4083-43B0-ADD5-3932E9D1F8B1}" dt="2020-07-15T10:33:27.566" v="419" actId="13244"/>
          <ac:picMkLst>
            <pc:docMk/>
            <pc:sldMk cId="2432164519" sldId="1912"/>
            <ac:picMk id="54" creationId="{188BB8B4-6813-434B-AFA8-02A72CD9C152}"/>
          </ac:picMkLst>
        </pc:picChg>
        <pc:picChg chg="add mod">
          <ac:chgData name="Mili Diengdoh" userId="4e667e83-9d62-4727-9cfb-ee24b16ffb56" providerId="ADAL" clId="{03435394-4083-43B0-ADD5-3932E9D1F8B1}" dt="2020-07-15T10:33:28.749" v="420" actId="13244"/>
          <ac:picMkLst>
            <pc:docMk/>
            <pc:sldMk cId="2432164519" sldId="1912"/>
            <ac:picMk id="56" creationId="{EBCDD30A-CF32-4CF0-9BC5-92048C8C12C3}"/>
          </ac:picMkLst>
        </pc:picChg>
        <pc:picChg chg="add mod">
          <ac:chgData name="Mili Diengdoh" userId="4e667e83-9d62-4727-9cfb-ee24b16ffb56" providerId="ADAL" clId="{03435394-4083-43B0-ADD5-3932E9D1F8B1}" dt="2020-07-15T10:33:29.708" v="421" actId="13244"/>
          <ac:picMkLst>
            <pc:docMk/>
            <pc:sldMk cId="2432164519" sldId="1912"/>
            <ac:picMk id="58" creationId="{97253FBB-8E67-4FD7-A5F6-14702BAEB95A}"/>
          </ac:picMkLst>
        </pc:picChg>
        <pc:cxnChg chg="mod">
          <ac:chgData name="Mili Diengdoh" userId="4e667e83-9d62-4727-9cfb-ee24b16ffb56" providerId="ADAL" clId="{03435394-4083-43B0-ADD5-3932E9D1F8B1}" dt="2020-07-15T10:30:12.158" v="346" actId="465"/>
          <ac:cxnSpMkLst>
            <pc:docMk/>
            <pc:sldMk cId="2432164519" sldId="1912"/>
            <ac:cxnSpMk id="24" creationId="{6766514F-013B-4DA1-9FCE-0CC46EB30471}"/>
          </ac:cxnSpMkLst>
        </pc:cxnChg>
        <pc:cxnChg chg="mod">
          <ac:chgData name="Mili Diengdoh" userId="4e667e83-9d62-4727-9cfb-ee24b16ffb56" providerId="ADAL" clId="{03435394-4083-43B0-ADD5-3932E9D1F8B1}" dt="2020-07-15T10:30:12.158" v="346" actId="465"/>
          <ac:cxnSpMkLst>
            <pc:docMk/>
            <pc:sldMk cId="2432164519" sldId="1912"/>
            <ac:cxnSpMk id="25" creationId="{9094EB62-9E4D-45B7-9C31-EE654F8F6C58}"/>
          </ac:cxnSpMkLst>
        </pc:cxnChg>
        <pc:cxnChg chg="mod">
          <ac:chgData name="Mili Diengdoh" userId="4e667e83-9d62-4727-9cfb-ee24b16ffb56" providerId="ADAL" clId="{03435394-4083-43B0-ADD5-3932E9D1F8B1}" dt="2020-07-15T10:30:12.158" v="346" actId="465"/>
          <ac:cxnSpMkLst>
            <pc:docMk/>
            <pc:sldMk cId="2432164519" sldId="1912"/>
            <ac:cxnSpMk id="26" creationId="{FA33ADE8-1F98-459F-9FA7-15D0C09FBCFC}"/>
          </ac:cxnSpMkLst>
        </pc:cxnChg>
        <pc:cxnChg chg="mod">
          <ac:chgData name="Mili Diengdoh" userId="4e667e83-9d62-4727-9cfb-ee24b16ffb56" providerId="ADAL" clId="{03435394-4083-43B0-ADD5-3932E9D1F8B1}" dt="2020-07-15T10:30:12.158" v="346" actId="465"/>
          <ac:cxnSpMkLst>
            <pc:docMk/>
            <pc:sldMk cId="2432164519" sldId="1912"/>
            <ac:cxnSpMk id="27" creationId="{EF69F947-567A-4E2E-88DD-930071CA4BEC}"/>
          </ac:cxnSpMkLst>
        </pc:cxnChg>
      </pc:sldChg>
      <pc:sldChg chg="modSp mod">
        <pc:chgData name="Mili Diengdoh" userId="4e667e83-9d62-4727-9cfb-ee24b16ffb56" providerId="ADAL" clId="{03435394-4083-43B0-ADD5-3932E9D1F8B1}" dt="2020-07-15T10:15:14.812" v="195" actId="2711"/>
        <pc:sldMkLst>
          <pc:docMk/>
          <pc:sldMk cId="729184403" sldId="1913"/>
        </pc:sldMkLst>
        <pc:spChg chg="mod">
          <ac:chgData name="Mili Diengdoh" userId="4e667e83-9d62-4727-9cfb-ee24b16ffb56" providerId="ADAL" clId="{03435394-4083-43B0-ADD5-3932E9D1F8B1}" dt="2020-07-15T10:15:14.812" v="195" actId="2711"/>
          <ac:spMkLst>
            <pc:docMk/>
            <pc:sldMk cId="729184403" sldId="1913"/>
            <ac:spMk id="9" creationId="{9752C17C-BDCB-4285-AF03-B41089526ED5}"/>
          </ac:spMkLst>
        </pc:spChg>
      </pc:sldChg>
      <pc:sldChg chg="addSp delSp modSp mod">
        <pc:chgData name="Mili Diengdoh" userId="4e667e83-9d62-4727-9cfb-ee24b16ffb56" providerId="ADAL" clId="{03435394-4083-43B0-ADD5-3932E9D1F8B1}" dt="2020-07-15T10:25:58.197" v="306" actId="13244"/>
        <pc:sldMkLst>
          <pc:docMk/>
          <pc:sldMk cId="1748811166" sldId="1915"/>
        </pc:sldMkLst>
        <pc:spChg chg="mod topLvl">
          <ac:chgData name="Mili Diengdoh" userId="4e667e83-9d62-4727-9cfb-ee24b16ffb56" providerId="ADAL" clId="{03435394-4083-43B0-ADD5-3932E9D1F8B1}" dt="2020-07-15T10:25:47.513" v="300" actId="164"/>
          <ac:spMkLst>
            <pc:docMk/>
            <pc:sldMk cId="1748811166" sldId="1915"/>
            <ac:spMk id="8" creationId="{D428B709-B3FF-47A2-9EA1-20DDBE9F8F8A}"/>
          </ac:spMkLst>
        </pc:spChg>
        <pc:spChg chg="add del mod topLvl">
          <ac:chgData name="Mili Diengdoh" userId="4e667e83-9d62-4727-9cfb-ee24b16ffb56" providerId="ADAL" clId="{03435394-4083-43B0-ADD5-3932E9D1F8B1}" dt="2020-07-15T10:24:28.572" v="276" actId="478"/>
          <ac:spMkLst>
            <pc:docMk/>
            <pc:sldMk cId="1748811166" sldId="1915"/>
            <ac:spMk id="14" creationId="{18AD35AA-D180-4F87-A359-418725008C4F}"/>
          </ac:spMkLst>
        </pc:spChg>
        <pc:spChg chg="add mod">
          <ac:chgData name="Mili Diengdoh" userId="4e667e83-9d62-4727-9cfb-ee24b16ffb56" providerId="ADAL" clId="{03435394-4083-43B0-ADD5-3932E9D1F8B1}" dt="2020-07-15T10:23:25.555" v="259" actId="571"/>
          <ac:spMkLst>
            <pc:docMk/>
            <pc:sldMk cId="1748811166" sldId="1915"/>
            <ac:spMk id="16" creationId="{D139EF6E-6CBC-4E4F-8BC2-405CC3441B3B}"/>
          </ac:spMkLst>
        </pc:spChg>
        <pc:spChg chg="add mod">
          <ac:chgData name="Mili Diengdoh" userId="4e667e83-9d62-4727-9cfb-ee24b16ffb56" providerId="ADAL" clId="{03435394-4083-43B0-ADD5-3932E9D1F8B1}" dt="2020-07-15T10:23:25.555" v="259" actId="571"/>
          <ac:spMkLst>
            <pc:docMk/>
            <pc:sldMk cId="1748811166" sldId="1915"/>
            <ac:spMk id="17" creationId="{3C4FCEAD-C942-4E52-B404-7D053AFD6ECD}"/>
          </ac:spMkLst>
        </pc:spChg>
        <pc:spChg chg="add mod">
          <ac:chgData name="Mili Diengdoh" userId="4e667e83-9d62-4727-9cfb-ee24b16ffb56" providerId="ADAL" clId="{03435394-4083-43B0-ADD5-3932E9D1F8B1}" dt="2020-07-15T10:23:25.555" v="259" actId="571"/>
          <ac:spMkLst>
            <pc:docMk/>
            <pc:sldMk cId="1748811166" sldId="1915"/>
            <ac:spMk id="18" creationId="{3C042052-7D61-4D24-BCFC-05CE7FC6EF1D}"/>
          </ac:spMkLst>
        </pc:spChg>
        <pc:spChg chg="add mod">
          <ac:chgData name="Mili Diengdoh" userId="4e667e83-9d62-4727-9cfb-ee24b16ffb56" providerId="ADAL" clId="{03435394-4083-43B0-ADD5-3932E9D1F8B1}" dt="2020-07-15T10:23:25.555" v="259" actId="571"/>
          <ac:spMkLst>
            <pc:docMk/>
            <pc:sldMk cId="1748811166" sldId="1915"/>
            <ac:spMk id="19" creationId="{E6C4E532-7C0A-4243-97FD-EAA3DBBD95D0}"/>
          </ac:spMkLst>
        </pc:spChg>
        <pc:spChg chg="del mod topLvl">
          <ac:chgData name="Mili Diengdoh" userId="4e667e83-9d62-4727-9cfb-ee24b16ffb56" providerId="ADAL" clId="{03435394-4083-43B0-ADD5-3932E9D1F8B1}" dt="2020-07-15T10:24:28.572" v="276" actId="478"/>
          <ac:spMkLst>
            <pc:docMk/>
            <pc:sldMk cId="1748811166" sldId="1915"/>
            <ac:spMk id="20" creationId="{FA3936BF-3B03-4FAF-9437-AD5BB4507A34}"/>
          </ac:spMkLst>
        </pc:spChg>
        <pc:spChg chg="add mod topLvl">
          <ac:chgData name="Mili Diengdoh" userId="4e667e83-9d62-4727-9cfb-ee24b16ffb56" providerId="ADAL" clId="{03435394-4083-43B0-ADD5-3932E9D1F8B1}" dt="2020-07-15T10:24:48.632" v="284" actId="2711"/>
          <ac:spMkLst>
            <pc:docMk/>
            <pc:sldMk cId="1748811166" sldId="1915"/>
            <ac:spMk id="22" creationId="{3C66D2F0-67BB-4F2A-AB71-CC62AEF19989}"/>
          </ac:spMkLst>
        </pc:spChg>
        <pc:spChg chg="add mod topLvl">
          <ac:chgData name="Mili Diengdoh" userId="4e667e83-9d62-4727-9cfb-ee24b16ffb56" providerId="ADAL" clId="{03435394-4083-43B0-ADD5-3932E9D1F8B1}" dt="2020-07-15T10:24:48.632" v="284" actId="2711"/>
          <ac:spMkLst>
            <pc:docMk/>
            <pc:sldMk cId="1748811166" sldId="1915"/>
            <ac:spMk id="23" creationId="{C1A2A232-3E1D-4AC7-A403-7E7C88E8B7CE}"/>
          </ac:spMkLst>
        </pc:spChg>
        <pc:spChg chg="add mod topLvl">
          <ac:chgData name="Mili Diengdoh" userId="4e667e83-9d62-4727-9cfb-ee24b16ffb56" providerId="ADAL" clId="{03435394-4083-43B0-ADD5-3932E9D1F8B1}" dt="2020-07-15T10:24:48.632" v="284" actId="2711"/>
          <ac:spMkLst>
            <pc:docMk/>
            <pc:sldMk cId="1748811166" sldId="1915"/>
            <ac:spMk id="24" creationId="{B7106D48-032C-441F-9E78-5B39FB102CE1}"/>
          </ac:spMkLst>
        </pc:spChg>
        <pc:spChg chg="add mod topLvl">
          <ac:chgData name="Mili Diengdoh" userId="4e667e83-9d62-4727-9cfb-ee24b16ffb56" providerId="ADAL" clId="{03435394-4083-43B0-ADD5-3932E9D1F8B1}" dt="2020-07-15T10:24:48.632" v="284" actId="2711"/>
          <ac:spMkLst>
            <pc:docMk/>
            <pc:sldMk cId="1748811166" sldId="1915"/>
            <ac:spMk id="25" creationId="{C486C979-EF02-4079-B54F-A0618A869892}"/>
          </ac:spMkLst>
        </pc:spChg>
        <pc:spChg chg="del mod topLvl">
          <ac:chgData name="Mili Diengdoh" userId="4e667e83-9d62-4727-9cfb-ee24b16ffb56" providerId="ADAL" clId="{03435394-4083-43B0-ADD5-3932E9D1F8B1}" dt="2020-07-15T10:24:34.672" v="281" actId="478"/>
          <ac:spMkLst>
            <pc:docMk/>
            <pc:sldMk cId="1748811166" sldId="1915"/>
            <ac:spMk id="26" creationId="{EF66CF17-C429-466C-9730-9F64461F85D5}"/>
          </ac:spMkLst>
        </pc:spChg>
        <pc:spChg chg="add mod">
          <ac:chgData name="Mili Diengdoh" userId="4e667e83-9d62-4727-9cfb-ee24b16ffb56" providerId="ADAL" clId="{03435394-4083-43B0-ADD5-3932E9D1F8B1}" dt="2020-07-15T10:25:47.513" v="300" actId="164"/>
          <ac:spMkLst>
            <pc:docMk/>
            <pc:sldMk cId="1748811166" sldId="1915"/>
            <ac:spMk id="27" creationId="{5364986A-B3D8-480C-AE8F-0B6623B2AE6F}"/>
          </ac:spMkLst>
        </pc:spChg>
        <pc:spChg chg="add mod">
          <ac:chgData name="Mili Diengdoh" userId="4e667e83-9d62-4727-9cfb-ee24b16ffb56" providerId="ADAL" clId="{03435394-4083-43B0-ADD5-3932E9D1F8B1}" dt="2020-07-15T10:25:47.513" v="300" actId="164"/>
          <ac:spMkLst>
            <pc:docMk/>
            <pc:sldMk cId="1748811166" sldId="1915"/>
            <ac:spMk id="29" creationId="{D6B09CAB-F0D6-43B7-AA5B-7F690BB27392}"/>
          </ac:spMkLst>
        </pc:spChg>
        <pc:spChg chg="add mod">
          <ac:chgData name="Mili Diengdoh" userId="4e667e83-9d62-4727-9cfb-ee24b16ffb56" providerId="ADAL" clId="{03435394-4083-43B0-ADD5-3932E9D1F8B1}" dt="2020-07-15T10:25:47.513" v="300" actId="164"/>
          <ac:spMkLst>
            <pc:docMk/>
            <pc:sldMk cId="1748811166" sldId="1915"/>
            <ac:spMk id="30" creationId="{CD26AD95-78BE-453E-946D-9B65D994F2F5}"/>
          </ac:spMkLst>
        </pc:spChg>
        <pc:grpChg chg="add del mod">
          <ac:chgData name="Mili Diengdoh" userId="4e667e83-9d62-4727-9cfb-ee24b16ffb56" providerId="ADAL" clId="{03435394-4083-43B0-ADD5-3932E9D1F8B1}" dt="2020-07-15T10:23:07.062" v="245" actId="165"/>
          <ac:grpSpMkLst>
            <pc:docMk/>
            <pc:sldMk cId="1748811166" sldId="1915"/>
            <ac:grpSpMk id="3" creationId="{372EF22A-64EE-4234-B026-FA6083D80FCB}"/>
          </ac:grpSpMkLst>
        </pc:grpChg>
        <pc:grpChg chg="add del mod">
          <ac:chgData name="Mili Diengdoh" userId="4e667e83-9d62-4727-9cfb-ee24b16ffb56" providerId="ADAL" clId="{03435394-4083-43B0-ADD5-3932E9D1F8B1}" dt="2020-07-15T10:23:32.763" v="263" actId="165"/>
          <ac:grpSpMkLst>
            <pc:docMk/>
            <pc:sldMk cId="1748811166" sldId="1915"/>
            <ac:grpSpMk id="4" creationId="{0E44C565-8166-4EF1-AC14-6CD487E1E3C8}"/>
          </ac:grpSpMkLst>
        </pc:grpChg>
        <pc:grpChg chg="add del mod">
          <ac:chgData name="Mili Diengdoh" userId="4e667e83-9d62-4727-9cfb-ee24b16ffb56" providerId="ADAL" clId="{03435394-4083-43B0-ADD5-3932E9D1F8B1}" dt="2020-07-15T10:25:55.655" v="305" actId="478"/>
          <ac:grpSpMkLst>
            <pc:docMk/>
            <pc:sldMk cId="1748811166" sldId="1915"/>
            <ac:grpSpMk id="13" creationId="{556D79EB-FD1D-440C-A880-8E2FDA077AFE}"/>
          </ac:grpSpMkLst>
        </pc:grpChg>
        <pc:picChg chg="del">
          <ac:chgData name="Mili Diengdoh" userId="4e667e83-9d62-4727-9cfb-ee24b16ffb56" providerId="ADAL" clId="{03435394-4083-43B0-ADD5-3932E9D1F8B1}" dt="2020-07-15T10:21:36.214" v="221" actId="478"/>
          <ac:picMkLst>
            <pc:docMk/>
            <pc:sldMk cId="1748811166" sldId="1915"/>
            <ac:picMk id="7" creationId="{7DA6ADBF-F5F2-40D2-B431-19A57E4A435F}"/>
          </ac:picMkLst>
        </pc:picChg>
        <pc:picChg chg="del">
          <ac:chgData name="Mili Diengdoh" userId="4e667e83-9d62-4727-9cfb-ee24b16ffb56" providerId="ADAL" clId="{03435394-4083-43B0-ADD5-3932E9D1F8B1}" dt="2020-07-15T10:21:36.214" v="221" actId="478"/>
          <ac:picMkLst>
            <pc:docMk/>
            <pc:sldMk cId="1748811166" sldId="1915"/>
            <ac:picMk id="28" creationId="{A3BA7963-8F7A-4860-9035-DEC178ACFE13}"/>
          </ac:picMkLst>
        </pc:picChg>
        <pc:picChg chg="del">
          <ac:chgData name="Mili Diengdoh" userId="4e667e83-9d62-4727-9cfb-ee24b16ffb56" providerId="ADAL" clId="{03435394-4083-43B0-ADD5-3932E9D1F8B1}" dt="2020-07-15T10:21:36.214" v="221" actId="478"/>
          <ac:picMkLst>
            <pc:docMk/>
            <pc:sldMk cId="1748811166" sldId="1915"/>
            <ac:picMk id="31" creationId="{071D39C0-2C45-4629-BFA4-F0E4F37A3002}"/>
          </ac:picMkLst>
        </pc:picChg>
        <pc:picChg chg="del">
          <ac:chgData name="Mili Diengdoh" userId="4e667e83-9d62-4727-9cfb-ee24b16ffb56" providerId="ADAL" clId="{03435394-4083-43B0-ADD5-3932E9D1F8B1}" dt="2020-07-15T10:21:36.214" v="221" actId="478"/>
          <ac:picMkLst>
            <pc:docMk/>
            <pc:sldMk cId="1748811166" sldId="1915"/>
            <ac:picMk id="33" creationId="{E4FC6E21-2533-45F7-81FD-4AF8CDE318BC}"/>
          </ac:picMkLst>
        </pc:picChg>
        <pc:picChg chg="add mod">
          <ac:chgData name="Mili Diengdoh" userId="4e667e83-9d62-4727-9cfb-ee24b16ffb56" providerId="ADAL" clId="{03435394-4083-43B0-ADD5-3932E9D1F8B1}" dt="2020-07-15T10:25:58.197" v="306" actId="13244"/>
          <ac:picMkLst>
            <pc:docMk/>
            <pc:sldMk cId="1748811166" sldId="1915"/>
            <ac:picMk id="38" creationId="{9D1F91CE-4BE7-408C-AD60-E3975FCA22EB}"/>
          </ac:picMkLst>
        </pc:picChg>
        <pc:cxnChg chg="add mod">
          <ac:chgData name="Mili Diengdoh" userId="4e667e83-9d62-4727-9cfb-ee24b16ffb56" providerId="ADAL" clId="{03435394-4083-43B0-ADD5-3932E9D1F8B1}" dt="2020-07-15T10:25:55.655" v="305" actId="478"/>
          <ac:cxnSpMkLst>
            <pc:docMk/>
            <pc:sldMk cId="1748811166" sldId="1915"/>
            <ac:cxnSpMk id="6" creationId="{9CB0E14D-E622-47DA-BCE7-DFE48C98DD3E}"/>
          </ac:cxnSpMkLst>
        </pc:cxnChg>
        <pc:cxnChg chg="del">
          <ac:chgData name="Mili Diengdoh" userId="4e667e83-9d62-4727-9cfb-ee24b16ffb56" providerId="ADAL" clId="{03435394-4083-43B0-ADD5-3932E9D1F8B1}" dt="2020-07-15T10:22:21.924" v="222" actId="478"/>
          <ac:cxnSpMkLst>
            <pc:docMk/>
            <pc:sldMk cId="1748811166" sldId="1915"/>
            <ac:cxnSpMk id="9" creationId="{D206A824-91E2-4D0A-8105-B95807F8316B}"/>
          </ac:cxnSpMkLst>
        </pc:cxnChg>
        <pc:cxnChg chg="del">
          <ac:chgData name="Mili Diengdoh" userId="4e667e83-9d62-4727-9cfb-ee24b16ffb56" providerId="ADAL" clId="{03435394-4083-43B0-ADD5-3932E9D1F8B1}" dt="2020-07-15T10:22:21.924" v="222" actId="478"/>
          <ac:cxnSpMkLst>
            <pc:docMk/>
            <pc:sldMk cId="1748811166" sldId="1915"/>
            <ac:cxnSpMk id="15" creationId="{2D594D8C-E054-4BC4-AEE9-4D62A1D3D5BA}"/>
          </ac:cxnSpMkLst>
        </pc:cxnChg>
        <pc:cxnChg chg="del">
          <ac:chgData name="Mili Diengdoh" userId="4e667e83-9d62-4727-9cfb-ee24b16ffb56" providerId="ADAL" clId="{03435394-4083-43B0-ADD5-3932E9D1F8B1}" dt="2020-07-15T10:22:21.924" v="222" actId="478"/>
          <ac:cxnSpMkLst>
            <pc:docMk/>
            <pc:sldMk cId="1748811166" sldId="1915"/>
            <ac:cxnSpMk id="21" creationId="{2A6A27B7-D0F7-4BB6-8146-759F517F3131}"/>
          </ac:cxnSpMkLst>
        </pc:cxnChg>
        <pc:cxnChg chg="add mod">
          <ac:chgData name="Mili Diengdoh" userId="4e667e83-9d62-4727-9cfb-ee24b16ffb56" providerId="ADAL" clId="{03435394-4083-43B0-ADD5-3932E9D1F8B1}" dt="2020-07-15T10:25:47.513" v="300" actId="164"/>
          <ac:cxnSpMkLst>
            <pc:docMk/>
            <pc:sldMk cId="1748811166" sldId="1915"/>
            <ac:cxnSpMk id="32" creationId="{D8B8B7D1-B4F1-4560-9233-1F79E420C62A}"/>
          </ac:cxnSpMkLst>
        </pc:cxnChg>
        <pc:cxnChg chg="add mod">
          <ac:chgData name="Mili Diengdoh" userId="4e667e83-9d62-4727-9cfb-ee24b16ffb56" providerId="ADAL" clId="{03435394-4083-43B0-ADD5-3932E9D1F8B1}" dt="2020-07-15T10:25:47.513" v="300" actId="164"/>
          <ac:cxnSpMkLst>
            <pc:docMk/>
            <pc:sldMk cId="1748811166" sldId="1915"/>
            <ac:cxnSpMk id="34" creationId="{E25C638D-3E54-45E0-8686-AD5CD1B3632B}"/>
          </ac:cxnSpMkLst>
        </pc:cxnChg>
        <pc:cxnChg chg="add mod">
          <ac:chgData name="Mili Diengdoh" userId="4e667e83-9d62-4727-9cfb-ee24b16ffb56" providerId="ADAL" clId="{03435394-4083-43B0-ADD5-3932E9D1F8B1}" dt="2020-07-15T10:25:47.513" v="300" actId="164"/>
          <ac:cxnSpMkLst>
            <pc:docMk/>
            <pc:sldMk cId="1748811166" sldId="1915"/>
            <ac:cxnSpMk id="35" creationId="{2B501B9F-99E5-496A-880B-80BF54594F8A}"/>
          </ac:cxnSpMkLst>
        </pc:cxnChg>
        <pc:cxnChg chg="add mod">
          <ac:chgData name="Mili Diengdoh" userId="4e667e83-9d62-4727-9cfb-ee24b16ffb56" providerId="ADAL" clId="{03435394-4083-43B0-ADD5-3932E9D1F8B1}" dt="2020-07-15T10:25:47.513" v="300" actId="164"/>
          <ac:cxnSpMkLst>
            <pc:docMk/>
            <pc:sldMk cId="1748811166" sldId="1915"/>
            <ac:cxnSpMk id="36" creationId="{002A0774-19A9-4264-B0E3-BEEFFC76BB34}"/>
          </ac:cxnSpMkLst>
        </pc:cxnChg>
      </pc:sldChg>
      <pc:sldChg chg="del">
        <pc:chgData name="Mili Diengdoh" userId="4e667e83-9d62-4727-9cfb-ee24b16ffb56" providerId="ADAL" clId="{03435394-4083-43B0-ADD5-3932E9D1F8B1}" dt="2020-07-14T17:29:52.611" v="97" actId="47"/>
        <pc:sldMkLst>
          <pc:docMk/>
          <pc:sldMk cId="476782037" sldId="1919"/>
        </pc:sldMkLst>
      </pc:sldChg>
      <pc:sldChg chg="addSp delSp modSp mod">
        <pc:chgData name="Mili Diengdoh" userId="4e667e83-9d62-4727-9cfb-ee24b16ffb56" providerId="ADAL" clId="{03435394-4083-43B0-ADD5-3932E9D1F8B1}" dt="2020-07-15T10:11:54.596" v="163" actId="1076"/>
        <pc:sldMkLst>
          <pc:docMk/>
          <pc:sldMk cId="3458882948" sldId="1920"/>
        </pc:sldMkLst>
        <pc:spChg chg="mod">
          <ac:chgData name="Mili Diengdoh" userId="4e667e83-9d62-4727-9cfb-ee24b16ffb56" providerId="ADAL" clId="{03435394-4083-43B0-ADD5-3932E9D1F8B1}" dt="2020-07-15T10:11:54.596" v="163" actId="1076"/>
          <ac:spMkLst>
            <pc:docMk/>
            <pc:sldMk cId="3458882948" sldId="1920"/>
            <ac:spMk id="5" creationId="{07DD8425-016D-4F08-ACD5-416464A17085}"/>
          </ac:spMkLst>
        </pc:spChg>
        <pc:spChg chg="mod">
          <ac:chgData name="Mili Diengdoh" userId="4e667e83-9d62-4727-9cfb-ee24b16ffb56" providerId="ADAL" clId="{03435394-4083-43B0-ADD5-3932E9D1F8B1}" dt="2020-07-15T10:07:51.071" v="134" actId="12789"/>
          <ac:spMkLst>
            <pc:docMk/>
            <pc:sldMk cId="3458882948" sldId="1920"/>
            <ac:spMk id="10" creationId="{7959233D-2E0C-443E-9B0A-53DA6033BB80}"/>
          </ac:spMkLst>
        </pc:spChg>
        <pc:spChg chg="mod">
          <ac:chgData name="Mili Diengdoh" userId="4e667e83-9d62-4727-9cfb-ee24b16ffb56" providerId="ADAL" clId="{03435394-4083-43B0-ADD5-3932E9D1F8B1}" dt="2020-07-15T10:06:37.960" v="114"/>
          <ac:spMkLst>
            <pc:docMk/>
            <pc:sldMk cId="3458882948" sldId="1920"/>
            <ac:spMk id="13" creationId="{AC65B196-21AB-4045-A34C-9A9ABDC8A22E}"/>
          </ac:spMkLst>
        </pc:spChg>
        <pc:spChg chg="mod">
          <ac:chgData name="Mili Diengdoh" userId="4e667e83-9d62-4727-9cfb-ee24b16ffb56" providerId="ADAL" clId="{03435394-4083-43B0-ADD5-3932E9D1F8B1}" dt="2020-07-15T10:06:37.960" v="114"/>
          <ac:spMkLst>
            <pc:docMk/>
            <pc:sldMk cId="3458882948" sldId="1920"/>
            <ac:spMk id="14" creationId="{2F5CE147-8D2C-4784-8BCE-D9772B8448B0}"/>
          </ac:spMkLst>
        </pc:spChg>
        <pc:spChg chg="mod">
          <ac:chgData name="Mili Diengdoh" userId="4e667e83-9d62-4727-9cfb-ee24b16ffb56" providerId="ADAL" clId="{03435394-4083-43B0-ADD5-3932E9D1F8B1}" dt="2020-07-15T10:07:52.757" v="135" actId="12789"/>
          <ac:spMkLst>
            <pc:docMk/>
            <pc:sldMk cId="3458882948" sldId="1920"/>
            <ac:spMk id="16" creationId="{4B67A3F6-9C78-400C-9FC0-28E9C77DB4EF}"/>
          </ac:spMkLst>
        </pc:spChg>
        <pc:grpChg chg="add del mod">
          <ac:chgData name="Mili Diengdoh" userId="4e667e83-9d62-4727-9cfb-ee24b16ffb56" providerId="ADAL" clId="{03435394-4083-43B0-ADD5-3932E9D1F8B1}" dt="2020-07-15T10:07:11.431" v="130" actId="478"/>
          <ac:grpSpMkLst>
            <pc:docMk/>
            <pc:sldMk cId="3458882948" sldId="1920"/>
            <ac:grpSpMk id="12" creationId="{81053758-B473-4268-A63C-B958C1EEA4AF}"/>
          </ac:grpSpMkLst>
        </pc:grpChg>
        <pc:picChg chg="add del mod">
          <ac:chgData name="Mili Diengdoh" userId="4e667e83-9d62-4727-9cfb-ee24b16ffb56" providerId="ADAL" clId="{03435394-4083-43B0-ADD5-3932E9D1F8B1}" dt="2020-07-15T10:07:11.431" v="130" actId="478"/>
          <ac:picMkLst>
            <pc:docMk/>
            <pc:sldMk cId="3458882948" sldId="1920"/>
            <ac:picMk id="2" creationId="{CDA7DE39-0ECE-4A6C-92F7-7FF0A8F9B424}"/>
          </ac:picMkLst>
        </pc:picChg>
        <pc:picChg chg="del mod">
          <ac:chgData name="Mili Diengdoh" userId="4e667e83-9d62-4727-9cfb-ee24b16ffb56" providerId="ADAL" clId="{03435394-4083-43B0-ADD5-3932E9D1F8B1}" dt="2020-07-15T10:07:01.848" v="127" actId="478"/>
          <ac:picMkLst>
            <pc:docMk/>
            <pc:sldMk cId="3458882948" sldId="1920"/>
            <ac:picMk id="3" creationId="{FF00DD0E-D73B-44A6-9F76-E6C7494E1F63}"/>
          </ac:picMkLst>
        </pc:picChg>
        <pc:picChg chg="add del">
          <ac:chgData name="Mili Diengdoh" userId="4e667e83-9d62-4727-9cfb-ee24b16ffb56" providerId="ADAL" clId="{03435394-4083-43B0-ADD5-3932E9D1F8B1}" dt="2020-07-15T10:06:56.016" v="123" actId="22"/>
          <ac:picMkLst>
            <pc:docMk/>
            <pc:sldMk cId="3458882948" sldId="1920"/>
            <ac:picMk id="6" creationId="{77495CBB-6D25-411E-BBC1-A2AD17F3FF50}"/>
          </ac:picMkLst>
        </pc:picChg>
        <pc:picChg chg="add mod">
          <ac:chgData name="Mili Diengdoh" userId="4e667e83-9d62-4727-9cfb-ee24b16ffb56" providerId="ADAL" clId="{03435394-4083-43B0-ADD5-3932E9D1F8B1}" dt="2020-07-15T10:10:42.335" v="162" actId="13244"/>
          <ac:picMkLst>
            <pc:docMk/>
            <pc:sldMk cId="3458882948" sldId="1920"/>
            <ac:picMk id="8" creationId="{169AA635-18D5-4C5E-A607-48948A225B2E}"/>
          </ac:picMkLst>
        </pc:picChg>
        <pc:picChg chg="mod">
          <ac:chgData name="Mili Diengdoh" userId="4e667e83-9d62-4727-9cfb-ee24b16ffb56" providerId="ADAL" clId="{03435394-4083-43B0-ADD5-3932E9D1F8B1}" dt="2020-07-15T10:07:52.757" v="135" actId="12789"/>
          <ac:picMkLst>
            <pc:docMk/>
            <pc:sldMk cId="3458882948" sldId="1920"/>
            <ac:picMk id="15" creationId="{2259D6E1-755C-4941-B9A4-F76450B09085}"/>
          </ac:picMkLst>
        </pc:picChg>
        <pc:cxnChg chg="mod">
          <ac:chgData name="Mili Diengdoh" userId="4e667e83-9d62-4727-9cfb-ee24b16ffb56" providerId="ADAL" clId="{03435394-4083-43B0-ADD5-3932E9D1F8B1}" dt="2020-07-15T10:07:48.783" v="133" actId="465"/>
          <ac:cxnSpMkLst>
            <pc:docMk/>
            <pc:sldMk cId="3458882948" sldId="1920"/>
            <ac:cxnSpMk id="11" creationId="{0E9C99B4-A96E-4EFF-8B09-C180C6AA864B}"/>
          </ac:cxnSpMkLst>
        </pc:cxnChg>
      </pc:sldChg>
      <pc:sldChg chg="addSp delSp modSp mod">
        <pc:chgData name="Mili Diengdoh" userId="4e667e83-9d62-4727-9cfb-ee24b16ffb56" providerId="ADAL" clId="{03435394-4083-43B0-ADD5-3932E9D1F8B1}" dt="2020-07-14T17:30:41.194" v="111" actId="22"/>
        <pc:sldMkLst>
          <pc:docMk/>
          <pc:sldMk cId="1935919812" sldId="1923"/>
        </pc:sldMkLst>
        <pc:spChg chg="add del mod">
          <ac:chgData name="Mili Diengdoh" userId="4e667e83-9d62-4727-9cfb-ee24b16ffb56" providerId="ADAL" clId="{03435394-4083-43B0-ADD5-3932E9D1F8B1}" dt="2020-07-14T17:30:37.143" v="110"/>
          <ac:spMkLst>
            <pc:docMk/>
            <pc:sldMk cId="1935919812" sldId="1923"/>
            <ac:spMk id="2" creationId="{ED138F66-2B0C-449D-98FF-FA71FFD3E390}"/>
          </ac:spMkLst>
        </pc:spChg>
        <pc:picChg chg="add">
          <ac:chgData name="Mili Diengdoh" userId="4e667e83-9d62-4727-9cfb-ee24b16ffb56" providerId="ADAL" clId="{03435394-4083-43B0-ADD5-3932E9D1F8B1}" dt="2020-07-14T17:30:41.194" v="111" actId="22"/>
          <ac:picMkLst>
            <pc:docMk/>
            <pc:sldMk cId="1935919812" sldId="1923"/>
            <ac:picMk id="3" creationId="{B35D2D41-FDD6-4CF2-9D62-63578C757E50}"/>
          </ac:picMkLst>
        </pc:picChg>
        <pc:picChg chg="del">
          <ac:chgData name="Mili Diengdoh" userId="4e667e83-9d62-4727-9cfb-ee24b16ffb56" providerId="ADAL" clId="{03435394-4083-43B0-ADD5-3932E9D1F8B1}" dt="2020-07-14T17:30:35.400" v="108" actId="478"/>
          <ac:picMkLst>
            <pc:docMk/>
            <pc:sldMk cId="1935919812" sldId="1923"/>
            <ac:picMk id="5" creationId="{291F25D1-8466-4353-9462-6A9845B81C20}"/>
          </ac:picMkLst>
        </pc:picChg>
      </pc:sldChg>
      <pc:sldChg chg="addSp delSp modSp mod">
        <pc:chgData name="Mili Diengdoh" userId="4e667e83-9d62-4727-9cfb-ee24b16ffb56" providerId="ADAL" clId="{03435394-4083-43B0-ADD5-3932E9D1F8B1}" dt="2020-07-15T10:35:44.291" v="482" actId="13244"/>
        <pc:sldMkLst>
          <pc:docMk/>
          <pc:sldMk cId="24489984" sldId="1924"/>
        </pc:sldMkLst>
        <pc:spChg chg="mod">
          <ac:chgData name="Mili Diengdoh" userId="4e667e83-9d62-4727-9cfb-ee24b16ffb56" providerId="ADAL" clId="{03435394-4083-43B0-ADD5-3932E9D1F8B1}" dt="2020-07-15T10:29:21.029" v="322" actId="12789"/>
          <ac:spMkLst>
            <pc:docMk/>
            <pc:sldMk cId="24489984" sldId="1924"/>
            <ac:spMk id="9" creationId="{FF6FDA8E-0470-422E-A535-19859E400F3D}"/>
          </ac:spMkLst>
        </pc:spChg>
        <pc:spChg chg="mod">
          <ac:chgData name="Mili Diengdoh" userId="4e667e83-9d62-4727-9cfb-ee24b16ffb56" providerId="ADAL" clId="{03435394-4083-43B0-ADD5-3932E9D1F8B1}" dt="2020-07-15T10:29:23.597" v="324" actId="12789"/>
          <ac:spMkLst>
            <pc:docMk/>
            <pc:sldMk cId="24489984" sldId="1924"/>
            <ac:spMk id="15" creationId="{75541DBB-4CC8-4A87-9A41-4AF71BB4B1B2}"/>
          </ac:spMkLst>
        </pc:spChg>
        <pc:spChg chg="mod">
          <ac:chgData name="Mili Diengdoh" userId="4e667e83-9d62-4727-9cfb-ee24b16ffb56" providerId="ADAL" clId="{03435394-4083-43B0-ADD5-3932E9D1F8B1}" dt="2020-07-15T10:28:57.696" v="308"/>
          <ac:spMkLst>
            <pc:docMk/>
            <pc:sldMk cId="24489984" sldId="1924"/>
            <ac:spMk id="18" creationId="{B99E8EE7-08F5-422F-82E8-70AA5E60865F}"/>
          </ac:spMkLst>
        </pc:spChg>
        <pc:spChg chg="mod">
          <ac:chgData name="Mili Diengdoh" userId="4e667e83-9d62-4727-9cfb-ee24b16ffb56" providerId="ADAL" clId="{03435394-4083-43B0-ADD5-3932E9D1F8B1}" dt="2020-07-15T10:28:57.696" v="308"/>
          <ac:spMkLst>
            <pc:docMk/>
            <pc:sldMk cId="24489984" sldId="1924"/>
            <ac:spMk id="19" creationId="{4A9B373D-906C-4FD9-A5FE-C90DE72F0E70}"/>
          </ac:spMkLst>
        </pc:spChg>
        <pc:spChg chg="mod">
          <ac:chgData name="Mili Diengdoh" userId="4e667e83-9d62-4727-9cfb-ee24b16ffb56" providerId="ADAL" clId="{03435394-4083-43B0-ADD5-3932E9D1F8B1}" dt="2020-07-15T10:29:28.324" v="329" actId="12789"/>
          <ac:spMkLst>
            <pc:docMk/>
            <pc:sldMk cId="24489984" sldId="1924"/>
            <ac:spMk id="21" creationId="{81CB422D-5139-47AA-80F6-FE4199A90088}"/>
          </ac:spMkLst>
        </pc:spChg>
        <pc:spChg chg="mod">
          <ac:chgData name="Mili Diengdoh" userId="4e667e83-9d62-4727-9cfb-ee24b16ffb56" providerId="ADAL" clId="{03435394-4083-43B0-ADD5-3932E9D1F8B1}" dt="2020-07-15T10:29:00.468" v="310" actId="571"/>
          <ac:spMkLst>
            <pc:docMk/>
            <pc:sldMk cId="24489984" sldId="1924"/>
            <ac:spMk id="23" creationId="{FDC2612B-05F6-4DD6-9F13-0ABE3F61060E}"/>
          </ac:spMkLst>
        </pc:spChg>
        <pc:spChg chg="mod">
          <ac:chgData name="Mili Diengdoh" userId="4e667e83-9d62-4727-9cfb-ee24b16ffb56" providerId="ADAL" clId="{03435394-4083-43B0-ADD5-3932E9D1F8B1}" dt="2020-07-15T10:29:00.468" v="310" actId="571"/>
          <ac:spMkLst>
            <pc:docMk/>
            <pc:sldMk cId="24489984" sldId="1924"/>
            <ac:spMk id="24" creationId="{1CBC86E4-43A4-42BD-904B-655229683FC3}"/>
          </ac:spMkLst>
        </pc:spChg>
        <pc:spChg chg="mod">
          <ac:chgData name="Mili Diengdoh" userId="4e667e83-9d62-4727-9cfb-ee24b16ffb56" providerId="ADAL" clId="{03435394-4083-43B0-ADD5-3932E9D1F8B1}" dt="2020-07-15T10:29:01.062" v="311" actId="571"/>
          <ac:spMkLst>
            <pc:docMk/>
            <pc:sldMk cId="24489984" sldId="1924"/>
            <ac:spMk id="26" creationId="{2DC1D81C-FA97-4082-9F0B-41F4B07B7896}"/>
          </ac:spMkLst>
        </pc:spChg>
        <pc:spChg chg="mod">
          <ac:chgData name="Mili Diengdoh" userId="4e667e83-9d62-4727-9cfb-ee24b16ffb56" providerId="ADAL" clId="{03435394-4083-43B0-ADD5-3932E9D1F8B1}" dt="2020-07-15T10:29:30.326" v="330" actId="12789"/>
          <ac:spMkLst>
            <pc:docMk/>
            <pc:sldMk cId="24489984" sldId="1924"/>
            <ac:spMk id="27" creationId="{9AD1B3F2-D1E4-4C5F-9D13-A2CE103E218A}"/>
          </ac:spMkLst>
        </pc:spChg>
        <pc:spChg chg="mod">
          <ac:chgData name="Mili Diengdoh" userId="4e667e83-9d62-4727-9cfb-ee24b16ffb56" providerId="ADAL" clId="{03435394-4083-43B0-ADD5-3932E9D1F8B1}" dt="2020-07-15T10:29:32.245" v="331" actId="12789"/>
          <ac:spMkLst>
            <pc:docMk/>
            <pc:sldMk cId="24489984" sldId="1924"/>
            <ac:spMk id="28" creationId="{C818AFC0-C205-4613-B9CA-3A001A02A352}"/>
          </ac:spMkLst>
        </pc:spChg>
        <pc:spChg chg="mod">
          <ac:chgData name="Mili Diengdoh" userId="4e667e83-9d62-4727-9cfb-ee24b16ffb56" providerId="ADAL" clId="{03435394-4083-43B0-ADD5-3932E9D1F8B1}" dt="2020-07-15T10:29:01.062" v="311" actId="571"/>
          <ac:spMkLst>
            <pc:docMk/>
            <pc:sldMk cId="24489984" sldId="1924"/>
            <ac:spMk id="29" creationId="{9D2FF4C2-4628-4751-AC1F-1AD228C178BC}"/>
          </ac:spMkLst>
        </pc:spChg>
        <pc:spChg chg="mod">
          <ac:chgData name="Mili Diengdoh" userId="4e667e83-9d62-4727-9cfb-ee24b16ffb56" providerId="ADAL" clId="{03435394-4083-43B0-ADD5-3932E9D1F8B1}" dt="2020-07-15T10:29:01.359" v="312" actId="571"/>
          <ac:spMkLst>
            <pc:docMk/>
            <pc:sldMk cId="24489984" sldId="1924"/>
            <ac:spMk id="31" creationId="{8868089F-EA2C-408A-871A-6A88445D98EB}"/>
          </ac:spMkLst>
        </pc:spChg>
        <pc:spChg chg="mod">
          <ac:chgData name="Mili Diengdoh" userId="4e667e83-9d62-4727-9cfb-ee24b16ffb56" providerId="ADAL" clId="{03435394-4083-43B0-ADD5-3932E9D1F8B1}" dt="2020-07-15T10:29:01.359" v="312" actId="571"/>
          <ac:spMkLst>
            <pc:docMk/>
            <pc:sldMk cId="24489984" sldId="1924"/>
            <ac:spMk id="37" creationId="{F42B0453-249C-4CAB-BCDF-C04ACE0FA68F}"/>
          </ac:spMkLst>
        </pc:spChg>
        <pc:spChg chg="mod">
          <ac:chgData name="Mili Diengdoh" userId="4e667e83-9d62-4727-9cfb-ee24b16ffb56" providerId="ADAL" clId="{03435394-4083-43B0-ADD5-3932E9D1F8B1}" dt="2020-07-15T10:29:01.637" v="313" actId="571"/>
          <ac:spMkLst>
            <pc:docMk/>
            <pc:sldMk cId="24489984" sldId="1924"/>
            <ac:spMk id="39" creationId="{88BCECD9-DBD9-4301-937A-9AE462412ECB}"/>
          </ac:spMkLst>
        </pc:spChg>
        <pc:spChg chg="mod">
          <ac:chgData name="Mili Diengdoh" userId="4e667e83-9d62-4727-9cfb-ee24b16ffb56" providerId="ADAL" clId="{03435394-4083-43B0-ADD5-3932E9D1F8B1}" dt="2020-07-15T10:29:01.637" v="313" actId="571"/>
          <ac:spMkLst>
            <pc:docMk/>
            <pc:sldMk cId="24489984" sldId="1924"/>
            <ac:spMk id="40" creationId="{4AF6B0C4-C487-42EA-9D17-544A0B868442}"/>
          </ac:spMkLst>
        </pc:spChg>
        <pc:grpChg chg="add del mod">
          <ac:chgData name="Mili Diengdoh" userId="4e667e83-9d62-4727-9cfb-ee24b16ffb56" providerId="ADAL" clId="{03435394-4083-43B0-ADD5-3932E9D1F8B1}" dt="2020-07-15T10:35:25.016" v="472" actId="478"/>
          <ac:grpSpMkLst>
            <pc:docMk/>
            <pc:sldMk cId="24489984" sldId="1924"/>
            <ac:grpSpMk id="11" creationId="{B4416C2D-61A6-42E0-983F-A8D5C774C993}"/>
          </ac:grpSpMkLst>
        </pc:grpChg>
        <pc:grpChg chg="add del mod">
          <ac:chgData name="Mili Diengdoh" userId="4e667e83-9d62-4727-9cfb-ee24b16ffb56" providerId="ADAL" clId="{03435394-4083-43B0-ADD5-3932E9D1F8B1}" dt="2020-07-15T10:35:30.097" v="473" actId="478"/>
          <ac:grpSpMkLst>
            <pc:docMk/>
            <pc:sldMk cId="24489984" sldId="1924"/>
            <ac:grpSpMk id="13" creationId="{2CA4B3D9-4C54-44A6-A59D-9CA3C3107B5C}"/>
          </ac:grpSpMkLst>
        </pc:grpChg>
        <pc:grpChg chg="add mod">
          <ac:chgData name="Mili Diengdoh" userId="4e667e83-9d62-4727-9cfb-ee24b16ffb56" providerId="ADAL" clId="{03435394-4083-43B0-ADD5-3932E9D1F8B1}" dt="2020-07-15T10:33:51.860" v="428" actId="164"/>
          <ac:grpSpMkLst>
            <pc:docMk/>
            <pc:sldMk cId="24489984" sldId="1924"/>
            <ac:grpSpMk id="17" creationId="{9459BE6C-5FD0-4F74-A26E-51A015B9B3F6}"/>
          </ac:grpSpMkLst>
        </pc:grpChg>
        <pc:grpChg chg="add mod">
          <ac:chgData name="Mili Diengdoh" userId="4e667e83-9d62-4727-9cfb-ee24b16ffb56" providerId="ADAL" clId="{03435394-4083-43B0-ADD5-3932E9D1F8B1}" dt="2020-07-15T10:34:11.125" v="436" actId="164"/>
          <ac:grpSpMkLst>
            <pc:docMk/>
            <pc:sldMk cId="24489984" sldId="1924"/>
            <ac:grpSpMk id="22" creationId="{BAFCFC3C-F83A-4BC2-85C9-246BD6CACDB6}"/>
          </ac:grpSpMkLst>
        </pc:grpChg>
        <pc:grpChg chg="add mod">
          <ac:chgData name="Mili Diengdoh" userId="4e667e83-9d62-4727-9cfb-ee24b16ffb56" providerId="ADAL" clId="{03435394-4083-43B0-ADD5-3932E9D1F8B1}" dt="2020-07-15T10:34:25.743" v="443" actId="164"/>
          <ac:grpSpMkLst>
            <pc:docMk/>
            <pc:sldMk cId="24489984" sldId="1924"/>
            <ac:grpSpMk id="25" creationId="{05398ACC-64A4-4E09-8639-E37E69177E9A}"/>
          </ac:grpSpMkLst>
        </pc:grpChg>
        <pc:grpChg chg="add mod">
          <ac:chgData name="Mili Diengdoh" userId="4e667e83-9d62-4727-9cfb-ee24b16ffb56" providerId="ADAL" clId="{03435394-4083-43B0-ADD5-3932E9D1F8B1}" dt="2020-07-15T10:34:39.469" v="451" actId="164"/>
          <ac:grpSpMkLst>
            <pc:docMk/>
            <pc:sldMk cId="24489984" sldId="1924"/>
            <ac:grpSpMk id="30" creationId="{2405C763-CFFD-4C6F-803D-EA563BEA288B}"/>
          </ac:grpSpMkLst>
        </pc:grpChg>
        <pc:grpChg chg="add del mod">
          <ac:chgData name="Mili Diengdoh" userId="4e667e83-9d62-4727-9cfb-ee24b16ffb56" providerId="ADAL" clId="{03435394-4083-43B0-ADD5-3932E9D1F8B1}" dt="2020-07-15T10:34:47.149" v="454" actId="478"/>
          <ac:grpSpMkLst>
            <pc:docMk/>
            <pc:sldMk cId="24489984" sldId="1924"/>
            <ac:grpSpMk id="38" creationId="{DF929ACA-1F4F-4BC8-A09F-3B3902FBBB63}"/>
          </ac:grpSpMkLst>
        </pc:grpChg>
        <pc:grpChg chg="add del mod">
          <ac:chgData name="Mili Diengdoh" userId="4e667e83-9d62-4727-9cfb-ee24b16ffb56" providerId="ADAL" clId="{03435394-4083-43B0-ADD5-3932E9D1F8B1}" dt="2020-07-15T10:35:30.097" v="473" actId="478"/>
          <ac:grpSpMkLst>
            <pc:docMk/>
            <pc:sldMk cId="24489984" sldId="1924"/>
            <ac:grpSpMk id="44" creationId="{FE341506-F978-449A-8C4E-294DBE17B2F2}"/>
          </ac:grpSpMkLst>
        </pc:grpChg>
        <pc:grpChg chg="add del mod">
          <ac:chgData name="Mili Diengdoh" userId="4e667e83-9d62-4727-9cfb-ee24b16ffb56" providerId="ADAL" clId="{03435394-4083-43B0-ADD5-3932E9D1F8B1}" dt="2020-07-15T10:35:30.097" v="473" actId="478"/>
          <ac:grpSpMkLst>
            <pc:docMk/>
            <pc:sldMk cId="24489984" sldId="1924"/>
            <ac:grpSpMk id="47" creationId="{DA11961F-C77E-4076-B061-AB7BF011235E}"/>
          </ac:grpSpMkLst>
        </pc:grpChg>
        <pc:picChg chg="del mod">
          <ac:chgData name="Mili Diengdoh" userId="4e667e83-9d62-4727-9cfb-ee24b16ffb56" providerId="ADAL" clId="{03435394-4083-43B0-ADD5-3932E9D1F8B1}" dt="2020-07-15T10:35:30.097" v="473" actId="478"/>
          <ac:picMkLst>
            <pc:docMk/>
            <pc:sldMk cId="24489984" sldId="1924"/>
            <ac:picMk id="4" creationId="{9B9E1CAE-87E1-43C2-834C-1EDBA4F67068}"/>
          </ac:picMkLst>
        </pc:picChg>
        <pc:picChg chg="del mod">
          <ac:chgData name="Mili Diengdoh" userId="4e667e83-9d62-4727-9cfb-ee24b16ffb56" providerId="ADAL" clId="{03435394-4083-43B0-ADD5-3932E9D1F8B1}" dt="2020-07-15T10:35:30.097" v="473" actId="478"/>
          <ac:picMkLst>
            <pc:docMk/>
            <pc:sldMk cId="24489984" sldId="1924"/>
            <ac:picMk id="8" creationId="{B72DB427-BEEE-4F14-9705-B02FEB376D61}"/>
          </ac:picMkLst>
        </pc:picChg>
        <pc:picChg chg="add mod">
          <ac:chgData name="Mili Diengdoh" userId="4e667e83-9d62-4727-9cfb-ee24b16ffb56" providerId="ADAL" clId="{03435394-4083-43B0-ADD5-3932E9D1F8B1}" dt="2020-07-15T10:33:51.860" v="428" actId="164"/>
          <ac:picMkLst>
            <pc:docMk/>
            <pc:sldMk cId="24489984" sldId="1924"/>
            <ac:picMk id="10" creationId="{ABC31091-8E4C-4AEE-994B-C8D888768A16}"/>
          </ac:picMkLst>
        </pc:picChg>
        <pc:picChg chg="add mod">
          <ac:chgData name="Mili Diengdoh" userId="4e667e83-9d62-4727-9cfb-ee24b16ffb56" providerId="ADAL" clId="{03435394-4083-43B0-ADD5-3932E9D1F8B1}" dt="2020-07-15T10:34:11.125" v="436" actId="164"/>
          <ac:picMkLst>
            <pc:docMk/>
            <pc:sldMk cId="24489984" sldId="1924"/>
            <ac:picMk id="12" creationId="{0D8295ED-D967-400A-94EA-876317D38D6E}"/>
          </ac:picMkLst>
        </pc:picChg>
        <pc:picChg chg="del mod">
          <ac:chgData name="Mili Diengdoh" userId="4e667e83-9d62-4727-9cfb-ee24b16ffb56" providerId="ADAL" clId="{03435394-4083-43B0-ADD5-3932E9D1F8B1}" dt="2020-07-15T10:35:30.097" v="473" actId="478"/>
          <ac:picMkLst>
            <pc:docMk/>
            <pc:sldMk cId="24489984" sldId="1924"/>
            <ac:picMk id="14" creationId="{167CE28C-9A66-44A3-8B4C-0945F97621E0}"/>
          </ac:picMkLst>
        </pc:picChg>
        <pc:picChg chg="add mod">
          <ac:chgData name="Mili Diengdoh" userId="4e667e83-9d62-4727-9cfb-ee24b16ffb56" providerId="ADAL" clId="{03435394-4083-43B0-ADD5-3932E9D1F8B1}" dt="2020-07-15T10:34:25.743" v="443" actId="164"/>
          <ac:picMkLst>
            <pc:docMk/>
            <pc:sldMk cId="24489984" sldId="1924"/>
            <ac:picMk id="16" creationId="{6BF0C484-2A07-479C-8CA8-84A4E7452A51}"/>
          </ac:picMkLst>
        </pc:picChg>
        <pc:picChg chg="del mod">
          <ac:chgData name="Mili Diengdoh" userId="4e667e83-9d62-4727-9cfb-ee24b16ffb56" providerId="ADAL" clId="{03435394-4083-43B0-ADD5-3932E9D1F8B1}" dt="2020-07-15T10:35:30.097" v="473" actId="478"/>
          <ac:picMkLst>
            <pc:docMk/>
            <pc:sldMk cId="24489984" sldId="1924"/>
            <ac:picMk id="20" creationId="{05068BE5-0353-4663-B18C-ADC5900048CE}"/>
          </ac:picMkLst>
        </pc:picChg>
        <pc:picChg chg="del mod">
          <ac:chgData name="Mili Diengdoh" userId="4e667e83-9d62-4727-9cfb-ee24b16ffb56" providerId="ADAL" clId="{03435394-4083-43B0-ADD5-3932E9D1F8B1}" dt="2020-07-15T10:35:30.097" v="473" actId="478"/>
          <ac:picMkLst>
            <pc:docMk/>
            <pc:sldMk cId="24489984" sldId="1924"/>
            <ac:picMk id="32" creationId="{CFFF7EC5-0625-43D0-AF06-FFAF792A5771}"/>
          </ac:picMkLst>
        </pc:picChg>
        <pc:picChg chg="add mod">
          <ac:chgData name="Mili Diengdoh" userId="4e667e83-9d62-4727-9cfb-ee24b16ffb56" providerId="ADAL" clId="{03435394-4083-43B0-ADD5-3932E9D1F8B1}" dt="2020-07-15T10:34:39.469" v="451" actId="164"/>
          <ac:picMkLst>
            <pc:docMk/>
            <pc:sldMk cId="24489984" sldId="1924"/>
            <ac:picMk id="46" creationId="{3A63FF14-AB8C-459F-83DC-5DFA6F6908B4}"/>
          </ac:picMkLst>
        </pc:picChg>
        <pc:picChg chg="add mod">
          <ac:chgData name="Mili Diengdoh" userId="4e667e83-9d62-4727-9cfb-ee24b16ffb56" providerId="ADAL" clId="{03435394-4083-43B0-ADD5-3932E9D1F8B1}" dt="2020-07-15T10:35:38.675" v="478" actId="13244"/>
          <ac:picMkLst>
            <pc:docMk/>
            <pc:sldMk cId="24489984" sldId="1924"/>
            <ac:picMk id="49" creationId="{17F6D24D-D24F-461C-8004-F2588CE6F17E}"/>
          </ac:picMkLst>
        </pc:picChg>
        <pc:picChg chg="add mod">
          <ac:chgData name="Mili Diengdoh" userId="4e667e83-9d62-4727-9cfb-ee24b16ffb56" providerId="ADAL" clId="{03435394-4083-43B0-ADD5-3932E9D1F8B1}" dt="2020-07-15T10:35:40.436" v="479" actId="13244"/>
          <ac:picMkLst>
            <pc:docMk/>
            <pc:sldMk cId="24489984" sldId="1924"/>
            <ac:picMk id="51" creationId="{3EDDA2D9-7075-4EA9-BFE0-494F8377E0FE}"/>
          </ac:picMkLst>
        </pc:picChg>
        <pc:picChg chg="add mod">
          <ac:chgData name="Mili Diengdoh" userId="4e667e83-9d62-4727-9cfb-ee24b16ffb56" providerId="ADAL" clId="{03435394-4083-43B0-ADD5-3932E9D1F8B1}" dt="2020-07-15T10:35:41.797" v="480" actId="13244"/>
          <ac:picMkLst>
            <pc:docMk/>
            <pc:sldMk cId="24489984" sldId="1924"/>
            <ac:picMk id="53" creationId="{C1D088C5-DA24-4512-B0F9-53F54E24D8FC}"/>
          </ac:picMkLst>
        </pc:picChg>
        <pc:picChg chg="add mod">
          <ac:chgData name="Mili Diengdoh" userId="4e667e83-9d62-4727-9cfb-ee24b16ffb56" providerId="ADAL" clId="{03435394-4083-43B0-ADD5-3932E9D1F8B1}" dt="2020-07-15T10:35:43.019" v="481" actId="13244"/>
          <ac:picMkLst>
            <pc:docMk/>
            <pc:sldMk cId="24489984" sldId="1924"/>
            <ac:picMk id="55" creationId="{D0DFEC54-1587-424B-B229-14B9BB9C2DFA}"/>
          </ac:picMkLst>
        </pc:picChg>
        <pc:picChg chg="add mod">
          <ac:chgData name="Mili Diengdoh" userId="4e667e83-9d62-4727-9cfb-ee24b16ffb56" providerId="ADAL" clId="{03435394-4083-43B0-ADD5-3932E9D1F8B1}" dt="2020-07-15T10:35:44.291" v="482" actId="13244"/>
          <ac:picMkLst>
            <pc:docMk/>
            <pc:sldMk cId="24489984" sldId="1924"/>
            <ac:picMk id="57" creationId="{C39BD94E-F8E2-4401-8185-F2922676550A}"/>
          </ac:picMkLst>
        </pc:picChg>
        <pc:cxnChg chg="mod">
          <ac:chgData name="Mili Diengdoh" userId="4e667e83-9d62-4727-9cfb-ee24b16ffb56" providerId="ADAL" clId="{03435394-4083-43B0-ADD5-3932E9D1F8B1}" dt="2020-07-15T10:29:18.287" v="320" actId="14100"/>
          <ac:cxnSpMkLst>
            <pc:docMk/>
            <pc:sldMk cId="24489984" sldId="1924"/>
            <ac:cxnSpMk id="33" creationId="{2D9A2FCD-D84D-4BB7-8BA4-D35C30D90D07}"/>
          </ac:cxnSpMkLst>
        </pc:cxnChg>
        <pc:cxnChg chg="mod">
          <ac:chgData name="Mili Diengdoh" userId="4e667e83-9d62-4727-9cfb-ee24b16ffb56" providerId="ADAL" clId="{03435394-4083-43B0-ADD5-3932E9D1F8B1}" dt="2020-07-15T10:29:18.287" v="320" actId="14100"/>
          <ac:cxnSpMkLst>
            <pc:docMk/>
            <pc:sldMk cId="24489984" sldId="1924"/>
            <ac:cxnSpMk id="34" creationId="{199EBA73-E076-4337-9985-8E751FE521CE}"/>
          </ac:cxnSpMkLst>
        </pc:cxnChg>
        <pc:cxnChg chg="mod">
          <ac:chgData name="Mili Diengdoh" userId="4e667e83-9d62-4727-9cfb-ee24b16ffb56" providerId="ADAL" clId="{03435394-4083-43B0-ADD5-3932E9D1F8B1}" dt="2020-07-15T10:29:18.287" v="320" actId="14100"/>
          <ac:cxnSpMkLst>
            <pc:docMk/>
            <pc:sldMk cId="24489984" sldId="1924"/>
            <ac:cxnSpMk id="35" creationId="{120DE0D1-A9A4-4275-96B9-89A1EE577245}"/>
          </ac:cxnSpMkLst>
        </pc:cxnChg>
        <pc:cxnChg chg="mod">
          <ac:chgData name="Mili Diengdoh" userId="4e667e83-9d62-4727-9cfb-ee24b16ffb56" providerId="ADAL" clId="{03435394-4083-43B0-ADD5-3932E9D1F8B1}" dt="2020-07-15T10:29:18.287" v="320" actId="14100"/>
          <ac:cxnSpMkLst>
            <pc:docMk/>
            <pc:sldMk cId="24489984" sldId="1924"/>
            <ac:cxnSpMk id="36" creationId="{40A0C167-9DC5-4D9B-ACD6-198F1F852CF5}"/>
          </ac:cxnSpMkLst>
        </pc:cxnChg>
      </pc:sldChg>
      <pc:sldChg chg="addSp delSp modSp mod">
        <pc:chgData name="Mili Diengdoh" userId="4e667e83-9d62-4727-9cfb-ee24b16ffb56" providerId="ADAL" clId="{03435394-4083-43B0-ADD5-3932E9D1F8B1}" dt="2020-07-15T10:45:06.734" v="687" actId="13244"/>
        <pc:sldMkLst>
          <pc:docMk/>
          <pc:sldMk cId="742173368" sldId="1927"/>
        </pc:sldMkLst>
        <pc:spChg chg="mod">
          <ac:chgData name="Mili Diengdoh" userId="4e667e83-9d62-4727-9cfb-ee24b16ffb56" providerId="ADAL" clId="{03435394-4083-43B0-ADD5-3932E9D1F8B1}" dt="2020-07-15T10:37:14.346" v="484"/>
          <ac:spMkLst>
            <pc:docMk/>
            <pc:sldMk cId="742173368" sldId="1927"/>
            <ac:spMk id="23" creationId="{A0C8282D-86F1-4CFF-B3B3-E3D63F06B406}"/>
          </ac:spMkLst>
        </pc:spChg>
        <pc:spChg chg="mod">
          <ac:chgData name="Mili Diengdoh" userId="4e667e83-9d62-4727-9cfb-ee24b16ffb56" providerId="ADAL" clId="{03435394-4083-43B0-ADD5-3932E9D1F8B1}" dt="2020-07-15T10:37:14.346" v="484"/>
          <ac:spMkLst>
            <pc:docMk/>
            <pc:sldMk cId="742173368" sldId="1927"/>
            <ac:spMk id="24" creationId="{41269C81-A700-42B9-B6F8-8517AA352037}"/>
          </ac:spMkLst>
        </pc:spChg>
        <pc:spChg chg="mod">
          <ac:chgData name="Mili Diengdoh" userId="4e667e83-9d62-4727-9cfb-ee24b16ffb56" providerId="ADAL" clId="{03435394-4083-43B0-ADD5-3932E9D1F8B1}" dt="2020-07-15T10:37:14.346" v="484"/>
          <ac:spMkLst>
            <pc:docMk/>
            <pc:sldMk cId="742173368" sldId="1927"/>
            <ac:spMk id="26" creationId="{D4573CB1-2895-4A02-B687-28FCC1AFBC22}"/>
          </ac:spMkLst>
        </pc:spChg>
        <pc:spChg chg="mod">
          <ac:chgData name="Mili Diengdoh" userId="4e667e83-9d62-4727-9cfb-ee24b16ffb56" providerId="ADAL" clId="{03435394-4083-43B0-ADD5-3932E9D1F8B1}" dt="2020-07-15T10:37:14.346" v="484"/>
          <ac:spMkLst>
            <pc:docMk/>
            <pc:sldMk cId="742173368" sldId="1927"/>
            <ac:spMk id="27" creationId="{69EEBD62-67EE-4AB0-A7E8-A285270DC853}"/>
          </ac:spMkLst>
        </pc:spChg>
        <pc:spChg chg="mod">
          <ac:chgData name="Mili Diengdoh" userId="4e667e83-9d62-4727-9cfb-ee24b16ffb56" providerId="ADAL" clId="{03435394-4083-43B0-ADD5-3932E9D1F8B1}" dt="2020-07-15T10:37:14.346" v="484"/>
          <ac:spMkLst>
            <pc:docMk/>
            <pc:sldMk cId="742173368" sldId="1927"/>
            <ac:spMk id="29" creationId="{39EFD93F-65B1-46BD-B274-BFAB6359018B}"/>
          </ac:spMkLst>
        </pc:spChg>
        <pc:spChg chg="mod">
          <ac:chgData name="Mili Diengdoh" userId="4e667e83-9d62-4727-9cfb-ee24b16ffb56" providerId="ADAL" clId="{03435394-4083-43B0-ADD5-3932E9D1F8B1}" dt="2020-07-15T10:37:14.346" v="484"/>
          <ac:spMkLst>
            <pc:docMk/>
            <pc:sldMk cId="742173368" sldId="1927"/>
            <ac:spMk id="30" creationId="{2603FDF5-88CD-488D-9F93-E0D4D99AE87F}"/>
          </ac:spMkLst>
        </pc:spChg>
        <pc:spChg chg="mod">
          <ac:chgData name="Mili Diengdoh" userId="4e667e83-9d62-4727-9cfb-ee24b16ffb56" providerId="ADAL" clId="{03435394-4083-43B0-ADD5-3932E9D1F8B1}" dt="2020-07-15T10:37:14.346" v="484"/>
          <ac:spMkLst>
            <pc:docMk/>
            <pc:sldMk cId="742173368" sldId="1927"/>
            <ac:spMk id="32" creationId="{042AD2DF-49F6-4B77-857D-E50F2BF5546E}"/>
          </ac:spMkLst>
        </pc:spChg>
        <pc:spChg chg="mod">
          <ac:chgData name="Mili Diengdoh" userId="4e667e83-9d62-4727-9cfb-ee24b16ffb56" providerId="ADAL" clId="{03435394-4083-43B0-ADD5-3932E9D1F8B1}" dt="2020-07-15T10:37:14.346" v="484"/>
          <ac:spMkLst>
            <pc:docMk/>
            <pc:sldMk cId="742173368" sldId="1927"/>
            <ac:spMk id="33" creationId="{824E9641-4ADB-467F-987C-9B885553CE16}"/>
          </ac:spMkLst>
        </pc:spChg>
        <pc:spChg chg="mod">
          <ac:chgData name="Mili Diengdoh" userId="4e667e83-9d62-4727-9cfb-ee24b16ffb56" providerId="ADAL" clId="{03435394-4083-43B0-ADD5-3932E9D1F8B1}" dt="2020-07-15T10:37:30.422" v="487" actId="571"/>
          <ac:spMkLst>
            <pc:docMk/>
            <pc:sldMk cId="742173368" sldId="1927"/>
            <ac:spMk id="35" creationId="{CF5B721A-A6C9-4DCF-9895-53771AE49FBD}"/>
          </ac:spMkLst>
        </pc:spChg>
        <pc:spChg chg="mod">
          <ac:chgData name="Mili Diengdoh" userId="4e667e83-9d62-4727-9cfb-ee24b16ffb56" providerId="ADAL" clId="{03435394-4083-43B0-ADD5-3932E9D1F8B1}" dt="2020-07-15T10:37:30.422" v="487" actId="571"/>
          <ac:spMkLst>
            <pc:docMk/>
            <pc:sldMk cId="742173368" sldId="1927"/>
            <ac:spMk id="36" creationId="{CCDCC695-D9B4-4C35-B44B-91365CB5E499}"/>
          </ac:spMkLst>
        </pc:spChg>
        <pc:spChg chg="mod">
          <ac:chgData name="Mili Diengdoh" userId="4e667e83-9d62-4727-9cfb-ee24b16ffb56" providerId="ADAL" clId="{03435394-4083-43B0-ADD5-3932E9D1F8B1}" dt="2020-07-15T10:37:31.139" v="488" actId="571"/>
          <ac:spMkLst>
            <pc:docMk/>
            <pc:sldMk cId="742173368" sldId="1927"/>
            <ac:spMk id="38" creationId="{422BFF3D-93B4-4D6B-A721-7E2DCE0C5F70}"/>
          </ac:spMkLst>
        </pc:spChg>
        <pc:spChg chg="mod">
          <ac:chgData name="Mili Diengdoh" userId="4e667e83-9d62-4727-9cfb-ee24b16ffb56" providerId="ADAL" clId="{03435394-4083-43B0-ADD5-3932E9D1F8B1}" dt="2020-07-15T10:37:31.139" v="488" actId="571"/>
          <ac:spMkLst>
            <pc:docMk/>
            <pc:sldMk cId="742173368" sldId="1927"/>
            <ac:spMk id="39" creationId="{FDB6C33C-1373-45C0-8107-FC1DF04A40E8}"/>
          </ac:spMkLst>
        </pc:spChg>
        <pc:spChg chg="mod">
          <ac:chgData name="Mili Diengdoh" userId="4e667e83-9d62-4727-9cfb-ee24b16ffb56" providerId="ADAL" clId="{03435394-4083-43B0-ADD5-3932E9D1F8B1}" dt="2020-07-15T10:37:31.377" v="489" actId="571"/>
          <ac:spMkLst>
            <pc:docMk/>
            <pc:sldMk cId="742173368" sldId="1927"/>
            <ac:spMk id="41" creationId="{022F1788-0F3A-4C05-8C15-7485929E533D}"/>
          </ac:spMkLst>
        </pc:spChg>
        <pc:spChg chg="mod">
          <ac:chgData name="Mili Diengdoh" userId="4e667e83-9d62-4727-9cfb-ee24b16ffb56" providerId="ADAL" clId="{03435394-4083-43B0-ADD5-3932E9D1F8B1}" dt="2020-07-15T10:37:31.377" v="489" actId="571"/>
          <ac:spMkLst>
            <pc:docMk/>
            <pc:sldMk cId="742173368" sldId="1927"/>
            <ac:spMk id="42" creationId="{AE304F54-EC8D-4410-9067-6CBAC77C4A33}"/>
          </ac:spMkLst>
        </pc:spChg>
        <pc:spChg chg="add mod">
          <ac:chgData name="Mili Diengdoh" userId="4e667e83-9d62-4727-9cfb-ee24b16ffb56" providerId="ADAL" clId="{03435394-4083-43B0-ADD5-3932E9D1F8B1}" dt="2020-07-15T10:39:57.971" v="563" actId="12789"/>
          <ac:spMkLst>
            <pc:docMk/>
            <pc:sldMk cId="742173368" sldId="1927"/>
            <ac:spMk id="46" creationId="{1807CA48-60CA-47F4-8203-2C6DF6A5862C}"/>
          </ac:spMkLst>
        </pc:spChg>
        <pc:spChg chg="add mod">
          <ac:chgData name="Mili Diengdoh" userId="4e667e83-9d62-4727-9cfb-ee24b16ffb56" providerId="ADAL" clId="{03435394-4083-43B0-ADD5-3932E9D1F8B1}" dt="2020-07-15T10:39:55.428" v="561" actId="12789"/>
          <ac:spMkLst>
            <pc:docMk/>
            <pc:sldMk cId="742173368" sldId="1927"/>
            <ac:spMk id="48" creationId="{12DC31C6-5ED4-4CFF-985D-06578112DFDB}"/>
          </ac:spMkLst>
        </pc:spChg>
        <pc:spChg chg="mod">
          <ac:chgData name="Mili Diengdoh" userId="4e667e83-9d62-4727-9cfb-ee24b16ffb56" providerId="ADAL" clId="{03435394-4083-43B0-ADD5-3932E9D1F8B1}" dt="2020-07-15T10:44:50.651" v="680" actId="13244"/>
          <ac:spMkLst>
            <pc:docMk/>
            <pc:sldMk cId="742173368" sldId="1927"/>
            <ac:spMk id="54" creationId="{3A81DCFC-5969-4896-BCC4-A27E7CE0EF40}"/>
          </ac:spMkLst>
        </pc:spChg>
        <pc:spChg chg="mod">
          <ac:chgData name="Mili Diengdoh" userId="4e667e83-9d62-4727-9cfb-ee24b16ffb56" providerId="ADAL" clId="{03435394-4083-43B0-ADD5-3932E9D1F8B1}" dt="2020-07-15T10:39:49.492" v="558" actId="12789"/>
          <ac:spMkLst>
            <pc:docMk/>
            <pc:sldMk cId="742173368" sldId="1927"/>
            <ac:spMk id="57" creationId="{A3390E89-6BAA-4B12-83C6-53DD09772E69}"/>
          </ac:spMkLst>
        </pc:spChg>
        <pc:spChg chg="mod">
          <ac:chgData name="Mili Diengdoh" userId="4e667e83-9d62-4727-9cfb-ee24b16ffb56" providerId="ADAL" clId="{03435394-4083-43B0-ADD5-3932E9D1F8B1}" dt="2020-07-15T10:39:21.908" v="544" actId="12789"/>
          <ac:spMkLst>
            <pc:docMk/>
            <pc:sldMk cId="742173368" sldId="1927"/>
            <ac:spMk id="61" creationId="{F84EC374-F918-4F0A-A367-8D01207AC25A}"/>
          </ac:spMkLst>
        </pc:spChg>
        <pc:spChg chg="del">
          <ac:chgData name="Mili Diengdoh" userId="4e667e83-9d62-4727-9cfb-ee24b16ffb56" providerId="ADAL" clId="{03435394-4083-43B0-ADD5-3932E9D1F8B1}" dt="2020-07-15T10:37:50.017" v="497" actId="478"/>
          <ac:spMkLst>
            <pc:docMk/>
            <pc:sldMk cId="742173368" sldId="1927"/>
            <ac:spMk id="64" creationId="{B54BA0C1-D3D8-41FC-B477-64604AA75EFC}"/>
          </ac:spMkLst>
        </pc:spChg>
        <pc:spChg chg="del">
          <ac:chgData name="Mili Diengdoh" userId="4e667e83-9d62-4727-9cfb-ee24b16ffb56" providerId="ADAL" clId="{03435394-4083-43B0-ADD5-3932E9D1F8B1}" dt="2020-07-15T10:37:50.017" v="497" actId="478"/>
          <ac:spMkLst>
            <pc:docMk/>
            <pc:sldMk cId="742173368" sldId="1927"/>
            <ac:spMk id="67" creationId="{9BDDA7EB-9013-458F-8CCC-DC3A75B51472}"/>
          </ac:spMkLst>
        </pc:spChg>
        <pc:spChg chg="mod">
          <ac:chgData name="Mili Diengdoh" userId="4e667e83-9d62-4727-9cfb-ee24b16ffb56" providerId="ADAL" clId="{03435394-4083-43B0-ADD5-3932E9D1F8B1}" dt="2020-07-15T10:39:59.664" v="564" actId="20577"/>
          <ac:spMkLst>
            <pc:docMk/>
            <pc:sldMk cId="742173368" sldId="1927"/>
            <ac:spMk id="69" creationId="{676DFD07-FF99-4F5D-B7DE-531848D863C7}"/>
          </ac:spMkLst>
        </pc:spChg>
        <pc:spChg chg="mod">
          <ac:chgData name="Mili Diengdoh" userId="4e667e83-9d62-4727-9cfb-ee24b16ffb56" providerId="ADAL" clId="{03435394-4083-43B0-ADD5-3932E9D1F8B1}" dt="2020-07-15T10:39:49.492" v="558" actId="12789"/>
          <ac:spMkLst>
            <pc:docMk/>
            <pc:sldMk cId="742173368" sldId="1927"/>
            <ac:spMk id="72" creationId="{AFC54C35-EEB2-4D2E-9060-F55DBB5F25C1}"/>
          </ac:spMkLst>
        </pc:spChg>
        <pc:grpChg chg="add del mod">
          <ac:chgData name="Mili Diengdoh" userId="4e667e83-9d62-4727-9cfb-ee24b16ffb56" providerId="ADAL" clId="{03435394-4083-43B0-ADD5-3932E9D1F8B1}" dt="2020-07-15T10:43:34.687" v="642" actId="478"/>
          <ac:grpSpMkLst>
            <pc:docMk/>
            <pc:sldMk cId="742173368" sldId="1927"/>
            <ac:grpSpMk id="7" creationId="{38A00D73-38EE-4BA0-ABBC-14A69EC5104A}"/>
          </ac:grpSpMkLst>
        </pc:grpChg>
        <pc:grpChg chg="add del mod">
          <ac:chgData name="Mili Diengdoh" userId="4e667e83-9d62-4727-9cfb-ee24b16ffb56" providerId="ADAL" clId="{03435394-4083-43B0-ADD5-3932E9D1F8B1}" dt="2020-07-15T10:43:34.687" v="642" actId="478"/>
          <ac:grpSpMkLst>
            <pc:docMk/>
            <pc:sldMk cId="742173368" sldId="1927"/>
            <ac:grpSpMk id="11" creationId="{441A0068-1741-42CC-94CA-129222DAF233}"/>
          </ac:grpSpMkLst>
        </pc:grpChg>
        <pc:grpChg chg="add del mod">
          <ac:chgData name="Mili Diengdoh" userId="4e667e83-9d62-4727-9cfb-ee24b16ffb56" providerId="ADAL" clId="{03435394-4083-43B0-ADD5-3932E9D1F8B1}" dt="2020-07-15T10:43:34.687" v="642" actId="478"/>
          <ac:grpSpMkLst>
            <pc:docMk/>
            <pc:sldMk cId="742173368" sldId="1927"/>
            <ac:grpSpMk id="15" creationId="{33A32A8F-3698-4CCB-BD95-FEB8F650D577}"/>
          </ac:grpSpMkLst>
        </pc:grpChg>
        <pc:grpChg chg="add del mod">
          <ac:chgData name="Mili Diengdoh" userId="4e667e83-9d62-4727-9cfb-ee24b16ffb56" providerId="ADAL" clId="{03435394-4083-43B0-ADD5-3932E9D1F8B1}" dt="2020-07-15T10:42:14.633" v="604" actId="478"/>
          <ac:grpSpMkLst>
            <pc:docMk/>
            <pc:sldMk cId="742173368" sldId="1927"/>
            <ac:grpSpMk id="17" creationId="{E9BF86AC-8CAA-440F-B564-1C90A8417D8A}"/>
          </ac:grpSpMkLst>
        </pc:grpChg>
        <pc:grpChg chg="add mod">
          <ac:chgData name="Mili Diengdoh" userId="4e667e83-9d62-4727-9cfb-ee24b16ffb56" providerId="ADAL" clId="{03435394-4083-43B0-ADD5-3932E9D1F8B1}" dt="2020-07-15T10:40:36.482" v="571" actId="164"/>
          <ac:grpSpMkLst>
            <pc:docMk/>
            <pc:sldMk cId="742173368" sldId="1927"/>
            <ac:grpSpMk id="22" creationId="{6F24F251-8EDC-4149-A724-2B559DA28987}"/>
          </ac:grpSpMkLst>
        </pc:grpChg>
        <pc:grpChg chg="add mod topLvl">
          <ac:chgData name="Mili Diengdoh" userId="4e667e83-9d62-4727-9cfb-ee24b16ffb56" providerId="ADAL" clId="{03435394-4083-43B0-ADD5-3932E9D1F8B1}" dt="2020-07-15T10:42:23.993" v="613" actId="164"/>
          <ac:grpSpMkLst>
            <pc:docMk/>
            <pc:sldMk cId="742173368" sldId="1927"/>
            <ac:grpSpMk id="25" creationId="{37168E20-0BDE-4DA9-835C-8A7204BC8F7A}"/>
          </ac:grpSpMkLst>
        </pc:grpChg>
        <pc:grpChg chg="add mod">
          <ac:chgData name="Mili Diengdoh" userId="4e667e83-9d62-4727-9cfb-ee24b16ffb56" providerId="ADAL" clId="{03435394-4083-43B0-ADD5-3932E9D1F8B1}" dt="2020-07-15T10:40:56.492" v="579" actId="164"/>
          <ac:grpSpMkLst>
            <pc:docMk/>
            <pc:sldMk cId="742173368" sldId="1927"/>
            <ac:grpSpMk id="28" creationId="{62252F38-E640-4FC8-8C41-03FFE014E5DD}"/>
          </ac:grpSpMkLst>
        </pc:grpChg>
        <pc:grpChg chg="add mod">
          <ac:chgData name="Mili Diengdoh" userId="4e667e83-9d62-4727-9cfb-ee24b16ffb56" providerId="ADAL" clId="{03435394-4083-43B0-ADD5-3932E9D1F8B1}" dt="2020-07-15T10:41:10.332" v="587" actId="164"/>
          <ac:grpSpMkLst>
            <pc:docMk/>
            <pc:sldMk cId="742173368" sldId="1927"/>
            <ac:grpSpMk id="31" creationId="{5DC5A5CA-6283-4B6E-9277-C632FA5CFA24}"/>
          </ac:grpSpMkLst>
        </pc:grpChg>
        <pc:grpChg chg="add mod">
          <ac:chgData name="Mili Diengdoh" userId="4e667e83-9d62-4727-9cfb-ee24b16ffb56" providerId="ADAL" clId="{03435394-4083-43B0-ADD5-3932E9D1F8B1}" dt="2020-07-15T10:41:44.902" v="603" actId="164"/>
          <ac:grpSpMkLst>
            <pc:docMk/>
            <pc:sldMk cId="742173368" sldId="1927"/>
            <ac:grpSpMk id="34" creationId="{76747654-5F64-4C1F-8503-D6F46C7B439E}"/>
          </ac:grpSpMkLst>
        </pc:grpChg>
        <pc:grpChg chg="add mod">
          <ac:chgData name="Mili Diengdoh" userId="4e667e83-9d62-4727-9cfb-ee24b16ffb56" providerId="ADAL" clId="{03435394-4083-43B0-ADD5-3932E9D1F8B1}" dt="2020-07-15T10:42:41.783" v="620" actId="164"/>
          <ac:grpSpMkLst>
            <pc:docMk/>
            <pc:sldMk cId="742173368" sldId="1927"/>
            <ac:grpSpMk id="37" creationId="{DD4E4544-717B-43A9-A1F2-0218868A1E2E}"/>
          </ac:grpSpMkLst>
        </pc:grpChg>
        <pc:grpChg chg="add mod">
          <ac:chgData name="Mili Diengdoh" userId="4e667e83-9d62-4727-9cfb-ee24b16ffb56" providerId="ADAL" clId="{03435394-4083-43B0-ADD5-3932E9D1F8B1}" dt="2020-07-15T10:42:57.705" v="628" actId="164"/>
          <ac:grpSpMkLst>
            <pc:docMk/>
            <pc:sldMk cId="742173368" sldId="1927"/>
            <ac:grpSpMk id="40" creationId="{AFD97AC7-36D3-4238-90A4-1C27EDEF2660}"/>
          </ac:grpSpMkLst>
        </pc:grpChg>
        <pc:grpChg chg="add del mod">
          <ac:chgData name="Mili Diengdoh" userId="4e667e83-9d62-4727-9cfb-ee24b16ffb56" providerId="ADAL" clId="{03435394-4083-43B0-ADD5-3932E9D1F8B1}" dt="2020-07-15T10:44:40.450" v="676" actId="478"/>
          <ac:grpSpMkLst>
            <pc:docMk/>
            <pc:sldMk cId="742173368" sldId="1927"/>
            <ac:grpSpMk id="43" creationId="{567359B0-67EB-4CC1-B5A7-2CC8551A715C}"/>
          </ac:grpSpMkLst>
        </pc:grpChg>
        <pc:grpChg chg="add del mod">
          <ac:chgData name="Mili Diengdoh" userId="4e667e83-9d62-4727-9cfb-ee24b16ffb56" providerId="ADAL" clId="{03435394-4083-43B0-ADD5-3932E9D1F8B1}" dt="2020-07-15T10:44:38.064" v="675" actId="478"/>
          <ac:grpSpMkLst>
            <pc:docMk/>
            <pc:sldMk cId="742173368" sldId="1927"/>
            <ac:grpSpMk id="50" creationId="{26BADEFB-2187-4360-85CC-B1F9B848B9B6}"/>
          </ac:grpSpMkLst>
        </pc:grpChg>
        <pc:grpChg chg="add del mod">
          <ac:chgData name="Mili Diengdoh" userId="4e667e83-9d62-4727-9cfb-ee24b16ffb56" providerId="ADAL" clId="{03435394-4083-43B0-ADD5-3932E9D1F8B1}" dt="2020-07-15T10:44:40.450" v="676" actId="478"/>
          <ac:grpSpMkLst>
            <pc:docMk/>
            <pc:sldMk cId="742173368" sldId="1927"/>
            <ac:grpSpMk id="53" creationId="{B0A0AACB-61C3-49D0-AB11-61A933C4A1FF}"/>
          </ac:grpSpMkLst>
        </pc:grpChg>
        <pc:grpChg chg="add del mod">
          <ac:chgData name="Mili Diengdoh" userId="4e667e83-9d62-4727-9cfb-ee24b16ffb56" providerId="ADAL" clId="{03435394-4083-43B0-ADD5-3932E9D1F8B1}" dt="2020-07-15T10:44:19.615" v="666" actId="478"/>
          <ac:grpSpMkLst>
            <pc:docMk/>
            <pc:sldMk cId="742173368" sldId="1927"/>
            <ac:grpSpMk id="74" creationId="{5D53ECD8-9769-4334-A2C1-16052F9B9080}"/>
          </ac:grpSpMkLst>
        </pc:grpChg>
        <pc:picChg chg="add mod">
          <ac:chgData name="Mili Diengdoh" userId="4e667e83-9d62-4727-9cfb-ee24b16ffb56" providerId="ADAL" clId="{03435394-4083-43B0-ADD5-3932E9D1F8B1}" dt="2020-07-15T10:40:36.482" v="571" actId="164"/>
          <ac:picMkLst>
            <pc:docMk/>
            <pc:sldMk cId="742173368" sldId="1927"/>
            <ac:picMk id="5" creationId="{29256A3A-E5FE-44F4-827B-C0D0F4D1FDCD}"/>
          </ac:picMkLst>
        </pc:picChg>
        <pc:picChg chg="del mod">
          <ac:chgData name="Mili Diengdoh" userId="4e667e83-9d62-4727-9cfb-ee24b16ffb56" providerId="ADAL" clId="{03435394-4083-43B0-ADD5-3932E9D1F8B1}" dt="2020-07-15T10:43:35.632" v="643" actId="478"/>
          <ac:picMkLst>
            <pc:docMk/>
            <pc:sldMk cId="742173368" sldId="1927"/>
            <ac:picMk id="6" creationId="{66D67D55-C783-4F84-A5B3-19C5B3F20B4A}"/>
          </ac:picMkLst>
        </pc:picChg>
        <pc:picChg chg="del mod">
          <ac:chgData name="Mili Diengdoh" userId="4e667e83-9d62-4727-9cfb-ee24b16ffb56" providerId="ADAL" clId="{03435394-4083-43B0-ADD5-3932E9D1F8B1}" dt="2020-07-15T10:43:35.632" v="643" actId="478"/>
          <ac:picMkLst>
            <pc:docMk/>
            <pc:sldMk cId="742173368" sldId="1927"/>
            <ac:picMk id="8" creationId="{848107AA-1DF6-4CEA-AECD-E9E329A0A960}"/>
          </ac:picMkLst>
        </pc:picChg>
        <pc:picChg chg="add mod">
          <ac:chgData name="Mili Diengdoh" userId="4e667e83-9d62-4727-9cfb-ee24b16ffb56" providerId="ADAL" clId="{03435394-4083-43B0-ADD5-3932E9D1F8B1}" dt="2020-07-15T10:40:56.492" v="579" actId="164"/>
          <ac:picMkLst>
            <pc:docMk/>
            <pc:sldMk cId="742173368" sldId="1927"/>
            <ac:picMk id="9" creationId="{CCB7245B-3609-4627-AC81-65DA62EE8960}"/>
          </ac:picMkLst>
        </pc:picChg>
        <pc:picChg chg="del mod">
          <ac:chgData name="Mili Diengdoh" userId="4e667e83-9d62-4727-9cfb-ee24b16ffb56" providerId="ADAL" clId="{03435394-4083-43B0-ADD5-3932E9D1F8B1}" dt="2020-07-15T10:43:35.632" v="643" actId="478"/>
          <ac:picMkLst>
            <pc:docMk/>
            <pc:sldMk cId="742173368" sldId="1927"/>
            <ac:picMk id="10" creationId="{7E73A602-3860-4B3E-80D9-099022E7FEEF}"/>
          </ac:picMkLst>
        </pc:picChg>
        <pc:picChg chg="del mod">
          <ac:chgData name="Mili Diengdoh" userId="4e667e83-9d62-4727-9cfb-ee24b16ffb56" providerId="ADAL" clId="{03435394-4083-43B0-ADD5-3932E9D1F8B1}" dt="2020-07-15T10:43:35.632" v="643" actId="478"/>
          <ac:picMkLst>
            <pc:docMk/>
            <pc:sldMk cId="742173368" sldId="1927"/>
            <ac:picMk id="12" creationId="{266BA252-C164-4170-BC96-479FC11A046F}"/>
          </ac:picMkLst>
        </pc:picChg>
        <pc:picChg chg="add mod">
          <ac:chgData name="Mili Diengdoh" userId="4e667e83-9d62-4727-9cfb-ee24b16ffb56" providerId="ADAL" clId="{03435394-4083-43B0-ADD5-3932E9D1F8B1}" dt="2020-07-15T10:41:10.332" v="587" actId="164"/>
          <ac:picMkLst>
            <pc:docMk/>
            <pc:sldMk cId="742173368" sldId="1927"/>
            <ac:picMk id="13" creationId="{47C99302-DA69-4030-85F4-4A431DA2619C}"/>
          </ac:picMkLst>
        </pc:picChg>
        <pc:picChg chg="del mod">
          <ac:chgData name="Mili Diengdoh" userId="4e667e83-9d62-4727-9cfb-ee24b16ffb56" providerId="ADAL" clId="{03435394-4083-43B0-ADD5-3932E9D1F8B1}" dt="2020-07-15T10:43:35.632" v="643" actId="478"/>
          <ac:picMkLst>
            <pc:docMk/>
            <pc:sldMk cId="742173368" sldId="1927"/>
            <ac:picMk id="14" creationId="{6B61E1A1-AA01-4ED8-B4FE-50786D40E965}"/>
          </ac:picMkLst>
        </pc:picChg>
        <pc:picChg chg="add del mod topLvl">
          <ac:chgData name="Mili Diengdoh" userId="4e667e83-9d62-4727-9cfb-ee24b16ffb56" providerId="ADAL" clId="{03435394-4083-43B0-ADD5-3932E9D1F8B1}" dt="2020-07-15T10:42:14.633" v="604" actId="478"/>
          <ac:picMkLst>
            <pc:docMk/>
            <pc:sldMk cId="742173368" sldId="1927"/>
            <ac:picMk id="16" creationId="{752C04BF-21CD-43A4-AB80-B404FCF468BE}"/>
          </ac:picMkLst>
        </pc:picChg>
        <pc:picChg chg="del mod">
          <ac:chgData name="Mili Diengdoh" userId="4e667e83-9d62-4727-9cfb-ee24b16ffb56" providerId="ADAL" clId="{03435394-4083-43B0-ADD5-3932E9D1F8B1}" dt="2020-07-15T10:44:40.450" v="676" actId="478"/>
          <ac:picMkLst>
            <pc:docMk/>
            <pc:sldMk cId="742173368" sldId="1927"/>
            <ac:picMk id="18" creationId="{082FE7E8-97DE-4F16-A5A1-C3E307244D4B}"/>
          </ac:picMkLst>
        </pc:picChg>
        <pc:picChg chg="add del">
          <ac:chgData name="Mili Diengdoh" userId="4e667e83-9d62-4727-9cfb-ee24b16ffb56" providerId="ADAL" clId="{03435394-4083-43B0-ADD5-3932E9D1F8B1}" dt="2020-07-15T10:41:36.075" v="596" actId="478"/>
          <ac:picMkLst>
            <pc:docMk/>
            <pc:sldMk cId="742173368" sldId="1927"/>
            <ac:picMk id="19" creationId="{DF8401E9-6310-4210-934D-6C9969A6D05E}"/>
          </ac:picMkLst>
        </pc:picChg>
        <pc:picChg chg="del mod">
          <ac:chgData name="Mili Diengdoh" userId="4e667e83-9d62-4727-9cfb-ee24b16ffb56" providerId="ADAL" clId="{03435394-4083-43B0-ADD5-3932E9D1F8B1}" dt="2020-07-15T10:44:40.450" v="676" actId="478"/>
          <ac:picMkLst>
            <pc:docMk/>
            <pc:sldMk cId="742173368" sldId="1927"/>
            <ac:picMk id="20" creationId="{813D3A8B-A9B6-4326-8484-4ECD714BEF0B}"/>
          </ac:picMkLst>
        </pc:picChg>
        <pc:picChg chg="add mod">
          <ac:chgData name="Mili Diengdoh" userId="4e667e83-9d62-4727-9cfb-ee24b16ffb56" providerId="ADAL" clId="{03435394-4083-43B0-ADD5-3932E9D1F8B1}" dt="2020-07-15T10:41:44.902" v="603" actId="164"/>
          <ac:picMkLst>
            <pc:docMk/>
            <pc:sldMk cId="742173368" sldId="1927"/>
            <ac:picMk id="21" creationId="{10F9B48F-A56F-4AD4-B899-DB5039ED0B5F}"/>
          </ac:picMkLst>
        </pc:picChg>
        <pc:picChg chg="add mod">
          <ac:chgData name="Mili Diengdoh" userId="4e667e83-9d62-4727-9cfb-ee24b16ffb56" providerId="ADAL" clId="{03435394-4083-43B0-ADD5-3932E9D1F8B1}" dt="2020-07-15T10:42:23.993" v="613" actId="164"/>
          <ac:picMkLst>
            <pc:docMk/>
            <pc:sldMk cId="742173368" sldId="1927"/>
            <ac:picMk id="44" creationId="{3C8E365E-A62D-4BF6-BC2D-D1F4C9EEAF65}"/>
          </ac:picMkLst>
        </pc:picChg>
        <pc:picChg chg="add mod">
          <ac:chgData name="Mili Diengdoh" userId="4e667e83-9d62-4727-9cfb-ee24b16ffb56" providerId="ADAL" clId="{03435394-4083-43B0-ADD5-3932E9D1F8B1}" dt="2020-07-15T10:42:41.783" v="620" actId="164"/>
          <ac:picMkLst>
            <pc:docMk/>
            <pc:sldMk cId="742173368" sldId="1927"/>
            <ac:picMk id="51" creationId="{7F877525-D447-4D7A-AA94-836CA270F7BA}"/>
          </ac:picMkLst>
        </pc:picChg>
        <pc:picChg chg="add mod">
          <ac:chgData name="Mili Diengdoh" userId="4e667e83-9d62-4727-9cfb-ee24b16ffb56" providerId="ADAL" clId="{03435394-4083-43B0-ADD5-3932E9D1F8B1}" dt="2020-07-15T10:42:57.705" v="628" actId="164"/>
          <ac:picMkLst>
            <pc:docMk/>
            <pc:sldMk cId="742173368" sldId="1927"/>
            <ac:picMk id="60" creationId="{3E116C51-11FD-41A4-8A07-4EBBECCA4B3D}"/>
          </ac:picMkLst>
        </pc:picChg>
        <pc:picChg chg="add mod">
          <ac:chgData name="Mili Diengdoh" userId="4e667e83-9d62-4727-9cfb-ee24b16ffb56" providerId="ADAL" clId="{03435394-4083-43B0-ADD5-3932E9D1F8B1}" dt="2020-07-15T10:44:52.180" v="681" actId="13244"/>
          <ac:picMkLst>
            <pc:docMk/>
            <pc:sldMk cId="742173368" sldId="1927"/>
            <ac:picMk id="76" creationId="{6C24857D-A52A-4D42-BDCE-322B95187B8B}"/>
          </ac:picMkLst>
        </pc:picChg>
        <pc:picChg chg="add mod">
          <ac:chgData name="Mili Diengdoh" userId="4e667e83-9d62-4727-9cfb-ee24b16ffb56" providerId="ADAL" clId="{03435394-4083-43B0-ADD5-3932E9D1F8B1}" dt="2020-07-15T10:44:54.467" v="682" actId="13244"/>
          <ac:picMkLst>
            <pc:docMk/>
            <pc:sldMk cId="742173368" sldId="1927"/>
            <ac:picMk id="78" creationId="{F7931F22-AB5A-44CD-8246-AEEB4E348827}"/>
          </ac:picMkLst>
        </pc:picChg>
        <pc:picChg chg="add mod">
          <ac:chgData name="Mili Diengdoh" userId="4e667e83-9d62-4727-9cfb-ee24b16ffb56" providerId="ADAL" clId="{03435394-4083-43B0-ADD5-3932E9D1F8B1}" dt="2020-07-15T10:44:57.845" v="683" actId="13244"/>
          <ac:picMkLst>
            <pc:docMk/>
            <pc:sldMk cId="742173368" sldId="1927"/>
            <ac:picMk id="80" creationId="{B0591B5A-17EC-4128-83C5-B9E0F327EB2D}"/>
          </ac:picMkLst>
        </pc:picChg>
        <pc:picChg chg="add mod">
          <ac:chgData name="Mili Diengdoh" userId="4e667e83-9d62-4727-9cfb-ee24b16ffb56" providerId="ADAL" clId="{03435394-4083-43B0-ADD5-3932E9D1F8B1}" dt="2020-07-15T10:45:00.505" v="684" actId="13244"/>
          <ac:picMkLst>
            <pc:docMk/>
            <pc:sldMk cId="742173368" sldId="1927"/>
            <ac:picMk id="82" creationId="{0557C42F-C0F0-4218-9097-7FC2B1501357}"/>
          </ac:picMkLst>
        </pc:picChg>
        <pc:picChg chg="add mod">
          <ac:chgData name="Mili Diengdoh" userId="4e667e83-9d62-4727-9cfb-ee24b16ffb56" providerId="ADAL" clId="{03435394-4083-43B0-ADD5-3932E9D1F8B1}" dt="2020-07-15T10:45:03.867" v="685" actId="13244"/>
          <ac:picMkLst>
            <pc:docMk/>
            <pc:sldMk cId="742173368" sldId="1927"/>
            <ac:picMk id="84" creationId="{6BA2612C-B5D0-462C-A4EC-F74EEC70541F}"/>
          </ac:picMkLst>
        </pc:picChg>
        <pc:picChg chg="add mod">
          <ac:chgData name="Mili Diengdoh" userId="4e667e83-9d62-4727-9cfb-ee24b16ffb56" providerId="ADAL" clId="{03435394-4083-43B0-ADD5-3932E9D1F8B1}" dt="2020-07-15T10:45:05.812" v="686" actId="13244"/>
          <ac:picMkLst>
            <pc:docMk/>
            <pc:sldMk cId="742173368" sldId="1927"/>
            <ac:picMk id="86" creationId="{3EC52B68-53E0-41C1-A13D-EA7C584E40E2}"/>
          </ac:picMkLst>
        </pc:picChg>
        <pc:picChg chg="add mod">
          <ac:chgData name="Mili Diengdoh" userId="4e667e83-9d62-4727-9cfb-ee24b16ffb56" providerId="ADAL" clId="{03435394-4083-43B0-ADD5-3932E9D1F8B1}" dt="2020-07-15T10:45:06.734" v="687" actId="13244"/>
          <ac:picMkLst>
            <pc:docMk/>
            <pc:sldMk cId="742173368" sldId="1927"/>
            <ac:picMk id="88" creationId="{6756C847-94F2-44DE-91E8-0F471473F1FF}"/>
          </ac:picMkLst>
        </pc:picChg>
        <pc:cxnChg chg="add mod">
          <ac:chgData name="Mili Diengdoh" userId="4e667e83-9d62-4727-9cfb-ee24b16ffb56" providerId="ADAL" clId="{03435394-4083-43B0-ADD5-3932E9D1F8B1}" dt="2020-07-15T10:39:30.852" v="550" actId="465"/>
          <ac:cxnSpMkLst>
            <pc:docMk/>
            <pc:sldMk cId="742173368" sldId="1927"/>
            <ac:cxnSpMk id="45" creationId="{95555FBD-72B2-46B1-8729-D1A566264D30}"/>
          </ac:cxnSpMkLst>
        </pc:cxnChg>
        <pc:cxnChg chg="add mod">
          <ac:chgData name="Mili Diengdoh" userId="4e667e83-9d62-4727-9cfb-ee24b16ffb56" providerId="ADAL" clId="{03435394-4083-43B0-ADD5-3932E9D1F8B1}" dt="2020-07-15T10:39:30.852" v="550" actId="465"/>
          <ac:cxnSpMkLst>
            <pc:docMk/>
            <pc:sldMk cId="742173368" sldId="1927"/>
            <ac:cxnSpMk id="47" creationId="{008F1D30-AA28-47A6-8B7B-C685B7609112}"/>
          </ac:cxnSpMkLst>
        </pc:cxnChg>
        <pc:cxnChg chg="mod">
          <ac:chgData name="Mili Diengdoh" userId="4e667e83-9d62-4727-9cfb-ee24b16ffb56" providerId="ADAL" clId="{03435394-4083-43B0-ADD5-3932E9D1F8B1}" dt="2020-07-15T10:39:40.853" v="556" actId="465"/>
          <ac:cxnSpMkLst>
            <pc:docMk/>
            <pc:sldMk cId="742173368" sldId="1927"/>
            <ac:cxnSpMk id="55" creationId="{2DAC287E-1A4C-493E-9BE0-53A6CEBE4929}"/>
          </ac:cxnSpMkLst>
        </pc:cxnChg>
        <pc:cxnChg chg="mod">
          <ac:chgData name="Mili Diengdoh" userId="4e667e83-9d62-4727-9cfb-ee24b16ffb56" providerId="ADAL" clId="{03435394-4083-43B0-ADD5-3932E9D1F8B1}" dt="2020-07-15T10:39:40.853" v="556" actId="465"/>
          <ac:cxnSpMkLst>
            <pc:docMk/>
            <pc:sldMk cId="742173368" sldId="1927"/>
            <ac:cxnSpMk id="58" creationId="{12A69E57-A518-41B0-AF24-E016AA12A60D}"/>
          </ac:cxnSpMkLst>
        </pc:cxnChg>
        <pc:cxnChg chg="del">
          <ac:chgData name="Mili Diengdoh" userId="4e667e83-9d62-4727-9cfb-ee24b16ffb56" providerId="ADAL" clId="{03435394-4083-43B0-ADD5-3932E9D1F8B1}" dt="2020-07-15T10:37:52.324" v="498" actId="478"/>
          <ac:cxnSpMkLst>
            <pc:docMk/>
            <pc:sldMk cId="742173368" sldId="1927"/>
            <ac:cxnSpMk id="62" creationId="{EB13D468-E706-4535-8888-1B96543A63B0}"/>
          </ac:cxnSpMkLst>
        </pc:cxnChg>
        <pc:cxnChg chg="del">
          <ac:chgData name="Mili Diengdoh" userId="4e667e83-9d62-4727-9cfb-ee24b16ffb56" providerId="ADAL" clId="{03435394-4083-43B0-ADD5-3932E9D1F8B1}" dt="2020-07-15T10:37:50.017" v="497" actId="478"/>
          <ac:cxnSpMkLst>
            <pc:docMk/>
            <pc:sldMk cId="742173368" sldId="1927"/>
            <ac:cxnSpMk id="65" creationId="{405B8306-FA49-416D-B430-2638932E25DA}"/>
          </ac:cxnSpMkLst>
        </pc:cxnChg>
        <pc:cxnChg chg="mod">
          <ac:chgData name="Mili Diengdoh" userId="4e667e83-9d62-4727-9cfb-ee24b16ffb56" providerId="ADAL" clId="{03435394-4083-43B0-ADD5-3932E9D1F8B1}" dt="2020-07-15T10:39:30.852" v="550" actId="465"/>
          <ac:cxnSpMkLst>
            <pc:docMk/>
            <pc:sldMk cId="742173368" sldId="1927"/>
            <ac:cxnSpMk id="70" creationId="{C6E4AD5B-6165-41F5-89CD-0A265D644DC8}"/>
          </ac:cxnSpMkLst>
        </pc:cxnChg>
      </pc:sldChg>
      <pc:sldChg chg="addSp delSp mod">
        <pc:chgData name="Mili Diengdoh" userId="4e667e83-9d62-4727-9cfb-ee24b16ffb56" providerId="ADAL" clId="{03435394-4083-43B0-ADD5-3932E9D1F8B1}" dt="2020-07-14T17:27:48.259" v="5" actId="22"/>
        <pc:sldMkLst>
          <pc:docMk/>
          <pc:sldMk cId="212236870" sldId="1928"/>
        </pc:sldMkLst>
        <pc:picChg chg="add">
          <ac:chgData name="Mili Diengdoh" userId="4e667e83-9d62-4727-9cfb-ee24b16ffb56" providerId="ADAL" clId="{03435394-4083-43B0-ADD5-3932E9D1F8B1}" dt="2020-07-14T17:27:48.259" v="5" actId="22"/>
          <ac:picMkLst>
            <pc:docMk/>
            <pc:sldMk cId="212236870" sldId="1928"/>
            <ac:picMk id="2" creationId="{F86BF8D4-049F-45A9-9199-76D7F954F217}"/>
          </ac:picMkLst>
        </pc:picChg>
        <pc:picChg chg="del">
          <ac:chgData name="Mili Diengdoh" userId="4e667e83-9d62-4727-9cfb-ee24b16ffb56" providerId="ADAL" clId="{03435394-4083-43B0-ADD5-3932E9D1F8B1}" dt="2020-07-14T17:27:47.783" v="4" actId="478"/>
          <ac:picMkLst>
            <pc:docMk/>
            <pc:sldMk cId="212236870" sldId="1928"/>
            <ac:picMk id="5" creationId="{3B655DC6-FD52-4C04-AE4D-FE1068617087}"/>
          </ac:picMkLst>
        </pc:picChg>
      </pc:sldChg>
      <pc:sldChg chg="modSp mod">
        <pc:chgData name="Mili Diengdoh" userId="4e667e83-9d62-4727-9cfb-ee24b16ffb56" providerId="ADAL" clId="{03435394-4083-43B0-ADD5-3932E9D1F8B1}" dt="2020-07-15T10:17:05.114" v="206" actId="403"/>
        <pc:sldMkLst>
          <pc:docMk/>
          <pc:sldMk cId="515424118" sldId="1929"/>
        </pc:sldMkLst>
        <pc:spChg chg="mod">
          <ac:chgData name="Mili Diengdoh" userId="4e667e83-9d62-4727-9cfb-ee24b16ffb56" providerId="ADAL" clId="{03435394-4083-43B0-ADD5-3932E9D1F8B1}" dt="2020-07-15T10:17:05.114" v="206" actId="403"/>
          <ac:spMkLst>
            <pc:docMk/>
            <pc:sldMk cId="515424118" sldId="1929"/>
            <ac:spMk id="8" creationId="{480DBD3A-A6B0-4F62-9387-4B5B5E563790}"/>
          </ac:spMkLst>
        </pc:spChg>
        <pc:spChg chg="mod">
          <ac:chgData name="Mili Diengdoh" userId="4e667e83-9d62-4727-9cfb-ee24b16ffb56" providerId="ADAL" clId="{03435394-4083-43B0-ADD5-3932E9D1F8B1}" dt="2020-07-15T10:17:05.114" v="206" actId="403"/>
          <ac:spMkLst>
            <pc:docMk/>
            <pc:sldMk cId="515424118" sldId="1929"/>
            <ac:spMk id="14" creationId="{289A2726-E4AB-4023-9CCD-62B8BE57A4B2}"/>
          </ac:spMkLst>
        </pc:spChg>
        <pc:picChg chg="mod">
          <ac:chgData name="Mili Diengdoh" userId="4e667e83-9d62-4727-9cfb-ee24b16ffb56" providerId="ADAL" clId="{03435394-4083-43B0-ADD5-3932E9D1F8B1}" dt="2020-07-15T10:17:00.140" v="204" actId="12789"/>
          <ac:picMkLst>
            <pc:docMk/>
            <pc:sldMk cId="515424118" sldId="1929"/>
            <ac:picMk id="7" creationId="{C6B738B6-6621-4793-B77D-4BFB2090F894}"/>
          </ac:picMkLst>
        </pc:picChg>
        <pc:picChg chg="mod">
          <ac:chgData name="Mili Diengdoh" userId="4e667e83-9d62-4727-9cfb-ee24b16ffb56" providerId="ADAL" clId="{03435394-4083-43B0-ADD5-3932E9D1F8B1}" dt="2020-07-15T10:17:01.790" v="205" actId="12789"/>
          <ac:picMkLst>
            <pc:docMk/>
            <pc:sldMk cId="515424118" sldId="1929"/>
            <ac:picMk id="15" creationId="{6DED3058-7FA0-4093-B8F6-70519D1B574E}"/>
          </ac:picMkLst>
        </pc:picChg>
        <pc:cxnChg chg="mod">
          <ac:chgData name="Mili Diengdoh" userId="4e667e83-9d62-4727-9cfb-ee24b16ffb56" providerId="ADAL" clId="{03435394-4083-43B0-ADD5-3932E9D1F8B1}" dt="2020-07-15T10:16:58.174" v="203" actId="465"/>
          <ac:cxnSpMkLst>
            <pc:docMk/>
            <pc:sldMk cId="515424118" sldId="1929"/>
            <ac:cxnSpMk id="9" creationId="{B51E0360-C6B4-4247-AAC0-6D9C42244133}"/>
          </ac:cxnSpMkLst>
        </pc:cxnChg>
      </pc:sldChg>
      <pc:sldChg chg="addSp delSp modSp add mod modClrScheme chgLayout">
        <pc:chgData name="Mili Diengdoh" userId="4e667e83-9d62-4727-9cfb-ee24b16ffb56" providerId="ADAL" clId="{03435394-4083-43B0-ADD5-3932E9D1F8B1}" dt="2020-07-14T17:30:16.916" v="107" actId="14100"/>
        <pc:sldMkLst>
          <pc:docMk/>
          <pc:sldMk cId="4204266217" sldId="1931"/>
        </pc:sldMkLst>
        <pc:spChg chg="mod ord">
          <ac:chgData name="Mili Diengdoh" userId="4e667e83-9d62-4727-9cfb-ee24b16ffb56" providerId="ADAL" clId="{03435394-4083-43B0-ADD5-3932E9D1F8B1}" dt="2020-07-14T17:27:11.743" v="2"/>
          <ac:spMkLst>
            <pc:docMk/>
            <pc:sldMk cId="4204266217" sldId="1931"/>
            <ac:spMk id="2" creationId="{D0161B9C-B4A1-4E8B-BDD0-8D4B9DE9519A}"/>
          </ac:spMkLst>
        </pc:spChg>
        <pc:spChg chg="add del mod">
          <ac:chgData name="Mili Diengdoh" userId="4e667e83-9d62-4727-9cfb-ee24b16ffb56" providerId="ADAL" clId="{03435394-4083-43B0-ADD5-3932E9D1F8B1}" dt="2020-07-14T17:27:11.743" v="2"/>
          <ac:spMkLst>
            <pc:docMk/>
            <pc:sldMk cId="4204266217" sldId="1931"/>
            <ac:spMk id="3" creationId="{E818BF35-001A-469E-9AFF-1B156DCB17E2}"/>
          </ac:spMkLst>
        </pc:spChg>
        <pc:spChg chg="mod topLvl">
          <ac:chgData name="Mili Diengdoh" userId="4e667e83-9d62-4727-9cfb-ee24b16ffb56" providerId="ADAL" clId="{03435394-4083-43B0-ADD5-3932E9D1F8B1}" dt="2020-07-14T17:30:16.916" v="107" actId="14100"/>
          <ac:spMkLst>
            <pc:docMk/>
            <pc:sldMk cId="4204266217" sldId="1931"/>
            <ac:spMk id="8" creationId="{8FB0E4B4-9CCA-4D73-88E5-249D991D139A}"/>
          </ac:spMkLst>
        </pc:spChg>
        <pc:spChg chg="mod topLvl">
          <ac:chgData name="Mili Diengdoh" userId="4e667e83-9d62-4727-9cfb-ee24b16ffb56" providerId="ADAL" clId="{03435394-4083-43B0-ADD5-3932E9D1F8B1}" dt="2020-07-14T17:30:16.916" v="107" actId="14100"/>
          <ac:spMkLst>
            <pc:docMk/>
            <pc:sldMk cId="4204266217" sldId="1931"/>
            <ac:spMk id="13" creationId="{C96F43C2-D4D2-4F06-B95C-08F7AF3708D4}"/>
          </ac:spMkLst>
        </pc:spChg>
        <pc:spChg chg="mod topLvl">
          <ac:chgData name="Mili Diengdoh" userId="4e667e83-9d62-4727-9cfb-ee24b16ffb56" providerId="ADAL" clId="{03435394-4083-43B0-ADD5-3932E9D1F8B1}" dt="2020-07-14T17:30:16.916" v="107" actId="14100"/>
          <ac:spMkLst>
            <pc:docMk/>
            <pc:sldMk cId="4204266217" sldId="1931"/>
            <ac:spMk id="18" creationId="{1F8A96FF-8BBB-4E6A-BE9F-C872C8C02737}"/>
          </ac:spMkLst>
        </pc:spChg>
        <pc:spChg chg="mod topLvl">
          <ac:chgData name="Mili Diengdoh" userId="4e667e83-9d62-4727-9cfb-ee24b16ffb56" providerId="ADAL" clId="{03435394-4083-43B0-ADD5-3932E9D1F8B1}" dt="2020-07-14T17:30:16.916" v="107" actId="14100"/>
          <ac:spMkLst>
            <pc:docMk/>
            <pc:sldMk cId="4204266217" sldId="1931"/>
            <ac:spMk id="23" creationId="{9B2B3C04-28B3-49FD-B496-8F62F6A77411}"/>
          </ac:spMkLst>
        </pc:spChg>
        <pc:grpChg chg="add del mod">
          <ac:chgData name="Mili Diengdoh" userId="4e667e83-9d62-4727-9cfb-ee24b16ffb56" providerId="ADAL" clId="{03435394-4083-43B0-ADD5-3932E9D1F8B1}" dt="2020-07-14T17:30:13.739" v="106" actId="164"/>
          <ac:grpSpMkLst>
            <pc:docMk/>
            <pc:sldMk cId="4204266217" sldId="1931"/>
            <ac:grpSpMk id="16" creationId="{80DC417F-43BF-45F3-863F-3A0E766EA78E}"/>
          </ac:grpSpMkLst>
        </pc:grpChg>
        <pc:picChg chg="add del mod modCrop">
          <ac:chgData name="Mili Diengdoh" userId="4e667e83-9d62-4727-9cfb-ee24b16ffb56" providerId="ADAL" clId="{03435394-4083-43B0-ADD5-3932E9D1F8B1}" dt="2020-07-14T17:28:35.686" v="27" actId="478"/>
          <ac:picMkLst>
            <pc:docMk/>
            <pc:sldMk cId="4204266217" sldId="1931"/>
            <ac:picMk id="4" creationId="{210AB7B7-253F-4E78-B9E5-FCD7E9A7EBC8}"/>
          </ac:picMkLst>
        </pc:picChg>
        <pc:picChg chg="add del">
          <ac:chgData name="Mili Diengdoh" userId="4e667e83-9d62-4727-9cfb-ee24b16ffb56" providerId="ADAL" clId="{03435394-4083-43B0-ADD5-3932E9D1F8B1}" dt="2020-07-14T17:28:26.068" v="22" actId="22"/>
          <ac:picMkLst>
            <pc:docMk/>
            <pc:sldMk cId="4204266217" sldId="1931"/>
            <ac:picMk id="6" creationId="{67541D5E-F442-4ED4-91C6-9FCD756082F4}"/>
          </ac:picMkLst>
        </pc:picChg>
        <pc:picChg chg="del mod">
          <ac:chgData name="Mili Diengdoh" userId="4e667e83-9d62-4727-9cfb-ee24b16ffb56" providerId="ADAL" clId="{03435394-4083-43B0-ADD5-3932E9D1F8B1}" dt="2020-07-14T17:28:33.441" v="26" actId="478"/>
          <ac:picMkLst>
            <pc:docMk/>
            <pc:sldMk cId="4204266217" sldId="1931"/>
            <ac:picMk id="7" creationId="{05943437-4D0B-4A7D-ADD5-7AADBD910387}"/>
          </ac:picMkLst>
        </pc:picChg>
        <pc:picChg chg="add mod">
          <ac:chgData name="Mili Diengdoh" userId="4e667e83-9d62-4727-9cfb-ee24b16ffb56" providerId="ADAL" clId="{03435394-4083-43B0-ADD5-3932E9D1F8B1}" dt="2020-07-14T17:28:58.479" v="80" actId="962"/>
          <ac:picMkLst>
            <pc:docMk/>
            <pc:sldMk cId="4204266217" sldId="1931"/>
            <ac:picMk id="10" creationId="{E2F44687-4D17-4D34-ADC7-765FDE73B074}"/>
          </ac:picMkLst>
        </pc:picChg>
        <pc:picChg chg="add del mod modCrop">
          <ac:chgData name="Mili Diengdoh" userId="4e667e83-9d62-4727-9cfb-ee24b16ffb56" providerId="ADAL" clId="{03435394-4083-43B0-ADD5-3932E9D1F8B1}" dt="2020-07-14T17:29:47.267" v="95" actId="478"/>
          <ac:picMkLst>
            <pc:docMk/>
            <pc:sldMk cId="4204266217" sldId="1931"/>
            <ac:picMk id="11" creationId="{3D30CAC8-D7D8-41EC-867F-E78F4E1B87FA}"/>
          </ac:picMkLst>
        </pc:picChg>
        <pc:picChg chg="add mod">
          <ac:chgData name="Mili Diengdoh" userId="4e667e83-9d62-4727-9cfb-ee24b16ffb56" providerId="ADAL" clId="{03435394-4083-43B0-ADD5-3932E9D1F8B1}" dt="2020-07-14T17:29:48.964" v="96" actId="13244"/>
          <ac:picMkLst>
            <pc:docMk/>
            <pc:sldMk cId="4204266217" sldId="1931"/>
            <ac:picMk id="14" creationId="{14A4E64B-9756-44DF-8BAB-04CB647B54F1}"/>
          </ac:picMkLst>
        </pc:picChg>
        <pc:picChg chg="mod">
          <ac:chgData name="Mili Diengdoh" userId="4e667e83-9d62-4727-9cfb-ee24b16ffb56" providerId="ADAL" clId="{03435394-4083-43B0-ADD5-3932E9D1F8B1}" dt="2020-07-14T17:27:17.756" v="3" actId="1076"/>
          <ac:picMkLst>
            <pc:docMk/>
            <pc:sldMk cId="4204266217" sldId="1931"/>
            <ac:picMk id="17" creationId="{BECA40E2-EDA2-45B5-94CE-DC1DA5B1F820}"/>
          </ac:picMkLst>
        </pc:picChg>
        <pc:picChg chg="mod">
          <ac:chgData name="Mili Diengdoh" userId="4e667e83-9d62-4727-9cfb-ee24b16ffb56" providerId="ADAL" clId="{03435394-4083-43B0-ADD5-3932E9D1F8B1}" dt="2020-07-14T17:27:17.756" v="3" actId="1076"/>
          <ac:picMkLst>
            <pc:docMk/>
            <pc:sldMk cId="4204266217" sldId="1931"/>
            <ac:picMk id="24" creationId="{9F447135-15CE-4C96-B92C-B5200886E2DA}"/>
          </ac:picMkLst>
        </pc:picChg>
        <pc:picChg chg="del mod">
          <ac:chgData name="Mili Diengdoh" userId="4e667e83-9d62-4727-9cfb-ee24b16ffb56" providerId="ADAL" clId="{03435394-4083-43B0-ADD5-3932E9D1F8B1}" dt="2020-07-14T17:29:44.784" v="94" actId="478"/>
          <ac:picMkLst>
            <pc:docMk/>
            <pc:sldMk cId="4204266217" sldId="1931"/>
            <ac:picMk id="29" creationId="{3FB41B09-2D10-4DFF-92CC-96F4B0BA7D21}"/>
          </ac:picMkLst>
        </pc:picChg>
        <pc:cxnChg chg="mod topLvl">
          <ac:chgData name="Mili Diengdoh" userId="4e667e83-9d62-4727-9cfb-ee24b16ffb56" providerId="ADAL" clId="{03435394-4083-43B0-ADD5-3932E9D1F8B1}" dt="2020-07-14T17:30:16.916" v="107" actId="14100"/>
          <ac:cxnSpMkLst>
            <pc:docMk/>
            <pc:sldMk cId="4204266217" sldId="1931"/>
            <ac:cxnSpMk id="39" creationId="{778899B0-8985-407D-BEC6-117C1415ADD3}"/>
          </ac:cxnSpMkLst>
        </pc:cxnChg>
        <pc:cxnChg chg="mod topLvl">
          <ac:chgData name="Mili Diengdoh" userId="4e667e83-9d62-4727-9cfb-ee24b16ffb56" providerId="ADAL" clId="{03435394-4083-43B0-ADD5-3932E9D1F8B1}" dt="2020-07-14T17:30:16.916" v="107" actId="14100"/>
          <ac:cxnSpMkLst>
            <pc:docMk/>
            <pc:sldMk cId="4204266217" sldId="1931"/>
            <ac:cxnSpMk id="40" creationId="{F32E43E8-CA69-4BBE-8A5A-60867EC1B82E}"/>
          </ac:cxnSpMkLst>
        </pc:cxnChg>
        <pc:cxnChg chg="mod topLvl">
          <ac:chgData name="Mili Diengdoh" userId="4e667e83-9d62-4727-9cfb-ee24b16ffb56" providerId="ADAL" clId="{03435394-4083-43B0-ADD5-3932E9D1F8B1}" dt="2020-07-14T17:30:16.916" v="107" actId="14100"/>
          <ac:cxnSpMkLst>
            <pc:docMk/>
            <pc:sldMk cId="4204266217" sldId="1931"/>
            <ac:cxnSpMk id="41" creationId="{CE853C0C-C86B-414C-AC60-A6C7FDBEC90C}"/>
          </ac:cxnSpMkLst>
        </pc:cxnChg>
      </pc:sldChg>
    </pc:docChg>
  </pc:docChgLst>
  <pc:docChgLst>
    <pc:chgData name="Wanlambok Nongbet [Chillibreeze]" userId="6bf028ea-505a-4797-9fbe-498829f78d74" providerId="ADAL" clId="{BC548C95-44AE-4A17-8E42-F45FA39D96F6}"/>
    <pc:docChg chg="modSld">
      <pc:chgData name="Wanlambok Nongbet [Chillibreeze]" userId="6bf028ea-505a-4797-9fbe-498829f78d74" providerId="ADAL" clId="{BC548C95-44AE-4A17-8E42-F45FA39D96F6}" dt="2020-07-15T13:26:36.025" v="0" actId="2711"/>
      <pc:docMkLst>
        <pc:docMk/>
      </pc:docMkLst>
      <pc:sldChg chg="modSp mod">
        <pc:chgData name="Wanlambok Nongbet [Chillibreeze]" userId="6bf028ea-505a-4797-9fbe-498829f78d74" providerId="ADAL" clId="{BC548C95-44AE-4A17-8E42-F45FA39D96F6}" dt="2020-07-15T13:26:36.025" v="0" actId="2711"/>
        <pc:sldMkLst>
          <pc:docMk/>
          <pc:sldMk cId="4058212062" sldId="1883"/>
        </pc:sldMkLst>
        <pc:spChg chg="mod">
          <ac:chgData name="Wanlambok Nongbet [Chillibreeze]" userId="6bf028ea-505a-4797-9fbe-498829f78d74" providerId="ADAL" clId="{BC548C95-44AE-4A17-8E42-F45FA39D96F6}" dt="2020-07-15T13:26:36.025" v="0" actId="2711"/>
          <ac:spMkLst>
            <pc:docMk/>
            <pc:sldMk cId="4058212062" sldId="1883"/>
            <ac:spMk id="23" creationId="{F24395F2-6F7D-473A-A77B-9F77A02D2099}"/>
          </ac:spMkLst>
        </pc:spChg>
        <pc:spChg chg="mod">
          <ac:chgData name="Wanlambok Nongbet [Chillibreeze]" userId="6bf028ea-505a-4797-9fbe-498829f78d74" providerId="ADAL" clId="{BC548C95-44AE-4A17-8E42-F45FA39D96F6}" dt="2020-07-15T13:26:36.025" v="0" actId="2711"/>
          <ac:spMkLst>
            <pc:docMk/>
            <pc:sldMk cId="4058212062" sldId="1883"/>
            <ac:spMk id="27" creationId="{39AB26B7-967C-4FDF-B0DD-454EFDC4AB9E}"/>
          </ac:spMkLst>
        </pc:spChg>
        <pc:spChg chg="mod">
          <ac:chgData name="Wanlambok Nongbet [Chillibreeze]" userId="6bf028ea-505a-4797-9fbe-498829f78d74" providerId="ADAL" clId="{BC548C95-44AE-4A17-8E42-F45FA39D96F6}" dt="2020-07-15T13:26:36.025" v="0" actId="2711"/>
          <ac:spMkLst>
            <pc:docMk/>
            <pc:sldMk cId="4058212062" sldId="1883"/>
            <ac:spMk id="37" creationId="{C6249E00-A885-4C62-9CA5-692FFECC78F1}"/>
          </ac:spMkLst>
        </pc:spChg>
        <pc:spChg chg="mod">
          <ac:chgData name="Wanlambok Nongbet [Chillibreeze]" userId="6bf028ea-505a-4797-9fbe-498829f78d74" providerId="ADAL" clId="{BC548C95-44AE-4A17-8E42-F45FA39D96F6}" dt="2020-07-15T13:26:36.025" v="0" actId="2711"/>
          <ac:spMkLst>
            <pc:docMk/>
            <pc:sldMk cId="4058212062" sldId="1883"/>
            <ac:spMk id="47" creationId="{EFBE554A-DD88-41FB-AFD3-EDB32FAB2387}"/>
          </ac:spMkLst>
        </pc:spChg>
        <pc:spChg chg="mod">
          <ac:chgData name="Wanlambok Nongbet [Chillibreeze]" userId="6bf028ea-505a-4797-9fbe-498829f78d74" providerId="ADAL" clId="{BC548C95-44AE-4A17-8E42-F45FA39D96F6}" dt="2020-07-15T13:26:36.025" v="0" actId="2711"/>
          <ac:spMkLst>
            <pc:docMk/>
            <pc:sldMk cId="4058212062" sldId="1883"/>
            <ac:spMk id="58" creationId="{9D5AA769-14FD-4A28-B442-76EB9674FF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7/22/2020 4:47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7/22/2020 4:47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7/22/2020 4:47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br>
              <a:rPr lang="en-US" sz="882" b="0" kern="1200">
                <a:solidFill>
                  <a:schemeClr val="tx1"/>
                </a:solidFill>
                <a:effectLst/>
                <a:latin typeface="Segoe UI Light" pitchFamily="34" charset="0"/>
                <a:ea typeface="+mn-ea"/>
                <a:cs typeface="+mn-cs"/>
              </a:rPr>
            </a:br>
            <a:r>
              <a:rPr lang="en-US" sz="882" b="0" kern="1200">
                <a:solidFill>
                  <a:schemeClr val="tx1"/>
                </a:solidFill>
                <a:effectLst/>
                <a:latin typeface="Segoe UI Light" pitchFamily="34" charset="0"/>
                <a:ea typeface="+mn-ea"/>
                <a:cs typeface="+mn-cs"/>
              </a:rPr>
              <a:t>Use multiple stage builds - https://docs.docker.com/develop/develop-images/multistage-build/</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38032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 an Azure Container Registry - https://www.youtube.com/watch?v=IWbDG9cXa6s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000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Docker Support to an Existing Application - https://www.youtube.com/watch?v=pYkQjmUsA-8</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96847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7/22/2020 4:47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Follow the instructions at this location:</a:t>
            </a:r>
          </a:p>
          <a:p>
            <a:r>
              <a:rPr lang="en-US" sz="882" b="0" kern="1200">
                <a:solidFill>
                  <a:schemeClr val="tx1"/>
                </a:solidFill>
                <a:effectLst/>
                <a:latin typeface="Segoe UI Light" pitchFamily="34" charset="0"/>
                <a:ea typeface="+mn-ea"/>
                <a:cs typeface="+mn-cs"/>
              </a:rPr>
              <a:t>Modernizing your existing ASP.NET Apps with Azure -https://www.azuredevopslabs.com/labs/vstsextend/aspnetmodernize/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027404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7/22/2020 4:47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a:t>
            </a:r>
            <a:r>
              <a:rPr lang="en-US" sz="882" b="0" i="0" kern="1200">
                <a:solidFill>
                  <a:schemeClr val="tx1"/>
                </a:solidFill>
                <a:effectLst/>
                <a:latin typeface="Segoe UI Light" pitchFamily="34" charset="0"/>
                <a:ea typeface="+mn-ea"/>
                <a:cs typeface="+mn-cs"/>
              </a:rPr>
              <a:t>Multi-stage Docker files are characterized by containing more than one starting point provided as FROM instructions.</a:t>
            </a:r>
            <a:endParaRPr lang="en-US"/>
          </a:p>
          <a:p>
            <a:r>
              <a:rPr lang="en-US" sz="882" b="1" i="0" kern="1200">
                <a:solidFill>
                  <a:schemeClr val="tx1"/>
                </a:solidFill>
                <a:effectLst/>
                <a:latin typeface="Segoe UI Light" pitchFamily="34" charset="0"/>
                <a:ea typeface="+mn-ea"/>
                <a:cs typeface="+mn-cs"/>
              </a:rPr>
              <a:t>Q2 Answer</a:t>
            </a:r>
            <a:r>
              <a:rPr lang="en-US" sz="882" b="0" i="0" kern="1200">
                <a:solidFill>
                  <a:schemeClr val="tx1"/>
                </a:solidFill>
                <a:effectLst/>
                <a:latin typeface="Segoe UI Light" pitchFamily="34" charset="0"/>
                <a:ea typeface="+mn-ea"/>
                <a:cs typeface="+mn-cs"/>
              </a:rPr>
              <a:t>: The FROM clause in a multi-stage </a:t>
            </a:r>
            <a:r>
              <a:rPr lang="en-US" sz="882" b="0" i="0" kern="1200" err="1">
                <a:solidFill>
                  <a:schemeClr val="tx1"/>
                </a:solidFill>
                <a:effectLst/>
                <a:latin typeface="Segoe UI Light" pitchFamily="34" charset="0"/>
                <a:ea typeface="+mn-ea"/>
                <a:cs typeface="+mn-cs"/>
              </a:rPr>
              <a:t>Dockerfile</a:t>
            </a:r>
            <a:r>
              <a:rPr lang="en-US" sz="882" b="0" i="0" kern="1200">
                <a:solidFill>
                  <a:schemeClr val="tx1"/>
                </a:solidFill>
                <a:effectLst/>
                <a:latin typeface="Segoe UI Light" pitchFamily="34" charset="0"/>
                <a:ea typeface="+mn-ea"/>
                <a:cs typeface="+mn-cs"/>
              </a:rPr>
              <a:t> can contain an alias via an AS clause. The stages can refer to each other by number or by the alias names.</a:t>
            </a:r>
            <a:endParaRPr lang="en-US" sz="882" b="0" kern="1200">
              <a:solidFill>
                <a:schemeClr val="tx1"/>
              </a:solidFill>
              <a:effectLst/>
              <a:latin typeface="Segoe UI Light" pitchFamily="34" charset="0"/>
              <a:ea typeface="+mn-ea"/>
              <a:cs typeface="+mn-cs"/>
            </a:endParaRPr>
          </a:p>
          <a:p>
            <a:r>
              <a:rPr lang="en-US" sz="882" b="1" i="0" kern="1200">
                <a:solidFill>
                  <a:schemeClr val="tx1"/>
                </a:solidFill>
                <a:effectLst/>
                <a:latin typeface="Segoe UI Light" pitchFamily="34" charset="0"/>
                <a:ea typeface="+mn-ea"/>
                <a:cs typeface="+mn-cs"/>
              </a:rPr>
              <a:t>Q3 Answer</a:t>
            </a:r>
            <a:r>
              <a:rPr lang="en-US" sz="882" b="0" i="0" kern="1200">
                <a:solidFill>
                  <a:schemeClr val="tx1"/>
                </a:solidFill>
                <a:effectLst/>
                <a:latin typeface="Segoe UI Light" pitchFamily="34" charset="0"/>
                <a:ea typeface="+mn-ea"/>
                <a:cs typeface="+mn-cs"/>
              </a:rPr>
              <a:t>: Lines can be broken and continued on the next line of a </a:t>
            </a:r>
            <a:r>
              <a:rPr lang="en-US" sz="882" b="0" i="0" kern="1200" err="1">
                <a:solidFill>
                  <a:schemeClr val="tx1"/>
                </a:solidFill>
                <a:effectLst/>
                <a:latin typeface="Segoe UI Light" pitchFamily="34" charset="0"/>
                <a:ea typeface="+mn-ea"/>
                <a:cs typeface="+mn-cs"/>
              </a:rPr>
              <a:t>Dockerfile</a:t>
            </a:r>
            <a:r>
              <a:rPr lang="en-US" sz="882" b="0" i="0" kern="1200">
                <a:solidFill>
                  <a:schemeClr val="tx1"/>
                </a:solidFill>
                <a:effectLst/>
                <a:latin typeface="Segoe UI Light" pitchFamily="34" charset="0"/>
                <a:ea typeface="+mn-ea"/>
                <a:cs typeface="+mn-cs"/>
              </a:rPr>
              <a:t> by using the backslash character.</a:t>
            </a:r>
            <a:endParaRPr lang="en-US" sz="882" b="0" kern="1200">
              <a:solidFill>
                <a:schemeClr val="tx1"/>
              </a:solidFill>
              <a:effectLst/>
              <a:latin typeface="Segoe UI Light" pitchFamily="34" charset="0"/>
              <a:ea typeface="+mn-ea"/>
              <a:cs typeface="+mn-cs"/>
            </a:endParaRPr>
          </a:p>
          <a:p>
            <a:r>
              <a:rPr lang="en-US" b="1"/>
              <a:t>Q4 Answer: </a:t>
            </a:r>
            <a:r>
              <a:rPr lang="en-US" sz="882" b="0" i="0" kern="1200">
                <a:solidFill>
                  <a:schemeClr val="tx1"/>
                </a:solidFill>
                <a:effectLst/>
                <a:latin typeface="Segoe UI Light" pitchFamily="34" charset="0"/>
                <a:ea typeface="+mn-ea"/>
                <a:cs typeface="+mn-cs"/>
              </a:rPr>
              <a:t>Swarm, DC/OS, and AKS are supported.</a:t>
            </a:r>
            <a:endParaRPr lang="en-US" sz="882" b="0" kern="120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a:t>Q5 Answer: </a:t>
            </a:r>
            <a:r>
              <a:rPr lang="en-US" sz="882" b="0" i="0" kern="1200">
                <a:solidFill>
                  <a:schemeClr val="tx1"/>
                </a:solidFill>
                <a:effectLst/>
                <a:latin typeface="Segoe UI Light" pitchFamily="34" charset="0"/>
                <a:ea typeface="+mn-ea"/>
                <a:cs typeface="+mn-cs"/>
              </a:rPr>
              <a:t>The OCI used the Docker format as a starting point.</a:t>
            </a:r>
            <a:endParaRPr lang="en-US" sz="882" b="0" kern="120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1596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7/22/2020 4:47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7/22/2020 4:47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a:solidFill>
                  <a:schemeClr val="tx1"/>
                </a:solidFill>
                <a:effectLst/>
                <a:latin typeface="Segoe UI Light" pitchFamily="34" charset="0"/>
                <a:ea typeface="+mn-ea"/>
                <a:cs typeface="+mn-cs"/>
              </a:rPr>
              <a:t>Docker </a:t>
            </a:r>
            <a:r>
              <a:rPr lang="en-US" sz="882" b="0" kern="1200" err="1">
                <a:solidFill>
                  <a:schemeClr val="tx1"/>
                </a:solidFill>
                <a:effectLst/>
                <a:latin typeface="Segoe UI Light" pitchFamily="34" charset="0"/>
                <a:ea typeface="+mn-ea"/>
                <a:cs typeface="+mn-cs"/>
              </a:rPr>
              <a:t>Ebook</a:t>
            </a:r>
            <a:r>
              <a:rPr lang="en-US" sz="882" b="0" kern="1200">
                <a:solidFill>
                  <a:schemeClr val="tx1"/>
                </a:solidFill>
                <a:effectLst/>
                <a:latin typeface="Segoe UI Light" pitchFamily="34" charset="0"/>
                <a:ea typeface="+mn-ea"/>
                <a:cs typeface="+mn-cs"/>
              </a:rPr>
              <a:t>, Docker for the Virtualization Admin - https://goto.docker.com/docker-for-the-virtualization-admin.html</a:t>
            </a:r>
          </a:p>
          <a:p>
            <a:r>
              <a:rPr lang="en-US" sz="882" b="0" kern="1200">
                <a:solidFill>
                  <a:schemeClr val="tx1"/>
                </a:solidFill>
                <a:effectLst/>
                <a:latin typeface="Segoe UI Light" pitchFamily="34" charset="0"/>
                <a:ea typeface="+mn-ea"/>
                <a:cs typeface="+mn-cs"/>
              </a:rPr>
              <a:t>Mark Russinovich blog post on Containers: Docker, Windows, and Trends- https://azure.microsoft.com/en-us/blog/containers-docker-windows-and-trends/</a:t>
            </a:r>
          </a:p>
          <a:p>
            <a:br>
              <a:rPr lang="en-US" sz="882" b="0" kern="1200">
                <a:solidFill>
                  <a:schemeClr val="tx1"/>
                </a:solidFill>
                <a:effectLst/>
                <a:latin typeface="Segoe UI Light" pitchFamily="34" charset="0"/>
                <a:ea typeface="+mn-ea"/>
                <a:cs typeface="+mn-cs"/>
              </a:rPr>
            </a:br>
            <a:endParaRPr lang="en-US" sz="882" b="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4860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3877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a:solidFill>
                  <a:schemeClr val="tx1"/>
                </a:solidFill>
                <a:effectLst/>
                <a:latin typeface="Segoe UI Light" pitchFamily="34" charset="0"/>
                <a:ea typeface="+mn-ea"/>
                <a:cs typeface="+mn-cs"/>
              </a:rPr>
              <a:t>Azure Container Instances - https://azure.microsoft.com/en-us/services/container-instances/</a:t>
            </a:r>
          </a:p>
          <a:p>
            <a:r>
              <a:rPr lang="en-US" sz="882" b="0" kern="1200">
                <a:solidFill>
                  <a:schemeClr val="tx1"/>
                </a:solidFill>
                <a:effectLst/>
                <a:latin typeface="Segoe UI Light" pitchFamily="34" charset="0"/>
                <a:ea typeface="+mn-ea"/>
                <a:cs typeface="+mn-cs"/>
              </a:rPr>
              <a:t>Azure Kubernetes Service - https://azure.microsoft.com/en-us/services/kubernetes-service/</a:t>
            </a:r>
          </a:p>
          <a:p>
            <a:r>
              <a:rPr lang="en-US" sz="882" b="0" kern="1200">
                <a:solidFill>
                  <a:schemeClr val="tx1"/>
                </a:solidFill>
                <a:effectLst/>
                <a:latin typeface="Segoe UI Light" pitchFamily="34" charset="0"/>
                <a:ea typeface="+mn-ea"/>
                <a:cs typeface="+mn-cs"/>
              </a:rPr>
              <a:t>Azure Container Registry - https://azure.microsoft.com/en-us/services/container-registry/</a:t>
            </a:r>
          </a:p>
          <a:p>
            <a:r>
              <a:rPr lang="en-US" sz="882" b="0" kern="1200">
                <a:solidFill>
                  <a:schemeClr val="tx1"/>
                </a:solidFill>
                <a:effectLst/>
                <a:latin typeface="Segoe UI Light" pitchFamily="34" charset="0"/>
                <a:ea typeface="+mn-ea"/>
                <a:cs typeface="+mn-cs"/>
              </a:rPr>
              <a:t>Azure Service Fabric - https://azure.microsoft.com/en-us/services/service-fabric/</a:t>
            </a:r>
          </a:p>
          <a:p>
            <a:r>
              <a:rPr lang="en-US" sz="882" b="0" kern="1200">
                <a:solidFill>
                  <a:schemeClr val="tx1"/>
                </a:solidFill>
                <a:effectLst/>
                <a:latin typeface="Segoe UI Light" pitchFamily="34" charset="0"/>
                <a:ea typeface="+mn-ea"/>
                <a:cs typeface="+mn-cs"/>
              </a:rPr>
              <a:t>Azure App Service - https://azure.microsoft.com/en-us/services/app-service/</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303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br>
              <a:rPr lang="en-US" sz="882" b="0" kern="1200">
                <a:solidFill>
                  <a:schemeClr val="tx1"/>
                </a:solidFill>
                <a:effectLst/>
                <a:latin typeface="Segoe UI Light" pitchFamily="34" charset="0"/>
                <a:ea typeface="+mn-ea"/>
                <a:cs typeface="+mn-cs"/>
              </a:rPr>
            </a:br>
            <a:r>
              <a:rPr lang="en-US" sz="882" b="0" kern="1200" err="1">
                <a:solidFill>
                  <a:schemeClr val="tx1"/>
                </a:solidFill>
                <a:effectLst/>
                <a:latin typeface="Segoe UI Light" pitchFamily="34" charset="0"/>
                <a:ea typeface="+mn-ea"/>
                <a:cs typeface="+mn-cs"/>
              </a:rPr>
              <a:t>Dockerfile</a:t>
            </a:r>
            <a:r>
              <a:rPr lang="en-US" sz="882" b="0" kern="1200">
                <a:solidFill>
                  <a:schemeClr val="tx1"/>
                </a:solidFill>
                <a:effectLst/>
                <a:latin typeface="Segoe UI Light" pitchFamily="34" charset="0"/>
                <a:ea typeface="+mn-ea"/>
                <a:cs typeface="+mn-cs"/>
              </a:rPr>
              <a:t> reference - https://docs.docker.com/engine/reference/builder/</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79893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Demonstration: Adding Docker Support to an Existing App explains the code sample in the student guide.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7/22/2020 4:47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189144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6093576" cy="6995387"/>
          </a:xfrm>
          <a:prstGeom prst="rect">
            <a:avLst/>
          </a:prstGeom>
        </p:spPr>
      </p:pic>
    </p:spTree>
    <p:extLst>
      <p:ext uri="{BB962C8B-B14F-4D97-AF65-F5344CB8AC3E}">
        <p14:creationId xmlns:p14="http://schemas.microsoft.com/office/powerpoint/2010/main" val="14883336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41465373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8" r:id="rId7"/>
    <p:sldLayoutId id="2147484615" r:id="rId8"/>
    <p:sldLayoutId id="2147484572" r:id="rId9"/>
    <p:sldLayoutId id="2147484625"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wmf"/><Relationship Id="rId4" Type="http://schemas.openxmlformats.org/officeDocument/2006/relationships/image" Target="../media/image27.wmf"/></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emf"/><Relationship Id="rId4" Type="http://schemas.openxmlformats.org/officeDocument/2006/relationships/image" Target="../media/image32.emf"/><Relationship Id="rId9"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azuredevopslabs.com/labs/vstsextend/aspnetmodernize/" TargetMode="External"/><Relationship Id="rId7" Type="http://schemas.openxmlformats.org/officeDocument/2006/relationships/image" Target="../media/image31.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wmf"/><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742936"/>
            <a:ext cx="5537797" cy="3508653"/>
          </a:xfrm>
        </p:spPr>
        <p:txBody>
          <a:bodyPr wrap="square">
            <a:spAutoFit/>
          </a:bodyPr>
          <a:lstStyle/>
          <a:p>
            <a:r>
              <a:rPr lang="en-US" dirty="0"/>
              <a:t>AZ-400.00</a:t>
            </a:r>
            <a:br>
              <a:rPr lang="en-US" dirty="0"/>
            </a:br>
            <a:r>
              <a:rPr lang="en-US" dirty="0"/>
              <a:t>Module 08: </a:t>
            </a:r>
            <a:br>
              <a:rPr lang="en-US" dirty="0"/>
            </a:br>
            <a:r>
              <a:rPr lang="en-US" dirty="0"/>
              <a:t>Implementing a container build strategy</a:t>
            </a:r>
          </a:p>
        </p:txBody>
      </p:sp>
    </p:spTree>
    <p:extLst>
      <p:ext uri="{BB962C8B-B14F-4D97-AF65-F5344CB8AC3E}">
        <p14:creationId xmlns:p14="http://schemas.microsoft.com/office/powerpoint/2010/main" val="39266270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CD25-5FF8-4959-9E94-638C4B7917D3}"/>
              </a:ext>
            </a:extLst>
          </p:cNvPr>
          <p:cNvSpPr>
            <a:spLocks noGrp="1"/>
          </p:cNvSpPr>
          <p:nvPr>
            <p:ph type="title"/>
          </p:nvPr>
        </p:nvSpPr>
        <p:spPr/>
        <p:txBody>
          <a:bodyPr/>
          <a:lstStyle/>
          <a:p>
            <a:r>
              <a:rPr lang="en-US"/>
              <a:t>Azure container related services</a:t>
            </a:r>
          </a:p>
        </p:txBody>
      </p:sp>
      <p:pic>
        <p:nvPicPr>
          <p:cNvPr id="50" name="Picture 49" descr="Icon of a square with two smaller squares inside it">
            <a:extLst>
              <a:ext uri="{FF2B5EF4-FFF2-40B4-BE49-F238E27FC236}">
                <a16:creationId xmlns:a16="http://schemas.microsoft.com/office/drawing/2014/main" id="{70EFC05A-D22F-4EFF-B1EF-14E235F3C1CA}"/>
              </a:ext>
            </a:extLst>
          </p:cNvPr>
          <p:cNvPicPr>
            <a:picLocks noChangeAspect="1"/>
          </p:cNvPicPr>
          <p:nvPr/>
        </p:nvPicPr>
        <p:blipFill>
          <a:blip r:embed="rId3"/>
          <a:stretch>
            <a:fillRect/>
          </a:stretch>
        </p:blipFill>
        <p:spPr>
          <a:xfrm>
            <a:off x="433323" y="1181719"/>
            <a:ext cx="952500" cy="952500"/>
          </a:xfrm>
          <a:prstGeom prst="rect">
            <a:avLst/>
          </a:prstGeom>
        </p:spPr>
      </p:pic>
      <p:sp>
        <p:nvSpPr>
          <p:cNvPr id="7" name="Rectangle 6">
            <a:extLst>
              <a:ext uri="{FF2B5EF4-FFF2-40B4-BE49-F238E27FC236}">
                <a16:creationId xmlns:a16="http://schemas.microsoft.com/office/drawing/2014/main" id="{E45BA547-F045-4B6E-9068-726D7200986D}"/>
              </a:ext>
            </a:extLst>
          </p:cNvPr>
          <p:cNvSpPr>
            <a:spLocks/>
          </p:cNvSpPr>
          <p:nvPr/>
        </p:nvSpPr>
        <p:spPr>
          <a:xfrm>
            <a:off x="1693680" y="1340005"/>
            <a:ext cx="10314432"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a:solidFill>
                  <a:schemeClr val="tx1"/>
                </a:solidFill>
                <a:latin typeface="+mj-lt"/>
              </a:rPr>
              <a:t>Azure Container Instances </a:t>
            </a:r>
            <a:r>
              <a:rPr lang="en-US" sz="2000">
                <a:solidFill>
                  <a:schemeClr val="tx1"/>
                </a:solidFill>
              </a:rPr>
              <a:t>let you focus on creating your applications rather than provisioning and management of the infrastructure</a:t>
            </a:r>
          </a:p>
        </p:txBody>
      </p:sp>
      <p:cxnSp>
        <p:nvCxnSpPr>
          <p:cNvPr id="24" name="Straight Connector 23">
            <a:extLst>
              <a:ext uri="{FF2B5EF4-FFF2-40B4-BE49-F238E27FC236}">
                <a16:creationId xmlns:a16="http://schemas.microsoft.com/office/drawing/2014/main" id="{6766514F-013B-4DA1-9FCE-0CC46EB30471}"/>
              </a:ext>
              <a:ext uri="{C183D7F6-B498-43B3-948B-1728B52AA6E4}">
                <adec:decorative xmlns:adec="http://schemas.microsoft.com/office/drawing/2017/decorative" val="1"/>
              </a:ext>
            </a:extLst>
          </p:cNvPr>
          <p:cNvCxnSpPr>
            <a:cxnSpLocks/>
          </p:cNvCxnSpPr>
          <p:nvPr/>
        </p:nvCxnSpPr>
        <p:spPr>
          <a:xfrm flipV="1">
            <a:off x="1693680" y="2206482"/>
            <a:ext cx="103144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series of circles arranged in a circular pattern">
            <a:extLst>
              <a:ext uri="{FF2B5EF4-FFF2-40B4-BE49-F238E27FC236}">
                <a16:creationId xmlns:a16="http://schemas.microsoft.com/office/drawing/2014/main" id="{6C232EDC-2160-4188-B734-806DFE7F093A}"/>
              </a:ext>
            </a:extLst>
          </p:cNvPr>
          <p:cNvPicPr>
            <a:picLocks noChangeAspect="1"/>
          </p:cNvPicPr>
          <p:nvPr/>
        </p:nvPicPr>
        <p:blipFill>
          <a:blip r:embed="rId4"/>
          <a:stretch>
            <a:fillRect/>
          </a:stretch>
        </p:blipFill>
        <p:spPr>
          <a:xfrm>
            <a:off x="433323" y="2279888"/>
            <a:ext cx="952500" cy="952500"/>
          </a:xfrm>
          <a:prstGeom prst="rect">
            <a:avLst/>
          </a:prstGeom>
        </p:spPr>
      </p:pic>
      <p:sp>
        <p:nvSpPr>
          <p:cNvPr id="11" name="Rectangle 10">
            <a:extLst>
              <a:ext uri="{FF2B5EF4-FFF2-40B4-BE49-F238E27FC236}">
                <a16:creationId xmlns:a16="http://schemas.microsoft.com/office/drawing/2014/main" id="{359309A0-8514-4528-81A8-E4CAAB57AFF6}"/>
              </a:ext>
            </a:extLst>
          </p:cNvPr>
          <p:cNvSpPr/>
          <p:nvPr/>
        </p:nvSpPr>
        <p:spPr>
          <a:xfrm>
            <a:off x="1693680" y="2603215"/>
            <a:ext cx="10314432"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a:solidFill>
                  <a:schemeClr val="tx1"/>
                </a:solidFill>
                <a:latin typeface="+mj-lt"/>
              </a:rPr>
              <a:t>Azure Kubernetes Service </a:t>
            </a:r>
            <a:r>
              <a:rPr lang="en-US" sz="2000">
                <a:solidFill>
                  <a:schemeClr val="tx1"/>
                </a:solidFill>
              </a:rPr>
              <a:t>is the de facto standard for container orchestration</a:t>
            </a:r>
          </a:p>
        </p:txBody>
      </p:sp>
      <p:cxnSp>
        <p:nvCxnSpPr>
          <p:cNvPr id="25" name="Straight Connector 24">
            <a:extLst>
              <a:ext uri="{FF2B5EF4-FFF2-40B4-BE49-F238E27FC236}">
                <a16:creationId xmlns:a16="http://schemas.microsoft.com/office/drawing/2014/main" id="{9094EB62-9E4D-45B7-9C31-EE654F8F6C58}"/>
              </a:ext>
              <a:ext uri="{C183D7F6-B498-43B3-948B-1728B52AA6E4}">
                <adec:decorative xmlns:adec="http://schemas.microsoft.com/office/drawing/2017/decorative" val="1"/>
              </a:ext>
            </a:extLst>
          </p:cNvPr>
          <p:cNvCxnSpPr>
            <a:cxnSpLocks/>
          </p:cNvCxnSpPr>
          <p:nvPr/>
        </p:nvCxnSpPr>
        <p:spPr>
          <a:xfrm flipV="1">
            <a:off x="1693680" y="3305032"/>
            <a:ext cx="103144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books stacked together">
            <a:extLst>
              <a:ext uri="{FF2B5EF4-FFF2-40B4-BE49-F238E27FC236}">
                <a16:creationId xmlns:a16="http://schemas.microsoft.com/office/drawing/2014/main" id="{188BB8B4-6813-434B-AFA8-02A72CD9C152}"/>
              </a:ext>
            </a:extLst>
          </p:cNvPr>
          <p:cNvPicPr>
            <a:picLocks noChangeAspect="1"/>
          </p:cNvPicPr>
          <p:nvPr/>
        </p:nvPicPr>
        <p:blipFill>
          <a:blip r:embed="rId5"/>
          <a:stretch>
            <a:fillRect/>
          </a:stretch>
        </p:blipFill>
        <p:spPr>
          <a:xfrm>
            <a:off x="433323" y="3378057"/>
            <a:ext cx="952500" cy="952500"/>
          </a:xfrm>
          <a:prstGeom prst="rect">
            <a:avLst/>
          </a:prstGeom>
        </p:spPr>
      </p:pic>
      <p:sp>
        <p:nvSpPr>
          <p:cNvPr id="15" name="Rectangle 14">
            <a:extLst>
              <a:ext uri="{FF2B5EF4-FFF2-40B4-BE49-F238E27FC236}">
                <a16:creationId xmlns:a16="http://schemas.microsoft.com/office/drawing/2014/main" id="{5C0EBDC6-FF7F-4D88-863B-398D862E6F72}"/>
              </a:ext>
            </a:extLst>
          </p:cNvPr>
          <p:cNvSpPr/>
          <p:nvPr/>
        </p:nvSpPr>
        <p:spPr>
          <a:xfrm>
            <a:off x="1693680" y="3701765"/>
            <a:ext cx="10314432"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a:solidFill>
                  <a:schemeClr val="tx1"/>
                </a:solidFill>
                <a:latin typeface="+mj-lt"/>
              </a:rPr>
              <a:t>Azure Container Registry </a:t>
            </a:r>
            <a:r>
              <a:rPr lang="en-US" sz="2000">
                <a:solidFill>
                  <a:schemeClr val="tx1"/>
                </a:solidFill>
              </a:rPr>
              <a:t>lets you store and manage container images in a central registry</a:t>
            </a:r>
          </a:p>
        </p:txBody>
      </p:sp>
      <p:cxnSp>
        <p:nvCxnSpPr>
          <p:cNvPr id="26" name="Straight Connector 25">
            <a:extLst>
              <a:ext uri="{FF2B5EF4-FFF2-40B4-BE49-F238E27FC236}">
                <a16:creationId xmlns:a16="http://schemas.microsoft.com/office/drawing/2014/main" id="{FA33ADE8-1F98-459F-9FA7-15D0C09FBCFC}"/>
              </a:ext>
              <a:ext uri="{C183D7F6-B498-43B3-948B-1728B52AA6E4}">
                <adec:decorative xmlns:adec="http://schemas.microsoft.com/office/drawing/2017/decorative" val="1"/>
              </a:ext>
            </a:extLst>
          </p:cNvPr>
          <p:cNvCxnSpPr>
            <a:cxnSpLocks/>
          </p:cNvCxnSpPr>
          <p:nvPr/>
        </p:nvCxnSpPr>
        <p:spPr>
          <a:xfrm flipV="1">
            <a:off x="1693680" y="4403582"/>
            <a:ext cx="103144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6" name="Picture 55" descr="Icon of a computer screen">
            <a:extLst>
              <a:ext uri="{FF2B5EF4-FFF2-40B4-BE49-F238E27FC236}">
                <a16:creationId xmlns:a16="http://schemas.microsoft.com/office/drawing/2014/main" id="{EBCDD30A-CF32-4CF0-9BC5-92048C8C12C3}"/>
              </a:ext>
            </a:extLst>
          </p:cNvPr>
          <p:cNvPicPr>
            <a:picLocks noChangeAspect="1"/>
          </p:cNvPicPr>
          <p:nvPr/>
        </p:nvPicPr>
        <p:blipFill>
          <a:blip r:embed="rId6"/>
          <a:stretch>
            <a:fillRect/>
          </a:stretch>
        </p:blipFill>
        <p:spPr>
          <a:xfrm>
            <a:off x="433323" y="4476226"/>
            <a:ext cx="952500" cy="952500"/>
          </a:xfrm>
          <a:prstGeom prst="rect">
            <a:avLst/>
          </a:prstGeom>
        </p:spPr>
      </p:pic>
      <p:sp>
        <p:nvSpPr>
          <p:cNvPr id="19" name="Rectangle 18">
            <a:extLst>
              <a:ext uri="{FF2B5EF4-FFF2-40B4-BE49-F238E27FC236}">
                <a16:creationId xmlns:a16="http://schemas.microsoft.com/office/drawing/2014/main" id="{B2780C8B-AA6C-4E64-AE9A-CFCE35A986C8}"/>
              </a:ext>
            </a:extLst>
          </p:cNvPr>
          <p:cNvSpPr/>
          <p:nvPr/>
        </p:nvSpPr>
        <p:spPr>
          <a:xfrm>
            <a:off x="1693680" y="4800315"/>
            <a:ext cx="10314432"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a:solidFill>
                  <a:schemeClr val="tx1"/>
                </a:solidFill>
                <a:latin typeface="+mj-lt"/>
              </a:rPr>
              <a:t>Azure Service Fabric </a:t>
            </a:r>
            <a:r>
              <a:rPr lang="en-US" sz="2000">
                <a:solidFill>
                  <a:schemeClr val="tx1"/>
                </a:solidFill>
              </a:rPr>
              <a:t>to build and operate always-on, scalable, distributed apps</a:t>
            </a:r>
          </a:p>
        </p:txBody>
      </p:sp>
      <p:cxnSp>
        <p:nvCxnSpPr>
          <p:cNvPr id="27" name="Straight Connector 26">
            <a:extLst>
              <a:ext uri="{FF2B5EF4-FFF2-40B4-BE49-F238E27FC236}">
                <a16:creationId xmlns:a16="http://schemas.microsoft.com/office/drawing/2014/main" id="{EF69F947-567A-4E2E-88DD-930071CA4BEC}"/>
              </a:ext>
              <a:ext uri="{C183D7F6-B498-43B3-948B-1728B52AA6E4}">
                <adec:decorative xmlns:adec="http://schemas.microsoft.com/office/drawing/2017/decorative" val="1"/>
              </a:ext>
            </a:extLst>
          </p:cNvPr>
          <p:cNvCxnSpPr>
            <a:cxnSpLocks/>
          </p:cNvCxnSpPr>
          <p:nvPr/>
        </p:nvCxnSpPr>
        <p:spPr>
          <a:xfrm flipV="1">
            <a:off x="1693680" y="5502132"/>
            <a:ext cx="103144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three squares and a cloud">
            <a:extLst>
              <a:ext uri="{FF2B5EF4-FFF2-40B4-BE49-F238E27FC236}">
                <a16:creationId xmlns:a16="http://schemas.microsoft.com/office/drawing/2014/main" id="{97253FBB-8E67-4FD7-A5F6-14702BAEB95A}"/>
              </a:ext>
            </a:extLst>
          </p:cNvPr>
          <p:cNvPicPr>
            <a:picLocks noChangeAspect="1"/>
          </p:cNvPicPr>
          <p:nvPr/>
        </p:nvPicPr>
        <p:blipFill>
          <a:blip r:embed="rId7"/>
          <a:stretch>
            <a:fillRect/>
          </a:stretch>
        </p:blipFill>
        <p:spPr>
          <a:xfrm>
            <a:off x="433323" y="5574395"/>
            <a:ext cx="952500" cy="952500"/>
          </a:xfrm>
          <a:prstGeom prst="rect">
            <a:avLst/>
          </a:prstGeom>
        </p:spPr>
      </p:pic>
      <p:sp>
        <p:nvSpPr>
          <p:cNvPr id="20" name="Rectangle 19">
            <a:extLst>
              <a:ext uri="{FF2B5EF4-FFF2-40B4-BE49-F238E27FC236}">
                <a16:creationId xmlns:a16="http://schemas.microsoft.com/office/drawing/2014/main" id="{53746A70-DE95-4FD6-83BD-86940750C52B}"/>
              </a:ext>
            </a:extLst>
          </p:cNvPr>
          <p:cNvSpPr/>
          <p:nvPr/>
        </p:nvSpPr>
        <p:spPr>
          <a:xfrm>
            <a:off x="1693680" y="5734205"/>
            <a:ext cx="10314432"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a:solidFill>
                  <a:schemeClr val="tx1"/>
                </a:solidFill>
                <a:latin typeface="+mj-lt"/>
              </a:rPr>
              <a:t>Azure App Service</a:t>
            </a:r>
            <a:r>
              <a:rPr lang="en-US" sz="2000">
                <a:solidFill>
                  <a:schemeClr val="tx1"/>
                </a:solidFill>
              </a:rPr>
              <a:t> provides a managed service for both Windows and Linux based</a:t>
            </a:r>
            <a:br>
              <a:rPr lang="en-US" sz="2000">
                <a:solidFill>
                  <a:schemeClr val="tx1"/>
                </a:solidFill>
              </a:rPr>
            </a:br>
            <a:r>
              <a:rPr lang="en-US" sz="2000">
                <a:solidFill>
                  <a:schemeClr val="tx1"/>
                </a:solidFill>
              </a:rPr>
              <a:t>web applications</a:t>
            </a:r>
          </a:p>
        </p:txBody>
      </p:sp>
    </p:spTree>
    <p:extLst>
      <p:ext uri="{BB962C8B-B14F-4D97-AF65-F5344CB8AC3E}">
        <p14:creationId xmlns:p14="http://schemas.microsoft.com/office/powerpoint/2010/main" val="24321645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568-E33A-42FB-B567-A2A74D72DF87}"/>
              </a:ext>
            </a:extLst>
          </p:cNvPr>
          <p:cNvSpPr>
            <a:spLocks noGrp="1"/>
          </p:cNvSpPr>
          <p:nvPr>
            <p:ph type="title"/>
          </p:nvPr>
        </p:nvSpPr>
        <p:spPr/>
        <p:txBody>
          <a:bodyPr/>
          <a:lstStyle/>
          <a:p>
            <a:r>
              <a:rPr lang="en-US" err="1"/>
              <a:t>Dockerfile</a:t>
            </a:r>
            <a:r>
              <a:rPr lang="en-US"/>
              <a:t> core concepts</a:t>
            </a:r>
          </a:p>
        </p:txBody>
      </p:sp>
      <p:sp>
        <p:nvSpPr>
          <p:cNvPr id="3" name="Text Placeholder 2">
            <a:extLst>
              <a:ext uri="{FF2B5EF4-FFF2-40B4-BE49-F238E27FC236}">
                <a16:creationId xmlns:a16="http://schemas.microsoft.com/office/drawing/2014/main" id="{A3D303E6-5EF6-4BF0-B3F6-B0D9540B6405}"/>
              </a:ext>
            </a:extLst>
          </p:cNvPr>
          <p:cNvSpPr>
            <a:spLocks noGrp="1"/>
          </p:cNvSpPr>
          <p:nvPr>
            <p:ph type="body" sz="quarter" idx="4294967295"/>
          </p:nvPr>
        </p:nvSpPr>
        <p:spPr>
          <a:xfrm>
            <a:off x="427038" y="1498599"/>
            <a:ext cx="11571287" cy="3997325"/>
          </a:xfrm>
          <a:ln w="19050">
            <a:solidFill>
              <a:schemeClr val="tx2"/>
            </a:solidFill>
          </a:ln>
        </p:spPr>
        <p:txBody>
          <a:bodyPr lIns="182880" tIns="146304" rIns="182880" bIns="146304">
            <a:noAutofit/>
          </a:bodyPr>
          <a:lstStyle/>
          <a:p>
            <a:r>
              <a:rPr lang="en-US">
                <a:latin typeface="Consolas" panose="020B0609020204030204" pitchFamily="49" charset="0"/>
              </a:rPr>
              <a:t>FROM ubuntu</a:t>
            </a:r>
          </a:p>
          <a:p>
            <a:r>
              <a:rPr lang="en-US">
                <a:latin typeface="Consolas" panose="020B0609020204030204" pitchFamily="49" charset="0"/>
              </a:rPr>
              <a:t>LABEL maintainer="greglow@contoso.com"</a:t>
            </a:r>
          </a:p>
          <a:p>
            <a:r>
              <a:rPr lang="en-US">
                <a:latin typeface="Consolas" panose="020B0609020204030204" pitchFamily="49" charset="0"/>
              </a:rPr>
              <a:t>ADD </a:t>
            </a:r>
            <a:r>
              <a:rPr lang="en-US" err="1">
                <a:latin typeface="Consolas" panose="020B0609020204030204" pitchFamily="49" charset="0"/>
              </a:rPr>
              <a:t>appsetup</a:t>
            </a:r>
            <a:r>
              <a:rPr lang="en-US">
                <a:latin typeface="Consolas" panose="020B0609020204030204" pitchFamily="49" charset="0"/>
              </a:rPr>
              <a:t> /</a:t>
            </a:r>
          </a:p>
          <a:p>
            <a:r>
              <a:rPr lang="en-US">
                <a:latin typeface="Consolas" panose="020B0609020204030204" pitchFamily="49" charset="0"/>
              </a:rPr>
              <a:t>RUN /bin/bash -c 'source $HOME/.</a:t>
            </a:r>
            <a:r>
              <a:rPr lang="en-US" err="1">
                <a:latin typeface="Consolas" panose="020B0609020204030204" pitchFamily="49" charset="0"/>
              </a:rPr>
              <a:t>bashrc</a:t>
            </a:r>
            <a:r>
              <a:rPr lang="en-US">
                <a:latin typeface="Consolas" panose="020B0609020204030204" pitchFamily="49" charset="0"/>
              </a:rPr>
              <a:t>; \</a:t>
            </a:r>
          </a:p>
          <a:p>
            <a:r>
              <a:rPr lang="en-US">
                <a:latin typeface="Consolas" panose="020B0609020204030204" pitchFamily="49" charset="0"/>
              </a:rPr>
              <a:t>echo $HOME'</a:t>
            </a:r>
          </a:p>
          <a:p>
            <a:r>
              <a:rPr lang="en-US">
                <a:latin typeface="Consolas" panose="020B0609020204030204" pitchFamily="49" charset="0"/>
              </a:rPr>
              <a:t>CMD ["echo", "Hello World from within the container"]</a:t>
            </a:r>
          </a:p>
        </p:txBody>
      </p:sp>
      <p:pic>
        <p:nvPicPr>
          <p:cNvPr id="4" name="Picture 3" descr="A tick mark">
            <a:extLst>
              <a:ext uri="{FF2B5EF4-FFF2-40B4-BE49-F238E27FC236}">
                <a16:creationId xmlns:a16="http://schemas.microsoft.com/office/drawing/2014/main" id="{66BE245E-1DB3-46D5-BCEE-4A44D80FFD81}"/>
              </a:ext>
            </a:extLst>
          </p:cNvPr>
          <p:cNvPicPr>
            <a:picLocks noChangeAspect="1"/>
          </p:cNvPicPr>
          <p:nvPr/>
        </p:nvPicPr>
        <p:blipFill>
          <a:blip r:embed="rId3"/>
          <a:stretch>
            <a:fillRect/>
          </a:stretch>
        </p:blipFill>
        <p:spPr>
          <a:xfrm>
            <a:off x="427038" y="6212113"/>
            <a:ext cx="786452" cy="780356"/>
          </a:xfrm>
          <a:prstGeom prst="rect">
            <a:avLst/>
          </a:prstGeom>
        </p:spPr>
      </p:pic>
      <p:sp>
        <p:nvSpPr>
          <p:cNvPr id="9" name="Freeform: Shape 8">
            <a:extLst>
              <a:ext uri="{FF2B5EF4-FFF2-40B4-BE49-F238E27FC236}">
                <a16:creationId xmlns:a16="http://schemas.microsoft.com/office/drawing/2014/main" id="{9752C17C-BDCB-4285-AF03-B41089526ED5}"/>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err="1">
                <a:solidFill>
                  <a:schemeClr val="tx1"/>
                </a:solidFill>
                <a:cs typeface="Segoe UI Semibold" panose="020B0702040204020203" pitchFamily="34" charset="0"/>
              </a:rPr>
              <a:t>Dockerfiles</a:t>
            </a:r>
            <a:r>
              <a:rPr lang="en-US">
                <a:solidFill>
                  <a:schemeClr val="tx1"/>
                </a:solidFill>
                <a:cs typeface="Segoe UI Semibold" panose="020B0702040204020203" pitchFamily="34" charset="0"/>
              </a:rPr>
              <a:t> are text files that contain the commands needed by </a:t>
            </a:r>
            <a:r>
              <a:rPr lang="en-US">
                <a:solidFill>
                  <a:schemeClr val="tx1"/>
                </a:solidFill>
                <a:latin typeface="+mj-lt"/>
                <a:cs typeface="Segoe UI Semibold" panose="020B0702040204020203" pitchFamily="34" charset="0"/>
              </a:rPr>
              <a:t>docker build </a:t>
            </a:r>
            <a:r>
              <a:rPr lang="en-US">
                <a:solidFill>
                  <a:schemeClr val="tx1"/>
                </a:solidFill>
                <a:cs typeface="Segoe UI Semibold" panose="020B0702040204020203" pitchFamily="34" charset="0"/>
              </a:rPr>
              <a:t>to assemble an image</a:t>
            </a:r>
          </a:p>
        </p:txBody>
      </p:sp>
    </p:spTree>
    <p:extLst>
      <p:ext uri="{BB962C8B-B14F-4D97-AF65-F5344CB8AC3E}">
        <p14:creationId xmlns:p14="http://schemas.microsoft.com/office/powerpoint/2010/main" val="7291844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292C-66B2-4DFE-BA39-E4894F75317E}"/>
              </a:ext>
            </a:extLst>
          </p:cNvPr>
          <p:cNvSpPr>
            <a:spLocks noGrp="1"/>
          </p:cNvSpPr>
          <p:nvPr>
            <p:ph type="title"/>
          </p:nvPr>
        </p:nvSpPr>
        <p:spPr/>
        <p:txBody>
          <a:bodyPr/>
          <a:lstStyle/>
          <a:p>
            <a:r>
              <a:rPr lang="en-US"/>
              <a:t>Multiple stage builds</a:t>
            </a:r>
          </a:p>
        </p:txBody>
      </p:sp>
      <p:pic>
        <p:nvPicPr>
          <p:cNvPr id="76" name="Picture 75" descr="Icon of a scenery of mountain and moon&#10;representing photography">
            <a:extLst>
              <a:ext uri="{FF2B5EF4-FFF2-40B4-BE49-F238E27FC236}">
                <a16:creationId xmlns:a16="http://schemas.microsoft.com/office/drawing/2014/main" id="{6C24857D-A52A-4D42-BDCE-322B95187B8B}"/>
              </a:ext>
            </a:extLst>
          </p:cNvPr>
          <p:cNvPicPr>
            <a:picLocks noChangeAspect="1"/>
          </p:cNvPicPr>
          <p:nvPr/>
        </p:nvPicPr>
        <p:blipFill>
          <a:blip r:embed="rId3"/>
          <a:stretch>
            <a:fillRect/>
          </a:stretch>
        </p:blipFill>
        <p:spPr>
          <a:xfrm>
            <a:off x="442691" y="1227384"/>
            <a:ext cx="952500" cy="952500"/>
          </a:xfrm>
          <a:prstGeom prst="rect">
            <a:avLst/>
          </a:prstGeom>
        </p:spPr>
      </p:pic>
      <p:sp>
        <p:nvSpPr>
          <p:cNvPr id="54" name="Rectangle 53">
            <a:extLst>
              <a:ext uri="{FF2B5EF4-FFF2-40B4-BE49-F238E27FC236}">
                <a16:creationId xmlns:a16="http://schemas.microsoft.com/office/drawing/2014/main" id="{3A81DCFC-5969-4896-BCC4-A27E7CE0EF40}"/>
              </a:ext>
            </a:extLst>
          </p:cNvPr>
          <p:cNvSpPr/>
          <p:nvPr/>
        </p:nvSpPr>
        <p:spPr>
          <a:xfrm>
            <a:off x="1628189" y="1395096"/>
            <a:ext cx="4475714" cy="615553"/>
          </a:xfrm>
          <a:prstGeom prst="rect">
            <a:avLst/>
          </a:prstGeom>
        </p:spPr>
        <p:txBody>
          <a:bodyPr wrap="square" lIns="0" tIns="0" rIns="0" bIns="0">
            <a:spAutoFit/>
          </a:bodyPr>
          <a:lstStyle/>
          <a:p>
            <a:r>
              <a:rPr lang="en-US" sz="2000">
                <a:cs typeface="Segoe UI Semibold" panose="020B0702040204020203" pitchFamily="34" charset="0"/>
              </a:rPr>
              <a:t>Keep the image size as small as possible</a:t>
            </a:r>
          </a:p>
        </p:txBody>
      </p:sp>
      <p:cxnSp>
        <p:nvCxnSpPr>
          <p:cNvPr id="55" name="Straight Connector 54">
            <a:extLst>
              <a:ext uri="{FF2B5EF4-FFF2-40B4-BE49-F238E27FC236}">
                <a16:creationId xmlns:a16="http://schemas.microsoft.com/office/drawing/2014/main" id="{2DAC287E-1A4C-493E-9BE0-53A6CEBE4929}"/>
              </a:ext>
              <a:ext uri="{C183D7F6-B498-43B3-948B-1728B52AA6E4}">
                <adec:decorative xmlns:adec="http://schemas.microsoft.com/office/drawing/2017/decorative" val="1"/>
              </a:ext>
            </a:extLst>
          </p:cNvPr>
          <p:cNvCxnSpPr>
            <a:cxnSpLocks/>
          </p:cNvCxnSpPr>
          <p:nvPr/>
        </p:nvCxnSpPr>
        <p:spPr>
          <a:xfrm>
            <a:off x="1628189" y="2415190"/>
            <a:ext cx="44757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series of rectangular blocks representing traffic">
            <a:extLst>
              <a:ext uri="{FF2B5EF4-FFF2-40B4-BE49-F238E27FC236}">
                <a16:creationId xmlns:a16="http://schemas.microsoft.com/office/drawing/2014/main" id="{F7931F22-AB5A-44CD-8246-AEEB4E348827}"/>
              </a:ext>
            </a:extLst>
          </p:cNvPr>
          <p:cNvPicPr>
            <a:picLocks noChangeAspect="1"/>
          </p:cNvPicPr>
          <p:nvPr/>
        </p:nvPicPr>
        <p:blipFill>
          <a:blip r:embed="rId4"/>
          <a:stretch>
            <a:fillRect/>
          </a:stretch>
        </p:blipFill>
        <p:spPr>
          <a:xfrm>
            <a:off x="442691" y="2652020"/>
            <a:ext cx="952500" cy="952500"/>
          </a:xfrm>
          <a:prstGeom prst="rect">
            <a:avLst/>
          </a:prstGeom>
        </p:spPr>
      </p:pic>
      <p:sp>
        <p:nvSpPr>
          <p:cNvPr id="57" name="Rectangle 56">
            <a:extLst>
              <a:ext uri="{FF2B5EF4-FFF2-40B4-BE49-F238E27FC236}">
                <a16:creationId xmlns:a16="http://schemas.microsoft.com/office/drawing/2014/main" id="{A3390E89-6BAA-4B12-83C6-53DD09772E69}"/>
              </a:ext>
            </a:extLst>
          </p:cNvPr>
          <p:cNvSpPr/>
          <p:nvPr/>
        </p:nvSpPr>
        <p:spPr>
          <a:xfrm>
            <a:off x="1628189" y="2819732"/>
            <a:ext cx="4475714" cy="615553"/>
          </a:xfrm>
          <a:prstGeom prst="rect">
            <a:avLst/>
          </a:prstGeom>
        </p:spPr>
        <p:txBody>
          <a:bodyPr wrap="square" lIns="0" tIns="0" rIns="0" bIns="0">
            <a:spAutoFit/>
          </a:bodyPr>
          <a:lstStyle/>
          <a:p>
            <a:r>
              <a:rPr lang="en-US" sz="2000" dirty="0">
                <a:latin typeface="+mj-lt"/>
                <a:cs typeface="Segoe UI Semibold" panose="020B0702040204020203" pitchFamily="34" charset="0"/>
              </a:rPr>
              <a:t>Layers</a:t>
            </a:r>
            <a:r>
              <a:rPr lang="en-US" sz="2000" dirty="0">
                <a:cs typeface="Segoe UI Semibold" panose="020B0702040204020203" pitchFamily="34" charset="0"/>
              </a:rPr>
              <a:t> are additional instructions added to the </a:t>
            </a:r>
            <a:r>
              <a:rPr lang="en-US" sz="2000" dirty="0" err="1">
                <a:cs typeface="Segoe UI Semibold" panose="020B0702040204020203" pitchFamily="34" charset="0"/>
              </a:rPr>
              <a:t>Dockerfile</a:t>
            </a:r>
            <a:r>
              <a:rPr lang="en-US" sz="2000" dirty="0">
                <a:cs typeface="Segoe UI Semibold" panose="020B0702040204020203" pitchFamily="34" charset="0"/>
              </a:rPr>
              <a:t> </a:t>
            </a:r>
          </a:p>
        </p:txBody>
      </p:sp>
      <p:cxnSp>
        <p:nvCxnSpPr>
          <p:cNvPr id="58" name="Straight Connector 57">
            <a:extLst>
              <a:ext uri="{FF2B5EF4-FFF2-40B4-BE49-F238E27FC236}">
                <a16:creationId xmlns:a16="http://schemas.microsoft.com/office/drawing/2014/main" id="{12A69E57-A518-41B0-AF24-E016AA12A60D}"/>
              </a:ext>
              <a:ext uri="{C183D7F6-B498-43B3-948B-1728B52AA6E4}">
                <adec:decorative xmlns:adec="http://schemas.microsoft.com/office/drawing/2017/decorative" val="1"/>
              </a:ext>
            </a:extLst>
          </p:cNvPr>
          <p:cNvCxnSpPr>
            <a:cxnSpLocks/>
          </p:cNvCxnSpPr>
          <p:nvPr/>
        </p:nvCxnSpPr>
        <p:spPr>
          <a:xfrm>
            <a:off x="1628189" y="3839826"/>
            <a:ext cx="44757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a bar chart with circles on the bottom">
            <a:extLst>
              <a:ext uri="{FF2B5EF4-FFF2-40B4-BE49-F238E27FC236}">
                <a16:creationId xmlns:a16="http://schemas.microsoft.com/office/drawing/2014/main" id="{B0591B5A-17EC-4128-83C5-B9E0F327EB2D}"/>
              </a:ext>
            </a:extLst>
          </p:cNvPr>
          <p:cNvPicPr>
            <a:picLocks noChangeAspect="1"/>
          </p:cNvPicPr>
          <p:nvPr/>
        </p:nvPicPr>
        <p:blipFill>
          <a:blip r:embed="rId5"/>
          <a:stretch>
            <a:fillRect/>
          </a:stretch>
        </p:blipFill>
        <p:spPr>
          <a:xfrm>
            <a:off x="442691" y="4076656"/>
            <a:ext cx="952500" cy="952500"/>
          </a:xfrm>
          <a:prstGeom prst="rect">
            <a:avLst/>
          </a:prstGeom>
        </p:spPr>
      </p:pic>
      <p:sp>
        <p:nvSpPr>
          <p:cNvPr id="61" name="Rectangle 60">
            <a:extLst>
              <a:ext uri="{FF2B5EF4-FFF2-40B4-BE49-F238E27FC236}">
                <a16:creationId xmlns:a16="http://schemas.microsoft.com/office/drawing/2014/main" id="{F84EC374-F918-4F0A-A367-8D01207AC25A}"/>
              </a:ext>
            </a:extLst>
          </p:cNvPr>
          <p:cNvSpPr/>
          <p:nvPr/>
        </p:nvSpPr>
        <p:spPr>
          <a:xfrm>
            <a:off x="1628189" y="4095088"/>
            <a:ext cx="4475714" cy="923330"/>
          </a:xfrm>
          <a:prstGeom prst="rect">
            <a:avLst/>
          </a:prstGeom>
        </p:spPr>
        <p:txBody>
          <a:bodyPr wrap="square" lIns="0" tIns="0" rIns="0" bIns="0">
            <a:spAutoFit/>
          </a:bodyPr>
          <a:lstStyle/>
          <a:p>
            <a:r>
              <a:rPr lang="en-US" sz="2000">
                <a:cs typeface="Segoe UI Semibold" panose="020B0702040204020203" pitchFamily="34" charset="0"/>
              </a:rPr>
              <a:t>Multi-stage builds helps optimize the files, improves their readability, and makes them easier to maintain</a:t>
            </a:r>
          </a:p>
        </p:txBody>
      </p:sp>
      <p:pic>
        <p:nvPicPr>
          <p:cNvPr id="82" name="Picture 81" descr="Icon of coding brackets">
            <a:extLst>
              <a:ext uri="{FF2B5EF4-FFF2-40B4-BE49-F238E27FC236}">
                <a16:creationId xmlns:a16="http://schemas.microsoft.com/office/drawing/2014/main" id="{0557C42F-C0F0-4218-9097-7FC2B1501357}"/>
              </a:ext>
            </a:extLst>
          </p:cNvPr>
          <p:cNvPicPr>
            <a:picLocks noChangeAspect="1"/>
          </p:cNvPicPr>
          <p:nvPr/>
        </p:nvPicPr>
        <p:blipFill>
          <a:blip r:embed="rId6"/>
          <a:stretch>
            <a:fillRect/>
          </a:stretch>
        </p:blipFill>
        <p:spPr>
          <a:xfrm>
            <a:off x="6370130" y="1225860"/>
            <a:ext cx="952500" cy="952500"/>
          </a:xfrm>
          <a:prstGeom prst="rect">
            <a:avLst/>
          </a:prstGeom>
        </p:spPr>
      </p:pic>
      <p:sp>
        <p:nvSpPr>
          <p:cNvPr id="69" name="Rectangle 68">
            <a:extLst>
              <a:ext uri="{FF2B5EF4-FFF2-40B4-BE49-F238E27FC236}">
                <a16:creationId xmlns:a16="http://schemas.microsoft.com/office/drawing/2014/main" id="{676DFD07-FF99-4F5D-B7DE-531848D863C7}"/>
              </a:ext>
            </a:extLst>
          </p:cNvPr>
          <p:cNvSpPr/>
          <p:nvPr/>
        </p:nvSpPr>
        <p:spPr>
          <a:xfrm>
            <a:off x="7548690" y="1395096"/>
            <a:ext cx="4480560" cy="615553"/>
          </a:xfrm>
          <a:prstGeom prst="rect">
            <a:avLst/>
          </a:prstGeom>
        </p:spPr>
        <p:txBody>
          <a:bodyPr wrap="square" lIns="0" tIns="0" rIns="0" bIns="0">
            <a:spAutoFit/>
          </a:bodyPr>
          <a:lstStyle/>
          <a:p>
            <a:r>
              <a:rPr lang="en-US" sz="2000">
                <a:cs typeface="Segoe UI Semibold" panose="020B0702040204020203" pitchFamily="34" charset="0"/>
              </a:rPr>
              <a:t>Each FROM instruction starts a </a:t>
            </a:r>
            <a:br>
              <a:rPr lang="en-US" sz="2000">
                <a:cs typeface="Segoe UI Semibold" panose="020B0702040204020203" pitchFamily="34" charset="0"/>
              </a:rPr>
            </a:br>
            <a:r>
              <a:rPr lang="en-US" sz="2000">
                <a:cs typeface="Segoe UI Semibold" panose="020B0702040204020203" pitchFamily="34" charset="0"/>
              </a:rPr>
              <a:t>new stage</a:t>
            </a:r>
          </a:p>
        </p:txBody>
      </p:sp>
      <p:cxnSp>
        <p:nvCxnSpPr>
          <p:cNvPr id="70" name="Straight Connector 69">
            <a:extLst>
              <a:ext uri="{FF2B5EF4-FFF2-40B4-BE49-F238E27FC236}">
                <a16:creationId xmlns:a16="http://schemas.microsoft.com/office/drawing/2014/main" id="{C6E4AD5B-6165-41F5-89CD-0A265D644DC8}"/>
              </a:ext>
              <a:ext uri="{C183D7F6-B498-43B3-948B-1728B52AA6E4}">
                <adec:decorative xmlns:adec="http://schemas.microsoft.com/office/drawing/2017/decorative" val="1"/>
              </a:ext>
            </a:extLst>
          </p:cNvPr>
          <p:cNvCxnSpPr>
            <a:cxnSpLocks/>
          </p:cNvCxnSpPr>
          <p:nvPr/>
        </p:nvCxnSpPr>
        <p:spPr>
          <a:xfrm>
            <a:off x="7548690" y="2415190"/>
            <a:ext cx="4480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4" name="Picture 83" descr="Icon of a rectangle, a square and a circle in a straight line">
            <a:extLst>
              <a:ext uri="{FF2B5EF4-FFF2-40B4-BE49-F238E27FC236}">
                <a16:creationId xmlns:a16="http://schemas.microsoft.com/office/drawing/2014/main" id="{6BA2612C-B5D0-462C-A4EC-F74EEC70541F}"/>
              </a:ext>
            </a:extLst>
          </p:cNvPr>
          <p:cNvPicPr>
            <a:picLocks noChangeAspect="1"/>
          </p:cNvPicPr>
          <p:nvPr/>
        </p:nvPicPr>
        <p:blipFill>
          <a:blip r:embed="rId7"/>
          <a:stretch>
            <a:fillRect/>
          </a:stretch>
        </p:blipFill>
        <p:spPr>
          <a:xfrm>
            <a:off x="6370130" y="2650496"/>
            <a:ext cx="952500" cy="952500"/>
          </a:xfrm>
          <a:prstGeom prst="rect">
            <a:avLst/>
          </a:prstGeom>
        </p:spPr>
      </p:pic>
      <p:sp>
        <p:nvSpPr>
          <p:cNvPr id="72" name="Rectangle 71">
            <a:extLst>
              <a:ext uri="{FF2B5EF4-FFF2-40B4-BE49-F238E27FC236}">
                <a16:creationId xmlns:a16="http://schemas.microsoft.com/office/drawing/2014/main" id="{AFC54C35-EEB2-4D2E-9060-F55DBB5F25C1}"/>
              </a:ext>
            </a:extLst>
          </p:cNvPr>
          <p:cNvSpPr/>
          <p:nvPr/>
        </p:nvSpPr>
        <p:spPr>
          <a:xfrm>
            <a:off x="7548690" y="2819732"/>
            <a:ext cx="4480560" cy="615553"/>
          </a:xfrm>
          <a:prstGeom prst="rect">
            <a:avLst/>
          </a:prstGeom>
        </p:spPr>
        <p:txBody>
          <a:bodyPr wrap="square" lIns="0" tIns="0" rIns="0" bIns="0">
            <a:spAutoFit/>
          </a:bodyPr>
          <a:lstStyle/>
          <a:p>
            <a:r>
              <a:rPr lang="en-US" sz="2000">
                <a:cs typeface="Segoe UI Semibold" panose="020B0702040204020203" pitchFamily="34" charset="0"/>
              </a:rPr>
              <a:t>The stages are numbered in order, starting with stage 0</a:t>
            </a:r>
          </a:p>
        </p:txBody>
      </p:sp>
      <p:cxnSp>
        <p:nvCxnSpPr>
          <p:cNvPr id="45" name="Straight Connector 44">
            <a:extLst>
              <a:ext uri="{FF2B5EF4-FFF2-40B4-BE49-F238E27FC236}">
                <a16:creationId xmlns:a16="http://schemas.microsoft.com/office/drawing/2014/main" id="{95555FBD-72B2-46B1-8729-D1A566264D30}"/>
              </a:ext>
              <a:ext uri="{C183D7F6-B498-43B3-948B-1728B52AA6E4}">
                <adec:decorative xmlns:adec="http://schemas.microsoft.com/office/drawing/2017/decorative" val="1"/>
              </a:ext>
            </a:extLst>
          </p:cNvPr>
          <p:cNvCxnSpPr>
            <a:cxnSpLocks/>
          </p:cNvCxnSpPr>
          <p:nvPr/>
        </p:nvCxnSpPr>
        <p:spPr>
          <a:xfrm>
            <a:off x="7548690" y="3839826"/>
            <a:ext cx="4480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6" name="Picture 85" descr="Icon of a screen with three circles enclosed by outward pointing chevrons on left and right">
            <a:extLst>
              <a:ext uri="{FF2B5EF4-FFF2-40B4-BE49-F238E27FC236}">
                <a16:creationId xmlns:a16="http://schemas.microsoft.com/office/drawing/2014/main" id="{3EC52B68-53E0-41C1-A13D-EA7C584E40E2}"/>
              </a:ext>
            </a:extLst>
          </p:cNvPr>
          <p:cNvPicPr>
            <a:picLocks noChangeAspect="1"/>
          </p:cNvPicPr>
          <p:nvPr/>
        </p:nvPicPr>
        <p:blipFill>
          <a:blip r:embed="rId8"/>
          <a:stretch>
            <a:fillRect/>
          </a:stretch>
        </p:blipFill>
        <p:spPr>
          <a:xfrm>
            <a:off x="6370130" y="4075132"/>
            <a:ext cx="952500" cy="952500"/>
          </a:xfrm>
          <a:prstGeom prst="rect">
            <a:avLst/>
          </a:prstGeom>
        </p:spPr>
      </p:pic>
      <p:sp>
        <p:nvSpPr>
          <p:cNvPr id="46" name="Rectangle 45">
            <a:extLst>
              <a:ext uri="{FF2B5EF4-FFF2-40B4-BE49-F238E27FC236}">
                <a16:creationId xmlns:a16="http://schemas.microsoft.com/office/drawing/2014/main" id="{1807CA48-60CA-47F4-8203-2C6DF6A5862C}"/>
              </a:ext>
            </a:extLst>
          </p:cNvPr>
          <p:cNvSpPr/>
          <p:nvPr/>
        </p:nvSpPr>
        <p:spPr>
          <a:xfrm>
            <a:off x="7548690" y="4398256"/>
            <a:ext cx="4480560" cy="307777"/>
          </a:xfrm>
          <a:prstGeom prst="rect">
            <a:avLst/>
          </a:prstGeom>
        </p:spPr>
        <p:txBody>
          <a:bodyPr wrap="square" lIns="0" tIns="0" rIns="0" bIns="0">
            <a:spAutoFit/>
          </a:bodyPr>
          <a:lstStyle/>
          <a:p>
            <a:r>
              <a:rPr lang="en-US" sz="2000">
                <a:cs typeface="Segoe UI Semibold" panose="020B0702040204020203" pitchFamily="34" charset="0"/>
              </a:rPr>
              <a:t>Stages are named using an AS clause</a:t>
            </a:r>
          </a:p>
        </p:txBody>
      </p:sp>
      <p:cxnSp>
        <p:nvCxnSpPr>
          <p:cNvPr id="47" name="Straight Connector 46">
            <a:extLst>
              <a:ext uri="{FF2B5EF4-FFF2-40B4-BE49-F238E27FC236}">
                <a16:creationId xmlns:a16="http://schemas.microsoft.com/office/drawing/2014/main" id="{008F1D30-AA28-47A6-8B7B-C685B7609112}"/>
              </a:ext>
              <a:ext uri="{C183D7F6-B498-43B3-948B-1728B52AA6E4}">
                <adec:decorative xmlns:adec="http://schemas.microsoft.com/office/drawing/2017/decorative" val="1"/>
              </a:ext>
            </a:extLst>
          </p:cNvPr>
          <p:cNvCxnSpPr>
            <a:cxnSpLocks/>
          </p:cNvCxnSpPr>
          <p:nvPr/>
        </p:nvCxnSpPr>
        <p:spPr>
          <a:xfrm>
            <a:off x="7548690" y="5264462"/>
            <a:ext cx="4480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8" name="Picture 87" descr="Icon of a webpage showing six squares">
            <a:extLst>
              <a:ext uri="{FF2B5EF4-FFF2-40B4-BE49-F238E27FC236}">
                <a16:creationId xmlns:a16="http://schemas.microsoft.com/office/drawing/2014/main" id="{6756C847-94F2-44DE-91E8-0F471473F1FF}"/>
              </a:ext>
            </a:extLst>
          </p:cNvPr>
          <p:cNvPicPr>
            <a:picLocks noChangeAspect="1"/>
          </p:cNvPicPr>
          <p:nvPr/>
        </p:nvPicPr>
        <p:blipFill>
          <a:blip r:embed="rId9"/>
          <a:stretch>
            <a:fillRect/>
          </a:stretch>
        </p:blipFill>
        <p:spPr>
          <a:xfrm>
            <a:off x="6370130" y="5499769"/>
            <a:ext cx="952500" cy="952500"/>
          </a:xfrm>
          <a:prstGeom prst="rect">
            <a:avLst/>
          </a:prstGeom>
        </p:spPr>
      </p:pic>
      <p:sp>
        <p:nvSpPr>
          <p:cNvPr id="48" name="Rectangle 47">
            <a:extLst>
              <a:ext uri="{FF2B5EF4-FFF2-40B4-BE49-F238E27FC236}">
                <a16:creationId xmlns:a16="http://schemas.microsoft.com/office/drawing/2014/main" id="{12DC31C6-5ED4-4CFF-985D-06578112DFDB}"/>
              </a:ext>
            </a:extLst>
          </p:cNvPr>
          <p:cNvSpPr/>
          <p:nvPr/>
        </p:nvSpPr>
        <p:spPr>
          <a:xfrm>
            <a:off x="7548690" y="5669005"/>
            <a:ext cx="4480560" cy="615553"/>
          </a:xfrm>
          <a:prstGeom prst="rect">
            <a:avLst/>
          </a:prstGeom>
        </p:spPr>
        <p:txBody>
          <a:bodyPr wrap="square" lIns="0" tIns="0" rIns="0" bIns="0">
            <a:spAutoFit/>
          </a:bodyPr>
          <a:lstStyle/>
          <a:p>
            <a:r>
              <a:rPr lang="en-US" sz="2000">
                <a:cs typeface="Segoe UI Semibold" panose="020B0702040204020203" pitchFamily="34" charset="0"/>
              </a:rPr>
              <a:t>Naming stages lets you build them separately</a:t>
            </a:r>
          </a:p>
        </p:txBody>
      </p:sp>
    </p:spTree>
    <p:extLst>
      <p:ext uri="{BB962C8B-B14F-4D97-AF65-F5344CB8AC3E}">
        <p14:creationId xmlns:p14="http://schemas.microsoft.com/office/powerpoint/2010/main" val="7421733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678E-CA87-409D-A943-E93A5607FFA2}"/>
              </a:ext>
            </a:extLst>
          </p:cNvPr>
          <p:cNvSpPr>
            <a:spLocks noGrp="1"/>
          </p:cNvSpPr>
          <p:nvPr>
            <p:ph type="title"/>
          </p:nvPr>
        </p:nvSpPr>
        <p:spPr/>
        <p:txBody>
          <a:bodyPr/>
          <a:lstStyle/>
          <a:p>
            <a:r>
              <a:rPr lang="en-US"/>
              <a:t>Considerations for multiple stage builds</a:t>
            </a:r>
          </a:p>
        </p:txBody>
      </p:sp>
      <p:pic>
        <p:nvPicPr>
          <p:cNvPr id="38" name="Picture 37">
            <a:extLst>
              <a:ext uri="{FF2B5EF4-FFF2-40B4-BE49-F238E27FC236}">
                <a16:creationId xmlns:a16="http://schemas.microsoft.com/office/drawing/2014/main" id="{9D1F91CE-4BE7-408C-AD60-E3975FCA22E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2149293"/>
            <a:ext cx="12436475" cy="1380816"/>
          </a:xfrm>
          <a:prstGeom prst="rect">
            <a:avLst/>
          </a:prstGeom>
        </p:spPr>
      </p:pic>
      <p:sp>
        <p:nvSpPr>
          <p:cNvPr id="22" name="Oval 21">
            <a:extLst>
              <a:ext uri="{FF2B5EF4-FFF2-40B4-BE49-F238E27FC236}">
                <a16:creationId xmlns:a16="http://schemas.microsoft.com/office/drawing/2014/main" id="{3C66D2F0-67BB-4F2A-AB71-CC62AEF19989}"/>
              </a:ext>
            </a:extLst>
          </p:cNvPr>
          <p:cNvSpPr/>
          <p:nvPr/>
        </p:nvSpPr>
        <p:spPr>
          <a:xfrm>
            <a:off x="585516" y="2307771"/>
            <a:ext cx="2421380" cy="24213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07000"/>
              </a:lnSpc>
            </a:pPr>
            <a:r>
              <a:rPr lang="en-US" sz="2200">
                <a:solidFill>
                  <a:schemeClr val="tx1"/>
                </a:solidFill>
                <a:latin typeface="+mj-lt"/>
              </a:rPr>
              <a:t>Adopt Container Modularity</a:t>
            </a:r>
          </a:p>
        </p:txBody>
      </p:sp>
      <p:sp>
        <p:nvSpPr>
          <p:cNvPr id="23" name="Oval 22">
            <a:extLst>
              <a:ext uri="{FF2B5EF4-FFF2-40B4-BE49-F238E27FC236}">
                <a16:creationId xmlns:a16="http://schemas.microsoft.com/office/drawing/2014/main" id="{C1A2A232-3E1D-4AC7-A403-7E7C88E8B7CE}"/>
              </a:ext>
            </a:extLst>
          </p:cNvPr>
          <p:cNvSpPr/>
          <p:nvPr/>
        </p:nvSpPr>
        <p:spPr>
          <a:xfrm>
            <a:off x="3533537" y="2307771"/>
            <a:ext cx="2421380" cy="24213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07000"/>
              </a:lnSpc>
            </a:pPr>
            <a:r>
              <a:rPr lang="en-US" sz="2200">
                <a:solidFill>
                  <a:schemeClr val="tx1"/>
                </a:solidFill>
                <a:latin typeface="+mj-lt"/>
              </a:rPr>
              <a:t>Avoid Unnecessary Packages</a:t>
            </a:r>
          </a:p>
        </p:txBody>
      </p:sp>
      <p:sp>
        <p:nvSpPr>
          <p:cNvPr id="24" name="Oval 23">
            <a:extLst>
              <a:ext uri="{FF2B5EF4-FFF2-40B4-BE49-F238E27FC236}">
                <a16:creationId xmlns:a16="http://schemas.microsoft.com/office/drawing/2014/main" id="{B7106D48-032C-441F-9E78-5B39FB102CE1}"/>
              </a:ext>
            </a:extLst>
          </p:cNvPr>
          <p:cNvSpPr/>
          <p:nvPr/>
        </p:nvSpPr>
        <p:spPr>
          <a:xfrm>
            <a:off x="6481558" y="2307771"/>
            <a:ext cx="2421380" cy="24213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07000"/>
              </a:lnSpc>
              <a:spcAft>
                <a:spcPts val="816"/>
              </a:spcAft>
            </a:pPr>
            <a:r>
              <a:rPr lang="en-US" sz="2200">
                <a:solidFill>
                  <a:schemeClr val="tx1"/>
                </a:solidFill>
                <a:latin typeface="+mj-lt"/>
              </a:rPr>
              <a:t>Choose an Appropriate Base</a:t>
            </a:r>
          </a:p>
        </p:txBody>
      </p:sp>
      <p:sp>
        <p:nvSpPr>
          <p:cNvPr id="25" name="Oval 24">
            <a:extLst>
              <a:ext uri="{FF2B5EF4-FFF2-40B4-BE49-F238E27FC236}">
                <a16:creationId xmlns:a16="http://schemas.microsoft.com/office/drawing/2014/main" id="{C486C979-EF02-4079-B54F-A0618A869892}"/>
              </a:ext>
            </a:extLst>
          </p:cNvPr>
          <p:cNvSpPr/>
          <p:nvPr/>
        </p:nvSpPr>
        <p:spPr>
          <a:xfrm>
            <a:off x="9429580" y="2307771"/>
            <a:ext cx="2421380" cy="24213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07000"/>
              </a:lnSpc>
              <a:spcAft>
                <a:spcPts val="816"/>
              </a:spcAft>
            </a:pPr>
            <a:r>
              <a:rPr lang="en-US" sz="2200">
                <a:solidFill>
                  <a:schemeClr val="tx1"/>
                </a:solidFill>
                <a:latin typeface="+mj-lt"/>
              </a:rPr>
              <a:t>Avoid Including Application Data</a:t>
            </a:r>
          </a:p>
        </p:txBody>
      </p:sp>
    </p:spTree>
    <p:extLst>
      <p:ext uri="{BB962C8B-B14F-4D97-AF65-F5344CB8AC3E}">
        <p14:creationId xmlns:p14="http://schemas.microsoft.com/office/powerpoint/2010/main" val="17488111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518B-0622-4EB9-B0DB-8BF02C395B88}"/>
              </a:ext>
            </a:extLst>
          </p:cNvPr>
          <p:cNvSpPr>
            <a:spLocks noGrp="1"/>
          </p:cNvSpPr>
          <p:nvPr>
            <p:ph type="title"/>
          </p:nvPr>
        </p:nvSpPr>
        <p:spPr/>
        <p:txBody>
          <a:bodyPr/>
          <a:lstStyle/>
          <a:p>
            <a:r>
              <a:rPr lang="en-US"/>
              <a:t>Demonstration: Create an Azure container registry</a:t>
            </a:r>
          </a:p>
        </p:txBody>
      </p:sp>
      <p:sp>
        <p:nvSpPr>
          <p:cNvPr id="8" name="TextBox 7">
            <a:extLst>
              <a:ext uri="{FF2B5EF4-FFF2-40B4-BE49-F238E27FC236}">
                <a16:creationId xmlns:a16="http://schemas.microsoft.com/office/drawing/2014/main" id="{F228FB11-0AF5-4829-87F5-3259F1EE4FD7}"/>
              </a:ext>
            </a:extLst>
          </p:cNvPr>
          <p:cNvSpPr txBox="1"/>
          <p:nvPr/>
        </p:nvSpPr>
        <p:spPr>
          <a:xfrm>
            <a:off x="427037" y="1403349"/>
            <a:ext cx="11582401" cy="5137087"/>
          </a:xfrm>
          <a:prstGeom prst="rect">
            <a:avLst/>
          </a:prstGeom>
          <a:noFill/>
          <a:ln w="19050">
            <a:solidFill>
              <a:schemeClr val="tx2"/>
            </a:solidFill>
          </a:ln>
        </p:spPr>
        <p:txBody>
          <a:bodyPr wrap="square" lIns="182880" tIns="137160" rIns="182880" bIns="137160">
            <a:noAutofit/>
          </a:bodyPr>
          <a:lstStyle/>
          <a:p>
            <a:pPr>
              <a:spcAft>
                <a:spcPts val="300"/>
              </a:spcAft>
            </a:pPr>
            <a:r>
              <a:rPr lang="en-US" sz="2400" dirty="0">
                <a:latin typeface="+mj-lt"/>
              </a:rPr>
              <a:t>Container Registry </a:t>
            </a:r>
          </a:p>
          <a:p>
            <a:pPr>
              <a:spcAft>
                <a:spcPts val="2400"/>
              </a:spcAft>
            </a:pPr>
            <a:r>
              <a:rPr lang="en-US" sz="2000" dirty="0"/>
              <a:t>Microsoft </a:t>
            </a:r>
            <a:endParaRPr lang="en-US" dirty="0"/>
          </a:p>
          <a:p>
            <a:pPr>
              <a:spcAft>
                <a:spcPts val="1200"/>
              </a:spcAft>
            </a:pPr>
            <a:r>
              <a:rPr lang="en-US" dirty="0"/>
              <a:t>Azure Container Registry is a private registry for hosting container images. Using the Azure Container Registry, you can store Docker-formatted images for all types of container deployments. Azure Container Registry integrates well with orchestrators hosted in Azure Container Service, including Docker Swarm, DC/OS, and Kubernetes. Users can benefit from using familiar tooling capable of working with the open source Docker Registry v2. </a:t>
            </a:r>
          </a:p>
          <a:p>
            <a:r>
              <a:rPr lang="en-US" dirty="0"/>
              <a:t>Use Azure Container Registry to: </a:t>
            </a:r>
          </a:p>
          <a:p>
            <a:pPr marL="465138" indent="-285750">
              <a:spcBef>
                <a:spcPts val="300"/>
              </a:spcBef>
              <a:spcAft>
                <a:spcPts val="300"/>
              </a:spcAft>
              <a:buFont typeface="Arial" panose="020B0604020202020204" pitchFamily="34" charset="0"/>
              <a:buChar char="•"/>
            </a:pPr>
            <a:r>
              <a:rPr lang="en-US" dirty="0"/>
              <a:t>Store and manage container images across all types of Azure deployments </a:t>
            </a:r>
          </a:p>
          <a:p>
            <a:pPr marL="465138" indent="-285750">
              <a:spcBef>
                <a:spcPts val="300"/>
              </a:spcBef>
              <a:spcAft>
                <a:spcPts val="300"/>
              </a:spcAft>
              <a:buFont typeface="Arial" panose="020B0604020202020204" pitchFamily="34" charset="0"/>
              <a:buChar char="•"/>
            </a:pPr>
            <a:r>
              <a:rPr lang="en-US" dirty="0"/>
              <a:t>Use familiar, open-source Docker command line interface (CLI) tools </a:t>
            </a:r>
          </a:p>
          <a:p>
            <a:pPr marL="465138" indent="-285750">
              <a:spcBef>
                <a:spcPts val="300"/>
              </a:spcBef>
              <a:spcAft>
                <a:spcPts val="300"/>
              </a:spcAft>
              <a:buFont typeface="Arial" panose="020B0604020202020204" pitchFamily="34" charset="0"/>
              <a:buChar char="•"/>
            </a:pPr>
            <a:r>
              <a:rPr lang="en-US" dirty="0"/>
              <a:t>Keep container images near deployments to reduce latency and costs </a:t>
            </a:r>
          </a:p>
          <a:p>
            <a:pPr marL="465138" indent="-285750">
              <a:spcBef>
                <a:spcPts val="300"/>
              </a:spcBef>
              <a:spcAft>
                <a:spcPts val="300"/>
              </a:spcAft>
              <a:buFont typeface="Arial" panose="020B0604020202020204" pitchFamily="34" charset="0"/>
              <a:buChar char="•"/>
            </a:pPr>
            <a:r>
              <a:rPr lang="en-US" dirty="0"/>
              <a:t>Simplify registry access management with Azure Active Directory </a:t>
            </a:r>
          </a:p>
          <a:p>
            <a:pPr marL="465138" indent="-285750">
              <a:spcBef>
                <a:spcPts val="300"/>
              </a:spcBef>
              <a:spcAft>
                <a:spcPts val="300"/>
              </a:spcAft>
              <a:buFont typeface="Arial" panose="020B0604020202020204" pitchFamily="34" charset="0"/>
              <a:buChar char="•"/>
            </a:pPr>
            <a:r>
              <a:rPr lang="en-US" dirty="0"/>
              <a:t>Maintain Windows and Linux container images in a single Docker registry </a:t>
            </a:r>
          </a:p>
        </p:txBody>
      </p:sp>
      <p:cxnSp>
        <p:nvCxnSpPr>
          <p:cNvPr id="9" name="Straight Connector 8">
            <a:extLst>
              <a:ext uri="{FF2B5EF4-FFF2-40B4-BE49-F238E27FC236}">
                <a16:creationId xmlns:a16="http://schemas.microsoft.com/office/drawing/2014/main" id="{03F9D831-C74D-40EB-9EDF-B878FB0DE717}"/>
              </a:ext>
              <a:ext uri="{C183D7F6-B498-43B3-948B-1728B52AA6E4}">
                <adec:decorative xmlns:adec="http://schemas.microsoft.com/office/drawing/2017/decorative" val="1"/>
              </a:ext>
            </a:extLst>
          </p:cNvPr>
          <p:cNvCxnSpPr>
            <a:cxnSpLocks/>
          </p:cNvCxnSpPr>
          <p:nvPr/>
        </p:nvCxnSpPr>
        <p:spPr>
          <a:xfrm>
            <a:off x="590550" y="2398508"/>
            <a:ext cx="11155680" cy="0"/>
          </a:xfrm>
          <a:prstGeom prst="line">
            <a:avLst/>
          </a:prstGeom>
          <a:ln w="19050">
            <a:solidFill>
              <a:schemeClr val="bg1">
                <a:lumMod val="6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2967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7E96-2F2D-4982-A70C-E5B54B92233D}"/>
              </a:ext>
            </a:extLst>
          </p:cNvPr>
          <p:cNvSpPr>
            <a:spLocks noGrp="1"/>
          </p:cNvSpPr>
          <p:nvPr>
            <p:ph type="title"/>
          </p:nvPr>
        </p:nvSpPr>
        <p:spPr/>
        <p:txBody>
          <a:bodyPr/>
          <a:lstStyle/>
          <a:p>
            <a:r>
              <a:rPr lang="en-US"/>
              <a:t>Demonstration: Add docker support to an existing application</a:t>
            </a:r>
          </a:p>
        </p:txBody>
      </p:sp>
      <p:sp>
        <p:nvSpPr>
          <p:cNvPr id="4" name="Text Placeholder 2">
            <a:extLst>
              <a:ext uri="{FF2B5EF4-FFF2-40B4-BE49-F238E27FC236}">
                <a16:creationId xmlns:a16="http://schemas.microsoft.com/office/drawing/2014/main" id="{D0E81399-928C-45D7-9283-384459253D99}"/>
              </a:ext>
            </a:extLst>
          </p:cNvPr>
          <p:cNvSpPr>
            <a:spLocks noGrp="1"/>
          </p:cNvSpPr>
          <p:nvPr>
            <p:ph type="body" sz="quarter" idx="4294967295"/>
          </p:nvPr>
        </p:nvSpPr>
        <p:spPr>
          <a:xfrm>
            <a:off x="427037" y="1403349"/>
            <a:ext cx="11582399" cy="5141914"/>
          </a:xfrm>
          <a:ln w="19050">
            <a:solidFill>
              <a:schemeClr val="tx2"/>
            </a:solidFill>
          </a:ln>
        </p:spPr>
        <p:txBody>
          <a:bodyPr lIns="182880" tIns="146304" rIns="182880" bIns="146304">
            <a:noAutofit/>
          </a:bodyPr>
          <a:lstStyle/>
          <a:p>
            <a:pPr>
              <a:spcAft>
                <a:spcPts val="400"/>
              </a:spcAft>
            </a:pPr>
            <a:r>
              <a:rPr lang="en-US" sz="1600" dirty="0">
                <a:solidFill>
                  <a:schemeClr val="tx1"/>
                </a:solidFill>
                <a:latin typeface="Consolas" panose="020B0609020204030204" pitchFamily="49" charset="0"/>
              </a:rPr>
              <a:t>FROM </a:t>
            </a:r>
            <a:r>
              <a:rPr lang="en-US" sz="1600" dirty="0" err="1">
                <a:solidFill>
                  <a:schemeClr val="tx1"/>
                </a:solidFill>
                <a:latin typeface="Consolas" panose="020B0609020204030204" pitchFamily="49" charset="0"/>
              </a:rPr>
              <a:t>microsoft</a:t>
            </a:r>
            <a:r>
              <a:rPr lang="en-US" sz="1600" dirty="0">
                <a:solidFill>
                  <a:schemeClr val="tx1"/>
                </a:solidFill>
                <a:latin typeface="Consolas" panose="020B0609020204030204" pitchFamily="49" charset="0"/>
              </a:rPr>
              <a:t>/dotnet:2.1-aspnetcore-runtime AS base</a:t>
            </a:r>
          </a:p>
          <a:p>
            <a:pPr>
              <a:spcAft>
                <a:spcPts val="400"/>
              </a:spcAft>
            </a:pPr>
            <a:r>
              <a:rPr lang="en-US" sz="1600" dirty="0">
                <a:solidFill>
                  <a:schemeClr val="tx1"/>
                </a:solidFill>
                <a:latin typeface="Consolas" panose="020B0609020204030204" pitchFamily="49" charset="0"/>
              </a:rPr>
              <a:t>WORKDIR /app</a:t>
            </a:r>
          </a:p>
          <a:p>
            <a:pPr>
              <a:spcAft>
                <a:spcPts val="400"/>
              </a:spcAft>
            </a:pPr>
            <a:r>
              <a:rPr lang="en-US" sz="1600" dirty="0">
                <a:solidFill>
                  <a:schemeClr val="tx1"/>
                </a:solidFill>
                <a:latin typeface="Consolas" panose="020B0609020204030204" pitchFamily="49" charset="0"/>
              </a:rPr>
              <a:t>EXPOSE 6636</a:t>
            </a:r>
          </a:p>
          <a:p>
            <a:pPr>
              <a:spcAft>
                <a:spcPts val="400"/>
              </a:spcAft>
            </a:pPr>
            <a:r>
              <a:rPr lang="en-US" sz="1600" dirty="0">
                <a:solidFill>
                  <a:schemeClr val="tx1"/>
                </a:solidFill>
                <a:latin typeface="Consolas" panose="020B0609020204030204" pitchFamily="49" charset="0"/>
              </a:rPr>
              <a:t>EXPOSE 44320</a:t>
            </a:r>
          </a:p>
          <a:p>
            <a:pPr>
              <a:spcAft>
                <a:spcPts val="400"/>
              </a:spcAft>
            </a:pP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FROM </a:t>
            </a:r>
            <a:r>
              <a:rPr lang="en-US" sz="1600" dirty="0" err="1">
                <a:solidFill>
                  <a:schemeClr val="tx1"/>
                </a:solidFill>
                <a:latin typeface="Consolas" panose="020B0609020204030204" pitchFamily="49" charset="0"/>
              </a:rPr>
              <a:t>microsoft</a:t>
            </a:r>
            <a:r>
              <a:rPr lang="en-US" sz="1600" dirty="0">
                <a:solidFill>
                  <a:schemeClr val="tx1"/>
                </a:solidFill>
                <a:latin typeface="Consolas" panose="020B0609020204030204" pitchFamily="49" charset="0"/>
              </a:rPr>
              <a:t>/dotnet:2.1-sdk AS build</a:t>
            </a:r>
          </a:p>
          <a:p>
            <a:r>
              <a:rPr lang="en-US" sz="1600" dirty="0">
                <a:solidFill>
                  <a:schemeClr val="tx1"/>
                </a:solidFill>
                <a:latin typeface="Consolas" panose="020B0609020204030204" pitchFamily="49" charset="0"/>
              </a:rPr>
              <a:t>WORKDIR /</a:t>
            </a:r>
            <a:r>
              <a:rPr lang="en-US" sz="1600" dirty="0" err="1">
                <a:solidFill>
                  <a:schemeClr val="tx1"/>
                </a:solidFill>
                <a:latin typeface="Consolas" panose="020B0609020204030204" pitchFamily="49" charset="0"/>
              </a:rPr>
              <a:t>src</a:t>
            </a:r>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COPY ["WebApplication1/WebApplication1.csproj", "WebApplication1/"]</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RUN dotnet build "WebApplication1.csproj" -c Release -o /app</a:t>
            </a:r>
          </a:p>
          <a:p>
            <a:r>
              <a:rPr lang="en-US" sz="1600" dirty="0">
                <a:solidFill>
                  <a:schemeClr val="tx1"/>
                </a:solidFill>
                <a:latin typeface="Consolas" panose="020B0609020204030204" pitchFamily="49" charset="0"/>
              </a:rPr>
              <a:t>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FROM build AS publish</a:t>
            </a:r>
          </a:p>
          <a:p>
            <a:r>
              <a:rPr lang="en-US" sz="1600" dirty="0">
                <a:solidFill>
                  <a:schemeClr val="tx1"/>
                </a:solidFill>
                <a:latin typeface="Consolas" panose="020B0609020204030204" pitchFamily="49" charset="0"/>
              </a:rPr>
              <a:t>RUN dotnet publish "WebApplication1.csproj" -c Release -o /app</a:t>
            </a:r>
          </a:p>
          <a:p>
            <a:r>
              <a:rPr lang="en-US" sz="1600" dirty="0">
                <a:solidFill>
                  <a:schemeClr val="tx1"/>
                </a:solidFill>
                <a:latin typeface="Consolas" panose="020B0609020204030204" pitchFamily="49" charset="0"/>
              </a:rPr>
              <a:t>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FROM base AS final</a:t>
            </a:r>
          </a:p>
          <a:p>
            <a:r>
              <a:rPr lang="en-US" sz="1600" dirty="0">
                <a:solidFill>
                  <a:schemeClr val="tx1"/>
                </a:solidFill>
                <a:latin typeface="Consolas" panose="020B0609020204030204" pitchFamily="49" charset="0"/>
              </a:rPr>
              <a:t>WORKDIR /app</a:t>
            </a:r>
          </a:p>
          <a:p>
            <a:r>
              <a:rPr lang="en-US" sz="1600" dirty="0">
                <a:solidFill>
                  <a:schemeClr val="tx1"/>
                </a:solidFill>
                <a:latin typeface="Consolas" panose="020B0609020204030204" pitchFamily="49" charset="0"/>
              </a:rPr>
              <a:t>COPY --from=publish /app .</a:t>
            </a:r>
          </a:p>
          <a:p>
            <a:r>
              <a:rPr lang="en-US" sz="1600" dirty="0">
                <a:solidFill>
                  <a:schemeClr val="tx1"/>
                </a:solidFill>
                <a:latin typeface="Consolas" panose="020B0609020204030204" pitchFamily="49" charset="0"/>
              </a:rPr>
              <a:t>ENTRYPOINT ["dotnet", "WebApplication1.dll"]</a:t>
            </a:r>
          </a:p>
        </p:txBody>
      </p:sp>
    </p:spTree>
    <p:extLst>
      <p:ext uri="{BB962C8B-B14F-4D97-AF65-F5344CB8AC3E}">
        <p14:creationId xmlns:p14="http://schemas.microsoft.com/office/powerpoint/2010/main" val="2187165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03: Lab</a:t>
            </a:r>
          </a:p>
        </p:txBody>
      </p:sp>
      <p:pic>
        <p:nvPicPr>
          <p:cNvPr id="5" name="Picture 4" descr="Icon of a lab flask">
            <a:extLst>
              <a:ext uri="{FF2B5EF4-FFF2-40B4-BE49-F238E27FC236}">
                <a16:creationId xmlns:a16="http://schemas.microsoft.com/office/drawing/2014/main" id="{5D8D8AA8-ED6C-4F7E-9E64-03E06B65308D}"/>
              </a:ext>
            </a:extLst>
          </p:cNvPr>
          <p:cNvPicPr>
            <a:picLocks noChangeAspect="1"/>
          </p:cNvPicPr>
          <p:nvPr/>
        </p:nvPicPr>
        <p:blipFill>
          <a:blip r:embed="rId3"/>
          <a:stretch>
            <a:fillRect/>
          </a:stretch>
        </p:blipFill>
        <p:spPr>
          <a:xfrm>
            <a:off x="10570839" y="2933700"/>
            <a:ext cx="775014" cy="1127124"/>
          </a:xfrm>
          <a:prstGeom prst="rect">
            <a:avLst/>
          </a:prstGeom>
        </p:spPr>
      </p:pic>
    </p:spTree>
    <p:extLst>
      <p:ext uri="{BB962C8B-B14F-4D97-AF65-F5344CB8AC3E}">
        <p14:creationId xmlns:p14="http://schemas.microsoft.com/office/powerpoint/2010/main" val="7026977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1A3-EB52-43AA-B291-78D4B5161E6C}"/>
              </a:ext>
            </a:extLst>
          </p:cNvPr>
          <p:cNvSpPr>
            <a:spLocks noGrp="1"/>
          </p:cNvSpPr>
          <p:nvPr>
            <p:ph type="title"/>
          </p:nvPr>
        </p:nvSpPr>
        <p:spPr/>
        <p:txBody>
          <a:bodyPr/>
          <a:lstStyle/>
          <a:p>
            <a:r>
              <a:rPr lang="en-US"/>
              <a:t>Lab: Modernizing your existing ASP.NET apps with Azure</a:t>
            </a:r>
          </a:p>
        </p:txBody>
      </p:sp>
      <p:sp>
        <p:nvSpPr>
          <p:cNvPr id="4" name="TextBox 3">
            <a:extLst>
              <a:ext uri="{FF2B5EF4-FFF2-40B4-BE49-F238E27FC236}">
                <a16:creationId xmlns:a16="http://schemas.microsoft.com/office/drawing/2014/main" id="{05AE65AE-5380-433F-8128-4AAEEDD8FBEC}"/>
              </a:ext>
            </a:extLst>
          </p:cNvPr>
          <p:cNvSpPr txBox="1"/>
          <p:nvPr/>
        </p:nvSpPr>
        <p:spPr>
          <a:xfrm>
            <a:off x="427038" y="1205412"/>
            <a:ext cx="11582400" cy="1600438"/>
          </a:xfrm>
          <a:prstGeom prst="rect">
            <a:avLst/>
          </a:prstGeom>
          <a:noFill/>
        </p:spPr>
        <p:txBody>
          <a:bodyPr wrap="square" lIns="0" tIns="0" rIns="0" bIns="0" anchor="t">
            <a:spAutoFit/>
          </a:bodyPr>
          <a:lstStyle/>
          <a:p>
            <a:r>
              <a:rPr lang="en-US" sz="2400">
                <a:latin typeface="+mj-lt"/>
              </a:rPr>
              <a:t>In this hands-on lab, </a:t>
            </a:r>
            <a:r>
              <a:rPr lang="en-US" sz="2400">
                <a:solidFill>
                  <a:schemeClr val="tx2"/>
                </a:solidFill>
                <a:latin typeface="+mj-lt"/>
                <a:hlinkClick r:id="rId3"/>
              </a:rPr>
              <a:t>Modernizing your existing ASP.NET Apps with Azure</a:t>
            </a:r>
            <a:r>
              <a:rPr lang="en-US" sz="2400">
                <a:latin typeface="+mj-lt"/>
              </a:rPr>
              <a:t>, you will learn how to modernize an existing ASP.NET application with migration to Docker images managed by the Azure Container Registry </a:t>
            </a:r>
          </a:p>
          <a:p>
            <a:pPr>
              <a:spcBef>
                <a:spcPts val="1200"/>
              </a:spcBef>
            </a:pPr>
            <a:r>
              <a:rPr lang="en-US" sz="2200">
                <a:solidFill>
                  <a:schemeClr val="tx2"/>
                </a:solidFill>
                <a:latin typeface="+mj-lt"/>
              </a:rPr>
              <a:t>You will perform the following tasks:</a:t>
            </a:r>
          </a:p>
        </p:txBody>
      </p:sp>
      <p:pic>
        <p:nvPicPr>
          <p:cNvPr id="29" name="Picture 28" descr="Icon of a webpage showing a product symbol">
            <a:extLst>
              <a:ext uri="{FF2B5EF4-FFF2-40B4-BE49-F238E27FC236}">
                <a16:creationId xmlns:a16="http://schemas.microsoft.com/office/drawing/2014/main" id="{2296E21F-5137-44CF-A539-EDCD6B42B1B0}"/>
              </a:ext>
            </a:extLst>
          </p:cNvPr>
          <p:cNvPicPr>
            <a:picLocks noChangeAspect="1"/>
          </p:cNvPicPr>
          <p:nvPr/>
        </p:nvPicPr>
        <p:blipFill>
          <a:blip r:embed="rId4"/>
          <a:stretch>
            <a:fillRect/>
          </a:stretch>
        </p:blipFill>
        <p:spPr>
          <a:xfrm>
            <a:off x="442690" y="2903783"/>
            <a:ext cx="787908" cy="787908"/>
          </a:xfrm>
          <a:prstGeom prst="rect">
            <a:avLst/>
          </a:prstGeom>
        </p:spPr>
      </p:pic>
      <p:sp>
        <p:nvSpPr>
          <p:cNvPr id="6" name="Rectangle 5">
            <a:extLst>
              <a:ext uri="{FF2B5EF4-FFF2-40B4-BE49-F238E27FC236}">
                <a16:creationId xmlns:a16="http://schemas.microsoft.com/office/drawing/2014/main" id="{D8AEFEED-D20C-4D9C-BD04-73CF26BEEB10}"/>
              </a:ext>
            </a:extLst>
          </p:cNvPr>
          <p:cNvSpPr>
            <a:spLocks/>
          </p:cNvSpPr>
          <p:nvPr/>
        </p:nvSpPr>
        <p:spPr>
          <a:xfrm>
            <a:off x="1409701" y="3143087"/>
            <a:ext cx="9886950" cy="307777"/>
          </a:xfrm>
          <a:prstGeom prst="rect">
            <a:avLst/>
          </a:prstGeom>
        </p:spPr>
        <p:txBody>
          <a:bodyPr wrap="square" lIns="0" tIns="0" rIns="0" bIns="0" anchor="ctr">
            <a:spAutoFit/>
          </a:bodyPr>
          <a:lstStyle/>
          <a:p>
            <a:pPr marL="0" lvl="1"/>
            <a:r>
              <a:rPr lang="en-US" sz="2000"/>
              <a:t>Migrate the </a:t>
            </a:r>
            <a:r>
              <a:rPr lang="en-US" sz="2000" err="1"/>
              <a:t>LocalDB</a:t>
            </a:r>
            <a:r>
              <a:rPr lang="en-US" sz="2000"/>
              <a:t> to SQL Server in Azure</a:t>
            </a:r>
          </a:p>
        </p:txBody>
      </p:sp>
      <p:cxnSp>
        <p:nvCxnSpPr>
          <p:cNvPr id="7" name="Straight Connector 6">
            <a:extLst>
              <a:ext uri="{FF2B5EF4-FFF2-40B4-BE49-F238E27FC236}">
                <a16:creationId xmlns:a16="http://schemas.microsoft.com/office/drawing/2014/main" id="{B190AF31-9AAC-46DA-9265-27DD026306BF}"/>
              </a:ext>
              <a:ext uri="{C183D7F6-B498-43B3-948B-1728B52AA6E4}">
                <adec:decorative xmlns:adec="http://schemas.microsoft.com/office/drawing/2017/decorative" val="1"/>
              </a:ext>
            </a:extLst>
          </p:cNvPr>
          <p:cNvCxnSpPr>
            <a:cxnSpLocks/>
          </p:cNvCxnSpPr>
          <p:nvPr/>
        </p:nvCxnSpPr>
        <p:spPr>
          <a:xfrm>
            <a:off x="1402687" y="3773581"/>
            <a:ext cx="106067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n arrow pointing down to a rectangular shape">
            <a:extLst>
              <a:ext uri="{FF2B5EF4-FFF2-40B4-BE49-F238E27FC236}">
                <a16:creationId xmlns:a16="http://schemas.microsoft.com/office/drawing/2014/main" id="{DB8B0D04-C504-4CD5-B037-EAB14AB46C0E}"/>
              </a:ext>
            </a:extLst>
          </p:cNvPr>
          <p:cNvPicPr>
            <a:picLocks noChangeAspect="1"/>
          </p:cNvPicPr>
          <p:nvPr/>
        </p:nvPicPr>
        <p:blipFill>
          <a:blip r:embed="rId5"/>
          <a:stretch>
            <a:fillRect/>
          </a:stretch>
        </p:blipFill>
        <p:spPr>
          <a:xfrm>
            <a:off x="442690" y="3855471"/>
            <a:ext cx="787908" cy="787908"/>
          </a:xfrm>
          <a:prstGeom prst="rect">
            <a:avLst/>
          </a:prstGeom>
        </p:spPr>
      </p:pic>
      <p:sp>
        <p:nvSpPr>
          <p:cNvPr id="9" name="Rectangle 8">
            <a:extLst>
              <a:ext uri="{FF2B5EF4-FFF2-40B4-BE49-F238E27FC236}">
                <a16:creationId xmlns:a16="http://schemas.microsoft.com/office/drawing/2014/main" id="{E49C47F7-48A8-48D5-BAE4-81D82CB28406}"/>
              </a:ext>
            </a:extLst>
          </p:cNvPr>
          <p:cNvSpPr>
            <a:spLocks/>
          </p:cNvSpPr>
          <p:nvPr/>
        </p:nvSpPr>
        <p:spPr>
          <a:xfrm>
            <a:off x="1409701" y="4096299"/>
            <a:ext cx="9886950" cy="307777"/>
          </a:xfrm>
          <a:prstGeom prst="rect">
            <a:avLst/>
          </a:prstGeom>
        </p:spPr>
        <p:txBody>
          <a:bodyPr wrap="square" lIns="0" tIns="0" rIns="0" bIns="0" anchor="ctr">
            <a:spAutoFit/>
          </a:bodyPr>
          <a:lstStyle/>
          <a:p>
            <a:pPr marL="0" lvl="1"/>
            <a:r>
              <a:rPr lang="en-US" sz="2000"/>
              <a:t>Using the Docker tools in Visual Studio 2017, add Docker support for the application</a:t>
            </a:r>
          </a:p>
        </p:txBody>
      </p:sp>
      <p:cxnSp>
        <p:nvCxnSpPr>
          <p:cNvPr id="10" name="Straight Connector 9">
            <a:extLst>
              <a:ext uri="{FF2B5EF4-FFF2-40B4-BE49-F238E27FC236}">
                <a16:creationId xmlns:a16="http://schemas.microsoft.com/office/drawing/2014/main" id="{34B2F1DA-DACE-41AA-A6FD-35E909496A7C}"/>
              </a:ext>
              <a:ext uri="{C183D7F6-B498-43B3-948B-1728B52AA6E4}">
                <adec:decorative xmlns:adec="http://schemas.microsoft.com/office/drawing/2017/decorative" val="1"/>
              </a:ext>
            </a:extLst>
          </p:cNvPr>
          <p:cNvCxnSpPr>
            <a:cxnSpLocks/>
          </p:cNvCxnSpPr>
          <p:nvPr/>
        </p:nvCxnSpPr>
        <p:spPr>
          <a:xfrm>
            <a:off x="1402687" y="4726793"/>
            <a:ext cx="106067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different buildings with an arc on top">
            <a:extLst>
              <a:ext uri="{FF2B5EF4-FFF2-40B4-BE49-F238E27FC236}">
                <a16:creationId xmlns:a16="http://schemas.microsoft.com/office/drawing/2014/main" id="{42B42751-5DB9-4C1E-BC5A-6B28D0D136EE}"/>
              </a:ext>
            </a:extLst>
          </p:cNvPr>
          <p:cNvPicPr>
            <a:picLocks noChangeAspect="1"/>
          </p:cNvPicPr>
          <p:nvPr/>
        </p:nvPicPr>
        <p:blipFill>
          <a:blip r:embed="rId6"/>
          <a:stretch>
            <a:fillRect/>
          </a:stretch>
        </p:blipFill>
        <p:spPr>
          <a:xfrm>
            <a:off x="442690" y="4808683"/>
            <a:ext cx="787908" cy="787908"/>
          </a:xfrm>
          <a:prstGeom prst="rect">
            <a:avLst/>
          </a:prstGeom>
        </p:spPr>
      </p:pic>
      <p:sp>
        <p:nvSpPr>
          <p:cNvPr id="12" name="Rectangle 11">
            <a:extLst>
              <a:ext uri="{FF2B5EF4-FFF2-40B4-BE49-F238E27FC236}">
                <a16:creationId xmlns:a16="http://schemas.microsoft.com/office/drawing/2014/main" id="{FE22A0BE-A15E-4775-87CE-CE5AF972EAB6}"/>
              </a:ext>
            </a:extLst>
          </p:cNvPr>
          <p:cNvSpPr>
            <a:spLocks/>
          </p:cNvSpPr>
          <p:nvPr/>
        </p:nvSpPr>
        <p:spPr>
          <a:xfrm>
            <a:off x="1409701" y="5049511"/>
            <a:ext cx="9886950" cy="307777"/>
          </a:xfrm>
          <a:prstGeom prst="rect">
            <a:avLst/>
          </a:prstGeom>
        </p:spPr>
        <p:txBody>
          <a:bodyPr wrap="square" lIns="0" tIns="0" rIns="0" bIns="0" anchor="ctr">
            <a:spAutoFit/>
          </a:bodyPr>
          <a:lstStyle/>
          <a:p>
            <a:pPr marL="0" lvl="1"/>
            <a:r>
              <a:rPr lang="en-US" sz="2000"/>
              <a:t>Publish Docker Images to Azure Container Registry (ACR)</a:t>
            </a:r>
          </a:p>
        </p:txBody>
      </p:sp>
      <p:cxnSp>
        <p:nvCxnSpPr>
          <p:cNvPr id="13" name="Straight Connector 12">
            <a:extLst>
              <a:ext uri="{FF2B5EF4-FFF2-40B4-BE49-F238E27FC236}">
                <a16:creationId xmlns:a16="http://schemas.microsoft.com/office/drawing/2014/main" id="{912BE3A2-E91A-4227-AFE4-E425B60126EC}"/>
              </a:ext>
              <a:ext uri="{C183D7F6-B498-43B3-948B-1728B52AA6E4}">
                <adec:decorative xmlns:adec="http://schemas.microsoft.com/office/drawing/2017/decorative" val="1"/>
              </a:ext>
            </a:extLst>
          </p:cNvPr>
          <p:cNvCxnSpPr>
            <a:cxnSpLocks/>
          </p:cNvCxnSpPr>
          <p:nvPr/>
        </p:nvCxnSpPr>
        <p:spPr>
          <a:xfrm>
            <a:off x="1402687" y="5680005"/>
            <a:ext cx="106067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a scenery of mountain and moon&#10;representing photography">
            <a:extLst>
              <a:ext uri="{FF2B5EF4-FFF2-40B4-BE49-F238E27FC236}">
                <a16:creationId xmlns:a16="http://schemas.microsoft.com/office/drawing/2014/main" id="{32C74241-E7F1-4CCD-B5B4-147E8C3269F3}"/>
              </a:ext>
            </a:extLst>
          </p:cNvPr>
          <p:cNvPicPr>
            <a:picLocks noChangeAspect="1"/>
          </p:cNvPicPr>
          <p:nvPr/>
        </p:nvPicPr>
        <p:blipFill>
          <a:blip r:embed="rId7"/>
          <a:stretch>
            <a:fillRect/>
          </a:stretch>
        </p:blipFill>
        <p:spPr>
          <a:xfrm>
            <a:off x="442690" y="5763416"/>
            <a:ext cx="786384" cy="786384"/>
          </a:xfrm>
          <a:prstGeom prst="rect">
            <a:avLst/>
          </a:prstGeom>
        </p:spPr>
      </p:pic>
      <p:sp>
        <p:nvSpPr>
          <p:cNvPr id="15" name="Rectangle 14">
            <a:extLst>
              <a:ext uri="{FF2B5EF4-FFF2-40B4-BE49-F238E27FC236}">
                <a16:creationId xmlns:a16="http://schemas.microsoft.com/office/drawing/2014/main" id="{92B25AF3-329B-436F-8A3E-0C30808FC9B4}"/>
              </a:ext>
            </a:extLst>
          </p:cNvPr>
          <p:cNvSpPr/>
          <p:nvPr/>
        </p:nvSpPr>
        <p:spPr>
          <a:xfrm>
            <a:off x="1409701" y="6002720"/>
            <a:ext cx="9886950" cy="307777"/>
          </a:xfrm>
          <a:prstGeom prst="rect">
            <a:avLst/>
          </a:prstGeom>
        </p:spPr>
        <p:txBody>
          <a:bodyPr wrap="square" lIns="0" tIns="0" rIns="0" bIns="0" anchor="ctr">
            <a:spAutoFit/>
          </a:bodyPr>
          <a:lstStyle/>
          <a:p>
            <a:pPr marL="0" lvl="1"/>
            <a:r>
              <a:rPr lang="en-US" sz="2000"/>
              <a:t>Push the new Docker images from ACR to Azure Container Instances (ACI)</a:t>
            </a:r>
          </a:p>
        </p:txBody>
      </p:sp>
    </p:spTree>
    <p:extLst>
      <p:ext uri="{BB962C8B-B14F-4D97-AF65-F5344CB8AC3E}">
        <p14:creationId xmlns:p14="http://schemas.microsoft.com/office/powerpoint/2010/main" val="12067012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04: Module review and takeaways</a:t>
            </a:r>
          </a:p>
        </p:txBody>
      </p:sp>
      <p:pic>
        <p:nvPicPr>
          <p:cNvPr id="3" name="Picture 2" descr="Icon of a document with a checkmark">
            <a:extLst>
              <a:ext uri="{FF2B5EF4-FFF2-40B4-BE49-F238E27FC236}">
                <a16:creationId xmlns:a16="http://schemas.microsoft.com/office/drawing/2014/main" id="{B35D2D41-FDD6-4CF2-9D62-63578C757E50}"/>
              </a:ext>
            </a:extLst>
          </p:cNvPr>
          <p:cNvPicPr>
            <a:picLocks noChangeAspect="1"/>
          </p:cNvPicPr>
          <p:nvPr/>
        </p:nvPicPr>
        <p:blipFill>
          <a:blip r:embed="rId3"/>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19359198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p:txBody>
          <a:bodyPr/>
          <a:lstStyle/>
          <a:p>
            <a:r>
              <a:rPr lang="en-US" b="1"/>
              <a:t>What did you learn?</a:t>
            </a:r>
            <a:endParaRPr lang="en-US"/>
          </a:p>
        </p:txBody>
      </p:sp>
      <p:pic>
        <p:nvPicPr>
          <p:cNvPr id="7" name="Picture 6" descr="Icon of a square with two smaller squares inside it">
            <a:extLst>
              <a:ext uri="{FF2B5EF4-FFF2-40B4-BE49-F238E27FC236}">
                <a16:creationId xmlns:a16="http://schemas.microsoft.com/office/drawing/2014/main" id="{C6B738B6-6621-4793-B77D-4BFB2090F894}"/>
              </a:ext>
            </a:extLst>
          </p:cNvPr>
          <p:cNvPicPr>
            <a:picLocks noChangeAspect="1"/>
          </p:cNvPicPr>
          <p:nvPr/>
        </p:nvPicPr>
        <p:blipFill rotWithShape="1">
          <a:blip r:embed="rId2"/>
          <a:srcRect l="794" t="794" r="794" b="794"/>
          <a:stretch/>
        </p:blipFill>
        <p:spPr>
          <a:xfrm>
            <a:off x="431429" y="1425386"/>
            <a:ext cx="950976" cy="950976"/>
          </a:xfrm>
          <a:prstGeom prst="ellipse">
            <a:avLst/>
          </a:prstGeom>
        </p:spPr>
      </p:pic>
      <p:sp>
        <p:nvSpPr>
          <p:cNvPr id="8" name="Rectangle 7">
            <a:extLst>
              <a:ext uri="{FF2B5EF4-FFF2-40B4-BE49-F238E27FC236}">
                <a16:creationId xmlns:a16="http://schemas.microsoft.com/office/drawing/2014/main" id="{480DBD3A-A6B0-4F62-9387-4B5B5E563790}"/>
              </a:ext>
            </a:extLst>
          </p:cNvPr>
          <p:cNvSpPr/>
          <p:nvPr/>
        </p:nvSpPr>
        <p:spPr>
          <a:xfrm>
            <a:off x="1672526" y="1306514"/>
            <a:ext cx="10404314"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pPr>
            <a:r>
              <a:rPr lang="en-US" sz="2400">
                <a:solidFill>
                  <a:schemeClr val="tx1"/>
                </a:solidFill>
              </a:rPr>
              <a:t>Implement a container strategy including how containers are different from virtual machines and how microservices use containers</a:t>
            </a:r>
          </a:p>
        </p:txBody>
      </p:sp>
      <p:cxnSp>
        <p:nvCxnSpPr>
          <p:cNvPr id="9" name="Straight Connector 8">
            <a:extLst>
              <a:ext uri="{FF2B5EF4-FFF2-40B4-BE49-F238E27FC236}">
                <a16:creationId xmlns:a16="http://schemas.microsoft.com/office/drawing/2014/main" id="{B51E0360-C6B4-4247-AAC0-6D9C42244133}"/>
              </a:ext>
              <a:ext uri="{C183D7F6-B498-43B3-948B-1728B52AA6E4}">
                <adec:decorative xmlns:adec="http://schemas.microsoft.com/office/drawing/2017/decorative" val="1"/>
              </a:ext>
            </a:extLst>
          </p:cNvPr>
          <p:cNvCxnSpPr>
            <a:cxnSpLocks/>
          </p:cNvCxnSpPr>
          <p:nvPr/>
        </p:nvCxnSpPr>
        <p:spPr>
          <a:xfrm flipV="1">
            <a:off x="1672526" y="2693534"/>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n arrow pointing down to a rectangular shape">
            <a:extLst>
              <a:ext uri="{FF2B5EF4-FFF2-40B4-BE49-F238E27FC236}">
                <a16:creationId xmlns:a16="http://schemas.microsoft.com/office/drawing/2014/main" id="{6DED3058-7FA0-4093-B8F6-70519D1B574E}"/>
              </a:ext>
            </a:extLst>
          </p:cNvPr>
          <p:cNvPicPr>
            <a:picLocks noChangeAspect="1"/>
          </p:cNvPicPr>
          <p:nvPr/>
        </p:nvPicPr>
        <p:blipFill>
          <a:blip r:embed="rId3"/>
          <a:stretch>
            <a:fillRect/>
          </a:stretch>
        </p:blipFill>
        <p:spPr>
          <a:xfrm>
            <a:off x="431429" y="3010707"/>
            <a:ext cx="950976" cy="950976"/>
          </a:xfrm>
          <a:prstGeom prst="rect">
            <a:avLst/>
          </a:prstGeom>
        </p:spPr>
      </p:pic>
      <p:sp>
        <p:nvSpPr>
          <p:cNvPr id="14" name="Rectangle 13">
            <a:extLst>
              <a:ext uri="{FF2B5EF4-FFF2-40B4-BE49-F238E27FC236}">
                <a16:creationId xmlns:a16="http://schemas.microsoft.com/office/drawing/2014/main" id="{289A2726-E4AB-4023-9CCD-62B8BE57A4B2}"/>
              </a:ext>
            </a:extLst>
          </p:cNvPr>
          <p:cNvSpPr/>
          <p:nvPr/>
        </p:nvSpPr>
        <p:spPr>
          <a:xfrm>
            <a:off x="1672526" y="2891835"/>
            <a:ext cx="10404314"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pPr>
            <a:r>
              <a:rPr lang="en-US" sz="2400">
                <a:solidFill>
                  <a:schemeClr val="tx1"/>
                </a:solidFill>
              </a:rPr>
              <a:t>Implement containers using Docker</a:t>
            </a:r>
          </a:p>
        </p:txBody>
      </p:sp>
    </p:spTree>
    <p:extLst>
      <p:ext uri="{BB962C8B-B14F-4D97-AF65-F5344CB8AC3E}">
        <p14:creationId xmlns:p14="http://schemas.microsoft.com/office/powerpoint/2010/main" val="5154241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01: Module overview</a:t>
            </a:r>
          </a:p>
        </p:txBody>
      </p:sp>
      <p:pic>
        <p:nvPicPr>
          <p:cNvPr id="2" name="Picture 1" descr="Icon of a magnifying glass">
            <a:extLst>
              <a:ext uri="{FF2B5EF4-FFF2-40B4-BE49-F238E27FC236}">
                <a16:creationId xmlns:a16="http://schemas.microsoft.com/office/drawing/2014/main" id="{F86BF8D4-049F-45A9-9199-76D7F954F217}"/>
              </a:ext>
            </a:extLst>
          </p:cNvPr>
          <p:cNvPicPr>
            <a:picLocks noChangeAspect="1"/>
          </p:cNvPicPr>
          <p:nvPr/>
        </p:nvPicPr>
        <p:blipFill>
          <a:blip r:embed="rId3"/>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2122368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a:t>Module review questions</a:t>
            </a:r>
          </a:p>
        </p:txBody>
      </p:sp>
      <p:pic>
        <p:nvPicPr>
          <p:cNvPr id="22" name="Picture 21">
            <a:extLst>
              <a:ext uri="{FF2B5EF4-FFF2-40B4-BE49-F238E27FC236}">
                <a16:creationId xmlns:a16="http://schemas.microsoft.com/office/drawing/2014/main" id="{E5E694D6-F768-4618-A32F-AF0B3BFEE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23" name="Oval 22">
            <a:extLst>
              <a:ext uri="{FF2B5EF4-FFF2-40B4-BE49-F238E27FC236}">
                <a16:creationId xmlns:a16="http://schemas.microsoft.com/office/drawing/2014/main" id="{F24395F2-6F7D-473A-A77B-9F77A02D2099}"/>
              </a:ext>
            </a:extLst>
          </p:cNvPr>
          <p:cNvSpPr/>
          <p:nvPr/>
        </p:nvSpPr>
        <p:spPr bwMode="auto">
          <a:xfrm rot="10800000" flipV="1">
            <a:off x="499585" y="126036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1</a:t>
            </a:r>
          </a:p>
        </p:txBody>
      </p:sp>
      <p:sp>
        <p:nvSpPr>
          <p:cNvPr id="24" name="Rectangle 23">
            <a:extLst>
              <a:ext uri="{FF2B5EF4-FFF2-40B4-BE49-F238E27FC236}">
                <a16:creationId xmlns:a16="http://schemas.microsoft.com/office/drawing/2014/main" id="{C1FC7C5F-2A44-42AD-8F34-821ED770C70F}"/>
              </a:ext>
            </a:extLst>
          </p:cNvPr>
          <p:cNvSpPr/>
          <p:nvPr/>
        </p:nvSpPr>
        <p:spPr>
          <a:xfrm>
            <a:off x="1567543" y="133013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You are reviewing an existing </a:t>
            </a:r>
            <a:r>
              <a:rPr lang="en-US" sz="2400" err="1">
                <a:solidFill>
                  <a:schemeClr val="tx1"/>
                </a:solidFill>
              </a:rPr>
              <a:t>Dockerfile</a:t>
            </a:r>
            <a:r>
              <a:rPr lang="en-US" sz="2400">
                <a:solidFill>
                  <a:schemeClr val="tx1"/>
                </a:solidFill>
              </a:rPr>
              <a:t>. How would you know if it's a multi-stage </a:t>
            </a:r>
            <a:r>
              <a:rPr lang="en-US" sz="2400" err="1">
                <a:solidFill>
                  <a:schemeClr val="tx1"/>
                </a:solidFill>
              </a:rPr>
              <a:t>Dockerfile</a:t>
            </a:r>
            <a:r>
              <a:rPr lang="en-US" sz="2400">
                <a:solidFill>
                  <a:schemeClr val="tx1"/>
                </a:solidFill>
              </a:rPr>
              <a:t>?</a:t>
            </a:r>
          </a:p>
        </p:txBody>
      </p:sp>
      <p:cxnSp>
        <p:nvCxnSpPr>
          <p:cNvPr id="25" name="Straight Connector 24">
            <a:extLst>
              <a:ext uri="{FF2B5EF4-FFF2-40B4-BE49-F238E27FC236}">
                <a16:creationId xmlns:a16="http://schemas.microsoft.com/office/drawing/2014/main" id="{803E6B1E-3EA0-4079-A8D6-63166FF99F63}"/>
              </a:ext>
              <a:ext uri="{C183D7F6-B498-43B3-948B-1728B52AA6E4}">
                <adec:decorative xmlns:adec="http://schemas.microsoft.com/office/drawing/2017/decorative" val="1"/>
              </a:ext>
            </a:extLst>
          </p:cNvPr>
          <p:cNvCxnSpPr>
            <a:cxnSpLocks/>
          </p:cNvCxnSpPr>
          <p:nvPr/>
        </p:nvCxnSpPr>
        <p:spPr>
          <a:xfrm>
            <a:off x="1567543" y="220503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93D3EB5-6A48-4F8A-AF1F-CF157A776D8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27" name="Oval 26">
            <a:extLst>
              <a:ext uri="{FF2B5EF4-FFF2-40B4-BE49-F238E27FC236}">
                <a16:creationId xmlns:a16="http://schemas.microsoft.com/office/drawing/2014/main" id="{39AB26B7-967C-4FDF-B0DD-454EFDC4AB9E}"/>
              </a:ext>
            </a:extLst>
          </p:cNvPr>
          <p:cNvSpPr/>
          <p:nvPr/>
        </p:nvSpPr>
        <p:spPr bwMode="auto">
          <a:xfrm rot="10800000" flipV="1">
            <a:off x="499585" y="237046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2</a:t>
            </a:r>
          </a:p>
        </p:txBody>
      </p:sp>
      <p:sp>
        <p:nvSpPr>
          <p:cNvPr id="28" name="Rectangle 27">
            <a:extLst>
              <a:ext uri="{FF2B5EF4-FFF2-40B4-BE49-F238E27FC236}">
                <a16:creationId xmlns:a16="http://schemas.microsoft.com/office/drawing/2014/main" id="{9D0CBF81-2E4D-4345-B835-BDE3B8937630}"/>
              </a:ext>
            </a:extLst>
          </p:cNvPr>
          <p:cNvSpPr/>
          <p:nvPr/>
        </p:nvSpPr>
        <p:spPr>
          <a:xfrm>
            <a:off x="1567543" y="243984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You are designing a multi-stage </a:t>
            </a:r>
            <a:r>
              <a:rPr lang="en-US" sz="2400" err="1">
                <a:solidFill>
                  <a:schemeClr val="tx1"/>
                </a:solidFill>
              </a:rPr>
              <a:t>Dockerfile</a:t>
            </a:r>
            <a:r>
              <a:rPr lang="en-US" sz="2400">
                <a:solidFill>
                  <a:schemeClr val="tx1"/>
                </a:solidFill>
              </a:rPr>
              <a:t>. How can one stage refer to another stage within the </a:t>
            </a:r>
            <a:r>
              <a:rPr lang="en-US" sz="2400" err="1">
                <a:solidFill>
                  <a:schemeClr val="tx1"/>
                </a:solidFill>
              </a:rPr>
              <a:t>Dockerfile</a:t>
            </a:r>
            <a:r>
              <a:rPr lang="en-US" sz="2400">
                <a:solidFill>
                  <a:schemeClr val="tx1"/>
                </a:solidFill>
              </a:rPr>
              <a:t>?</a:t>
            </a:r>
          </a:p>
        </p:txBody>
      </p:sp>
      <p:cxnSp>
        <p:nvCxnSpPr>
          <p:cNvPr id="32" name="Straight Connector 31">
            <a:extLst>
              <a:ext uri="{FF2B5EF4-FFF2-40B4-BE49-F238E27FC236}">
                <a16:creationId xmlns:a16="http://schemas.microsoft.com/office/drawing/2014/main" id="{8E3EF28A-E986-4BB3-99A9-3DAEDCF9AF1A}"/>
              </a:ext>
              <a:ext uri="{C183D7F6-B498-43B3-948B-1728B52AA6E4}">
                <adec:decorative xmlns:adec="http://schemas.microsoft.com/office/drawing/2017/decorative" val="1"/>
              </a:ext>
            </a:extLst>
          </p:cNvPr>
          <p:cNvCxnSpPr>
            <a:cxnSpLocks/>
          </p:cNvCxnSpPr>
          <p:nvPr/>
        </p:nvCxnSpPr>
        <p:spPr>
          <a:xfrm>
            <a:off x="1567543" y="33147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AD0D6D5C-CCE6-434F-89D6-C984DC87DEF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37" name="Oval 36">
            <a:extLst>
              <a:ext uri="{FF2B5EF4-FFF2-40B4-BE49-F238E27FC236}">
                <a16:creationId xmlns:a16="http://schemas.microsoft.com/office/drawing/2014/main" id="{C6249E00-A885-4C62-9CA5-692FFECC78F1}"/>
              </a:ext>
            </a:extLst>
          </p:cNvPr>
          <p:cNvSpPr/>
          <p:nvPr/>
        </p:nvSpPr>
        <p:spPr bwMode="auto">
          <a:xfrm rot="10800000" flipV="1">
            <a:off x="499585" y="348055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3</a:t>
            </a:r>
          </a:p>
        </p:txBody>
      </p:sp>
      <p:sp>
        <p:nvSpPr>
          <p:cNvPr id="38" name="Rectangle 37">
            <a:extLst>
              <a:ext uri="{FF2B5EF4-FFF2-40B4-BE49-F238E27FC236}">
                <a16:creationId xmlns:a16="http://schemas.microsoft.com/office/drawing/2014/main" id="{874AD1C0-B6B9-45D8-BC49-88F4A73A4D7F}"/>
              </a:ext>
            </a:extLst>
          </p:cNvPr>
          <p:cNvSpPr/>
          <p:nvPr/>
        </p:nvSpPr>
        <p:spPr>
          <a:xfrm>
            <a:off x="1567543" y="35495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What is the line continuation character in </a:t>
            </a:r>
            <a:r>
              <a:rPr lang="en-US" sz="2400" err="1">
                <a:solidFill>
                  <a:schemeClr val="tx1"/>
                </a:solidFill>
              </a:rPr>
              <a:t>Dockerfiles</a:t>
            </a:r>
            <a:r>
              <a:rPr lang="en-US" sz="2400">
                <a:solidFill>
                  <a:schemeClr val="tx1"/>
                </a:solidFill>
              </a:rPr>
              <a:t>?</a:t>
            </a:r>
          </a:p>
        </p:txBody>
      </p:sp>
      <p:cxnSp>
        <p:nvCxnSpPr>
          <p:cNvPr id="42" name="Straight Connector 41">
            <a:extLst>
              <a:ext uri="{FF2B5EF4-FFF2-40B4-BE49-F238E27FC236}">
                <a16:creationId xmlns:a16="http://schemas.microsoft.com/office/drawing/2014/main" id="{257B1E35-FEB8-42E0-A2DA-4A6236069187}"/>
              </a:ext>
              <a:ext uri="{C183D7F6-B498-43B3-948B-1728B52AA6E4}">
                <adec:decorative xmlns:adec="http://schemas.microsoft.com/office/drawing/2017/decorative" val="1"/>
              </a:ext>
            </a:extLst>
          </p:cNvPr>
          <p:cNvCxnSpPr>
            <a:cxnSpLocks/>
          </p:cNvCxnSpPr>
          <p:nvPr/>
        </p:nvCxnSpPr>
        <p:spPr>
          <a:xfrm>
            <a:off x="1567543" y="442445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4F15C24F-9870-4E63-BF2C-CC63C661932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343"/>
            <a:ext cx="915924" cy="915924"/>
          </a:xfrm>
          <a:prstGeom prst="rect">
            <a:avLst/>
          </a:prstGeom>
        </p:spPr>
      </p:pic>
      <p:sp>
        <p:nvSpPr>
          <p:cNvPr id="47" name="Oval 46">
            <a:extLst>
              <a:ext uri="{FF2B5EF4-FFF2-40B4-BE49-F238E27FC236}">
                <a16:creationId xmlns:a16="http://schemas.microsoft.com/office/drawing/2014/main" id="{EFBE554A-DD88-41FB-AFD3-EDB32FAB2387}"/>
              </a:ext>
            </a:extLst>
          </p:cNvPr>
          <p:cNvSpPr/>
          <p:nvPr/>
        </p:nvSpPr>
        <p:spPr bwMode="auto">
          <a:xfrm rot="10800000" flipV="1">
            <a:off x="499585" y="459064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4</a:t>
            </a:r>
          </a:p>
        </p:txBody>
      </p:sp>
      <p:sp>
        <p:nvSpPr>
          <p:cNvPr id="49" name="Rectangle 48">
            <a:extLst>
              <a:ext uri="{FF2B5EF4-FFF2-40B4-BE49-F238E27FC236}">
                <a16:creationId xmlns:a16="http://schemas.microsoft.com/office/drawing/2014/main" id="{0C5CC23B-7DD3-4DB2-90A0-6ADDDB263ECA}"/>
              </a:ext>
            </a:extLst>
          </p:cNvPr>
          <p:cNvSpPr/>
          <p:nvPr/>
        </p:nvSpPr>
        <p:spPr>
          <a:xfrm>
            <a:off x="1567543" y="465926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You are using Azure to manage your containers. Which container orchestration styles are supported?</a:t>
            </a:r>
          </a:p>
        </p:txBody>
      </p:sp>
      <p:cxnSp>
        <p:nvCxnSpPr>
          <p:cNvPr id="56" name="Straight Connector 55">
            <a:extLst>
              <a:ext uri="{FF2B5EF4-FFF2-40B4-BE49-F238E27FC236}">
                <a16:creationId xmlns:a16="http://schemas.microsoft.com/office/drawing/2014/main" id="{2F885554-6BCD-43B8-B783-A37F3A0F91CD}"/>
              </a:ext>
              <a:ext uri="{C183D7F6-B498-43B3-948B-1728B52AA6E4}">
                <adec:decorative xmlns:adec="http://schemas.microsoft.com/office/drawing/2017/decorative" val="1"/>
              </a:ext>
            </a:extLst>
          </p:cNvPr>
          <p:cNvCxnSpPr>
            <a:cxnSpLocks/>
          </p:cNvCxnSpPr>
          <p:nvPr/>
        </p:nvCxnSpPr>
        <p:spPr>
          <a:xfrm>
            <a:off x="1567543" y="553416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FA8EF41E-F567-4504-B467-5CA5F6D702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58" name="Oval 57">
            <a:extLst>
              <a:ext uri="{FF2B5EF4-FFF2-40B4-BE49-F238E27FC236}">
                <a16:creationId xmlns:a16="http://schemas.microsoft.com/office/drawing/2014/main" id="{9D5AA769-14FD-4A28-B442-76EB9674FFE4}"/>
              </a:ext>
            </a:extLst>
          </p:cNvPr>
          <p:cNvSpPr/>
          <p:nvPr/>
        </p:nvSpPr>
        <p:spPr bwMode="auto">
          <a:xfrm rot="10800000" flipV="1">
            <a:off x="499585" y="570073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5</a:t>
            </a:r>
          </a:p>
        </p:txBody>
      </p:sp>
      <p:sp>
        <p:nvSpPr>
          <p:cNvPr id="59" name="Rectangle 58">
            <a:extLst>
              <a:ext uri="{FF2B5EF4-FFF2-40B4-BE49-F238E27FC236}">
                <a16:creationId xmlns:a16="http://schemas.microsoft.com/office/drawing/2014/main" id="{C320F9E5-0413-4503-A4F1-B3E4032711CA}"/>
              </a:ext>
            </a:extLst>
          </p:cNvPr>
          <p:cNvSpPr/>
          <p:nvPr/>
        </p:nvSpPr>
        <p:spPr>
          <a:xfrm>
            <a:off x="1567543" y="5769738"/>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When the Open Container Initiative defined a standard container image file format, which format did they choose as a starting point?</a:t>
            </a:r>
          </a:p>
        </p:txBody>
      </p:sp>
    </p:spTree>
    <p:extLst>
      <p:ext uri="{BB962C8B-B14F-4D97-AF65-F5344CB8AC3E}">
        <p14:creationId xmlns:p14="http://schemas.microsoft.com/office/powerpoint/2010/main" val="40582120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Module overview</a:t>
            </a:r>
          </a:p>
        </p:txBody>
      </p:sp>
      <p:pic>
        <p:nvPicPr>
          <p:cNvPr id="10" name="Picture 9" descr="Icon of a magnifying glass">
            <a:extLst>
              <a:ext uri="{FF2B5EF4-FFF2-40B4-BE49-F238E27FC236}">
                <a16:creationId xmlns:a16="http://schemas.microsoft.com/office/drawing/2014/main" id="{E2F44687-4D17-4D34-ADC7-765FDE73B074}"/>
              </a:ext>
            </a:extLst>
          </p:cNvPr>
          <p:cNvPicPr>
            <a:picLocks noChangeAspect="1"/>
          </p:cNvPicPr>
          <p:nvPr/>
        </p:nvPicPr>
        <p:blipFill>
          <a:blip r:embed="rId2"/>
          <a:stretch>
            <a:fillRect/>
          </a:stretch>
        </p:blipFill>
        <p:spPr>
          <a:xfrm>
            <a:off x="427038" y="1218379"/>
            <a:ext cx="1071372" cy="1071372"/>
          </a:xfrm>
          <a:prstGeom prst="rect">
            <a:avLst/>
          </a:prstGeom>
        </p:spPr>
      </p:pic>
      <p:sp>
        <p:nvSpPr>
          <p:cNvPr id="8" name="TextBox 7" descr="Icon of a document">
            <a:extLst>
              <a:ext uri="{FF2B5EF4-FFF2-40B4-BE49-F238E27FC236}">
                <a16:creationId xmlns:a16="http://schemas.microsoft.com/office/drawing/2014/main" id="{8FB0E4B4-9CCA-4D73-88E5-249D991D139A}"/>
              </a:ext>
            </a:extLst>
          </p:cNvPr>
          <p:cNvSpPr txBox="1"/>
          <p:nvPr/>
        </p:nvSpPr>
        <p:spPr>
          <a:xfrm>
            <a:off x="1811035" y="1549949"/>
            <a:ext cx="10186416" cy="369332"/>
          </a:xfrm>
          <a:prstGeom prst="rect">
            <a:avLst/>
          </a:prstGeom>
          <a:noFill/>
        </p:spPr>
        <p:txBody>
          <a:bodyPr wrap="square" lIns="0" tIns="0" rIns="0" bIns="0" rtlCol="0">
            <a:spAutoFit/>
          </a:bodyPr>
          <a:lstStyle/>
          <a:p>
            <a:r>
              <a:rPr lang="en-US" sz="2400"/>
              <a:t>Lesson 1: Module overview</a:t>
            </a:r>
          </a:p>
        </p:txBody>
      </p:sp>
      <p:cxnSp>
        <p:nvCxnSpPr>
          <p:cNvPr id="39" name="Straight Connector 38">
            <a:extLst>
              <a:ext uri="{FF2B5EF4-FFF2-40B4-BE49-F238E27FC236}">
                <a16:creationId xmlns:a16="http://schemas.microsoft.com/office/drawing/2014/main" id="{778899B0-8985-407D-BEC6-117C1415ADD3}"/>
              </a:ext>
              <a:ext uri="{C183D7F6-B498-43B3-948B-1728B52AA6E4}">
                <adec:decorative xmlns:adec="http://schemas.microsoft.com/office/drawing/2017/decorative" val="1"/>
              </a:ext>
            </a:extLst>
          </p:cNvPr>
          <p:cNvCxnSpPr>
            <a:cxnSpLocks/>
          </p:cNvCxnSpPr>
          <p:nvPr/>
        </p:nvCxnSpPr>
        <p:spPr>
          <a:xfrm flipV="1">
            <a:off x="1811034" y="2437177"/>
            <a:ext cx="101864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screen with a square enclosed by outward pointing chevrons on left and right">
            <a:extLst>
              <a:ext uri="{FF2B5EF4-FFF2-40B4-BE49-F238E27FC236}">
                <a16:creationId xmlns:a16="http://schemas.microsoft.com/office/drawing/2014/main" id="{BECA40E2-EDA2-45B5-94CE-DC1DA5B1F820}"/>
              </a:ext>
            </a:extLst>
          </p:cNvPr>
          <p:cNvPicPr>
            <a:picLocks noChangeAspect="1"/>
          </p:cNvPicPr>
          <p:nvPr/>
        </p:nvPicPr>
        <p:blipFill>
          <a:blip r:embed="rId3"/>
          <a:stretch>
            <a:fillRect/>
          </a:stretch>
        </p:blipFill>
        <p:spPr>
          <a:xfrm>
            <a:off x="427038" y="2605565"/>
            <a:ext cx="1069848" cy="1069848"/>
          </a:xfrm>
          <a:prstGeom prst="rect">
            <a:avLst/>
          </a:prstGeom>
        </p:spPr>
      </p:pic>
      <p:sp>
        <p:nvSpPr>
          <p:cNvPr id="13" name="TextBox 12" descr="Icon of a document">
            <a:extLst>
              <a:ext uri="{FF2B5EF4-FFF2-40B4-BE49-F238E27FC236}">
                <a16:creationId xmlns:a16="http://schemas.microsoft.com/office/drawing/2014/main" id="{C96F43C2-D4D2-4F06-B95C-08F7AF3708D4}"/>
              </a:ext>
            </a:extLst>
          </p:cNvPr>
          <p:cNvSpPr txBox="1"/>
          <p:nvPr/>
        </p:nvSpPr>
        <p:spPr>
          <a:xfrm>
            <a:off x="1811035" y="2955072"/>
            <a:ext cx="10186416" cy="369332"/>
          </a:xfrm>
          <a:prstGeom prst="rect">
            <a:avLst/>
          </a:prstGeom>
          <a:noFill/>
        </p:spPr>
        <p:txBody>
          <a:bodyPr wrap="square" lIns="0" tIns="0" rIns="0" bIns="0" rtlCol="0">
            <a:spAutoFit/>
          </a:bodyPr>
          <a:lstStyle/>
          <a:p>
            <a:r>
              <a:rPr lang="en-US" sz="2400" dirty="0"/>
              <a:t>Lesson 2: Implementing a container build strategy</a:t>
            </a:r>
          </a:p>
        </p:txBody>
      </p:sp>
      <p:cxnSp>
        <p:nvCxnSpPr>
          <p:cNvPr id="40" name="Straight Connector 39">
            <a:extLst>
              <a:ext uri="{FF2B5EF4-FFF2-40B4-BE49-F238E27FC236}">
                <a16:creationId xmlns:a16="http://schemas.microsoft.com/office/drawing/2014/main" id="{F32E43E8-CA69-4BBE-8A5A-60867EC1B82E}"/>
              </a:ext>
              <a:ext uri="{C183D7F6-B498-43B3-948B-1728B52AA6E4}">
                <adec:decorative xmlns:adec="http://schemas.microsoft.com/office/drawing/2017/decorative" val="1"/>
              </a:ext>
            </a:extLst>
          </p:cNvPr>
          <p:cNvCxnSpPr>
            <a:cxnSpLocks/>
          </p:cNvCxnSpPr>
          <p:nvPr/>
        </p:nvCxnSpPr>
        <p:spPr>
          <a:xfrm flipV="1">
            <a:off x="1811034" y="3842299"/>
            <a:ext cx="101864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lab flask">
            <a:extLst>
              <a:ext uri="{FF2B5EF4-FFF2-40B4-BE49-F238E27FC236}">
                <a16:creationId xmlns:a16="http://schemas.microsoft.com/office/drawing/2014/main" id="{9F447135-15CE-4C96-B92C-B5200886E2DA}"/>
              </a:ext>
            </a:extLst>
          </p:cNvPr>
          <p:cNvPicPr>
            <a:picLocks noChangeAspect="1"/>
          </p:cNvPicPr>
          <p:nvPr/>
        </p:nvPicPr>
        <p:blipFill>
          <a:blip r:embed="rId4"/>
          <a:stretch>
            <a:fillRect/>
          </a:stretch>
        </p:blipFill>
        <p:spPr>
          <a:xfrm>
            <a:off x="427038" y="4011784"/>
            <a:ext cx="1065276" cy="1066800"/>
          </a:xfrm>
          <a:prstGeom prst="rect">
            <a:avLst/>
          </a:prstGeom>
        </p:spPr>
      </p:pic>
      <p:sp>
        <p:nvSpPr>
          <p:cNvPr id="18" name="TextBox 17" descr="Icon of a document">
            <a:extLst>
              <a:ext uri="{FF2B5EF4-FFF2-40B4-BE49-F238E27FC236}">
                <a16:creationId xmlns:a16="http://schemas.microsoft.com/office/drawing/2014/main" id="{1F8A96FF-8BBB-4E6A-BE9F-C872C8C02737}"/>
              </a:ext>
            </a:extLst>
          </p:cNvPr>
          <p:cNvSpPr txBox="1"/>
          <p:nvPr/>
        </p:nvSpPr>
        <p:spPr>
          <a:xfrm>
            <a:off x="1811035" y="4360195"/>
            <a:ext cx="10186416" cy="369332"/>
          </a:xfrm>
          <a:prstGeom prst="rect">
            <a:avLst/>
          </a:prstGeom>
          <a:noFill/>
        </p:spPr>
        <p:txBody>
          <a:bodyPr wrap="square" lIns="0" tIns="0" rIns="0" bIns="0" rtlCol="0">
            <a:spAutoFit/>
          </a:bodyPr>
          <a:lstStyle/>
          <a:p>
            <a:r>
              <a:rPr lang="en-US" sz="2400"/>
              <a:t>Lesson 3: Lab</a:t>
            </a:r>
          </a:p>
        </p:txBody>
      </p:sp>
      <p:cxnSp>
        <p:nvCxnSpPr>
          <p:cNvPr id="41" name="Straight Connector 40">
            <a:extLst>
              <a:ext uri="{FF2B5EF4-FFF2-40B4-BE49-F238E27FC236}">
                <a16:creationId xmlns:a16="http://schemas.microsoft.com/office/drawing/2014/main" id="{CE853C0C-C86B-414C-AC60-A6C7FDBEC90C}"/>
              </a:ext>
              <a:ext uri="{C183D7F6-B498-43B3-948B-1728B52AA6E4}">
                <adec:decorative xmlns:adec="http://schemas.microsoft.com/office/drawing/2017/decorative" val="1"/>
              </a:ext>
            </a:extLst>
          </p:cNvPr>
          <p:cNvCxnSpPr>
            <a:cxnSpLocks/>
          </p:cNvCxnSpPr>
          <p:nvPr/>
        </p:nvCxnSpPr>
        <p:spPr>
          <a:xfrm flipV="1">
            <a:off x="1811034" y="5247422"/>
            <a:ext cx="101864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document with a checkmark">
            <a:extLst>
              <a:ext uri="{FF2B5EF4-FFF2-40B4-BE49-F238E27FC236}">
                <a16:creationId xmlns:a16="http://schemas.microsoft.com/office/drawing/2014/main" id="{14A4E64B-9756-44DF-8BAB-04CB647B54F1}"/>
              </a:ext>
            </a:extLst>
          </p:cNvPr>
          <p:cNvPicPr>
            <a:picLocks noChangeAspect="1"/>
          </p:cNvPicPr>
          <p:nvPr/>
        </p:nvPicPr>
        <p:blipFill>
          <a:blip r:embed="rId5"/>
          <a:stretch>
            <a:fillRect/>
          </a:stretch>
        </p:blipFill>
        <p:spPr>
          <a:xfrm>
            <a:off x="427038" y="5416479"/>
            <a:ext cx="1066800" cy="1066800"/>
          </a:xfrm>
          <a:prstGeom prst="rect">
            <a:avLst/>
          </a:prstGeom>
        </p:spPr>
      </p:pic>
      <p:sp>
        <p:nvSpPr>
          <p:cNvPr id="23" name="TextBox 22" descr="Icon of a document">
            <a:extLst>
              <a:ext uri="{FF2B5EF4-FFF2-40B4-BE49-F238E27FC236}">
                <a16:creationId xmlns:a16="http://schemas.microsoft.com/office/drawing/2014/main" id="{9B2B3C04-28B3-49FD-B496-8F62F6A77411}"/>
              </a:ext>
            </a:extLst>
          </p:cNvPr>
          <p:cNvSpPr txBox="1"/>
          <p:nvPr/>
        </p:nvSpPr>
        <p:spPr>
          <a:xfrm>
            <a:off x="1811035" y="5765317"/>
            <a:ext cx="10186416" cy="369332"/>
          </a:xfrm>
          <a:prstGeom prst="rect">
            <a:avLst/>
          </a:prstGeom>
          <a:noFill/>
        </p:spPr>
        <p:txBody>
          <a:bodyPr wrap="square" lIns="0" tIns="0" rIns="0" bIns="0" rtlCol="0">
            <a:spAutoFit/>
          </a:bodyPr>
          <a:lstStyle/>
          <a:p>
            <a:r>
              <a:rPr lang="en-US" sz="2400"/>
              <a:t>Lesson 4: Module review and takeaways</a:t>
            </a:r>
          </a:p>
        </p:txBody>
      </p:sp>
    </p:spTree>
    <p:extLst>
      <p:ext uri="{BB962C8B-B14F-4D97-AF65-F5344CB8AC3E}">
        <p14:creationId xmlns:p14="http://schemas.microsoft.com/office/powerpoint/2010/main" val="42042662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0691EDD-D991-4072-B600-1F6C54755D7E}"/>
              </a:ext>
            </a:extLst>
          </p:cNvPr>
          <p:cNvSpPr>
            <a:spLocks noGrp="1"/>
          </p:cNvSpPr>
          <p:nvPr>
            <p:ph type="title"/>
          </p:nvPr>
        </p:nvSpPr>
        <p:spPr>
          <a:xfrm>
            <a:off x="465138" y="632779"/>
            <a:ext cx="11533187" cy="411162"/>
          </a:xfrm>
        </p:spPr>
        <p:txBody>
          <a:bodyPr/>
          <a:lstStyle/>
          <a:p>
            <a:r>
              <a:rPr lang="en-US"/>
              <a:t>Learning objectives</a:t>
            </a:r>
          </a:p>
        </p:txBody>
      </p:sp>
      <p:sp>
        <p:nvSpPr>
          <p:cNvPr id="5" name="TextBox 4">
            <a:extLst>
              <a:ext uri="{FF2B5EF4-FFF2-40B4-BE49-F238E27FC236}">
                <a16:creationId xmlns:a16="http://schemas.microsoft.com/office/drawing/2014/main" id="{07DD8425-016D-4F08-ACD5-416464A17085}"/>
              </a:ext>
            </a:extLst>
          </p:cNvPr>
          <p:cNvSpPr txBox="1"/>
          <p:nvPr/>
        </p:nvSpPr>
        <p:spPr>
          <a:xfrm>
            <a:off x="465137" y="1188720"/>
            <a:ext cx="8192479" cy="369332"/>
          </a:xfrm>
          <a:prstGeom prst="rect">
            <a:avLst/>
          </a:prstGeom>
          <a:noFill/>
        </p:spPr>
        <p:txBody>
          <a:bodyPr wrap="square" lIns="0" tIns="0" rIns="0" bIns="0" anchor="ctr">
            <a:spAutoFit/>
          </a:bodyPr>
          <a:lstStyle/>
          <a:p>
            <a:r>
              <a:rPr lang="en-US" sz="2400">
                <a:latin typeface="+mj-lt"/>
              </a:rPr>
              <a:t>After completing this module, students will be able to:</a:t>
            </a:r>
          </a:p>
        </p:txBody>
      </p:sp>
      <p:pic>
        <p:nvPicPr>
          <p:cNvPr id="8" name="Picture 7" descr="Icon of a square with two smaller squares inside it">
            <a:extLst>
              <a:ext uri="{FF2B5EF4-FFF2-40B4-BE49-F238E27FC236}">
                <a16:creationId xmlns:a16="http://schemas.microsoft.com/office/drawing/2014/main" id="{169AA635-18D5-4C5E-A607-48948A225B2E}"/>
              </a:ext>
            </a:extLst>
          </p:cNvPr>
          <p:cNvPicPr>
            <a:picLocks noChangeAspect="1"/>
          </p:cNvPicPr>
          <p:nvPr/>
        </p:nvPicPr>
        <p:blipFill>
          <a:blip r:embed="rId2"/>
          <a:stretch>
            <a:fillRect/>
          </a:stretch>
        </p:blipFill>
        <p:spPr>
          <a:xfrm>
            <a:off x="431428" y="1847379"/>
            <a:ext cx="952500" cy="952500"/>
          </a:xfrm>
          <a:prstGeom prst="rect">
            <a:avLst/>
          </a:prstGeom>
        </p:spPr>
      </p:pic>
      <p:sp>
        <p:nvSpPr>
          <p:cNvPr id="10" name="Rectangle 9">
            <a:extLst>
              <a:ext uri="{FF2B5EF4-FFF2-40B4-BE49-F238E27FC236}">
                <a16:creationId xmlns:a16="http://schemas.microsoft.com/office/drawing/2014/main" id="{7959233D-2E0C-443E-9B0A-53DA6033BB80}"/>
              </a:ext>
            </a:extLst>
          </p:cNvPr>
          <p:cNvSpPr/>
          <p:nvPr/>
        </p:nvSpPr>
        <p:spPr>
          <a:xfrm>
            <a:off x="1645084" y="1746730"/>
            <a:ext cx="10098655" cy="1153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pPr>
            <a:r>
              <a:rPr lang="en-US" sz="2000">
                <a:solidFill>
                  <a:schemeClr val="tx1"/>
                </a:solidFill>
              </a:rPr>
              <a:t>Implement a container strategy including how containers are different from virtual machines and how microservices use containers</a:t>
            </a:r>
          </a:p>
        </p:txBody>
      </p:sp>
      <p:cxnSp>
        <p:nvCxnSpPr>
          <p:cNvPr id="11" name="Straight Connector 10">
            <a:extLst>
              <a:ext uri="{FF2B5EF4-FFF2-40B4-BE49-F238E27FC236}">
                <a16:creationId xmlns:a16="http://schemas.microsoft.com/office/drawing/2014/main" id="{0E9C99B4-A96E-4EFF-8B09-C180C6AA864B}"/>
              </a:ext>
              <a:ext uri="{C183D7F6-B498-43B3-948B-1728B52AA6E4}">
                <adec:decorative xmlns:adec="http://schemas.microsoft.com/office/drawing/2017/decorative" val="1"/>
              </a:ext>
            </a:extLst>
          </p:cNvPr>
          <p:cNvCxnSpPr>
            <a:cxnSpLocks/>
          </p:cNvCxnSpPr>
          <p:nvPr/>
        </p:nvCxnSpPr>
        <p:spPr>
          <a:xfrm flipV="1">
            <a:off x="1645084" y="3105844"/>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n arrow pointing down to a rectangular shape">
            <a:extLst>
              <a:ext uri="{FF2B5EF4-FFF2-40B4-BE49-F238E27FC236}">
                <a16:creationId xmlns:a16="http://schemas.microsoft.com/office/drawing/2014/main" id="{2259D6E1-755C-4941-B9A4-F76450B09085}"/>
              </a:ext>
            </a:extLst>
          </p:cNvPr>
          <p:cNvPicPr>
            <a:picLocks noChangeAspect="1"/>
          </p:cNvPicPr>
          <p:nvPr/>
        </p:nvPicPr>
        <p:blipFill>
          <a:blip r:embed="rId3"/>
          <a:stretch>
            <a:fillRect/>
          </a:stretch>
        </p:blipFill>
        <p:spPr>
          <a:xfrm>
            <a:off x="431428" y="3412571"/>
            <a:ext cx="950976" cy="950976"/>
          </a:xfrm>
          <a:prstGeom prst="rect">
            <a:avLst/>
          </a:prstGeom>
        </p:spPr>
      </p:pic>
      <p:sp>
        <p:nvSpPr>
          <p:cNvPr id="16" name="Rectangle 15">
            <a:extLst>
              <a:ext uri="{FF2B5EF4-FFF2-40B4-BE49-F238E27FC236}">
                <a16:creationId xmlns:a16="http://schemas.microsoft.com/office/drawing/2014/main" id="{4B67A3F6-9C78-400C-9FC0-28E9C77DB4EF}"/>
              </a:ext>
            </a:extLst>
          </p:cNvPr>
          <p:cNvSpPr/>
          <p:nvPr/>
        </p:nvSpPr>
        <p:spPr>
          <a:xfrm>
            <a:off x="1645084" y="3311160"/>
            <a:ext cx="10098655" cy="1153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pPr>
            <a:r>
              <a:rPr lang="en-US" sz="2000">
                <a:solidFill>
                  <a:schemeClr val="tx1"/>
                </a:solidFill>
              </a:rPr>
              <a:t>Implement containers using Docker</a:t>
            </a:r>
          </a:p>
        </p:txBody>
      </p:sp>
    </p:spTree>
    <p:extLst>
      <p:ext uri="{BB962C8B-B14F-4D97-AF65-F5344CB8AC3E}">
        <p14:creationId xmlns:p14="http://schemas.microsoft.com/office/powerpoint/2010/main" val="34588829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2998664"/>
            <a:ext cx="9070923" cy="997196"/>
          </a:xfrm>
        </p:spPr>
        <p:txBody>
          <a:bodyPr/>
          <a:lstStyle/>
          <a:p>
            <a:r>
              <a:rPr lang="en-US" dirty="0"/>
              <a:t>Lesson 02: Implementing a container build strategy</a:t>
            </a:r>
          </a:p>
        </p:txBody>
      </p:sp>
      <p:pic>
        <p:nvPicPr>
          <p:cNvPr id="6" name="Picture 5" descr="Icon of a screen with a square enclosed by outward pointing chevrons on left and right">
            <a:extLst>
              <a:ext uri="{FF2B5EF4-FFF2-40B4-BE49-F238E27FC236}">
                <a16:creationId xmlns:a16="http://schemas.microsoft.com/office/drawing/2014/main" id="{D30E1EAB-0F34-4E97-A8DF-EEDF916AA058}"/>
              </a:ext>
            </a:extLst>
          </p:cNvPr>
          <p:cNvPicPr>
            <a:picLocks noChangeAspect="1"/>
          </p:cNvPicPr>
          <p:nvPr/>
        </p:nvPicPr>
        <p:blipFill>
          <a:blip r:embed="rId3"/>
          <a:stretch>
            <a:fillRect/>
          </a:stretch>
        </p:blipFill>
        <p:spPr>
          <a:xfrm>
            <a:off x="10342802" y="3009683"/>
            <a:ext cx="1214198" cy="911150"/>
          </a:xfrm>
          <a:prstGeom prst="rect">
            <a:avLst/>
          </a:prstGeom>
        </p:spPr>
      </p:pic>
    </p:spTree>
    <p:extLst>
      <p:ext uri="{BB962C8B-B14F-4D97-AF65-F5344CB8AC3E}">
        <p14:creationId xmlns:p14="http://schemas.microsoft.com/office/powerpoint/2010/main" val="3635852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chemeClr val="tx1"/>
                </a:solidFill>
              </a:rPr>
              <a:t>Overview of containers</a:t>
            </a:r>
          </a:p>
        </p:txBody>
      </p:sp>
      <p:sp>
        <p:nvSpPr>
          <p:cNvPr id="47" name="Rectangle 46">
            <a:extLst>
              <a:ext uri="{FF2B5EF4-FFF2-40B4-BE49-F238E27FC236}">
                <a16:creationId xmlns:a16="http://schemas.microsoft.com/office/drawing/2014/main" id="{C2A82E0E-BAC9-45C4-9D71-516B6802F21B}"/>
              </a:ext>
              <a:ext uri="{C183D7F6-B498-43B3-948B-1728B52AA6E4}">
                <adec:decorative xmlns:adec="http://schemas.microsoft.com/office/drawing/2017/decorative" val="1"/>
              </a:ext>
            </a:extLst>
          </p:cNvPr>
          <p:cNvSpPr/>
          <p:nvPr/>
        </p:nvSpPr>
        <p:spPr bwMode="auto">
          <a:xfrm>
            <a:off x="427038" y="1192213"/>
            <a:ext cx="11582400" cy="53530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Screenshot from the video. VMs running apps and the OS are shown on top of the hypervisor which is on top of the host operating system which is running on the server hardware">
            <a:extLst>
              <a:ext uri="{FF2B5EF4-FFF2-40B4-BE49-F238E27FC236}">
                <a16:creationId xmlns:a16="http://schemas.microsoft.com/office/drawing/2014/main" id="{CE34732C-5515-4131-82C4-99C74784DD65}"/>
              </a:ext>
            </a:extLst>
          </p:cNvPr>
          <p:cNvPicPr>
            <a:picLocks noChangeAspect="1"/>
          </p:cNvPicPr>
          <p:nvPr/>
        </p:nvPicPr>
        <p:blipFill>
          <a:blip r:embed="rId3"/>
          <a:stretch>
            <a:fillRect/>
          </a:stretch>
        </p:blipFill>
        <p:spPr>
          <a:xfrm>
            <a:off x="616873" y="1371502"/>
            <a:ext cx="4883319" cy="4986960"/>
          </a:xfrm>
          <a:prstGeom prst="rect">
            <a:avLst/>
          </a:prstGeom>
        </p:spPr>
      </p:pic>
      <p:sp>
        <p:nvSpPr>
          <p:cNvPr id="9" name="Arrow: Right 8" descr="Arrow pointing to the right">
            <a:extLst>
              <a:ext uri="{FF2B5EF4-FFF2-40B4-BE49-F238E27FC236}">
                <a16:creationId xmlns:a16="http://schemas.microsoft.com/office/drawing/2014/main" id="{FA128197-9565-4512-AEB9-1860AC5C4765}"/>
              </a:ext>
            </a:extLst>
          </p:cNvPr>
          <p:cNvSpPr/>
          <p:nvPr/>
        </p:nvSpPr>
        <p:spPr bwMode="auto">
          <a:xfrm>
            <a:off x="5674365" y="3156159"/>
            <a:ext cx="1097284" cy="922992"/>
          </a:xfrm>
          <a:prstGeom prst="rightArrow">
            <a:avLst>
              <a:gd name="adj1" fmla="val 41744"/>
              <a:gd name="adj2"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err="1">
              <a:solidFill>
                <a:schemeClr val="tx1"/>
              </a:solidFill>
              <a:ea typeface="Segoe UI" pitchFamily="34" charset="0"/>
              <a:cs typeface="Segoe UI" pitchFamily="34" charset="0"/>
            </a:endParaRPr>
          </a:p>
        </p:txBody>
      </p:sp>
      <p:pic>
        <p:nvPicPr>
          <p:cNvPr id="14" name="Picture 13" descr="Screenshot from the video. Container apps are shown on top of a container management system which is on top of the host operating system which runs on the server hardware">
            <a:extLst>
              <a:ext uri="{FF2B5EF4-FFF2-40B4-BE49-F238E27FC236}">
                <a16:creationId xmlns:a16="http://schemas.microsoft.com/office/drawing/2014/main" id="{BE4CA3C5-CB06-48DD-BB3D-5DC65076291A}"/>
              </a:ext>
            </a:extLst>
          </p:cNvPr>
          <p:cNvPicPr>
            <a:picLocks noChangeAspect="1"/>
          </p:cNvPicPr>
          <p:nvPr/>
        </p:nvPicPr>
        <p:blipFill>
          <a:blip r:embed="rId4"/>
          <a:stretch>
            <a:fillRect/>
          </a:stretch>
        </p:blipFill>
        <p:spPr>
          <a:xfrm>
            <a:off x="6951920" y="1371502"/>
            <a:ext cx="4877223" cy="4986960"/>
          </a:xfrm>
          <a:prstGeom prst="rect">
            <a:avLst/>
          </a:prstGeom>
        </p:spPr>
      </p:pic>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p:txBody>
          <a:bodyPr/>
          <a:lstStyle/>
          <a:p>
            <a:r>
              <a:rPr lang="en-US"/>
              <a:t>Discussion: Containers vs virtual machines</a:t>
            </a:r>
          </a:p>
        </p:txBody>
      </p:sp>
      <p:sp>
        <p:nvSpPr>
          <p:cNvPr id="4" name="TextBox 3">
            <a:extLst>
              <a:ext uri="{FF2B5EF4-FFF2-40B4-BE49-F238E27FC236}">
                <a16:creationId xmlns:a16="http://schemas.microsoft.com/office/drawing/2014/main" id="{BFE4DBFA-B13B-4D50-9BDF-EA2B8E779C38}"/>
              </a:ext>
            </a:extLst>
          </p:cNvPr>
          <p:cNvSpPr txBox="1"/>
          <p:nvPr/>
        </p:nvSpPr>
        <p:spPr>
          <a:xfrm>
            <a:off x="427038" y="1188720"/>
            <a:ext cx="6960560" cy="369332"/>
          </a:xfrm>
          <a:prstGeom prst="rect">
            <a:avLst/>
          </a:prstGeom>
          <a:noFill/>
        </p:spPr>
        <p:txBody>
          <a:bodyPr wrap="square" lIns="0" tIns="0" rIns="0" bIns="0" anchor="ctr">
            <a:spAutoFit/>
          </a:bodyPr>
          <a:lstStyle/>
          <a:p>
            <a:r>
              <a:rPr lang="en-US" sz="2400">
                <a:latin typeface="+mj-lt"/>
              </a:rPr>
              <a:t>In your development environment: </a:t>
            </a:r>
          </a:p>
        </p:txBody>
      </p:sp>
      <p:pic>
        <p:nvPicPr>
          <p:cNvPr id="8" name="Picture 7" descr="Icon of chart build by blocks of square">
            <a:extLst>
              <a:ext uri="{FF2B5EF4-FFF2-40B4-BE49-F238E27FC236}">
                <a16:creationId xmlns:a16="http://schemas.microsoft.com/office/drawing/2014/main" id="{3920AAE6-38E9-4754-BC1E-593DCD516745}"/>
              </a:ext>
            </a:extLst>
          </p:cNvPr>
          <p:cNvPicPr>
            <a:picLocks noChangeAspect="1"/>
          </p:cNvPicPr>
          <p:nvPr/>
        </p:nvPicPr>
        <p:blipFill>
          <a:blip r:embed="rId2"/>
          <a:stretch>
            <a:fillRect/>
          </a:stretch>
        </p:blipFill>
        <p:spPr>
          <a:xfrm>
            <a:off x="431428" y="1876821"/>
            <a:ext cx="950976" cy="950976"/>
          </a:xfrm>
          <a:prstGeom prst="rect">
            <a:avLst/>
          </a:prstGeom>
        </p:spPr>
      </p:pic>
      <p:sp>
        <p:nvSpPr>
          <p:cNvPr id="9" name="Rectangle 8">
            <a:extLst>
              <a:ext uri="{FF2B5EF4-FFF2-40B4-BE49-F238E27FC236}">
                <a16:creationId xmlns:a16="http://schemas.microsoft.com/office/drawing/2014/main" id="{F1A0E4FC-0F10-4CFE-BB98-25897AE55A2B}"/>
              </a:ext>
            </a:extLst>
          </p:cNvPr>
          <p:cNvSpPr/>
          <p:nvPr/>
        </p:nvSpPr>
        <p:spPr>
          <a:xfrm>
            <a:off x="1645084" y="1746730"/>
            <a:ext cx="10098655" cy="1153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pPr>
            <a:r>
              <a:rPr lang="en-US" sz="2200">
                <a:solidFill>
                  <a:schemeClr val="tx1"/>
                </a:solidFill>
              </a:rPr>
              <a:t>Do you currently use virtualization of any type? </a:t>
            </a:r>
          </a:p>
        </p:txBody>
      </p:sp>
      <p:cxnSp>
        <p:nvCxnSpPr>
          <p:cNvPr id="10" name="Straight Connector 9">
            <a:extLst>
              <a:ext uri="{FF2B5EF4-FFF2-40B4-BE49-F238E27FC236}">
                <a16:creationId xmlns:a16="http://schemas.microsoft.com/office/drawing/2014/main" id="{9ADB09C7-099A-465F-B201-A1C40ED5287E}"/>
              </a:ext>
              <a:ext uri="{C183D7F6-B498-43B3-948B-1728B52AA6E4}">
                <adec:decorative xmlns:adec="http://schemas.microsoft.com/office/drawing/2017/decorative" val="1"/>
              </a:ext>
            </a:extLst>
          </p:cNvPr>
          <p:cNvCxnSpPr>
            <a:cxnSpLocks/>
          </p:cNvCxnSpPr>
          <p:nvPr/>
        </p:nvCxnSpPr>
        <p:spPr>
          <a:xfrm>
            <a:off x="1645084" y="3105844"/>
            <a:ext cx="103643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square with two smaller squares inside it">
            <a:extLst>
              <a:ext uri="{FF2B5EF4-FFF2-40B4-BE49-F238E27FC236}">
                <a16:creationId xmlns:a16="http://schemas.microsoft.com/office/drawing/2014/main" id="{A3001218-86D1-4FCC-8939-FCB2BAB342C0}"/>
              </a:ext>
            </a:extLst>
          </p:cNvPr>
          <p:cNvPicPr>
            <a:picLocks noChangeAspect="1"/>
          </p:cNvPicPr>
          <p:nvPr/>
        </p:nvPicPr>
        <p:blipFill rotWithShape="1">
          <a:blip r:embed="rId3"/>
          <a:srcRect l="464" t="464" r="464" b="464"/>
          <a:stretch/>
        </p:blipFill>
        <p:spPr>
          <a:xfrm>
            <a:off x="431428" y="3445669"/>
            <a:ext cx="950976" cy="950976"/>
          </a:xfrm>
          <a:prstGeom prst="ellipse">
            <a:avLst/>
          </a:prstGeom>
        </p:spPr>
      </p:pic>
      <p:sp>
        <p:nvSpPr>
          <p:cNvPr id="15" name="Rectangle 14">
            <a:extLst>
              <a:ext uri="{FF2B5EF4-FFF2-40B4-BE49-F238E27FC236}">
                <a16:creationId xmlns:a16="http://schemas.microsoft.com/office/drawing/2014/main" id="{9BDDC073-D125-403A-B6F6-AEED7462BD94}"/>
              </a:ext>
            </a:extLst>
          </p:cNvPr>
          <p:cNvSpPr/>
          <p:nvPr/>
        </p:nvSpPr>
        <p:spPr>
          <a:xfrm>
            <a:off x="1645084" y="3311160"/>
            <a:ext cx="10098655" cy="1153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pPr>
            <a:r>
              <a:rPr lang="en-US" sz="2200">
                <a:solidFill>
                  <a:schemeClr val="tx1"/>
                </a:solidFill>
              </a:rPr>
              <a:t>Do you prefer to deploy containers or virtual machines? </a:t>
            </a:r>
          </a:p>
        </p:txBody>
      </p:sp>
    </p:spTree>
    <p:extLst>
      <p:ext uri="{BB962C8B-B14F-4D97-AF65-F5344CB8AC3E}">
        <p14:creationId xmlns:p14="http://schemas.microsoft.com/office/powerpoint/2010/main" val="3577543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p:txBody>
          <a:bodyPr/>
          <a:lstStyle/>
          <a:p>
            <a:r>
              <a:rPr lang="en-US"/>
              <a:t>Docker containers and development</a:t>
            </a:r>
          </a:p>
        </p:txBody>
      </p:sp>
      <p:pic>
        <p:nvPicPr>
          <p:cNvPr id="51" name="Picture 50" descr="Icon of an arrow pointing down to a rectangular shape">
            <a:extLst>
              <a:ext uri="{FF2B5EF4-FFF2-40B4-BE49-F238E27FC236}">
                <a16:creationId xmlns:a16="http://schemas.microsoft.com/office/drawing/2014/main" id="{3EDDA2D9-7075-4EA9-BFE0-494F8377E0FE}"/>
              </a:ext>
            </a:extLst>
          </p:cNvPr>
          <p:cNvPicPr>
            <a:picLocks noChangeAspect="1"/>
          </p:cNvPicPr>
          <p:nvPr/>
        </p:nvPicPr>
        <p:blipFill>
          <a:blip r:embed="rId3"/>
          <a:stretch>
            <a:fillRect/>
          </a:stretch>
        </p:blipFill>
        <p:spPr>
          <a:xfrm>
            <a:off x="433323" y="1181719"/>
            <a:ext cx="952500" cy="952500"/>
          </a:xfrm>
          <a:prstGeom prst="rect">
            <a:avLst/>
          </a:prstGeom>
        </p:spPr>
      </p:pic>
      <p:sp>
        <p:nvSpPr>
          <p:cNvPr id="9" name="Rectangle 8">
            <a:extLst>
              <a:ext uri="{FF2B5EF4-FFF2-40B4-BE49-F238E27FC236}">
                <a16:creationId xmlns:a16="http://schemas.microsoft.com/office/drawing/2014/main" id="{FF6FDA8E-0470-422E-A535-19859E400F3D}"/>
              </a:ext>
            </a:extLst>
          </p:cNvPr>
          <p:cNvSpPr>
            <a:spLocks/>
          </p:cNvSpPr>
          <p:nvPr/>
        </p:nvSpPr>
        <p:spPr>
          <a:xfrm>
            <a:off x="1689099" y="1340005"/>
            <a:ext cx="10312745"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a:solidFill>
                  <a:schemeClr val="tx1"/>
                </a:solidFill>
              </a:rPr>
              <a:t>Docker is a software containerization platform with a common toolset, packaging model,</a:t>
            </a:r>
            <a:br>
              <a:rPr lang="en-US" sz="2000">
                <a:solidFill>
                  <a:schemeClr val="tx1"/>
                </a:solidFill>
              </a:rPr>
            </a:br>
            <a:r>
              <a:rPr lang="en-US" sz="2000">
                <a:solidFill>
                  <a:schemeClr val="tx1"/>
                </a:solidFill>
              </a:rPr>
              <a:t>and deployment mechanism</a:t>
            </a:r>
          </a:p>
        </p:txBody>
      </p:sp>
      <p:cxnSp>
        <p:nvCxnSpPr>
          <p:cNvPr id="33" name="Straight Connector 32">
            <a:extLst>
              <a:ext uri="{FF2B5EF4-FFF2-40B4-BE49-F238E27FC236}">
                <a16:creationId xmlns:a16="http://schemas.microsoft.com/office/drawing/2014/main" id="{2D9A2FCD-D84D-4BB7-8BA4-D35C30D90D07}"/>
              </a:ext>
              <a:ext uri="{C183D7F6-B498-43B3-948B-1728B52AA6E4}">
                <adec:decorative xmlns:adec="http://schemas.microsoft.com/office/drawing/2017/decorative" val="1"/>
              </a:ext>
            </a:extLst>
          </p:cNvPr>
          <p:cNvCxnSpPr>
            <a:cxnSpLocks/>
          </p:cNvCxnSpPr>
          <p:nvPr/>
        </p:nvCxnSpPr>
        <p:spPr>
          <a:xfrm>
            <a:off x="1689100" y="2206482"/>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webpage showing six squares">
            <a:extLst>
              <a:ext uri="{FF2B5EF4-FFF2-40B4-BE49-F238E27FC236}">
                <a16:creationId xmlns:a16="http://schemas.microsoft.com/office/drawing/2014/main" id="{C1D088C5-DA24-4512-B0F9-53F54E24D8FC}"/>
              </a:ext>
            </a:extLst>
          </p:cNvPr>
          <p:cNvPicPr>
            <a:picLocks noChangeAspect="1"/>
          </p:cNvPicPr>
          <p:nvPr/>
        </p:nvPicPr>
        <p:blipFill>
          <a:blip r:embed="rId4"/>
          <a:stretch>
            <a:fillRect/>
          </a:stretch>
        </p:blipFill>
        <p:spPr>
          <a:xfrm>
            <a:off x="433323" y="2279888"/>
            <a:ext cx="952500" cy="952500"/>
          </a:xfrm>
          <a:prstGeom prst="rect">
            <a:avLst/>
          </a:prstGeom>
        </p:spPr>
      </p:pic>
      <p:sp>
        <p:nvSpPr>
          <p:cNvPr id="15" name="Rectangle 14">
            <a:extLst>
              <a:ext uri="{FF2B5EF4-FFF2-40B4-BE49-F238E27FC236}">
                <a16:creationId xmlns:a16="http://schemas.microsoft.com/office/drawing/2014/main" id="{75541DBB-4CC8-4A87-9A41-4AF71BB4B1B2}"/>
              </a:ext>
            </a:extLst>
          </p:cNvPr>
          <p:cNvSpPr/>
          <p:nvPr/>
        </p:nvSpPr>
        <p:spPr>
          <a:xfrm>
            <a:off x="1689099" y="2438555"/>
            <a:ext cx="10312745"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000">
                <a:solidFill>
                  <a:schemeClr val="tx1"/>
                </a:solidFill>
              </a:rPr>
              <a:t>Docker greatly simplifies containerization and distribution of applications that can be</a:t>
            </a:r>
            <a:br>
              <a:rPr lang="en-US" sz="2000">
                <a:solidFill>
                  <a:schemeClr val="tx1"/>
                </a:solidFill>
              </a:rPr>
            </a:br>
            <a:r>
              <a:rPr lang="en-US" sz="2000">
                <a:solidFill>
                  <a:schemeClr val="tx1"/>
                </a:solidFill>
              </a:rPr>
              <a:t>run anywhere</a:t>
            </a:r>
          </a:p>
        </p:txBody>
      </p:sp>
      <p:cxnSp>
        <p:nvCxnSpPr>
          <p:cNvPr id="34" name="Straight Connector 33">
            <a:extLst>
              <a:ext uri="{FF2B5EF4-FFF2-40B4-BE49-F238E27FC236}">
                <a16:creationId xmlns:a16="http://schemas.microsoft.com/office/drawing/2014/main" id="{199EBA73-E076-4337-9985-8E751FE521CE}"/>
              </a:ext>
              <a:ext uri="{C183D7F6-B498-43B3-948B-1728B52AA6E4}">
                <adec:decorative xmlns:adec="http://schemas.microsoft.com/office/drawing/2017/decorative" val="1"/>
              </a:ext>
            </a:extLst>
          </p:cNvPr>
          <p:cNvCxnSpPr>
            <a:cxnSpLocks/>
          </p:cNvCxnSpPr>
          <p:nvPr/>
        </p:nvCxnSpPr>
        <p:spPr>
          <a:xfrm>
            <a:off x="1689100" y="3305032"/>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four squares connected by lines ">
            <a:extLst>
              <a:ext uri="{FF2B5EF4-FFF2-40B4-BE49-F238E27FC236}">
                <a16:creationId xmlns:a16="http://schemas.microsoft.com/office/drawing/2014/main" id="{D0DFEC54-1587-424B-B229-14B9BB9C2DFA}"/>
              </a:ext>
            </a:extLst>
          </p:cNvPr>
          <p:cNvPicPr>
            <a:picLocks noChangeAspect="1"/>
          </p:cNvPicPr>
          <p:nvPr/>
        </p:nvPicPr>
        <p:blipFill>
          <a:blip r:embed="rId5"/>
          <a:stretch>
            <a:fillRect/>
          </a:stretch>
        </p:blipFill>
        <p:spPr>
          <a:xfrm>
            <a:off x="433323" y="3378057"/>
            <a:ext cx="952500" cy="952500"/>
          </a:xfrm>
          <a:prstGeom prst="rect">
            <a:avLst/>
          </a:prstGeom>
        </p:spPr>
      </p:pic>
      <p:sp>
        <p:nvSpPr>
          <p:cNvPr id="21" name="Rectangle 20">
            <a:extLst>
              <a:ext uri="{FF2B5EF4-FFF2-40B4-BE49-F238E27FC236}">
                <a16:creationId xmlns:a16="http://schemas.microsoft.com/office/drawing/2014/main" id="{81CB422D-5139-47AA-80F6-FE4199A90088}"/>
              </a:ext>
            </a:extLst>
          </p:cNvPr>
          <p:cNvSpPr/>
          <p:nvPr/>
        </p:nvSpPr>
        <p:spPr>
          <a:xfrm>
            <a:off x="1689099" y="3537105"/>
            <a:ext cx="10312745"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a:solidFill>
                  <a:schemeClr val="tx1"/>
                </a:solidFill>
              </a:rPr>
              <a:t>A Docker image can be created that will deploy identically across any environment</a:t>
            </a:r>
            <a:br>
              <a:rPr lang="en-US" sz="2000">
                <a:solidFill>
                  <a:schemeClr val="tx1"/>
                </a:solidFill>
              </a:rPr>
            </a:br>
            <a:r>
              <a:rPr lang="en-US" sz="2000">
                <a:solidFill>
                  <a:schemeClr val="tx1"/>
                </a:solidFill>
              </a:rPr>
              <a:t>in seconds</a:t>
            </a:r>
          </a:p>
        </p:txBody>
      </p:sp>
      <p:cxnSp>
        <p:nvCxnSpPr>
          <p:cNvPr id="35" name="Straight Connector 34">
            <a:extLst>
              <a:ext uri="{FF2B5EF4-FFF2-40B4-BE49-F238E27FC236}">
                <a16:creationId xmlns:a16="http://schemas.microsoft.com/office/drawing/2014/main" id="{120DE0D1-A9A4-4275-96B9-89A1EE577245}"/>
              </a:ext>
              <a:ext uri="{C183D7F6-B498-43B3-948B-1728B52AA6E4}">
                <adec:decorative xmlns:adec="http://schemas.microsoft.com/office/drawing/2017/decorative" val="1"/>
              </a:ext>
            </a:extLst>
          </p:cNvPr>
          <p:cNvCxnSpPr>
            <a:cxnSpLocks/>
          </p:cNvCxnSpPr>
          <p:nvPr/>
        </p:nvCxnSpPr>
        <p:spPr>
          <a:xfrm>
            <a:off x="1689100" y="4403582"/>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thick lines and circles arranged to form a square pattern">
            <a:extLst>
              <a:ext uri="{FF2B5EF4-FFF2-40B4-BE49-F238E27FC236}">
                <a16:creationId xmlns:a16="http://schemas.microsoft.com/office/drawing/2014/main" id="{C39BD94E-F8E2-4401-8185-F2922676550A}"/>
              </a:ext>
            </a:extLst>
          </p:cNvPr>
          <p:cNvPicPr>
            <a:picLocks noChangeAspect="1"/>
          </p:cNvPicPr>
          <p:nvPr/>
        </p:nvPicPr>
        <p:blipFill>
          <a:blip r:embed="rId6"/>
          <a:stretch>
            <a:fillRect/>
          </a:stretch>
        </p:blipFill>
        <p:spPr>
          <a:xfrm>
            <a:off x="433323" y="4476226"/>
            <a:ext cx="952500" cy="952500"/>
          </a:xfrm>
          <a:prstGeom prst="rect">
            <a:avLst/>
          </a:prstGeom>
        </p:spPr>
      </p:pic>
      <p:sp>
        <p:nvSpPr>
          <p:cNvPr id="27" name="Rectangle 26">
            <a:extLst>
              <a:ext uri="{FF2B5EF4-FFF2-40B4-BE49-F238E27FC236}">
                <a16:creationId xmlns:a16="http://schemas.microsoft.com/office/drawing/2014/main" id="{9AD1B3F2-D1E4-4C5F-9D13-A2CE103E218A}"/>
              </a:ext>
            </a:extLst>
          </p:cNvPr>
          <p:cNvSpPr/>
          <p:nvPr/>
        </p:nvSpPr>
        <p:spPr>
          <a:xfrm>
            <a:off x="1689099" y="4800315"/>
            <a:ext cx="10312745"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err="1">
                <a:solidFill>
                  <a:schemeClr val="tx1"/>
                </a:solidFill>
              </a:rPr>
              <a:t>DockerHub</a:t>
            </a:r>
            <a:r>
              <a:rPr lang="en-US" sz="2000">
                <a:solidFill>
                  <a:schemeClr val="tx1"/>
                </a:solidFill>
              </a:rPr>
              <a:t> has more than 180,000 applications in the public community repository</a:t>
            </a:r>
          </a:p>
        </p:txBody>
      </p:sp>
      <p:cxnSp>
        <p:nvCxnSpPr>
          <p:cNvPr id="36" name="Straight Connector 35">
            <a:extLst>
              <a:ext uri="{FF2B5EF4-FFF2-40B4-BE49-F238E27FC236}">
                <a16:creationId xmlns:a16="http://schemas.microsoft.com/office/drawing/2014/main" id="{40A0C167-9DC5-4D9B-ACD6-198F1F852CF5}"/>
              </a:ext>
              <a:ext uri="{C183D7F6-B498-43B3-948B-1728B52AA6E4}">
                <adec:decorative xmlns:adec="http://schemas.microsoft.com/office/drawing/2017/decorative" val="1"/>
              </a:ext>
            </a:extLst>
          </p:cNvPr>
          <p:cNvCxnSpPr>
            <a:cxnSpLocks/>
          </p:cNvCxnSpPr>
          <p:nvPr/>
        </p:nvCxnSpPr>
        <p:spPr>
          <a:xfrm>
            <a:off x="1689100" y="5502132"/>
            <a:ext cx="103127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square with two smaller squares inside it">
            <a:extLst>
              <a:ext uri="{FF2B5EF4-FFF2-40B4-BE49-F238E27FC236}">
                <a16:creationId xmlns:a16="http://schemas.microsoft.com/office/drawing/2014/main" id="{17F6D24D-D24F-461C-8004-F2588CE6F17E}"/>
              </a:ext>
            </a:extLst>
          </p:cNvPr>
          <p:cNvPicPr>
            <a:picLocks noChangeAspect="1"/>
          </p:cNvPicPr>
          <p:nvPr/>
        </p:nvPicPr>
        <p:blipFill>
          <a:blip r:embed="rId7"/>
          <a:stretch>
            <a:fillRect/>
          </a:stretch>
        </p:blipFill>
        <p:spPr>
          <a:xfrm>
            <a:off x="433323" y="5574395"/>
            <a:ext cx="952500" cy="952500"/>
          </a:xfrm>
          <a:prstGeom prst="rect">
            <a:avLst/>
          </a:prstGeom>
        </p:spPr>
      </p:pic>
      <p:sp>
        <p:nvSpPr>
          <p:cNvPr id="28" name="Rectangle 27">
            <a:extLst>
              <a:ext uri="{FF2B5EF4-FFF2-40B4-BE49-F238E27FC236}">
                <a16:creationId xmlns:a16="http://schemas.microsoft.com/office/drawing/2014/main" id="{C818AFC0-C205-4613-B9CA-3A001A02A352}"/>
              </a:ext>
            </a:extLst>
          </p:cNvPr>
          <p:cNvSpPr/>
          <p:nvPr/>
        </p:nvSpPr>
        <p:spPr>
          <a:xfrm>
            <a:off x="1689099" y="5898865"/>
            <a:ext cx="10312745" cy="305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a:solidFill>
                  <a:schemeClr val="tx1"/>
                </a:solidFill>
              </a:rPr>
              <a:t>Docker organized the Open Container Initiative (OCI)</a:t>
            </a:r>
          </a:p>
        </p:txBody>
      </p:sp>
    </p:spTree>
    <p:extLst>
      <p:ext uri="{BB962C8B-B14F-4D97-AF65-F5344CB8AC3E}">
        <p14:creationId xmlns:p14="http://schemas.microsoft.com/office/powerpoint/2010/main" val="244899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A624-BD17-43DD-A8F4-866EADAC818F}"/>
              </a:ext>
            </a:extLst>
          </p:cNvPr>
          <p:cNvSpPr>
            <a:spLocks noGrp="1"/>
          </p:cNvSpPr>
          <p:nvPr>
            <p:ph type="title"/>
          </p:nvPr>
        </p:nvSpPr>
        <p:spPr/>
        <p:txBody>
          <a:bodyPr/>
          <a:lstStyle/>
          <a:p>
            <a:r>
              <a:rPr lang="en-US"/>
              <a:t>Microservices and containers</a:t>
            </a:r>
          </a:p>
        </p:txBody>
      </p:sp>
      <p:sp>
        <p:nvSpPr>
          <p:cNvPr id="21" name="Rectangle 20">
            <a:extLst>
              <a:ext uri="{FF2B5EF4-FFF2-40B4-BE49-F238E27FC236}">
                <a16:creationId xmlns:a16="http://schemas.microsoft.com/office/drawing/2014/main" id="{B5D71B9D-37BF-4B79-A950-ED07C2DC84A2}"/>
              </a:ext>
              <a:ext uri="{C183D7F6-B498-43B3-948B-1728B52AA6E4}">
                <adec:decorative xmlns:adec="http://schemas.microsoft.com/office/drawing/2017/decorative" val="1"/>
              </a:ext>
            </a:extLst>
          </p:cNvPr>
          <p:cNvSpPr/>
          <p:nvPr/>
        </p:nvSpPr>
        <p:spPr bwMode="auto">
          <a:xfrm>
            <a:off x="427037" y="1395413"/>
            <a:ext cx="11582401" cy="436349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Shape 7">
            <a:extLst>
              <a:ext uri="{FF2B5EF4-FFF2-40B4-BE49-F238E27FC236}">
                <a16:creationId xmlns:a16="http://schemas.microsoft.com/office/drawing/2014/main" id="{EEE6FFD2-B47A-4E71-A758-CED03298DEE6}"/>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a:solidFill>
                  <a:schemeClr val="tx1"/>
                </a:solidFill>
                <a:latin typeface="+mj-lt"/>
                <a:cs typeface="Segoe UI Semibold" panose="020B0702040204020203" pitchFamily="34" charset="0"/>
              </a:rPr>
              <a:t>With Microservices every part of the application is deployed as a fully self-contained component</a:t>
            </a:r>
          </a:p>
        </p:txBody>
      </p:sp>
      <p:pic>
        <p:nvPicPr>
          <p:cNvPr id="9" name="Picture 8" descr="A tick mark">
            <a:extLst>
              <a:ext uri="{FF2B5EF4-FFF2-40B4-BE49-F238E27FC236}">
                <a16:creationId xmlns:a16="http://schemas.microsoft.com/office/drawing/2014/main" id="{55E113E6-E9B1-4885-9362-BB8F8B46700C}"/>
              </a:ext>
            </a:extLst>
          </p:cNvPr>
          <p:cNvPicPr>
            <a:picLocks noChangeAspect="1"/>
          </p:cNvPicPr>
          <p:nvPr/>
        </p:nvPicPr>
        <p:blipFill>
          <a:blip r:embed="rId3"/>
          <a:stretch>
            <a:fillRect/>
          </a:stretch>
        </p:blipFill>
        <p:spPr>
          <a:xfrm>
            <a:off x="427038" y="6212113"/>
            <a:ext cx="786452" cy="780356"/>
          </a:xfrm>
          <a:prstGeom prst="rect">
            <a:avLst/>
          </a:prstGeom>
        </p:spPr>
      </p:pic>
      <p:pic>
        <p:nvPicPr>
          <p:cNvPr id="6" name="Picture 5" descr="The monolithic approach is shown with one app. The microservices approach is shown with multiple apps.">
            <a:extLst>
              <a:ext uri="{FF2B5EF4-FFF2-40B4-BE49-F238E27FC236}">
                <a16:creationId xmlns:a16="http://schemas.microsoft.com/office/drawing/2014/main" id="{E725E1AC-1919-4B88-966A-FDD7B0C8F37D}"/>
              </a:ext>
            </a:extLst>
          </p:cNvPr>
          <p:cNvPicPr>
            <a:picLocks noChangeAspect="1"/>
          </p:cNvPicPr>
          <p:nvPr/>
        </p:nvPicPr>
        <p:blipFill>
          <a:blip r:embed="rId4"/>
          <a:stretch>
            <a:fillRect/>
          </a:stretch>
        </p:blipFill>
        <p:spPr>
          <a:xfrm>
            <a:off x="1100202" y="1574451"/>
            <a:ext cx="10236071" cy="4005419"/>
          </a:xfrm>
          <a:prstGeom prst="rect">
            <a:avLst/>
          </a:prstGeom>
        </p:spPr>
      </p:pic>
    </p:spTree>
    <p:extLst>
      <p:ext uri="{BB962C8B-B14F-4D97-AF65-F5344CB8AC3E}">
        <p14:creationId xmlns:p14="http://schemas.microsoft.com/office/powerpoint/2010/main" val="293892758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a4bc753f-e3bb-4cba-8373-da173ea1515c"/>
    <ds:schemaRef ds:uri="http://www.w3.org/XML/1998/namespace"/>
    <ds:schemaRef ds:uri="http://schemas.microsoft.com/office/2006/documentManagement/types"/>
    <ds:schemaRef ds:uri="http://purl.org/dc/terms/"/>
    <ds:schemaRef ds:uri="http://schemas.microsoft.com/office/2006/metadata/properties"/>
    <ds:schemaRef ds:uri="10db0749-eddb-4627-97e5-bcd86b41c8cd"/>
    <ds:schemaRef ds:uri="http://schemas.microsoft.com/office/infopath/2007/PartnerControls"/>
    <ds:schemaRef ds:uri="http://schemas.openxmlformats.org/package/2006/metadata/core-properties"/>
    <ds:schemaRef ds:uri="http://purl.org/dc/dcmitype/"/>
    <ds:schemaRef ds:uri="http://schemas.microsoft.com/sharepoint/v3"/>
  </ds:schemaRefs>
</ds:datastoreItem>
</file>

<file path=customXml/itemProps2.xml><?xml version="1.0" encoding="utf-8"?>
<ds:datastoreItem xmlns:ds="http://schemas.openxmlformats.org/officeDocument/2006/customXml" ds:itemID="{74470B7E-B42F-43BD-BFA8-2B86AA6AE2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TotalTime>
  <Words>1756</Words>
  <Application>Microsoft Office PowerPoint</Application>
  <PresentationFormat>Custom</PresentationFormat>
  <Paragraphs>170</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Consolas</vt:lpstr>
      <vt:lpstr>Segoe UI</vt:lpstr>
      <vt:lpstr>Segoe UI Light</vt:lpstr>
      <vt:lpstr>Segoe UI Semibold</vt:lpstr>
      <vt:lpstr>Wingdings</vt:lpstr>
      <vt:lpstr>Azure 1</vt:lpstr>
      <vt:lpstr>AZ-400.00 Module 08:  Implementing a container build strategy</vt:lpstr>
      <vt:lpstr>Lesson 01: Module overview</vt:lpstr>
      <vt:lpstr>Module overview</vt:lpstr>
      <vt:lpstr>Learning objectives</vt:lpstr>
      <vt:lpstr>Lesson 02: Implementing a container build strategy</vt:lpstr>
      <vt:lpstr>Overview of containers</vt:lpstr>
      <vt:lpstr>Discussion: Containers vs virtual machines</vt:lpstr>
      <vt:lpstr>Docker containers and development</vt:lpstr>
      <vt:lpstr>Microservices and containers</vt:lpstr>
      <vt:lpstr>Azure container related services</vt:lpstr>
      <vt:lpstr>Dockerfile core concepts</vt:lpstr>
      <vt:lpstr>Multiple stage builds</vt:lpstr>
      <vt:lpstr>Considerations for multiple stage builds</vt:lpstr>
      <vt:lpstr>Demonstration: Create an Azure container registry</vt:lpstr>
      <vt:lpstr>Demonstration: Add docker support to an existing application</vt:lpstr>
      <vt:lpstr>Lesson 03: Lab</vt:lpstr>
      <vt:lpstr>Lab: Modernizing your existing ASP.NET apps with Azure</vt:lpstr>
      <vt:lpstr>Lesson 04: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08:  Implementing a container build strategy</dc:title>
  <dc:creator/>
  <cp:lastModifiedBy>Kimberly Rasmusson-Anderson</cp:lastModifiedBy>
  <cp:revision>3</cp:revision>
  <dcterms:created xsi:type="dcterms:W3CDTF">2020-04-30T00:33:59Z</dcterms:created>
  <dcterms:modified xsi:type="dcterms:W3CDTF">2020-07-22T21:50:10Z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