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7"/>
  </p:notesMasterIdLst>
  <p:handoutMasterIdLst>
    <p:handoutMasterId r:id="rId48"/>
  </p:handoutMasterIdLst>
  <p:sldIdLst>
    <p:sldId id="1924" r:id="rId5"/>
    <p:sldId id="1925" r:id="rId6"/>
    <p:sldId id="1926" r:id="rId7"/>
    <p:sldId id="1927" r:id="rId8"/>
    <p:sldId id="1928" r:id="rId9"/>
    <p:sldId id="1929" r:id="rId10"/>
    <p:sldId id="1910" r:id="rId11"/>
    <p:sldId id="1911" r:id="rId12"/>
    <p:sldId id="1912" r:id="rId13"/>
    <p:sldId id="1913" r:id="rId14"/>
    <p:sldId id="1914" r:id="rId15"/>
    <p:sldId id="1915" r:id="rId16"/>
    <p:sldId id="1916" r:id="rId17"/>
    <p:sldId id="1917" r:id="rId18"/>
    <p:sldId id="1918" r:id="rId19"/>
    <p:sldId id="1919" r:id="rId20"/>
    <p:sldId id="1920" r:id="rId21"/>
    <p:sldId id="1921" r:id="rId22"/>
    <p:sldId id="1922" r:id="rId23"/>
    <p:sldId id="1923" r:id="rId24"/>
    <p:sldId id="1878" r:id="rId25"/>
    <p:sldId id="1882" r:id="rId26"/>
    <p:sldId id="1883" r:id="rId27"/>
    <p:sldId id="1884" r:id="rId28"/>
    <p:sldId id="1885" r:id="rId29"/>
    <p:sldId id="1886" r:id="rId30"/>
    <p:sldId id="1887" r:id="rId31"/>
    <p:sldId id="1900" r:id="rId32"/>
    <p:sldId id="1888" r:id="rId33"/>
    <p:sldId id="1865" r:id="rId34"/>
    <p:sldId id="1889" r:id="rId35"/>
    <p:sldId id="1901" r:id="rId36"/>
    <p:sldId id="1871" r:id="rId37"/>
    <p:sldId id="1902" r:id="rId38"/>
    <p:sldId id="1892" r:id="rId39"/>
    <p:sldId id="1903" r:id="rId40"/>
    <p:sldId id="1894" r:id="rId41"/>
    <p:sldId id="1895" r:id="rId42"/>
    <p:sldId id="1896" r:id="rId43"/>
    <p:sldId id="1897" r:id="rId44"/>
    <p:sldId id="1898" r:id="rId45"/>
    <p:sldId id="1899"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814899"/>
    <a:srgbClr val="8CE9A1"/>
    <a:srgbClr val="000000"/>
    <a:srgbClr val="ABABAB"/>
    <a:srgbClr val="EBEBEB"/>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7346C-F8F9-42F0-A9B8-1F672A47E160}" v="725" dt="2020-07-14T17:34:21.901"/>
    <p1510:client id="{92C6758F-424A-403F-84BC-23356E1BAADB}" v="171" dt="2020-07-15T15:43:54.746"/>
    <p1510:client id="{E6632F47-4F46-4096-8EEA-C86CE8661E70}" v="129" dt="2020-07-15T15:34:56.077"/>
    <p1510:client id="{FA2B446D-36FC-4E12-B319-8DF402AD782E}" v="5" dt="2020-07-14T17:34:39.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6201" autoAdjust="0"/>
  </p:normalViewPr>
  <p:slideViewPr>
    <p:cSldViewPr snapToGrid="0">
      <p:cViewPr varScale="1">
        <p:scale>
          <a:sx n="112" d="100"/>
          <a:sy n="112" d="100"/>
        </p:scale>
        <p:origin x="732" y="102"/>
      </p:cViewPr>
      <p:guideLst/>
    </p:cSldViewPr>
  </p:slideViewPr>
  <p:notesTextViewPr>
    <p:cViewPr>
      <p:scale>
        <a:sx n="1" d="1"/>
        <a:sy n="1" d="1"/>
      </p:scale>
      <p:origin x="0" y="0"/>
    </p:cViewPr>
  </p:notesTextViewPr>
  <p:sorterViewPr>
    <p:cViewPr>
      <p:scale>
        <a:sx n="100" d="100"/>
        <a:sy n="100" d="100"/>
      </p:scale>
      <p:origin x="0" y="-1083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D30FF4EE-35F2-45AD-95A5-AD722AD40DE8}"/>
    <pc:docChg chg="undo redo custSel modSld">
      <pc:chgData name="Robert [Chillibreeze]" userId="8fe5ebfe-980d-441d-bbff-8c5265b810b8" providerId="ADAL" clId="{D30FF4EE-35F2-45AD-95A5-AD722AD40DE8}" dt="2020-07-14T13:29:22.246" v="2576" actId="962"/>
      <pc:docMkLst>
        <pc:docMk/>
      </pc:docMkLst>
      <pc:sldChg chg="modSp mod modNotes">
        <pc:chgData name="Robert [Chillibreeze]" userId="8fe5ebfe-980d-441d-bbff-8c5265b810b8" providerId="ADAL" clId="{D30FF4EE-35F2-45AD-95A5-AD722AD40DE8}" dt="2020-07-14T12:26:51.059" v="241" actId="790"/>
        <pc:sldMkLst>
          <pc:docMk/>
          <pc:sldMk cId="3746766023" sldId="1865"/>
        </pc:sldMkLst>
        <pc:spChg chg="mod">
          <ac:chgData name="Robert [Chillibreeze]" userId="8fe5ebfe-980d-441d-bbff-8c5265b810b8" providerId="ADAL" clId="{D30FF4EE-35F2-45AD-95A5-AD722AD40DE8}" dt="2020-07-14T12:26:51.056" v="237" actId="790"/>
          <ac:spMkLst>
            <pc:docMk/>
            <pc:sldMk cId="3746766023" sldId="1865"/>
            <ac:spMk id="4" creationId="{0CD8665D-5A50-4F07-9D33-48CCD3FD74C7}"/>
          </ac:spMkLst>
        </pc:spChg>
      </pc:sldChg>
      <pc:sldChg chg="modSp mod modNotes">
        <pc:chgData name="Robert [Chillibreeze]" userId="8fe5ebfe-980d-441d-bbff-8c5265b810b8" providerId="ADAL" clId="{D30FF4EE-35F2-45AD-95A5-AD722AD40DE8}" dt="2020-07-14T12:26:51.081" v="277" actId="790"/>
        <pc:sldMkLst>
          <pc:docMk/>
          <pc:sldMk cId="147127208" sldId="1871"/>
        </pc:sldMkLst>
        <pc:spChg chg="mod">
          <ac:chgData name="Robert [Chillibreeze]" userId="8fe5ebfe-980d-441d-bbff-8c5265b810b8" providerId="ADAL" clId="{D30FF4EE-35F2-45AD-95A5-AD722AD40DE8}" dt="2020-07-14T12:26:51.079" v="273" actId="790"/>
          <ac:spMkLst>
            <pc:docMk/>
            <pc:sldMk cId="147127208" sldId="1871"/>
            <ac:spMk id="4" creationId="{0CD8665D-5A50-4F07-9D33-48CCD3FD74C7}"/>
          </ac:spMkLst>
        </pc:spChg>
      </pc:sldChg>
      <pc:sldChg chg="modSp mod modNotes">
        <pc:chgData name="Robert [Chillibreeze]" userId="8fe5ebfe-980d-441d-bbff-8c5265b810b8" providerId="ADAL" clId="{D30FF4EE-35F2-45AD-95A5-AD722AD40DE8}" dt="2020-07-14T12:26:51.013" v="171" actId="790"/>
        <pc:sldMkLst>
          <pc:docMk/>
          <pc:sldMk cId="3060697331" sldId="1878"/>
        </pc:sldMkLst>
        <pc:spChg chg="mod">
          <ac:chgData name="Robert [Chillibreeze]" userId="8fe5ebfe-980d-441d-bbff-8c5265b810b8" providerId="ADAL" clId="{D30FF4EE-35F2-45AD-95A5-AD722AD40DE8}" dt="2020-07-14T12:26:51.011" v="167" actId="790"/>
          <ac:spMkLst>
            <pc:docMk/>
            <pc:sldMk cId="3060697331" sldId="1878"/>
            <ac:spMk id="4" creationId="{0CD8665D-5A50-4F07-9D33-48CCD3FD74C7}"/>
          </ac:spMkLst>
        </pc:spChg>
      </pc:sldChg>
      <pc:sldChg chg="modSp mod modNotes">
        <pc:chgData name="Robert [Chillibreeze]" userId="8fe5ebfe-980d-441d-bbff-8c5265b810b8" providerId="ADAL" clId="{D30FF4EE-35F2-45AD-95A5-AD722AD40DE8}" dt="2020-07-14T12:26:51.018" v="178" actId="790"/>
        <pc:sldMkLst>
          <pc:docMk/>
          <pc:sldMk cId="2890598962" sldId="1882"/>
        </pc:sldMkLst>
        <pc:spChg chg="mod">
          <ac:chgData name="Robert [Chillibreeze]" userId="8fe5ebfe-980d-441d-bbff-8c5265b810b8" providerId="ADAL" clId="{D30FF4EE-35F2-45AD-95A5-AD722AD40DE8}" dt="2020-07-14T12:26:51.014" v="172" actId="790"/>
          <ac:spMkLst>
            <pc:docMk/>
            <pc:sldMk cId="2890598962" sldId="1882"/>
            <ac:spMk id="3" creationId="{F4CF4070-41A5-4DD6-AF1E-FB831564FAAC}"/>
          </ac:spMkLst>
        </pc:spChg>
        <pc:spChg chg="mod">
          <ac:chgData name="Robert [Chillibreeze]" userId="8fe5ebfe-980d-441d-bbff-8c5265b810b8" providerId="ADAL" clId="{D30FF4EE-35F2-45AD-95A5-AD722AD40DE8}" dt="2020-07-14T12:26:51.014" v="173" actId="790"/>
          <ac:spMkLst>
            <pc:docMk/>
            <pc:sldMk cId="2890598962" sldId="1882"/>
            <ac:spMk id="8" creationId="{209DCE07-1D29-4CC3-B7E8-CFAEBD20FA68}"/>
          </ac:spMkLst>
        </pc:spChg>
        <pc:spChg chg="mod">
          <ac:chgData name="Robert [Chillibreeze]" userId="8fe5ebfe-980d-441d-bbff-8c5265b810b8" providerId="ADAL" clId="{D30FF4EE-35F2-45AD-95A5-AD722AD40DE8}" dt="2020-07-14T12:26:51.015" v="174" actId="790"/>
          <ac:spMkLst>
            <pc:docMk/>
            <pc:sldMk cId="2890598962" sldId="1882"/>
            <ac:spMk id="9" creationId="{9EB2D287-4591-46F9-B02F-4266BA8CD33F}"/>
          </ac:spMkLst>
        </pc:spChg>
      </pc:sldChg>
      <pc:sldChg chg="addSp delSp modSp mod modNotes">
        <pc:chgData name="Robert [Chillibreeze]" userId="8fe5ebfe-980d-441d-bbff-8c5265b810b8" providerId="ADAL" clId="{D30FF4EE-35F2-45AD-95A5-AD722AD40DE8}" dt="2020-07-14T12:55:18.072" v="1454" actId="20577"/>
        <pc:sldMkLst>
          <pc:docMk/>
          <pc:sldMk cId="423546954" sldId="1883"/>
        </pc:sldMkLst>
        <pc:spChg chg="mod">
          <ac:chgData name="Robert [Chillibreeze]" userId="8fe5ebfe-980d-441d-bbff-8c5265b810b8" providerId="ADAL" clId="{D30FF4EE-35F2-45AD-95A5-AD722AD40DE8}" dt="2020-07-14T12:55:18.072" v="1454" actId="20577"/>
          <ac:spMkLst>
            <pc:docMk/>
            <pc:sldMk cId="423546954" sldId="1883"/>
            <ac:spMk id="3" creationId="{F4CF4070-41A5-4DD6-AF1E-FB831564FAAC}"/>
          </ac:spMkLst>
        </pc:spChg>
        <pc:spChg chg="add del mod">
          <ac:chgData name="Robert [Chillibreeze]" userId="8fe5ebfe-980d-441d-bbff-8c5265b810b8" providerId="ADAL" clId="{D30FF4EE-35F2-45AD-95A5-AD722AD40DE8}" dt="2020-07-14T12:51:35.738" v="1445"/>
          <ac:spMkLst>
            <pc:docMk/>
            <pc:sldMk cId="423546954" sldId="1883"/>
            <ac:spMk id="4" creationId="{C5A63E61-DAB9-4D97-AD82-2B42C9065AAF}"/>
          </ac:spMkLst>
        </pc:spChg>
        <pc:spChg chg="add del mod">
          <ac:chgData name="Robert [Chillibreeze]" userId="8fe5ebfe-980d-441d-bbff-8c5265b810b8" providerId="ADAL" clId="{D30FF4EE-35F2-45AD-95A5-AD722AD40DE8}" dt="2020-07-14T12:51:36.018" v="1446"/>
          <ac:spMkLst>
            <pc:docMk/>
            <pc:sldMk cId="423546954" sldId="1883"/>
            <ac:spMk id="5" creationId="{6DAA8A48-2D0F-4FF8-BA0B-C1ED30895CCE}"/>
          </ac:spMkLst>
        </pc:spChg>
        <pc:spChg chg="add del mod">
          <ac:chgData name="Robert [Chillibreeze]" userId="8fe5ebfe-980d-441d-bbff-8c5265b810b8" providerId="ADAL" clId="{D30FF4EE-35F2-45AD-95A5-AD722AD40DE8}" dt="2020-07-14T12:51:36.177" v="1447"/>
          <ac:spMkLst>
            <pc:docMk/>
            <pc:sldMk cId="423546954" sldId="1883"/>
            <ac:spMk id="6" creationId="{782BF6C4-095F-4F9A-8D06-1824D81823A8}"/>
          </ac:spMkLst>
        </pc:spChg>
        <pc:spChg chg="mod">
          <ac:chgData name="Robert [Chillibreeze]" userId="8fe5ebfe-980d-441d-bbff-8c5265b810b8" providerId="ADAL" clId="{D30FF4EE-35F2-45AD-95A5-AD722AD40DE8}" dt="2020-07-14T12:51:50.858" v="1449" actId="13244"/>
          <ac:spMkLst>
            <pc:docMk/>
            <pc:sldMk cId="423546954" sldId="1883"/>
            <ac:spMk id="8" creationId="{C4C0D5EC-252D-4322-91BB-05C8CDDE1149}"/>
          </ac:spMkLst>
        </pc:spChg>
        <pc:spChg chg="mod">
          <ac:chgData name="Robert [Chillibreeze]" userId="8fe5ebfe-980d-441d-bbff-8c5265b810b8" providerId="ADAL" clId="{D30FF4EE-35F2-45AD-95A5-AD722AD40DE8}" dt="2020-07-14T12:51:50.858" v="1449" actId="13244"/>
          <ac:spMkLst>
            <pc:docMk/>
            <pc:sldMk cId="423546954" sldId="1883"/>
            <ac:spMk id="9" creationId="{FEEBC568-3819-460F-8D69-C8A33D22A259}"/>
          </ac:spMkLst>
        </pc:spChg>
        <pc:spChg chg="mod">
          <ac:chgData name="Robert [Chillibreeze]" userId="8fe5ebfe-980d-441d-bbff-8c5265b810b8" providerId="ADAL" clId="{D30FF4EE-35F2-45AD-95A5-AD722AD40DE8}" dt="2020-07-14T12:51:50.858" v="1449" actId="13244"/>
          <ac:spMkLst>
            <pc:docMk/>
            <pc:sldMk cId="423546954" sldId="1883"/>
            <ac:spMk id="10" creationId="{D7394CF1-F6E4-4877-BBDF-CA5092FD7C5E}"/>
          </ac:spMkLst>
        </pc:spChg>
        <pc:spChg chg="mod">
          <ac:chgData name="Robert [Chillibreeze]" userId="8fe5ebfe-980d-441d-bbff-8c5265b810b8" providerId="ADAL" clId="{D30FF4EE-35F2-45AD-95A5-AD722AD40DE8}" dt="2020-07-14T12:51:50.858" v="1449" actId="13244"/>
          <ac:spMkLst>
            <pc:docMk/>
            <pc:sldMk cId="423546954" sldId="1883"/>
            <ac:spMk id="11" creationId="{B2C46A4D-5307-433D-88A2-39D31C6E288C}"/>
          </ac:spMkLst>
        </pc:spChg>
      </pc:sldChg>
      <pc:sldChg chg="modSp mod modNotes">
        <pc:chgData name="Robert [Chillibreeze]" userId="8fe5ebfe-980d-441d-bbff-8c5265b810b8" providerId="ADAL" clId="{D30FF4EE-35F2-45AD-95A5-AD722AD40DE8}" dt="2020-07-14T12:55:32.566" v="1457" actId="20577"/>
        <pc:sldMkLst>
          <pc:docMk/>
          <pc:sldMk cId="17080420" sldId="1884"/>
        </pc:sldMkLst>
        <pc:spChg chg="mod">
          <ac:chgData name="Robert [Chillibreeze]" userId="8fe5ebfe-980d-441d-bbff-8c5265b810b8" providerId="ADAL" clId="{D30FF4EE-35F2-45AD-95A5-AD722AD40DE8}" dt="2020-07-14T12:55:32.566" v="1457" actId="20577"/>
          <ac:spMkLst>
            <pc:docMk/>
            <pc:sldMk cId="17080420" sldId="1884"/>
            <ac:spMk id="3" creationId="{F4CF4070-41A5-4DD6-AF1E-FB831564FAAC}"/>
          </ac:spMkLst>
        </pc:spChg>
        <pc:spChg chg="mod">
          <ac:chgData name="Robert [Chillibreeze]" userId="8fe5ebfe-980d-441d-bbff-8c5265b810b8" providerId="ADAL" clId="{D30FF4EE-35F2-45AD-95A5-AD722AD40DE8}" dt="2020-07-14T12:45:27.884" v="1125" actId="1076"/>
          <ac:spMkLst>
            <pc:docMk/>
            <pc:sldMk cId="17080420" sldId="1884"/>
            <ac:spMk id="6" creationId="{F3B4803C-AE89-4493-A6BF-61551D5CAE0F}"/>
          </ac:spMkLst>
        </pc:spChg>
        <pc:spChg chg="mod">
          <ac:chgData name="Robert [Chillibreeze]" userId="8fe5ebfe-980d-441d-bbff-8c5265b810b8" providerId="ADAL" clId="{D30FF4EE-35F2-45AD-95A5-AD722AD40DE8}" dt="2020-07-14T12:26:51.024" v="187" actId="790"/>
          <ac:spMkLst>
            <pc:docMk/>
            <pc:sldMk cId="17080420" sldId="1884"/>
            <ac:spMk id="8" creationId="{1E61CAB1-53E3-4377-96F7-655BD903F7A1}"/>
          </ac:spMkLst>
        </pc:spChg>
        <pc:spChg chg="mod">
          <ac:chgData name="Robert [Chillibreeze]" userId="8fe5ebfe-980d-441d-bbff-8c5265b810b8" providerId="ADAL" clId="{D30FF4EE-35F2-45AD-95A5-AD722AD40DE8}" dt="2020-07-14T12:26:51.024" v="188" actId="790"/>
          <ac:spMkLst>
            <pc:docMk/>
            <pc:sldMk cId="17080420" sldId="1884"/>
            <ac:spMk id="82" creationId="{30F1B0CB-3CE9-44B5-A241-2D4B85C0D50E}"/>
          </ac:spMkLst>
        </pc:spChg>
        <pc:spChg chg="mod">
          <ac:chgData name="Robert [Chillibreeze]" userId="8fe5ebfe-980d-441d-bbff-8c5265b810b8" providerId="ADAL" clId="{D30FF4EE-35F2-45AD-95A5-AD722AD40DE8}" dt="2020-07-14T12:26:51.025" v="189" actId="790"/>
          <ac:spMkLst>
            <pc:docMk/>
            <pc:sldMk cId="17080420" sldId="1884"/>
            <ac:spMk id="84" creationId="{642E1DEE-70AE-4E77-981A-8A3DA579263E}"/>
          </ac:spMkLst>
        </pc:spChg>
        <pc:spChg chg="mod">
          <ac:chgData name="Robert [Chillibreeze]" userId="8fe5ebfe-980d-441d-bbff-8c5265b810b8" providerId="ADAL" clId="{D30FF4EE-35F2-45AD-95A5-AD722AD40DE8}" dt="2020-07-14T12:26:51.026" v="190" actId="790"/>
          <ac:spMkLst>
            <pc:docMk/>
            <pc:sldMk cId="17080420" sldId="1884"/>
            <ac:spMk id="86" creationId="{A214F67F-FBE0-4E24-8EA6-9BC14EE4DE3F}"/>
          </ac:spMkLst>
        </pc:spChg>
        <pc:spChg chg="mod">
          <ac:chgData name="Robert [Chillibreeze]" userId="8fe5ebfe-980d-441d-bbff-8c5265b810b8" providerId="ADAL" clId="{D30FF4EE-35F2-45AD-95A5-AD722AD40DE8}" dt="2020-07-14T12:26:51.026" v="191" actId="790"/>
          <ac:spMkLst>
            <pc:docMk/>
            <pc:sldMk cId="17080420" sldId="1884"/>
            <ac:spMk id="88" creationId="{17BAB879-C41E-4124-86D4-AC3FD67F065C}"/>
          </ac:spMkLst>
        </pc:spChg>
        <pc:spChg chg="mod">
          <ac:chgData name="Robert [Chillibreeze]" userId="8fe5ebfe-980d-441d-bbff-8c5265b810b8" providerId="ADAL" clId="{D30FF4EE-35F2-45AD-95A5-AD722AD40DE8}" dt="2020-07-14T12:26:51.027" v="192" actId="790"/>
          <ac:spMkLst>
            <pc:docMk/>
            <pc:sldMk cId="17080420" sldId="1884"/>
            <ac:spMk id="90" creationId="{3381C134-684E-43B3-B850-BB34E00884AC}"/>
          </ac:spMkLst>
        </pc:spChg>
        <pc:spChg chg="mod">
          <ac:chgData name="Robert [Chillibreeze]" userId="8fe5ebfe-980d-441d-bbff-8c5265b810b8" providerId="ADAL" clId="{D30FF4EE-35F2-45AD-95A5-AD722AD40DE8}" dt="2020-07-14T12:26:51.027" v="193" actId="790"/>
          <ac:spMkLst>
            <pc:docMk/>
            <pc:sldMk cId="17080420" sldId="1884"/>
            <ac:spMk id="92" creationId="{3258F27B-F303-4C61-85D0-7CB20017E787}"/>
          </ac:spMkLst>
        </pc:spChg>
        <pc:spChg chg="mod">
          <ac:chgData name="Robert [Chillibreeze]" userId="8fe5ebfe-980d-441d-bbff-8c5265b810b8" providerId="ADAL" clId="{D30FF4EE-35F2-45AD-95A5-AD722AD40DE8}" dt="2020-07-14T12:26:51.028" v="194" actId="790"/>
          <ac:spMkLst>
            <pc:docMk/>
            <pc:sldMk cId="17080420" sldId="1884"/>
            <ac:spMk id="94" creationId="{E17B57FC-C3A6-4DB2-821C-14C8BBEBAE44}"/>
          </ac:spMkLst>
        </pc:spChg>
        <pc:spChg chg="mod">
          <ac:chgData name="Robert [Chillibreeze]" userId="8fe5ebfe-980d-441d-bbff-8c5265b810b8" providerId="ADAL" clId="{D30FF4EE-35F2-45AD-95A5-AD722AD40DE8}" dt="2020-07-14T12:26:51.028" v="195" actId="790"/>
          <ac:spMkLst>
            <pc:docMk/>
            <pc:sldMk cId="17080420" sldId="1884"/>
            <ac:spMk id="96" creationId="{CDC7610D-9297-49F0-8FF6-CC228D82A5A9}"/>
          </ac:spMkLst>
        </pc:spChg>
        <pc:spChg chg="mod">
          <ac:chgData name="Robert [Chillibreeze]" userId="8fe5ebfe-980d-441d-bbff-8c5265b810b8" providerId="ADAL" clId="{D30FF4EE-35F2-45AD-95A5-AD722AD40DE8}" dt="2020-07-14T12:26:51.029" v="196" actId="790"/>
          <ac:spMkLst>
            <pc:docMk/>
            <pc:sldMk cId="17080420" sldId="1884"/>
            <ac:spMk id="98" creationId="{95CC190C-A9EA-4118-B202-1B71AD1E4E09}"/>
          </ac:spMkLst>
        </pc:spChg>
        <pc:spChg chg="mod">
          <ac:chgData name="Robert [Chillibreeze]" userId="8fe5ebfe-980d-441d-bbff-8c5265b810b8" providerId="ADAL" clId="{D30FF4EE-35F2-45AD-95A5-AD722AD40DE8}" dt="2020-07-14T12:45:34.527" v="1128" actId="962"/>
          <ac:spMkLst>
            <pc:docMk/>
            <pc:sldMk cId="17080420" sldId="1884"/>
            <ac:spMk id="100" creationId="{F233029A-492F-43CD-AECA-BED525D7137B}"/>
          </ac:spMkLst>
        </pc:spChg>
        <pc:picChg chg="mod">
          <ac:chgData name="Robert [Chillibreeze]" userId="8fe5ebfe-980d-441d-bbff-8c5265b810b8" providerId="ADAL" clId="{D30FF4EE-35F2-45AD-95A5-AD722AD40DE8}" dt="2020-07-14T12:45:29.998" v="1127" actId="1076"/>
          <ac:picMkLst>
            <pc:docMk/>
            <pc:sldMk cId="17080420" sldId="1884"/>
            <ac:picMk id="101" creationId="{27AAEE38-AD0C-47DE-8131-D1637A0DA08C}"/>
          </ac:picMkLst>
        </pc:picChg>
      </pc:sldChg>
      <pc:sldChg chg="modSp mod modNotes">
        <pc:chgData name="Robert [Chillibreeze]" userId="8fe5ebfe-980d-441d-bbff-8c5265b810b8" providerId="ADAL" clId="{D30FF4EE-35F2-45AD-95A5-AD722AD40DE8}" dt="2020-07-14T12:26:51.036" v="208" actId="790"/>
        <pc:sldMkLst>
          <pc:docMk/>
          <pc:sldMk cId="1993520954" sldId="1885"/>
        </pc:sldMkLst>
        <pc:spChg chg="mod">
          <ac:chgData name="Robert [Chillibreeze]" userId="8fe5ebfe-980d-441d-bbff-8c5265b810b8" providerId="ADAL" clId="{D30FF4EE-35F2-45AD-95A5-AD722AD40DE8}" dt="2020-07-14T12:26:51.032" v="202" actId="790"/>
          <ac:spMkLst>
            <pc:docMk/>
            <pc:sldMk cId="1993520954" sldId="1885"/>
            <ac:spMk id="2" creationId="{D0161B9C-B4A1-4E8B-BDD0-8D4B9DE9519A}"/>
          </ac:spMkLst>
        </pc:spChg>
        <pc:spChg chg="mod">
          <ac:chgData name="Robert [Chillibreeze]" userId="8fe5ebfe-980d-441d-bbff-8c5265b810b8" providerId="ADAL" clId="{D30FF4EE-35F2-45AD-95A5-AD722AD40DE8}" dt="2020-07-14T12:26:51.033" v="203" actId="790"/>
          <ac:spMkLst>
            <pc:docMk/>
            <pc:sldMk cId="1993520954" sldId="1885"/>
            <ac:spMk id="24" creationId="{CFFE6DB4-EA9A-428D-A24B-A172F90A7352}"/>
          </ac:spMkLst>
        </pc:spChg>
        <pc:spChg chg="mod">
          <ac:chgData name="Robert [Chillibreeze]" userId="8fe5ebfe-980d-441d-bbff-8c5265b810b8" providerId="ADAL" clId="{D30FF4EE-35F2-45AD-95A5-AD722AD40DE8}" dt="2020-07-14T12:26:51.034" v="204" actId="790"/>
          <ac:spMkLst>
            <pc:docMk/>
            <pc:sldMk cId="1993520954" sldId="1885"/>
            <ac:spMk id="27" creationId="{B304A9B1-6654-4FD0-9303-07485CC5DB47}"/>
          </ac:spMkLst>
        </pc:spChg>
      </pc:sldChg>
      <pc:sldChg chg="modSp mod modNotes">
        <pc:chgData name="Robert [Chillibreeze]" userId="8fe5ebfe-980d-441d-bbff-8c5265b810b8" providerId="ADAL" clId="{D30FF4EE-35F2-45AD-95A5-AD722AD40DE8}" dt="2020-07-14T12:26:51.043" v="219" actId="790"/>
        <pc:sldMkLst>
          <pc:docMk/>
          <pc:sldMk cId="4214594067" sldId="1886"/>
        </pc:sldMkLst>
        <pc:spChg chg="mod">
          <ac:chgData name="Robert [Chillibreeze]" userId="8fe5ebfe-980d-441d-bbff-8c5265b810b8" providerId="ADAL" clId="{D30FF4EE-35F2-45AD-95A5-AD722AD40DE8}" dt="2020-07-14T12:26:51.037" v="209" actId="790"/>
          <ac:spMkLst>
            <pc:docMk/>
            <pc:sldMk cId="4214594067" sldId="1886"/>
            <ac:spMk id="2" creationId="{D0161B9C-B4A1-4E8B-BDD0-8D4B9DE9519A}"/>
          </ac:spMkLst>
        </pc:spChg>
        <pc:spChg chg="mod">
          <ac:chgData name="Robert [Chillibreeze]" userId="8fe5ebfe-980d-441d-bbff-8c5265b810b8" providerId="ADAL" clId="{D30FF4EE-35F2-45AD-95A5-AD722AD40DE8}" dt="2020-07-14T12:26:51.038" v="210" actId="790"/>
          <ac:spMkLst>
            <pc:docMk/>
            <pc:sldMk cId="4214594067" sldId="1886"/>
            <ac:spMk id="37" creationId="{666EAA4C-2CF8-4E2B-BD2C-8DF405830594}"/>
          </ac:spMkLst>
        </pc:spChg>
        <pc:spChg chg="mod">
          <ac:chgData name="Robert [Chillibreeze]" userId="8fe5ebfe-980d-441d-bbff-8c5265b810b8" providerId="ADAL" clId="{D30FF4EE-35F2-45AD-95A5-AD722AD40DE8}" dt="2020-07-14T12:26:51.038" v="211" actId="790"/>
          <ac:spMkLst>
            <pc:docMk/>
            <pc:sldMk cId="4214594067" sldId="1886"/>
            <ac:spMk id="39" creationId="{2D7EE88B-A370-4287-9AD2-2270CF90E522}"/>
          </ac:spMkLst>
        </pc:spChg>
        <pc:spChg chg="mod">
          <ac:chgData name="Robert [Chillibreeze]" userId="8fe5ebfe-980d-441d-bbff-8c5265b810b8" providerId="ADAL" clId="{D30FF4EE-35F2-45AD-95A5-AD722AD40DE8}" dt="2020-07-14T12:26:51.039" v="212" actId="790"/>
          <ac:spMkLst>
            <pc:docMk/>
            <pc:sldMk cId="4214594067" sldId="1886"/>
            <ac:spMk id="42" creationId="{F7F9FB10-54A7-42B4-B8FB-9997F1533C1C}"/>
          </ac:spMkLst>
        </pc:spChg>
        <pc:spChg chg="mod">
          <ac:chgData name="Robert [Chillibreeze]" userId="8fe5ebfe-980d-441d-bbff-8c5265b810b8" providerId="ADAL" clId="{D30FF4EE-35F2-45AD-95A5-AD722AD40DE8}" dt="2020-07-14T12:26:51.039" v="213" actId="790"/>
          <ac:spMkLst>
            <pc:docMk/>
            <pc:sldMk cId="4214594067" sldId="1886"/>
            <ac:spMk id="45" creationId="{B6119429-AAFB-4B06-8216-85EC70C67AF5}"/>
          </ac:spMkLst>
        </pc:spChg>
        <pc:spChg chg="mod">
          <ac:chgData name="Robert [Chillibreeze]" userId="8fe5ebfe-980d-441d-bbff-8c5265b810b8" providerId="ADAL" clId="{D30FF4EE-35F2-45AD-95A5-AD722AD40DE8}" dt="2020-07-14T12:26:51.040" v="214" actId="790"/>
          <ac:spMkLst>
            <pc:docMk/>
            <pc:sldMk cId="4214594067" sldId="1886"/>
            <ac:spMk id="48" creationId="{C56C3AC3-818B-4D76-A1D5-6E6C41D13730}"/>
          </ac:spMkLst>
        </pc:spChg>
        <pc:spChg chg="mod">
          <ac:chgData name="Robert [Chillibreeze]" userId="8fe5ebfe-980d-441d-bbff-8c5265b810b8" providerId="ADAL" clId="{D30FF4EE-35F2-45AD-95A5-AD722AD40DE8}" dt="2020-07-14T12:26:51.041" v="215" actId="790"/>
          <ac:spMkLst>
            <pc:docMk/>
            <pc:sldMk cId="4214594067" sldId="1886"/>
            <ac:spMk id="49" creationId="{AD22E837-EB04-4E9F-9849-D55BFE9D5A09}"/>
          </ac:spMkLst>
        </pc:spChg>
      </pc:sldChg>
      <pc:sldChg chg="modSp mod modNotes">
        <pc:chgData name="Robert [Chillibreeze]" userId="8fe5ebfe-980d-441d-bbff-8c5265b810b8" providerId="ADAL" clId="{D30FF4EE-35F2-45AD-95A5-AD722AD40DE8}" dt="2020-07-14T12:26:51.047" v="225" actId="790"/>
        <pc:sldMkLst>
          <pc:docMk/>
          <pc:sldMk cId="3678033795" sldId="1887"/>
        </pc:sldMkLst>
        <pc:spChg chg="mod">
          <ac:chgData name="Robert [Chillibreeze]" userId="8fe5ebfe-980d-441d-bbff-8c5265b810b8" providerId="ADAL" clId="{D30FF4EE-35F2-45AD-95A5-AD722AD40DE8}" dt="2020-07-14T12:26:51.044" v="220" actId="790"/>
          <ac:spMkLst>
            <pc:docMk/>
            <pc:sldMk cId="3678033795" sldId="1887"/>
            <ac:spMk id="2" creationId="{544A83E9-9D3F-4D27-92C5-3271240ED3D2}"/>
          </ac:spMkLst>
        </pc:spChg>
        <pc:spChg chg="mod">
          <ac:chgData name="Robert [Chillibreeze]" userId="8fe5ebfe-980d-441d-bbff-8c5265b810b8" providerId="ADAL" clId="{D30FF4EE-35F2-45AD-95A5-AD722AD40DE8}" dt="2020-07-14T12:26:51.045" v="221" actId="790"/>
          <ac:spMkLst>
            <pc:docMk/>
            <pc:sldMk cId="3678033795" sldId="1887"/>
            <ac:spMk id="14" creationId="{2E4F91C2-6DC9-4813-A636-4574EBEBA912}"/>
          </ac:spMkLst>
        </pc:spChg>
      </pc:sldChg>
      <pc:sldChg chg="modSp mod modNotes">
        <pc:chgData name="Robert [Chillibreeze]" userId="8fe5ebfe-980d-441d-bbff-8c5265b810b8" providerId="ADAL" clId="{D30FF4EE-35F2-45AD-95A5-AD722AD40DE8}" dt="2020-07-14T12:26:51.055" v="236" actId="790"/>
        <pc:sldMkLst>
          <pc:docMk/>
          <pc:sldMk cId="971097003" sldId="1888"/>
        </pc:sldMkLst>
        <pc:spChg chg="mod">
          <ac:chgData name="Robert [Chillibreeze]" userId="8fe5ebfe-980d-441d-bbff-8c5265b810b8" providerId="ADAL" clId="{D30FF4EE-35F2-45AD-95A5-AD722AD40DE8}" dt="2020-07-14T12:26:51.051" v="231" actId="790"/>
          <ac:spMkLst>
            <pc:docMk/>
            <pc:sldMk cId="971097003" sldId="1888"/>
            <ac:spMk id="4" creationId="{C1E85028-50A0-4BD8-AD45-8251416A838A}"/>
          </ac:spMkLst>
        </pc:spChg>
        <pc:spChg chg="mod">
          <ac:chgData name="Robert [Chillibreeze]" userId="8fe5ebfe-980d-441d-bbff-8c5265b810b8" providerId="ADAL" clId="{D30FF4EE-35F2-45AD-95A5-AD722AD40DE8}" dt="2020-07-14T12:26:51.052" v="232" actId="790"/>
          <ac:spMkLst>
            <pc:docMk/>
            <pc:sldMk cId="971097003" sldId="1888"/>
            <ac:spMk id="5" creationId="{96496001-6647-4B65-92A4-2526859F9406}"/>
          </ac:spMkLst>
        </pc:spChg>
      </pc:sldChg>
      <pc:sldChg chg="modSp mod modNotes">
        <pc:chgData name="Robert [Chillibreeze]" userId="8fe5ebfe-980d-441d-bbff-8c5265b810b8" providerId="ADAL" clId="{D30FF4EE-35F2-45AD-95A5-AD722AD40DE8}" dt="2020-07-14T13:20:25.015" v="2274" actId="962"/>
        <pc:sldMkLst>
          <pc:docMk/>
          <pc:sldMk cId="203375496" sldId="1889"/>
        </pc:sldMkLst>
        <pc:spChg chg="mod">
          <ac:chgData name="Robert [Chillibreeze]" userId="8fe5ebfe-980d-441d-bbff-8c5265b810b8" providerId="ADAL" clId="{D30FF4EE-35F2-45AD-95A5-AD722AD40DE8}" dt="2020-07-14T12:26:51.059" v="242" actId="790"/>
          <ac:spMkLst>
            <pc:docMk/>
            <pc:sldMk cId="203375496" sldId="1889"/>
            <ac:spMk id="3" creationId="{89F08587-21EF-49E8-A0C9-4271ED42548C}"/>
          </ac:spMkLst>
        </pc:spChg>
        <pc:spChg chg="mod">
          <ac:chgData name="Robert [Chillibreeze]" userId="8fe5ebfe-980d-441d-bbff-8c5265b810b8" providerId="ADAL" clId="{D30FF4EE-35F2-45AD-95A5-AD722AD40DE8}" dt="2020-07-14T12:26:51.060" v="243" actId="790"/>
          <ac:spMkLst>
            <pc:docMk/>
            <pc:sldMk cId="203375496" sldId="1889"/>
            <ac:spMk id="25" creationId="{32D30712-F54B-4DF5-B25F-A14AC4B126B5}"/>
          </ac:spMkLst>
        </pc:spChg>
        <pc:spChg chg="mod">
          <ac:chgData name="Robert [Chillibreeze]" userId="8fe5ebfe-980d-441d-bbff-8c5265b810b8" providerId="ADAL" clId="{D30FF4EE-35F2-45AD-95A5-AD722AD40DE8}" dt="2020-07-14T12:26:51.065" v="253" actId="790"/>
          <ac:spMkLst>
            <pc:docMk/>
            <pc:sldMk cId="203375496" sldId="1889"/>
            <ac:spMk id="28" creationId="{E5007E07-67E7-42D5-A529-0A1B292784DB}"/>
          </ac:spMkLst>
        </pc:spChg>
        <pc:spChg chg="mod">
          <ac:chgData name="Robert [Chillibreeze]" userId="8fe5ebfe-980d-441d-bbff-8c5265b810b8" providerId="ADAL" clId="{D30FF4EE-35F2-45AD-95A5-AD722AD40DE8}" dt="2020-07-14T12:26:51.063" v="249" actId="790"/>
          <ac:spMkLst>
            <pc:docMk/>
            <pc:sldMk cId="203375496" sldId="1889"/>
            <ac:spMk id="37" creationId="{7720D54C-DCFF-4D63-BC6F-D0B8FA48892B}"/>
          </ac:spMkLst>
        </pc:spChg>
        <pc:spChg chg="mod">
          <ac:chgData name="Robert [Chillibreeze]" userId="8fe5ebfe-980d-441d-bbff-8c5265b810b8" providerId="ADAL" clId="{D30FF4EE-35F2-45AD-95A5-AD722AD40DE8}" dt="2020-07-14T12:26:51.063" v="250" actId="790"/>
          <ac:spMkLst>
            <pc:docMk/>
            <pc:sldMk cId="203375496" sldId="1889"/>
            <ac:spMk id="38" creationId="{459D95BC-4136-4C4B-AC44-C66EA966C97C}"/>
          </ac:spMkLst>
        </pc:spChg>
        <pc:spChg chg="mod">
          <ac:chgData name="Robert [Chillibreeze]" userId="8fe5ebfe-980d-441d-bbff-8c5265b810b8" providerId="ADAL" clId="{D30FF4EE-35F2-45AD-95A5-AD722AD40DE8}" dt="2020-07-14T12:26:51.064" v="251" actId="790"/>
          <ac:spMkLst>
            <pc:docMk/>
            <pc:sldMk cId="203375496" sldId="1889"/>
            <ac:spMk id="39" creationId="{979D754C-09FD-4723-9197-7BE81E88D2BB}"/>
          </ac:spMkLst>
        </pc:spChg>
        <pc:spChg chg="mod">
          <ac:chgData name="Robert [Chillibreeze]" userId="8fe5ebfe-980d-441d-bbff-8c5265b810b8" providerId="ADAL" clId="{D30FF4EE-35F2-45AD-95A5-AD722AD40DE8}" dt="2020-07-14T12:26:51.064" v="252" actId="790"/>
          <ac:spMkLst>
            <pc:docMk/>
            <pc:sldMk cId="203375496" sldId="1889"/>
            <ac:spMk id="40" creationId="{46DCEDF9-E19A-4690-9CF0-D57349B21F09}"/>
          </ac:spMkLst>
        </pc:spChg>
        <pc:spChg chg="mod">
          <ac:chgData name="Robert [Chillibreeze]" userId="8fe5ebfe-980d-441d-bbff-8c5265b810b8" providerId="ADAL" clId="{D30FF4EE-35F2-45AD-95A5-AD722AD40DE8}" dt="2020-07-14T12:26:51.062" v="247" actId="790"/>
          <ac:spMkLst>
            <pc:docMk/>
            <pc:sldMk cId="203375496" sldId="1889"/>
            <ac:spMk id="42" creationId="{5B2C91B7-35D9-44EC-A3DC-245F843A8F55}"/>
          </ac:spMkLst>
        </pc:spChg>
        <pc:spChg chg="mod">
          <ac:chgData name="Robert [Chillibreeze]" userId="8fe5ebfe-980d-441d-bbff-8c5265b810b8" providerId="ADAL" clId="{D30FF4EE-35F2-45AD-95A5-AD722AD40DE8}" dt="2020-07-14T12:26:51.062" v="248" actId="790"/>
          <ac:spMkLst>
            <pc:docMk/>
            <pc:sldMk cId="203375496" sldId="1889"/>
            <ac:spMk id="43" creationId="{62A3FFF4-081F-4E30-8885-A362DB3A3A66}"/>
          </ac:spMkLst>
        </pc:spChg>
        <pc:spChg chg="mod">
          <ac:chgData name="Robert [Chillibreeze]" userId="8fe5ebfe-980d-441d-bbff-8c5265b810b8" providerId="ADAL" clId="{D30FF4EE-35F2-45AD-95A5-AD722AD40DE8}" dt="2020-07-14T12:26:51.061" v="244" actId="790"/>
          <ac:spMkLst>
            <pc:docMk/>
            <pc:sldMk cId="203375496" sldId="1889"/>
            <ac:spMk id="44" creationId="{51688865-2C84-4883-8FF5-70401CFA4EB4}"/>
          </ac:spMkLst>
        </pc:spChg>
        <pc:spChg chg="mod">
          <ac:chgData name="Robert [Chillibreeze]" userId="8fe5ebfe-980d-441d-bbff-8c5265b810b8" providerId="ADAL" clId="{D30FF4EE-35F2-45AD-95A5-AD722AD40DE8}" dt="2020-07-14T12:26:51.061" v="245" actId="790"/>
          <ac:spMkLst>
            <pc:docMk/>
            <pc:sldMk cId="203375496" sldId="1889"/>
            <ac:spMk id="45" creationId="{72000BAA-88C4-405D-9F37-AE87A09E3E35}"/>
          </ac:spMkLst>
        </pc:spChg>
        <pc:spChg chg="mod">
          <ac:chgData name="Robert [Chillibreeze]" userId="8fe5ebfe-980d-441d-bbff-8c5265b810b8" providerId="ADAL" clId="{D30FF4EE-35F2-45AD-95A5-AD722AD40DE8}" dt="2020-07-14T12:26:51.062" v="246" actId="790"/>
          <ac:spMkLst>
            <pc:docMk/>
            <pc:sldMk cId="203375496" sldId="1889"/>
            <ac:spMk id="46" creationId="{8178FDBF-D006-479B-B1E4-7649FFA20290}"/>
          </ac:spMkLst>
        </pc:spChg>
        <pc:picChg chg="mod">
          <ac:chgData name="Robert [Chillibreeze]" userId="8fe5ebfe-980d-441d-bbff-8c5265b810b8" providerId="ADAL" clId="{D30FF4EE-35F2-45AD-95A5-AD722AD40DE8}" dt="2020-07-14T13:20:25.015" v="2274" actId="962"/>
          <ac:picMkLst>
            <pc:docMk/>
            <pc:sldMk cId="203375496" sldId="1889"/>
            <ac:picMk id="5" creationId="{F5219A73-7C63-4AF8-9E49-55DDC636D863}"/>
          </ac:picMkLst>
        </pc:picChg>
      </pc:sldChg>
      <pc:sldChg chg="addSp delSp modSp mod modNotes">
        <pc:chgData name="Robert [Chillibreeze]" userId="8fe5ebfe-980d-441d-bbff-8c5265b810b8" providerId="ADAL" clId="{D30FF4EE-35F2-45AD-95A5-AD722AD40DE8}" dt="2020-07-14T12:55:27.937" v="1455" actId="20577"/>
        <pc:sldMkLst>
          <pc:docMk/>
          <pc:sldMk cId="1032971652" sldId="1890"/>
        </pc:sldMkLst>
        <pc:spChg chg="add del mod">
          <ac:chgData name="Robert [Chillibreeze]" userId="8fe5ebfe-980d-441d-bbff-8c5265b810b8" providerId="ADAL" clId="{D30FF4EE-35F2-45AD-95A5-AD722AD40DE8}" dt="2020-07-14T12:54:51.858" v="1453"/>
          <ac:spMkLst>
            <pc:docMk/>
            <pc:sldMk cId="1032971652" sldId="1890"/>
            <ac:spMk id="2" creationId="{5A473358-E60A-4EBB-B535-B8124E0AB9F2}"/>
          </ac:spMkLst>
        </pc:spChg>
        <pc:spChg chg="mod">
          <ac:chgData name="Robert [Chillibreeze]" userId="8fe5ebfe-980d-441d-bbff-8c5265b810b8" providerId="ADAL" clId="{D30FF4EE-35F2-45AD-95A5-AD722AD40DE8}" dt="2020-07-14T12:55:27.937" v="1455" actId="20577"/>
          <ac:spMkLst>
            <pc:docMk/>
            <pc:sldMk cId="1032971652" sldId="1890"/>
            <ac:spMk id="3" creationId="{89F08587-21EF-49E8-A0C9-4271ED42548C}"/>
          </ac:spMkLst>
        </pc:spChg>
        <pc:spChg chg="mod">
          <ac:chgData name="Robert [Chillibreeze]" userId="8fe5ebfe-980d-441d-bbff-8c5265b810b8" providerId="ADAL" clId="{D30FF4EE-35F2-45AD-95A5-AD722AD40DE8}" dt="2020-07-14T12:26:51.069" v="259" actId="790"/>
          <ac:spMkLst>
            <pc:docMk/>
            <pc:sldMk cId="1032971652" sldId="1890"/>
            <ac:spMk id="4" creationId="{E33343BE-B444-4865-9C48-005947C4A8FD}"/>
          </ac:spMkLst>
        </pc:spChg>
      </pc:sldChg>
      <pc:sldChg chg="modSp mod modNotes">
        <pc:chgData name="Robert [Chillibreeze]" userId="8fe5ebfe-980d-441d-bbff-8c5265b810b8" providerId="ADAL" clId="{D30FF4EE-35F2-45AD-95A5-AD722AD40DE8}" dt="2020-07-14T13:04:49.327" v="2002" actId="962"/>
        <pc:sldMkLst>
          <pc:docMk/>
          <pc:sldMk cId="2187304806" sldId="1892"/>
        </pc:sldMkLst>
        <pc:spChg chg="mod">
          <ac:chgData name="Robert [Chillibreeze]" userId="8fe5ebfe-980d-441d-bbff-8c5265b810b8" providerId="ADAL" clId="{D30FF4EE-35F2-45AD-95A5-AD722AD40DE8}" dt="2020-07-14T12:26:51.089" v="287" actId="790"/>
          <ac:spMkLst>
            <pc:docMk/>
            <pc:sldMk cId="2187304806" sldId="1892"/>
            <ac:spMk id="2" creationId="{019ED378-0254-4998-B843-DB93BC18B2E1}"/>
          </ac:spMkLst>
        </pc:spChg>
        <pc:spChg chg="mod">
          <ac:chgData name="Robert [Chillibreeze]" userId="8fe5ebfe-980d-441d-bbff-8c5265b810b8" providerId="ADAL" clId="{D30FF4EE-35F2-45AD-95A5-AD722AD40DE8}" dt="2020-07-14T12:42:52.028" v="981" actId="962"/>
          <ac:spMkLst>
            <pc:docMk/>
            <pc:sldMk cId="2187304806" sldId="1892"/>
            <ac:spMk id="64" creationId="{02862B28-C05A-4205-9E73-73729C1B10FB}"/>
          </ac:spMkLst>
        </pc:spChg>
        <pc:spChg chg="mod">
          <ac:chgData name="Robert [Chillibreeze]" userId="8fe5ebfe-980d-441d-bbff-8c5265b810b8" providerId="ADAL" clId="{D30FF4EE-35F2-45AD-95A5-AD722AD40DE8}" dt="2020-07-14T12:26:51.090" v="289" actId="790"/>
          <ac:spMkLst>
            <pc:docMk/>
            <pc:sldMk cId="2187304806" sldId="1892"/>
            <ac:spMk id="89" creationId="{2AF4EBF6-9CD7-4282-9C55-39F54A78A584}"/>
          </ac:spMkLst>
        </pc:spChg>
        <pc:spChg chg="mod">
          <ac:chgData name="Robert [Chillibreeze]" userId="8fe5ebfe-980d-441d-bbff-8c5265b810b8" providerId="ADAL" clId="{D30FF4EE-35F2-45AD-95A5-AD722AD40DE8}" dt="2020-07-14T12:26:51.091" v="290" actId="790"/>
          <ac:spMkLst>
            <pc:docMk/>
            <pc:sldMk cId="2187304806" sldId="1892"/>
            <ac:spMk id="90" creationId="{F1A946DA-9FF6-40B1-8B77-B402440E5E1D}"/>
          </ac:spMkLst>
        </pc:spChg>
        <pc:spChg chg="mod">
          <ac:chgData name="Robert [Chillibreeze]" userId="8fe5ebfe-980d-441d-bbff-8c5265b810b8" providerId="ADAL" clId="{D30FF4EE-35F2-45AD-95A5-AD722AD40DE8}" dt="2020-07-14T12:26:51.095" v="296" actId="790"/>
          <ac:spMkLst>
            <pc:docMk/>
            <pc:sldMk cId="2187304806" sldId="1892"/>
            <ac:spMk id="94" creationId="{A2476B02-8A6E-49A4-B792-FBD5CFFE24D6}"/>
          </ac:spMkLst>
        </pc:spChg>
        <pc:spChg chg="mod">
          <ac:chgData name="Robert [Chillibreeze]" userId="8fe5ebfe-980d-441d-bbff-8c5265b810b8" providerId="ADAL" clId="{D30FF4EE-35F2-45AD-95A5-AD722AD40DE8}" dt="2020-07-14T12:26:51.096" v="297" actId="790"/>
          <ac:spMkLst>
            <pc:docMk/>
            <pc:sldMk cId="2187304806" sldId="1892"/>
            <ac:spMk id="95" creationId="{78BF520D-079D-4C06-A76F-E2C9683625B7}"/>
          </ac:spMkLst>
        </pc:spChg>
        <pc:spChg chg="mod">
          <ac:chgData name="Robert [Chillibreeze]" userId="8fe5ebfe-980d-441d-bbff-8c5265b810b8" providerId="ADAL" clId="{D30FF4EE-35F2-45AD-95A5-AD722AD40DE8}" dt="2020-07-14T12:26:51.096" v="298" actId="790"/>
          <ac:spMkLst>
            <pc:docMk/>
            <pc:sldMk cId="2187304806" sldId="1892"/>
            <ac:spMk id="96" creationId="{BC9FD1BD-5E59-4B3C-ACA0-1272459AAC9A}"/>
          </ac:spMkLst>
        </pc:spChg>
        <pc:spChg chg="mod">
          <ac:chgData name="Robert [Chillibreeze]" userId="8fe5ebfe-980d-441d-bbff-8c5265b810b8" providerId="ADAL" clId="{D30FF4EE-35F2-45AD-95A5-AD722AD40DE8}" dt="2020-07-14T12:26:51.097" v="299" actId="790"/>
          <ac:spMkLst>
            <pc:docMk/>
            <pc:sldMk cId="2187304806" sldId="1892"/>
            <ac:spMk id="97" creationId="{BB48177C-6348-4BC9-929D-B76518C36DE6}"/>
          </ac:spMkLst>
        </pc:spChg>
        <pc:spChg chg="mod">
          <ac:chgData name="Robert [Chillibreeze]" userId="8fe5ebfe-980d-441d-bbff-8c5265b810b8" providerId="ADAL" clId="{D30FF4EE-35F2-45AD-95A5-AD722AD40DE8}" dt="2020-07-14T12:26:51.098" v="300" actId="790"/>
          <ac:spMkLst>
            <pc:docMk/>
            <pc:sldMk cId="2187304806" sldId="1892"/>
            <ac:spMk id="98" creationId="{83B56B55-D991-400B-9057-BB83C40B6C7A}"/>
          </ac:spMkLst>
        </pc:spChg>
        <pc:spChg chg="mod">
          <ac:chgData name="Robert [Chillibreeze]" userId="8fe5ebfe-980d-441d-bbff-8c5265b810b8" providerId="ADAL" clId="{D30FF4EE-35F2-45AD-95A5-AD722AD40DE8}" dt="2020-07-14T12:26:51.098" v="301" actId="790"/>
          <ac:spMkLst>
            <pc:docMk/>
            <pc:sldMk cId="2187304806" sldId="1892"/>
            <ac:spMk id="100" creationId="{034CC6EE-20EF-4808-BACD-9D53FE94B9AA}"/>
          </ac:spMkLst>
        </pc:spChg>
        <pc:spChg chg="mod">
          <ac:chgData name="Robert [Chillibreeze]" userId="8fe5ebfe-980d-441d-bbff-8c5265b810b8" providerId="ADAL" clId="{D30FF4EE-35F2-45AD-95A5-AD722AD40DE8}" dt="2020-07-14T12:26:51.103" v="307" actId="790"/>
          <ac:spMkLst>
            <pc:docMk/>
            <pc:sldMk cId="2187304806" sldId="1892"/>
            <ac:spMk id="115" creationId="{87E52381-5FB3-466C-B47B-A182EAA4D9F7}"/>
          </ac:spMkLst>
        </pc:spChg>
        <pc:spChg chg="mod">
          <ac:chgData name="Robert [Chillibreeze]" userId="8fe5ebfe-980d-441d-bbff-8c5265b810b8" providerId="ADAL" clId="{D30FF4EE-35F2-45AD-95A5-AD722AD40DE8}" dt="2020-07-14T12:26:51.103" v="308" actId="790"/>
          <ac:spMkLst>
            <pc:docMk/>
            <pc:sldMk cId="2187304806" sldId="1892"/>
            <ac:spMk id="116" creationId="{4CB72B61-F298-46C2-B26A-18C58DBFF151}"/>
          </ac:spMkLst>
        </pc:spChg>
        <pc:spChg chg="mod">
          <ac:chgData name="Robert [Chillibreeze]" userId="8fe5ebfe-980d-441d-bbff-8c5265b810b8" providerId="ADAL" clId="{D30FF4EE-35F2-45AD-95A5-AD722AD40DE8}" dt="2020-07-14T12:26:51.104" v="309" actId="790"/>
          <ac:spMkLst>
            <pc:docMk/>
            <pc:sldMk cId="2187304806" sldId="1892"/>
            <ac:spMk id="117" creationId="{C3BE5B01-7482-45C0-AF06-BCDCA4854FF9}"/>
          </ac:spMkLst>
        </pc:spChg>
        <pc:spChg chg="mod">
          <ac:chgData name="Robert [Chillibreeze]" userId="8fe5ebfe-980d-441d-bbff-8c5265b810b8" providerId="ADAL" clId="{D30FF4EE-35F2-45AD-95A5-AD722AD40DE8}" dt="2020-07-14T12:26:51.105" v="310" actId="790"/>
          <ac:spMkLst>
            <pc:docMk/>
            <pc:sldMk cId="2187304806" sldId="1892"/>
            <ac:spMk id="118" creationId="{8CE9C978-5A07-4EFD-A713-5FF8886EA822}"/>
          </ac:spMkLst>
        </pc:spChg>
        <pc:spChg chg="mod">
          <ac:chgData name="Robert [Chillibreeze]" userId="8fe5ebfe-980d-441d-bbff-8c5265b810b8" providerId="ADAL" clId="{D30FF4EE-35F2-45AD-95A5-AD722AD40DE8}" dt="2020-07-14T12:26:51.105" v="311" actId="790"/>
          <ac:spMkLst>
            <pc:docMk/>
            <pc:sldMk cId="2187304806" sldId="1892"/>
            <ac:spMk id="119" creationId="{3F3F9C17-62F8-483C-966B-14433226D857}"/>
          </ac:spMkLst>
        </pc:spChg>
        <pc:spChg chg="mod">
          <ac:chgData name="Robert [Chillibreeze]" userId="8fe5ebfe-980d-441d-bbff-8c5265b810b8" providerId="ADAL" clId="{D30FF4EE-35F2-45AD-95A5-AD722AD40DE8}" dt="2020-07-14T12:26:51.106" v="312" actId="790"/>
          <ac:spMkLst>
            <pc:docMk/>
            <pc:sldMk cId="2187304806" sldId="1892"/>
            <ac:spMk id="120" creationId="{3CC175FC-52F7-456D-93B2-A4881B693C9A}"/>
          </ac:spMkLst>
        </pc:spChg>
        <pc:spChg chg="mod">
          <ac:chgData name="Robert [Chillibreeze]" userId="8fe5ebfe-980d-441d-bbff-8c5265b810b8" providerId="ADAL" clId="{D30FF4EE-35F2-45AD-95A5-AD722AD40DE8}" dt="2020-07-14T12:26:51.106" v="313" actId="790"/>
          <ac:spMkLst>
            <pc:docMk/>
            <pc:sldMk cId="2187304806" sldId="1892"/>
            <ac:spMk id="121" creationId="{C3FA8371-4E49-40AB-9FBB-0FBF6D798671}"/>
          </ac:spMkLst>
        </pc:spChg>
        <pc:spChg chg="mod">
          <ac:chgData name="Robert [Chillibreeze]" userId="8fe5ebfe-980d-441d-bbff-8c5265b810b8" providerId="ADAL" clId="{D30FF4EE-35F2-45AD-95A5-AD722AD40DE8}" dt="2020-07-14T12:26:51.107" v="314" actId="790"/>
          <ac:spMkLst>
            <pc:docMk/>
            <pc:sldMk cId="2187304806" sldId="1892"/>
            <ac:spMk id="122" creationId="{85786444-4E84-4DCF-8E69-5243AF2D1729}"/>
          </ac:spMkLst>
        </pc:spChg>
        <pc:spChg chg="mod">
          <ac:chgData name="Robert [Chillibreeze]" userId="8fe5ebfe-980d-441d-bbff-8c5265b810b8" providerId="ADAL" clId="{D30FF4EE-35F2-45AD-95A5-AD722AD40DE8}" dt="2020-07-14T12:26:51.108" v="315" actId="790"/>
          <ac:spMkLst>
            <pc:docMk/>
            <pc:sldMk cId="2187304806" sldId="1892"/>
            <ac:spMk id="123" creationId="{D0DD5732-56D0-4C08-9D3B-F3FEE9D9C0D4}"/>
          </ac:spMkLst>
        </pc:spChg>
        <pc:spChg chg="mod">
          <ac:chgData name="Robert [Chillibreeze]" userId="8fe5ebfe-980d-441d-bbff-8c5265b810b8" providerId="ADAL" clId="{D30FF4EE-35F2-45AD-95A5-AD722AD40DE8}" dt="2020-07-14T12:26:51.108" v="316" actId="790"/>
          <ac:spMkLst>
            <pc:docMk/>
            <pc:sldMk cId="2187304806" sldId="1892"/>
            <ac:spMk id="124" creationId="{821010B9-CC2D-476C-B4FF-880D5E1BA3CF}"/>
          </ac:spMkLst>
        </pc:spChg>
        <pc:spChg chg="mod">
          <ac:chgData name="Robert [Chillibreeze]" userId="8fe5ebfe-980d-441d-bbff-8c5265b810b8" providerId="ADAL" clId="{D30FF4EE-35F2-45AD-95A5-AD722AD40DE8}" dt="2020-07-14T12:26:51.109" v="317" actId="790"/>
          <ac:spMkLst>
            <pc:docMk/>
            <pc:sldMk cId="2187304806" sldId="1892"/>
            <ac:spMk id="125" creationId="{22481D23-2563-466C-98F5-6F94877C7D07}"/>
          </ac:spMkLst>
        </pc:spChg>
        <pc:spChg chg="mod">
          <ac:chgData name="Robert [Chillibreeze]" userId="8fe5ebfe-980d-441d-bbff-8c5265b810b8" providerId="ADAL" clId="{D30FF4EE-35F2-45AD-95A5-AD722AD40DE8}" dt="2020-07-14T12:26:51.109" v="318" actId="790"/>
          <ac:spMkLst>
            <pc:docMk/>
            <pc:sldMk cId="2187304806" sldId="1892"/>
            <ac:spMk id="126" creationId="{49B92C1A-E114-4A1B-BE93-F54F41B8C6B9}"/>
          </ac:spMkLst>
        </pc:spChg>
        <pc:spChg chg="mod">
          <ac:chgData name="Robert [Chillibreeze]" userId="8fe5ebfe-980d-441d-bbff-8c5265b810b8" providerId="ADAL" clId="{D30FF4EE-35F2-45AD-95A5-AD722AD40DE8}" dt="2020-07-14T12:26:51.110" v="319" actId="790"/>
          <ac:spMkLst>
            <pc:docMk/>
            <pc:sldMk cId="2187304806" sldId="1892"/>
            <ac:spMk id="130" creationId="{BB25B78D-F38B-407E-9CAF-0927F0F6CD7C}"/>
          </ac:spMkLst>
        </pc:spChg>
        <pc:spChg chg="mod">
          <ac:chgData name="Robert [Chillibreeze]" userId="8fe5ebfe-980d-441d-bbff-8c5265b810b8" providerId="ADAL" clId="{D30FF4EE-35F2-45AD-95A5-AD722AD40DE8}" dt="2020-07-14T12:26:51.111" v="320" actId="790"/>
          <ac:spMkLst>
            <pc:docMk/>
            <pc:sldMk cId="2187304806" sldId="1892"/>
            <ac:spMk id="131" creationId="{7EEC6073-0010-44AA-B334-9FC26BDEACE1}"/>
          </ac:spMkLst>
        </pc:spChg>
        <pc:spChg chg="mod">
          <ac:chgData name="Robert [Chillibreeze]" userId="8fe5ebfe-980d-441d-bbff-8c5265b810b8" providerId="ADAL" clId="{D30FF4EE-35F2-45AD-95A5-AD722AD40DE8}" dt="2020-07-14T12:26:51.111" v="321" actId="790"/>
          <ac:spMkLst>
            <pc:docMk/>
            <pc:sldMk cId="2187304806" sldId="1892"/>
            <ac:spMk id="132" creationId="{BAA7EB7A-A3E0-4A9C-8268-7D4F70C927C0}"/>
          </ac:spMkLst>
        </pc:spChg>
        <pc:spChg chg="mod">
          <ac:chgData name="Robert [Chillibreeze]" userId="8fe5ebfe-980d-441d-bbff-8c5265b810b8" providerId="ADAL" clId="{D30FF4EE-35F2-45AD-95A5-AD722AD40DE8}" dt="2020-07-14T12:26:51.112" v="322" actId="790"/>
          <ac:spMkLst>
            <pc:docMk/>
            <pc:sldMk cId="2187304806" sldId="1892"/>
            <ac:spMk id="133" creationId="{A2DAF6DC-38EA-46AA-835E-BF297880614F}"/>
          </ac:spMkLst>
        </pc:spChg>
        <pc:spChg chg="mod">
          <ac:chgData name="Robert [Chillibreeze]" userId="8fe5ebfe-980d-441d-bbff-8c5265b810b8" providerId="ADAL" clId="{D30FF4EE-35F2-45AD-95A5-AD722AD40DE8}" dt="2020-07-14T12:26:51.099" v="302" actId="790"/>
          <ac:spMkLst>
            <pc:docMk/>
            <pc:sldMk cId="2187304806" sldId="1892"/>
            <ac:spMk id="134" creationId="{A622AEDA-7BCA-4D8D-8948-3E5E3EF4CCFB}"/>
          </ac:spMkLst>
        </pc:spChg>
        <pc:spChg chg="mod">
          <ac:chgData name="Robert [Chillibreeze]" userId="8fe5ebfe-980d-441d-bbff-8c5265b810b8" providerId="ADAL" clId="{D30FF4EE-35F2-45AD-95A5-AD722AD40DE8}" dt="2020-07-14T12:26:51.100" v="303" actId="790"/>
          <ac:spMkLst>
            <pc:docMk/>
            <pc:sldMk cId="2187304806" sldId="1892"/>
            <ac:spMk id="135" creationId="{C8F9B2D9-878F-4106-996F-CCF4A0BCD75F}"/>
          </ac:spMkLst>
        </pc:spChg>
        <pc:spChg chg="mod">
          <ac:chgData name="Robert [Chillibreeze]" userId="8fe5ebfe-980d-441d-bbff-8c5265b810b8" providerId="ADAL" clId="{D30FF4EE-35F2-45AD-95A5-AD722AD40DE8}" dt="2020-07-14T12:26:51.100" v="304" actId="790"/>
          <ac:spMkLst>
            <pc:docMk/>
            <pc:sldMk cId="2187304806" sldId="1892"/>
            <ac:spMk id="136" creationId="{A9E1A3FD-8B4A-44B8-9841-2CA559B8F478}"/>
          </ac:spMkLst>
        </pc:spChg>
        <pc:spChg chg="mod">
          <ac:chgData name="Robert [Chillibreeze]" userId="8fe5ebfe-980d-441d-bbff-8c5265b810b8" providerId="ADAL" clId="{D30FF4EE-35F2-45AD-95A5-AD722AD40DE8}" dt="2020-07-14T12:26:51.101" v="305" actId="790"/>
          <ac:spMkLst>
            <pc:docMk/>
            <pc:sldMk cId="2187304806" sldId="1892"/>
            <ac:spMk id="137" creationId="{32F647C1-4C0B-4E03-A434-3B875E5D1F29}"/>
          </ac:spMkLst>
        </pc:spChg>
        <pc:spChg chg="mod">
          <ac:chgData name="Robert [Chillibreeze]" userId="8fe5ebfe-980d-441d-bbff-8c5265b810b8" providerId="ADAL" clId="{D30FF4EE-35F2-45AD-95A5-AD722AD40DE8}" dt="2020-07-14T12:26:51.101" v="306" actId="790"/>
          <ac:spMkLst>
            <pc:docMk/>
            <pc:sldMk cId="2187304806" sldId="1892"/>
            <ac:spMk id="138" creationId="{572B00C0-EC77-4767-9D6D-AC09CA192917}"/>
          </ac:spMkLst>
        </pc:spChg>
        <pc:spChg chg="mod">
          <ac:chgData name="Robert [Chillibreeze]" userId="8fe5ebfe-980d-441d-bbff-8c5265b810b8" providerId="ADAL" clId="{D30FF4EE-35F2-45AD-95A5-AD722AD40DE8}" dt="2020-07-14T12:26:51.091" v="291" actId="790"/>
          <ac:spMkLst>
            <pc:docMk/>
            <pc:sldMk cId="2187304806" sldId="1892"/>
            <ac:spMk id="141" creationId="{225BAB46-3580-4F45-91DE-C237A454ABD3}"/>
          </ac:spMkLst>
        </pc:spChg>
        <pc:spChg chg="mod">
          <ac:chgData name="Robert [Chillibreeze]" userId="8fe5ebfe-980d-441d-bbff-8c5265b810b8" providerId="ADAL" clId="{D30FF4EE-35F2-45AD-95A5-AD722AD40DE8}" dt="2020-07-14T12:26:51.092" v="292" actId="790"/>
          <ac:spMkLst>
            <pc:docMk/>
            <pc:sldMk cId="2187304806" sldId="1892"/>
            <ac:spMk id="142" creationId="{51A40D81-2745-4061-8004-8558E4CAC67F}"/>
          </ac:spMkLst>
        </pc:spChg>
        <pc:spChg chg="mod">
          <ac:chgData name="Robert [Chillibreeze]" userId="8fe5ebfe-980d-441d-bbff-8c5265b810b8" providerId="ADAL" clId="{D30FF4EE-35F2-45AD-95A5-AD722AD40DE8}" dt="2020-07-14T12:26:51.093" v="293" actId="790"/>
          <ac:spMkLst>
            <pc:docMk/>
            <pc:sldMk cId="2187304806" sldId="1892"/>
            <ac:spMk id="143" creationId="{BEC80C87-4327-430F-B3F6-8D30A17ACE96}"/>
          </ac:spMkLst>
        </pc:spChg>
        <pc:spChg chg="mod">
          <ac:chgData name="Robert [Chillibreeze]" userId="8fe5ebfe-980d-441d-bbff-8c5265b810b8" providerId="ADAL" clId="{D30FF4EE-35F2-45AD-95A5-AD722AD40DE8}" dt="2020-07-14T12:26:51.094" v="294" actId="790"/>
          <ac:spMkLst>
            <pc:docMk/>
            <pc:sldMk cId="2187304806" sldId="1892"/>
            <ac:spMk id="144" creationId="{F154BCBD-8C13-4ECB-86C4-297AF17B10DC}"/>
          </ac:spMkLst>
        </pc:spChg>
        <pc:spChg chg="mod">
          <ac:chgData name="Robert [Chillibreeze]" userId="8fe5ebfe-980d-441d-bbff-8c5265b810b8" providerId="ADAL" clId="{D30FF4EE-35F2-45AD-95A5-AD722AD40DE8}" dt="2020-07-14T12:26:51.095" v="295" actId="790"/>
          <ac:spMkLst>
            <pc:docMk/>
            <pc:sldMk cId="2187304806" sldId="1892"/>
            <ac:spMk id="145" creationId="{BB4A8F3D-0155-4377-936D-E90D61D8F11E}"/>
          </ac:spMkLst>
        </pc:spChg>
        <pc:grpChg chg="mod">
          <ac:chgData name="Robert [Chillibreeze]" userId="8fe5ebfe-980d-441d-bbff-8c5265b810b8" providerId="ADAL" clId="{D30FF4EE-35F2-45AD-95A5-AD722AD40DE8}" dt="2020-07-14T12:42:47.760" v="980" actId="1076"/>
          <ac:grpSpMkLst>
            <pc:docMk/>
            <pc:sldMk cId="2187304806" sldId="1892"/>
            <ac:grpSpMk id="67" creationId="{3B55B5CC-64DC-42CF-B0C2-A4AF0E494AFA}"/>
          </ac:grpSpMkLst>
        </pc:grpChg>
        <pc:picChg chg="mod">
          <ac:chgData name="Robert [Chillibreeze]" userId="8fe5ebfe-980d-441d-bbff-8c5265b810b8" providerId="ADAL" clId="{D30FF4EE-35F2-45AD-95A5-AD722AD40DE8}" dt="2020-07-14T13:04:49.327" v="2002" actId="962"/>
          <ac:picMkLst>
            <pc:docMk/>
            <pc:sldMk cId="2187304806" sldId="1892"/>
            <ac:picMk id="5" creationId="{C7A77454-73D8-41BB-99B4-F6EA014EEAFF}"/>
          </ac:picMkLst>
        </pc:picChg>
      </pc:sldChg>
      <pc:sldChg chg="modSp mod modNotes">
        <pc:chgData name="Robert [Chillibreeze]" userId="8fe5ebfe-980d-441d-bbff-8c5265b810b8" providerId="ADAL" clId="{D30FF4EE-35F2-45AD-95A5-AD722AD40DE8}" dt="2020-07-14T12:39:21.768" v="772" actId="962"/>
        <pc:sldMkLst>
          <pc:docMk/>
          <pc:sldMk cId="607474371" sldId="1894"/>
        </pc:sldMkLst>
        <pc:spChg chg="mod">
          <ac:chgData name="Robert [Chillibreeze]" userId="8fe5ebfe-980d-441d-bbff-8c5265b810b8" providerId="ADAL" clId="{D30FF4EE-35F2-45AD-95A5-AD722AD40DE8}" dt="2020-07-14T12:26:51.174" v="367" actId="790"/>
          <ac:spMkLst>
            <pc:docMk/>
            <pc:sldMk cId="607474371" sldId="1894"/>
            <ac:spMk id="3" creationId="{DF8E47B4-B13A-4B8E-9E26-5F82F82514B6}"/>
          </ac:spMkLst>
        </pc:spChg>
        <pc:spChg chg="mod">
          <ac:chgData name="Robert [Chillibreeze]" userId="8fe5ebfe-980d-441d-bbff-8c5265b810b8" providerId="ADAL" clId="{D30FF4EE-35F2-45AD-95A5-AD722AD40DE8}" dt="2020-07-14T12:26:51.175" v="368" actId="790"/>
          <ac:spMkLst>
            <pc:docMk/>
            <pc:sldMk cId="607474371" sldId="1894"/>
            <ac:spMk id="6" creationId="{81BE1457-EB5B-42BC-97F4-9003068DD0C4}"/>
          </ac:spMkLst>
        </pc:spChg>
        <pc:picChg chg="mod">
          <ac:chgData name="Robert [Chillibreeze]" userId="8fe5ebfe-980d-441d-bbff-8c5265b810b8" providerId="ADAL" clId="{D30FF4EE-35F2-45AD-95A5-AD722AD40DE8}" dt="2020-07-14T12:39:21.768" v="772" actId="962"/>
          <ac:picMkLst>
            <pc:docMk/>
            <pc:sldMk cId="607474371" sldId="1894"/>
            <ac:picMk id="7" creationId="{DB693D33-1CB6-4F64-BA77-3A1D0662C505}"/>
          </ac:picMkLst>
        </pc:picChg>
      </pc:sldChg>
      <pc:sldChg chg="modSp mod modNotes">
        <pc:chgData name="Robert [Chillibreeze]" userId="8fe5ebfe-980d-441d-bbff-8c5265b810b8" providerId="ADAL" clId="{D30FF4EE-35F2-45AD-95A5-AD722AD40DE8}" dt="2020-07-14T12:26:51.182" v="377" actId="790"/>
        <pc:sldMkLst>
          <pc:docMk/>
          <pc:sldMk cId="2761926424" sldId="1895"/>
        </pc:sldMkLst>
        <pc:spChg chg="mod">
          <ac:chgData name="Robert [Chillibreeze]" userId="8fe5ebfe-980d-441d-bbff-8c5265b810b8" providerId="ADAL" clId="{D30FF4EE-35F2-45AD-95A5-AD722AD40DE8}" dt="2020-07-14T12:26:51.178" v="373" actId="790"/>
          <ac:spMkLst>
            <pc:docMk/>
            <pc:sldMk cId="2761926424" sldId="1895"/>
            <ac:spMk id="4" creationId="{0CD8665D-5A50-4F07-9D33-48CCD3FD74C7}"/>
          </ac:spMkLst>
        </pc:spChg>
      </pc:sldChg>
      <pc:sldChg chg="delSp modSp mod modNotes">
        <pc:chgData name="Robert [Chillibreeze]" userId="8fe5ebfe-980d-441d-bbff-8c5265b810b8" providerId="ADAL" clId="{D30FF4EE-35F2-45AD-95A5-AD722AD40DE8}" dt="2020-07-14T12:38:26.816" v="610" actId="165"/>
        <pc:sldMkLst>
          <pc:docMk/>
          <pc:sldMk cId="2066525541" sldId="1896"/>
        </pc:sldMkLst>
        <pc:spChg chg="mod">
          <ac:chgData name="Robert [Chillibreeze]" userId="8fe5ebfe-980d-441d-bbff-8c5265b810b8" providerId="ADAL" clId="{D30FF4EE-35F2-45AD-95A5-AD722AD40DE8}" dt="2020-07-14T12:26:51.183" v="378" actId="790"/>
          <ac:spMkLst>
            <pc:docMk/>
            <pc:sldMk cId="2066525541" sldId="1896"/>
            <ac:spMk id="2" creationId="{8B7D2504-CD52-4530-95A0-64324BCD7B4B}"/>
          </ac:spMkLst>
        </pc:spChg>
        <pc:spChg chg="mod">
          <ac:chgData name="Robert [Chillibreeze]" userId="8fe5ebfe-980d-441d-bbff-8c5265b810b8" providerId="ADAL" clId="{D30FF4EE-35F2-45AD-95A5-AD722AD40DE8}" dt="2020-07-14T12:26:51.185" v="379" actId="790"/>
          <ac:spMkLst>
            <pc:docMk/>
            <pc:sldMk cId="2066525541" sldId="1896"/>
            <ac:spMk id="8" creationId="{A8A03FD0-D56A-437C-A0A8-E32B25482E6C}"/>
          </ac:spMkLst>
        </pc:spChg>
        <pc:spChg chg="mod">
          <ac:chgData name="Robert [Chillibreeze]" userId="8fe5ebfe-980d-441d-bbff-8c5265b810b8" providerId="ADAL" clId="{D30FF4EE-35F2-45AD-95A5-AD722AD40DE8}" dt="2020-07-14T12:26:51.188" v="380" actId="790"/>
          <ac:spMkLst>
            <pc:docMk/>
            <pc:sldMk cId="2066525541" sldId="1896"/>
            <ac:spMk id="10" creationId="{F6621BCA-0CD0-48C9-98F7-52D281634C0E}"/>
          </ac:spMkLst>
        </pc:spChg>
        <pc:spChg chg="mod topLvl">
          <ac:chgData name="Robert [Chillibreeze]" userId="8fe5ebfe-980d-441d-bbff-8c5265b810b8" providerId="ADAL" clId="{D30FF4EE-35F2-45AD-95A5-AD722AD40DE8}" dt="2020-07-14T12:38:26.816" v="610" actId="165"/>
          <ac:spMkLst>
            <pc:docMk/>
            <pc:sldMk cId="2066525541" sldId="1896"/>
            <ac:spMk id="13" creationId="{61A93BAF-FC28-4CA4-B6A8-0F6C6A9CBDC8}"/>
          </ac:spMkLst>
        </pc:spChg>
        <pc:spChg chg="mod topLvl">
          <ac:chgData name="Robert [Chillibreeze]" userId="8fe5ebfe-980d-441d-bbff-8c5265b810b8" providerId="ADAL" clId="{D30FF4EE-35F2-45AD-95A5-AD722AD40DE8}" dt="2020-07-14T12:38:26.816" v="610" actId="165"/>
          <ac:spMkLst>
            <pc:docMk/>
            <pc:sldMk cId="2066525541" sldId="1896"/>
            <ac:spMk id="14" creationId="{3D99D1E5-7FBD-46FA-B292-E2DFC800220B}"/>
          </ac:spMkLst>
        </pc:spChg>
        <pc:grpChg chg="del">
          <ac:chgData name="Robert [Chillibreeze]" userId="8fe5ebfe-980d-441d-bbff-8c5265b810b8" providerId="ADAL" clId="{D30FF4EE-35F2-45AD-95A5-AD722AD40DE8}" dt="2020-07-14T12:38:26.816" v="610" actId="165"/>
          <ac:grpSpMkLst>
            <pc:docMk/>
            <pc:sldMk cId="2066525541" sldId="1896"/>
            <ac:grpSpMk id="12" creationId="{91E6FFD6-99B8-4C93-811B-9D77C79237C6}"/>
          </ac:grpSpMkLst>
        </pc:grpChg>
      </pc:sldChg>
      <pc:sldChg chg="modSp mod modNotes">
        <pc:chgData name="Robert [Chillibreeze]" userId="8fe5ebfe-980d-441d-bbff-8c5265b810b8" providerId="ADAL" clId="{D30FF4EE-35F2-45AD-95A5-AD722AD40DE8}" dt="2020-07-14T12:26:51.200" v="392" actId="790"/>
        <pc:sldMkLst>
          <pc:docMk/>
          <pc:sldMk cId="1738091041" sldId="1897"/>
        </pc:sldMkLst>
        <pc:spChg chg="mod">
          <ac:chgData name="Robert [Chillibreeze]" userId="8fe5ebfe-980d-441d-bbff-8c5265b810b8" providerId="ADAL" clId="{D30FF4EE-35F2-45AD-95A5-AD722AD40DE8}" dt="2020-07-14T12:26:51.197" v="388" actId="790"/>
          <ac:spMkLst>
            <pc:docMk/>
            <pc:sldMk cId="1738091041" sldId="1897"/>
            <ac:spMk id="4" creationId="{0CD8665D-5A50-4F07-9D33-48CCD3FD74C7}"/>
          </ac:spMkLst>
        </pc:spChg>
      </pc:sldChg>
      <pc:sldChg chg="modSp mod modNotes">
        <pc:chgData name="Robert [Chillibreeze]" userId="8fe5ebfe-980d-441d-bbff-8c5265b810b8" providerId="ADAL" clId="{D30FF4EE-35F2-45AD-95A5-AD722AD40DE8}" dt="2020-07-14T12:26:51.206" v="401" actId="790"/>
        <pc:sldMkLst>
          <pc:docMk/>
          <pc:sldMk cId="2275719104" sldId="1898"/>
        </pc:sldMkLst>
        <pc:spChg chg="mod">
          <ac:chgData name="Robert [Chillibreeze]" userId="8fe5ebfe-980d-441d-bbff-8c5265b810b8" providerId="ADAL" clId="{D30FF4EE-35F2-45AD-95A5-AD722AD40DE8}" dt="2020-07-14T12:26:51.201" v="393" actId="790"/>
          <ac:spMkLst>
            <pc:docMk/>
            <pc:sldMk cId="2275719104" sldId="1898"/>
            <ac:spMk id="6" creationId="{762C1954-D56F-4BC7-9F89-2917679A3D7C}"/>
          </ac:spMkLst>
        </pc:spChg>
        <pc:spChg chg="mod">
          <ac:chgData name="Robert [Chillibreeze]" userId="8fe5ebfe-980d-441d-bbff-8c5265b810b8" providerId="ADAL" clId="{D30FF4EE-35F2-45AD-95A5-AD722AD40DE8}" dt="2020-07-14T12:26:51.201" v="394" actId="790"/>
          <ac:spMkLst>
            <pc:docMk/>
            <pc:sldMk cId="2275719104" sldId="1898"/>
            <ac:spMk id="50" creationId="{1AE14612-4ADD-45ED-8914-592905948AC4}"/>
          </ac:spMkLst>
        </pc:spChg>
        <pc:spChg chg="mod">
          <ac:chgData name="Robert [Chillibreeze]" userId="8fe5ebfe-980d-441d-bbff-8c5265b810b8" providerId="ADAL" clId="{D30FF4EE-35F2-45AD-95A5-AD722AD40DE8}" dt="2020-07-14T12:26:51.202" v="395" actId="790"/>
          <ac:spMkLst>
            <pc:docMk/>
            <pc:sldMk cId="2275719104" sldId="1898"/>
            <ac:spMk id="53" creationId="{AE86EE78-31A8-4621-898C-41D174CBD7C3}"/>
          </ac:spMkLst>
        </pc:spChg>
        <pc:spChg chg="mod">
          <ac:chgData name="Robert [Chillibreeze]" userId="8fe5ebfe-980d-441d-bbff-8c5265b810b8" providerId="ADAL" clId="{D30FF4EE-35F2-45AD-95A5-AD722AD40DE8}" dt="2020-07-14T12:26:51.203" v="396" actId="790"/>
          <ac:spMkLst>
            <pc:docMk/>
            <pc:sldMk cId="2275719104" sldId="1898"/>
            <ac:spMk id="56" creationId="{C36F9AE1-DAF4-4D3E-BC79-A91549DFC6C1}"/>
          </ac:spMkLst>
        </pc:spChg>
        <pc:spChg chg="mod">
          <ac:chgData name="Robert [Chillibreeze]" userId="8fe5ebfe-980d-441d-bbff-8c5265b810b8" providerId="ADAL" clId="{D30FF4EE-35F2-45AD-95A5-AD722AD40DE8}" dt="2020-07-14T12:26:51.203" v="397" actId="790"/>
          <ac:spMkLst>
            <pc:docMk/>
            <pc:sldMk cId="2275719104" sldId="1898"/>
            <ac:spMk id="59" creationId="{091EEFF4-294D-4DAA-8FD5-0144321A7287}"/>
          </ac:spMkLst>
        </pc:spChg>
      </pc:sldChg>
      <pc:sldChg chg="modSp mod modNotes">
        <pc:chgData name="Robert [Chillibreeze]" userId="8fe5ebfe-980d-441d-bbff-8c5265b810b8" providerId="ADAL" clId="{D30FF4EE-35F2-45AD-95A5-AD722AD40DE8}" dt="2020-07-14T12:26:51.266" v="409" actId="790"/>
        <pc:sldMkLst>
          <pc:docMk/>
          <pc:sldMk cId="316322398" sldId="1899"/>
        </pc:sldMkLst>
        <pc:spChg chg="mod">
          <ac:chgData name="Robert [Chillibreeze]" userId="8fe5ebfe-980d-441d-bbff-8c5265b810b8" providerId="ADAL" clId="{D30FF4EE-35F2-45AD-95A5-AD722AD40DE8}" dt="2020-07-14T12:26:51.207" v="402" actId="790"/>
          <ac:spMkLst>
            <pc:docMk/>
            <pc:sldMk cId="316322398" sldId="1899"/>
            <ac:spMk id="2" creationId="{5F359BF1-DFBD-478C-ACA3-333D99FCFEDF}"/>
          </ac:spMkLst>
        </pc:spChg>
        <pc:spChg chg="mod">
          <ac:chgData name="Robert [Chillibreeze]" userId="8fe5ebfe-980d-441d-bbff-8c5265b810b8" providerId="ADAL" clId="{D30FF4EE-35F2-45AD-95A5-AD722AD40DE8}" dt="2020-07-14T12:26:51.207" v="403" actId="790"/>
          <ac:spMkLst>
            <pc:docMk/>
            <pc:sldMk cId="316322398" sldId="1899"/>
            <ac:spMk id="53" creationId="{ED7E2B67-E6D3-4393-9B26-B7526DB73587}"/>
          </ac:spMkLst>
        </pc:spChg>
        <pc:spChg chg="mod">
          <ac:chgData name="Robert [Chillibreeze]" userId="8fe5ebfe-980d-441d-bbff-8c5265b810b8" providerId="ADAL" clId="{D30FF4EE-35F2-45AD-95A5-AD722AD40DE8}" dt="2020-07-14T12:26:51.207" v="404" actId="790"/>
          <ac:spMkLst>
            <pc:docMk/>
            <pc:sldMk cId="316322398" sldId="1899"/>
            <ac:spMk id="56" creationId="{8504AACC-C5FA-4B3C-AAB2-5EB8B428DF0F}"/>
          </ac:spMkLst>
        </pc:spChg>
        <pc:spChg chg="mod">
          <ac:chgData name="Robert [Chillibreeze]" userId="8fe5ebfe-980d-441d-bbff-8c5265b810b8" providerId="ADAL" clId="{D30FF4EE-35F2-45AD-95A5-AD722AD40DE8}" dt="2020-07-14T12:26:51.209" v="405" actId="790"/>
          <ac:spMkLst>
            <pc:docMk/>
            <pc:sldMk cId="316322398" sldId="1899"/>
            <ac:spMk id="59" creationId="{073E1FFC-1674-4432-AD55-5079574F9CF5}"/>
          </ac:spMkLst>
        </pc:spChg>
        <pc:spChg chg="mod">
          <ac:chgData name="Robert [Chillibreeze]" userId="8fe5ebfe-980d-441d-bbff-8c5265b810b8" providerId="ADAL" clId="{D30FF4EE-35F2-45AD-95A5-AD722AD40DE8}" dt="2020-07-14T12:26:51.209" v="406" actId="790"/>
          <ac:spMkLst>
            <pc:docMk/>
            <pc:sldMk cId="316322398" sldId="1899"/>
            <ac:spMk id="62" creationId="{0F05A5F3-4906-482F-AE2E-B5246768945E}"/>
          </ac:spMkLst>
        </pc:spChg>
        <pc:spChg chg="mod">
          <ac:chgData name="Robert [Chillibreeze]" userId="8fe5ebfe-980d-441d-bbff-8c5265b810b8" providerId="ADAL" clId="{D30FF4EE-35F2-45AD-95A5-AD722AD40DE8}" dt="2020-07-14T12:26:51.210" v="407" actId="790"/>
          <ac:spMkLst>
            <pc:docMk/>
            <pc:sldMk cId="316322398" sldId="1899"/>
            <ac:spMk id="65" creationId="{601AC404-CB9B-41A3-A24F-177F301DF97F}"/>
          </ac:spMkLst>
        </pc:spChg>
      </pc:sldChg>
      <pc:sldChg chg="modSp mod modNotes">
        <pc:chgData name="Robert [Chillibreeze]" userId="8fe5ebfe-980d-441d-bbff-8c5265b810b8" providerId="ADAL" clId="{D30FF4EE-35F2-45AD-95A5-AD722AD40DE8}" dt="2020-07-14T12:26:51.051" v="230" actId="790"/>
        <pc:sldMkLst>
          <pc:docMk/>
          <pc:sldMk cId="873503039" sldId="1900"/>
        </pc:sldMkLst>
        <pc:spChg chg="mod">
          <ac:chgData name="Robert [Chillibreeze]" userId="8fe5ebfe-980d-441d-bbff-8c5265b810b8" providerId="ADAL" clId="{D30FF4EE-35F2-45AD-95A5-AD722AD40DE8}" dt="2020-07-14T12:26:51.048" v="226" actId="790"/>
          <ac:spMkLst>
            <pc:docMk/>
            <pc:sldMk cId="873503039" sldId="1900"/>
            <ac:spMk id="4" creationId="{2DAFF60B-0EA2-4E01-A19E-A4364CE4CD9B}"/>
          </ac:spMkLst>
        </pc:spChg>
      </pc:sldChg>
      <pc:sldChg chg="modSp mod modNotes">
        <pc:chgData name="Robert [Chillibreeze]" userId="8fe5ebfe-980d-441d-bbff-8c5265b810b8" providerId="ADAL" clId="{D30FF4EE-35F2-45AD-95A5-AD722AD40DE8}" dt="2020-07-14T12:26:51.078" v="272" actId="790"/>
        <pc:sldMkLst>
          <pc:docMk/>
          <pc:sldMk cId="1312792360" sldId="1901"/>
        </pc:sldMkLst>
        <pc:spChg chg="mod">
          <ac:chgData name="Robert [Chillibreeze]" userId="8fe5ebfe-980d-441d-bbff-8c5265b810b8" providerId="ADAL" clId="{D30FF4EE-35F2-45AD-95A5-AD722AD40DE8}" dt="2020-07-14T12:26:51.073" v="264" actId="790"/>
          <ac:spMkLst>
            <pc:docMk/>
            <pc:sldMk cId="1312792360" sldId="1901"/>
            <ac:spMk id="2" creationId="{D0161B9C-B4A1-4E8B-BDD0-8D4B9DE9519A}"/>
          </ac:spMkLst>
        </pc:spChg>
        <pc:spChg chg="mod">
          <ac:chgData name="Robert [Chillibreeze]" userId="8fe5ebfe-980d-441d-bbff-8c5265b810b8" providerId="ADAL" clId="{D30FF4EE-35F2-45AD-95A5-AD722AD40DE8}" dt="2020-07-14T12:26:51.073" v="265" actId="790"/>
          <ac:spMkLst>
            <pc:docMk/>
            <pc:sldMk cId="1312792360" sldId="1901"/>
            <ac:spMk id="45" creationId="{702223C5-634E-45BF-B276-6AD2F39A89E6}"/>
          </ac:spMkLst>
        </pc:spChg>
        <pc:spChg chg="mod">
          <ac:chgData name="Robert [Chillibreeze]" userId="8fe5ebfe-980d-441d-bbff-8c5265b810b8" providerId="ADAL" clId="{D30FF4EE-35F2-45AD-95A5-AD722AD40DE8}" dt="2020-07-14T12:26:51.074" v="266" actId="790"/>
          <ac:spMkLst>
            <pc:docMk/>
            <pc:sldMk cId="1312792360" sldId="1901"/>
            <ac:spMk id="48" creationId="{3275497F-4532-4EF6-8E1E-782EF3BE67B4}"/>
          </ac:spMkLst>
        </pc:spChg>
        <pc:spChg chg="mod">
          <ac:chgData name="Robert [Chillibreeze]" userId="8fe5ebfe-980d-441d-bbff-8c5265b810b8" providerId="ADAL" clId="{D30FF4EE-35F2-45AD-95A5-AD722AD40DE8}" dt="2020-07-14T12:26:51.074" v="267" actId="790"/>
          <ac:spMkLst>
            <pc:docMk/>
            <pc:sldMk cId="1312792360" sldId="1901"/>
            <ac:spMk id="51" creationId="{1AEE11B7-6BCC-4CA7-9E35-19B4B9D43F46}"/>
          </ac:spMkLst>
        </pc:spChg>
        <pc:spChg chg="mod">
          <ac:chgData name="Robert [Chillibreeze]" userId="8fe5ebfe-980d-441d-bbff-8c5265b810b8" providerId="ADAL" clId="{D30FF4EE-35F2-45AD-95A5-AD722AD40DE8}" dt="2020-07-14T12:26:51.075" v="268" actId="790"/>
          <ac:spMkLst>
            <pc:docMk/>
            <pc:sldMk cId="1312792360" sldId="1901"/>
            <ac:spMk id="54" creationId="{7DF5C748-3332-4163-B63E-0C3020711A78}"/>
          </ac:spMkLst>
        </pc:spChg>
      </pc:sldChg>
      <pc:sldChg chg="modSp mod modNotes">
        <pc:chgData name="Robert [Chillibreeze]" userId="8fe5ebfe-980d-441d-bbff-8c5265b810b8" providerId="ADAL" clId="{D30FF4EE-35F2-45AD-95A5-AD722AD40DE8}" dt="2020-07-14T13:04:57.953" v="2005" actId="962"/>
        <pc:sldMkLst>
          <pc:docMk/>
          <pc:sldMk cId="632175595" sldId="1902"/>
        </pc:sldMkLst>
        <pc:spChg chg="mod">
          <ac:chgData name="Robert [Chillibreeze]" userId="8fe5ebfe-980d-441d-bbff-8c5265b810b8" providerId="ADAL" clId="{D30FF4EE-35F2-45AD-95A5-AD722AD40DE8}" dt="2020-07-14T12:26:51.082" v="278" actId="790"/>
          <ac:spMkLst>
            <pc:docMk/>
            <pc:sldMk cId="632175595" sldId="1902"/>
            <ac:spMk id="2" creationId="{D0161B9C-B4A1-4E8B-BDD0-8D4B9DE9519A}"/>
          </ac:spMkLst>
        </pc:spChg>
        <pc:spChg chg="mod">
          <ac:chgData name="Robert [Chillibreeze]" userId="8fe5ebfe-980d-441d-bbff-8c5265b810b8" providerId="ADAL" clId="{D30FF4EE-35F2-45AD-95A5-AD722AD40DE8}" dt="2020-07-14T12:26:51.083" v="279" actId="790"/>
          <ac:spMkLst>
            <pc:docMk/>
            <pc:sldMk cId="632175595" sldId="1902"/>
            <ac:spMk id="65" creationId="{5E909A87-AA72-43B9-893B-1B5D6900FAA9}"/>
          </ac:spMkLst>
        </pc:spChg>
        <pc:spChg chg="mod">
          <ac:chgData name="Robert [Chillibreeze]" userId="8fe5ebfe-980d-441d-bbff-8c5265b810b8" providerId="ADAL" clId="{D30FF4EE-35F2-45AD-95A5-AD722AD40DE8}" dt="2020-07-14T12:26:51.084" v="280" actId="790"/>
          <ac:spMkLst>
            <pc:docMk/>
            <pc:sldMk cId="632175595" sldId="1902"/>
            <ac:spMk id="68" creationId="{A1E7FE04-896D-4038-8A8F-C3979449F25B}"/>
          </ac:spMkLst>
        </pc:spChg>
        <pc:spChg chg="mod">
          <ac:chgData name="Robert [Chillibreeze]" userId="8fe5ebfe-980d-441d-bbff-8c5265b810b8" providerId="ADAL" clId="{D30FF4EE-35F2-45AD-95A5-AD722AD40DE8}" dt="2020-07-14T12:26:51.084" v="281" actId="790"/>
          <ac:spMkLst>
            <pc:docMk/>
            <pc:sldMk cId="632175595" sldId="1902"/>
            <ac:spMk id="71" creationId="{04B8A0CD-1C2A-4436-A877-8E74F6E47C18}"/>
          </ac:spMkLst>
        </pc:spChg>
        <pc:spChg chg="mod">
          <ac:chgData name="Robert [Chillibreeze]" userId="8fe5ebfe-980d-441d-bbff-8c5265b810b8" providerId="ADAL" clId="{D30FF4EE-35F2-45AD-95A5-AD722AD40DE8}" dt="2020-07-14T12:26:51.085" v="282" actId="790"/>
          <ac:spMkLst>
            <pc:docMk/>
            <pc:sldMk cId="632175595" sldId="1902"/>
            <ac:spMk id="74" creationId="{A286A802-E5F6-4CE6-AA34-3C3D5E697AAD}"/>
          </ac:spMkLst>
        </pc:spChg>
        <pc:cxnChg chg="mod">
          <ac:chgData name="Robert [Chillibreeze]" userId="8fe5ebfe-980d-441d-bbff-8c5265b810b8" providerId="ADAL" clId="{D30FF4EE-35F2-45AD-95A5-AD722AD40DE8}" dt="2020-07-14T13:04:57.953" v="2005" actId="962"/>
          <ac:cxnSpMkLst>
            <pc:docMk/>
            <pc:sldMk cId="632175595" sldId="1902"/>
            <ac:cxnSpMk id="66" creationId="{C8EFA3AF-DE41-4260-802D-9032125EE8D5}"/>
          </ac:cxnSpMkLst>
        </pc:cxnChg>
        <pc:cxnChg chg="mod">
          <ac:chgData name="Robert [Chillibreeze]" userId="8fe5ebfe-980d-441d-bbff-8c5265b810b8" providerId="ADAL" clId="{D30FF4EE-35F2-45AD-95A5-AD722AD40DE8}" dt="2020-07-14T13:04:56.249" v="2004" actId="962"/>
          <ac:cxnSpMkLst>
            <pc:docMk/>
            <pc:sldMk cId="632175595" sldId="1902"/>
            <ac:cxnSpMk id="69" creationId="{48694B9C-72C4-4CE1-B404-6838AC0A62CD}"/>
          </ac:cxnSpMkLst>
        </pc:cxnChg>
        <pc:cxnChg chg="mod">
          <ac:chgData name="Robert [Chillibreeze]" userId="8fe5ebfe-980d-441d-bbff-8c5265b810b8" providerId="ADAL" clId="{D30FF4EE-35F2-45AD-95A5-AD722AD40DE8}" dt="2020-07-14T13:04:55.049" v="2003" actId="962"/>
          <ac:cxnSpMkLst>
            <pc:docMk/>
            <pc:sldMk cId="632175595" sldId="1902"/>
            <ac:cxnSpMk id="72" creationId="{AAAE6462-89A1-49A6-9907-784787892E8B}"/>
          </ac:cxnSpMkLst>
        </pc:cxnChg>
      </pc:sldChg>
      <pc:sldChg chg="addSp delSp modSp mod modNotes">
        <pc:chgData name="Robert [Chillibreeze]" userId="8fe5ebfe-980d-441d-bbff-8c5265b810b8" providerId="ADAL" clId="{D30FF4EE-35F2-45AD-95A5-AD722AD40DE8}" dt="2020-07-14T13:18:05.967" v="2177" actId="962"/>
        <pc:sldMkLst>
          <pc:docMk/>
          <pc:sldMk cId="1134275012" sldId="1903"/>
        </pc:sldMkLst>
        <pc:spChg chg="mod">
          <ac:chgData name="Robert [Chillibreeze]" userId="8fe5ebfe-980d-441d-bbff-8c5265b810b8" providerId="ADAL" clId="{D30FF4EE-35F2-45AD-95A5-AD722AD40DE8}" dt="2020-07-14T12:26:51.116" v="327" actId="790"/>
          <ac:spMkLst>
            <pc:docMk/>
            <pc:sldMk cId="1134275012" sldId="1903"/>
            <ac:spMk id="2" creationId="{D51DBF38-98D8-4751-A083-D3FAE0643B74}"/>
          </ac:spMkLst>
        </pc:spChg>
        <pc:spChg chg="mod topLvl">
          <ac:chgData name="Robert [Chillibreeze]" userId="8fe5ebfe-980d-441d-bbff-8c5265b810b8" providerId="ADAL" clId="{D30FF4EE-35F2-45AD-95A5-AD722AD40DE8}" dt="2020-07-14T12:45:10.567" v="1119" actId="165"/>
          <ac:spMkLst>
            <pc:docMk/>
            <pc:sldMk cId="1134275012" sldId="1903"/>
            <ac:spMk id="3" creationId="{8C7D431A-5CE6-43FE-B87B-D9008B6193C9}"/>
          </ac:spMkLst>
        </pc:spChg>
        <pc:spChg chg="mod topLvl">
          <ac:chgData name="Robert [Chillibreeze]" userId="8fe5ebfe-980d-441d-bbff-8c5265b810b8" providerId="ADAL" clId="{D30FF4EE-35F2-45AD-95A5-AD722AD40DE8}" dt="2020-07-14T12:45:10.567" v="1119" actId="165"/>
          <ac:spMkLst>
            <pc:docMk/>
            <pc:sldMk cId="1134275012" sldId="1903"/>
            <ac:spMk id="23" creationId="{541A513C-686E-4B1F-83FA-DFBAC922420D}"/>
          </ac:spMkLst>
        </pc:spChg>
        <pc:spChg chg="mod topLvl">
          <ac:chgData name="Robert [Chillibreeze]" userId="8fe5ebfe-980d-441d-bbff-8c5265b810b8" providerId="ADAL" clId="{D30FF4EE-35F2-45AD-95A5-AD722AD40DE8}" dt="2020-07-14T12:45:10.567" v="1119" actId="165"/>
          <ac:spMkLst>
            <pc:docMk/>
            <pc:sldMk cId="1134275012" sldId="1903"/>
            <ac:spMk id="28" creationId="{09A7184F-C143-4E9E-9678-0C008EF872CC}"/>
          </ac:spMkLst>
        </pc:spChg>
        <pc:spChg chg="mod topLvl">
          <ac:chgData name="Robert [Chillibreeze]" userId="8fe5ebfe-980d-441d-bbff-8c5265b810b8" providerId="ADAL" clId="{D30FF4EE-35F2-45AD-95A5-AD722AD40DE8}" dt="2020-07-14T12:45:10.567" v="1119" actId="165"/>
          <ac:spMkLst>
            <pc:docMk/>
            <pc:sldMk cId="1134275012" sldId="1903"/>
            <ac:spMk id="29" creationId="{8275A398-F282-4A81-875E-423B9FD96189}"/>
          </ac:spMkLst>
        </pc:spChg>
        <pc:spChg chg="mod topLvl">
          <ac:chgData name="Robert [Chillibreeze]" userId="8fe5ebfe-980d-441d-bbff-8c5265b810b8" providerId="ADAL" clId="{D30FF4EE-35F2-45AD-95A5-AD722AD40DE8}" dt="2020-07-14T12:45:10.567" v="1119" actId="165"/>
          <ac:spMkLst>
            <pc:docMk/>
            <pc:sldMk cId="1134275012" sldId="1903"/>
            <ac:spMk id="32" creationId="{D992607E-AA44-4C6A-A0C7-23DBB6AC0333}"/>
          </ac:spMkLst>
        </pc:spChg>
        <pc:spChg chg="mod topLvl">
          <ac:chgData name="Robert [Chillibreeze]" userId="8fe5ebfe-980d-441d-bbff-8c5265b810b8" providerId="ADAL" clId="{D30FF4EE-35F2-45AD-95A5-AD722AD40DE8}" dt="2020-07-14T12:45:10.567" v="1119" actId="165"/>
          <ac:spMkLst>
            <pc:docMk/>
            <pc:sldMk cId="1134275012" sldId="1903"/>
            <ac:spMk id="33" creationId="{6CEEEFB7-6E19-4263-ABCB-2BAB6272AB85}"/>
          </ac:spMkLst>
        </pc:spChg>
        <pc:spChg chg="mod topLvl">
          <ac:chgData name="Robert [Chillibreeze]" userId="8fe5ebfe-980d-441d-bbff-8c5265b810b8" providerId="ADAL" clId="{D30FF4EE-35F2-45AD-95A5-AD722AD40DE8}" dt="2020-07-14T12:45:10.567" v="1119" actId="165"/>
          <ac:spMkLst>
            <pc:docMk/>
            <pc:sldMk cId="1134275012" sldId="1903"/>
            <ac:spMk id="34" creationId="{9CB3565A-4E61-45A4-98D7-815273718D8E}"/>
          </ac:spMkLst>
        </pc:spChg>
        <pc:spChg chg="mod topLvl">
          <ac:chgData name="Robert [Chillibreeze]" userId="8fe5ebfe-980d-441d-bbff-8c5265b810b8" providerId="ADAL" clId="{D30FF4EE-35F2-45AD-95A5-AD722AD40DE8}" dt="2020-07-14T12:45:10.567" v="1119" actId="165"/>
          <ac:spMkLst>
            <pc:docMk/>
            <pc:sldMk cId="1134275012" sldId="1903"/>
            <ac:spMk id="35" creationId="{68960AC2-2445-40ED-A43D-846A4ABBE1BA}"/>
          </ac:spMkLst>
        </pc:spChg>
        <pc:spChg chg="mod topLvl">
          <ac:chgData name="Robert [Chillibreeze]" userId="8fe5ebfe-980d-441d-bbff-8c5265b810b8" providerId="ADAL" clId="{D30FF4EE-35F2-45AD-95A5-AD722AD40DE8}" dt="2020-07-14T12:45:10.567" v="1119" actId="165"/>
          <ac:spMkLst>
            <pc:docMk/>
            <pc:sldMk cId="1134275012" sldId="1903"/>
            <ac:spMk id="36" creationId="{F09A48FE-171D-4D6C-BEDB-4094E359E7ED}"/>
          </ac:spMkLst>
        </pc:spChg>
        <pc:spChg chg="mod topLvl">
          <ac:chgData name="Robert [Chillibreeze]" userId="8fe5ebfe-980d-441d-bbff-8c5265b810b8" providerId="ADAL" clId="{D30FF4EE-35F2-45AD-95A5-AD722AD40DE8}" dt="2020-07-14T12:45:10.567" v="1119" actId="165"/>
          <ac:spMkLst>
            <pc:docMk/>
            <pc:sldMk cId="1134275012" sldId="1903"/>
            <ac:spMk id="37" creationId="{957AB4E2-A723-4BCA-A5D8-C61EED833002}"/>
          </ac:spMkLst>
        </pc:spChg>
        <pc:spChg chg="mod topLvl">
          <ac:chgData name="Robert [Chillibreeze]" userId="8fe5ebfe-980d-441d-bbff-8c5265b810b8" providerId="ADAL" clId="{D30FF4EE-35F2-45AD-95A5-AD722AD40DE8}" dt="2020-07-14T12:45:10.567" v="1119" actId="165"/>
          <ac:spMkLst>
            <pc:docMk/>
            <pc:sldMk cId="1134275012" sldId="1903"/>
            <ac:spMk id="38" creationId="{94979928-5990-407F-922B-9008359DE740}"/>
          </ac:spMkLst>
        </pc:spChg>
        <pc:spChg chg="mod topLvl">
          <ac:chgData name="Robert [Chillibreeze]" userId="8fe5ebfe-980d-441d-bbff-8c5265b810b8" providerId="ADAL" clId="{D30FF4EE-35F2-45AD-95A5-AD722AD40DE8}" dt="2020-07-14T12:45:10.567" v="1119" actId="165"/>
          <ac:spMkLst>
            <pc:docMk/>
            <pc:sldMk cId="1134275012" sldId="1903"/>
            <ac:spMk id="39" creationId="{C61060C0-B92E-47DF-BBCF-137FDDE8EEDB}"/>
          </ac:spMkLst>
        </pc:spChg>
        <pc:spChg chg="mod topLvl">
          <ac:chgData name="Robert [Chillibreeze]" userId="8fe5ebfe-980d-441d-bbff-8c5265b810b8" providerId="ADAL" clId="{D30FF4EE-35F2-45AD-95A5-AD722AD40DE8}" dt="2020-07-14T12:45:10.567" v="1119" actId="165"/>
          <ac:spMkLst>
            <pc:docMk/>
            <pc:sldMk cId="1134275012" sldId="1903"/>
            <ac:spMk id="43" creationId="{AF1825CA-6D56-4A90-BF08-57478D71E7D0}"/>
          </ac:spMkLst>
        </pc:spChg>
        <pc:spChg chg="mod">
          <ac:chgData name="Robert [Chillibreeze]" userId="8fe5ebfe-980d-441d-bbff-8c5265b810b8" providerId="ADAL" clId="{D30FF4EE-35F2-45AD-95A5-AD722AD40DE8}" dt="2020-07-14T12:45:10.567" v="1119" actId="165"/>
          <ac:spMkLst>
            <pc:docMk/>
            <pc:sldMk cId="1134275012" sldId="1903"/>
            <ac:spMk id="62" creationId="{9E5E0775-409D-4CB2-B1D2-8DED16CA31A7}"/>
          </ac:spMkLst>
        </pc:spChg>
        <pc:spChg chg="mod">
          <ac:chgData name="Robert [Chillibreeze]" userId="8fe5ebfe-980d-441d-bbff-8c5265b810b8" providerId="ADAL" clId="{D30FF4EE-35F2-45AD-95A5-AD722AD40DE8}" dt="2020-07-14T12:45:10.567" v="1119" actId="165"/>
          <ac:spMkLst>
            <pc:docMk/>
            <pc:sldMk cId="1134275012" sldId="1903"/>
            <ac:spMk id="69" creationId="{407406E2-FFA0-449B-BD76-ED9B92B5A2FB}"/>
          </ac:spMkLst>
        </pc:spChg>
        <pc:spChg chg="mod topLvl">
          <ac:chgData name="Robert [Chillibreeze]" userId="8fe5ebfe-980d-441d-bbff-8c5265b810b8" providerId="ADAL" clId="{D30FF4EE-35F2-45AD-95A5-AD722AD40DE8}" dt="2020-07-14T12:45:10.567" v="1119" actId="165"/>
          <ac:spMkLst>
            <pc:docMk/>
            <pc:sldMk cId="1134275012" sldId="1903"/>
            <ac:spMk id="76" creationId="{3834AF5E-6890-444E-BAD1-7204ABAF732F}"/>
          </ac:spMkLst>
        </pc:spChg>
        <pc:spChg chg="mod topLvl">
          <ac:chgData name="Robert [Chillibreeze]" userId="8fe5ebfe-980d-441d-bbff-8c5265b810b8" providerId="ADAL" clId="{D30FF4EE-35F2-45AD-95A5-AD722AD40DE8}" dt="2020-07-14T12:45:10.567" v="1119" actId="165"/>
          <ac:spMkLst>
            <pc:docMk/>
            <pc:sldMk cId="1134275012" sldId="1903"/>
            <ac:spMk id="78" creationId="{4653FF1D-F027-4877-9E88-325D99ECE64C}"/>
          </ac:spMkLst>
        </pc:spChg>
        <pc:spChg chg="mod topLvl">
          <ac:chgData name="Robert [Chillibreeze]" userId="8fe5ebfe-980d-441d-bbff-8c5265b810b8" providerId="ADAL" clId="{D30FF4EE-35F2-45AD-95A5-AD722AD40DE8}" dt="2020-07-14T12:45:10.567" v="1119" actId="165"/>
          <ac:spMkLst>
            <pc:docMk/>
            <pc:sldMk cId="1134275012" sldId="1903"/>
            <ac:spMk id="79" creationId="{7E042501-0FEA-4089-9596-104A7C6A54C7}"/>
          </ac:spMkLst>
        </pc:spChg>
        <pc:spChg chg="mod topLvl">
          <ac:chgData name="Robert [Chillibreeze]" userId="8fe5ebfe-980d-441d-bbff-8c5265b810b8" providerId="ADAL" clId="{D30FF4EE-35F2-45AD-95A5-AD722AD40DE8}" dt="2020-07-14T12:45:10.567" v="1119" actId="165"/>
          <ac:spMkLst>
            <pc:docMk/>
            <pc:sldMk cId="1134275012" sldId="1903"/>
            <ac:spMk id="83" creationId="{FF4F14E7-B8CF-420E-B3C8-BECF20331439}"/>
          </ac:spMkLst>
        </pc:spChg>
        <pc:spChg chg="mod topLvl">
          <ac:chgData name="Robert [Chillibreeze]" userId="8fe5ebfe-980d-441d-bbff-8c5265b810b8" providerId="ADAL" clId="{D30FF4EE-35F2-45AD-95A5-AD722AD40DE8}" dt="2020-07-14T12:45:10.567" v="1119" actId="165"/>
          <ac:spMkLst>
            <pc:docMk/>
            <pc:sldMk cId="1134275012" sldId="1903"/>
            <ac:spMk id="84" creationId="{6B3EF811-523D-4B8E-8C0A-B50CC7B9CD4E}"/>
          </ac:spMkLst>
        </pc:spChg>
        <pc:spChg chg="mod topLvl">
          <ac:chgData name="Robert [Chillibreeze]" userId="8fe5ebfe-980d-441d-bbff-8c5265b810b8" providerId="ADAL" clId="{D30FF4EE-35F2-45AD-95A5-AD722AD40DE8}" dt="2020-07-14T12:45:10.567" v="1119" actId="165"/>
          <ac:spMkLst>
            <pc:docMk/>
            <pc:sldMk cId="1134275012" sldId="1903"/>
            <ac:spMk id="85" creationId="{4B7F5F1F-64C1-4D91-A8B3-3906CE1A5D28}"/>
          </ac:spMkLst>
        </pc:spChg>
        <pc:spChg chg="mod topLvl">
          <ac:chgData name="Robert [Chillibreeze]" userId="8fe5ebfe-980d-441d-bbff-8c5265b810b8" providerId="ADAL" clId="{D30FF4EE-35F2-45AD-95A5-AD722AD40DE8}" dt="2020-07-14T12:45:10.567" v="1119" actId="165"/>
          <ac:spMkLst>
            <pc:docMk/>
            <pc:sldMk cId="1134275012" sldId="1903"/>
            <ac:spMk id="87" creationId="{2748BFAF-69AA-452E-97A4-B1E62E8BDDB3}"/>
          </ac:spMkLst>
        </pc:spChg>
        <pc:spChg chg="mod topLvl">
          <ac:chgData name="Robert [Chillibreeze]" userId="8fe5ebfe-980d-441d-bbff-8c5265b810b8" providerId="ADAL" clId="{D30FF4EE-35F2-45AD-95A5-AD722AD40DE8}" dt="2020-07-14T12:45:10.567" v="1119" actId="165"/>
          <ac:spMkLst>
            <pc:docMk/>
            <pc:sldMk cId="1134275012" sldId="1903"/>
            <ac:spMk id="88" creationId="{AE7E6E06-6742-495A-8200-31D502F1F435}"/>
          </ac:spMkLst>
        </pc:spChg>
        <pc:spChg chg="mod topLvl">
          <ac:chgData name="Robert [Chillibreeze]" userId="8fe5ebfe-980d-441d-bbff-8c5265b810b8" providerId="ADAL" clId="{D30FF4EE-35F2-45AD-95A5-AD722AD40DE8}" dt="2020-07-14T12:45:10.567" v="1119" actId="165"/>
          <ac:spMkLst>
            <pc:docMk/>
            <pc:sldMk cId="1134275012" sldId="1903"/>
            <ac:spMk id="89" creationId="{C5768E90-E33B-4825-B176-7E888543C736}"/>
          </ac:spMkLst>
        </pc:spChg>
        <pc:spChg chg="mod topLvl">
          <ac:chgData name="Robert [Chillibreeze]" userId="8fe5ebfe-980d-441d-bbff-8c5265b810b8" providerId="ADAL" clId="{D30FF4EE-35F2-45AD-95A5-AD722AD40DE8}" dt="2020-07-14T12:45:10.567" v="1119" actId="165"/>
          <ac:spMkLst>
            <pc:docMk/>
            <pc:sldMk cId="1134275012" sldId="1903"/>
            <ac:spMk id="90" creationId="{8C737EC9-7F81-49D0-90AC-6B2167692124}"/>
          </ac:spMkLst>
        </pc:spChg>
        <pc:spChg chg="mod topLvl">
          <ac:chgData name="Robert [Chillibreeze]" userId="8fe5ebfe-980d-441d-bbff-8c5265b810b8" providerId="ADAL" clId="{D30FF4EE-35F2-45AD-95A5-AD722AD40DE8}" dt="2020-07-14T12:45:10.567" v="1119" actId="165"/>
          <ac:spMkLst>
            <pc:docMk/>
            <pc:sldMk cId="1134275012" sldId="1903"/>
            <ac:spMk id="91" creationId="{ED8D96EF-3538-44FF-B013-C6531E4F797C}"/>
          </ac:spMkLst>
        </pc:spChg>
        <pc:spChg chg="mod topLvl">
          <ac:chgData name="Robert [Chillibreeze]" userId="8fe5ebfe-980d-441d-bbff-8c5265b810b8" providerId="ADAL" clId="{D30FF4EE-35F2-45AD-95A5-AD722AD40DE8}" dt="2020-07-14T12:45:10.567" v="1119" actId="165"/>
          <ac:spMkLst>
            <pc:docMk/>
            <pc:sldMk cId="1134275012" sldId="1903"/>
            <ac:spMk id="92" creationId="{AE2B5B49-75F4-4A40-AE46-E81DC05401F0}"/>
          </ac:spMkLst>
        </pc:spChg>
        <pc:spChg chg="mod topLvl">
          <ac:chgData name="Robert [Chillibreeze]" userId="8fe5ebfe-980d-441d-bbff-8c5265b810b8" providerId="ADAL" clId="{D30FF4EE-35F2-45AD-95A5-AD722AD40DE8}" dt="2020-07-14T12:45:10.567" v="1119" actId="165"/>
          <ac:spMkLst>
            <pc:docMk/>
            <pc:sldMk cId="1134275012" sldId="1903"/>
            <ac:spMk id="93" creationId="{2CE219CA-D0E8-4050-A679-935EF2589D00}"/>
          </ac:spMkLst>
        </pc:spChg>
        <pc:spChg chg="mod topLvl">
          <ac:chgData name="Robert [Chillibreeze]" userId="8fe5ebfe-980d-441d-bbff-8c5265b810b8" providerId="ADAL" clId="{D30FF4EE-35F2-45AD-95A5-AD722AD40DE8}" dt="2020-07-14T12:45:10.567" v="1119" actId="165"/>
          <ac:spMkLst>
            <pc:docMk/>
            <pc:sldMk cId="1134275012" sldId="1903"/>
            <ac:spMk id="94" creationId="{12B87BC6-DD46-4713-A4E7-60398BE8FD94}"/>
          </ac:spMkLst>
        </pc:spChg>
        <pc:spChg chg="mod topLvl">
          <ac:chgData name="Robert [Chillibreeze]" userId="8fe5ebfe-980d-441d-bbff-8c5265b810b8" providerId="ADAL" clId="{D30FF4EE-35F2-45AD-95A5-AD722AD40DE8}" dt="2020-07-14T12:45:10.567" v="1119" actId="165"/>
          <ac:spMkLst>
            <pc:docMk/>
            <pc:sldMk cId="1134275012" sldId="1903"/>
            <ac:spMk id="95" creationId="{0782228C-073D-4BE8-BF14-7D44994063C3}"/>
          </ac:spMkLst>
        </pc:spChg>
        <pc:spChg chg="mod topLvl">
          <ac:chgData name="Robert [Chillibreeze]" userId="8fe5ebfe-980d-441d-bbff-8c5265b810b8" providerId="ADAL" clId="{D30FF4EE-35F2-45AD-95A5-AD722AD40DE8}" dt="2020-07-14T12:45:10.567" v="1119" actId="165"/>
          <ac:spMkLst>
            <pc:docMk/>
            <pc:sldMk cId="1134275012" sldId="1903"/>
            <ac:spMk id="125" creationId="{B342942F-CD26-4DEB-913C-3D7D0B822001}"/>
          </ac:spMkLst>
        </pc:spChg>
        <pc:spChg chg="mod topLvl">
          <ac:chgData name="Robert [Chillibreeze]" userId="8fe5ebfe-980d-441d-bbff-8c5265b810b8" providerId="ADAL" clId="{D30FF4EE-35F2-45AD-95A5-AD722AD40DE8}" dt="2020-07-14T12:45:10.567" v="1119" actId="165"/>
          <ac:spMkLst>
            <pc:docMk/>
            <pc:sldMk cId="1134275012" sldId="1903"/>
            <ac:spMk id="126" creationId="{617066D8-2DE6-4DD5-8C5B-F4F5B22B905A}"/>
          </ac:spMkLst>
        </pc:spChg>
        <pc:spChg chg="mod topLvl">
          <ac:chgData name="Robert [Chillibreeze]" userId="8fe5ebfe-980d-441d-bbff-8c5265b810b8" providerId="ADAL" clId="{D30FF4EE-35F2-45AD-95A5-AD722AD40DE8}" dt="2020-07-14T12:45:10.567" v="1119" actId="165"/>
          <ac:spMkLst>
            <pc:docMk/>
            <pc:sldMk cId="1134275012" sldId="1903"/>
            <ac:spMk id="127" creationId="{F50E6721-864D-4F55-9373-2AE0A43A880A}"/>
          </ac:spMkLst>
        </pc:spChg>
        <pc:spChg chg="mod topLvl">
          <ac:chgData name="Robert [Chillibreeze]" userId="8fe5ebfe-980d-441d-bbff-8c5265b810b8" providerId="ADAL" clId="{D30FF4EE-35F2-45AD-95A5-AD722AD40DE8}" dt="2020-07-14T12:45:10.567" v="1119" actId="165"/>
          <ac:spMkLst>
            <pc:docMk/>
            <pc:sldMk cId="1134275012" sldId="1903"/>
            <ac:spMk id="128" creationId="{AF62BD82-CB5A-4BB5-BBED-96555F2CCDDF}"/>
          </ac:spMkLst>
        </pc:spChg>
        <pc:spChg chg="mod topLvl">
          <ac:chgData name="Robert [Chillibreeze]" userId="8fe5ebfe-980d-441d-bbff-8c5265b810b8" providerId="ADAL" clId="{D30FF4EE-35F2-45AD-95A5-AD722AD40DE8}" dt="2020-07-14T12:45:10.567" v="1119" actId="165"/>
          <ac:spMkLst>
            <pc:docMk/>
            <pc:sldMk cId="1134275012" sldId="1903"/>
            <ac:spMk id="129" creationId="{B178506D-D7C7-4909-B413-6CC74872600C}"/>
          </ac:spMkLst>
        </pc:spChg>
        <pc:grpChg chg="add del mod">
          <ac:chgData name="Robert [Chillibreeze]" userId="8fe5ebfe-980d-441d-bbff-8c5265b810b8" providerId="ADAL" clId="{D30FF4EE-35F2-45AD-95A5-AD722AD40DE8}" dt="2020-07-14T12:45:13.135" v="1121" actId="1076"/>
          <ac:grpSpMkLst>
            <pc:docMk/>
            <pc:sldMk cId="1134275012" sldId="1903"/>
            <ac:grpSpMk id="5" creationId="{F450BA83-6F76-4DD2-9DF1-A4DFFEA59E1A}"/>
          </ac:grpSpMkLst>
        </pc:grpChg>
        <pc:grpChg chg="mod topLvl">
          <ac:chgData name="Robert [Chillibreeze]" userId="8fe5ebfe-980d-441d-bbff-8c5265b810b8" providerId="ADAL" clId="{D30FF4EE-35F2-45AD-95A5-AD722AD40DE8}" dt="2020-07-14T12:45:10.567" v="1119" actId="165"/>
          <ac:grpSpMkLst>
            <pc:docMk/>
            <pc:sldMk cId="1134275012" sldId="1903"/>
            <ac:grpSpMk id="67" creationId="{87BF450F-D589-4822-9A47-14F9D7B28C82}"/>
          </ac:grpSpMkLst>
        </pc:grpChg>
        <pc:grpChg chg="mod topLvl">
          <ac:chgData name="Robert [Chillibreeze]" userId="8fe5ebfe-980d-441d-bbff-8c5265b810b8" providerId="ADAL" clId="{D30FF4EE-35F2-45AD-95A5-AD722AD40DE8}" dt="2020-07-14T12:45:10.567" v="1119" actId="165"/>
          <ac:grpSpMkLst>
            <pc:docMk/>
            <pc:sldMk cId="1134275012" sldId="1903"/>
            <ac:grpSpMk id="68" creationId="{3E4C4F2E-669A-4CFA-918B-4C09A6B20AF8}"/>
          </ac:grpSpMkLst>
        </pc:grpChg>
        <pc:grpChg chg="add del mod topLvl">
          <ac:chgData name="Robert [Chillibreeze]" userId="8fe5ebfe-980d-441d-bbff-8c5265b810b8" providerId="ADAL" clId="{D30FF4EE-35F2-45AD-95A5-AD722AD40DE8}" dt="2020-07-14T12:45:10.567" v="1119" actId="165"/>
          <ac:grpSpMkLst>
            <pc:docMk/>
            <pc:sldMk cId="1134275012" sldId="1903"/>
            <ac:grpSpMk id="140" creationId="{940C8F2D-481E-4C67-873C-AE0F4DB394BD}"/>
          </ac:grpSpMkLst>
        </pc:grpChg>
        <pc:picChg chg="mod">
          <ac:chgData name="Robert [Chillibreeze]" userId="8fe5ebfe-980d-441d-bbff-8c5265b810b8" providerId="ADAL" clId="{D30FF4EE-35F2-45AD-95A5-AD722AD40DE8}" dt="2020-07-14T13:18:05.967" v="2177" actId="962"/>
          <ac:picMkLst>
            <pc:docMk/>
            <pc:sldMk cId="1134275012" sldId="1903"/>
            <ac:picMk id="63" creationId="{D2CB7966-7A11-43EB-9AA4-953E9F6760B6}"/>
          </ac:picMkLst>
        </pc:picChg>
        <pc:cxnChg chg="mod topLvl">
          <ac:chgData name="Robert [Chillibreeze]" userId="8fe5ebfe-980d-441d-bbff-8c5265b810b8" providerId="ADAL" clId="{D30FF4EE-35F2-45AD-95A5-AD722AD40DE8}" dt="2020-07-14T12:45:10.567" v="1119" actId="165"/>
          <ac:cxnSpMkLst>
            <pc:docMk/>
            <pc:sldMk cId="1134275012" sldId="1903"/>
            <ac:cxnSpMk id="47" creationId="{B22DD856-9F29-482C-814C-9D9D3B37A677}"/>
          </ac:cxnSpMkLst>
        </pc:cxnChg>
        <pc:cxnChg chg="mod topLvl">
          <ac:chgData name="Robert [Chillibreeze]" userId="8fe5ebfe-980d-441d-bbff-8c5265b810b8" providerId="ADAL" clId="{D30FF4EE-35F2-45AD-95A5-AD722AD40DE8}" dt="2020-07-14T12:45:10.567" v="1119" actId="165"/>
          <ac:cxnSpMkLst>
            <pc:docMk/>
            <pc:sldMk cId="1134275012" sldId="1903"/>
            <ac:cxnSpMk id="48" creationId="{37BE2874-0317-4B99-A610-FA06E2959FD6}"/>
          </ac:cxnSpMkLst>
        </pc:cxnChg>
        <pc:cxnChg chg="mod">
          <ac:chgData name="Robert [Chillibreeze]" userId="8fe5ebfe-980d-441d-bbff-8c5265b810b8" providerId="ADAL" clId="{D30FF4EE-35F2-45AD-95A5-AD722AD40DE8}" dt="2020-07-14T12:45:10.567" v="1119" actId="165"/>
          <ac:cxnSpMkLst>
            <pc:docMk/>
            <pc:sldMk cId="1134275012" sldId="1903"/>
            <ac:cxnSpMk id="64" creationId="{40C25DCB-C4C9-4230-B65A-7B68028FDD6E}"/>
          </ac:cxnSpMkLst>
        </pc:cxnChg>
        <pc:cxnChg chg="mod">
          <ac:chgData name="Robert [Chillibreeze]" userId="8fe5ebfe-980d-441d-bbff-8c5265b810b8" providerId="ADAL" clId="{D30FF4EE-35F2-45AD-95A5-AD722AD40DE8}" dt="2020-07-14T12:45:10.567" v="1119" actId="165"/>
          <ac:cxnSpMkLst>
            <pc:docMk/>
            <pc:sldMk cId="1134275012" sldId="1903"/>
            <ac:cxnSpMk id="70" creationId="{D0D92AD1-3DC2-4580-9C8B-81BC1DB0AD12}"/>
          </ac:cxnSpMkLst>
        </pc:cxnChg>
      </pc:sldChg>
      <pc:sldChg chg="modSp mod modNotes">
        <pc:chgData name="Robert [Chillibreeze]" userId="8fe5ebfe-980d-441d-bbff-8c5265b810b8" providerId="ADAL" clId="{D30FF4EE-35F2-45AD-95A5-AD722AD40DE8}" dt="2020-07-14T12:30:47.428" v="509" actId="962"/>
        <pc:sldMkLst>
          <pc:docMk/>
          <pc:sldMk cId="625727374" sldId="1910"/>
        </pc:sldMkLst>
        <pc:spChg chg="mod">
          <ac:chgData name="Robert [Chillibreeze]" userId="8fe5ebfe-980d-441d-bbff-8c5265b810b8" providerId="ADAL" clId="{D30FF4EE-35F2-45AD-95A5-AD722AD40DE8}" dt="2020-07-14T12:26:50.927" v="46" actId="790"/>
          <ac:spMkLst>
            <pc:docMk/>
            <pc:sldMk cId="625727374" sldId="1910"/>
            <ac:spMk id="2" creationId="{00000000-0000-0000-0000-000000000000}"/>
          </ac:spMkLst>
        </pc:spChg>
        <pc:spChg chg="mod">
          <ac:chgData name="Robert [Chillibreeze]" userId="8fe5ebfe-980d-441d-bbff-8c5265b810b8" providerId="ADAL" clId="{D30FF4EE-35F2-45AD-95A5-AD722AD40DE8}" dt="2020-07-14T12:26:50.928" v="48" actId="790"/>
          <ac:spMkLst>
            <pc:docMk/>
            <pc:sldMk cId="625727374" sldId="1910"/>
            <ac:spMk id="4" creationId="{E72C3113-98BA-4752-8365-2882D7D0A2BA}"/>
          </ac:spMkLst>
        </pc:spChg>
        <pc:spChg chg="mod">
          <ac:chgData name="Robert [Chillibreeze]" userId="8fe5ebfe-980d-441d-bbff-8c5265b810b8" providerId="ADAL" clId="{D30FF4EE-35F2-45AD-95A5-AD722AD40DE8}" dt="2020-07-14T12:26:50.930" v="49" actId="790"/>
          <ac:spMkLst>
            <pc:docMk/>
            <pc:sldMk cId="625727374" sldId="1910"/>
            <ac:spMk id="5" creationId="{CD35BC62-D685-4074-8A74-6FD59BC697AA}"/>
          </ac:spMkLst>
        </pc:spChg>
        <pc:spChg chg="mod">
          <ac:chgData name="Robert [Chillibreeze]" userId="8fe5ebfe-980d-441d-bbff-8c5265b810b8" providerId="ADAL" clId="{D30FF4EE-35F2-45AD-95A5-AD722AD40DE8}" dt="2020-07-14T12:26:50.931" v="50" actId="790"/>
          <ac:spMkLst>
            <pc:docMk/>
            <pc:sldMk cId="625727374" sldId="1910"/>
            <ac:spMk id="7" creationId="{8661E4D7-0FCB-4A75-B919-BB3CF6D0E426}"/>
          </ac:spMkLst>
        </pc:spChg>
        <pc:spChg chg="mod">
          <ac:chgData name="Robert [Chillibreeze]" userId="8fe5ebfe-980d-441d-bbff-8c5265b810b8" providerId="ADAL" clId="{D30FF4EE-35F2-45AD-95A5-AD722AD40DE8}" dt="2020-07-14T12:26:50.928" v="47" actId="790"/>
          <ac:spMkLst>
            <pc:docMk/>
            <pc:sldMk cId="625727374" sldId="1910"/>
            <ac:spMk id="10" creationId="{07FB8B5F-07CE-4FA9-936F-7E738D57CF2B}"/>
          </ac:spMkLst>
        </pc:spChg>
        <pc:picChg chg="mod">
          <ac:chgData name="Robert [Chillibreeze]" userId="8fe5ebfe-980d-441d-bbff-8c5265b810b8" providerId="ADAL" clId="{D30FF4EE-35F2-45AD-95A5-AD722AD40DE8}" dt="2020-07-14T12:30:47.428" v="509" actId="962"/>
          <ac:picMkLst>
            <pc:docMk/>
            <pc:sldMk cId="625727374" sldId="1910"/>
            <ac:picMk id="23" creationId="{D3CDFAEE-16CF-4D14-983D-B89145898B6E}"/>
          </ac:picMkLst>
        </pc:picChg>
      </pc:sldChg>
      <pc:sldChg chg="modSp mod modNotes">
        <pc:chgData name="Robert [Chillibreeze]" userId="8fe5ebfe-980d-441d-bbff-8c5265b810b8" providerId="ADAL" clId="{D30FF4EE-35F2-45AD-95A5-AD722AD40DE8}" dt="2020-07-14T13:00:10.067" v="1860" actId="962"/>
        <pc:sldMkLst>
          <pc:docMk/>
          <pc:sldMk cId="2470464418" sldId="1911"/>
        </pc:sldMkLst>
        <pc:spChg chg="mod">
          <ac:chgData name="Robert [Chillibreeze]" userId="8fe5ebfe-980d-441d-bbff-8c5265b810b8" providerId="ADAL" clId="{D30FF4EE-35F2-45AD-95A5-AD722AD40DE8}" dt="2020-07-14T12:26:50.933" v="53" actId="790"/>
          <ac:spMkLst>
            <pc:docMk/>
            <pc:sldMk cId="2470464418" sldId="1911"/>
            <ac:spMk id="2" creationId="{00000000-0000-0000-0000-000000000000}"/>
          </ac:spMkLst>
        </pc:spChg>
        <pc:spChg chg="mod">
          <ac:chgData name="Robert [Chillibreeze]" userId="8fe5ebfe-980d-441d-bbff-8c5265b810b8" providerId="ADAL" clId="{D30FF4EE-35F2-45AD-95A5-AD722AD40DE8}" dt="2020-07-14T12:37:59.291" v="609" actId="962"/>
          <ac:spMkLst>
            <pc:docMk/>
            <pc:sldMk cId="2470464418" sldId="1911"/>
            <ac:spMk id="4" creationId="{A47F9166-D9F4-4A97-B854-2458CDD15C22}"/>
          </ac:spMkLst>
        </pc:spChg>
        <pc:picChg chg="mod">
          <ac:chgData name="Robert [Chillibreeze]" userId="8fe5ebfe-980d-441d-bbff-8c5265b810b8" providerId="ADAL" clId="{D30FF4EE-35F2-45AD-95A5-AD722AD40DE8}" dt="2020-07-14T13:00:10.067" v="1860" actId="962"/>
          <ac:picMkLst>
            <pc:docMk/>
            <pc:sldMk cId="2470464418" sldId="1911"/>
            <ac:picMk id="268" creationId="{A2128177-4685-49BE-B878-45CEFD832DE3}"/>
          </ac:picMkLst>
        </pc:picChg>
        <pc:picChg chg="mod">
          <ac:chgData name="Robert [Chillibreeze]" userId="8fe5ebfe-980d-441d-bbff-8c5265b810b8" providerId="ADAL" clId="{D30FF4EE-35F2-45AD-95A5-AD722AD40DE8}" dt="2020-07-14T12:59:23.714" v="1664" actId="962"/>
          <ac:picMkLst>
            <pc:docMk/>
            <pc:sldMk cId="2470464418" sldId="1911"/>
            <ac:picMk id="279" creationId="{322FC062-B672-4B97-A726-1F014A84D9FF}"/>
          </ac:picMkLst>
        </pc:picChg>
      </pc:sldChg>
      <pc:sldChg chg="modSp mod modNotes">
        <pc:chgData name="Robert [Chillibreeze]" userId="8fe5ebfe-980d-441d-bbff-8c5265b810b8" providerId="ADAL" clId="{D30FF4EE-35F2-45AD-95A5-AD722AD40DE8}" dt="2020-07-14T12:44:49.918" v="1107" actId="962"/>
        <pc:sldMkLst>
          <pc:docMk/>
          <pc:sldMk cId="3845787659" sldId="1912"/>
        </pc:sldMkLst>
        <pc:spChg chg="mod">
          <ac:chgData name="Robert [Chillibreeze]" userId="8fe5ebfe-980d-441d-bbff-8c5265b810b8" providerId="ADAL" clId="{D30FF4EE-35F2-45AD-95A5-AD722AD40DE8}" dt="2020-07-14T12:26:50.945" v="59" actId="790"/>
          <ac:spMkLst>
            <pc:docMk/>
            <pc:sldMk cId="3845787659" sldId="1912"/>
            <ac:spMk id="2" creationId="{41DB676A-48F9-45E5-99DA-22BCC819E8C2}"/>
          </ac:spMkLst>
        </pc:spChg>
        <pc:spChg chg="mod">
          <ac:chgData name="Robert [Chillibreeze]" userId="8fe5ebfe-980d-441d-bbff-8c5265b810b8" providerId="ADAL" clId="{D30FF4EE-35F2-45AD-95A5-AD722AD40DE8}" dt="2020-07-14T12:26:50.945" v="60" actId="790"/>
          <ac:spMkLst>
            <pc:docMk/>
            <pc:sldMk cId="3845787659" sldId="1912"/>
            <ac:spMk id="14" creationId="{86D9681B-5339-416F-A767-1D361552A3C5}"/>
          </ac:spMkLst>
        </pc:spChg>
        <pc:spChg chg="mod">
          <ac:chgData name="Robert [Chillibreeze]" userId="8fe5ebfe-980d-441d-bbff-8c5265b810b8" providerId="ADAL" clId="{D30FF4EE-35F2-45AD-95A5-AD722AD40DE8}" dt="2020-07-14T12:44:49.918" v="1107" actId="962"/>
          <ac:spMkLst>
            <pc:docMk/>
            <pc:sldMk cId="3845787659" sldId="1912"/>
            <ac:spMk id="16" creationId="{F422789E-0B10-453F-96F7-C790ADD181BE}"/>
          </ac:spMkLst>
        </pc:spChg>
        <pc:spChg chg="mod">
          <ac:chgData name="Robert [Chillibreeze]" userId="8fe5ebfe-980d-441d-bbff-8c5265b810b8" providerId="ADAL" clId="{D30FF4EE-35F2-45AD-95A5-AD722AD40DE8}" dt="2020-07-14T12:26:50.946" v="62" actId="790"/>
          <ac:spMkLst>
            <pc:docMk/>
            <pc:sldMk cId="3845787659" sldId="1912"/>
            <ac:spMk id="18" creationId="{AEEAE18A-B1DC-49F4-AFAF-0FB12F7ED832}"/>
          </ac:spMkLst>
        </pc:spChg>
        <pc:spChg chg="mod">
          <ac:chgData name="Robert [Chillibreeze]" userId="8fe5ebfe-980d-441d-bbff-8c5265b810b8" providerId="ADAL" clId="{D30FF4EE-35F2-45AD-95A5-AD722AD40DE8}" dt="2020-07-14T12:37:22.661" v="551" actId="962"/>
          <ac:spMkLst>
            <pc:docMk/>
            <pc:sldMk cId="3845787659" sldId="1912"/>
            <ac:spMk id="20" creationId="{B3A5ACC2-3DCA-422D-B028-9BF4D15897F2}"/>
          </ac:spMkLst>
        </pc:spChg>
        <pc:spChg chg="mod">
          <ac:chgData name="Robert [Chillibreeze]" userId="8fe5ebfe-980d-441d-bbff-8c5265b810b8" providerId="ADAL" clId="{D30FF4EE-35F2-45AD-95A5-AD722AD40DE8}" dt="2020-07-14T12:26:50.947" v="64" actId="790"/>
          <ac:spMkLst>
            <pc:docMk/>
            <pc:sldMk cId="3845787659" sldId="1912"/>
            <ac:spMk id="22" creationId="{E3C7D62E-5F10-4BB7-A29B-7C4D964F5DB7}"/>
          </ac:spMkLst>
        </pc:spChg>
        <pc:spChg chg="mod">
          <ac:chgData name="Robert [Chillibreeze]" userId="8fe5ebfe-980d-441d-bbff-8c5265b810b8" providerId="ADAL" clId="{D30FF4EE-35F2-45AD-95A5-AD722AD40DE8}" dt="2020-07-14T12:37:28.920" v="553" actId="962"/>
          <ac:spMkLst>
            <pc:docMk/>
            <pc:sldMk cId="3845787659" sldId="1912"/>
            <ac:spMk id="24" creationId="{9A690B59-B5DB-4147-8267-970C9DC495BE}"/>
          </ac:spMkLst>
        </pc:spChg>
        <pc:spChg chg="mod">
          <ac:chgData name="Robert [Chillibreeze]" userId="8fe5ebfe-980d-441d-bbff-8c5265b810b8" providerId="ADAL" clId="{D30FF4EE-35F2-45AD-95A5-AD722AD40DE8}" dt="2020-07-14T12:26:50.948" v="66" actId="790"/>
          <ac:spMkLst>
            <pc:docMk/>
            <pc:sldMk cId="3845787659" sldId="1912"/>
            <ac:spMk id="26" creationId="{D172F124-FF04-47E4-BE26-432A42410C43}"/>
          </ac:spMkLst>
        </pc:spChg>
        <pc:spChg chg="mod">
          <ac:chgData name="Robert [Chillibreeze]" userId="8fe5ebfe-980d-441d-bbff-8c5265b810b8" providerId="ADAL" clId="{D30FF4EE-35F2-45AD-95A5-AD722AD40DE8}" dt="2020-07-14T12:37:31.163" v="555" actId="962"/>
          <ac:spMkLst>
            <pc:docMk/>
            <pc:sldMk cId="3845787659" sldId="1912"/>
            <ac:spMk id="28" creationId="{D140C97E-6E8A-4CB4-AC01-0AE858019AEB}"/>
          </ac:spMkLst>
        </pc:spChg>
        <pc:spChg chg="mod">
          <ac:chgData name="Robert [Chillibreeze]" userId="8fe5ebfe-980d-441d-bbff-8c5265b810b8" providerId="ADAL" clId="{D30FF4EE-35F2-45AD-95A5-AD722AD40DE8}" dt="2020-07-14T12:26:50.950" v="68" actId="790"/>
          <ac:spMkLst>
            <pc:docMk/>
            <pc:sldMk cId="3845787659" sldId="1912"/>
            <ac:spMk id="30" creationId="{CA789C66-AF47-4DD8-8C5A-6243C87DC649}"/>
          </ac:spMkLst>
        </pc:spChg>
      </pc:sldChg>
      <pc:sldChg chg="addSp delSp modSp mod modNotes">
        <pc:chgData name="Robert [Chillibreeze]" userId="8fe5ebfe-980d-441d-bbff-8c5265b810b8" providerId="ADAL" clId="{D30FF4EE-35F2-45AD-95A5-AD722AD40DE8}" dt="2020-07-14T12:55:44.245" v="1458" actId="33553"/>
        <pc:sldMkLst>
          <pc:docMk/>
          <pc:sldMk cId="1509776900" sldId="1913"/>
        </pc:sldMkLst>
        <pc:spChg chg="mod">
          <ac:chgData name="Robert [Chillibreeze]" userId="8fe5ebfe-980d-441d-bbff-8c5265b810b8" providerId="ADAL" clId="{D30FF4EE-35F2-45AD-95A5-AD722AD40DE8}" dt="2020-07-14T12:55:44.245" v="1458" actId="33553"/>
          <ac:spMkLst>
            <pc:docMk/>
            <pc:sldMk cId="1509776900" sldId="1913"/>
            <ac:spMk id="3" creationId="{00000000-0000-0000-0000-000000000000}"/>
          </ac:spMkLst>
        </pc:spChg>
        <pc:spChg chg="mod">
          <ac:chgData name="Robert [Chillibreeze]" userId="8fe5ebfe-980d-441d-bbff-8c5265b810b8" providerId="ADAL" clId="{D30FF4EE-35F2-45AD-95A5-AD722AD40DE8}" dt="2020-07-14T12:26:50.954" v="75" actId="790"/>
          <ac:spMkLst>
            <pc:docMk/>
            <pc:sldMk cId="1509776900" sldId="1913"/>
            <ac:spMk id="6" creationId="{00000000-0000-0000-0000-000000000000}"/>
          </ac:spMkLst>
        </pc:spChg>
        <pc:spChg chg="add del mod">
          <ac:chgData name="Robert [Chillibreeze]" userId="8fe5ebfe-980d-441d-bbff-8c5265b810b8" providerId="ADAL" clId="{D30FF4EE-35F2-45AD-95A5-AD722AD40DE8}" dt="2020-07-14T12:46:08.228" v="1134" actId="21"/>
          <ac:spMkLst>
            <pc:docMk/>
            <pc:sldMk cId="1509776900" sldId="1913"/>
            <ac:spMk id="7" creationId="{00000000-0000-0000-0000-000000000000}"/>
          </ac:spMkLst>
        </pc:spChg>
        <pc:picChg chg="mod">
          <ac:chgData name="Robert [Chillibreeze]" userId="8fe5ebfe-980d-441d-bbff-8c5265b810b8" providerId="ADAL" clId="{D30FF4EE-35F2-45AD-95A5-AD722AD40DE8}" dt="2020-07-14T12:46:42.673" v="1282" actId="962"/>
          <ac:picMkLst>
            <pc:docMk/>
            <pc:sldMk cId="1509776900" sldId="1913"/>
            <ac:picMk id="4" creationId="{00000000-0000-0000-0000-000000000000}"/>
          </ac:picMkLst>
        </pc:picChg>
      </pc:sldChg>
      <pc:sldChg chg="modSp mod modNotes">
        <pc:chgData name="Robert [Chillibreeze]" userId="8fe5ebfe-980d-441d-bbff-8c5265b810b8" providerId="ADAL" clId="{D30FF4EE-35F2-45AD-95A5-AD722AD40DE8}" dt="2020-07-14T12:26:50.963" v="89" actId="790"/>
        <pc:sldMkLst>
          <pc:docMk/>
          <pc:sldMk cId="3031090087" sldId="1914"/>
        </pc:sldMkLst>
        <pc:spChg chg="mod">
          <ac:chgData name="Robert [Chillibreeze]" userId="8fe5ebfe-980d-441d-bbff-8c5265b810b8" providerId="ADAL" clId="{D30FF4EE-35F2-45AD-95A5-AD722AD40DE8}" dt="2020-07-14T12:26:50.958" v="81" actId="790"/>
          <ac:spMkLst>
            <pc:docMk/>
            <pc:sldMk cId="3031090087" sldId="1914"/>
            <ac:spMk id="2" creationId="{8C89F562-3C78-4A2B-9422-B48D0A07FD07}"/>
          </ac:spMkLst>
        </pc:spChg>
        <pc:spChg chg="mod">
          <ac:chgData name="Robert [Chillibreeze]" userId="8fe5ebfe-980d-441d-bbff-8c5265b810b8" providerId="ADAL" clId="{D30FF4EE-35F2-45AD-95A5-AD722AD40DE8}" dt="2020-07-14T12:26:50.959" v="82" actId="790"/>
          <ac:spMkLst>
            <pc:docMk/>
            <pc:sldMk cId="3031090087" sldId="1914"/>
            <ac:spMk id="78" creationId="{6BD10AD6-4A0D-4CA0-80F9-55F209078866}"/>
          </ac:spMkLst>
        </pc:spChg>
        <pc:spChg chg="mod">
          <ac:chgData name="Robert [Chillibreeze]" userId="8fe5ebfe-980d-441d-bbff-8c5265b810b8" providerId="ADAL" clId="{D30FF4EE-35F2-45AD-95A5-AD722AD40DE8}" dt="2020-07-14T12:26:50.959" v="83" actId="790"/>
          <ac:spMkLst>
            <pc:docMk/>
            <pc:sldMk cId="3031090087" sldId="1914"/>
            <ac:spMk id="83" creationId="{5B6CBFC2-A0B1-4F03-9D66-5579294C9231}"/>
          </ac:spMkLst>
        </pc:spChg>
        <pc:spChg chg="mod">
          <ac:chgData name="Robert [Chillibreeze]" userId="8fe5ebfe-980d-441d-bbff-8c5265b810b8" providerId="ADAL" clId="{D30FF4EE-35F2-45AD-95A5-AD722AD40DE8}" dt="2020-07-14T12:26:50.960" v="84" actId="790"/>
          <ac:spMkLst>
            <pc:docMk/>
            <pc:sldMk cId="3031090087" sldId="1914"/>
            <ac:spMk id="88" creationId="{F4219FB8-0BCD-48DD-A59C-AC49978ECAA1}"/>
          </ac:spMkLst>
        </pc:spChg>
        <pc:spChg chg="mod">
          <ac:chgData name="Robert [Chillibreeze]" userId="8fe5ebfe-980d-441d-bbff-8c5265b810b8" providerId="ADAL" clId="{D30FF4EE-35F2-45AD-95A5-AD722AD40DE8}" dt="2020-07-14T12:26:50.960" v="85" actId="790"/>
          <ac:spMkLst>
            <pc:docMk/>
            <pc:sldMk cId="3031090087" sldId="1914"/>
            <ac:spMk id="93" creationId="{AC84F1C5-BD09-43FC-8EA3-F36C52AD937F}"/>
          </ac:spMkLst>
        </pc:spChg>
        <pc:spChg chg="mod">
          <ac:chgData name="Robert [Chillibreeze]" userId="8fe5ebfe-980d-441d-bbff-8c5265b810b8" providerId="ADAL" clId="{D30FF4EE-35F2-45AD-95A5-AD722AD40DE8}" dt="2020-07-14T12:26:50.961" v="86" actId="790"/>
          <ac:spMkLst>
            <pc:docMk/>
            <pc:sldMk cId="3031090087" sldId="1914"/>
            <ac:spMk id="100" creationId="{2200BD3B-ADA1-4033-858D-52A8835EE455}"/>
          </ac:spMkLst>
        </pc:spChg>
        <pc:spChg chg="mod">
          <ac:chgData name="Robert [Chillibreeze]" userId="8fe5ebfe-980d-441d-bbff-8c5265b810b8" providerId="ADAL" clId="{D30FF4EE-35F2-45AD-95A5-AD722AD40DE8}" dt="2020-07-14T12:26:50.961" v="87" actId="790"/>
          <ac:spMkLst>
            <pc:docMk/>
            <pc:sldMk cId="3031090087" sldId="1914"/>
            <ac:spMk id="106" creationId="{4D3E6EB9-6478-4E3C-ADD8-53054B877D1F}"/>
          </ac:spMkLst>
        </pc:spChg>
      </pc:sldChg>
      <pc:sldChg chg="modSp mod modNotes">
        <pc:chgData name="Robert [Chillibreeze]" userId="8fe5ebfe-980d-441d-bbff-8c5265b810b8" providerId="ADAL" clId="{D30FF4EE-35F2-45AD-95A5-AD722AD40DE8}" dt="2020-07-14T12:26:50.970" v="103" actId="790"/>
        <pc:sldMkLst>
          <pc:docMk/>
          <pc:sldMk cId="455561146" sldId="1915"/>
        </pc:sldMkLst>
        <pc:spChg chg="mod">
          <ac:chgData name="Robert [Chillibreeze]" userId="8fe5ebfe-980d-441d-bbff-8c5265b810b8" providerId="ADAL" clId="{D30FF4EE-35F2-45AD-95A5-AD722AD40DE8}" dt="2020-07-14T12:26:50.964" v="91" actId="790"/>
          <ac:spMkLst>
            <pc:docMk/>
            <pc:sldMk cId="455561146" sldId="1915"/>
            <ac:spMk id="3" creationId="{367CD4D5-38B1-48A2-A1BF-91769111C93C}"/>
          </ac:spMkLst>
        </pc:spChg>
        <pc:spChg chg="mod">
          <ac:chgData name="Robert [Chillibreeze]" userId="8fe5ebfe-980d-441d-bbff-8c5265b810b8" providerId="ADAL" clId="{D30FF4EE-35F2-45AD-95A5-AD722AD40DE8}" dt="2020-07-14T12:26:50.963" v="90" actId="790"/>
          <ac:spMkLst>
            <pc:docMk/>
            <pc:sldMk cId="455561146" sldId="1915"/>
            <ac:spMk id="4" creationId="{94A602CD-F783-4EA9-850D-0E4DB319BB8C}"/>
          </ac:spMkLst>
        </pc:spChg>
        <pc:spChg chg="mod">
          <ac:chgData name="Robert [Chillibreeze]" userId="8fe5ebfe-980d-441d-bbff-8c5265b810b8" providerId="ADAL" clId="{D30FF4EE-35F2-45AD-95A5-AD722AD40DE8}" dt="2020-07-14T12:26:50.964" v="92" actId="790"/>
          <ac:spMkLst>
            <pc:docMk/>
            <pc:sldMk cId="455561146" sldId="1915"/>
            <ac:spMk id="73" creationId="{AC7AA821-6E53-46FF-8B21-840C0C9EAA10}"/>
          </ac:spMkLst>
        </pc:spChg>
        <pc:spChg chg="mod">
          <ac:chgData name="Robert [Chillibreeze]" userId="8fe5ebfe-980d-441d-bbff-8c5265b810b8" providerId="ADAL" clId="{D30FF4EE-35F2-45AD-95A5-AD722AD40DE8}" dt="2020-07-14T12:26:50.965" v="93" actId="790"/>
          <ac:spMkLst>
            <pc:docMk/>
            <pc:sldMk cId="455561146" sldId="1915"/>
            <ac:spMk id="77" creationId="{5B6944EA-BE57-4FA1-B89F-A112F38A1B2D}"/>
          </ac:spMkLst>
        </pc:spChg>
        <pc:spChg chg="mod">
          <ac:chgData name="Robert [Chillibreeze]" userId="8fe5ebfe-980d-441d-bbff-8c5265b810b8" providerId="ADAL" clId="{D30FF4EE-35F2-45AD-95A5-AD722AD40DE8}" dt="2020-07-14T12:26:50.965" v="94" actId="790"/>
          <ac:spMkLst>
            <pc:docMk/>
            <pc:sldMk cId="455561146" sldId="1915"/>
            <ac:spMk id="81" creationId="{5FC9A170-8072-450D-B8E9-EFD93B307791}"/>
          </ac:spMkLst>
        </pc:spChg>
        <pc:spChg chg="mod">
          <ac:chgData name="Robert [Chillibreeze]" userId="8fe5ebfe-980d-441d-bbff-8c5265b810b8" providerId="ADAL" clId="{D30FF4EE-35F2-45AD-95A5-AD722AD40DE8}" dt="2020-07-14T12:26:50.966" v="95" actId="790"/>
          <ac:spMkLst>
            <pc:docMk/>
            <pc:sldMk cId="455561146" sldId="1915"/>
            <ac:spMk id="89" creationId="{47BC9027-CD5B-494E-823F-15F09DD2F5FB}"/>
          </ac:spMkLst>
        </pc:spChg>
        <pc:spChg chg="mod">
          <ac:chgData name="Robert [Chillibreeze]" userId="8fe5ebfe-980d-441d-bbff-8c5265b810b8" providerId="ADAL" clId="{D30FF4EE-35F2-45AD-95A5-AD722AD40DE8}" dt="2020-07-14T12:26:50.966" v="96" actId="790"/>
          <ac:spMkLst>
            <pc:docMk/>
            <pc:sldMk cId="455561146" sldId="1915"/>
            <ac:spMk id="93" creationId="{8250DE12-3639-42C6-BCA1-2558602EF2F8}"/>
          </ac:spMkLst>
        </pc:spChg>
        <pc:spChg chg="mod">
          <ac:chgData name="Robert [Chillibreeze]" userId="8fe5ebfe-980d-441d-bbff-8c5265b810b8" providerId="ADAL" clId="{D30FF4EE-35F2-45AD-95A5-AD722AD40DE8}" dt="2020-07-14T12:26:50.967" v="97" actId="790"/>
          <ac:spMkLst>
            <pc:docMk/>
            <pc:sldMk cId="455561146" sldId="1915"/>
            <ac:spMk id="97" creationId="{2A8BF860-3DE3-44BB-AAFA-39F1911111DB}"/>
          </ac:spMkLst>
        </pc:spChg>
        <pc:spChg chg="mod">
          <ac:chgData name="Robert [Chillibreeze]" userId="8fe5ebfe-980d-441d-bbff-8c5265b810b8" providerId="ADAL" clId="{D30FF4EE-35F2-45AD-95A5-AD722AD40DE8}" dt="2020-07-14T12:26:50.967" v="98" actId="790"/>
          <ac:spMkLst>
            <pc:docMk/>
            <pc:sldMk cId="455561146" sldId="1915"/>
            <ac:spMk id="101" creationId="{50D62A0A-0927-4FB8-B5D4-FD933244D13D}"/>
          </ac:spMkLst>
        </pc:spChg>
        <pc:spChg chg="mod">
          <ac:chgData name="Robert [Chillibreeze]" userId="8fe5ebfe-980d-441d-bbff-8c5265b810b8" providerId="ADAL" clId="{D30FF4EE-35F2-45AD-95A5-AD722AD40DE8}" dt="2020-07-14T12:26:50.968" v="99" actId="790"/>
          <ac:spMkLst>
            <pc:docMk/>
            <pc:sldMk cId="455561146" sldId="1915"/>
            <ac:spMk id="105" creationId="{50C25C51-7A6C-4877-9DEC-622021BA8A8C}"/>
          </ac:spMkLst>
        </pc:spChg>
      </pc:sldChg>
      <pc:sldChg chg="modSp mod modNotes">
        <pc:chgData name="Robert [Chillibreeze]" userId="8fe5ebfe-980d-441d-bbff-8c5265b810b8" providerId="ADAL" clId="{D30FF4EE-35F2-45AD-95A5-AD722AD40DE8}" dt="2020-07-14T12:26:50.974" v="108" actId="790"/>
        <pc:sldMkLst>
          <pc:docMk/>
          <pc:sldMk cId="1774671220" sldId="1916"/>
        </pc:sldMkLst>
        <pc:spChg chg="mod">
          <ac:chgData name="Robert [Chillibreeze]" userId="8fe5ebfe-980d-441d-bbff-8c5265b810b8" providerId="ADAL" clId="{D30FF4EE-35F2-45AD-95A5-AD722AD40DE8}" dt="2020-07-14T12:26:50.971" v="104" actId="790"/>
          <ac:spMkLst>
            <pc:docMk/>
            <pc:sldMk cId="1774671220" sldId="1916"/>
            <ac:spMk id="4" creationId="{0CD8665D-5A50-4F07-9D33-48CCD3FD74C7}"/>
          </ac:spMkLst>
        </pc:spChg>
      </pc:sldChg>
      <pc:sldChg chg="addSp delSp modSp mod modNotes">
        <pc:chgData name="Robert [Chillibreeze]" userId="8fe5ebfe-980d-441d-bbff-8c5265b810b8" providerId="ADAL" clId="{D30FF4EE-35F2-45AD-95A5-AD722AD40DE8}" dt="2020-07-14T13:29:22.246" v="2576" actId="962"/>
        <pc:sldMkLst>
          <pc:docMk/>
          <pc:sldMk cId="4212962300" sldId="1917"/>
        </pc:sldMkLst>
        <pc:spChg chg="mod">
          <ac:chgData name="Robert [Chillibreeze]" userId="8fe5ebfe-980d-441d-bbff-8c5265b810b8" providerId="ADAL" clId="{D30FF4EE-35F2-45AD-95A5-AD722AD40DE8}" dt="2020-07-14T12:52:41.193" v="1451" actId="13244"/>
          <ac:spMkLst>
            <pc:docMk/>
            <pc:sldMk cId="4212962300" sldId="1917"/>
            <ac:spMk id="21" creationId="{A1F18B4D-7F53-4FA2-9739-34CC3DD47995}"/>
          </ac:spMkLst>
        </pc:spChg>
        <pc:spChg chg="mod">
          <ac:chgData name="Robert [Chillibreeze]" userId="8fe5ebfe-980d-441d-bbff-8c5265b810b8" providerId="ADAL" clId="{D30FF4EE-35F2-45AD-95A5-AD722AD40DE8}" dt="2020-07-14T13:25:14.890" v="2322" actId="164"/>
          <ac:spMkLst>
            <pc:docMk/>
            <pc:sldMk cId="4212962300" sldId="1917"/>
            <ac:spMk id="42" creationId="{F9FD1C21-BB76-42AC-A706-21065064FC4A}"/>
          </ac:spMkLst>
        </pc:spChg>
        <pc:spChg chg="mod">
          <ac:chgData name="Robert [Chillibreeze]" userId="8fe5ebfe-980d-441d-bbff-8c5265b810b8" providerId="ADAL" clId="{D30FF4EE-35F2-45AD-95A5-AD722AD40DE8}" dt="2020-07-14T13:25:14.890" v="2322" actId="164"/>
          <ac:spMkLst>
            <pc:docMk/>
            <pc:sldMk cId="4212962300" sldId="1917"/>
            <ac:spMk id="43" creationId="{FEFF5300-8D40-4287-8DEE-E1ABF0C052FE}"/>
          </ac:spMkLst>
        </pc:spChg>
        <pc:spChg chg="mod">
          <ac:chgData name="Robert [Chillibreeze]" userId="8fe5ebfe-980d-441d-bbff-8c5265b810b8" providerId="ADAL" clId="{D30FF4EE-35F2-45AD-95A5-AD722AD40DE8}" dt="2020-07-14T13:25:14.890" v="2322" actId="164"/>
          <ac:spMkLst>
            <pc:docMk/>
            <pc:sldMk cId="4212962300" sldId="1917"/>
            <ac:spMk id="45" creationId="{9A69A1E9-AA90-455F-BE44-BD5F73C57FDF}"/>
          </ac:spMkLst>
        </pc:spChg>
        <pc:spChg chg="mod">
          <ac:chgData name="Robert [Chillibreeze]" userId="8fe5ebfe-980d-441d-bbff-8c5265b810b8" providerId="ADAL" clId="{D30FF4EE-35F2-45AD-95A5-AD722AD40DE8}" dt="2020-07-14T13:23:54.420" v="2288" actId="20577"/>
          <ac:spMkLst>
            <pc:docMk/>
            <pc:sldMk cId="4212962300" sldId="1917"/>
            <ac:spMk id="52" creationId="{60826154-2C1A-4F53-91B5-6857408E65C9}"/>
          </ac:spMkLst>
        </pc:spChg>
        <pc:grpChg chg="add mod">
          <ac:chgData name="Robert [Chillibreeze]" userId="8fe5ebfe-980d-441d-bbff-8c5265b810b8" providerId="ADAL" clId="{D30FF4EE-35F2-45AD-95A5-AD722AD40DE8}" dt="2020-07-14T13:29:22.246" v="2576" actId="962"/>
          <ac:grpSpMkLst>
            <pc:docMk/>
            <pc:sldMk cId="4212962300" sldId="1917"/>
            <ac:grpSpMk id="2" creationId="{BB4BC39F-50D4-4F23-8387-ECBC1264B812}"/>
          </ac:grpSpMkLst>
        </pc:grpChg>
        <pc:picChg chg="mod">
          <ac:chgData name="Robert [Chillibreeze]" userId="8fe5ebfe-980d-441d-bbff-8c5265b810b8" providerId="ADAL" clId="{D30FF4EE-35F2-45AD-95A5-AD722AD40DE8}" dt="2020-07-14T13:25:14.890" v="2322" actId="164"/>
          <ac:picMkLst>
            <pc:docMk/>
            <pc:sldMk cId="4212962300" sldId="1917"/>
            <ac:picMk id="8" creationId="{AE7A489C-B24D-4D61-A6C7-C2C865A5592A}"/>
          </ac:picMkLst>
        </pc:picChg>
        <pc:picChg chg="add del mod">
          <ac:chgData name="Robert [Chillibreeze]" userId="8fe5ebfe-980d-441d-bbff-8c5265b810b8" providerId="ADAL" clId="{D30FF4EE-35F2-45AD-95A5-AD722AD40DE8}" dt="2020-07-14T13:25:14.890" v="2322" actId="164"/>
          <ac:picMkLst>
            <pc:docMk/>
            <pc:sldMk cId="4212962300" sldId="1917"/>
            <ac:picMk id="10" creationId="{263CB245-7167-48CD-9570-A0B154D60309}"/>
          </ac:picMkLst>
        </pc:picChg>
        <pc:picChg chg="mod">
          <ac:chgData name="Robert [Chillibreeze]" userId="8fe5ebfe-980d-441d-bbff-8c5265b810b8" providerId="ADAL" clId="{D30FF4EE-35F2-45AD-95A5-AD722AD40DE8}" dt="2020-07-14T13:25:14.890" v="2322" actId="164"/>
          <ac:picMkLst>
            <pc:docMk/>
            <pc:sldMk cId="4212962300" sldId="1917"/>
            <ac:picMk id="12" creationId="{0F99926E-B901-4840-948C-5B362354249C}"/>
          </ac:picMkLst>
        </pc:picChg>
        <pc:picChg chg="mod">
          <ac:chgData name="Robert [Chillibreeze]" userId="8fe5ebfe-980d-441d-bbff-8c5265b810b8" providerId="ADAL" clId="{D30FF4EE-35F2-45AD-95A5-AD722AD40DE8}" dt="2020-07-14T13:25:14.890" v="2322" actId="164"/>
          <ac:picMkLst>
            <pc:docMk/>
            <pc:sldMk cId="4212962300" sldId="1917"/>
            <ac:picMk id="44" creationId="{8E12F764-D77B-485C-84F8-1C2A12D48214}"/>
          </ac:picMkLst>
        </pc:picChg>
        <pc:cxnChg chg="mod">
          <ac:chgData name="Robert [Chillibreeze]" userId="8fe5ebfe-980d-441d-bbff-8c5265b810b8" providerId="ADAL" clId="{D30FF4EE-35F2-45AD-95A5-AD722AD40DE8}" dt="2020-07-14T13:25:14.890" v="2322" actId="164"/>
          <ac:cxnSpMkLst>
            <pc:docMk/>
            <pc:sldMk cId="4212962300" sldId="1917"/>
            <ac:cxnSpMk id="40" creationId="{7F449F60-32B8-4EC5-AAA4-44CE0A0BB067}"/>
          </ac:cxnSpMkLst>
        </pc:cxnChg>
        <pc:cxnChg chg="mod">
          <ac:chgData name="Robert [Chillibreeze]" userId="8fe5ebfe-980d-441d-bbff-8c5265b810b8" providerId="ADAL" clId="{D30FF4EE-35F2-45AD-95A5-AD722AD40DE8}" dt="2020-07-14T13:25:14.890" v="2322" actId="164"/>
          <ac:cxnSpMkLst>
            <pc:docMk/>
            <pc:sldMk cId="4212962300" sldId="1917"/>
            <ac:cxnSpMk id="41" creationId="{93834FDC-4785-4EFB-B618-438EE41F825D}"/>
          </ac:cxnSpMkLst>
        </pc:cxnChg>
      </pc:sldChg>
      <pc:sldChg chg="modSp mod modNotes">
        <pc:chgData name="Robert [Chillibreeze]" userId="8fe5ebfe-980d-441d-bbff-8c5265b810b8" providerId="ADAL" clId="{D30FF4EE-35F2-45AD-95A5-AD722AD40DE8}" dt="2020-07-14T12:26:50.982" v="122" actId="790"/>
        <pc:sldMkLst>
          <pc:docMk/>
          <pc:sldMk cId="4294314046" sldId="1918"/>
        </pc:sldMkLst>
        <pc:spChg chg="mod">
          <ac:chgData name="Robert [Chillibreeze]" userId="8fe5ebfe-980d-441d-bbff-8c5265b810b8" providerId="ADAL" clId="{D30FF4EE-35F2-45AD-95A5-AD722AD40DE8}" dt="2020-07-14T12:26:50.980" v="118" actId="790"/>
          <ac:spMkLst>
            <pc:docMk/>
            <pc:sldMk cId="4294314046" sldId="1918"/>
            <ac:spMk id="2" creationId="{00000000-0000-0000-0000-000000000000}"/>
          </ac:spMkLst>
        </pc:spChg>
        <pc:spChg chg="mod">
          <ac:chgData name="Robert [Chillibreeze]" userId="8fe5ebfe-980d-441d-bbff-8c5265b810b8" providerId="ADAL" clId="{D30FF4EE-35F2-45AD-95A5-AD722AD40DE8}" dt="2020-07-14T12:26:50.981" v="119" actId="790"/>
          <ac:spMkLst>
            <pc:docMk/>
            <pc:sldMk cId="4294314046" sldId="1918"/>
            <ac:spMk id="23" creationId="{352C0BFB-326B-4E08-ADE4-50A17D051535}"/>
          </ac:spMkLst>
        </pc:spChg>
        <pc:spChg chg="mod">
          <ac:chgData name="Robert [Chillibreeze]" userId="8fe5ebfe-980d-441d-bbff-8c5265b810b8" providerId="ADAL" clId="{D30FF4EE-35F2-45AD-95A5-AD722AD40DE8}" dt="2020-07-14T12:26:50.981" v="120" actId="790"/>
          <ac:spMkLst>
            <pc:docMk/>
            <pc:sldMk cId="4294314046" sldId="1918"/>
            <ac:spMk id="26" creationId="{6C33636B-6FA9-4E32-9A8C-ED913729FB18}"/>
          </ac:spMkLst>
        </pc:spChg>
      </pc:sldChg>
      <pc:sldChg chg="modSp mod modNotes">
        <pc:chgData name="Robert [Chillibreeze]" userId="8fe5ebfe-980d-441d-bbff-8c5265b810b8" providerId="ADAL" clId="{D30FF4EE-35F2-45AD-95A5-AD722AD40DE8}" dt="2020-07-14T12:26:50.986" v="128" actId="790"/>
        <pc:sldMkLst>
          <pc:docMk/>
          <pc:sldMk cId="3394103013" sldId="1919"/>
        </pc:sldMkLst>
        <pc:spChg chg="mod">
          <ac:chgData name="Robert [Chillibreeze]" userId="8fe5ebfe-980d-441d-bbff-8c5265b810b8" providerId="ADAL" clId="{D30FF4EE-35F2-45AD-95A5-AD722AD40DE8}" dt="2020-07-14T12:26:50.983" v="123" actId="790"/>
          <ac:spMkLst>
            <pc:docMk/>
            <pc:sldMk cId="3394103013" sldId="1919"/>
            <ac:spMk id="2" creationId="{8BEFA9EF-EBA4-964C-B2C3-CA2524BAE48C}"/>
          </ac:spMkLst>
        </pc:spChg>
        <pc:spChg chg="mod">
          <ac:chgData name="Robert [Chillibreeze]" userId="8fe5ebfe-980d-441d-bbff-8c5265b810b8" providerId="ADAL" clId="{D30FF4EE-35F2-45AD-95A5-AD722AD40DE8}" dt="2020-07-14T12:26:50.984" v="124" actId="790"/>
          <ac:spMkLst>
            <pc:docMk/>
            <pc:sldMk cId="3394103013" sldId="1919"/>
            <ac:spMk id="4" creationId="{5A8FA1C9-4C18-48DD-B88D-1A7A041C68BA}"/>
          </ac:spMkLst>
        </pc:spChg>
      </pc:sldChg>
      <pc:sldChg chg="modSp mod modNotes">
        <pc:chgData name="Robert [Chillibreeze]" userId="8fe5ebfe-980d-441d-bbff-8c5265b810b8" providerId="ADAL" clId="{D30FF4EE-35F2-45AD-95A5-AD722AD40DE8}" dt="2020-07-14T12:26:50.989" v="133" actId="790"/>
        <pc:sldMkLst>
          <pc:docMk/>
          <pc:sldMk cId="1142611025" sldId="1920"/>
        </pc:sldMkLst>
        <pc:spChg chg="mod">
          <ac:chgData name="Robert [Chillibreeze]" userId="8fe5ebfe-980d-441d-bbff-8c5265b810b8" providerId="ADAL" clId="{D30FF4EE-35F2-45AD-95A5-AD722AD40DE8}" dt="2020-07-14T12:26:50.986" v="129" actId="790"/>
          <ac:spMkLst>
            <pc:docMk/>
            <pc:sldMk cId="1142611025" sldId="1920"/>
            <ac:spMk id="4" creationId="{0CD8665D-5A50-4F07-9D33-48CCD3FD74C7}"/>
          </ac:spMkLst>
        </pc:spChg>
      </pc:sldChg>
      <pc:sldChg chg="modSp mod modNotes">
        <pc:chgData name="Robert [Chillibreeze]" userId="8fe5ebfe-980d-441d-bbff-8c5265b810b8" providerId="ADAL" clId="{D30FF4EE-35F2-45AD-95A5-AD722AD40DE8}" dt="2020-07-14T12:26:50.992" v="138" actId="790"/>
        <pc:sldMkLst>
          <pc:docMk/>
          <pc:sldMk cId="2908550933" sldId="1921"/>
        </pc:sldMkLst>
        <pc:spChg chg="mod">
          <ac:chgData name="Robert [Chillibreeze]" userId="8fe5ebfe-980d-441d-bbff-8c5265b810b8" providerId="ADAL" clId="{D30FF4EE-35F2-45AD-95A5-AD722AD40DE8}" dt="2020-07-14T12:26:50.990" v="134" actId="790"/>
          <ac:spMkLst>
            <pc:docMk/>
            <pc:sldMk cId="2908550933" sldId="1921"/>
            <ac:spMk id="2" creationId="{5F8C406A-AF65-4E14-8531-F8709016331F}"/>
          </ac:spMkLst>
        </pc:spChg>
        <pc:spChg chg="mod">
          <ac:chgData name="Robert [Chillibreeze]" userId="8fe5ebfe-980d-441d-bbff-8c5265b810b8" providerId="ADAL" clId="{D30FF4EE-35F2-45AD-95A5-AD722AD40DE8}" dt="2020-07-14T12:26:50.990" v="135" actId="790"/>
          <ac:spMkLst>
            <pc:docMk/>
            <pc:sldMk cId="2908550933" sldId="1921"/>
            <ac:spMk id="23" creationId="{E81BCD7F-4C21-4896-B650-89843A80E6C1}"/>
          </ac:spMkLst>
        </pc:spChg>
        <pc:spChg chg="mod">
          <ac:chgData name="Robert [Chillibreeze]" userId="8fe5ebfe-980d-441d-bbff-8c5265b810b8" providerId="ADAL" clId="{D30FF4EE-35F2-45AD-95A5-AD722AD40DE8}" dt="2020-07-14T12:26:50.991" v="136" actId="790"/>
          <ac:spMkLst>
            <pc:docMk/>
            <pc:sldMk cId="2908550933" sldId="1921"/>
            <ac:spMk id="26" creationId="{21E52167-577D-4E45-A2D9-857417E486CF}"/>
          </ac:spMkLst>
        </pc:spChg>
      </pc:sldChg>
      <pc:sldChg chg="modSp mod modNotes">
        <pc:chgData name="Robert [Chillibreeze]" userId="8fe5ebfe-980d-441d-bbff-8c5265b810b8" providerId="ADAL" clId="{D30FF4EE-35F2-45AD-95A5-AD722AD40DE8}" dt="2020-07-14T12:47:02.362" v="1364" actId="962"/>
        <pc:sldMkLst>
          <pc:docMk/>
          <pc:sldMk cId="3884256370" sldId="1922"/>
        </pc:sldMkLst>
        <pc:spChg chg="mod">
          <ac:chgData name="Robert [Chillibreeze]" userId="8fe5ebfe-980d-441d-bbff-8c5265b810b8" providerId="ADAL" clId="{D30FF4EE-35F2-45AD-95A5-AD722AD40DE8}" dt="2020-07-14T12:26:50.993" v="139" actId="790"/>
          <ac:spMkLst>
            <pc:docMk/>
            <pc:sldMk cId="3884256370" sldId="1922"/>
            <ac:spMk id="2" creationId="{00000000-0000-0000-0000-000000000000}"/>
          </ac:spMkLst>
        </pc:spChg>
        <pc:picChg chg="mod">
          <ac:chgData name="Robert [Chillibreeze]" userId="8fe5ebfe-980d-441d-bbff-8c5265b810b8" providerId="ADAL" clId="{D30FF4EE-35F2-45AD-95A5-AD722AD40DE8}" dt="2020-07-14T12:47:02.362" v="1364" actId="962"/>
          <ac:picMkLst>
            <pc:docMk/>
            <pc:sldMk cId="3884256370" sldId="1922"/>
            <ac:picMk id="7" creationId="{1F1ECA1D-DC3D-4B04-AB74-01C9B3FFDC7D}"/>
          </ac:picMkLst>
        </pc:picChg>
      </pc:sldChg>
      <pc:sldChg chg="modSp mod modNotes">
        <pc:chgData name="Robert [Chillibreeze]" userId="8fe5ebfe-980d-441d-bbff-8c5265b810b8" providerId="ADAL" clId="{D30FF4EE-35F2-45AD-95A5-AD722AD40DE8}" dt="2020-07-14T12:26:51.010" v="166" actId="790"/>
        <pc:sldMkLst>
          <pc:docMk/>
          <pc:sldMk cId="2592074843" sldId="1923"/>
        </pc:sldMkLst>
        <pc:spChg chg="mod">
          <ac:chgData name="Robert [Chillibreeze]" userId="8fe5ebfe-980d-441d-bbff-8c5265b810b8" providerId="ADAL" clId="{D30FF4EE-35F2-45AD-95A5-AD722AD40DE8}" dt="2020-07-14T12:26:50.995" v="142" actId="790"/>
          <ac:spMkLst>
            <pc:docMk/>
            <pc:sldMk cId="2592074843" sldId="1923"/>
            <ac:spMk id="2" creationId="{00000000-0000-0000-0000-000000000000}"/>
          </ac:spMkLst>
        </pc:spChg>
        <pc:spChg chg="mod">
          <ac:chgData name="Robert [Chillibreeze]" userId="8fe5ebfe-980d-441d-bbff-8c5265b810b8" providerId="ADAL" clId="{D30FF4EE-35F2-45AD-95A5-AD722AD40DE8}" dt="2020-07-14T12:26:50.995" v="143" actId="790"/>
          <ac:spMkLst>
            <pc:docMk/>
            <pc:sldMk cId="2592074843" sldId="1923"/>
            <ac:spMk id="123" creationId="{CE30E1B3-033A-4D34-83D4-B10C1FD80792}"/>
          </ac:spMkLst>
        </pc:spChg>
        <pc:spChg chg="mod">
          <ac:chgData name="Robert [Chillibreeze]" userId="8fe5ebfe-980d-441d-bbff-8c5265b810b8" providerId="ADAL" clId="{D30FF4EE-35F2-45AD-95A5-AD722AD40DE8}" dt="2020-07-14T12:26:50.996" v="144" actId="790"/>
          <ac:spMkLst>
            <pc:docMk/>
            <pc:sldMk cId="2592074843" sldId="1923"/>
            <ac:spMk id="126" creationId="{1F933AD6-027F-40B1-ADE3-98FDDE1E9196}"/>
          </ac:spMkLst>
        </pc:spChg>
        <pc:spChg chg="mod">
          <ac:chgData name="Robert [Chillibreeze]" userId="8fe5ebfe-980d-441d-bbff-8c5265b810b8" providerId="ADAL" clId="{D30FF4EE-35F2-45AD-95A5-AD722AD40DE8}" dt="2020-07-14T12:26:50.997" v="145" actId="790"/>
          <ac:spMkLst>
            <pc:docMk/>
            <pc:sldMk cId="2592074843" sldId="1923"/>
            <ac:spMk id="129" creationId="{7958AC33-21A9-49FD-BD61-B83CB9EDE5BD}"/>
          </ac:spMkLst>
        </pc:spChg>
        <pc:spChg chg="mod">
          <ac:chgData name="Robert [Chillibreeze]" userId="8fe5ebfe-980d-441d-bbff-8c5265b810b8" providerId="ADAL" clId="{D30FF4EE-35F2-45AD-95A5-AD722AD40DE8}" dt="2020-07-14T12:26:50.997" v="146" actId="790"/>
          <ac:spMkLst>
            <pc:docMk/>
            <pc:sldMk cId="2592074843" sldId="1923"/>
            <ac:spMk id="130" creationId="{FC32A40B-ABB1-45F5-9858-3B0577647A4B}"/>
          </ac:spMkLst>
        </pc:spChg>
        <pc:spChg chg="mod">
          <ac:chgData name="Robert [Chillibreeze]" userId="8fe5ebfe-980d-441d-bbff-8c5265b810b8" providerId="ADAL" clId="{D30FF4EE-35F2-45AD-95A5-AD722AD40DE8}" dt="2020-07-14T12:26:50.999" v="147" actId="790"/>
          <ac:spMkLst>
            <pc:docMk/>
            <pc:sldMk cId="2592074843" sldId="1923"/>
            <ac:spMk id="133" creationId="{176AE616-E354-4B17-8CC9-E1623915F4F2}"/>
          </ac:spMkLst>
        </pc:spChg>
        <pc:spChg chg="mod">
          <ac:chgData name="Robert [Chillibreeze]" userId="8fe5ebfe-980d-441d-bbff-8c5265b810b8" providerId="ADAL" clId="{D30FF4EE-35F2-45AD-95A5-AD722AD40DE8}" dt="2020-07-14T12:26:50.999" v="148" actId="790"/>
          <ac:spMkLst>
            <pc:docMk/>
            <pc:sldMk cId="2592074843" sldId="1923"/>
            <ac:spMk id="134" creationId="{319380AC-8D9A-4F86-9E5E-D999B5F4AE52}"/>
          </ac:spMkLst>
        </pc:spChg>
        <pc:spChg chg="mod">
          <ac:chgData name="Robert [Chillibreeze]" userId="8fe5ebfe-980d-441d-bbff-8c5265b810b8" providerId="ADAL" clId="{D30FF4EE-35F2-45AD-95A5-AD722AD40DE8}" dt="2020-07-14T12:26:51" v="149" actId="790"/>
          <ac:spMkLst>
            <pc:docMk/>
            <pc:sldMk cId="2592074843" sldId="1923"/>
            <ac:spMk id="135" creationId="{D8C4ACFA-2274-4046-873D-30D7B5636165}"/>
          </ac:spMkLst>
        </pc:spChg>
        <pc:spChg chg="mod">
          <ac:chgData name="Robert [Chillibreeze]" userId="8fe5ebfe-980d-441d-bbff-8c5265b810b8" providerId="ADAL" clId="{D30FF4EE-35F2-45AD-95A5-AD722AD40DE8}" dt="2020-07-14T12:26:51" v="150" actId="790"/>
          <ac:spMkLst>
            <pc:docMk/>
            <pc:sldMk cId="2592074843" sldId="1923"/>
            <ac:spMk id="136" creationId="{E2BFD07A-5488-44BC-88D4-73941CAF6B46}"/>
          </ac:spMkLst>
        </pc:spChg>
        <pc:spChg chg="mod">
          <ac:chgData name="Robert [Chillibreeze]" userId="8fe5ebfe-980d-441d-bbff-8c5265b810b8" providerId="ADAL" clId="{D30FF4EE-35F2-45AD-95A5-AD722AD40DE8}" dt="2020-07-14T12:26:51.001" v="151" actId="790"/>
          <ac:spMkLst>
            <pc:docMk/>
            <pc:sldMk cId="2592074843" sldId="1923"/>
            <ac:spMk id="137" creationId="{EC49C6C1-628A-401A-9852-BBE90885EFCD}"/>
          </ac:spMkLst>
        </pc:spChg>
        <pc:spChg chg="mod">
          <ac:chgData name="Robert [Chillibreeze]" userId="8fe5ebfe-980d-441d-bbff-8c5265b810b8" providerId="ADAL" clId="{D30FF4EE-35F2-45AD-95A5-AD722AD40DE8}" dt="2020-07-14T12:26:51.001" v="152" actId="790"/>
          <ac:spMkLst>
            <pc:docMk/>
            <pc:sldMk cId="2592074843" sldId="1923"/>
            <ac:spMk id="138" creationId="{A6EDCBDE-9CBD-4E3C-8B75-803193ECB217}"/>
          </ac:spMkLst>
        </pc:spChg>
        <pc:spChg chg="mod">
          <ac:chgData name="Robert [Chillibreeze]" userId="8fe5ebfe-980d-441d-bbff-8c5265b810b8" providerId="ADAL" clId="{D30FF4EE-35F2-45AD-95A5-AD722AD40DE8}" dt="2020-07-14T12:26:51.002" v="153" actId="790"/>
          <ac:spMkLst>
            <pc:docMk/>
            <pc:sldMk cId="2592074843" sldId="1923"/>
            <ac:spMk id="139" creationId="{F3A6E40A-6DE1-466B-AE68-B0AEF8789EE0}"/>
          </ac:spMkLst>
        </pc:spChg>
        <pc:spChg chg="mod">
          <ac:chgData name="Robert [Chillibreeze]" userId="8fe5ebfe-980d-441d-bbff-8c5265b810b8" providerId="ADAL" clId="{D30FF4EE-35F2-45AD-95A5-AD722AD40DE8}" dt="2020-07-14T12:26:51.003" v="154" actId="790"/>
          <ac:spMkLst>
            <pc:docMk/>
            <pc:sldMk cId="2592074843" sldId="1923"/>
            <ac:spMk id="140" creationId="{43E60C46-3CBB-4AA6-8B98-ED918B360465}"/>
          </ac:spMkLst>
        </pc:spChg>
        <pc:spChg chg="mod">
          <ac:chgData name="Robert [Chillibreeze]" userId="8fe5ebfe-980d-441d-bbff-8c5265b810b8" providerId="ADAL" clId="{D30FF4EE-35F2-45AD-95A5-AD722AD40DE8}" dt="2020-07-14T12:26:51.003" v="155" actId="790"/>
          <ac:spMkLst>
            <pc:docMk/>
            <pc:sldMk cId="2592074843" sldId="1923"/>
            <ac:spMk id="141" creationId="{C3DDC46D-DCD3-4E5C-8C93-B83A2BC35AC3}"/>
          </ac:spMkLst>
        </pc:spChg>
        <pc:spChg chg="mod">
          <ac:chgData name="Robert [Chillibreeze]" userId="8fe5ebfe-980d-441d-bbff-8c5265b810b8" providerId="ADAL" clId="{D30FF4EE-35F2-45AD-95A5-AD722AD40DE8}" dt="2020-07-14T12:26:51.008" v="162" actId="790"/>
          <ac:spMkLst>
            <pc:docMk/>
            <pc:sldMk cId="2592074843" sldId="1923"/>
            <ac:spMk id="146" creationId="{2008E22E-3A47-48E7-8DE1-722A7B53EC4D}"/>
          </ac:spMkLst>
        </pc:spChg>
        <pc:spChg chg="mod">
          <ac:chgData name="Robert [Chillibreeze]" userId="8fe5ebfe-980d-441d-bbff-8c5265b810b8" providerId="ADAL" clId="{D30FF4EE-35F2-45AD-95A5-AD722AD40DE8}" dt="2020-07-14T12:26:51.008" v="163" actId="790"/>
          <ac:spMkLst>
            <pc:docMk/>
            <pc:sldMk cId="2592074843" sldId="1923"/>
            <ac:spMk id="147" creationId="{6985BEAC-56A0-415A-9114-4365375D6DA4}"/>
          </ac:spMkLst>
        </pc:spChg>
        <pc:spChg chg="mod">
          <ac:chgData name="Robert [Chillibreeze]" userId="8fe5ebfe-980d-441d-bbff-8c5265b810b8" providerId="ADAL" clId="{D30FF4EE-35F2-45AD-95A5-AD722AD40DE8}" dt="2020-07-14T12:26:51.006" v="160" actId="790"/>
          <ac:spMkLst>
            <pc:docMk/>
            <pc:sldMk cId="2592074843" sldId="1923"/>
            <ac:spMk id="148" creationId="{543941C5-D1D3-4D7E-A35C-7296B8BE1DFF}"/>
          </ac:spMkLst>
        </pc:spChg>
        <pc:spChg chg="mod">
          <ac:chgData name="Robert [Chillibreeze]" userId="8fe5ebfe-980d-441d-bbff-8c5265b810b8" providerId="ADAL" clId="{D30FF4EE-35F2-45AD-95A5-AD722AD40DE8}" dt="2020-07-14T12:26:51.007" v="161" actId="790"/>
          <ac:spMkLst>
            <pc:docMk/>
            <pc:sldMk cId="2592074843" sldId="1923"/>
            <ac:spMk id="149" creationId="{FEDC231E-E871-4086-9A3F-BE19CEF21107}"/>
          </ac:spMkLst>
        </pc:spChg>
        <pc:spChg chg="mod">
          <ac:chgData name="Robert [Chillibreeze]" userId="8fe5ebfe-980d-441d-bbff-8c5265b810b8" providerId="ADAL" clId="{D30FF4EE-35F2-45AD-95A5-AD722AD40DE8}" dt="2020-07-14T12:26:51.005" v="158" actId="790"/>
          <ac:spMkLst>
            <pc:docMk/>
            <pc:sldMk cId="2592074843" sldId="1923"/>
            <ac:spMk id="150" creationId="{56FD82F7-97AA-4C4D-B0F9-ADA76206AF6B}"/>
          </ac:spMkLst>
        </pc:spChg>
        <pc:spChg chg="mod">
          <ac:chgData name="Robert [Chillibreeze]" userId="8fe5ebfe-980d-441d-bbff-8c5265b810b8" providerId="ADAL" clId="{D30FF4EE-35F2-45AD-95A5-AD722AD40DE8}" dt="2020-07-14T12:26:51.006" v="159" actId="790"/>
          <ac:spMkLst>
            <pc:docMk/>
            <pc:sldMk cId="2592074843" sldId="1923"/>
            <ac:spMk id="151" creationId="{92C23330-8482-47E8-8F03-E03ABA5FC3A8}"/>
          </ac:spMkLst>
        </pc:spChg>
        <pc:spChg chg="mod">
          <ac:chgData name="Robert [Chillibreeze]" userId="8fe5ebfe-980d-441d-bbff-8c5265b810b8" providerId="ADAL" clId="{D30FF4EE-35F2-45AD-95A5-AD722AD40DE8}" dt="2020-07-14T12:26:51.004" v="156" actId="790"/>
          <ac:spMkLst>
            <pc:docMk/>
            <pc:sldMk cId="2592074843" sldId="1923"/>
            <ac:spMk id="152" creationId="{892E8CFF-3138-4AE4-A1BA-EAB4FEA11F8F}"/>
          </ac:spMkLst>
        </pc:spChg>
        <pc:spChg chg="mod">
          <ac:chgData name="Robert [Chillibreeze]" userId="8fe5ebfe-980d-441d-bbff-8c5265b810b8" providerId="ADAL" clId="{D30FF4EE-35F2-45AD-95A5-AD722AD40DE8}" dt="2020-07-14T12:26:51.005" v="157" actId="790"/>
          <ac:spMkLst>
            <pc:docMk/>
            <pc:sldMk cId="2592074843" sldId="1923"/>
            <ac:spMk id="153" creationId="{EF4824AB-ED02-44D1-8FC5-546B90037A50}"/>
          </ac:spMkLst>
        </pc:spChg>
        <pc:spChg chg="mod">
          <ac:chgData name="Robert [Chillibreeze]" userId="8fe5ebfe-980d-441d-bbff-8c5265b810b8" providerId="ADAL" clId="{D30FF4EE-35F2-45AD-95A5-AD722AD40DE8}" dt="2020-07-14T12:26:51.009" v="164"/>
          <ac:spMkLst>
            <pc:docMk/>
            <pc:sldMk cId="2592074843" sldId="1923"/>
            <ac:spMk id="156" creationId="{067C95A5-5FDE-4CAF-A5F5-0D3F8B6B6384}"/>
          </ac:spMkLst>
        </pc:spChg>
      </pc:sldChg>
      <pc:sldChg chg="modSp mod modNotes">
        <pc:chgData name="Robert [Chillibreeze]" userId="8fe5ebfe-980d-441d-bbff-8c5265b810b8" providerId="ADAL" clId="{D30FF4EE-35F2-45AD-95A5-AD722AD40DE8}" dt="2020-07-14T12:26:50.896" v="2" actId="790"/>
        <pc:sldMkLst>
          <pc:docMk/>
          <pc:sldMk cId="2559627105" sldId="1924"/>
        </pc:sldMkLst>
        <pc:spChg chg="mod">
          <ac:chgData name="Robert [Chillibreeze]" userId="8fe5ebfe-980d-441d-bbff-8c5265b810b8" providerId="ADAL" clId="{D30FF4EE-35F2-45AD-95A5-AD722AD40DE8}" dt="2020-07-14T12:26:50.893" v="0" actId="790"/>
          <ac:spMkLst>
            <pc:docMk/>
            <pc:sldMk cId="2559627105" sldId="1924"/>
            <ac:spMk id="2" creationId="{06456474-6022-48BB-A434-CF09068ED1E2}"/>
          </ac:spMkLst>
        </pc:spChg>
      </pc:sldChg>
      <pc:sldChg chg="modSp mod modNotes">
        <pc:chgData name="Robert [Chillibreeze]" userId="8fe5ebfe-980d-441d-bbff-8c5265b810b8" providerId="ADAL" clId="{D30FF4EE-35F2-45AD-95A5-AD722AD40DE8}" dt="2020-07-14T12:26:50.903" v="7" actId="790"/>
        <pc:sldMkLst>
          <pc:docMk/>
          <pc:sldMk cId="726231794" sldId="1925"/>
        </pc:sldMkLst>
        <pc:spChg chg="mod">
          <ac:chgData name="Robert [Chillibreeze]" userId="8fe5ebfe-980d-441d-bbff-8c5265b810b8" providerId="ADAL" clId="{D30FF4EE-35F2-45AD-95A5-AD722AD40DE8}" dt="2020-07-14T12:26:50.896" v="3" actId="790"/>
          <ac:spMkLst>
            <pc:docMk/>
            <pc:sldMk cId="726231794" sldId="1925"/>
            <ac:spMk id="4" creationId="{0CD8665D-5A50-4F07-9D33-48CCD3FD74C7}"/>
          </ac:spMkLst>
        </pc:spChg>
      </pc:sldChg>
      <pc:sldChg chg="modSp mod modNotes">
        <pc:chgData name="Robert [Chillibreeze]" userId="8fe5ebfe-980d-441d-bbff-8c5265b810b8" providerId="ADAL" clId="{D30FF4EE-35F2-45AD-95A5-AD722AD40DE8}" dt="2020-07-14T12:26:50.911" v="22" actId="790"/>
        <pc:sldMkLst>
          <pc:docMk/>
          <pc:sldMk cId="1663750524" sldId="1926"/>
        </pc:sldMkLst>
        <pc:spChg chg="mod">
          <ac:chgData name="Robert [Chillibreeze]" userId="8fe5ebfe-980d-441d-bbff-8c5265b810b8" providerId="ADAL" clId="{D30FF4EE-35F2-45AD-95A5-AD722AD40DE8}" dt="2020-07-14T12:26:50.904" v="8" actId="790"/>
          <ac:spMkLst>
            <pc:docMk/>
            <pc:sldMk cId="1663750524" sldId="1926"/>
            <ac:spMk id="2" creationId="{D0161B9C-B4A1-4E8B-BDD0-8D4B9DE9519A}"/>
          </ac:spMkLst>
        </pc:spChg>
        <pc:spChg chg="mod">
          <ac:chgData name="Robert [Chillibreeze]" userId="8fe5ebfe-980d-441d-bbff-8c5265b810b8" providerId="ADAL" clId="{D30FF4EE-35F2-45AD-95A5-AD722AD40DE8}" dt="2020-07-14T12:26:50.904" v="9" actId="790"/>
          <ac:spMkLst>
            <pc:docMk/>
            <pc:sldMk cId="1663750524" sldId="1926"/>
            <ac:spMk id="315" creationId="{55876EEA-6AA6-45BC-A939-2D23784C0D7F}"/>
          </ac:spMkLst>
        </pc:spChg>
        <pc:spChg chg="mod">
          <ac:chgData name="Robert [Chillibreeze]" userId="8fe5ebfe-980d-441d-bbff-8c5265b810b8" providerId="ADAL" clId="{D30FF4EE-35F2-45AD-95A5-AD722AD40DE8}" dt="2020-07-14T12:26:50.905" v="10" actId="790"/>
          <ac:spMkLst>
            <pc:docMk/>
            <pc:sldMk cId="1663750524" sldId="1926"/>
            <ac:spMk id="319" creationId="{1668C592-588B-4E40-8053-C083C77FDDAF}"/>
          </ac:spMkLst>
        </pc:spChg>
        <pc:spChg chg="mod">
          <ac:chgData name="Robert [Chillibreeze]" userId="8fe5ebfe-980d-441d-bbff-8c5265b810b8" providerId="ADAL" clId="{D30FF4EE-35F2-45AD-95A5-AD722AD40DE8}" dt="2020-07-14T12:26:50.905" v="11" actId="790"/>
          <ac:spMkLst>
            <pc:docMk/>
            <pc:sldMk cId="1663750524" sldId="1926"/>
            <ac:spMk id="323" creationId="{1E43FE66-14E0-41A2-BA94-33BF21DF569C}"/>
          </ac:spMkLst>
        </pc:spChg>
        <pc:spChg chg="mod">
          <ac:chgData name="Robert [Chillibreeze]" userId="8fe5ebfe-980d-441d-bbff-8c5265b810b8" providerId="ADAL" clId="{D30FF4EE-35F2-45AD-95A5-AD722AD40DE8}" dt="2020-07-14T12:26:50.906" v="12" actId="790"/>
          <ac:spMkLst>
            <pc:docMk/>
            <pc:sldMk cId="1663750524" sldId="1926"/>
            <ac:spMk id="327" creationId="{1F98DF75-4A0E-4A03-83AB-9C46E273DD23}"/>
          </ac:spMkLst>
        </pc:spChg>
        <pc:spChg chg="mod">
          <ac:chgData name="Robert [Chillibreeze]" userId="8fe5ebfe-980d-441d-bbff-8c5265b810b8" providerId="ADAL" clId="{D30FF4EE-35F2-45AD-95A5-AD722AD40DE8}" dt="2020-07-14T12:26:50.906" v="13" actId="790"/>
          <ac:spMkLst>
            <pc:docMk/>
            <pc:sldMk cId="1663750524" sldId="1926"/>
            <ac:spMk id="331" creationId="{F651A9F4-2B44-4A21-BFB4-B6EE93820272}"/>
          </ac:spMkLst>
        </pc:spChg>
        <pc:spChg chg="mod">
          <ac:chgData name="Robert [Chillibreeze]" userId="8fe5ebfe-980d-441d-bbff-8c5265b810b8" providerId="ADAL" clId="{D30FF4EE-35F2-45AD-95A5-AD722AD40DE8}" dt="2020-07-14T12:26:50.907" v="14" actId="790"/>
          <ac:spMkLst>
            <pc:docMk/>
            <pc:sldMk cId="1663750524" sldId="1926"/>
            <ac:spMk id="335" creationId="{018A972D-3C33-43CA-BEB5-9AD0A8B3DC32}"/>
          </ac:spMkLst>
        </pc:spChg>
        <pc:spChg chg="mod">
          <ac:chgData name="Robert [Chillibreeze]" userId="8fe5ebfe-980d-441d-bbff-8c5265b810b8" providerId="ADAL" clId="{D30FF4EE-35F2-45AD-95A5-AD722AD40DE8}" dt="2020-07-14T12:26:50.907" v="15" actId="790"/>
          <ac:spMkLst>
            <pc:docMk/>
            <pc:sldMk cId="1663750524" sldId="1926"/>
            <ac:spMk id="339" creationId="{5CC89907-9411-4751-AF84-A78E57633C64}"/>
          </ac:spMkLst>
        </pc:spChg>
        <pc:spChg chg="mod">
          <ac:chgData name="Robert [Chillibreeze]" userId="8fe5ebfe-980d-441d-bbff-8c5265b810b8" providerId="ADAL" clId="{D30FF4EE-35F2-45AD-95A5-AD722AD40DE8}" dt="2020-07-14T12:26:50.908" v="16" actId="790"/>
          <ac:spMkLst>
            <pc:docMk/>
            <pc:sldMk cId="1663750524" sldId="1926"/>
            <ac:spMk id="343" creationId="{7C41524B-EFFF-48C7-AEE4-8A7A48B21FD6}"/>
          </ac:spMkLst>
        </pc:spChg>
        <pc:spChg chg="mod">
          <ac:chgData name="Robert [Chillibreeze]" userId="8fe5ebfe-980d-441d-bbff-8c5265b810b8" providerId="ADAL" clId="{D30FF4EE-35F2-45AD-95A5-AD722AD40DE8}" dt="2020-07-14T12:26:50.908" v="17" actId="790"/>
          <ac:spMkLst>
            <pc:docMk/>
            <pc:sldMk cId="1663750524" sldId="1926"/>
            <ac:spMk id="347" creationId="{88DBB555-1092-41B3-816D-A8CB43FEE833}"/>
          </ac:spMkLst>
        </pc:spChg>
        <pc:spChg chg="mod">
          <ac:chgData name="Robert [Chillibreeze]" userId="8fe5ebfe-980d-441d-bbff-8c5265b810b8" providerId="ADAL" clId="{D30FF4EE-35F2-45AD-95A5-AD722AD40DE8}" dt="2020-07-14T12:26:50.909" v="18" actId="790"/>
          <ac:spMkLst>
            <pc:docMk/>
            <pc:sldMk cId="1663750524" sldId="1926"/>
            <ac:spMk id="351" creationId="{64207E7C-3839-48ED-9DC4-B563B57ED881}"/>
          </ac:spMkLst>
        </pc:spChg>
      </pc:sldChg>
      <pc:sldChg chg="modSp mod modNotes">
        <pc:chgData name="Robert [Chillibreeze]" userId="8fe5ebfe-980d-441d-bbff-8c5265b810b8" providerId="ADAL" clId="{D30FF4EE-35F2-45AD-95A5-AD722AD40DE8}" dt="2020-07-14T12:26:50.917" v="32" actId="790"/>
        <pc:sldMkLst>
          <pc:docMk/>
          <pc:sldMk cId="3867718353" sldId="1927"/>
        </pc:sldMkLst>
        <pc:spChg chg="mod">
          <ac:chgData name="Robert [Chillibreeze]" userId="8fe5ebfe-980d-441d-bbff-8c5265b810b8" providerId="ADAL" clId="{D30FF4EE-35F2-45AD-95A5-AD722AD40DE8}" dt="2020-07-14T12:26:50.912" v="23" actId="790"/>
          <ac:spMkLst>
            <pc:docMk/>
            <pc:sldMk cId="3867718353" sldId="1927"/>
            <ac:spMk id="6" creationId="{762C1954-D56F-4BC7-9F89-2917679A3D7C}"/>
          </ac:spMkLst>
        </pc:spChg>
        <pc:spChg chg="mod">
          <ac:chgData name="Robert [Chillibreeze]" userId="8fe5ebfe-980d-441d-bbff-8c5265b810b8" providerId="ADAL" clId="{D30FF4EE-35F2-45AD-95A5-AD722AD40DE8}" dt="2020-07-14T12:26:50.912" v="24" actId="790"/>
          <ac:spMkLst>
            <pc:docMk/>
            <pc:sldMk cId="3867718353" sldId="1927"/>
            <ac:spMk id="55" creationId="{19DF8E13-F7AF-4841-BE22-859418D5E300}"/>
          </ac:spMkLst>
        </pc:spChg>
        <pc:spChg chg="mod">
          <ac:chgData name="Robert [Chillibreeze]" userId="8fe5ebfe-980d-441d-bbff-8c5265b810b8" providerId="ADAL" clId="{D30FF4EE-35F2-45AD-95A5-AD722AD40DE8}" dt="2020-07-14T12:26:50.913" v="25" actId="790"/>
          <ac:spMkLst>
            <pc:docMk/>
            <pc:sldMk cId="3867718353" sldId="1927"/>
            <ac:spMk id="59" creationId="{FC8A3D39-28C6-41F3-8D81-293DC1107A53}"/>
          </ac:spMkLst>
        </pc:spChg>
        <pc:spChg chg="mod">
          <ac:chgData name="Robert [Chillibreeze]" userId="8fe5ebfe-980d-441d-bbff-8c5265b810b8" providerId="ADAL" clId="{D30FF4EE-35F2-45AD-95A5-AD722AD40DE8}" dt="2020-07-14T12:26:50.913" v="26" actId="790"/>
          <ac:spMkLst>
            <pc:docMk/>
            <pc:sldMk cId="3867718353" sldId="1927"/>
            <ac:spMk id="64" creationId="{F4539943-DE5F-43CE-99DA-36E1F85FF740}"/>
          </ac:spMkLst>
        </pc:spChg>
        <pc:spChg chg="mod">
          <ac:chgData name="Robert [Chillibreeze]" userId="8fe5ebfe-980d-441d-bbff-8c5265b810b8" providerId="ADAL" clId="{D30FF4EE-35F2-45AD-95A5-AD722AD40DE8}" dt="2020-07-14T12:26:50.914" v="27" actId="790"/>
          <ac:spMkLst>
            <pc:docMk/>
            <pc:sldMk cId="3867718353" sldId="1927"/>
            <ac:spMk id="71" creationId="{1DE2D984-1BBC-439A-85C0-F8FD9B5F7C6B}"/>
          </ac:spMkLst>
        </pc:spChg>
        <pc:spChg chg="mod">
          <ac:chgData name="Robert [Chillibreeze]" userId="8fe5ebfe-980d-441d-bbff-8c5265b810b8" providerId="ADAL" clId="{D30FF4EE-35F2-45AD-95A5-AD722AD40DE8}" dt="2020-07-14T12:26:50.915" v="28" actId="790"/>
          <ac:spMkLst>
            <pc:docMk/>
            <pc:sldMk cId="3867718353" sldId="1927"/>
            <ac:spMk id="78" creationId="{58331368-FBBB-4C55-AE12-7D9BC971992A}"/>
          </ac:spMkLst>
        </pc:spChg>
      </pc:sldChg>
      <pc:sldChg chg="modSp mod modNotes">
        <pc:chgData name="Robert [Chillibreeze]" userId="8fe5ebfe-980d-441d-bbff-8c5265b810b8" providerId="ADAL" clId="{D30FF4EE-35F2-45AD-95A5-AD722AD40DE8}" dt="2020-07-14T12:26:50.921" v="37" actId="790"/>
        <pc:sldMkLst>
          <pc:docMk/>
          <pc:sldMk cId="664410168" sldId="1928"/>
        </pc:sldMkLst>
        <pc:spChg chg="mod">
          <ac:chgData name="Robert [Chillibreeze]" userId="8fe5ebfe-980d-441d-bbff-8c5265b810b8" providerId="ADAL" clId="{D30FF4EE-35F2-45AD-95A5-AD722AD40DE8}" dt="2020-07-14T12:26:50.918" v="33" actId="790"/>
          <ac:spMkLst>
            <pc:docMk/>
            <pc:sldMk cId="664410168" sldId="1928"/>
            <ac:spMk id="4" creationId="{0CD8665D-5A50-4F07-9D33-48CCD3FD74C7}"/>
          </ac:spMkLst>
        </pc:spChg>
      </pc:sldChg>
      <pc:sldChg chg="modSp mod modNotes">
        <pc:chgData name="Robert [Chillibreeze]" userId="8fe5ebfe-980d-441d-bbff-8c5265b810b8" providerId="ADAL" clId="{D30FF4EE-35F2-45AD-95A5-AD722AD40DE8}" dt="2020-07-14T12:26:50.926" v="45" actId="790"/>
        <pc:sldMkLst>
          <pc:docMk/>
          <pc:sldMk cId="48098720" sldId="1929"/>
        </pc:sldMkLst>
        <pc:spChg chg="mod">
          <ac:chgData name="Robert [Chillibreeze]" userId="8fe5ebfe-980d-441d-bbff-8c5265b810b8" providerId="ADAL" clId="{D30FF4EE-35F2-45AD-95A5-AD722AD40DE8}" dt="2020-07-14T12:26:50.922" v="38" actId="790"/>
          <ac:spMkLst>
            <pc:docMk/>
            <pc:sldMk cId="48098720" sldId="1929"/>
            <ac:spMk id="2" creationId="{5F4B0404-D691-41F9-A154-BBA3D26E35C0}"/>
          </ac:spMkLst>
        </pc:spChg>
        <pc:spChg chg="mod">
          <ac:chgData name="Robert [Chillibreeze]" userId="8fe5ebfe-980d-441d-bbff-8c5265b810b8" providerId="ADAL" clId="{D30FF4EE-35F2-45AD-95A5-AD722AD40DE8}" dt="2020-07-14T12:26:50.922" v="39" actId="790"/>
          <ac:spMkLst>
            <pc:docMk/>
            <pc:sldMk cId="48098720" sldId="1929"/>
            <ac:spMk id="38" creationId="{F6FB4651-E3DA-491B-A8D4-8115F6385A9E}"/>
          </ac:spMkLst>
        </pc:spChg>
        <pc:spChg chg="mod">
          <ac:chgData name="Robert [Chillibreeze]" userId="8fe5ebfe-980d-441d-bbff-8c5265b810b8" providerId="ADAL" clId="{D30FF4EE-35F2-45AD-95A5-AD722AD40DE8}" dt="2020-07-14T12:26:50.923" v="40" actId="790"/>
          <ac:spMkLst>
            <pc:docMk/>
            <pc:sldMk cId="48098720" sldId="1929"/>
            <ac:spMk id="43" creationId="{8C1616C4-7ECE-40E9-B5DA-18FD9EF276AC}"/>
          </ac:spMkLst>
        </pc:spChg>
        <pc:spChg chg="mod">
          <ac:chgData name="Robert [Chillibreeze]" userId="8fe5ebfe-980d-441d-bbff-8c5265b810b8" providerId="ADAL" clId="{D30FF4EE-35F2-45AD-95A5-AD722AD40DE8}" dt="2020-07-14T12:26:50.924" v="41" actId="790"/>
          <ac:spMkLst>
            <pc:docMk/>
            <pc:sldMk cId="48098720" sldId="1929"/>
            <ac:spMk id="48" creationId="{D6EF523D-EF60-4135-8B04-5F9E01032CF3}"/>
          </ac:spMkLst>
        </pc:spChg>
      </pc:sldChg>
    </pc:docChg>
  </pc:docChgLst>
  <pc:docChgLst>
    <pc:chgData name="Moirangthem Suresh Singh [Chillibreeze]" userId="f06758bc-9008-4d0e-8b8a-e89442bfaf22" providerId="ADAL" clId="{5887346C-F8F9-42F0-A9B8-1F672A47E160}"/>
    <pc:docChg chg="undo redo custSel addSld delSld modSld">
      <pc:chgData name="Moirangthem Suresh Singh [Chillibreeze]" userId="f06758bc-9008-4d0e-8b8a-e89442bfaf22" providerId="ADAL" clId="{5887346C-F8F9-42F0-A9B8-1F672A47E160}" dt="2020-07-14T17:34:21.901" v="1343" actId="13244"/>
      <pc:docMkLst>
        <pc:docMk/>
      </pc:docMkLst>
      <pc:sldChg chg="addSp delSp modSp mod">
        <pc:chgData name="Moirangthem Suresh Singh [Chillibreeze]" userId="f06758bc-9008-4d0e-8b8a-e89442bfaf22" providerId="ADAL" clId="{5887346C-F8F9-42F0-A9B8-1F672A47E160}" dt="2020-07-14T12:50:03.140" v="1071" actId="20577"/>
        <pc:sldMkLst>
          <pc:docMk/>
          <pc:sldMk cId="3746766023" sldId="1865"/>
        </pc:sldMkLst>
        <pc:spChg chg="mod">
          <ac:chgData name="Moirangthem Suresh Singh [Chillibreeze]" userId="f06758bc-9008-4d0e-8b8a-e89442bfaf22" providerId="ADAL" clId="{5887346C-F8F9-42F0-A9B8-1F672A47E160}" dt="2020-07-14T12:50:03.140" v="1071" actId="20577"/>
          <ac:spMkLst>
            <pc:docMk/>
            <pc:sldMk cId="3746766023" sldId="1865"/>
            <ac:spMk id="4" creationId="{0CD8665D-5A50-4F07-9D33-48CCD3FD74C7}"/>
          </ac:spMkLst>
        </pc:spChg>
        <pc:picChg chg="del">
          <ac:chgData name="Moirangthem Suresh Singh [Chillibreeze]" userId="f06758bc-9008-4d0e-8b8a-e89442bfaf22" providerId="ADAL" clId="{5887346C-F8F9-42F0-A9B8-1F672A47E160}" dt="2020-07-14T11:48:09.267" v="80" actId="478"/>
          <ac:picMkLst>
            <pc:docMk/>
            <pc:sldMk cId="3746766023" sldId="1865"/>
            <ac:picMk id="2" creationId="{39F881D2-4419-4DF9-80B9-E89479FE48DE}"/>
          </ac:picMkLst>
        </pc:picChg>
        <pc:picChg chg="add mod">
          <ac:chgData name="Moirangthem Suresh Singh [Chillibreeze]" userId="f06758bc-9008-4d0e-8b8a-e89442bfaf22" providerId="ADAL" clId="{5887346C-F8F9-42F0-A9B8-1F672A47E160}" dt="2020-07-14T11:48:16" v="87" actId="1038"/>
          <ac:picMkLst>
            <pc:docMk/>
            <pc:sldMk cId="3746766023" sldId="1865"/>
            <ac:picMk id="3" creationId="{CD6D7020-DB2D-4FDF-B7EB-35B2AFB4ED42}"/>
          </ac:picMkLst>
        </pc:picChg>
      </pc:sldChg>
      <pc:sldChg chg="addSp delSp modSp mod">
        <pc:chgData name="Moirangthem Suresh Singh [Chillibreeze]" userId="f06758bc-9008-4d0e-8b8a-e89442bfaf22" providerId="ADAL" clId="{5887346C-F8F9-42F0-A9B8-1F672A47E160}" dt="2020-07-14T11:49:12.574" v="93"/>
        <pc:sldMkLst>
          <pc:docMk/>
          <pc:sldMk cId="147127208" sldId="1871"/>
        </pc:sldMkLst>
        <pc:spChg chg="mod">
          <ac:chgData name="Moirangthem Suresh Singh [Chillibreeze]" userId="f06758bc-9008-4d0e-8b8a-e89442bfaf22" providerId="ADAL" clId="{5887346C-F8F9-42F0-A9B8-1F672A47E160}" dt="2020-07-14T11:42:01.665" v="66"/>
          <ac:spMkLst>
            <pc:docMk/>
            <pc:sldMk cId="147127208" sldId="1871"/>
            <ac:spMk id="4" creationId="{0CD8665D-5A50-4F07-9D33-48CCD3FD74C7}"/>
          </ac:spMkLst>
        </pc:spChg>
        <pc:picChg chg="del">
          <ac:chgData name="Moirangthem Suresh Singh [Chillibreeze]" userId="f06758bc-9008-4d0e-8b8a-e89442bfaf22" providerId="ADAL" clId="{5887346C-F8F9-42F0-A9B8-1F672A47E160}" dt="2020-07-14T11:49:02.725" v="88" actId="478"/>
          <ac:picMkLst>
            <pc:docMk/>
            <pc:sldMk cId="147127208" sldId="1871"/>
            <ac:picMk id="2" creationId="{DF29C2DE-71B7-47D7-8ADB-D93CE19BF348}"/>
          </ac:picMkLst>
        </pc:picChg>
        <pc:picChg chg="add mod">
          <ac:chgData name="Moirangthem Suresh Singh [Chillibreeze]" userId="f06758bc-9008-4d0e-8b8a-e89442bfaf22" providerId="ADAL" clId="{5887346C-F8F9-42F0-A9B8-1F672A47E160}" dt="2020-07-14T11:49:12.574" v="93"/>
          <ac:picMkLst>
            <pc:docMk/>
            <pc:sldMk cId="147127208" sldId="1871"/>
            <ac:picMk id="3" creationId="{BEA8B2F3-DF64-43CA-88E1-1F124A464950}"/>
          </ac:picMkLst>
        </pc:picChg>
      </pc:sldChg>
      <pc:sldChg chg="modSp mod">
        <pc:chgData name="Moirangthem Suresh Singh [Chillibreeze]" userId="f06758bc-9008-4d0e-8b8a-e89442bfaf22" providerId="ADAL" clId="{5887346C-F8F9-42F0-A9B8-1F672A47E160}" dt="2020-07-14T11:43:11.757" v="73" actId="20577"/>
        <pc:sldMkLst>
          <pc:docMk/>
          <pc:sldMk cId="3060697331" sldId="1878"/>
        </pc:sldMkLst>
        <pc:spChg chg="mod">
          <ac:chgData name="Moirangthem Suresh Singh [Chillibreeze]" userId="f06758bc-9008-4d0e-8b8a-e89442bfaf22" providerId="ADAL" clId="{5887346C-F8F9-42F0-A9B8-1F672A47E160}" dt="2020-07-14T11:43:11.757" v="73" actId="20577"/>
          <ac:spMkLst>
            <pc:docMk/>
            <pc:sldMk cId="3060697331" sldId="1878"/>
            <ac:spMk id="4" creationId="{0CD8665D-5A50-4F07-9D33-48CCD3FD74C7}"/>
          </ac:spMkLst>
        </pc:spChg>
      </pc:sldChg>
      <pc:sldChg chg="modSp mod">
        <pc:chgData name="Moirangthem Suresh Singh [Chillibreeze]" userId="f06758bc-9008-4d0e-8b8a-e89442bfaf22" providerId="ADAL" clId="{5887346C-F8F9-42F0-A9B8-1F672A47E160}" dt="2020-07-14T13:10:17.980" v="1251" actId="2711"/>
        <pc:sldMkLst>
          <pc:docMk/>
          <pc:sldMk cId="2890598962" sldId="1882"/>
        </pc:sldMkLst>
        <pc:spChg chg="mod">
          <ac:chgData name="Moirangthem Suresh Singh [Chillibreeze]" userId="f06758bc-9008-4d0e-8b8a-e89442bfaf22" providerId="ADAL" clId="{5887346C-F8F9-42F0-A9B8-1F672A47E160}" dt="2020-07-14T13:10:17.980" v="1251" actId="2711"/>
          <ac:spMkLst>
            <pc:docMk/>
            <pc:sldMk cId="2890598962" sldId="1882"/>
            <ac:spMk id="8" creationId="{209DCE07-1D29-4CC3-B7E8-CFAEBD20FA68}"/>
          </ac:spMkLst>
        </pc:spChg>
        <pc:spChg chg="mod">
          <ac:chgData name="Moirangthem Suresh Singh [Chillibreeze]" userId="f06758bc-9008-4d0e-8b8a-e89442bfaf22" providerId="ADAL" clId="{5887346C-F8F9-42F0-A9B8-1F672A47E160}" dt="2020-07-14T13:10:17.980" v="1251" actId="2711"/>
          <ac:spMkLst>
            <pc:docMk/>
            <pc:sldMk cId="2890598962" sldId="1882"/>
            <ac:spMk id="9" creationId="{9EB2D287-4591-46F9-B02F-4266BA8CD33F}"/>
          </ac:spMkLst>
        </pc:spChg>
        <pc:picChg chg="mod modCrop">
          <ac:chgData name="Moirangthem Suresh Singh [Chillibreeze]" userId="f06758bc-9008-4d0e-8b8a-e89442bfaf22" providerId="ADAL" clId="{5887346C-F8F9-42F0-A9B8-1F672A47E160}" dt="2020-07-14T12:40:00.127" v="986" actId="962"/>
          <ac:picMkLst>
            <pc:docMk/>
            <pc:sldMk cId="2890598962" sldId="1882"/>
            <ac:picMk id="10" creationId="{AF2EE39B-BA7B-4CCA-AE56-2A394FD91B6B}"/>
          </ac:picMkLst>
        </pc:picChg>
      </pc:sldChg>
      <pc:sldChg chg="addSp delSp modSp mod">
        <pc:chgData name="Moirangthem Suresh Singh [Chillibreeze]" userId="f06758bc-9008-4d0e-8b8a-e89442bfaf22" providerId="ADAL" clId="{5887346C-F8F9-42F0-A9B8-1F672A47E160}" dt="2020-07-14T13:10:31.585" v="1253" actId="2711"/>
        <pc:sldMkLst>
          <pc:docMk/>
          <pc:sldMk cId="423546954" sldId="1883"/>
        </pc:sldMkLst>
        <pc:spChg chg="add mod">
          <ac:chgData name="Moirangthem Suresh Singh [Chillibreeze]" userId="f06758bc-9008-4d0e-8b8a-e89442bfaf22" providerId="ADAL" clId="{5887346C-F8F9-42F0-A9B8-1F672A47E160}" dt="2020-07-14T13:10:29.518" v="1252" actId="2711"/>
          <ac:spMkLst>
            <pc:docMk/>
            <pc:sldMk cId="423546954" sldId="1883"/>
            <ac:spMk id="8" creationId="{C4C0D5EC-252D-4322-91BB-05C8CDDE1149}"/>
          </ac:spMkLst>
        </pc:spChg>
        <pc:spChg chg="add mod">
          <ac:chgData name="Moirangthem Suresh Singh [Chillibreeze]" userId="f06758bc-9008-4d0e-8b8a-e89442bfaf22" providerId="ADAL" clId="{5887346C-F8F9-42F0-A9B8-1F672A47E160}" dt="2020-07-14T12:35:16.391" v="777" actId="2711"/>
          <ac:spMkLst>
            <pc:docMk/>
            <pc:sldMk cId="423546954" sldId="1883"/>
            <ac:spMk id="9" creationId="{FEEBC568-3819-460F-8D69-C8A33D22A259}"/>
          </ac:spMkLst>
        </pc:spChg>
        <pc:spChg chg="mod">
          <ac:chgData name="Moirangthem Suresh Singh [Chillibreeze]" userId="f06758bc-9008-4d0e-8b8a-e89442bfaf22" providerId="ADAL" clId="{5887346C-F8F9-42F0-A9B8-1F672A47E160}" dt="2020-07-14T13:10:29.518" v="1252" actId="2711"/>
          <ac:spMkLst>
            <pc:docMk/>
            <pc:sldMk cId="423546954" sldId="1883"/>
            <ac:spMk id="10" creationId="{D7394CF1-F6E4-4877-BBDF-CA5092FD7C5E}"/>
          </ac:spMkLst>
        </pc:spChg>
        <pc:spChg chg="mod">
          <ac:chgData name="Moirangthem Suresh Singh [Chillibreeze]" userId="f06758bc-9008-4d0e-8b8a-e89442bfaf22" providerId="ADAL" clId="{5887346C-F8F9-42F0-A9B8-1F672A47E160}" dt="2020-07-14T13:10:31.585" v="1253" actId="2711"/>
          <ac:spMkLst>
            <pc:docMk/>
            <pc:sldMk cId="423546954" sldId="1883"/>
            <ac:spMk id="11" creationId="{B2C46A4D-5307-433D-88A2-39D31C6E288C}"/>
          </ac:spMkLst>
        </pc:spChg>
        <pc:picChg chg="add mod modCrop">
          <ac:chgData name="Moirangthem Suresh Singh [Chillibreeze]" userId="f06758bc-9008-4d0e-8b8a-e89442bfaf22" providerId="ADAL" clId="{5887346C-F8F9-42F0-A9B8-1F672A47E160}" dt="2020-07-14T12:40:03.920" v="988" actId="962"/>
          <ac:picMkLst>
            <pc:docMk/>
            <pc:sldMk cId="423546954" sldId="1883"/>
            <ac:picMk id="2" creationId="{45F9F796-A16F-4E89-BFC9-AD0B1B7D0543}"/>
          </ac:picMkLst>
        </pc:picChg>
        <pc:picChg chg="del">
          <ac:chgData name="Moirangthem Suresh Singh [Chillibreeze]" userId="f06758bc-9008-4d0e-8b8a-e89442bfaf22" providerId="ADAL" clId="{5887346C-F8F9-42F0-A9B8-1F672A47E160}" dt="2020-07-14T12:32:22.517" v="720" actId="478"/>
          <ac:picMkLst>
            <pc:docMk/>
            <pc:sldMk cId="423546954" sldId="1883"/>
            <ac:picMk id="12" creationId="{AE7D6902-7BD1-4C58-A680-8CE52D8B31E8}"/>
          </ac:picMkLst>
        </pc:picChg>
      </pc:sldChg>
      <pc:sldChg chg="addSp delSp modSp mod">
        <pc:chgData name="Moirangthem Suresh Singh [Chillibreeze]" userId="f06758bc-9008-4d0e-8b8a-e89442bfaf22" providerId="ADAL" clId="{5887346C-F8F9-42F0-A9B8-1F672A47E160}" dt="2020-07-14T16:19:47.938" v="1264"/>
        <pc:sldMkLst>
          <pc:docMk/>
          <pc:sldMk cId="17080420" sldId="1884"/>
        </pc:sldMkLst>
        <pc:spChg chg="add mod">
          <ac:chgData name="Moirangthem Suresh Singh [Chillibreeze]" userId="f06758bc-9008-4d0e-8b8a-e89442bfaf22" providerId="ADAL" clId="{5887346C-F8F9-42F0-A9B8-1F672A47E160}" dt="2020-07-14T12:38:47.690" v="828" actId="13244"/>
          <ac:spMkLst>
            <pc:docMk/>
            <pc:sldMk cId="17080420" sldId="1884"/>
            <ac:spMk id="2" creationId="{76749B19-CE26-4B8B-B078-8A961155BEEA}"/>
          </ac:spMkLst>
        </pc:spChg>
        <pc:spChg chg="mod">
          <ac:chgData name="Moirangthem Suresh Singh [Chillibreeze]" userId="f06758bc-9008-4d0e-8b8a-e89442bfaf22" providerId="ADAL" clId="{5887346C-F8F9-42F0-A9B8-1F672A47E160}" dt="2020-07-14T16:19:47.938" v="1264"/>
          <ac:spMkLst>
            <pc:docMk/>
            <pc:sldMk cId="17080420" sldId="1884"/>
            <ac:spMk id="3" creationId="{F4CF4070-41A5-4DD6-AF1E-FB831564FAAC}"/>
          </ac:spMkLst>
        </pc:spChg>
        <pc:spChg chg="add mod">
          <ac:chgData name="Moirangthem Suresh Singh [Chillibreeze]" userId="f06758bc-9008-4d0e-8b8a-e89442bfaf22" providerId="ADAL" clId="{5887346C-F8F9-42F0-A9B8-1F672A47E160}" dt="2020-07-14T12:38:47.690" v="828" actId="13244"/>
          <ac:spMkLst>
            <pc:docMk/>
            <pc:sldMk cId="17080420" sldId="1884"/>
            <ac:spMk id="4" creationId="{1349049A-E94E-400E-8F9F-24E8654FD479}"/>
          </ac:spMkLst>
        </pc:spChg>
        <pc:spChg chg="add mod">
          <ac:chgData name="Moirangthem Suresh Singh [Chillibreeze]" userId="f06758bc-9008-4d0e-8b8a-e89442bfaf22" providerId="ADAL" clId="{5887346C-F8F9-42F0-A9B8-1F672A47E160}" dt="2020-07-14T12:38:47.690" v="828" actId="13244"/>
          <ac:spMkLst>
            <pc:docMk/>
            <pc:sldMk cId="17080420" sldId="1884"/>
            <ac:spMk id="5" creationId="{45AC8B66-E4FD-4724-BFB6-8ECD2B8F87C3}"/>
          </ac:spMkLst>
        </pc:spChg>
        <pc:spChg chg="add mod">
          <ac:chgData name="Moirangthem Suresh Singh [Chillibreeze]" userId="f06758bc-9008-4d0e-8b8a-e89442bfaf22" providerId="ADAL" clId="{5887346C-F8F9-42F0-A9B8-1F672A47E160}" dt="2020-07-14T12:38:47.690" v="828" actId="13244"/>
          <ac:spMkLst>
            <pc:docMk/>
            <pc:sldMk cId="17080420" sldId="1884"/>
            <ac:spMk id="6" creationId="{F3B4803C-AE89-4493-A6BF-61551D5CAE0F}"/>
          </ac:spMkLst>
        </pc:spChg>
        <pc:spChg chg="mod">
          <ac:chgData name="Moirangthem Suresh Singh [Chillibreeze]" userId="f06758bc-9008-4d0e-8b8a-e89442bfaf22" providerId="ADAL" clId="{5887346C-F8F9-42F0-A9B8-1F672A47E160}" dt="2020-07-14T13:07:05.841" v="1247" actId="692"/>
          <ac:spMkLst>
            <pc:docMk/>
            <pc:sldMk cId="17080420" sldId="1884"/>
            <ac:spMk id="8" creationId="{1E61CAB1-53E3-4377-96F7-655BD903F7A1}"/>
          </ac:spMkLst>
        </pc:spChg>
        <pc:spChg chg="mod">
          <ac:chgData name="Moirangthem Suresh Singh [Chillibreeze]" userId="f06758bc-9008-4d0e-8b8a-e89442bfaf22" providerId="ADAL" clId="{5887346C-F8F9-42F0-A9B8-1F672A47E160}" dt="2020-07-14T12:38:47.690" v="828" actId="13244"/>
          <ac:spMkLst>
            <pc:docMk/>
            <pc:sldMk cId="17080420" sldId="1884"/>
            <ac:spMk id="82" creationId="{30F1B0CB-3CE9-44B5-A241-2D4B85C0D50E}"/>
          </ac:spMkLst>
        </pc:spChg>
        <pc:spChg chg="del mod topLvl">
          <ac:chgData name="Moirangthem Suresh Singh [Chillibreeze]" userId="f06758bc-9008-4d0e-8b8a-e89442bfaf22" providerId="ADAL" clId="{5887346C-F8F9-42F0-A9B8-1F672A47E160}" dt="2020-07-14T12:38:22.531" v="823" actId="478"/>
          <ac:spMkLst>
            <pc:docMk/>
            <pc:sldMk cId="17080420" sldId="1884"/>
            <ac:spMk id="84" creationId="{642E1DEE-70AE-4E77-981A-8A3DA579263E}"/>
          </ac:spMkLst>
        </pc:spChg>
        <pc:spChg chg="del mod topLvl">
          <ac:chgData name="Moirangthem Suresh Singh [Chillibreeze]" userId="f06758bc-9008-4d0e-8b8a-e89442bfaf22" providerId="ADAL" clId="{5887346C-F8F9-42F0-A9B8-1F672A47E160}" dt="2020-07-14T12:38:17.720" v="822" actId="21"/>
          <ac:spMkLst>
            <pc:docMk/>
            <pc:sldMk cId="17080420" sldId="1884"/>
            <ac:spMk id="86" creationId="{A214F67F-FBE0-4E24-8EA6-9BC14EE4DE3F}"/>
          </ac:spMkLst>
        </pc:spChg>
        <pc:spChg chg="del mod topLvl">
          <ac:chgData name="Moirangthem Suresh Singh [Chillibreeze]" userId="f06758bc-9008-4d0e-8b8a-e89442bfaf22" providerId="ADAL" clId="{5887346C-F8F9-42F0-A9B8-1F672A47E160}" dt="2020-07-14T12:38:22.531" v="823" actId="478"/>
          <ac:spMkLst>
            <pc:docMk/>
            <pc:sldMk cId="17080420" sldId="1884"/>
            <ac:spMk id="88" creationId="{17BAB879-C41E-4124-86D4-AC3FD67F065C}"/>
          </ac:spMkLst>
        </pc:spChg>
        <pc:spChg chg="del mod topLvl">
          <ac:chgData name="Moirangthem Suresh Singh [Chillibreeze]" userId="f06758bc-9008-4d0e-8b8a-e89442bfaf22" providerId="ADAL" clId="{5887346C-F8F9-42F0-A9B8-1F672A47E160}" dt="2020-07-14T12:38:17.720" v="822" actId="21"/>
          <ac:spMkLst>
            <pc:docMk/>
            <pc:sldMk cId="17080420" sldId="1884"/>
            <ac:spMk id="90" creationId="{3381C134-684E-43B3-B850-BB34E00884AC}"/>
          </ac:spMkLst>
        </pc:spChg>
        <pc:spChg chg="del mod topLvl">
          <ac:chgData name="Moirangthem Suresh Singh [Chillibreeze]" userId="f06758bc-9008-4d0e-8b8a-e89442bfaf22" providerId="ADAL" clId="{5887346C-F8F9-42F0-A9B8-1F672A47E160}" dt="2020-07-14T12:38:22.531" v="823" actId="478"/>
          <ac:spMkLst>
            <pc:docMk/>
            <pc:sldMk cId="17080420" sldId="1884"/>
            <ac:spMk id="92" creationId="{3258F27B-F303-4C61-85D0-7CB20017E787}"/>
          </ac:spMkLst>
        </pc:spChg>
        <pc:spChg chg="del mod topLvl">
          <ac:chgData name="Moirangthem Suresh Singh [Chillibreeze]" userId="f06758bc-9008-4d0e-8b8a-e89442bfaf22" providerId="ADAL" clId="{5887346C-F8F9-42F0-A9B8-1F672A47E160}" dt="2020-07-14T12:38:17.720" v="822" actId="21"/>
          <ac:spMkLst>
            <pc:docMk/>
            <pc:sldMk cId="17080420" sldId="1884"/>
            <ac:spMk id="94" creationId="{E17B57FC-C3A6-4DB2-821C-14C8BBEBAE44}"/>
          </ac:spMkLst>
        </pc:spChg>
        <pc:spChg chg="del mod topLvl">
          <ac:chgData name="Moirangthem Suresh Singh [Chillibreeze]" userId="f06758bc-9008-4d0e-8b8a-e89442bfaf22" providerId="ADAL" clId="{5887346C-F8F9-42F0-A9B8-1F672A47E160}" dt="2020-07-14T12:38:22.531" v="823" actId="478"/>
          <ac:spMkLst>
            <pc:docMk/>
            <pc:sldMk cId="17080420" sldId="1884"/>
            <ac:spMk id="96" creationId="{CDC7610D-9297-49F0-8FF6-CC228D82A5A9}"/>
          </ac:spMkLst>
        </pc:spChg>
        <pc:spChg chg="del mod topLvl">
          <ac:chgData name="Moirangthem Suresh Singh [Chillibreeze]" userId="f06758bc-9008-4d0e-8b8a-e89442bfaf22" providerId="ADAL" clId="{5887346C-F8F9-42F0-A9B8-1F672A47E160}" dt="2020-07-14T12:38:17.720" v="822" actId="21"/>
          <ac:spMkLst>
            <pc:docMk/>
            <pc:sldMk cId="17080420" sldId="1884"/>
            <ac:spMk id="98" creationId="{95CC190C-A9EA-4118-B202-1B71AD1E4E09}"/>
          </ac:spMkLst>
        </pc:spChg>
        <pc:spChg chg="mod topLvl">
          <ac:chgData name="Moirangthem Suresh Singh [Chillibreeze]" userId="f06758bc-9008-4d0e-8b8a-e89442bfaf22" providerId="ADAL" clId="{5887346C-F8F9-42F0-A9B8-1F672A47E160}" dt="2020-07-14T13:07:13.156" v="1248" actId="692"/>
          <ac:spMkLst>
            <pc:docMk/>
            <pc:sldMk cId="17080420" sldId="1884"/>
            <ac:spMk id="100" creationId="{F233029A-492F-43CD-AECA-BED525D7137B}"/>
          </ac:spMkLst>
        </pc:spChg>
        <pc:grpChg chg="del mod">
          <ac:chgData name="Moirangthem Suresh Singh [Chillibreeze]" userId="f06758bc-9008-4d0e-8b8a-e89442bfaf22" providerId="ADAL" clId="{5887346C-F8F9-42F0-A9B8-1F672A47E160}" dt="2020-07-14T12:37:41.140" v="803" actId="165"/>
          <ac:grpSpMkLst>
            <pc:docMk/>
            <pc:sldMk cId="17080420" sldId="1884"/>
            <ac:grpSpMk id="83" creationId="{9BF6A1C0-08E9-4EB8-976E-7AA24500054F}"/>
          </ac:grpSpMkLst>
        </pc:grpChg>
        <pc:grpChg chg="del mod">
          <ac:chgData name="Moirangthem Suresh Singh [Chillibreeze]" userId="f06758bc-9008-4d0e-8b8a-e89442bfaf22" providerId="ADAL" clId="{5887346C-F8F9-42F0-A9B8-1F672A47E160}" dt="2020-07-14T12:37:41.140" v="803" actId="165"/>
          <ac:grpSpMkLst>
            <pc:docMk/>
            <pc:sldMk cId="17080420" sldId="1884"/>
            <ac:grpSpMk id="87" creationId="{9CF97DAF-CEB6-4305-87C8-B64A5806EDF3}"/>
          </ac:grpSpMkLst>
        </pc:grpChg>
        <pc:grpChg chg="del mod">
          <ac:chgData name="Moirangthem Suresh Singh [Chillibreeze]" userId="f06758bc-9008-4d0e-8b8a-e89442bfaf22" providerId="ADAL" clId="{5887346C-F8F9-42F0-A9B8-1F672A47E160}" dt="2020-07-14T12:37:41.140" v="803" actId="165"/>
          <ac:grpSpMkLst>
            <pc:docMk/>
            <pc:sldMk cId="17080420" sldId="1884"/>
            <ac:grpSpMk id="91" creationId="{34C572D7-FC9B-4F03-81BD-F665D24BD9DE}"/>
          </ac:grpSpMkLst>
        </pc:grpChg>
        <pc:grpChg chg="del mod">
          <ac:chgData name="Moirangthem Suresh Singh [Chillibreeze]" userId="f06758bc-9008-4d0e-8b8a-e89442bfaf22" providerId="ADAL" clId="{5887346C-F8F9-42F0-A9B8-1F672A47E160}" dt="2020-07-14T12:37:41.140" v="803" actId="165"/>
          <ac:grpSpMkLst>
            <pc:docMk/>
            <pc:sldMk cId="17080420" sldId="1884"/>
            <ac:grpSpMk id="95" creationId="{A9E375E3-51BF-4287-9854-0CC24868E0EB}"/>
          </ac:grpSpMkLst>
        </pc:grpChg>
        <pc:grpChg chg="del mod">
          <ac:chgData name="Moirangthem Suresh Singh [Chillibreeze]" userId="f06758bc-9008-4d0e-8b8a-e89442bfaf22" providerId="ADAL" clId="{5887346C-F8F9-42F0-A9B8-1F672A47E160}" dt="2020-07-14T12:37:41.140" v="803" actId="165"/>
          <ac:grpSpMkLst>
            <pc:docMk/>
            <pc:sldMk cId="17080420" sldId="1884"/>
            <ac:grpSpMk id="99" creationId="{70D6C832-9E0A-4C1C-A0E5-F5F245EDA25A}"/>
          </ac:grpSpMkLst>
        </pc:grpChg>
        <pc:picChg chg="mod">
          <ac:chgData name="Moirangthem Suresh Singh [Chillibreeze]" userId="f06758bc-9008-4d0e-8b8a-e89442bfaf22" providerId="ADAL" clId="{5887346C-F8F9-42F0-A9B8-1F672A47E160}" dt="2020-07-14T12:40:18.050" v="1008" actId="962"/>
          <ac:picMkLst>
            <pc:docMk/>
            <pc:sldMk cId="17080420" sldId="1884"/>
            <ac:picMk id="81" creationId="{121D36FC-20B9-4E10-A067-BA4A5E58BE0F}"/>
          </ac:picMkLst>
        </pc:picChg>
        <pc:picChg chg="mod topLvl">
          <ac:chgData name="Moirangthem Suresh Singh [Chillibreeze]" userId="f06758bc-9008-4d0e-8b8a-e89442bfaf22" providerId="ADAL" clId="{5887346C-F8F9-42F0-A9B8-1F672A47E160}" dt="2020-07-14T12:39:06.898" v="860" actId="962"/>
          <ac:picMkLst>
            <pc:docMk/>
            <pc:sldMk cId="17080420" sldId="1884"/>
            <ac:picMk id="85" creationId="{CD4F3997-1E17-460D-8416-ADD8B22E13EA}"/>
          </ac:picMkLst>
        </pc:picChg>
        <pc:picChg chg="mod topLvl">
          <ac:chgData name="Moirangthem Suresh Singh [Chillibreeze]" userId="f06758bc-9008-4d0e-8b8a-e89442bfaf22" providerId="ADAL" clId="{5887346C-F8F9-42F0-A9B8-1F672A47E160}" dt="2020-07-14T12:39:10.287" v="862" actId="962"/>
          <ac:picMkLst>
            <pc:docMk/>
            <pc:sldMk cId="17080420" sldId="1884"/>
            <ac:picMk id="89" creationId="{52C0F6A2-4935-44AE-B164-248A9765A048}"/>
          </ac:picMkLst>
        </pc:picChg>
        <pc:picChg chg="mod topLvl">
          <ac:chgData name="Moirangthem Suresh Singh [Chillibreeze]" userId="f06758bc-9008-4d0e-8b8a-e89442bfaf22" providerId="ADAL" clId="{5887346C-F8F9-42F0-A9B8-1F672A47E160}" dt="2020-07-14T12:39:12.513" v="864" actId="962"/>
          <ac:picMkLst>
            <pc:docMk/>
            <pc:sldMk cId="17080420" sldId="1884"/>
            <ac:picMk id="93" creationId="{4AF1ECD4-122E-4409-A489-BBB52B21BA89}"/>
          </ac:picMkLst>
        </pc:picChg>
        <pc:picChg chg="mod topLvl">
          <ac:chgData name="Moirangthem Suresh Singh [Chillibreeze]" userId="f06758bc-9008-4d0e-8b8a-e89442bfaf22" providerId="ADAL" clId="{5887346C-F8F9-42F0-A9B8-1F672A47E160}" dt="2020-07-14T12:39:14.297" v="866" actId="962"/>
          <ac:picMkLst>
            <pc:docMk/>
            <pc:sldMk cId="17080420" sldId="1884"/>
            <ac:picMk id="97" creationId="{5D8704B5-859F-4C77-B1A7-EDD61921971D}"/>
          </ac:picMkLst>
        </pc:picChg>
        <pc:picChg chg="mod topLvl">
          <ac:chgData name="Moirangthem Suresh Singh [Chillibreeze]" userId="f06758bc-9008-4d0e-8b8a-e89442bfaf22" providerId="ADAL" clId="{5887346C-F8F9-42F0-A9B8-1F672A47E160}" dt="2020-07-14T12:40:06.497" v="990" actId="962"/>
          <ac:picMkLst>
            <pc:docMk/>
            <pc:sldMk cId="17080420" sldId="1884"/>
            <ac:picMk id="101" creationId="{27AAEE38-AD0C-47DE-8131-D1637A0DA08C}"/>
          </ac:picMkLst>
        </pc:picChg>
        <pc:picChg chg="mod topLvl">
          <ac:chgData name="Moirangthem Suresh Singh [Chillibreeze]" userId="f06758bc-9008-4d0e-8b8a-e89442bfaf22" providerId="ADAL" clId="{5887346C-F8F9-42F0-A9B8-1F672A47E160}" dt="2020-07-14T12:39:15.667" v="868" actId="962"/>
          <ac:picMkLst>
            <pc:docMk/>
            <pc:sldMk cId="17080420" sldId="1884"/>
            <ac:picMk id="102" creationId="{F9E93030-EA41-4A51-A114-A05A94D4A741}"/>
          </ac:picMkLst>
        </pc:picChg>
      </pc:sldChg>
      <pc:sldChg chg="modSp mod">
        <pc:chgData name="Moirangthem Suresh Singh [Chillibreeze]" userId="f06758bc-9008-4d0e-8b8a-e89442bfaf22" providerId="ADAL" clId="{5887346C-F8F9-42F0-A9B8-1F672A47E160}" dt="2020-07-14T13:10:40.268" v="1254" actId="2711"/>
        <pc:sldMkLst>
          <pc:docMk/>
          <pc:sldMk cId="1993520954" sldId="1885"/>
        </pc:sldMkLst>
        <pc:spChg chg="mod">
          <ac:chgData name="Moirangthem Suresh Singh [Chillibreeze]" userId="f06758bc-9008-4d0e-8b8a-e89442bfaf22" providerId="ADAL" clId="{5887346C-F8F9-42F0-A9B8-1F672A47E160}" dt="2020-07-14T13:10:40.268" v="1254" actId="2711"/>
          <ac:spMkLst>
            <pc:docMk/>
            <pc:sldMk cId="1993520954" sldId="1885"/>
            <ac:spMk id="24" creationId="{CFFE6DB4-EA9A-428D-A24B-A172F90A7352}"/>
          </ac:spMkLst>
        </pc:spChg>
        <pc:spChg chg="mod">
          <ac:chgData name="Moirangthem Suresh Singh [Chillibreeze]" userId="f06758bc-9008-4d0e-8b8a-e89442bfaf22" providerId="ADAL" clId="{5887346C-F8F9-42F0-A9B8-1F672A47E160}" dt="2020-07-14T13:10:40.268" v="1254" actId="2711"/>
          <ac:spMkLst>
            <pc:docMk/>
            <pc:sldMk cId="1993520954" sldId="1885"/>
            <ac:spMk id="27" creationId="{B304A9B1-6654-4FD0-9303-07485CC5DB47}"/>
          </ac:spMkLst>
        </pc:spChg>
        <pc:picChg chg="mod">
          <ac:chgData name="Moirangthem Suresh Singh [Chillibreeze]" userId="f06758bc-9008-4d0e-8b8a-e89442bfaf22" providerId="ADAL" clId="{5887346C-F8F9-42F0-A9B8-1F672A47E160}" dt="2020-07-14T12:40:40.320" v="1011" actId="12789"/>
          <ac:picMkLst>
            <pc:docMk/>
            <pc:sldMk cId="1993520954" sldId="1885"/>
            <ac:picMk id="23" creationId="{64A292F6-87F1-4B67-9B27-56FF66DFF2D3}"/>
          </ac:picMkLst>
        </pc:picChg>
        <pc:picChg chg="mod">
          <ac:chgData name="Moirangthem Suresh Singh [Chillibreeze]" userId="f06758bc-9008-4d0e-8b8a-e89442bfaf22" providerId="ADAL" clId="{5887346C-F8F9-42F0-A9B8-1F672A47E160}" dt="2020-07-14T12:40:44.408" v="1013" actId="1076"/>
          <ac:picMkLst>
            <pc:docMk/>
            <pc:sldMk cId="1993520954" sldId="1885"/>
            <ac:picMk id="26" creationId="{E277E80E-01D1-441D-8784-3842A6F54BE0}"/>
          </ac:picMkLst>
        </pc:picChg>
        <pc:cxnChg chg="mod">
          <ac:chgData name="Moirangthem Suresh Singh [Chillibreeze]" userId="f06758bc-9008-4d0e-8b8a-e89442bfaf22" providerId="ADAL" clId="{5887346C-F8F9-42F0-A9B8-1F672A47E160}" dt="2020-07-14T12:40:46.745" v="1020" actId="1035"/>
          <ac:cxnSpMkLst>
            <pc:docMk/>
            <pc:sldMk cId="1993520954" sldId="1885"/>
            <ac:cxnSpMk id="25" creationId="{EEC49A74-8147-45CD-8E6E-BE1C67BBA266}"/>
          </ac:cxnSpMkLst>
        </pc:cxnChg>
      </pc:sldChg>
      <pc:sldChg chg="modSp mod">
        <pc:chgData name="Moirangthem Suresh Singh [Chillibreeze]" userId="f06758bc-9008-4d0e-8b8a-e89442bfaf22" providerId="ADAL" clId="{5887346C-F8F9-42F0-A9B8-1F672A47E160}" dt="2020-07-14T12:42:30.943" v="1036" actId="1076"/>
        <pc:sldMkLst>
          <pc:docMk/>
          <pc:sldMk cId="4214594067" sldId="1886"/>
        </pc:sldMkLst>
        <pc:spChg chg="mod">
          <ac:chgData name="Moirangthem Suresh Singh [Chillibreeze]" userId="f06758bc-9008-4d0e-8b8a-e89442bfaf22" providerId="ADAL" clId="{5887346C-F8F9-42F0-A9B8-1F672A47E160}" dt="2020-07-14T12:41:34.224" v="1026" actId="552"/>
          <ac:spMkLst>
            <pc:docMk/>
            <pc:sldMk cId="4214594067" sldId="1886"/>
            <ac:spMk id="39" creationId="{2D7EE88B-A370-4287-9AD2-2270CF90E522}"/>
          </ac:spMkLst>
        </pc:spChg>
        <pc:spChg chg="mod">
          <ac:chgData name="Moirangthem Suresh Singh [Chillibreeze]" userId="f06758bc-9008-4d0e-8b8a-e89442bfaf22" providerId="ADAL" clId="{5887346C-F8F9-42F0-A9B8-1F672A47E160}" dt="2020-07-14T12:41:56.905" v="1028" actId="465"/>
          <ac:spMkLst>
            <pc:docMk/>
            <pc:sldMk cId="4214594067" sldId="1886"/>
            <ac:spMk id="42" creationId="{F7F9FB10-54A7-42B4-B8FB-9997F1533C1C}"/>
          </ac:spMkLst>
        </pc:spChg>
        <pc:spChg chg="mod">
          <ac:chgData name="Moirangthem Suresh Singh [Chillibreeze]" userId="f06758bc-9008-4d0e-8b8a-e89442bfaf22" providerId="ADAL" clId="{5887346C-F8F9-42F0-A9B8-1F672A47E160}" dt="2020-07-14T12:41:56.905" v="1028" actId="465"/>
          <ac:spMkLst>
            <pc:docMk/>
            <pc:sldMk cId="4214594067" sldId="1886"/>
            <ac:spMk id="45" creationId="{B6119429-AAFB-4B06-8216-85EC70C67AF5}"/>
          </ac:spMkLst>
        </pc:spChg>
        <pc:spChg chg="mod">
          <ac:chgData name="Moirangthem Suresh Singh [Chillibreeze]" userId="f06758bc-9008-4d0e-8b8a-e89442bfaf22" providerId="ADAL" clId="{5887346C-F8F9-42F0-A9B8-1F672A47E160}" dt="2020-07-14T12:41:54.175" v="1027" actId="1076"/>
          <ac:spMkLst>
            <pc:docMk/>
            <pc:sldMk cId="4214594067" sldId="1886"/>
            <ac:spMk id="48" creationId="{C56C3AC3-818B-4D76-A1D5-6E6C41D13730}"/>
          </ac:spMkLst>
        </pc:spChg>
        <pc:spChg chg="mod">
          <ac:chgData name="Moirangthem Suresh Singh [Chillibreeze]" userId="f06758bc-9008-4d0e-8b8a-e89442bfaf22" providerId="ADAL" clId="{5887346C-F8F9-42F0-A9B8-1F672A47E160}" dt="2020-07-14T12:42:30.943" v="1036" actId="1076"/>
          <ac:spMkLst>
            <pc:docMk/>
            <pc:sldMk cId="4214594067" sldId="1886"/>
            <ac:spMk id="49" creationId="{AD22E837-EB04-4E9F-9849-D55BFE9D5A09}"/>
          </ac:spMkLst>
        </pc:spChg>
        <pc:picChg chg="mod">
          <ac:chgData name="Moirangthem Suresh Singh [Chillibreeze]" userId="f06758bc-9008-4d0e-8b8a-e89442bfaf22" providerId="ADAL" clId="{5887346C-F8F9-42F0-A9B8-1F672A47E160}" dt="2020-07-14T12:41:59.119" v="1029" actId="465"/>
          <ac:picMkLst>
            <pc:docMk/>
            <pc:sldMk cId="4214594067" sldId="1886"/>
            <ac:picMk id="41" creationId="{981B15C0-AEE1-40F0-A327-CAAA834DA440}"/>
          </ac:picMkLst>
        </pc:picChg>
        <pc:picChg chg="mod">
          <ac:chgData name="Moirangthem Suresh Singh [Chillibreeze]" userId="f06758bc-9008-4d0e-8b8a-e89442bfaf22" providerId="ADAL" clId="{5887346C-F8F9-42F0-A9B8-1F672A47E160}" dt="2020-07-14T12:41:59.119" v="1029" actId="465"/>
          <ac:picMkLst>
            <pc:docMk/>
            <pc:sldMk cId="4214594067" sldId="1886"/>
            <ac:picMk id="44" creationId="{3A4D301E-6A2B-41DA-8DB2-B88F3E55FB24}"/>
          </ac:picMkLst>
        </pc:picChg>
        <pc:picChg chg="mod">
          <ac:chgData name="Moirangthem Suresh Singh [Chillibreeze]" userId="f06758bc-9008-4d0e-8b8a-e89442bfaf22" providerId="ADAL" clId="{5887346C-F8F9-42F0-A9B8-1F672A47E160}" dt="2020-07-14T12:41:54.175" v="1027" actId="1076"/>
          <ac:picMkLst>
            <pc:docMk/>
            <pc:sldMk cId="4214594067" sldId="1886"/>
            <ac:picMk id="47" creationId="{72DD3CB2-9843-47A7-8740-5AD375B2FACB}"/>
          </ac:picMkLst>
        </pc:picChg>
        <pc:cxnChg chg="mod">
          <ac:chgData name="Moirangthem Suresh Singh [Chillibreeze]" userId="f06758bc-9008-4d0e-8b8a-e89442bfaf22" providerId="ADAL" clId="{5887346C-F8F9-42F0-A9B8-1F672A47E160}" dt="2020-07-14T12:41:56.905" v="1028" actId="465"/>
          <ac:cxnSpMkLst>
            <pc:docMk/>
            <pc:sldMk cId="4214594067" sldId="1886"/>
            <ac:cxnSpMk id="40" creationId="{AD5989CD-A7D2-4D8E-A4A5-0739C14113A6}"/>
          </ac:cxnSpMkLst>
        </pc:cxnChg>
        <pc:cxnChg chg="mod">
          <ac:chgData name="Moirangthem Suresh Singh [Chillibreeze]" userId="f06758bc-9008-4d0e-8b8a-e89442bfaf22" providerId="ADAL" clId="{5887346C-F8F9-42F0-A9B8-1F672A47E160}" dt="2020-07-14T12:41:56.905" v="1028" actId="465"/>
          <ac:cxnSpMkLst>
            <pc:docMk/>
            <pc:sldMk cId="4214594067" sldId="1886"/>
            <ac:cxnSpMk id="43" creationId="{45F0EEB0-B917-441A-9177-BFD821520B9E}"/>
          </ac:cxnSpMkLst>
        </pc:cxnChg>
        <pc:cxnChg chg="mod">
          <ac:chgData name="Moirangthem Suresh Singh [Chillibreeze]" userId="f06758bc-9008-4d0e-8b8a-e89442bfaf22" providerId="ADAL" clId="{5887346C-F8F9-42F0-A9B8-1F672A47E160}" dt="2020-07-14T12:41:56.905" v="1028" actId="465"/>
          <ac:cxnSpMkLst>
            <pc:docMk/>
            <pc:sldMk cId="4214594067" sldId="1886"/>
            <ac:cxnSpMk id="46" creationId="{9FACE75B-9CBC-4F6F-AAB7-FF2E9835AEAA}"/>
          </ac:cxnSpMkLst>
        </pc:cxnChg>
      </pc:sldChg>
      <pc:sldChg chg="modSp mod">
        <pc:chgData name="Moirangthem Suresh Singh [Chillibreeze]" userId="f06758bc-9008-4d0e-8b8a-e89442bfaf22" providerId="ADAL" clId="{5887346C-F8F9-42F0-A9B8-1F672A47E160}" dt="2020-07-14T13:07:46.695" v="1249" actId="2711"/>
        <pc:sldMkLst>
          <pc:docMk/>
          <pc:sldMk cId="971097003" sldId="1888"/>
        </pc:sldMkLst>
        <pc:spChg chg="mod">
          <ac:chgData name="Moirangthem Suresh Singh [Chillibreeze]" userId="f06758bc-9008-4d0e-8b8a-e89442bfaf22" providerId="ADAL" clId="{5887346C-F8F9-42F0-A9B8-1F672A47E160}" dt="2020-07-14T13:07:46.695" v="1249" actId="2711"/>
          <ac:spMkLst>
            <pc:docMk/>
            <pc:sldMk cId="971097003" sldId="1888"/>
            <ac:spMk id="5" creationId="{96496001-6647-4B65-92A4-2526859F9406}"/>
          </ac:spMkLst>
        </pc:spChg>
      </pc:sldChg>
      <pc:sldChg chg="addSp delSp modSp mod">
        <pc:chgData name="Moirangthem Suresh Singh [Chillibreeze]" userId="f06758bc-9008-4d0e-8b8a-e89442bfaf22" providerId="ADAL" clId="{5887346C-F8F9-42F0-A9B8-1F672A47E160}" dt="2020-07-14T12:49:59.970" v="1070" actId="20577"/>
        <pc:sldMkLst>
          <pc:docMk/>
          <pc:sldMk cId="203375496" sldId="1889"/>
        </pc:sldMkLst>
        <pc:spChg chg="mod">
          <ac:chgData name="Moirangthem Suresh Singh [Chillibreeze]" userId="f06758bc-9008-4d0e-8b8a-e89442bfaf22" providerId="ADAL" clId="{5887346C-F8F9-42F0-A9B8-1F672A47E160}" dt="2020-07-14T12:49:59.970" v="1070" actId="20577"/>
          <ac:spMkLst>
            <pc:docMk/>
            <pc:sldMk cId="203375496" sldId="1889"/>
            <ac:spMk id="3" creationId="{89F08587-21EF-49E8-A0C9-4271ED42548C}"/>
          </ac:spMkLst>
        </pc:spChg>
        <pc:spChg chg="mod">
          <ac:chgData name="Moirangthem Suresh Singh [Chillibreeze]" userId="f06758bc-9008-4d0e-8b8a-e89442bfaf22" providerId="ADAL" clId="{5887346C-F8F9-42F0-A9B8-1F672A47E160}" dt="2020-07-14T12:48:55.558" v="1062" actId="14100"/>
          <ac:spMkLst>
            <pc:docMk/>
            <pc:sldMk cId="203375496" sldId="1889"/>
            <ac:spMk id="25" creationId="{32D30712-F54B-4DF5-B25F-A14AC4B126B5}"/>
          </ac:spMkLst>
        </pc:spChg>
        <pc:spChg chg="mod">
          <ac:chgData name="Moirangthem Suresh Singh [Chillibreeze]" userId="f06758bc-9008-4d0e-8b8a-e89442bfaf22" providerId="ADAL" clId="{5887346C-F8F9-42F0-A9B8-1F672A47E160}" dt="2020-07-14T12:48:19.127" v="1052" actId="2085"/>
          <ac:spMkLst>
            <pc:docMk/>
            <pc:sldMk cId="203375496" sldId="1889"/>
            <ac:spMk id="28" creationId="{E5007E07-67E7-42D5-A529-0A1B292784DB}"/>
          </ac:spMkLst>
        </pc:spChg>
        <pc:spChg chg="mod">
          <ac:chgData name="Moirangthem Suresh Singh [Chillibreeze]" userId="f06758bc-9008-4d0e-8b8a-e89442bfaf22" providerId="ADAL" clId="{5887346C-F8F9-42F0-A9B8-1F672A47E160}" dt="2020-07-14T12:47:55.632" v="1048"/>
          <ac:spMkLst>
            <pc:docMk/>
            <pc:sldMk cId="203375496" sldId="1889"/>
            <ac:spMk id="37" creationId="{7720D54C-DCFF-4D63-BC6F-D0B8FA48892B}"/>
          </ac:spMkLst>
        </pc:spChg>
        <pc:spChg chg="mod">
          <ac:chgData name="Moirangthem Suresh Singh [Chillibreeze]" userId="f06758bc-9008-4d0e-8b8a-e89442bfaf22" providerId="ADAL" clId="{5887346C-F8F9-42F0-A9B8-1F672A47E160}" dt="2020-07-14T12:47:55.632" v="1048"/>
          <ac:spMkLst>
            <pc:docMk/>
            <pc:sldMk cId="203375496" sldId="1889"/>
            <ac:spMk id="38" creationId="{459D95BC-4136-4C4B-AC44-C66EA966C97C}"/>
          </ac:spMkLst>
        </pc:spChg>
        <pc:spChg chg="mod">
          <ac:chgData name="Moirangthem Suresh Singh [Chillibreeze]" userId="f06758bc-9008-4d0e-8b8a-e89442bfaf22" providerId="ADAL" clId="{5887346C-F8F9-42F0-A9B8-1F672A47E160}" dt="2020-07-14T12:48:01.312" v="1049" actId="1076"/>
          <ac:spMkLst>
            <pc:docMk/>
            <pc:sldMk cId="203375496" sldId="1889"/>
            <ac:spMk id="39" creationId="{979D754C-09FD-4723-9197-7BE81E88D2BB}"/>
          </ac:spMkLst>
        </pc:spChg>
        <pc:spChg chg="mod">
          <ac:chgData name="Moirangthem Suresh Singh [Chillibreeze]" userId="f06758bc-9008-4d0e-8b8a-e89442bfaf22" providerId="ADAL" clId="{5887346C-F8F9-42F0-A9B8-1F672A47E160}" dt="2020-07-14T12:48:01.312" v="1049" actId="1076"/>
          <ac:spMkLst>
            <pc:docMk/>
            <pc:sldMk cId="203375496" sldId="1889"/>
            <ac:spMk id="40" creationId="{46DCEDF9-E19A-4690-9CF0-D57349B21F09}"/>
          </ac:spMkLst>
        </pc:spChg>
        <pc:spChg chg="mod">
          <ac:chgData name="Moirangthem Suresh Singh [Chillibreeze]" userId="f06758bc-9008-4d0e-8b8a-e89442bfaf22" providerId="ADAL" clId="{5887346C-F8F9-42F0-A9B8-1F672A47E160}" dt="2020-07-14T12:47:55.632" v="1048"/>
          <ac:spMkLst>
            <pc:docMk/>
            <pc:sldMk cId="203375496" sldId="1889"/>
            <ac:spMk id="42" creationId="{5B2C91B7-35D9-44EC-A3DC-245F843A8F55}"/>
          </ac:spMkLst>
        </pc:spChg>
        <pc:spChg chg="mod">
          <ac:chgData name="Moirangthem Suresh Singh [Chillibreeze]" userId="f06758bc-9008-4d0e-8b8a-e89442bfaf22" providerId="ADAL" clId="{5887346C-F8F9-42F0-A9B8-1F672A47E160}" dt="2020-07-14T12:47:55.632" v="1048"/>
          <ac:spMkLst>
            <pc:docMk/>
            <pc:sldMk cId="203375496" sldId="1889"/>
            <ac:spMk id="43" creationId="{62A3FFF4-081F-4E30-8885-A362DB3A3A66}"/>
          </ac:spMkLst>
        </pc:spChg>
        <pc:spChg chg="mod">
          <ac:chgData name="Moirangthem Suresh Singh [Chillibreeze]" userId="f06758bc-9008-4d0e-8b8a-e89442bfaf22" providerId="ADAL" clId="{5887346C-F8F9-42F0-A9B8-1F672A47E160}" dt="2020-07-14T12:47:55.632" v="1048"/>
          <ac:spMkLst>
            <pc:docMk/>
            <pc:sldMk cId="203375496" sldId="1889"/>
            <ac:spMk id="44" creationId="{51688865-2C84-4883-8FF5-70401CFA4EB4}"/>
          </ac:spMkLst>
        </pc:spChg>
        <pc:spChg chg="mod">
          <ac:chgData name="Moirangthem Suresh Singh [Chillibreeze]" userId="f06758bc-9008-4d0e-8b8a-e89442bfaf22" providerId="ADAL" clId="{5887346C-F8F9-42F0-A9B8-1F672A47E160}" dt="2020-07-14T12:47:55.632" v="1048"/>
          <ac:spMkLst>
            <pc:docMk/>
            <pc:sldMk cId="203375496" sldId="1889"/>
            <ac:spMk id="45" creationId="{72000BAA-88C4-405D-9F37-AE87A09E3E35}"/>
          </ac:spMkLst>
        </pc:spChg>
        <pc:spChg chg="mod">
          <ac:chgData name="Moirangthem Suresh Singh [Chillibreeze]" userId="f06758bc-9008-4d0e-8b8a-e89442bfaf22" providerId="ADAL" clId="{5887346C-F8F9-42F0-A9B8-1F672A47E160}" dt="2020-07-14T12:47:55.632" v="1048"/>
          <ac:spMkLst>
            <pc:docMk/>
            <pc:sldMk cId="203375496" sldId="1889"/>
            <ac:spMk id="46" creationId="{8178FDBF-D006-479B-B1E4-7649FFA20290}"/>
          </ac:spMkLst>
        </pc:spChg>
        <pc:grpChg chg="del mod">
          <ac:chgData name="Moirangthem Suresh Singh [Chillibreeze]" userId="f06758bc-9008-4d0e-8b8a-e89442bfaf22" providerId="ADAL" clId="{5887346C-F8F9-42F0-A9B8-1F672A47E160}" dt="2020-07-14T12:48:23.669" v="1053" actId="21"/>
          <ac:grpSpMkLst>
            <pc:docMk/>
            <pc:sldMk cId="203375496" sldId="1889"/>
            <ac:grpSpMk id="2" creationId="{61169B53-AC93-4B57-A188-CD2AD3ABDB47}"/>
          </ac:grpSpMkLst>
        </pc:grpChg>
        <pc:grpChg chg="mod">
          <ac:chgData name="Moirangthem Suresh Singh [Chillibreeze]" userId="f06758bc-9008-4d0e-8b8a-e89442bfaf22" providerId="ADAL" clId="{5887346C-F8F9-42F0-A9B8-1F672A47E160}" dt="2020-07-14T12:47:55.632" v="1048"/>
          <ac:grpSpMkLst>
            <pc:docMk/>
            <pc:sldMk cId="203375496" sldId="1889"/>
            <ac:grpSpMk id="26" creationId="{D483873E-873C-4BFB-98DA-9E9C149586A7}"/>
          </ac:grpSpMkLst>
        </pc:grpChg>
        <pc:grpChg chg="mod">
          <ac:chgData name="Moirangthem Suresh Singh [Chillibreeze]" userId="f06758bc-9008-4d0e-8b8a-e89442bfaf22" providerId="ADAL" clId="{5887346C-F8F9-42F0-A9B8-1F672A47E160}" dt="2020-07-14T12:47:55.632" v="1048"/>
          <ac:grpSpMkLst>
            <pc:docMk/>
            <pc:sldMk cId="203375496" sldId="1889"/>
            <ac:grpSpMk id="27" creationId="{B0D8FF43-5693-434B-AF73-0FD50DA437A5}"/>
          </ac:grpSpMkLst>
        </pc:grpChg>
        <pc:grpChg chg="mod">
          <ac:chgData name="Moirangthem Suresh Singh [Chillibreeze]" userId="f06758bc-9008-4d0e-8b8a-e89442bfaf22" providerId="ADAL" clId="{5887346C-F8F9-42F0-A9B8-1F672A47E160}" dt="2020-07-14T12:47:55.632" v="1048"/>
          <ac:grpSpMkLst>
            <pc:docMk/>
            <pc:sldMk cId="203375496" sldId="1889"/>
            <ac:grpSpMk id="33" creationId="{ECD0C09C-5EC1-40E1-B5BA-37249C9E2400}"/>
          </ac:grpSpMkLst>
        </pc:grpChg>
        <pc:grpChg chg="mod">
          <ac:chgData name="Moirangthem Suresh Singh [Chillibreeze]" userId="f06758bc-9008-4d0e-8b8a-e89442bfaf22" providerId="ADAL" clId="{5887346C-F8F9-42F0-A9B8-1F672A47E160}" dt="2020-07-14T12:47:55.632" v="1048"/>
          <ac:grpSpMkLst>
            <pc:docMk/>
            <pc:sldMk cId="203375496" sldId="1889"/>
            <ac:grpSpMk id="41" creationId="{DBB253C0-8CE6-4B16-BF4F-470818D32C42}"/>
          </ac:grpSpMkLst>
        </pc:grpChg>
        <pc:picChg chg="add mod modCrop">
          <ac:chgData name="Moirangthem Suresh Singh [Chillibreeze]" userId="f06758bc-9008-4d0e-8b8a-e89442bfaf22" providerId="ADAL" clId="{5887346C-F8F9-42F0-A9B8-1F672A47E160}" dt="2020-07-14T12:49:00.839" v="1064" actId="18131"/>
          <ac:picMkLst>
            <pc:docMk/>
            <pc:sldMk cId="203375496" sldId="1889"/>
            <ac:picMk id="5" creationId="{F5219A73-7C63-4AF8-9E49-55DDC636D863}"/>
          </ac:picMkLst>
        </pc:picChg>
        <pc:picChg chg="mod">
          <ac:chgData name="Moirangthem Suresh Singh [Chillibreeze]" userId="f06758bc-9008-4d0e-8b8a-e89442bfaf22" providerId="ADAL" clId="{5887346C-F8F9-42F0-A9B8-1F672A47E160}" dt="2020-07-14T12:47:55.632" v="1048"/>
          <ac:picMkLst>
            <pc:docMk/>
            <pc:sldMk cId="203375496" sldId="1889"/>
            <ac:picMk id="29" creationId="{B69394E3-3B32-41FB-8ECC-987516D45804}"/>
          </ac:picMkLst>
        </pc:picChg>
        <pc:picChg chg="mod">
          <ac:chgData name="Moirangthem Suresh Singh [Chillibreeze]" userId="f06758bc-9008-4d0e-8b8a-e89442bfaf22" providerId="ADAL" clId="{5887346C-F8F9-42F0-A9B8-1F672A47E160}" dt="2020-07-14T12:47:55.632" v="1048"/>
          <ac:picMkLst>
            <pc:docMk/>
            <pc:sldMk cId="203375496" sldId="1889"/>
            <ac:picMk id="31" creationId="{ADFBDD3E-2259-4386-91AC-42882F7DDB33}"/>
          </ac:picMkLst>
        </pc:picChg>
        <pc:picChg chg="mod">
          <ac:chgData name="Moirangthem Suresh Singh [Chillibreeze]" userId="f06758bc-9008-4d0e-8b8a-e89442bfaf22" providerId="ADAL" clId="{5887346C-F8F9-42F0-A9B8-1F672A47E160}" dt="2020-07-14T12:47:55.632" v="1048"/>
          <ac:picMkLst>
            <pc:docMk/>
            <pc:sldMk cId="203375496" sldId="1889"/>
            <ac:picMk id="32" creationId="{6A254E9E-6B7B-47F3-BE91-0714DB010D0D}"/>
          </ac:picMkLst>
        </pc:picChg>
        <pc:picChg chg="mod">
          <ac:chgData name="Moirangthem Suresh Singh [Chillibreeze]" userId="f06758bc-9008-4d0e-8b8a-e89442bfaf22" providerId="ADAL" clId="{5887346C-F8F9-42F0-A9B8-1F672A47E160}" dt="2020-07-14T12:47:55.632" v="1048"/>
          <ac:picMkLst>
            <pc:docMk/>
            <pc:sldMk cId="203375496" sldId="1889"/>
            <ac:picMk id="47" creationId="{B68D61BB-DD2D-4C4E-94BE-5DD8A12595E8}"/>
          </ac:picMkLst>
        </pc:picChg>
        <pc:cxnChg chg="mod">
          <ac:chgData name="Moirangthem Suresh Singh [Chillibreeze]" userId="f06758bc-9008-4d0e-8b8a-e89442bfaf22" providerId="ADAL" clId="{5887346C-F8F9-42F0-A9B8-1F672A47E160}" dt="2020-07-14T12:48:13.004" v="1051" actId="108"/>
          <ac:cxnSpMkLst>
            <pc:docMk/>
            <pc:sldMk cId="203375496" sldId="1889"/>
            <ac:cxnSpMk id="34" creationId="{26C70D4F-3DA5-4305-A740-E4830C957786}"/>
          </ac:cxnSpMkLst>
        </pc:cxnChg>
        <pc:cxnChg chg="mod">
          <ac:chgData name="Moirangthem Suresh Singh [Chillibreeze]" userId="f06758bc-9008-4d0e-8b8a-e89442bfaf22" providerId="ADAL" clId="{5887346C-F8F9-42F0-A9B8-1F672A47E160}" dt="2020-07-14T12:48:13.004" v="1051" actId="108"/>
          <ac:cxnSpMkLst>
            <pc:docMk/>
            <pc:sldMk cId="203375496" sldId="1889"/>
            <ac:cxnSpMk id="35" creationId="{D5240EF8-6BCA-4816-8E33-8A800D0EBED4}"/>
          </ac:cxnSpMkLst>
        </pc:cxnChg>
        <pc:cxnChg chg="mod">
          <ac:chgData name="Moirangthem Suresh Singh [Chillibreeze]" userId="f06758bc-9008-4d0e-8b8a-e89442bfaf22" providerId="ADAL" clId="{5887346C-F8F9-42F0-A9B8-1F672A47E160}" dt="2020-07-14T12:48:08.336" v="1050" actId="692"/>
          <ac:cxnSpMkLst>
            <pc:docMk/>
            <pc:sldMk cId="203375496" sldId="1889"/>
            <ac:cxnSpMk id="36" creationId="{46EF35FE-A7C8-4B2C-A3AE-1DABA71820E4}"/>
          </ac:cxnSpMkLst>
        </pc:cxnChg>
      </pc:sldChg>
      <pc:sldChg chg="modSp mod">
        <pc:chgData name="Moirangthem Suresh Singh [Chillibreeze]" userId="f06758bc-9008-4d0e-8b8a-e89442bfaf22" providerId="ADAL" clId="{5887346C-F8F9-42F0-A9B8-1F672A47E160}" dt="2020-07-14T12:50:24.729" v="1073" actId="20577"/>
        <pc:sldMkLst>
          <pc:docMk/>
          <pc:sldMk cId="1032971652" sldId="1890"/>
        </pc:sldMkLst>
        <pc:spChg chg="mod">
          <ac:chgData name="Moirangthem Suresh Singh [Chillibreeze]" userId="f06758bc-9008-4d0e-8b8a-e89442bfaf22" providerId="ADAL" clId="{5887346C-F8F9-42F0-A9B8-1F672A47E160}" dt="2020-07-14T12:50:24.729" v="1073" actId="20577"/>
          <ac:spMkLst>
            <pc:docMk/>
            <pc:sldMk cId="1032971652" sldId="1890"/>
            <ac:spMk id="3" creationId="{89F08587-21EF-49E8-A0C9-4271ED42548C}"/>
          </ac:spMkLst>
        </pc:spChg>
        <pc:spChg chg="mod">
          <ac:chgData name="Moirangthem Suresh Singh [Chillibreeze]" userId="f06758bc-9008-4d0e-8b8a-e89442bfaf22" providerId="ADAL" clId="{5887346C-F8F9-42F0-A9B8-1F672A47E160}" dt="2020-07-14T12:49:54.006" v="1069" actId="14100"/>
          <ac:spMkLst>
            <pc:docMk/>
            <pc:sldMk cId="1032971652" sldId="1890"/>
            <ac:spMk id="4" creationId="{E33343BE-B444-4865-9C48-005947C4A8FD}"/>
          </ac:spMkLst>
        </pc:spChg>
      </pc:sldChg>
      <pc:sldChg chg="addSp delSp modSp mod">
        <pc:chgData name="Moirangthem Suresh Singh [Chillibreeze]" userId="f06758bc-9008-4d0e-8b8a-e89442bfaf22" providerId="ADAL" clId="{5887346C-F8F9-42F0-A9B8-1F672A47E160}" dt="2020-07-14T12:56:59.678" v="1171" actId="14100"/>
        <pc:sldMkLst>
          <pc:docMk/>
          <pc:sldMk cId="2187304806" sldId="1892"/>
        </pc:sldMkLst>
        <pc:spChg chg="add del mod">
          <ac:chgData name="Moirangthem Suresh Singh [Chillibreeze]" userId="f06758bc-9008-4d0e-8b8a-e89442bfaf22" providerId="ADAL" clId="{5887346C-F8F9-42F0-A9B8-1F672A47E160}" dt="2020-07-14T12:56:36.589" v="1163" actId="21"/>
          <ac:spMkLst>
            <pc:docMk/>
            <pc:sldMk cId="2187304806" sldId="1892"/>
            <ac:spMk id="6" creationId="{56C56D33-40CD-4894-A70D-001610986C60}"/>
          </ac:spMkLst>
        </pc:spChg>
        <pc:spChg chg="mod">
          <ac:chgData name="Moirangthem Suresh Singh [Chillibreeze]" userId="f06758bc-9008-4d0e-8b8a-e89442bfaf22" providerId="ADAL" clId="{5887346C-F8F9-42F0-A9B8-1F672A47E160}" dt="2020-07-14T12:54:39.527" v="1138" actId="2085"/>
          <ac:spMkLst>
            <pc:docMk/>
            <pc:sldMk cId="2187304806" sldId="1892"/>
            <ac:spMk id="64" creationId="{02862B28-C05A-4205-9E73-73729C1B10FB}"/>
          </ac:spMkLst>
        </pc:spChg>
        <pc:spChg chg="mod">
          <ac:chgData name="Moirangthem Suresh Singh [Chillibreeze]" userId="f06758bc-9008-4d0e-8b8a-e89442bfaf22" providerId="ADAL" clId="{5887346C-F8F9-42F0-A9B8-1F672A47E160}" dt="2020-07-14T12:52:43.805" v="1096" actId="3064"/>
          <ac:spMkLst>
            <pc:docMk/>
            <pc:sldMk cId="2187304806" sldId="1892"/>
            <ac:spMk id="94" creationId="{A2476B02-8A6E-49A4-B792-FBD5CFFE24D6}"/>
          </ac:spMkLst>
        </pc:spChg>
        <pc:spChg chg="mod">
          <ac:chgData name="Moirangthem Suresh Singh [Chillibreeze]" userId="f06758bc-9008-4d0e-8b8a-e89442bfaf22" providerId="ADAL" clId="{5887346C-F8F9-42F0-A9B8-1F672A47E160}" dt="2020-07-14T12:52:43.805" v="1096" actId="3064"/>
          <ac:spMkLst>
            <pc:docMk/>
            <pc:sldMk cId="2187304806" sldId="1892"/>
            <ac:spMk id="95" creationId="{78BF520D-079D-4C06-A76F-E2C9683625B7}"/>
          </ac:spMkLst>
        </pc:spChg>
        <pc:spChg chg="mod">
          <ac:chgData name="Moirangthem Suresh Singh [Chillibreeze]" userId="f06758bc-9008-4d0e-8b8a-e89442bfaf22" providerId="ADAL" clId="{5887346C-F8F9-42F0-A9B8-1F672A47E160}" dt="2020-07-14T12:52:43.805" v="1096" actId="3064"/>
          <ac:spMkLst>
            <pc:docMk/>
            <pc:sldMk cId="2187304806" sldId="1892"/>
            <ac:spMk id="96" creationId="{BC9FD1BD-5E59-4B3C-ACA0-1272459AAC9A}"/>
          </ac:spMkLst>
        </pc:spChg>
        <pc:spChg chg="mod">
          <ac:chgData name="Moirangthem Suresh Singh [Chillibreeze]" userId="f06758bc-9008-4d0e-8b8a-e89442bfaf22" providerId="ADAL" clId="{5887346C-F8F9-42F0-A9B8-1F672A47E160}" dt="2020-07-14T12:54:24.127" v="1136" actId="14100"/>
          <ac:spMkLst>
            <pc:docMk/>
            <pc:sldMk cId="2187304806" sldId="1892"/>
            <ac:spMk id="120" creationId="{3CC175FC-52F7-456D-93B2-A4881B693C9A}"/>
          </ac:spMkLst>
        </pc:spChg>
        <pc:spChg chg="mod">
          <ac:chgData name="Moirangthem Suresh Singh [Chillibreeze]" userId="f06758bc-9008-4d0e-8b8a-e89442bfaf22" providerId="ADAL" clId="{5887346C-F8F9-42F0-A9B8-1F672A47E160}" dt="2020-07-14T12:52:21.591" v="1090" actId="12788"/>
          <ac:spMkLst>
            <pc:docMk/>
            <pc:sldMk cId="2187304806" sldId="1892"/>
            <ac:spMk id="121" creationId="{C3FA8371-4E49-40AB-9FBB-0FBF6D798671}"/>
          </ac:spMkLst>
        </pc:spChg>
        <pc:spChg chg="mod">
          <ac:chgData name="Moirangthem Suresh Singh [Chillibreeze]" userId="f06758bc-9008-4d0e-8b8a-e89442bfaf22" providerId="ADAL" clId="{5887346C-F8F9-42F0-A9B8-1F672A47E160}" dt="2020-07-14T12:52:17.253" v="1089" actId="122"/>
          <ac:spMkLst>
            <pc:docMk/>
            <pc:sldMk cId="2187304806" sldId="1892"/>
            <ac:spMk id="122" creationId="{85786444-4E84-4DCF-8E69-5243AF2D1729}"/>
          </ac:spMkLst>
        </pc:spChg>
        <pc:spChg chg="mod">
          <ac:chgData name="Moirangthem Suresh Singh [Chillibreeze]" userId="f06758bc-9008-4d0e-8b8a-e89442bfaf22" providerId="ADAL" clId="{5887346C-F8F9-42F0-A9B8-1F672A47E160}" dt="2020-07-14T12:52:21.591" v="1090" actId="12788"/>
          <ac:spMkLst>
            <pc:docMk/>
            <pc:sldMk cId="2187304806" sldId="1892"/>
            <ac:spMk id="123" creationId="{D0DD5732-56D0-4C08-9D3B-F3FEE9D9C0D4}"/>
          </ac:spMkLst>
        </pc:spChg>
        <pc:spChg chg="mod">
          <ac:chgData name="Moirangthem Suresh Singh [Chillibreeze]" userId="f06758bc-9008-4d0e-8b8a-e89442bfaf22" providerId="ADAL" clId="{5887346C-F8F9-42F0-A9B8-1F672A47E160}" dt="2020-07-14T12:54:14.022" v="1135" actId="1038"/>
          <ac:spMkLst>
            <pc:docMk/>
            <pc:sldMk cId="2187304806" sldId="1892"/>
            <ac:spMk id="124" creationId="{821010B9-CC2D-476C-B4FF-880D5E1BA3CF}"/>
          </ac:spMkLst>
        </pc:spChg>
        <pc:spChg chg="mod">
          <ac:chgData name="Moirangthem Suresh Singh [Chillibreeze]" userId="f06758bc-9008-4d0e-8b8a-e89442bfaf22" providerId="ADAL" clId="{5887346C-F8F9-42F0-A9B8-1F672A47E160}" dt="2020-07-14T12:53:59.080" v="1124" actId="1037"/>
          <ac:spMkLst>
            <pc:docMk/>
            <pc:sldMk cId="2187304806" sldId="1892"/>
            <ac:spMk id="125" creationId="{22481D23-2563-466C-98F5-6F94877C7D07}"/>
          </ac:spMkLst>
        </pc:spChg>
        <pc:spChg chg="mod">
          <ac:chgData name="Moirangthem Suresh Singh [Chillibreeze]" userId="f06758bc-9008-4d0e-8b8a-e89442bfaf22" providerId="ADAL" clId="{5887346C-F8F9-42F0-A9B8-1F672A47E160}" dt="2020-07-14T12:53:59.080" v="1124" actId="1037"/>
          <ac:spMkLst>
            <pc:docMk/>
            <pc:sldMk cId="2187304806" sldId="1892"/>
            <ac:spMk id="126" creationId="{49B92C1A-E114-4A1B-BE93-F54F41B8C6B9}"/>
          </ac:spMkLst>
        </pc:spChg>
        <pc:spChg chg="mod">
          <ac:chgData name="Moirangthem Suresh Singh [Chillibreeze]" userId="f06758bc-9008-4d0e-8b8a-e89442bfaf22" providerId="ADAL" clId="{5887346C-F8F9-42F0-A9B8-1F672A47E160}" dt="2020-07-14T12:53:30.873" v="1112" actId="555"/>
          <ac:spMkLst>
            <pc:docMk/>
            <pc:sldMk cId="2187304806" sldId="1892"/>
            <ac:spMk id="141" creationId="{225BAB46-3580-4F45-91DE-C237A454ABD3}"/>
          </ac:spMkLst>
        </pc:spChg>
        <pc:spChg chg="mod">
          <ac:chgData name="Moirangthem Suresh Singh [Chillibreeze]" userId="f06758bc-9008-4d0e-8b8a-e89442bfaf22" providerId="ADAL" clId="{5887346C-F8F9-42F0-A9B8-1F672A47E160}" dt="2020-07-14T12:53:30.873" v="1112" actId="555"/>
          <ac:spMkLst>
            <pc:docMk/>
            <pc:sldMk cId="2187304806" sldId="1892"/>
            <ac:spMk id="142" creationId="{51A40D81-2745-4061-8004-8558E4CAC67F}"/>
          </ac:spMkLst>
        </pc:spChg>
        <pc:spChg chg="mod">
          <ac:chgData name="Moirangthem Suresh Singh [Chillibreeze]" userId="f06758bc-9008-4d0e-8b8a-e89442bfaf22" providerId="ADAL" clId="{5887346C-F8F9-42F0-A9B8-1F672A47E160}" dt="2020-07-14T12:53:30.873" v="1112" actId="555"/>
          <ac:spMkLst>
            <pc:docMk/>
            <pc:sldMk cId="2187304806" sldId="1892"/>
            <ac:spMk id="143" creationId="{BEC80C87-4327-430F-B3F6-8D30A17ACE96}"/>
          </ac:spMkLst>
        </pc:spChg>
        <pc:spChg chg="mod">
          <ac:chgData name="Moirangthem Suresh Singh [Chillibreeze]" userId="f06758bc-9008-4d0e-8b8a-e89442bfaf22" providerId="ADAL" clId="{5887346C-F8F9-42F0-A9B8-1F672A47E160}" dt="2020-07-14T12:53:03.031" v="1101" actId="1076"/>
          <ac:spMkLst>
            <pc:docMk/>
            <pc:sldMk cId="2187304806" sldId="1892"/>
            <ac:spMk id="144" creationId="{F154BCBD-8C13-4ECB-86C4-297AF17B10DC}"/>
          </ac:spMkLst>
        </pc:spChg>
        <pc:spChg chg="mod">
          <ac:chgData name="Moirangthem Suresh Singh [Chillibreeze]" userId="f06758bc-9008-4d0e-8b8a-e89442bfaf22" providerId="ADAL" clId="{5887346C-F8F9-42F0-A9B8-1F672A47E160}" dt="2020-07-14T12:53:01.654" v="1100" actId="1076"/>
          <ac:spMkLst>
            <pc:docMk/>
            <pc:sldMk cId="2187304806" sldId="1892"/>
            <ac:spMk id="145" creationId="{BB4A8F3D-0155-4377-936D-E90D61D8F11E}"/>
          </ac:spMkLst>
        </pc:spChg>
        <pc:grpChg chg="add del mod">
          <ac:chgData name="Moirangthem Suresh Singh [Chillibreeze]" userId="f06758bc-9008-4d0e-8b8a-e89442bfaf22" providerId="ADAL" clId="{5887346C-F8F9-42F0-A9B8-1F672A47E160}" dt="2020-07-14T12:55:13.628" v="1139" actId="21"/>
          <ac:grpSpMkLst>
            <pc:docMk/>
            <pc:sldMk cId="2187304806" sldId="1892"/>
            <ac:grpSpMk id="3" creationId="{50735F87-C130-4AA1-905A-21045CC3EFEF}"/>
          </ac:grpSpMkLst>
        </pc:grpChg>
        <pc:grpChg chg="mod">
          <ac:chgData name="Moirangthem Suresh Singh [Chillibreeze]" userId="f06758bc-9008-4d0e-8b8a-e89442bfaf22" providerId="ADAL" clId="{5887346C-F8F9-42F0-A9B8-1F672A47E160}" dt="2020-07-14T12:54:36.360" v="1137" actId="164"/>
          <ac:grpSpMkLst>
            <pc:docMk/>
            <pc:sldMk cId="2187304806" sldId="1892"/>
            <ac:grpSpMk id="67" creationId="{3B55B5CC-64DC-42CF-B0C2-A4AF0E494AFA}"/>
          </ac:grpSpMkLst>
        </pc:grpChg>
        <pc:picChg chg="add mod">
          <ac:chgData name="Moirangthem Suresh Singh [Chillibreeze]" userId="f06758bc-9008-4d0e-8b8a-e89442bfaf22" providerId="ADAL" clId="{5887346C-F8F9-42F0-A9B8-1F672A47E160}" dt="2020-07-14T12:56:59.678" v="1171" actId="14100"/>
          <ac:picMkLst>
            <pc:docMk/>
            <pc:sldMk cId="2187304806" sldId="1892"/>
            <ac:picMk id="5" creationId="{C7A77454-73D8-41BB-99B4-F6EA014EEAFF}"/>
          </ac:picMkLst>
        </pc:picChg>
        <pc:cxnChg chg="mod">
          <ac:chgData name="Moirangthem Suresh Singh [Chillibreeze]" userId="f06758bc-9008-4d0e-8b8a-e89442bfaf22" providerId="ADAL" clId="{5887346C-F8F9-42F0-A9B8-1F672A47E160}" dt="2020-07-14T12:53:48.194" v="1115" actId="14100"/>
          <ac:cxnSpMkLst>
            <pc:docMk/>
            <pc:sldMk cId="2187304806" sldId="1892"/>
            <ac:cxnSpMk id="69" creationId="{4DFA6EBF-D264-45BB-8E25-6B6762F022EE}"/>
          </ac:cxnSpMkLst>
        </pc:cxnChg>
        <pc:cxnChg chg="mod">
          <ac:chgData name="Moirangthem Suresh Singh [Chillibreeze]" userId="f06758bc-9008-4d0e-8b8a-e89442bfaf22" providerId="ADAL" clId="{5887346C-F8F9-42F0-A9B8-1F672A47E160}" dt="2020-07-14T12:53:45.221" v="1114" actId="14100"/>
          <ac:cxnSpMkLst>
            <pc:docMk/>
            <pc:sldMk cId="2187304806" sldId="1892"/>
            <ac:cxnSpMk id="84" creationId="{3265C9F3-65DF-40B8-80C5-9D35D1012CB0}"/>
          </ac:cxnSpMkLst>
        </pc:cxnChg>
        <pc:cxnChg chg="mod">
          <ac:chgData name="Moirangthem Suresh Singh [Chillibreeze]" userId="f06758bc-9008-4d0e-8b8a-e89442bfaf22" providerId="ADAL" clId="{5887346C-F8F9-42F0-A9B8-1F672A47E160}" dt="2020-07-14T12:55:13.628" v="1139" actId="21"/>
          <ac:cxnSpMkLst>
            <pc:docMk/>
            <pc:sldMk cId="2187304806" sldId="1892"/>
            <ac:cxnSpMk id="87" creationId="{37332D72-E6F7-4659-A507-74F07AD5AFFB}"/>
          </ac:cxnSpMkLst>
        </pc:cxnChg>
        <pc:cxnChg chg="mod">
          <ac:chgData name="Moirangthem Suresh Singh [Chillibreeze]" userId="f06758bc-9008-4d0e-8b8a-e89442bfaf22" providerId="ADAL" clId="{5887346C-F8F9-42F0-A9B8-1F672A47E160}" dt="2020-07-14T12:55:13.628" v="1139" actId="21"/>
          <ac:cxnSpMkLst>
            <pc:docMk/>
            <pc:sldMk cId="2187304806" sldId="1892"/>
            <ac:cxnSpMk id="127" creationId="{963866D8-F40D-414E-B1F9-2099D3E146CF}"/>
          </ac:cxnSpMkLst>
        </pc:cxnChg>
        <pc:cxnChg chg="mod">
          <ac:chgData name="Moirangthem Suresh Singh [Chillibreeze]" userId="f06758bc-9008-4d0e-8b8a-e89442bfaf22" providerId="ADAL" clId="{5887346C-F8F9-42F0-A9B8-1F672A47E160}" dt="2020-07-14T12:55:13.628" v="1139" actId="21"/>
          <ac:cxnSpMkLst>
            <pc:docMk/>
            <pc:sldMk cId="2187304806" sldId="1892"/>
            <ac:cxnSpMk id="128" creationId="{441763AB-91CE-4923-9DCC-25A36809C3FB}"/>
          </ac:cxnSpMkLst>
        </pc:cxnChg>
        <pc:cxnChg chg="mod">
          <ac:chgData name="Moirangthem Suresh Singh [Chillibreeze]" userId="f06758bc-9008-4d0e-8b8a-e89442bfaf22" providerId="ADAL" clId="{5887346C-F8F9-42F0-A9B8-1F672A47E160}" dt="2020-07-14T12:55:13.628" v="1139" actId="21"/>
          <ac:cxnSpMkLst>
            <pc:docMk/>
            <pc:sldMk cId="2187304806" sldId="1892"/>
            <ac:cxnSpMk id="129" creationId="{06DAD8C9-A4F7-45A6-9B57-2F2A6D937AEB}"/>
          </ac:cxnSpMkLst>
        </pc:cxnChg>
      </pc:sldChg>
      <pc:sldChg chg="addSp delSp modSp mod">
        <pc:chgData name="Moirangthem Suresh Singh [Chillibreeze]" userId="f06758bc-9008-4d0e-8b8a-e89442bfaf22" providerId="ADAL" clId="{5887346C-F8F9-42F0-A9B8-1F672A47E160}" dt="2020-07-14T12:57:23.465" v="1179" actId="207"/>
        <pc:sldMkLst>
          <pc:docMk/>
          <pc:sldMk cId="607474371" sldId="1894"/>
        </pc:sldMkLst>
        <pc:spChg chg="add del">
          <ac:chgData name="Moirangthem Suresh Singh [Chillibreeze]" userId="f06758bc-9008-4d0e-8b8a-e89442bfaf22" providerId="ADAL" clId="{5887346C-F8F9-42F0-A9B8-1F672A47E160}" dt="2020-07-14T12:57:09.825" v="1176" actId="478"/>
          <ac:spMkLst>
            <pc:docMk/>
            <pc:sldMk cId="607474371" sldId="1894"/>
            <ac:spMk id="2" creationId="{55B93C12-7114-4A1F-9F38-A971D66D8BF9}"/>
          </ac:spMkLst>
        </pc:spChg>
        <pc:spChg chg="mod">
          <ac:chgData name="Moirangthem Suresh Singh [Chillibreeze]" userId="f06758bc-9008-4d0e-8b8a-e89442bfaf22" providerId="ADAL" clId="{5887346C-F8F9-42F0-A9B8-1F672A47E160}" dt="2020-07-14T12:57:23.465" v="1179" actId="207"/>
          <ac:spMkLst>
            <pc:docMk/>
            <pc:sldMk cId="607474371" sldId="1894"/>
            <ac:spMk id="6" creationId="{81BE1457-EB5B-42BC-97F4-9003068DD0C4}"/>
          </ac:spMkLst>
        </pc:spChg>
        <pc:picChg chg="mod">
          <ac:chgData name="Moirangthem Suresh Singh [Chillibreeze]" userId="f06758bc-9008-4d0e-8b8a-e89442bfaf22" providerId="ADAL" clId="{5887346C-F8F9-42F0-A9B8-1F672A47E160}" dt="2020-07-14T12:57:13.791" v="1178" actId="1076"/>
          <ac:picMkLst>
            <pc:docMk/>
            <pc:sldMk cId="607474371" sldId="1894"/>
            <ac:picMk id="7" creationId="{DB693D33-1CB6-4F64-BA77-3A1D0662C505}"/>
          </ac:picMkLst>
        </pc:picChg>
      </pc:sldChg>
      <pc:sldChg chg="modSp mod">
        <pc:chgData name="Moirangthem Suresh Singh [Chillibreeze]" userId="f06758bc-9008-4d0e-8b8a-e89442bfaf22" providerId="ADAL" clId="{5887346C-F8F9-42F0-A9B8-1F672A47E160}" dt="2020-07-14T11:42:15.829" v="69"/>
        <pc:sldMkLst>
          <pc:docMk/>
          <pc:sldMk cId="2761926424" sldId="1895"/>
        </pc:sldMkLst>
        <pc:spChg chg="mod">
          <ac:chgData name="Moirangthem Suresh Singh [Chillibreeze]" userId="f06758bc-9008-4d0e-8b8a-e89442bfaf22" providerId="ADAL" clId="{5887346C-F8F9-42F0-A9B8-1F672A47E160}" dt="2020-07-14T11:42:15.829" v="69"/>
          <ac:spMkLst>
            <pc:docMk/>
            <pc:sldMk cId="2761926424" sldId="1895"/>
            <ac:spMk id="4" creationId="{0CD8665D-5A50-4F07-9D33-48CCD3FD74C7}"/>
          </ac:spMkLst>
        </pc:spChg>
      </pc:sldChg>
      <pc:sldChg chg="delSp modSp mod">
        <pc:chgData name="Moirangthem Suresh Singh [Chillibreeze]" userId="f06758bc-9008-4d0e-8b8a-e89442bfaf22" providerId="ADAL" clId="{5887346C-F8F9-42F0-A9B8-1F672A47E160}" dt="2020-07-14T12:58:51.218" v="1204" actId="20577"/>
        <pc:sldMkLst>
          <pc:docMk/>
          <pc:sldMk cId="2066525541" sldId="1896"/>
        </pc:sldMkLst>
        <pc:spChg chg="mod">
          <ac:chgData name="Moirangthem Suresh Singh [Chillibreeze]" userId="f06758bc-9008-4d0e-8b8a-e89442bfaf22" providerId="ADAL" clId="{5887346C-F8F9-42F0-A9B8-1F672A47E160}" dt="2020-07-14T12:58:51.218" v="1204" actId="20577"/>
          <ac:spMkLst>
            <pc:docMk/>
            <pc:sldMk cId="2066525541" sldId="1896"/>
            <ac:spMk id="8" creationId="{A8A03FD0-D56A-437C-A0A8-E32B25482E6C}"/>
          </ac:spMkLst>
        </pc:spChg>
        <pc:spChg chg="del mod">
          <ac:chgData name="Moirangthem Suresh Singh [Chillibreeze]" userId="f06758bc-9008-4d0e-8b8a-e89442bfaf22" providerId="ADAL" clId="{5887346C-F8F9-42F0-A9B8-1F672A47E160}" dt="2020-07-14T12:58:18.241" v="1193" actId="478"/>
          <ac:spMkLst>
            <pc:docMk/>
            <pc:sldMk cId="2066525541" sldId="1896"/>
            <ac:spMk id="10" creationId="{F6621BCA-0CD0-48C9-98F7-52D281634C0E}"/>
          </ac:spMkLst>
        </pc:spChg>
        <pc:spChg chg="mod">
          <ac:chgData name="Moirangthem Suresh Singh [Chillibreeze]" userId="f06758bc-9008-4d0e-8b8a-e89442bfaf22" providerId="ADAL" clId="{5887346C-F8F9-42F0-A9B8-1F672A47E160}" dt="2020-07-14T12:57:42.539" v="1182" actId="6549"/>
          <ac:spMkLst>
            <pc:docMk/>
            <pc:sldMk cId="2066525541" sldId="1896"/>
            <ac:spMk id="13" creationId="{61A93BAF-FC28-4CA4-B6A8-0F6C6A9CBDC8}"/>
          </ac:spMkLst>
        </pc:spChg>
      </pc:sldChg>
      <pc:sldChg chg="modSp mod">
        <pc:chgData name="Moirangthem Suresh Singh [Chillibreeze]" userId="f06758bc-9008-4d0e-8b8a-e89442bfaf22" providerId="ADAL" clId="{5887346C-F8F9-42F0-A9B8-1F672A47E160}" dt="2020-07-14T11:42:25.568" v="72"/>
        <pc:sldMkLst>
          <pc:docMk/>
          <pc:sldMk cId="1738091041" sldId="1897"/>
        </pc:sldMkLst>
        <pc:spChg chg="mod">
          <ac:chgData name="Moirangthem Suresh Singh [Chillibreeze]" userId="f06758bc-9008-4d0e-8b8a-e89442bfaf22" providerId="ADAL" clId="{5887346C-F8F9-42F0-A9B8-1F672A47E160}" dt="2020-07-14T11:42:25.568" v="72"/>
          <ac:spMkLst>
            <pc:docMk/>
            <pc:sldMk cId="1738091041" sldId="1897"/>
            <ac:spMk id="4" creationId="{0CD8665D-5A50-4F07-9D33-48CCD3FD74C7}"/>
          </ac:spMkLst>
        </pc:spChg>
      </pc:sldChg>
      <pc:sldChg chg="modSp mod">
        <pc:chgData name="Moirangthem Suresh Singh [Chillibreeze]" userId="f06758bc-9008-4d0e-8b8a-e89442bfaf22" providerId="ADAL" clId="{5887346C-F8F9-42F0-A9B8-1F672A47E160}" dt="2020-07-14T12:59:22.678" v="1206" actId="1076"/>
        <pc:sldMkLst>
          <pc:docMk/>
          <pc:sldMk cId="2275719104" sldId="1898"/>
        </pc:sldMkLst>
        <pc:spChg chg="mod">
          <ac:chgData name="Moirangthem Suresh Singh [Chillibreeze]" userId="f06758bc-9008-4d0e-8b8a-e89442bfaf22" providerId="ADAL" clId="{5887346C-F8F9-42F0-A9B8-1F672A47E160}" dt="2020-07-14T12:59:22.678" v="1206" actId="1076"/>
          <ac:spMkLst>
            <pc:docMk/>
            <pc:sldMk cId="2275719104" sldId="1898"/>
            <ac:spMk id="59" creationId="{091EEFF4-294D-4DAA-8FD5-0144321A7287}"/>
          </ac:spMkLst>
        </pc:spChg>
      </pc:sldChg>
      <pc:sldChg chg="modSp mod">
        <pc:chgData name="Moirangthem Suresh Singh [Chillibreeze]" userId="f06758bc-9008-4d0e-8b8a-e89442bfaf22" providerId="ADAL" clId="{5887346C-F8F9-42F0-A9B8-1F672A47E160}" dt="2020-07-14T13:00:01.075" v="1223" actId="20577"/>
        <pc:sldMkLst>
          <pc:docMk/>
          <pc:sldMk cId="316322398" sldId="1899"/>
        </pc:sldMkLst>
        <pc:spChg chg="mod">
          <ac:chgData name="Moirangthem Suresh Singh [Chillibreeze]" userId="f06758bc-9008-4d0e-8b8a-e89442bfaf22" providerId="ADAL" clId="{5887346C-F8F9-42F0-A9B8-1F672A47E160}" dt="2020-07-14T12:59:49.508" v="1211" actId="20577"/>
          <ac:spMkLst>
            <pc:docMk/>
            <pc:sldMk cId="316322398" sldId="1899"/>
            <ac:spMk id="53" creationId="{ED7E2B67-E6D3-4393-9B26-B7526DB73587}"/>
          </ac:spMkLst>
        </pc:spChg>
        <pc:spChg chg="mod">
          <ac:chgData name="Moirangthem Suresh Singh [Chillibreeze]" userId="f06758bc-9008-4d0e-8b8a-e89442bfaf22" providerId="ADAL" clId="{5887346C-F8F9-42F0-A9B8-1F672A47E160}" dt="2020-07-14T12:59:51.735" v="1214" actId="20577"/>
          <ac:spMkLst>
            <pc:docMk/>
            <pc:sldMk cId="316322398" sldId="1899"/>
            <ac:spMk id="56" creationId="{8504AACC-C5FA-4B3C-AAB2-5EB8B428DF0F}"/>
          </ac:spMkLst>
        </pc:spChg>
        <pc:spChg chg="mod">
          <ac:chgData name="Moirangthem Suresh Singh [Chillibreeze]" userId="f06758bc-9008-4d0e-8b8a-e89442bfaf22" providerId="ADAL" clId="{5887346C-F8F9-42F0-A9B8-1F672A47E160}" dt="2020-07-14T12:59:55.330" v="1217" actId="20577"/>
          <ac:spMkLst>
            <pc:docMk/>
            <pc:sldMk cId="316322398" sldId="1899"/>
            <ac:spMk id="59" creationId="{073E1FFC-1674-4432-AD55-5079574F9CF5}"/>
          </ac:spMkLst>
        </pc:spChg>
        <pc:spChg chg="mod">
          <ac:chgData name="Moirangthem Suresh Singh [Chillibreeze]" userId="f06758bc-9008-4d0e-8b8a-e89442bfaf22" providerId="ADAL" clId="{5887346C-F8F9-42F0-A9B8-1F672A47E160}" dt="2020-07-14T12:59:57.953" v="1220" actId="20577"/>
          <ac:spMkLst>
            <pc:docMk/>
            <pc:sldMk cId="316322398" sldId="1899"/>
            <ac:spMk id="62" creationId="{0F05A5F3-4906-482F-AE2E-B5246768945E}"/>
          </ac:spMkLst>
        </pc:spChg>
        <pc:spChg chg="mod">
          <ac:chgData name="Moirangthem Suresh Singh [Chillibreeze]" userId="f06758bc-9008-4d0e-8b8a-e89442bfaf22" providerId="ADAL" clId="{5887346C-F8F9-42F0-A9B8-1F672A47E160}" dt="2020-07-14T13:00:01.075" v="1223" actId="20577"/>
          <ac:spMkLst>
            <pc:docMk/>
            <pc:sldMk cId="316322398" sldId="1899"/>
            <ac:spMk id="65" creationId="{601AC404-CB9B-41A3-A24F-177F301DF97F}"/>
          </ac:spMkLst>
        </pc:spChg>
      </pc:sldChg>
      <pc:sldChg chg="addSp delSp modSp mod modClrScheme chgLayout">
        <pc:chgData name="Moirangthem Suresh Singh [Chillibreeze]" userId="f06758bc-9008-4d0e-8b8a-e89442bfaf22" providerId="ADAL" clId="{5887346C-F8F9-42F0-A9B8-1F672A47E160}" dt="2020-07-14T11:47:17.925" v="79"/>
        <pc:sldMkLst>
          <pc:docMk/>
          <pc:sldMk cId="873503039" sldId="1900"/>
        </pc:sldMkLst>
        <pc:spChg chg="mod ord">
          <ac:chgData name="Moirangthem Suresh Singh [Chillibreeze]" userId="f06758bc-9008-4d0e-8b8a-e89442bfaf22" providerId="ADAL" clId="{5887346C-F8F9-42F0-A9B8-1F672A47E160}" dt="2020-07-14T11:41:42.962" v="56" actId="700"/>
          <ac:spMkLst>
            <pc:docMk/>
            <pc:sldMk cId="873503039" sldId="1900"/>
            <ac:spMk id="4" creationId="{2DAFF60B-0EA2-4E01-A19E-A4364CE4CD9B}"/>
          </ac:spMkLst>
        </pc:spChg>
        <pc:picChg chg="add mod">
          <ac:chgData name="Moirangthem Suresh Singh [Chillibreeze]" userId="f06758bc-9008-4d0e-8b8a-e89442bfaf22" providerId="ADAL" clId="{5887346C-F8F9-42F0-A9B8-1F672A47E160}" dt="2020-07-14T11:47:17.925" v="79"/>
          <ac:picMkLst>
            <pc:docMk/>
            <pc:sldMk cId="873503039" sldId="1900"/>
            <ac:picMk id="2" creationId="{900055BB-05BF-49DB-829E-AAE780ECFE04}"/>
          </ac:picMkLst>
        </pc:picChg>
        <pc:picChg chg="del mod">
          <ac:chgData name="Moirangthem Suresh Singh [Chillibreeze]" userId="f06758bc-9008-4d0e-8b8a-e89442bfaf22" providerId="ADAL" clId="{5887346C-F8F9-42F0-A9B8-1F672A47E160}" dt="2020-07-14T11:47:09.578" v="74" actId="478"/>
          <ac:picMkLst>
            <pc:docMk/>
            <pc:sldMk cId="873503039" sldId="1900"/>
            <ac:picMk id="5" creationId="{C07C02F7-F0FD-497F-8C2F-C31AB18B52A7}"/>
          </ac:picMkLst>
        </pc:picChg>
      </pc:sldChg>
      <pc:sldChg chg="modSp mod">
        <pc:chgData name="Moirangthem Suresh Singh [Chillibreeze]" userId="f06758bc-9008-4d0e-8b8a-e89442bfaf22" providerId="ADAL" clId="{5887346C-F8F9-42F0-A9B8-1F672A47E160}" dt="2020-07-14T12:50:40.170" v="1076" actId="20577"/>
        <pc:sldMkLst>
          <pc:docMk/>
          <pc:sldMk cId="1312792360" sldId="1901"/>
        </pc:sldMkLst>
        <pc:spChg chg="mod">
          <ac:chgData name="Moirangthem Suresh Singh [Chillibreeze]" userId="f06758bc-9008-4d0e-8b8a-e89442bfaf22" providerId="ADAL" clId="{5887346C-F8F9-42F0-A9B8-1F672A47E160}" dt="2020-07-14T12:50:40.170" v="1076" actId="20577"/>
          <ac:spMkLst>
            <pc:docMk/>
            <pc:sldMk cId="1312792360" sldId="1901"/>
            <ac:spMk id="2" creationId="{D0161B9C-B4A1-4E8B-BDD0-8D4B9DE9519A}"/>
          </ac:spMkLst>
        </pc:spChg>
        <pc:spChg chg="mod">
          <ac:chgData name="Moirangthem Suresh Singh [Chillibreeze]" userId="f06758bc-9008-4d0e-8b8a-e89442bfaf22" providerId="ADAL" clId="{5887346C-F8F9-42F0-A9B8-1F672A47E160}" dt="2020-07-14T12:50:36.752" v="1075" actId="552"/>
          <ac:spMkLst>
            <pc:docMk/>
            <pc:sldMk cId="1312792360" sldId="1901"/>
            <ac:spMk id="51" creationId="{1AEE11B7-6BCC-4CA7-9E35-19B4B9D43F46}"/>
          </ac:spMkLst>
        </pc:spChg>
        <pc:spChg chg="mod">
          <ac:chgData name="Moirangthem Suresh Singh [Chillibreeze]" userId="f06758bc-9008-4d0e-8b8a-e89442bfaf22" providerId="ADAL" clId="{5887346C-F8F9-42F0-A9B8-1F672A47E160}" dt="2020-07-14T12:50:36.752" v="1075" actId="552"/>
          <ac:spMkLst>
            <pc:docMk/>
            <pc:sldMk cId="1312792360" sldId="1901"/>
            <ac:spMk id="54" creationId="{7DF5C748-3332-4163-B63E-0C3020711A78}"/>
          </ac:spMkLst>
        </pc:spChg>
      </pc:sldChg>
      <pc:sldChg chg="modSp mod">
        <pc:chgData name="Moirangthem Suresh Singh [Chillibreeze]" userId="f06758bc-9008-4d0e-8b8a-e89442bfaf22" providerId="ADAL" clId="{5887346C-F8F9-42F0-A9B8-1F672A47E160}" dt="2020-07-14T12:51:24.359" v="1079" actId="1076"/>
        <pc:sldMkLst>
          <pc:docMk/>
          <pc:sldMk cId="632175595" sldId="1902"/>
        </pc:sldMkLst>
        <pc:spChg chg="mod">
          <ac:chgData name="Moirangthem Suresh Singh [Chillibreeze]" userId="f06758bc-9008-4d0e-8b8a-e89442bfaf22" providerId="ADAL" clId="{5887346C-F8F9-42F0-A9B8-1F672A47E160}" dt="2020-07-14T12:50:58.371" v="1078" actId="1076"/>
          <ac:spMkLst>
            <pc:docMk/>
            <pc:sldMk cId="632175595" sldId="1902"/>
            <ac:spMk id="74" creationId="{A286A802-E5F6-4CE6-AA34-3C3D5E697AAD}"/>
          </ac:spMkLst>
        </pc:spChg>
        <pc:picChg chg="mod">
          <ac:chgData name="Moirangthem Suresh Singh [Chillibreeze]" userId="f06758bc-9008-4d0e-8b8a-e89442bfaf22" providerId="ADAL" clId="{5887346C-F8F9-42F0-A9B8-1F672A47E160}" dt="2020-07-14T12:51:24.359" v="1079" actId="1076"/>
          <ac:picMkLst>
            <pc:docMk/>
            <pc:sldMk cId="632175595" sldId="1902"/>
            <ac:picMk id="67" creationId="{6AE5739F-3114-47C5-A8A9-A517E0BB0DC7}"/>
          </ac:picMkLst>
        </pc:picChg>
      </pc:sldChg>
      <pc:sldChg chg="addSp delSp modSp mod">
        <pc:chgData name="Moirangthem Suresh Singh [Chillibreeze]" userId="f06758bc-9008-4d0e-8b8a-e89442bfaf22" providerId="ADAL" clId="{5887346C-F8F9-42F0-A9B8-1F672A47E160}" dt="2020-07-14T12:56:52.318" v="1169" actId="14100"/>
        <pc:sldMkLst>
          <pc:docMk/>
          <pc:sldMk cId="1134275012" sldId="1903"/>
        </pc:sldMkLst>
        <pc:spChg chg="mod">
          <ac:chgData name="Moirangthem Suresh Singh [Chillibreeze]" userId="f06758bc-9008-4d0e-8b8a-e89442bfaf22" providerId="ADAL" clId="{5887346C-F8F9-42F0-A9B8-1F672A47E160}" dt="2020-07-14T12:55:58.057" v="1147" actId="2085"/>
          <ac:spMkLst>
            <pc:docMk/>
            <pc:sldMk cId="1134275012" sldId="1903"/>
            <ac:spMk id="3" creationId="{8C7D431A-5CE6-43FE-B87B-D9008B6193C9}"/>
          </ac:spMkLst>
        </pc:spChg>
        <pc:spChg chg="add del mod">
          <ac:chgData name="Moirangthem Suresh Singh [Chillibreeze]" userId="f06758bc-9008-4d0e-8b8a-e89442bfaf22" providerId="ADAL" clId="{5887346C-F8F9-42F0-A9B8-1F672A47E160}" dt="2020-07-14T12:56:40.378" v="1166" actId="478"/>
          <ac:spMkLst>
            <pc:docMk/>
            <pc:sldMk cId="1134275012" sldId="1903"/>
            <ac:spMk id="65" creationId="{BB20E57C-8EFA-4DB4-9338-D9D53F72C295}"/>
          </ac:spMkLst>
        </pc:spChg>
        <pc:spChg chg="mod">
          <ac:chgData name="Moirangthem Suresh Singh [Chillibreeze]" userId="f06758bc-9008-4d0e-8b8a-e89442bfaf22" providerId="ADAL" clId="{5887346C-F8F9-42F0-A9B8-1F672A47E160}" dt="2020-07-14T12:56:13.739" v="1155" actId="1036"/>
          <ac:spMkLst>
            <pc:docMk/>
            <pc:sldMk cId="1134275012" sldId="1903"/>
            <ac:spMk id="83" creationId="{FF4F14E7-B8CF-420E-B3C8-BECF20331439}"/>
          </ac:spMkLst>
        </pc:spChg>
        <pc:spChg chg="mod">
          <ac:chgData name="Moirangthem Suresh Singh [Chillibreeze]" userId="f06758bc-9008-4d0e-8b8a-e89442bfaf22" providerId="ADAL" clId="{5887346C-F8F9-42F0-A9B8-1F672A47E160}" dt="2020-07-14T12:56:13.739" v="1155" actId="1036"/>
          <ac:spMkLst>
            <pc:docMk/>
            <pc:sldMk cId="1134275012" sldId="1903"/>
            <ac:spMk id="84" creationId="{6B3EF811-523D-4B8E-8C0A-B50CC7B9CD4E}"/>
          </ac:spMkLst>
        </pc:spChg>
        <pc:spChg chg="mod">
          <ac:chgData name="Moirangthem Suresh Singh [Chillibreeze]" userId="f06758bc-9008-4d0e-8b8a-e89442bfaf22" providerId="ADAL" clId="{5887346C-F8F9-42F0-A9B8-1F672A47E160}" dt="2020-07-14T12:56:13.739" v="1155" actId="1036"/>
          <ac:spMkLst>
            <pc:docMk/>
            <pc:sldMk cId="1134275012" sldId="1903"/>
            <ac:spMk id="85" creationId="{4B7F5F1F-64C1-4D91-A8B3-3906CE1A5D28}"/>
          </ac:spMkLst>
        </pc:spChg>
        <pc:spChg chg="mod">
          <ac:chgData name="Moirangthem Suresh Singh [Chillibreeze]" userId="f06758bc-9008-4d0e-8b8a-e89442bfaf22" providerId="ADAL" clId="{5887346C-F8F9-42F0-A9B8-1F672A47E160}" dt="2020-07-14T12:56:13.739" v="1155" actId="1036"/>
          <ac:spMkLst>
            <pc:docMk/>
            <pc:sldMk cId="1134275012" sldId="1903"/>
            <ac:spMk id="93" creationId="{2CE219CA-D0E8-4050-A679-935EF2589D00}"/>
          </ac:spMkLst>
        </pc:spChg>
        <pc:spChg chg="mod">
          <ac:chgData name="Moirangthem Suresh Singh [Chillibreeze]" userId="f06758bc-9008-4d0e-8b8a-e89442bfaf22" providerId="ADAL" clId="{5887346C-F8F9-42F0-A9B8-1F672A47E160}" dt="2020-07-14T12:56:13.739" v="1155" actId="1036"/>
          <ac:spMkLst>
            <pc:docMk/>
            <pc:sldMk cId="1134275012" sldId="1903"/>
            <ac:spMk id="95" creationId="{0782228C-073D-4BE8-BF14-7D44994063C3}"/>
          </ac:spMkLst>
        </pc:spChg>
        <pc:grpChg chg="del mod">
          <ac:chgData name="Moirangthem Suresh Singh [Chillibreeze]" userId="f06758bc-9008-4d0e-8b8a-e89442bfaf22" providerId="ADAL" clId="{5887346C-F8F9-42F0-A9B8-1F672A47E160}" dt="2020-07-14T12:56:17.237" v="1156" actId="21"/>
          <ac:grpSpMkLst>
            <pc:docMk/>
            <pc:sldMk cId="1134275012" sldId="1903"/>
            <ac:grpSpMk id="5" creationId="{F450BA83-6F76-4DD2-9DF1-A4DFFEA59E1A}"/>
          </ac:grpSpMkLst>
        </pc:grpChg>
        <pc:picChg chg="add mod">
          <ac:chgData name="Moirangthem Suresh Singh [Chillibreeze]" userId="f06758bc-9008-4d0e-8b8a-e89442bfaf22" providerId="ADAL" clId="{5887346C-F8F9-42F0-A9B8-1F672A47E160}" dt="2020-07-14T12:56:52.318" v="1169" actId="14100"/>
          <ac:picMkLst>
            <pc:docMk/>
            <pc:sldMk cId="1134275012" sldId="1903"/>
            <ac:picMk id="63" creationId="{D2CB7966-7A11-43EB-9AA4-953E9F6760B6}"/>
          </ac:picMkLst>
        </pc:picChg>
        <pc:cxnChg chg="mod">
          <ac:chgData name="Moirangthem Suresh Singh [Chillibreeze]" userId="f06758bc-9008-4d0e-8b8a-e89442bfaf22" providerId="ADAL" clId="{5887346C-F8F9-42F0-A9B8-1F672A47E160}" dt="2020-07-14T12:56:17.237" v="1156" actId="21"/>
          <ac:cxnSpMkLst>
            <pc:docMk/>
            <pc:sldMk cId="1134275012" sldId="1903"/>
            <ac:cxnSpMk id="64" creationId="{40C25DCB-C4C9-4230-B65A-7B68028FDD6E}"/>
          </ac:cxnSpMkLst>
        </pc:cxnChg>
        <pc:cxnChg chg="mod">
          <ac:chgData name="Moirangthem Suresh Singh [Chillibreeze]" userId="f06758bc-9008-4d0e-8b8a-e89442bfaf22" providerId="ADAL" clId="{5887346C-F8F9-42F0-A9B8-1F672A47E160}" dt="2020-07-14T12:56:17.237" v="1156" actId="21"/>
          <ac:cxnSpMkLst>
            <pc:docMk/>
            <pc:sldMk cId="1134275012" sldId="1903"/>
            <ac:cxnSpMk id="70" creationId="{D0D92AD1-3DC2-4580-9C8B-81BC1DB0AD12}"/>
          </ac:cxnSpMkLst>
        </pc:cxnChg>
      </pc:sldChg>
      <pc:sldChg chg="delSp modSp mod">
        <pc:chgData name="Moirangthem Suresh Singh [Chillibreeze]" userId="f06758bc-9008-4d0e-8b8a-e89442bfaf22" providerId="ADAL" clId="{5887346C-F8F9-42F0-A9B8-1F672A47E160}" dt="2020-07-14T13:02:51.502" v="1227" actId="13244"/>
        <pc:sldMkLst>
          <pc:docMk/>
          <pc:sldMk cId="625727374" sldId="1910"/>
        </pc:sldMkLst>
        <pc:spChg chg="mod">
          <ac:chgData name="Moirangthem Suresh Singh [Chillibreeze]" userId="f06758bc-9008-4d0e-8b8a-e89442bfaf22" providerId="ADAL" clId="{5887346C-F8F9-42F0-A9B8-1F672A47E160}" dt="2020-07-14T13:02:51.502" v="1227" actId="13244"/>
          <ac:spMkLst>
            <pc:docMk/>
            <pc:sldMk cId="625727374" sldId="1910"/>
            <ac:spMk id="4" creationId="{E72C3113-98BA-4752-8365-2882D7D0A2BA}"/>
          </ac:spMkLst>
        </pc:spChg>
        <pc:spChg chg="mod">
          <ac:chgData name="Moirangthem Suresh Singh [Chillibreeze]" userId="f06758bc-9008-4d0e-8b8a-e89442bfaf22" providerId="ADAL" clId="{5887346C-F8F9-42F0-A9B8-1F672A47E160}" dt="2020-07-14T13:02:37.654" v="1224" actId="1076"/>
          <ac:spMkLst>
            <pc:docMk/>
            <pc:sldMk cId="625727374" sldId="1910"/>
            <ac:spMk id="5" creationId="{CD35BC62-D685-4074-8A74-6FD59BC697AA}"/>
          </ac:spMkLst>
        </pc:spChg>
        <pc:spChg chg="mod">
          <ac:chgData name="Moirangthem Suresh Singh [Chillibreeze]" userId="f06758bc-9008-4d0e-8b8a-e89442bfaf22" providerId="ADAL" clId="{5887346C-F8F9-42F0-A9B8-1F672A47E160}" dt="2020-07-14T13:02:37.654" v="1224" actId="1076"/>
          <ac:spMkLst>
            <pc:docMk/>
            <pc:sldMk cId="625727374" sldId="1910"/>
            <ac:spMk id="7" creationId="{8661E4D7-0FCB-4A75-B919-BB3CF6D0E426}"/>
          </ac:spMkLst>
        </pc:spChg>
        <pc:spChg chg="del mod">
          <ac:chgData name="Moirangthem Suresh Singh [Chillibreeze]" userId="f06758bc-9008-4d0e-8b8a-e89442bfaf22" providerId="ADAL" clId="{5887346C-F8F9-42F0-A9B8-1F672A47E160}" dt="2020-07-14T11:52:27.812" v="138" actId="478"/>
          <ac:spMkLst>
            <pc:docMk/>
            <pc:sldMk cId="625727374" sldId="1910"/>
            <ac:spMk id="24" creationId="{7E416F78-9CEB-4147-AEEA-6E8FACE6ED6E}"/>
          </ac:spMkLst>
        </pc:spChg>
        <pc:spChg chg="del">
          <ac:chgData name="Moirangthem Suresh Singh [Chillibreeze]" userId="f06758bc-9008-4d0e-8b8a-e89442bfaf22" providerId="ADAL" clId="{5887346C-F8F9-42F0-A9B8-1F672A47E160}" dt="2020-07-14T11:53:21.964" v="151" actId="478"/>
          <ac:spMkLst>
            <pc:docMk/>
            <pc:sldMk cId="625727374" sldId="1910"/>
            <ac:spMk id="26" creationId="{34EE3FE4-19AD-43E3-B3E1-F3CDECCB5432}"/>
          </ac:spMkLst>
        </pc:spChg>
        <pc:picChg chg="mod">
          <ac:chgData name="Moirangthem Suresh Singh [Chillibreeze]" userId="f06758bc-9008-4d0e-8b8a-e89442bfaf22" providerId="ADAL" clId="{5887346C-F8F9-42F0-A9B8-1F672A47E160}" dt="2020-07-14T13:02:45.295" v="1226" actId="555"/>
          <ac:picMkLst>
            <pc:docMk/>
            <pc:sldMk cId="625727374" sldId="1910"/>
            <ac:picMk id="23" creationId="{D3CDFAEE-16CF-4D14-983D-B89145898B6E}"/>
          </ac:picMkLst>
        </pc:picChg>
      </pc:sldChg>
      <pc:sldChg chg="addSp delSp modSp mod">
        <pc:chgData name="Moirangthem Suresh Singh [Chillibreeze]" userId="f06758bc-9008-4d0e-8b8a-e89442bfaf22" providerId="ADAL" clId="{5887346C-F8F9-42F0-A9B8-1F672A47E160}" dt="2020-07-14T12:07:26.685" v="289" actId="13244"/>
        <pc:sldMkLst>
          <pc:docMk/>
          <pc:sldMk cId="2470464418" sldId="1911"/>
        </pc:sldMkLst>
        <pc:spChg chg="mod">
          <ac:chgData name="Moirangthem Suresh Singh [Chillibreeze]" userId="f06758bc-9008-4d0e-8b8a-e89442bfaf22" providerId="ADAL" clId="{5887346C-F8F9-42F0-A9B8-1F672A47E160}" dt="2020-07-14T11:53:54.988" v="161" actId="14100"/>
          <ac:spMkLst>
            <pc:docMk/>
            <pc:sldMk cId="2470464418" sldId="1911"/>
            <ac:spMk id="4" creationId="{A47F9166-D9F4-4A97-B854-2458CDD15C22}"/>
          </ac:spMkLst>
        </pc:spChg>
        <pc:spChg chg="del">
          <ac:chgData name="Moirangthem Suresh Singh [Chillibreeze]" userId="f06758bc-9008-4d0e-8b8a-e89442bfaf22" providerId="ADAL" clId="{5887346C-F8F9-42F0-A9B8-1F672A47E160}" dt="2020-07-14T12:04:03.406" v="276" actId="478"/>
          <ac:spMkLst>
            <pc:docMk/>
            <pc:sldMk cId="2470464418" sldId="1911"/>
            <ac:spMk id="12" creationId="{3F007D3A-B6BB-4518-B6BC-D973CEFC6DA0}"/>
          </ac:spMkLst>
        </pc:spChg>
        <pc:spChg chg="mod">
          <ac:chgData name="Moirangthem Suresh Singh [Chillibreeze]" userId="f06758bc-9008-4d0e-8b8a-e89442bfaf22" providerId="ADAL" clId="{5887346C-F8F9-42F0-A9B8-1F672A47E160}" dt="2020-07-14T12:03:16.512" v="267" actId="164"/>
          <ac:spMkLst>
            <pc:docMk/>
            <pc:sldMk cId="2470464418" sldId="1911"/>
            <ac:spMk id="138" creationId="{A5038F38-B438-40EC-8C9E-0AC7068342D4}"/>
          </ac:spMkLst>
        </pc:spChg>
        <pc:spChg chg="mod">
          <ac:chgData name="Moirangthem Suresh Singh [Chillibreeze]" userId="f06758bc-9008-4d0e-8b8a-e89442bfaf22" providerId="ADAL" clId="{5887346C-F8F9-42F0-A9B8-1F672A47E160}" dt="2020-07-14T12:03:16.512" v="267" actId="164"/>
          <ac:spMkLst>
            <pc:docMk/>
            <pc:sldMk cId="2470464418" sldId="1911"/>
            <ac:spMk id="139" creationId="{635282EA-BA91-41FA-9EDF-5D4769DD6192}"/>
          </ac:spMkLst>
        </pc:spChg>
        <pc:spChg chg="mod">
          <ac:chgData name="Moirangthem Suresh Singh [Chillibreeze]" userId="f06758bc-9008-4d0e-8b8a-e89442bfaf22" providerId="ADAL" clId="{5887346C-F8F9-42F0-A9B8-1F672A47E160}" dt="2020-07-14T12:03:16.512" v="267" actId="164"/>
          <ac:spMkLst>
            <pc:docMk/>
            <pc:sldMk cId="2470464418" sldId="1911"/>
            <ac:spMk id="140" creationId="{7F53FE10-9547-4114-942E-97692144AFB6}"/>
          </ac:spMkLst>
        </pc:spChg>
        <pc:spChg chg="mod">
          <ac:chgData name="Moirangthem Suresh Singh [Chillibreeze]" userId="f06758bc-9008-4d0e-8b8a-e89442bfaf22" providerId="ADAL" clId="{5887346C-F8F9-42F0-A9B8-1F672A47E160}" dt="2020-07-14T12:03:16.512" v="267" actId="164"/>
          <ac:spMkLst>
            <pc:docMk/>
            <pc:sldMk cId="2470464418" sldId="1911"/>
            <ac:spMk id="141" creationId="{9D3A5325-BE34-4CC1-B898-D7064C4C9ECB}"/>
          </ac:spMkLst>
        </pc:spChg>
        <pc:spChg chg="mod">
          <ac:chgData name="Moirangthem Suresh Singh [Chillibreeze]" userId="f06758bc-9008-4d0e-8b8a-e89442bfaf22" providerId="ADAL" clId="{5887346C-F8F9-42F0-A9B8-1F672A47E160}" dt="2020-07-14T12:03:16.512" v="267" actId="164"/>
          <ac:spMkLst>
            <pc:docMk/>
            <pc:sldMk cId="2470464418" sldId="1911"/>
            <ac:spMk id="142" creationId="{7B4465F5-2282-4740-8462-C6068B3DCDD3}"/>
          </ac:spMkLst>
        </pc:spChg>
        <pc:spChg chg="mod">
          <ac:chgData name="Moirangthem Suresh Singh [Chillibreeze]" userId="f06758bc-9008-4d0e-8b8a-e89442bfaf22" providerId="ADAL" clId="{5887346C-F8F9-42F0-A9B8-1F672A47E160}" dt="2020-07-14T12:03:16.512" v="267" actId="164"/>
          <ac:spMkLst>
            <pc:docMk/>
            <pc:sldMk cId="2470464418" sldId="1911"/>
            <ac:spMk id="143" creationId="{EE767810-FF51-4B6E-9A53-A02D0A3C4992}"/>
          </ac:spMkLst>
        </pc:spChg>
        <pc:spChg chg="mod">
          <ac:chgData name="Moirangthem Suresh Singh [Chillibreeze]" userId="f06758bc-9008-4d0e-8b8a-e89442bfaf22" providerId="ADAL" clId="{5887346C-F8F9-42F0-A9B8-1F672A47E160}" dt="2020-07-14T12:03:16.512" v="267" actId="164"/>
          <ac:spMkLst>
            <pc:docMk/>
            <pc:sldMk cId="2470464418" sldId="1911"/>
            <ac:spMk id="144" creationId="{5587C146-5770-409B-B5F9-83A3701045A0}"/>
          </ac:spMkLst>
        </pc:spChg>
        <pc:spChg chg="mod">
          <ac:chgData name="Moirangthem Suresh Singh [Chillibreeze]" userId="f06758bc-9008-4d0e-8b8a-e89442bfaf22" providerId="ADAL" clId="{5887346C-F8F9-42F0-A9B8-1F672A47E160}" dt="2020-07-14T12:03:16.512" v="267" actId="164"/>
          <ac:spMkLst>
            <pc:docMk/>
            <pc:sldMk cId="2470464418" sldId="1911"/>
            <ac:spMk id="145" creationId="{2B80D1CE-2F9D-4D44-916F-2D5E467EE367}"/>
          </ac:spMkLst>
        </pc:spChg>
        <pc:spChg chg="mod">
          <ac:chgData name="Moirangthem Suresh Singh [Chillibreeze]" userId="f06758bc-9008-4d0e-8b8a-e89442bfaf22" providerId="ADAL" clId="{5887346C-F8F9-42F0-A9B8-1F672A47E160}" dt="2020-07-14T12:03:16.512" v="267" actId="164"/>
          <ac:spMkLst>
            <pc:docMk/>
            <pc:sldMk cId="2470464418" sldId="1911"/>
            <ac:spMk id="146" creationId="{FE5E77E4-494E-4D26-9D2A-59DD16DF0C95}"/>
          </ac:spMkLst>
        </pc:spChg>
        <pc:spChg chg="mod">
          <ac:chgData name="Moirangthem Suresh Singh [Chillibreeze]" userId="f06758bc-9008-4d0e-8b8a-e89442bfaf22" providerId="ADAL" clId="{5887346C-F8F9-42F0-A9B8-1F672A47E160}" dt="2020-07-14T12:03:16.512" v="267" actId="164"/>
          <ac:spMkLst>
            <pc:docMk/>
            <pc:sldMk cId="2470464418" sldId="1911"/>
            <ac:spMk id="147" creationId="{72DD8890-D489-45CE-9BDB-26F35D3B2B8B}"/>
          </ac:spMkLst>
        </pc:spChg>
        <pc:spChg chg="mod">
          <ac:chgData name="Moirangthem Suresh Singh [Chillibreeze]" userId="f06758bc-9008-4d0e-8b8a-e89442bfaf22" providerId="ADAL" clId="{5887346C-F8F9-42F0-A9B8-1F672A47E160}" dt="2020-07-14T12:03:16.512" v="267" actId="164"/>
          <ac:spMkLst>
            <pc:docMk/>
            <pc:sldMk cId="2470464418" sldId="1911"/>
            <ac:spMk id="148" creationId="{53C8F353-7C1C-4616-BA3E-A06774D37AA5}"/>
          </ac:spMkLst>
        </pc:spChg>
        <pc:spChg chg="del">
          <ac:chgData name="Moirangthem Suresh Singh [Chillibreeze]" userId="f06758bc-9008-4d0e-8b8a-e89442bfaf22" providerId="ADAL" clId="{5887346C-F8F9-42F0-A9B8-1F672A47E160}" dt="2020-07-14T11:58:12.283" v="194" actId="478"/>
          <ac:spMkLst>
            <pc:docMk/>
            <pc:sldMk cId="2470464418" sldId="1911"/>
            <ac:spMk id="158" creationId="{2263032F-6D9F-4C3D-B45B-A31C93901E76}"/>
          </ac:spMkLst>
        </pc:spChg>
        <pc:spChg chg="del">
          <ac:chgData name="Moirangthem Suresh Singh [Chillibreeze]" userId="f06758bc-9008-4d0e-8b8a-e89442bfaf22" providerId="ADAL" clId="{5887346C-F8F9-42F0-A9B8-1F672A47E160}" dt="2020-07-14T11:58:08.391" v="190" actId="478"/>
          <ac:spMkLst>
            <pc:docMk/>
            <pc:sldMk cId="2470464418" sldId="1911"/>
            <ac:spMk id="159" creationId="{978E5089-D292-4D08-B0E7-5450653B6F0D}"/>
          </ac:spMkLst>
        </pc:spChg>
        <pc:spChg chg="del">
          <ac:chgData name="Moirangthem Suresh Singh [Chillibreeze]" userId="f06758bc-9008-4d0e-8b8a-e89442bfaf22" providerId="ADAL" clId="{5887346C-F8F9-42F0-A9B8-1F672A47E160}" dt="2020-07-14T11:58:09.247" v="191" actId="478"/>
          <ac:spMkLst>
            <pc:docMk/>
            <pc:sldMk cId="2470464418" sldId="1911"/>
            <ac:spMk id="160" creationId="{32F0D604-05E2-41FA-B8F4-1177EE5593CA}"/>
          </ac:spMkLst>
        </pc:spChg>
        <pc:spChg chg="del">
          <ac:chgData name="Moirangthem Suresh Singh [Chillibreeze]" userId="f06758bc-9008-4d0e-8b8a-e89442bfaf22" providerId="ADAL" clId="{5887346C-F8F9-42F0-A9B8-1F672A47E160}" dt="2020-07-14T11:58:11.148" v="192" actId="478"/>
          <ac:spMkLst>
            <pc:docMk/>
            <pc:sldMk cId="2470464418" sldId="1911"/>
            <ac:spMk id="161" creationId="{56DF6A86-9B48-4180-9B27-FF937DA1E2CE}"/>
          </ac:spMkLst>
        </pc:spChg>
        <pc:spChg chg="del">
          <ac:chgData name="Moirangthem Suresh Singh [Chillibreeze]" userId="f06758bc-9008-4d0e-8b8a-e89442bfaf22" providerId="ADAL" clId="{5887346C-F8F9-42F0-A9B8-1F672A47E160}" dt="2020-07-14T11:58:11.777" v="193" actId="478"/>
          <ac:spMkLst>
            <pc:docMk/>
            <pc:sldMk cId="2470464418" sldId="1911"/>
            <ac:spMk id="162" creationId="{16CB9B3D-742D-4DFA-A362-020F2511AF26}"/>
          </ac:spMkLst>
        </pc:spChg>
        <pc:spChg chg="del">
          <ac:chgData name="Moirangthem Suresh Singh [Chillibreeze]" userId="f06758bc-9008-4d0e-8b8a-e89442bfaf22" providerId="ADAL" clId="{5887346C-F8F9-42F0-A9B8-1F672A47E160}" dt="2020-07-14T11:58:15.005" v="197" actId="478"/>
          <ac:spMkLst>
            <pc:docMk/>
            <pc:sldMk cId="2470464418" sldId="1911"/>
            <ac:spMk id="163" creationId="{6DD1F719-F71A-418C-89D0-EB1F4E6AFF09}"/>
          </ac:spMkLst>
        </pc:spChg>
        <pc:spChg chg="del">
          <ac:chgData name="Moirangthem Suresh Singh [Chillibreeze]" userId="f06758bc-9008-4d0e-8b8a-e89442bfaf22" providerId="ADAL" clId="{5887346C-F8F9-42F0-A9B8-1F672A47E160}" dt="2020-07-14T11:58:14.377" v="196" actId="478"/>
          <ac:spMkLst>
            <pc:docMk/>
            <pc:sldMk cId="2470464418" sldId="1911"/>
            <ac:spMk id="164" creationId="{3D151013-5AAB-4B5E-A971-276B98950C03}"/>
          </ac:spMkLst>
        </pc:spChg>
        <pc:spChg chg="del">
          <ac:chgData name="Moirangthem Suresh Singh [Chillibreeze]" userId="f06758bc-9008-4d0e-8b8a-e89442bfaf22" providerId="ADAL" clId="{5887346C-F8F9-42F0-A9B8-1F672A47E160}" dt="2020-07-14T11:58:13.813" v="195" actId="478"/>
          <ac:spMkLst>
            <pc:docMk/>
            <pc:sldMk cId="2470464418" sldId="1911"/>
            <ac:spMk id="165" creationId="{AD0BA4D0-28F9-438A-A8B5-61A3BC2783EC}"/>
          </ac:spMkLst>
        </pc:spChg>
        <pc:spChg chg="mod ord">
          <ac:chgData name="Moirangthem Suresh Singh [Chillibreeze]" userId="f06758bc-9008-4d0e-8b8a-e89442bfaf22" providerId="ADAL" clId="{5887346C-F8F9-42F0-A9B8-1F672A47E160}" dt="2020-07-14T12:04:06.132" v="277" actId="164"/>
          <ac:spMkLst>
            <pc:docMk/>
            <pc:sldMk cId="2470464418" sldId="1911"/>
            <ac:spMk id="183" creationId="{BFC868F2-F5F3-444B-BBFC-705B6EDB5702}"/>
          </ac:spMkLst>
        </pc:spChg>
        <pc:spChg chg="mod ord">
          <ac:chgData name="Moirangthem Suresh Singh [Chillibreeze]" userId="f06758bc-9008-4d0e-8b8a-e89442bfaf22" providerId="ADAL" clId="{5887346C-F8F9-42F0-A9B8-1F672A47E160}" dt="2020-07-14T12:04:06.132" v="277" actId="164"/>
          <ac:spMkLst>
            <pc:docMk/>
            <pc:sldMk cId="2470464418" sldId="1911"/>
            <ac:spMk id="185" creationId="{0BACF86E-9701-48C1-A4AC-6148D5FAF0A0}"/>
          </ac:spMkLst>
        </pc:spChg>
        <pc:spChg chg="mod ord">
          <ac:chgData name="Moirangthem Suresh Singh [Chillibreeze]" userId="f06758bc-9008-4d0e-8b8a-e89442bfaf22" providerId="ADAL" clId="{5887346C-F8F9-42F0-A9B8-1F672A47E160}" dt="2020-07-14T12:04:06.132" v="277" actId="164"/>
          <ac:spMkLst>
            <pc:docMk/>
            <pc:sldMk cId="2470464418" sldId="1911"/>
            <ac:spMk id="186" creationId="{DF54E1BC-7F8A-4E9A-A022-37DE6386C654}"/>
          </ac:spMkLst>
        </pc:spChg>
        <pc:spChg chg="mod ord">
          <ac:chgData name="Moirangthem Suresh Singh [Chillibreeze]" userId="f06758bc-9008-4d0e-8b8a-e89442bfaf22" providerId="ADAL" clId="{5887346C-F8F9-42F0-A9B8-1F672A47E160}" dt="2020-07-14T12:04:06.132" v="277" actId="164"/>
          <ac:spMkLst>
            <pc:docMk/>
            <pc:sldMk cId="2470464418" sldId="1911"/>
            <ac:spMk id="187" creationId="{46FAF4EE-1DDD-42C0-8754-97F6DC512384}"/>
          </ac:spMkLst>
        </pc:spChg>
        <pc:spChg chg="mod ord">
          <ac:chgData name="Moirangthem Suresh Singh [Chillibreeze]" userId="f06758bc-9008-4d0e-8b8a-e89442bfaf22" providerId="ADAL" clId="{5887346C-F8F9-42F0-A9B8-1F672A47E160}" dt="2020-07-14T12:04:06.132" v="277" actId="164"/>
          <ac:spMkLst>
            <pc:docMk/>
            <pc:sldMk cId="2470464418" sldId="1911"/>
            <ac:spMk id="189" creationId="{B734FDC2-789B-44E8-BE26-8368897281ED}"/>
          </ac:spMkLst>
        </pc:spChg>
        <pc:spChg chg="mod ord">
          <ac:chgData name="Moirangthem Suresh Singh [Chillibreeze]" userId="f06758bc-9008-4d0e-8b8a-e89442bfaf22" providerId="ADAL" clId="{5887346C-F8F9-42F0-A9B8-1F672A47E160}" dt="2020-07-14T12:04:06.132" v="277" actId="164"/>
          <ac:spMkLst>
            <pc:docMk/>
            <pc:sldMk cId="2470464418" sldId="1911"/>
            <ac:spMk id="190" creationId="{2E26AC97-1EEE-4F8A-94D8-9E20DFA56CF7}"/>
          </ac:spMkLst>
        </pc:spChg>
        <pc:spChg chg="mod ord">
          <ac:chgData name="Moirangthem Suresh Singh [Chillibreeze]" userId="f06758bc-9008-4d0e-8b8a-e89442bfaf22" providerId="ADAL" clId="{5887346C-F8F9-42F0-A9B8-1F672A47E160}" dt="2020-07-14T12:04:06.132" v="277" actId="164"/>
          <ac:spMkLst>
            <pc:docMk/>
            <pc:sldMk cId="2470464418" sldId="1911"/>
            <ac:spMk id="192" creationId="{BDCB0BF8-9C19-4822-B7BC-4AA84F132D14}"/>
          </ac:spMkLst>
        </pc:spChg>
        <pc:spChg chg="mod ord">
          <ac:chgData name="Moirangthem Suresh Singh [Chillibreeze]" userId="f06758bc-9008-4d0e-8b8a-e89442bfaf22" providerId="ADAL" clId="{5887346C-F8F9-42F0-A9B8-1F672A47E160}" dt="2020-07-14T12:04:06.132" v="277" actId="164"/>
          <ac:spMkLst>
            <pc:docMk/>
            <pc:sldMk cId="2470464418" sldId="1911"/>
            <ac:spMk id="194" creationId="{DBD393ED-6548-4218-86F8-85FDA76F8561}"/>
          </ac:spMkLst>
        </pc:spChg>
        <pc:spChg chg="mod ord">
          <ac:chgData name="Moirangthem Suresh Singh [Chillibreeze]" userId="f06758bc-9008-4d0e-8b8a-e89442bfaf22" providerId="ADAL" clId="{5887346C-F8F9-42F0-A9B8-1F672A47E160}" dt="2020-07-14T12:04:06.132" v="277" actId="164"/>
          <ac:spMkLst>
            <pc:docMk/>
            <pc:sldMk cId="2470464418" sldId="1911"/>
            <ac:spMk id="195" creationId="{D1074FA6-9151-462F-9586-874EE599DC4D}"/>
          </ac:spMkLst>
        </pc:spChg>
        <pc:spChg chg="mod ord">
          <ac:chgData name="Moirangthem Suresh Singh [Chillibreeze]" userId="f06758bc-9008-4d0e-8b8a-e89442bfaf22" providerId="ADAL" clId="{5887346C-F8F9-42F0-A9B8-1F672A47E160}" dt="2020-07-14T12:04:06.132" v="277" actId="164"/>
          <ac:spMkLst>
            <pc:docMk/>
            <pc:sldMk cId="2470464418" sldId="1911"/>
            <ac:spMk id="197" creationId="{799C031C-FE84-474D-B32B-85BBF4830ABE}"/>
          </ac:spMkLst>
        </pc:spChg>
        <pc:spChg chg="mod ord">
          <ac:chgData name="Moirangthem Suresh Singh [Chillibreeze]" userId="f06758bc-9008-4d0e-8b8a-e89442bfaf22" providerId="ADAL" clId="{5887346C-F8F9-42F0-A9B8-1F672A47E160}" dt="2020-07-14T12:04:06.132" v="277" actId="164"/>
          <ac:spMkLst>
            <pc:docMk/>
            <pc:sldMk cId="2470464418" sldId="1911"/>
            <ac:spMk id="198" creationId="{78A31224-1A78-4F80-A344-FB25D832CB3F}"/>
          </ac:spMkLst>
        </pc:spChg>
        <pc:spChg chg="mod ord">
          <ac:chgData name="Moirangthem Suresh Singh [Chillibreeze]" userId="f06758bc-9008-4d0e-8b8a-e89442bfaf22" providerId="ADAL" clId="{5887346C-F8F9-42F0-A9B8-1F672A47E160}" dt="2020-07-14T12:04:06.132" v="277" actId="164"/>
          <ac:spMkLst>
            <pc:docMk/>
            <pc:sldMk cId="2470464418" sldId="1911"/>
            <ac:spMk id="199" creationId="{AA1254E4-3E24-4E95-A258-44195605F68E}"/>
          </ac:spMkLst>
        </pc:spChg>
        <pc:spChg chg="mod ord">
          <ac:chgData name="Moirangthem Suresh Singh [Chillibreeze]" userId="f06758bc-9008-4d0e-8b8a-e89442bfaf22" providerId="ADAL" clId="{5887346C-F8F9-42F0-A9B8-1F672A47E160}" dt="2020-07-14T12:04:06.132" v="277" actId="164"/>
          <ac:spMkLst>
            <pc:docMk/>
            <pc:sldMk cId="2470464418" sldId="1911"/>
            <ac:spMk id="201" creationId="{0A60B923-62DE-41AE-8F49-8899521B0DD0}"/>
          </ac:spMkLst>
        </pc:spChg>
        <pc:spChg chg="mod ord">
          <ac:chgData name="Moirangthem Suresh Singh [Chillibreeze]" userId="f06758bc-9008-4d0e-8b8a-e89442bfaf22" providerId="ADAL" clId="{5887346C-F8F9-42F0-A9B8-1F672A47E160}" dt="2020-07-14T12:04:06.132" v="277" actId="164"/>
          <ac:spMkLst>
            <pc:docMk/>
            <pc:sldMk cId="2470464418" sldId="1911"/>
            <ac:spMk id="202" creationId="{5FA0A529-9FDD-4867-A8C8-558D9ED3760B}"/>
          </ac:spMkLst>
        </pc:spChg>
        <pc:spChg chg="mod ord">
          <ac:chgData name="Moirangthem Suresh Singh [Chillibreeze]" userId="f06758bc-9008-4d0e-8b8a-e89442bfaf22" providerId="ADAL" clId="{5887346C-F8F9-42F0-A9B8-1F672A47E160}" dt="2020-07-14T12:04:06.132" v="277" actId="164"/>
          <ac:spMkLst>
            <pc:docMk/>
            <pc:sldMk cId="2470464418" sldId="1911"/>
            <ac:spMk id="203" creationId="{731A5255-E6E5-4B2A-81F5-0F7BA3D7BF30}"/>
          </ac:spMkLst>
        </pc:spChg>
        <pc:spChg chg="mod ord">
          <ac:chgData name="Moirangthem Suresh Singh [Chillibreeze]" userId="f06758bc-9008-4d0e-8b8a-e89442bfaf22" providerId="ADAL" clId="{5887346C-F8F9-42F0-A9B8-1F672A47E160}" dt="2020-07-14T12:04:06.132" v="277" actId="164"/>
          <ac:spMkLst>
            <pc:docMk/>
            <pc:sldMk cId="2470464418" sldId="1911"/>
            <ac:spMk id="204" creationId="{B4E6D7B1-383A-4158-8079-2DD6B5B92EBD}"/>
          </ac:spMkLst>
        </pc:spChg>
        <pc:spChg chg="mod ord">
          <ac:chgData name="Moirangthem Suresh Singh [Chillibreeze]" userId="f06758bc-9008-4d0e-8b8a-e89442bfaf22" providerId="ADAL" clId="{5887346C-F8F9-42F0-A9B8-1F672A47E160}" dt="2020-07-14T12:04:06.132" v="277" actId="164"/>
          <ac:spMkLst>
            <pc:docMk/>
            <pc:sldMk cId="2470464418" sldId="1911"/>
            <ac:spMk id="205" creationId="{2F0D7740-B983-410A-A9DF-8225B48652CD}"/>
          </ac:spMkLst>
        </pc:spChg>
        <pc:spChg chg="mod ord">
          <ac:chgData name="Moirangthem Suresh Singh [Chillibreeze]" userId="f06758bc-9008-4d0e-8b8a-e89442bfaf22" providerId="ADAL" clId="{5887346C-F8F9-42F0-A9B8-1F672A47E160}" dt="2020-07-14T12:04:06.132" v="277" actId="164"/>
          <ac:spMkLst>
            <pc:docMk/>
            <pc:sldMk cId="2470464418" sldId="1911"/>
            <ac:spMk id="206" creationId="{34C3A57B-3515-4B87-817A-A509B194DAB1}"/>
          </ac:spMkLst>
        </pc:spChg>
        <pc:spChg chg="mod ord">
          <ac:chgData name="Moirangthem Suresh Singh [Chillibreeze]" userId="f06758bc-9008-4d0e-8b8a-e89442bfaf22" providerId="ADAL" clId="{5887346C-F8F9-42F0-A9B8-1F672A47E160}" dt="2020-07-14T12:04:06.132" v="277" actId="164"/>
          <ac:spMkLst>
            <pc:docMk/>
            <pc:sldMk cId="2470464418" sldId="1911"/>
            <ac:spMk id="208" creationId="{AA832523-ADC9-44BF-B174-39AC019C54F2}"/>
          </ac:spMkLst>
        </pc:spChg>
        <pc:spChg chg="mod ord">
          <ac:chgData name="Moirangthem Suresh Singh [Chillibreeze]" userId="f06758bc-9008-4d0e-8b8a-e89442bfaf22" providerId="ADAL" clId="{5887346C-F8F9-42F0-A9B8-1F672A47E160}" dt="2020-07-14T12:04:06.132" v="277" actId="164"/>
          <ac:spMkLst>
            <pc:docMk/>
            <pc:sldMk cId="2470464418" sldId="1911"/>
            <ac:spMk id="210" creationId="{A90118DD-7B89-4E19-9640-780BF4E9B552}"/>
          </ac:spMkLst>
        </pc:spChg>
        <pc:spChg chg="mod ord">
          <ac:chgData name="Moirangthem Suresh Singh [Chillibreeze]" userId="f06758bc-9008-4d0e-8b8a-e89442bfaf22" providerId="ADAL" clId="{5887346C-F8F9-42F0-A9B8-1F672A47E160}" dt="2020-07-14T12:04:06.132" v="277" actId="164"/>
          <ac:spMkLst>
            <pc:docMk/>
            <pc:sldMk cId="2470464418" sldId="1911"/>
            <ac:spMk id="211" creationId="{DA8D6189-6503-4808-B11F-2DBD28BDCAE3}"/>
          </ac:spMkLst>
        </pc:spChg>
        <pc:spChg chg="mod ord">
          <ac:chgData name="Moirangthem Suresh Singh [Chillibreeze]" userId="f06758bc-9008-4d0e-8b8a-e89442bfaf22" providerId="ADAL" clId="{5887346C-F8F9-42F0-A9B8-1F672A47E160}" dt="2020-07-14T12:04:06.132" v="277" actId="164"/>
          <ac:spMkLst>
            <pc:docMk/>
            <pc:sldMk cId="2470464418" sldId="1911"/>
            <ac:spMk id="213" creationId="{F49EC3D0-6A46-4432-A516-26E085BB85A4}"/>
          </ac:spMkLst>
        </pc:spChg>
        <pc:spChg chg="mod ord">
          <ac:chgData name="Moirangthem Suresh Singh [Chillibreeze]" userId="f06758bc-9008-4d0e-8b8a-e89442bfaf22" providerId="ADAL" clId="{5887346C-F8F9-42F0-A9B8-1F672A47E160}" dt="2020-07-14T12:04:06.132" v="277" actId="164"/>
          <ac:spMkLst>
            <pc:docMk/>
            <pc:sldMk cId="2470464418" sldId="1911"/>
            <ac:spMk id="214" creationId="{F510350D-D0D7-4E33-9D58-4E67631DCBDF}"/>
          </ac:spMkLst>
        </pc:spChg>
        <pc:spChg chg="mod ord">
          <ac:chgData name="Moirangthem Suresh Singh [Chillibreeze]" userId="f06758bc-9008-4d0e-8b8a-e89442bfaf22" providerId="ADAL" clId="{5887346C-F8F9-42F0-A9B8-1F672A47E160}" dt="2020-07-14T12:04:06.132" v="277" actId="164"/>
          <ac:spMkLst>
            <pc:docMk/>
            <pc:sldMk cId="2470464418" sldId="1911"/>
            <ac:spMk id="216" creationId="{23B84B49-1329-486A-ABA6-AAE99DD2CF25}"/>
          </ac:spMkLst>
        </pc:spChg>
        <pc:spChg chg="mod ord">
          <ac:chgData name="Moirangthem Suresh Singh [Chillibreeze]" userId="f06758bc-9008-4d0e-8b8a-e89442bfaf22" providerId="ADAL" clId="{5887346C-F8F9-42F0-A9B8-1F672A47E160}" dt="2020-07-14T12:04:06.132" v="277" actId="164"/>
          <ac:spMkLst>
            <pc:docMk/>
            <pc:sldMk cId="2470464418" sldId="1911"/>
            <ac:spMk id="217" creationId="{2D7C50D0-528E-4EC1-86C5-83C2D0968318}"/>
          </ac:spMkLst>
        </pc:spChg>
        <pc:spChg chg="mod ord">
          <ac:chgData name="Moirangthem Suresh Singh [Chillibreeze]" userId="f06758bc-9008-4d0e-8b8a-e89442bfaf22" providerId="ADAL" clId="{5887346C-F8F9-42F0-A9B8-1F672A47E160}" dt="2020-07-14T12:04:06.132" v="277" actId="164"/>
          <ac:spMkLst>
            <pc:docMk/>
            <pc:sldMk cId="2470464418" sldId="1911"/>
            <ac:spMk id="219" creationId="{37CB65D4-D648-41A9-B181-AC6FC930402F}"/>
          </ac:spMkLst>
        </pc:spChg>
        <pc:spChg chg="mod ord">
          <ac:chgData name="Moirangthem Suresh Singh [Chillibreeze]" userId="f06758bc-9008-4d0e-8b8a-e89442bfaf22" providerId="ADAL" clId="{5887346C-F8F9-42F0-A9B8-1F672A47E160}" dt="2020-07-14T12:04:06.132" v="277" actId="164"/>
          <ac:spMkLst>
            <pc:docMk/>
            <pc:sldMk cId="2470464418" sldId="1911"/>
            <ac:spMk id="220" creationId="{50C89499-D0AD-4042-BE1F-2B3EAEA10BAF}"/>
          </ac:spMkLst>
        </pc:spChg>
        <pc:spChg chg="mod ord">
          <ac:chgData name="Moirangthem Suresh Singh [Chillibreeze]" userId="f06758bc-9008-4d0e-8b8a-e89442bfaf22" providerId="ADAL" clId="{5887346C-F8F9-42F0-A9B8-1F672A47E160}" dt="2020-07-14T12:04:06.132" v="277" actId="164"/>
          <ac:spMkLst>
            <pc:docMk/>
            <pc:sldMk cId="2470464418" sldId="1911"/>
            <ac:spMk id="222" creationId="{07447D72-C77E-4F6D-8A3C-F8DFDFCC4763}"/>
          </ac:spMkLst>
        </pc:spChg>
        <pc:spChg chg="mod ord">
          <ac:chgData name="Moirangthem Suresh Singh [Chillibreeze]" userId="f06758bc-9008-4d0e-8b8a-e89442bfaf22" providerId="ADAL" clId="{5887346C-F8F9-42F0-A9B8-1F672A47E160}" dt="2020-07-14T12:04:06.132" v="277" actId="164"/>
          <ac:spMkLst>
            <pc:docMk/>
            <pc:sldMk cId="2470464418" sldId="1911"/>
            <ac:spMk id="223" creationId="{6B25B7F5-0AAB-4D35-A16E-925C8CF7F26D}"/>
          </ac:spMkLst>
        </pc:spChg>
        <pc:spChg chg="mod">
          <ac:chgData name="Moirangthem Suresh Singh [Chillibreeze]" userId="f06758bc-9008-4d0e-8b8a-e89442bfaf22" providerId="ADAL" clId="{5887346C-F8F9-42F0-A9B8-1F672A47E160}" dt="2020-07-14T12:04:06.132" v="277" actId="164"/>
          <ac:spMkLst>
            <pc:docMk/>
            <pc:sldMk cId="2470464418" sldId="1911"/>
            <ac:spMk id="225" creationId="{B64BA70E-59A0-4F1E-95DF-2DF519624160}"/>
          </ac:spMkLst>
        </pc:spChg>
        <pc:spChg chg="mod">
          <ac:chgData name="Moirangthem Suresh Singh [Chillibreeze]" userId="f06758bc-9008-4d0e-8b8a-e89442bfaf22" providerId="ADAL" clId="{5887346C-F8F9-42F0-A9B8-1F672A47E160}" dt="2020-07-14T12:04:06.132" v="277" actId="164"/>
          <ac:spMkLst>
            <pc:docMk/>
            <pc:sldMk cId="2470464418" sldId="1911"/>
            <ac:spMk id="226" creationId="{46B593F0-DE09-4204-ADAA-603FE04C048D}"/>
          </ac:spMkLst>
        </pc:spChg>
        <pc:spChg chg="mod">
          <ac:chgData name="Moirangthem Suresh Singh [Chillibreeze]" userId="f06758bc-9008-4d0e-8b8a-e89442bfaf22" providerId="ADAL" clId="{5887346C-F8F9-42F0-A9B8-1F672A47E160}" dt="2020-07-14T12:04:06.132" v="277" actId="164"/>
          <ac:spMkLst>
            <pc:docMk/>
            <pc:sldMk cId="2470464418" sldId="1911"/>
            <ac:spMk id="228" creationId="{10F9DE03-AE7E-4928-84B2-CE0A28124461}"/>
          </ac:spMkLst>
        </pc:spChg>
        <pc:spChg chg="mod">
          <ac:chgData name="Moirangthem Suresh Singh [Chillibreeze]" userId="f06758bc-9008-4d0e-8b8a-e89442bfaf22" providerId="ADAL" clId="{5887346C-F8F9-42F0-A9B8-1F672A47E160}" dt="2020-07-14T12:04:06.132" v="277" actId="164"/>
          <ac:spMkLst>
            <pc:docMk/>
            <pc:sldMk cId="2470464418" sldId="1911"/>
            <ac:spMk id="308" creationId="{D92EEE35-C179-468E-946C-0946737D3355}"/>
          </ac:spMkLst>
        </pc:spChg>
        <pc:grpChg chg="add del mod">
          <ac:chgData name="Moirangthem Suresh Singh [Chillibreeze]" userId="f06758bc-9008-4d0e-8b8a-e89442bfaf22" providerId="ADAL" clId="{5887346C-F8F9-42F0-A9B8-1F672A47E160}" dt="2020-07-14T11:59:08.627" v="212" actId="165"/>
          <ac:grpSpMkLst>
            <pc:docMk/>
            <pc:sldMk cId="2470464418" sldId="1911"/>
            <ac:grpSpMk id="7" creationId="{4D818E66-2D3A-4505-AAE2-EE8684506EF8}"/>
          </ac:grpSpMkLst>
        </pc:grpChg>
        <pc:grpChg chg="add del mod">
          <ac:chgData name="Moirangthem Suresh Singh [Chillibreeze]" userId="f06758bc-9008-4d0e-8b8a-e89442bfaf22" providerId="ADAL" clId="{5887346C-F8F9-42F0-A9B8-1F672A47E160}" dt="2020-07-14T12:03:32.278" v="273" actId="478"/>
          <ac:grpSpMkLst>
            <pc:docMk/>
            <pc:sldMk cId="2470464418" sldId="1911"/>
            <ac:grpSpMk id="254" creationId="{4EBD9443-CA44-4A43-8A24-DE19EF217B82}"/>
          </ac:grpSpMkLst>
        </pc:grpChg>
        <pc:grpChg chg="add del mod">
          <ac:chgData name="Moirangthem Suresh Singh [Chillibreeze]" userId="f06758bc-9008-4d0e-8b8a-e89442bfaf22" providerId="ADAL" clId="{5887346C-F8F9-42F0-A9B8-1F672A47E160}" dt="2020-07-14T12:04:19.192" v="282" actId="478"/>
          <ac:grpSpMkLst>
            <pc:docMk/>
            <pc:sldMk cId="2470464418" sldId="1911"/>
            <ac:grpSpMk id="272" creationId="{B1E79880-4D14-491E-A55B-447E73DCDBF5}"/>
          </ac:grpSpMkLst>
        </pc:grpChg>
        <pc:picChg chg="mod">
          <ac:chgData name="Moirangthem Suresh Singh [Chillibreeze]" userId="f06758bc-9008-4d0e-8b8a-e89442bfaf22" providerId="ADAL" clId="{5887346C-F8F9-42F0-A9B8-1F672A47E160}" dt="2020-07-14T12:03:16.512" v="267" actId="164"/>
          <ac:picMkLst>
            <pc:docMk/>
            <pc:sldMk cId="2470464418" sldId="1911"/>
            <ac:picMk id="166" creationId="{3010DCA3-9EF3-4E4A-A894-AF681AB35A7B}"/>
          </ac:picMkLst>
        </pc:picChg>
        <pc:picChg chg="mod">
          <ac:chgData name="Moirangthem Suresh Singh [Chillibreeze]" userId="f06758bc-9008-4d0e-8b8a-e89442bfaf22" providerId="ADAL" clId="{5887346C-F8F9-42F0-A9B8-1F672A47E160}" dt="2020-07-14T12:03:16.512" v="267" actId="164"/>
          <ac:picMkLst>
            <pc:docMk/>
            <pc:sldMk cId="2470464418" sldId="1911"/>
            <ac:picMk id="167" creationId="{7A6E75D7-0AA7-47AB-BB24-6AD064187010}"/>
          </ac:picMkLst>
        </pc:picChg>
        <pc:picChg chg="mod">
          <ac:chgData name="Moirangthem Suresh Singh [Chillibreeze]" userId="f06758bc-9008-4d0e-8b8a-e89442bfaf22" providerId="ADAL" clId="{5887346C-F8F9-42F0-A9B8-1F672A47E160}" dt="2020-07-14T12:03:16.512" v="267" actId="164"/>
          <ac:picMkLst>
            <pc:docMk/>
            <pc:sldMk cId="2470464418" sldId="1911"/>
            <ac:picMk id="168" creationId="{E295E369-1EE7-4FCE-BDAF-7CBA816D7E7D}"/>
          </ac:picMkLst>
        </pc:picChg>
        <pc:picChg chg="mod">
          <ac:chgData name="Moirangthem Suresh Singh [Chillibreeze]" userId="f06758bc-9008-4d0e-8b8a-e89442bfaf22" providerId="ADAL" clId="{5887346C-F8F9-42F0-A9B8-1F672A47E160}" dt="2020-07-14T12:03:16.512" v="267" actId="164"/>
          <ac:picMkLst>
            <pc:docMk/>
            <pc:sldMk cId="2470464418" sldId="1911"/>
            <ac:picMk id="169" creationId="{577806AC-9181-4D9B-B83F-134BAA5F2133}"/>
          </ac:picMkLst>
        </pc:picChg>
        <pc:picChg chg="mod">
          <ac:chgData name="Moirangthem Suresh Singh [Chillibreeze]" userId="f06758bc-9008-4d0e-8b8a-e89442bfaf22" providerId="ADAL" clId="{5887346C-F8F9-42F0-A9B8-1F672A47E160}" dt="2020-07-14T12:03:16.512" v="267" actId="164"/>
          <ac:picMkLst>
            <pc:docMk/>
            <pc:sldMk cId="2470464418" sldId="1911"/>
            <ac:picMk id="170" creationId="{AD4A9323-CC96-4074-BE0E-837D932D3D23}"/>
          </ac:picMkLst>
        </pc:picChg>
        <pc:picChg chg="mod">
          <ac:chgData name="Moirangthem Suresh Singh [Chillibreeze]" userId="f06758bc-9008-4d0e-8b8a-e89442bfaf22" providerId="ADAL" clId="{5887346C-F8F9-42F0-A9B8-1F672A47E160}" dt="2020-07-14T12:03:16.512" v="267" actId="164"/>
          <ac:picMkLst>
            <pc:docMk/>
            <pc:sldMk cId="2470464418" sldId="1911"/>
            <ac:picMk id="171" creationId="{223A26A6-3C28-4B3D-9549-CE09E5141587}"/>
          </ac:picMkLst>
        </pc:picChg>
        <pc:picChg chg="mod">
          <ac:chgData name="Moirangthem Suresh Singh [Chillibreeze]" userId="f06758bc-9008-4d0e-8b8a-e89442bfaf22" providerId="ADAL" clId="{5887346C-F8F9-42F0-A9B8-1F672A47E160}" dt="2020-07-14T12:03:16.512" v="267" actId="164"/>
          <ac:picMkLst>
            <pc:docMk/>
            <pc:sldMk cId="2470464418" sldId="1911"/>
            <ac:picMk id="172" creationId="{9A24543D-52B5-44AE-8421-52E4B11A3B8A}"/>
          </ac:picMkLst>
        </pc:picChg>
        <pc:picChg chg="mod">
          <ac:chgData name="Moirangthem Suresh Singh [Chillibreeze]" userId="f06758bc-9008-4d0e-8b8a-e89442bfaf22" providerId="ADAL" clId="{5887346C-F8F9-42F0-A9B8-1F672A47E160}" dt="2020-07-14T12:03:16.512" v="267" actId="164"/>
          <ac:picMkLst>
            <pc:docMk/>
            <pc:sldMk cId="2470464418" sldId="1911"/>
            <ac:picMk id="173" creationId="{2C84C7DE-536F-41DE-9C1D-077EE2272D27}"/>
          </ac:picMkLst>
        </pc:picChg>
        <pc:picChg chg="add mod">
          <ac:chgData name="Moirangthem Suresh Singh [Chillibreeze]" userId="f06758bc-9008-4d0e-8b8a-e89442bfaf22" providerId="ADAL" clId="{5887346C-F8F9-42F0-A9B8-1F672A47E160}" dt="2020-07-14T12:07:26.685" v="289" actId="13244"/>
          <ac:picMkLst>
            <pc:docMk/>
            <pc:sldMk cId="2470464418" sldId="1911"/>
            <ac:picMk id="268" creationId="{A2128177-4685-49BE-B878-45CEFD832DE3}"/>
          </ac:picMkLst>
        </pc:picChg>
        <pc:picChg chg="add mod">
          <ac:chgData name="Moirangthem Suresh Singh [Chillibreeze]" userId="f06758bc-9008-4d0e-8b8a-e89442bfaf22" providerId="ADAL" clId="{5887346C-F8F9-42F0-A9B8-1F672A47E160}" dt="2020-07-14T12:04:16.322" v="281" actId="552"/>
          <ac:picMkLst>
            <pc:docMk/>
            <pc:sldMk cId="2470464418" sldId="1911"/>
            <ac:picMk id="279" creationId="{322FC062-B672-4B97-A726-1F014A84D9FF}"/>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3" creationId="{7428828C-C0AE-4E76-8737-D7712080E65D}"/>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4" creationId="{CDC9054B-8761-4657-8CCA-B9A69D598DFC}"/>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6" creationId="{A141A972-A199-4E44-A8E3-F64807B20880}"/>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7" creationId="{72AB343A-CFBC-4183-9409-718FD92400BD}"/>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8" creationId="{15B61B2A-09F7-4939-A2DC-B1C6101F0556}"/>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299" creationId="{70FC95FF-2A84-46D6-8488-3E574B58C29E}"/>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301" creationId="{81E69566-2B4C-4B09-818F-DE28FED2B642}"/>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302" creationId="{87F652CC-24EC-4D8F-854A-3BBC9B185E5B}"/>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304" creationId="{7C2C1E0C-76D4-4D6E-8FD2-74D9C79871C1}"/>
          </ac:picMkLst>
        </pc:picChg>
        <pc:picChg chg="mod">
          <ac:chgData name="Moirangthem Suresh Singh [Chillibreeze]" userId="f06758bc-9008-4d0e-8b8a-e89442bfaf22" providerId="ADAL" clId="{5887346C-F8F9-42F0-A9B8-1F672A47E160}" dt="2020-07-14T12:04:06.132" v="277" actId="164"/>
          <ac:picMkLst>
            <pc:docMk/>
            <pc:sldMk cId="2470464418" sldId="1911"/>
            <ac:picMk id="305" creationId="{777C61E3-47DC-4F51-941E-EF8F7A3F9B9B}"/>
          </ac:picMkLst>
        </pc:picChg>
        <pc:picChg chg="mod ord">
          <ac:chgData name="Moirangthem Suresh Singh [Chillibreeze]" userId="f06758bc-9008-4d0e-8b8a-e89442bfaf22" providerId="ADAL" clId="{5887346C-F8F9-42F0-A9B8-1F672A47E160}" dt="2020-07-14T12:04:06.132" v="277" actId="164"/>
          <ac:picMkLst>
            <pc:docMk/>
            <pc:sldMk cId="2470464418" sldId="1911"/>
            <ac:picMk id="307" creationId="{487DF0A0-1975-44CB-A604-918C00E9A70D}"/>
          </ac:picMkLst>
        </pc:picChg>
        <pc:cxnChg chg="add mod topLvl">
          <ac:chgData name="Moirangthem Suresh Singh [Chillibreeze]" userId="f06758bc-9008-4d0e-8b8a-e89442bfaf22" providerId="ADAL" clId="{5887346C-F8F9-42F0-A9B8-1F672A47E160}" dt="2020-07-14T12:03:32.278" v="273" actId="478"/>
          <ac:cxnSpMkLst>
            <pc:docMk/>
            <pc:sldMk cId="2470464418" sldId="1911"/>
            <ac:cxnSpMk id="134" creationId="{FA326E36-73EA-415D-B226-CEDD7A60F3D5}"/>
          </ac:cxnSpMkLst>
        </pc:cxnChg>
        <pc:cxnChg chg="mod topLvl">
          <ac:chgData name="Moirangthem Suresh Singh [Chillibreeze]" userId="f06758bc-9008-4d0e-8b8a-e89442bfaf22" providerId="ADAL" clId="{5887346C-F8F9-42F0-A9B8-1F672A47E160}" dt="2020-07-14T12:03:32.278" v="273" actId="478"/>
          <ac:cxnSpMkLst>
            <pc:docMk/>
            <pc:sldMk cId="2470464418" sldId="1911"/>
            <ac:cxnSpMk id="149" creationId="{084DCADD-D990-4396-982D-B04926BA786B}"/>
          </ac:cxnSpMkLst>
        </pc:cxnChg>
        <pc:cxnChg chg="mod topLvl">
          <ac:chgData name="Moirangthem Suresh Singh [Chillibreeze]" userId="f06758bc-9008-4d0e-8b8a-e89442bfaf22" providerId="ADAL" clId="{5887346C-F8F9-42F0-A9B8-1F672A47E160}" dt="2020-07-14T12:03:16.512" v="267" actId="164"/>
          <ac:cxnSpMkLst>
            <pc:docMk/>
            <pc:sldMk cId="2470464418" sldId="1911"/>
            <ac:cxnSpMk id="150" creationId="{87EFC059-9915-483C-9614-CCCC3203B0CA}"/>
          </ac:cxnSpMkLst>
        </pc:cxnChg>
        <pc:cxnChg chg="mod topLvl">
          <ac:chgData name="Moirangthem Suresh Singh [Chillibreeze]" userId="f06758bc-9008-4d0e-8b8a-e89442bfaf22" providerId="ADAL" clId="{5887346C-F8F9-42F0-A9B8-1F672A47E160}" dt="2020-07-14T12:03:16.512" v="267" actId="164"/>
          <ac:cxnSpMkLst>
            <pc:docMk/>
            <pc:sldMk cId="2470464418" sldId="1911"/>
            <ac:cxnSpMk id="151" creationId="{0DDC8332-F2BC-49A7-9479-82A66F60F91F}"/>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2" creationId="{6A2E36DB-83CB-48D5-8266-6F9B5512971A}"/>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3" creationId="{DBB6840D-C341-4A9C-AF79-4C2FAEB931F2}"/>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4" creationId="{B0D68C67-3B5D-4F06-8053-35FED302CA24}"/>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5" creationId="{9061C75B-0ACB-489E-97F5-41512FB3F85D}"/>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6" creationId="{A3F99F76-81E5-4DDE-9889-481E7BA56D35}"/>
          </ac:cxnSpMkLst>
        </pc:cxnChg>
        <pc:cxnChg chg="mod">
          <ac:chgData name="Moirangthem Suresh Singh [Chillibreeze]" userId="f06758bc-9008-4d0e-8b8a-e89442bfaf22" providerId="ADAL" clId="{5887346C-F8F9-42F0-A9B8-1F672A47E160}" dt="2020-07-14T12:03:16.512" v="267" actId="164"/>
          <ac:cxnSpMkLst>
            <pc:docMk/>
            <pc:sldMk cId="2470464418" sldId="1911"/>
            <ac:cxnSpMk id="157" creationId="{5DAEF5AC-10A5-46CD-BB40-79D161AC2D6B}"/>
          </ac:cxnSpMkLst>
        </pc:cxnChg>
        <pc:cxnChg chg="add mod topLvl">
          <ac:chgData name="Moirangthem Suresh Singh [Chillibreeze]" userId="f06758bc-9008-4d0e-8b8a-e89442bfaf22" providerId="ADAL" clId="{5887346C-F8F9-42F0-A9B8-1F672A47E160}" dt="2020-07-14T12:03:16.512" v="267" actId="164"/>
          <ac:cxnSpMkLst>
            <pc:docMk/>
            <pc:sldMk cId="2470464418" sldId="1911"/>
            <ac:cxnSpMk id="174" creationId="{3C0B34A0-603F-4DEC-965D-3AC246E810DC}"/>
          </ac:cxnSpMkLst>
        </pc:cxnChg>
        <pc:cxnChg chg="add mod topLvl">
          <ac:chgData name="Moirangthem Suresh Singh [Chillibreeze]" userId="f06758bc-9008-4d0e-8b8a-e89442bfaf22" providerId="ADAL" clId="{5887346C-F8F9-42F0-A9B8-1F672A47E160}" dt="2020-07-14T12:03:16.512" v="267" actId="164"/>
          <ac:cxnSpMkLst>
            <pc:docMk/>
            <pc:sldMk cId="2470464418" sldId="1911"/>
            <ac:cxnSpMk id="175" creationId="{0F2E2F25-0B52-43CA-B66B-B2D0F63BEC26}"/>
          </ac:cxnSpMkLst>
        </pc:cxnChg>
        <pc:cxnChg chg="add del mod">
          <ac:chgData name="Moirangthem Suresh Singh [Chillibreeze]" userId="f06758bc-9008-4d0e-8b8a-e89442bfaf22" providerId="ADAL" clId="{5887346C-F8F9-42F0-A9B8-1F672A47E160}" dt="2020-07-14T11:59:18.196" v="216" actId="478"/>
          <ac:cxnSpMkLst>
            <pc:docMk/>
            <pc:sldMk cId="2470464418" sldId="1911"/>
            <ac:cxnSpMk id="176" creationId="{97E205B2-E6CB-4B1C-B3E6-6FA4171DCC94}"/>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77" creationId="{67A4F6CC-BD9D-4E67-ACA2-3F4C6BCFB08D}"/>
          </ac:cxnSpMkLst>
        </pc:cxnChg>
        <pc:cxnChg chg="add mod">
          <ac:chgData name="Moirangthem Suresh Singh [Chillibreeze]" userId="f06758bc-9008-4d0e-8b8a-e89442bfaf22" providerId="ADAL" clId="{5887346C-F8F9-42F0-A9B8-1F672A47E160}" dt="2020-07-14T12:03:32.278" v="273" actId="478"/>
          <ac:cxnSpMkLst>
            <pc:docMk/>
            <pc:sldMk cId="2470464418" sldId="1911"/>
            <ac:cxnSpMk id="178" creationId="{E554F312-E097-41EF-85C7-F04BEBA1F74B}"/>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79" creationId="{F93C4C6F-BFD3-4A1C-A4A2-0213753D3056}"/>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80" creationId="{BC241B72-0A02-447D-9C29-085DBE25FE82}"/>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81" creationId="{131D772D-34BF-41E3-82A0-138F91D3EEF1}"/>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182" creationId="{1D20EF71-FDC5-4D55-8B15-6A2A561FBDB0}"/>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84" creationId="{965C9680-680A-46C5-9F81-A89C3D892A53}"/>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88" creationId="{B7AEF99D-B61C-4B7E-991E-9BA91C799DA9}"/>
          </ac:cxnSpMkLst>
        </pc:cxnChg>
        <pc:cxnChg chg="add mod">
          <ac:chgData name="Moirangthem Suresh Singh [Chillibreeze]" userId="f06758bc-9008-4d0e-8b8a-e89442bfaf22" providerId="ADAL" clId="{5887346C-F8F9-42F0-A9B8-1F672A47E160}" dt="2020-07-14T12:03:16.512" v="267" actId="164"/>
          <ac:cxnSpMkLst>
            <pc:docMk/>
            <pc:sldMk cId="2470464418" sldId="1911"/>
            <ac:cxnSpMk id="191" creationId="{41285A88-54F4-45F0-A18E-5CC80AFE09DB}"/>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29" creationId="{C4343500-E0BF-4F75-82F2-763C3D54C8B2}"/>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1" creationId="{B150A6D5-F302-416E-90F5-B39DD989E619}"/>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2" creationId="{0D45A571-0EE5-4667-8BDC-EB0FC5803973}"/>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3" creationId="{C55D238C-DF61-48E5-A1FF-6AB457CD4DB3}"/>
          </ac:cxnSpMkLst>
        </pc:cxnChg>
        <pc:cxnChg chg="mod ord">
          <ac:chgData name="Moirangthem Suresh Singh [Chillibreeze]" userId="f06758bc-9008-4d0e-8b8a-e89442bfaf22" providerId="ADAL" clId="{5887346C-F8F9-42F0-A9B8-1F672A47E160}" dt="2020-07-14T12:04:06.132" v="277" actId="164"/>
          <ac:cxnSpMkLst>
            <pc:docMk/>
            <pc:sldMk cId="2470464418" sldId="1911"/>
            <ac:cxnSpMk id="235" creationId="{196C9255-A64E-4215-A812-B1A32D7682F2}"/>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6" creationId="{BA7DCB9B-E92A-4A74-A744-437604DDA80E}"/>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8" creationId="{E00C1EB6-4414-4E58-95A2-9EF4FEB11103}"/>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39" creationId="{E52D12C3-179C-44BC-A960-DC77B3C2D5BB}"/>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1" creationId="{6C43C86C-B2AB-43F6-8DB1-E8E2E034DD84}"/>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2" creationId="{858FC6C5-9375-41F1-903C-AE839D5A1941}"/>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4" creationId="{142C453B-86C5-417B-A750-D4A48EF83D85}"/>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6" creationId="{160CE0CB-E554-4DC2-92E4-69427FECE7AE}"/>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7" creationId="{15A930D1-3B21-440D-B998-9AF78F4605E4}"/>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8" creationId="{A35CC6ED-1337-4DF2-925B-47FF68ACC057}"/>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49" creationId="{1E090682-0B07-475D-8945-EE11BB668EBA}"/>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0" creationId="{33F9DBD6-7397-4B3A-BBFD-AEB9BAA8F842}"/>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2" creationId="{141B8E8B-2F4D-4772-9C8A-16242B4DD334}"/>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3" creationId="{34B4314F-18F1-448F-85F9-080BF2AF2058}"/>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5" creationId="{DE0ECB19-4120-41C5-8D26-0CBF52B1A86F}"/>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6" creationId="{AD7D0FDE-DD76-4603-881A-F685DB550553}"/>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7" creationId="{49BF5126-E113-45C3-9D3B-77BEC512FECB}"/>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8" creationId="{627D8720-7D11-4A64-9B93-567964C578D3}"/>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59" creationId="{CEFDEEA8-BE8A-4F5E-95D0-DA2D025E1DBF}"/>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0" creationId="{AFD7DD7E-CC9A-4AEA-8903-62B9155BA50D}"/>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1" creationId="{04769F78-8750-4B76-BB0A-1A09E2C0DDD0}"/>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3" creationId="{A422AB9C-7707-4E79-8C47-6156F4938D9C}"/>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4" creationId="{B26C18EE-A3D9-4B14-BDE9-BDAC212EBF33}"/>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5" creationId="{D26834CD-2263-46C2-94C4-F3050FD98076}"/>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6" creationId="{02A539F1-9817-4F1C-AA00-47F3F32FF2DB}"/>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7" creationId="{72CA0282-187E-4BFF-A101-CE73FC0AA227}"/>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69" creationId="{BB9622F6-4DA5-4B9E-AF88-E1113B57DFBD}"/>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0" creationId="{4B8CF3CA-69C6-4C8A-BA00-9A7A13E69BF2}"/>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1" creationId="{5AB213FB-AF45-4069-8194-D3DCD640818B}"/>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3" creationId="{09CDC1A5-1932-4375-B9AD-887DE65A5A48}"/>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4" creationId="{9939EB0F-8B71-43F3-A273-92D4CB25601F}"/>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5" creationId="{95F2D55D-70AD-4E45-95E1-C32FBF677DF6}"/>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7" creationId="{A2DE46D3-777E-44CC-A6FF-5F3AC7DD5A7F}"/>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78" creationId="{5492980E-167F-4ECD-A870-F6D8A40F6E3A}"/>
          </ac:cxnSpMkLst>
        </pc:cxnChg>
        <pc:cxnChg chg="mod ord">
          <ac:chgData name="Moirangthem Suresh Singh [Chillibreeze]" userId="f06758bc-9008-4d0e-8b8a-e89442bfaf22" providerId="ADAL" clId="{5887346C-F8F9-42F0-A9B8-1F672A47E160}" dt="2020-07-14T12:04:19.192" v="282" actId="478"/>
          <ac:cxnSpMkLst>
            <pc:docMk/>
            <pc:sldMk cId="2470464418" sldId="1911"/>
            <ac:cxnSpMk id="280" creationId="{A28462C9-16B2-4755-815C-9FA98E14D00C}"/>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1" creationId="{AF807F22-0124-4CB3-B520-C1021CB9B3CA}"/>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3" creationId="{368646FB-6CDE-4710-BD6F-C7885D39DECC}"/>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4" creationId="{6BD76B94-59F0-4E94-87C1-FE8D76C2602C}"/>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6" creationId="{F2314F1D-25B1-4032-A216-67EC8D0B571B}"/>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7" creationId="{B689809F-8CBF-4793-9A6B-ED51CCD94EBF}"/>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89" creationId="{0CF4F1F3-5829-4E48-BBA8-59B421C9C81D}"/>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90" creationId="{D3818445-F051-4044-B6CE-348455E71230}"/>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91" creationId="{7881816D-904E-42AB-97B6-E781A01C4F1A}"/>
          </ac:cxnSpMkLst>
        </pc:cxnChg>
        <pc:cxnChg chg="mod">
          <ac:chgData name="Moirangthem Suresh Singh [Chillibreeze]" userId="f06758bc-9008-4d0e-8b8a-e89442bfaf22" providerId="ADAL" clId="{5887346C-F8F9-42F0-A9B8-1F672A47E160}" dt="2020-07-14T12:04:19.192" v="282" actId="478"/>
          <ac:cxnSpMkLst>
            <pc:docMk/>
            <pc:sldMk cId="2470464418" sldId="1911"/>
            <ac:cxnSpMk id="292" creationId="{C9E3CF25-D4F2-4EBF-9F13-494392E12824}"/>
          </ac:cxnSpMkLst>
        </pc:cxnChg>
      </pc:sldChg>
      <pc:sldChg chg="modSp mod">
        <pc:chgData name="Moirangthem Suresh Singh [Chillibreeze]" userId="f06758bc-9008-4d0e-8b8a-e89442bfaf22" providerId="ADAL" clId="{5887346C-F8F9-42F0-A9B8-1F672A47E160}" dt="2020-07-14T12:07:15.834" v="288" actId="1076"/>
        <pc:sldMkLst>
          <pc:docMk/>
          <pc:sldMk cId="3845787659" sldId="1912"/>
        </pc:sldMkLst>
        <pc:spChg chg="mod">
          <ac:chgData name="Moirangthem Suresh Singh [Chillibreeze]" userId="f06758bc-9008-4d0e-8b8a-e89442bfaf22" providerId="ADAL" clId="{5887346C-F8F9-42F0-A9B8-1F672A47E160}" dt="2020-07-14T12:07:15.834" v="288" actId="1076"/>
          <ac:spMkLst>
            <pc:docMk/>
            <pc:sldMk cId="3845787659" sldId="1912"/>
            <ac:spMk id="16" creationId="{F422789E-0B10-453F-96F7-C790ADD181BE}"/>
          </ac:spMkLst>
        </pc:spChg>
        <pc:spChg chg="mod">
          <ac:chgData name="Moirangthem Suresh Singh [Chillibreeze]" userId="f06758bc-9008-4d0e-8b8a-e89442bfaf22" providerId="ADAL" clId="{5887346C-F8F9-42F0-A9B8-1F672A47E160}" dt="2020-07-14T12:07:15.834" v="288" actId="1076"/>
          <ac:spMkLst>
            <pc:docMk/>
            <pc:sldMk cId="3845787659" sldId="1912"/>
            <ac:spMk id="18" creationId="{AEEAE18A-B1DC-49F4-AFAF-0FB12F7ED832}"/>
          </ac:spMkLst>
        </pc:spChg>
        <pc:spChg chg="mod">
          <ac:chgData name="Moirangthem Suresh Singh [Chillibreeze]" userId="f06758bc-9008-4d0e-8b8a-e89442bfaf22" providerId="ADAL" clId="{5887346C-F8F9-42F0-A9B8-1F672A47E160}" dt="2020-07-14T12:07:15.834" v="288" actId="1076"/>
          <ac:spMkLst>
            <pc:docMk/>
            <pc:sldMk cId="3845787659" sldId="1912"/>
            <ac:spMk id="20" creationId="{B3A5ACC2-3DCA-422D-B028-9BF4D15897F2}"/>
          </ac:spMkLst>
        </pc:spChg>
        <pc:spChg chg="mod">
          <ac:chgData name="Moirangthem Suresh Singh [Chillibreeze]" userId="f06758bc-9008-4d0e-8b8a-e89442bfaf22" providerId="ADAL" clId="{5887346C-F8F9-42F0-A9B8-1F672A47E160}" dt="2020-07-14T12:07:15.834" v="288" actId="1076"/>
          <ac:spMkLst>
            <pc:docMk/>
            <pc:sldMk cId="3845787659" sldId="1912"/>
            <ac:spMk id="22" creationId="{E3C7D62E-5F10-4BB7-A29B-7C4D964F5DB7}"/>
          </ac:spMkLst>
        </pc:spChg>
        <pc:spChg chg="mod">
          <ac:chgData name="Moirangthem Suresh Singh [Chillibreeze]" userId="f06758bc-9008-4d0e-8b8a-e89442bfaf22" providerId="ADAL" clId="{5887346C-F8F9-42F0-A9B8-1F672A47E160}" dt="2020-07-14T12:07:15.834" v="288" actId="1076"/>
          <ac:spMkLst>
            <pc:docMk/>
            <pc:sldMk cId="3845787659" sldId="1912"/>
            <ac:spMk id="24" creationId="{9A690B59-B5DB-4147-8267-970C9DC495BE}"/>
          </ac:spMkLst>
        </pc:spChg>
        <pc:spChg chg="mod">
          <ac:chgData name="Moirangthem Suresh Singh [Chillibreeze]" userId="f06758bc-9008-4d0e-8b8a-e89442bfaf22" providerId="ADAL" clId="{5887346C-F8F9-42F0-A9B8-1F672A47E160}" dt="2020-07-14T12:07:15.834" v="288" actId="1076"/>
          <ac:spMkLst>
            <pc:docMk/>
            <pc:sldMk cId="3845787659" sldId="1912"/>
            <ac:spMk id="26" creationId="{D172F124-FF04-47E4-BE26-432A42410C43}"/>
          </ac:spMkLst>
        </pc:spChg>
        <pc:spChg chg="mod">
          <ac:chgData name="Moirangthem Suresh Singh [Chillibreeze]" userId="f06758bc-9008-4d0e-8b8a-e89442bfaf22" providerId="ADAL" clId="{5887346C-F8F9-42F0-A9B8-1F672A47E160}" dt="2020-07-14T12:07:15.834" v="288" actId="1076"/>
          <ac:spMkLst>
            <pc:docMk/>
            <pc:sldMk cId="3845787659" sldId="1912"/>
            <ac:spMk id="28" creationId="{D140C97E-6E8A-4CB4-AC01-0AE858019AEB}"/>
          </ac:spMkLst>
        </pc:spChg>
        <pc:spChg chg="mod">
          <ac:chgData name="Moirangthem Suresh Singh [Chillibreeze]" userId="f06758bc-9008-4d0e-8b8a-e89442bfaf22" providerId="ADAL" clId="{5887346C-F8F9-42F0-A9B8-1F672A47E160}" dt="2020-07-14T12:07:15.834" v="288" actId="1076"/>
          <ac:spMkLst>
            <pc:docMk/>
            <pc:sldMk cId="3845787659" sldId="1912"/>
            <ac:spMk id="30" creationId="{CA789C66-AF47-4DD8-8C5A-6243C87DC649}"/>
          </ac:spMkLst>
        </pc:spChg>
      </pc:sldChg>
      <pc:sldChg chg="delSp modSp mod">
        <pc:chgData name="Moirangthem Suresh Singh [Chillibreeze]" userId="f06758bc-9008-4d0e-8b8a-e89442bfaf22" providerId="ADAL" clId="{5887346C-F8F9-42F0-A9B8-1F672A47E160}" dt="2020-07-14T12:08:01.467" v="295" actId="478"/>
        <pc:sldMkLst>
          <pc:docMk/>
          <pc:sldMk cId="1509776900" sldId="1913"/>
        </pc:sldMkLst>
        <pc:spChg chg="mod">
          <ac:chgData name="Moirangthem Suresh Singh [Chillibreeze]" userId="f06758bc-9008-4d0e-8b8a-e89442bfaf22" providerId="ADAL" clId="{5887346C-F8F9-42F0-A9B8-1F672A47E160}" dt="2020-07-14T12:07:55.554" v="294" actId="1076"/>
          <ac:spMkLst>
            <pc:docMk/>
            <pc:sldMk cId="1509776900" sldId="1913"/>
            <ac:spMk id="3" creationId="{00000000-0000-0000-0000-000000000000}"/>
          </ac:spMkLst>
        </pc:spChg>
        <pc:spChg chg="mod">
          <ac:chgData name="Moirangthem Suresh Singh [Chillibreeze]" userId="f06758bc-9008-4d0e-8b8a-e89442bfaf22" providerId="ADAL" clId="{5887346C-F8F9-42F0-A9B8-1F672A47E160}" dt="2020-07-14T12:07:52.884" v="293" actId="1076"/>
          <ac:spMkLst>
            <pc:docMk/>
            <pc:sldMk cId="1509776900" sldId="1913"/>
            <ac:spMk id="6" creationId="{00000000-0000-0000-0000-000000000000}"/>
          </ac:spMkLst>
        </pc:spChg>
        <pc:spChg chg="del">
          <ac:chgData name="Moirangthem Suresh Singh [Chillibreeze]" userId="f06758bc-9008-4d0e-8b8a-e89442bfaf22" providerId="ADAL" clId="{5887346C-F8F9-42F0-A9B8-1F672A47E160}" dt="2020-07-14T12:08:01.467" v="295" actId="478"/>
          <ac:spMkLst>
            <pc:docMk/>
            <pc:sldMk cId="1509776900" sldId="1913"/>
            <ac:spMk id="12" creationId="{ED1B764E-9F7B-4057-BE08-1085D21B6054}"/>
          </ac:spMkLst>
        </pc:spChg>
      </pc:sldChg>
      <pc:sldChg chg="addSp delSp modSp mod">
        <pc:chgData name="Moirangthem Suresh Singh [Chillibreeze]" userId="f06758bc-9008-4d0e-8b8a-e89442bfaf22" providerId="ADAL" clId="{5887346C-F8F9-42F0-A9B8-1F672A47E160}" dt="2020-07-14T12:09:58.267" v="305" actId="1076"/>
        <pc:sldMkLst>
          <pc:docMk/>
          <pc:sldMk cId="3031090087" sldId="1914"/>
        </pc:sldMkLst>
        <pc:spChg chg="mod">
          <ac:chgData name="Moirangthem Suresh Singh [Chillibreeze]" userId="f06758bc-9008-4d0e-8b8a-e89442bfaf22" providerId="ADAL" clId="{5887346C-F8F9-42F0-A9B8-1F672A47E160}" dt="2020-07-14T12:09:58.267" v="305" actId="1076"/>
          <ac:spMkLst>
            <pc:docMk/>
            <pc:sldMk cId="3031090087" sldId="1914"/>
            <ac:spMk id="78" creationId="{6BD10AD6-4A0D-4CA0-80F9-55F209078866}"/>
          </ac:spMkLst>
        </pc:spChg>
        <pc:spChg chg="mod">
          <ac:chgData name="Moirangthem Suresh Singh [Chillibreeze]" userId="f06758bc-9008-4d0e-8b8a-e89442bfaf22" providerId="ADAL" clId="{5887346C-F8F9-42F0-A9B8-1F672A47E160}" dt="2020-07-14T12:09:58.267" v="305" actId="1076"/>
          <ac:spMkLst>
            <pc:docMk/>
            <pc:sldMk cId="3031090087" sldId="1914"/>
            <ac:spMk id="83" creationId="{5B6CBFC2-A0B1-4F03-9D66-5579294C9231}"/>
          </ac:spMkLst>
        </pc:spChg>
        <pc:spChg chg="mod">
          <ac:chgData name="Moirangthem Suresh Singh [Chillibreeze]" userId="f06758bc-9008-4d0e-8b8a-e89442bfaf22" providerId="ADAL" clId="{5887346C-F8F9-42F0-A9B8-1F672A47E160}" dt="2020-07-14T12:09:58.267" v="305" actId="1076"/>
          <ac:spMkLst>
            <pc:docMk/>
            <pc:sldMk cId="3031090087" sldId="1914"/>
            <ac:spMk id="88" creationId="{F4219FB8-0BCD-48DD-A59C-AC49978ECAA1}"/>
          </ac:spMkLst>
        </pc:spChg>
        <pc:spChg chg="mod">
          <ac:chgData name="Moirangthem Suresh Singh [Chillibreeze]" userId="f06758bc-9008-4d0e-8b8a-e89442bfaf22" providerId="ADAL" clId="{5887346C-F8F9-42F0-A9B8-1F672A47E160}" dt="2020-07-14T12:09:58.267" v="305" actId="1076"/>
          <ac:spMkLst>
            <pc:docMk/>
            <pc:sldMk cId="3031090087" sldId="1914"/>
            <ac:spMk id="93" creationId="{AC84F1C5-BD09-43FC-8EA3-F36C52AD937F}"/>
          </ac:spMkLst>
        </pc:spChg>
        <pc:spChg chg="mod">
          <ac:chgData name="Moirangthem Suresh Singh [Chillibreeze]" userId="f06758bc-9008-4d0e-8b8a-e89442bfaf22" providerId="ADAL" clId="{5887346C-F8F9-42F0-A9B8-1F672A47E160}" dt="2020-07-14T12:09:58.267" v="305" actId="1076"/>
          <ac:spMkLst>
            <pc:docMk/>
            <pc:sldMk cId="3031090087" sldId="1914"/>
            <ac:spMk id="100" creationId="{2200BD3B-ADA1-4033-858D-52A8835EE455}"/>
          </ac:spMkLst>
        </pc:spChg>
        <pc:spChg chg="mod">
          <ac:chgData name="Moirangthem Suresh Singh [Chillibreeze]" userId="f06758bc-9008-4d0e-8b8a-e89442bfaf22" providerId="ADAL" clId="{5887346C-F8F9-42F0-A9B8-1F672A47E160}" dt="2020-07-14T12:09:58.267" v="305" actId="1076"/>
          <ac:spMkLst>
            <pc:docMk/>
            <pc:sldMk cId="3031090087" sldId="1914"/>
            <ac:spMk id="106" creationId="{4D3E6EB9-6478-4E3C-ADD8-53054B877D1F}"/>
          </ac:spMkLst>
        </pc:spChg>
        <pc:spChg chg="del mod">
          <ac:chgData name="Moirangthem Suresh Singh [Chillibreeze]" userId="f06758bc-9008-4d0e-8b8a-e89442bfaf22" providerId="ADAL" clId="{5887346C-F8F9-42F0-A9B8-1F672A47E160}" dt="2020-07-14T12:09:15.053" v="298" actId="478"/>
          <ac:spMkLst>
            <pc:docMk/>
            <pc:sldMk cId="3031090087" sldId="1914"/>
            <ac:spMk id="108" creationId="{506388ED-9D2A-4DA0-8741-C16A3C63FE05}"/>
          </ac:spMkLst>
        </pc:spChg>
        <pc:picChg chg="add mod modCrop">
          <ac:chgData name="Moirangthem Suresh Singh [Chillibreeze]" userId="f06758bc-9008-4d0e-8b8a-e89442bfaf22" providerId="ADAL" clId="{5887346C-F8F9-42F0-A9B8-1F672A47E160}" dt="2020-07-14T12:09:30.786" v="304" actId="18131"/>
          <ac:picMkLst>
            <pc:docMk/>
            <pc:sldMk cId="3031090087" sldId="1914"/>
            <ac:picMk id="3" creationId="{2B1ECA15-087C-450C-A562-E318B90DF817}"/>
          </ac:picMkLst>
        </pc:picChg>
        <pc:picChg chg="del">
          <ac:chgData name="Moirangthem Suresh Singh [Chillibreeze]" userId="f06758bc-9008-4d0e-8b8a-e89442bfaf22" providerId="ADAL" clId="{5887346C-F8F9-42F0-A9B8-1F672A47E160}" dt="2020-07-14T12:09:15.053" v="298" actId="478"/>
          <ac:picMkLst>
            <pc:docMk/>
            <pc:sldMk cId="3031090087" sldId="1914"/>
            <ac:picMk id="110" creationId="{BE8615A8-BAC6-4EAB-9243-282050604B0F}"/>
          </ac:picMkLst>
        </pc:picChg>
        <pc:cxnChg chg="mod">
          <ac:chgData name="Moirangthem Suresh Singh [Chillibreeze]" userId="f06758bc-9008-4d0e-8b8a-e89442bfaf22" providerId="ADAL" clId="{5887346C-F8F9-42F0-A9B8-1F672A47E160}" dt="2020-07-14T12:09:58.267" v="305" actId="1076"/>
          <ac:cxnSpMkLst>
            <pc:docMk/>
            <pc:sldMk cId="3031090087" sldId="1914"/>
            <ac:cxnSpMk id="79" creationId="{E5B9FFD6-5D33-4931-A876-5BEB4F94F751}"/>
          </ac:cxnSpMkLst>
        </pc:cxnChg>
        <pc:cxnChg chg="mod">
          <ac:chgData name="Moirangthem Suresh Singh [Chillibreeze]" userId="f06758bc-9008-4d0e-8b8a-e89442bfaf22" providerId="ADAL" clId="{5887346C-F8F9-42F0-A9B8-1F672A47E160}" dt="2020-07-14T12:09:58.267" v="305" actId="1076"/>
          <ac:cxnSpMkLst>
            <pc:docMk/>
            <pc:sldMk cId="3031090087" sldId="1914"/>
            <ac:cxnSpMk id="84" creationId="{B36BC620-A210-4FF0-AC7E-57A254CC0BCC}"/>
          </ac:cxnSpMkLst>
        </pc:cxnChg>
        <pc:cxnChg chg="mod">
          <ac:chgData name="Moirangthem Suresh Singh [Chillibreeze]" userId="f06758bc-9008-4d0e-8b8a-e89442bfaf22" providerId="ADAL" clId="{5887346C-F8F9-42F0-A9B8-1F672A47E160}" dt="2020-07-14T12:09:58.267" v="305" actId="1076"/>
          <ac:cxnSpMkLst>
            <pc:docMk/>
            <pc:sldMk cId="3031090087" sldId="1914"/>
            <ac:cxnSpMk id="89" creationId="{57DA187A-6D0C-4712-BF0C-CC8ED60BB1D2}"/>
          </ac:cxnSpMkLst>
        </pc:cxnChg>
        <pc:cxnChg chg="mod">
          <ac:chgData name="Moirangthem Suresh Singh [Chillibreeze]" userId="f06758bc-9008-4d0e-8b8a-e89442bfaf22" providerId="ADAL" clId="{5887346C-F8F9-42F0-A9B8-1F672A47E160}" dt="2020-07-14T12:09:58.267" v="305" actId="1076"/>
          <ac:cxnSpMkLst>
            <pc:docMk/>
            <pc:sldMk cId="3031090087" sldId="1914"/>
            <ac:cxnSpMk id="94" creationId="{5E0A2CB2-0E22-4E0E-9123-9CAFA890F1D2}"/>
          </ac:cxnSpMkLst>
        </pc:cxnChg>
        <pc:cxnChg chg="mod">
          <ac:chgData name="Moirangthem Suresh Singh [Chillibreeze]" userId="f06758bc-9008-4d0e-8b8a-e89442bfaf22" providerId="ADAL" clId="{5887346C-F8F9-42F0-A9B8-1F672A47E160}" dt="2020-07-14T12:09:58.267" v="305" actId="1076"/>
          <ac:cxnSpMkLst>
            <pc:docMk/>
            <pc:sldMk cId="3031090087" sldId="1914"/>
            <ac:cxnSpMk id="102" creationId="{C6244A97-654E-4A54-96FC-1478D2A43A0B}"/>
          </ac:cxnSpMkLst>
        </pc:cxnChg>
      </pc:sldChg>
      <pc:sldChg chg="modSp mod">
        <pc:chgData name="Moirangthem Suresh Singh [Chillibreeze]" userId="f06758bc-9008-4d0e-8b8a-e89442bfaf22" providerId="ADAL" clId="{5887346C-F8F9-42F0-A9B8-1F672A47E160}" dt="2020-07-14T12:12:22.659" v="332" actId="20577"/>
        <pc:sldMkLst>
          <pc:docMk/>
          <pc:sldMk cId="455561146" sldId="1915"/>
        </pc:sldMkLst>
        <pc:spChg chg="mod">
          <ac:chgData name="Moirangthem Suresh Singh [Chillibreeze]" userId="f06758bc-9008-4d0e-8b8a-e89442bfaf22" providerId="ADAL" clId="{5887346C-F8F9-42F0-A9B8-1F672A47E160}" dt="2020-07-14T12:12:03.433" v="324" actId="948"/>
          <ac:spMkLst>
            <pc:docMk/>
            <pc:sldMk cId="455561146" sldId="1915"/>
            <ac:spMk id="73" creationId="{AC7AA821-6E53-46FF-8B21-840C0C9EAA10}"/>
          </ac:spMkLst>
        </pc:spChg>
        <pc:spChg chg="mod">
          <ac:chgData name="Moirangthem Suresh Singh [Chillibreeze]" userId="f06758bc-9008-4d0e-8b8a-e89442bfaf22" providerId="ADAL" clId="{5887346C-F8F9-42F0-A9B8-1F672A47E160}" dt="2020-07-14T12:11:22.888" v="318" actId="207"/>
          <ac:spMkLst>
            <pc:docMk/>
            <pc:sldMk cId="455561146" sldId="1915"/>
            <ac:spMk id="77" creationId="{5B6944EA-BE57-4FA1-B89F-A112F38A1B2D}"/>
          </ac:spMkLst>
        </pc:spChg>
        <pc:spChg chg="mod">
          <ac:chgData name="Moirangthem Suresh Singh [Chillibreeze]" userId="f06758bc-9008-4d0e-8b8a-e89442bfaf22" providerId="ADAL" clId="{5887346C-F8F9-42F0-A9B8-1F672A47E160}" dt="2020-07-14T12:11:22.888" v="318" actId="207"/>
          <ac:spMkLst>
            <pc:docMk/>
            <pc:sldMk cId="455561146" sldId="1915"/>
            <ac:spMk id="81" creationId="{5FC9A170-8072-450D-B8E9-EFD93B307791}"/>
          </ac:spMkLst>
        </pc:spChg>
        <pc:spChg chg="mod">
          <ac:chgData name="Moirangthem Suresh Singh [Chillibreeze]" userId="f06758bc-9008-4d0e-8b8a-e89442bfaf22" providerId="ADAL" clId="{5887346C-F8F9-42F0-A9B8-1F672A47E160}" dt="2020-07-14T12:11:22.888" v="318" actId="207"/>
          <ac:spMkLst>
            <pc:docMk/>
            <pc:sldMk cId="455561146" sldId="1915"/>
            <ac:spMk id="89" creationId="{47BC9027-CD5B-494E-823F-15F09DD2F5FB}"/>
          </ac:spMkLst>
        </pc:spChg>
        <pc:spChg chg="mod">
          <ac:chgData name="Moirangthem Suresh Singh [Chillibreeze]" userId="f06758bc-9008-4d0e-8b8a-e89442bfaf22" providerId="ADAL" clId="{5887346C-F8F9-42F0-A9B8-1F672A47E160}" dt="2020-07-14T12:11:22.888" v="318" actId="207"/>
          <ac:spMkLst>
            <pc:docMk/>
            <pc:sldMk cId="455561146" sldId="1915"/>
            <ac:spMk id="93" creationId="{8250DE12-3639-42C6-BCA1-2558602EF2F8}"/>
          </ac:spMkLst>
        </pc:spChg>
        <pc:spChg chg="mod">
          <ac:chgData name="Moirangthem Suresh Singh [Chillibreeze]" userId="f06758bc-9008-4d0e-8b8a-e89442bfaf22" providerId="ADAL" clId="{5887346C-F8F9-42F0-A9B8-1F672A47E160}" dt="2020-07-14T12:11:22.888" v="318" actId="207"/>
          <ac:spMkLst>
            <pc:docMk/>
            <pc:sldMk cId="455561146" sldId="1915"/>
            <ac:spMk id="97" creationId="{2A8BF860-3DE3-44BB-AAFA-39F1911111DB}"/>
          </ac:spMkLst>
        </pc:spChg>
        <pc:spChg chg="mod">
          <ac:chgData name="Moirangthem Suresh Singh [Chillibreeze]" userId="f06758bc-9008-4d0e-8b8a-e89442bfaf22" providerId="ADAL" clId="{5887346C-F8F9-42F0-A9B8-1F672A47E160}" dt="2020-07-14T12:12:22.659" v="332" actId="20577"/>
          <ac:spMkLst>
            <pc:docMk/>
            <pc:sldMk cId="455561146" sldId="1915"/>
            <ac:spMk id="101" creationId="{50D62A0A-0927-4FB8-B5D4-FD933244D13D}"/>
          </ac:spMkLst>
        </pc:spChg>
        <pc:spChg chg="mod">
          <ac:chgData name="Moirangthem Suresh Singh [Chillibreeze]" userId="f06758bc-9008-4d0e-8b8a-e89442bfaf22" providerId="ADAL" clId="{5887346C-F8F9-42F0-A9B8-1F672A47E160}" dt="2020-07-14T12:11:22.888" v="318" actId="207"/>
          <ac:spMkLst>
            <pc:docMk/>
            <pc:sldMk cId="455561146" sldId="1915"/>
            <ac:spMk id="105" creationId="{50C25C51-7A6C-4877-9DEC-622021BA8A8C}"/>
          </ac:spMkLst>
        </pc:spChg>
        <pc:picChg chg="mod">
          <ac:chgData name="Moirangthem Suresh Singh [Chillibreeze]" userId="f06758bc-9008-4d0e-8b8a-e89442bfaf22" providerId="ADAL" clId="{5887346C-F8F9-42F0-A9B8-1F672A47E160}" dt="2020-07-14T12:10:30.979" v="309" actId="14100"/>
          <ac:picMkLst>
            <pc:docMk/>
            <pc:sldMk cId="455561146" sldId="1915"/>
            <ac:picMk id="75" creationId="{80EBABF0-B2A0-4AF3-B090-9C4A825EEA1C}"/>
          </ac:picMkLst>
        </pc:picChg>
        <pc:picChg chg="mod">
          <ac:chgData name="Moirangthem Suresh Singh [Chillibreeze]" userId="f06758bc-9008-4d0e-8b8a-e89442bfaf22" providerId="ADAL" clId="{5887346C-F8F9-42F0-A9B8-1F672A47E160}" dt="2020-07-14T12:10:30.979" v="309" actId="14100"/>
          <ac:picMkLst>
            <pc:docMk/>
            <pc:sldMk cId="455561146" sldId="1915"/>
            <ac:picMk id="79" creationId="{912FDCE3-8BD3-4232-A558-010474BBCE07}"/>
          </ac:picMkLst>
        </pc:picChg>
        <pc:picChg chg="mod">
          <ac:chgData name="Moirangthem Suresh Singh [Chillibreeze]" userId="f06758bc-9008-4d0e-8b8a-e89442bfaf22" providerId="ADAL" clId="{5887346C-F8F9-42F0-A9B8-1F672A47E160}" dt="2020-07-14T12:10:30.979" v="309" actId="14100"/>
          <ac:picMkLst>
            <pc:docMk/>
            <pc:sldMk cId="455561146" sldId="1915"/>
            <ac:picMk id="87" creationId="{CEAE1653-A763-49A0-8D76-75F1F4F2784E}"/>
          </ac:picMkLst>
        </pc:picChg>
        <pc:picChg chg="mod">
          <ac:chgData name="Moirangthem Suresh Singh [Chillibreeze]" userId="f06758bc-9008-4d0e-8b8a-e89442bfaf22" providerId="ADAL" clId="{5887346C-F8F9-42F0-A9B8-1F672A47E160}" dt="2020-07-14T12:10:30.979" v="309" actId="14100"/>
          <ac:picMkLst>
            <pc:docMk/>
            <pc:sldMk cId="455561146" sldId="1915"/>
            <ac:picMk id="91" creationId="{3D3AC08C-EB2B-4354-A0B9-B4B4E766BCDF}"/>
          </ac:picMkLst>
        </pc:picChg>
        <pc:picChg chg="mod">
          <ac:chgData name="Moirangthem Suresh Singh [Chillibreeze]" userId="f06758bc-9008-4d0e-8b8a-e89442bfaf22" providerId="ADAL" clId="{5887346C-F8F9-42F0-A9B8-1F672A47E160}" dt="2020-07-14T12:10:30.979" v="309" actId="14100"/>
          <ac:picMkLst>
            <pc:docMk/>
            <pc:sldMk cId="455561146" sldId="1915"/>
            <ac:picMk id="95" creationId="{3C00DA3E-45CD-4843-895E-1B6F8D69E56D}"/>
          </ac:picMkLst>
        </pc:picChg>
        <pc:picChg chg="mod">
          <ac:chgData name="Moirangthem Suresh Singh [Chillibreeze]" userId="f06758bc-9008-4d0e-8b8a-e89442bfaf22" providerId="ADAL" clId="{5887346C-F8F9-42F0-A9B8-1F672A47E160}" dt="2020-07-14T12:10:30.979" v="309" actId="14100"/>
          <ac:picMkLst>
            <pc:docMk/>
            <pc:sldMk cId="455561146" sldId="1915"/>
            <ac:picMk id="99" creationId="{70E53E83-49E0-4E49-B297-2522E5E3C29E}"/>
          </ac:picMkLst>
        </pc:picChg>
        <pc:picChg chg="mod">
          <ac:chgData name="Moirangthem Suresh Singh [Chillibreeze]" userId="f06758bc-9008-4d0e-8b8a-e89442bfaf22" providerId="ADAL" clId="{5887346C-F8F9-42F0-A9B8-1F672A47E160}" dt="2020-07-14T12:10:30.979" v="309" actId="14100"/>
          <ac:picMkLst>
            <pc:docMk/>
            <pc:sldMk cId="455561146" sldId="1915"/>
            <ac:picMk id="103" creationId="{7BADB075-CBF5-40C1-AB20-BBAF81985FAC}"/>
          </ac:picMkLst>
        </pc:picChg>
      </pc:sldChg>
      <pc:sldChg chg="modSp mod modClrScheme chgLayout">
        <pc:chgData name="Moirangthem Suresh Singh [Chillibreeze]" userId="f06758bc-9008-4d0e-8b8a-e89442bfaf22" providerId="ADAL" clId="{5887346C-F8F9-42F0-A9B8-1F672A47E160}" dt="2020-07-14T11:40:54.543" v="38"/>
        <pc:sldMkLst>
          <pc:docMk/>
          <pc:sldMk cId="1774671220" sldId="1916"/>
        </pc:sldMkLst>
        <pc:spChg chg="mod ord">
          <ac:chgData name="Moirangthem Suresh Singh [Chillibreeze]" userId="f06758bc-9008-4d0e-8b8a-e89442bfaf22" providerId="ADAL" clId="{5887346C-F8F9-42F0-A9B8-1F672A47E160}" dt="2020-07-14T11:40:54.543" v="38"/>
          <ac:spMkLst>
            <pc:docMk/>
            <pc:sldMk cId="1774671220" sldId="1916"/>
            <ac:spMk id="4" creationId="{0CD8665D-5A50-4F07-9D33-48CCD3FD74C7}"/>
          </ac:spMkLst>
        </pc:spChg>
        <pc:picChg chg="mod">
          <ac:chgData name="Moirangthem Suresh Singh [Chillibreeze]" userId="f06758bc-9008-4d0e-8b8a-e89442bfaf22" providerId="ADAL" clId="{5887346C-F8F9-42F0-A9B8-1F672A47E160}" dt="2020-07-14T11:40:51.899" v="35" actId="1037"/>
          <ac:picMkLst>
            <pc:docMk/>
            <pc:sldMk cId="1774671220" sldId="1916"/>
            <ac:picMk id="5" creationId="{DFCC6ACE-D802-4BB8-9148-69076A499F9B}"/>
          </ac:picMkLst>
        </pc:picChg>
      </pc:sldChg>
      <pc:sldChg chg="addSp delSp modSp mod">
        <pc:chgData name="Moirangthem Suresh Singh [Chillibreeze]" userId="f06758bc-9008-4d0e-8b8a-e89442bfaf22" providerId="ADAL" clId="{5887346C-F8F9-42F0-A9B8-1F672A47E160}" dt="2020-07-14T12:20:20.150" v="524" actId="962"/>
        <pc:sldMkLst>
          <pc:docMk/>
          <pc:sldMk cId="4212962300" sldId="1917"/>
        </pc:sldMkLst>
        <pc:spChg chg="mod">
          <ac:chgData name="Moirangthem Suresh Singh [Chillibreeze]" userId="f06758bc-9008-4d0e-8b8a-e89442bfaf22" providerId="ADAL" clId="{5887346C-F8F9-42F0-A9B8-1F672A47E160}" dt="2020-07-14T12:18:02.626" v="389" actId="1076"/>
          <ac:spMkLst>
            <pc:docMk/>
            <pc:sldMk cId="4212962300" sldId="1917"/>
            <ac:spMk id="21" creationId="{A1F18B4D-7F53-4FA2-9739-34CC3DD47995}"/>
          </ac:spMkLst>
        </pc:spChg>
        <pc:spChg chg="del mod topLvl">
          <ac:chgData name="Moirangthem Suresh Singh [Chillibreeze]" userId="f06758bc-9008-4d0e-8b8a-e89442bfaf22" providerId="ADAL" clId="{5887346C-F8F9-42F0-A9B8-1F672A47E160}" dt="2020-07-14T12:13:43.395" v="353" actId="478"/>
          <ac:spMkLst>
            <pc:docMk/>
            <pc:sldMk cId="4212962300" sldId="1917"/>
            <ac:spMk id="26" creationId="{F2E3E094-ED08-4A33-B766-F55F01F9CD03}"/>
          </ac:spMkLst>
        </pc:spChg>
        <pc:spChg chg="del mod topLvl">
          <ac:chgData name="Moirangthem Suresh Singh [Chillibreeze]" userId="f06758bc-9008-4d0e-8b8a-e89442bfaf22" providerId="ADAL" clId="{5887346C-F8F9-42F0-A9B8-1F672A47E160}" dt="2020-07-14T12:18:33.409" v="395" actId="21"/>
          <ac:spMkLst>
            <pc:docMk/>
            <pc:sldMk cId="4212962300" sldId="1917"/>
            <ac:spMk id="27" creationId="{4EFB681B-659A-4F45-8839-846C43EA6742}"/>
          </ac:spMkLst>
        </pc:spChg>
        <pc:spChg chg="del mod topLvl">
          <ac:chgData name="Moirangthem Suresh Singh [Chillibreeze]" userId="f06758bc-9008-4d0e-8b8a-e89442bfaf22" providerId="ADAL" clId="{5887346C-F8F9-42F0-A9B8-1F672A47E160}" dt="2020-07-14T12:14:09.572" v="363" actId="478"/>
          <ac:spMkLst>
            <pc:docMk/>
            <pc:sldMk cId="4212962300" sldId="1917"/>
            <ac:spMk id="30" creationId="{998C89EC-90AF-4D75-B634-7BFD57B94A45}"/>
          </ac:spMkLst>
        </pc:spChg>
        <pc:spChg chg="del mod topLvl">
          <ac:chgData name="Moirangthem Suresh Singh [Chillibreeze]" userId="f06758bc-9008-4d0e-8b8a-e89442bfaf22" providerId="ADAL" clId="{5887346C-F8F9-42F0-A9B8-1F672A47E160}" dt="2020-07-14T12:18:44.088" v="399" actId="21"/>
          <ac:spMkLst>
            <pc:docMk/>
            <pc:sldMk cId="4212962300" sldId="1917"/>
            <ac:spMk id="34" creationId="{0CEEB1A6-D547-4864-82DA-BBF4F457A06E}"/>
          </ac:spMkLst>
        </pc:spChg>
        <pc:spChg chg="del mod topLvl">
          <ac:chgData name="Moirangthem Suresh Singh [Chillibreeze]" userId="f06758bc-9008-4d0e-8b8a-e89442bfaf22" providerId="ADAL" clId="{5887346C-F8F9-42F0-A9B8-1F672A47E160}" dt="2020-07-14T12:14:44.261" v="374" actId="478"/>
          <ac:spMkLst>
            <pc:docMk/>
            <pc:sldMk cId="4212962300" sldId="1917"/>
            <ac:spMk id="37" creationId="{93584CBD-62BE-4966-A3D7-A6121B1620AB}"/>
          </ac:spMkLst>
        </pc:spChg>
        <pc:spChg chg="del mod topLvl">
          <ac:chgData name="Moirangthem Suresh Singh [Chillibreeze]" userId="f06758bc-9008-4d0e-8b8a-e89442bfaf22" providerId="ADAL" clId="{5887346C-F8F9-42F0-A9B8-1F672A47E160}" dt="2020-07-14T12:18:52.756" v="402" actId="21"/>
          <ac:spMkLst>
            <pc:docMk/>
            <pc:sldMk cId="4212962300" sldId="1917"/>
            <ac:spMk id="39" creationId="{71D22228-45E0-4D60-882B-17EB23648700}"/>
          </ac:spMkLst>
        </pc:spChg>
        <pc:spChg chg="mod topLvl">
          <ac:chgData name="Moirangthem Suresh Singh [Chillibreeze]" userId="f06758bc-9008-4d0e-8b8a-e89442bfaf22" providerId="ADAL" clId="{5887346C-F8F9-42F0-A9B8-1F672A47E160}" dt="2020-07-14T12:19:29.218" v="408" actId="13244"/>
          <ac:spMkLst>
            <pc:docMk/>
            <pc:sldMk cId="4212962300" sldId="1917"/>
            <ac:spMk id="42" creationId="{F9FD1C21-BB76-42AC-A706-21065064FC4A}"/>
          </ac:spMkLst>
        </pc:spChg>
        <pc:spChg chg="mod topLvl">
          <ac:chgData name="Moirangthem Suresh Singh [Chillibreeze]" userId="f06758bc-9008-4d0e-8b8a-e89442bfaf22" providerId="ADAL" clId="{5887346C-F8F9-42F0-A9B8-1F672A47E160}" dt="2020-07-14T12:19:29.218" v="408" actId="13244"/>
          <ac:spMkLst>
            <pc:docMk/>
            <pc:sldMk cId="4212962300" sldId="1917"/>
            <ac:spMk id="43" creationId="{FEFF5300-8D40-4287-8DEE-E1ABF0C052FE}"/>
          </ac:spMkLst>
        </pc:spChg>
        <pc:spChg chg="mod topLvl">
          <ac:chgData name="Moirangthem Suresh Singh [Chillibreeze]" userId="f06758bc-9008-4d0e-8b8a-e89442bfaf22" providerId="ADAL" clId="{5887346C-F8F9-42F0-A9B8-1F672A47E160}" dt="2020-07-14T12:19:29.218" v="408" actId="13244"/>
          <ac:spMkLst>
            <pc:docMk/>
            <pc:sldMk cId="4212962300" sldId="1917"/>
            <ac:spMk id="45" creationId="{9A69A1E9-AA90-455F-BE44-BD5F73C57FDF}"/>
          </ac:spMkLst>
        </pc:spChg>
        <pc:grpChg chg="add del mod">
          <ac:chgData name="Moirangthem Suresh Singh [Chillibreeze]" userId="f06758bc-9008-4d0e-8b8a-e89442bfaf22" providerId="ADAL" clId="{5887346C-F8F9-42F0-A9B8-1F672A47E160}" dt="2020-07-14T12:18:22.258" v="393" actId="165"/>
          <ac:grpSpMkLst>
            <pc:docMk/>
            <pc:sldMk cId="4212962300" sldId="1917"/>
            <ac:grpSpMk id="6" creationId="{A3F52082-0C93-4DF8-905E-EBC6602B76BE}"/>
          </ac:grpSpMkLst>
        </pc:grpChg>
        <pc:grpChg chg="del">
          <ac:chgData name="Moirangthem Suresh Singh [Chillibreeze]" userId="f06758bc-9008-4d0e-8b8a-e89442bfaf22" providerId="ADAL" clId="{5887346C-F8F9-42F0-A9B8-1F672A47E160}" dt="2020-07-14T12:12:51.640" v="333" actId="165"/>
          <ac:grpSpMkLst>
            <pc:docMk/>
            <pc:sldMk cId="4212962300" sldId="1917"/>
            <ac:grpSpMk id="25" creationId="{A080237A-2ABE-4A49-97D4-355FD0819435}"/>
          </ac:grpSpMkLst>
        </pc:grpChg>
        <pc:picChg chg="add mod">
          <ac:chgData name="Moirangthem Suresh Singh [Chillibreeze]" userId="f06758bc-9008-4d0e-8b8a-e89442bfaf22" providerId="ADAL" clId="{5887346C-F8F9-42F0-A9B8-1F672A47E160}" dt="2020-07-14T12:20:20.150" v="524" actId="962"/>
          <ac:picMkLst>
            <pc:docMk/>
            <pc:sldMk cId="4212962300" sldId="1917"/>
            <ac:picMk id="8" creationId="{AE7A489C-B24D-4D61-A6C7-C2C865A5592A}"/>
          </ac:picMkLst>
        </pc:picChg>
        <pc:picChg chg="add mod">
          <ac:chgData name="Moirangthem Suresh Singh [Chillibreeze]" userId="f06758bc-9008-4d0e-8b8a-e89442bfaf22" providerId="ADAL" clId="{5887346C-F8F9-42F0-A9B8-1F672A47E160}" dt="2020-07-14T12:20:02.116" v="460" actId="962"/>
          <ac:picMkLst>
            <pc:docMk/>
            <pc:sldMk cId="4212962300" sldId="1917"/>
            <ac:picMk id="10" creationId="{263CB245-7167-48CD-9570-A0B154D60309}"/>
          </ac:picMkLst>
        </pc:picChg>
        <pc:picChg chg="add mod">
          <ac:chgData name="Moirangthem Suresh Singh [Chillibreeze]" userId="f06758bc-9008-4d0e-8b8a-e89442bfaf22" providerId="ADAL" clId="{5887346C-F8F9-42F0-A9B8-1F672A47E160}" dt="2020-07-14T12:20:11.606" v="498" actId="962"/>
          <ac:picMkLst>
            <pc:docMk/>
            <pc:sldMk cId="4212962300" sldId="1917"/>
            <ac:picMk id="12" creationId="{0F99926E-B901-4840-948C-5B362354249C}"/>
          </ac:picMkLst>
        </pc:picChg>
        <pc:picChg chg="del mod topLvl">
          <ac:chgData name="Moirangthem Suresh Singh [Chillibreeze]" userId="f06758bc-9008-4d0e-8b8a-e89442bfaf22" providerId="ADAL" clId="{5887346C-F8F9-42F0-A9B8-1F672A47E160}" dt="2020-07-14T12:18:33.409" v="395" actId="21"/>
          <ac:picMkLst>
            <pc:docMk/>
            <pc:sldMk cId="4212962300" sldId="1917"/>
            <ac:picMk id="28" creationId="{02B446F8-AF23-41ED-A7FA-6EDBA7056922}"/>
          </ac:picMkLst>
        </pc:picChg>
        <pc:picChg chg="del mod topLvl">
          <ac:chgData name="Moirangthem Suresh Singh [Chillibreeze]" userId="f06758bc-9008-4d0e-8b8a-e89442bfaf22" providerId="ADAL" clId="{5887346C-F8F9-42F0-A9B8-1F672A47E160}" dt="2020-07-14T12:18:44.088" v="399" actId="21"/>
          <ac:picMkLst>
            <pc:docMk/>
            <pc:sldMk cId="4212962300" sldId="1917"/>
            <ac:picMk id="33" creationId="{F9CE5B26-0C72-4A61-AFB9-EC9EEEB21B59}"/>
          </ac:picMkLst>
        </pc:picChg>
        <pc:picChg chg="del mod topLvl">
          <ac:chgData name="Moirangthem Suresh Singh [Chillibreeze]" userId="f06758bc-9008-4d0e-8b8a-e89442bfaf22" providerId="ADAL" clId="{5887346C-F8F9-42F0-A9B8-1F672A47E160}" dt="2020-07-14T12:18:52.756" v="402" actId="21"/>
          <ac:picMkLst>
            <pc:docMk/>
            <pc:sldMk cId="4212962300" sldId="1917"/>
            <ac:picMk id="38" creationId="{13BE0EAB-D81C-4C37-907A-1CCAC9A6D074}"/>
          </ac:picMkLst>
        </pc:picChg>
        <pc:picChg chg="mod topLvl">
          <ac:chgData name="Moirangthem Suresh Singh [Chillibreeze]" userId="f06758bc-9008-4d0e-8b8a-e89442bfaf22" providerId="ADAL" clId="{5887346C-F8F9-42F0-A9B8-1F672A47E160}" dt="2020-07-14T12:18:22.258" v="393" actId="165"/>
          <ac:picMkLst>
            <pc:docMk/>
            <pc:sldMk cId="4212962300" sldId="1917"/>
            <ac:picMk id="44" creationId="{8E12F764-D77B-485C-84F8-1C2A12D48214}"/>
          </ac:picMkLst>
        </pc:picChg>
        <pc:cxnChg chg="add del mod">
          <ac:chgData name="Moirangthem Suresh Singh [Chillibreeze]" userId="f06758bc-9008-4d0e-8b8a-e89442bfaf22" providerId="ADAL" clId="{5887346C-F8F9-42F0-A9B8-1F672A47E160}" dt="2020-07-14T12:15:02.961" v="381" actId="478"/>
          <ac:cxnSpMkLst>
            <pc:docMk/>
            <pc:sldMk cId="4212962300" sldId="1917"/>
            <ac:cxnSpMk id="22" creationId="{3633E517-27DB-4190-A385-A4746593D410}"/>
          </ac:cxnSpMkLst>
        </pc:cxnChg>
        <pc:cxnChg chg="mod topLvl">
          <ac:chgData name="Moirangthem Suresh Singh [Chillibreeze]" userId="f06758bc-9008-4d0e-8b8a-e89442bfaf22" providerId="ADAL" clId="{5887346C-F8F9-42F0-A9B8-1F672A47E160}" dt="2020-07-14T12:19:29.218" v="408" actId="13244"/>
          <ac:cxnSpMkLst>
            <pc:docMk/>
            <pc:sldMk cId="4212962300" sldId="1917"/>
            <ac:cxnSpMk id="40" creationId="{7F449F60-32B8-4EC5-AAA4-44CE0A0BB067}"/>
          </ac:cxnSpMkLst>
        </pc:cxnChg>
        <pc:cxnChg chg="mod topLvl">
          <ac:chgData name="Moirangthem Suresh Singh [Chillibreeze]" userId="f06758bc-9008-4d0e-8b8a-e89442bfaf22" providerId="ADAL" clId="{5887346C-F8F9-42F0-A9B8-1F672A47E160}" dt="2020-07-14T12:19:29.218" v="408" actId="13244"/>
          <ac:cxnSpMkLst>
            <pc:docMk/>
            <pc:sldMk cId="4212962300" sldId="1917"/>
            <ac:cxnSpMk id="41" creationId="{93834FDC-4785-4EFB-B618-438EE41F825D}"/>
          </ac:cxnSpMkLst>
        </pc:cxnChg>
      </pc:sldChg>
      <pc:sldChg chg="modSp mod">
        <pc:chgData name="Moirangthem Suresh Singh [Chillibreeze]" userId="f06758bc-9008-4d0e-8b8a-e89442bfaf22" providerId="ADAL" clId="{5887346C-F8F9-42F0-A9B8-1F672A47E160}" dt="2020-07-14T12:22:02.899" v="547" actId="948"/>
        <pc:sldMkLst>
          <pc:docMk/>
          <pc:sldMk cId="4294314046" sldId="1918"/>
        </pc:sldMkLst>
        <pc:spChg chg="mod">
          <ac:chgData name="Moirangthem Suresh Singh [Chillibreeze]" userId="f06758bc-9008-4d0e-8b8a-e89442bfaf22" providerId="ADAL" clId="{5887346C-F8F9-42F0-A9B8-1F672A47E160}" dt="2020-07-14T12:22:02.899" v="547" actId="948"/>
          <ac:spMkLst>
            <pc:docMk/>
            <pc:sldMk cId="4294314046" sldId="1918"/>
            <ac:spMk id="23" creationId="{352C0BFB-326B-4E08-ADE4-50A17D051535}"/>
          </ac:spMkLst>
        </pc:spChg>
        <pc:spChg chg="mod">
          <ac:chgData name="Moirangthem Suresh Singh [Chillibreeze]" userId="f06758bc-9008-4d0e-8b8a-e89442bfaf22" providerId="ADAL" clId="{5887346C-F8F9-42F0-A9B8-1F672A47E160}" dt="2020-07-14T12:22:02.899" v="547" actId="948"/>
          <ac:spMkLst>
            <pc:docMk/>
            <pc:sldMk cId="4294314046" sldId="1918"/>
            <ac:spMk id="26" creationId="{6C33636B-6FA9-4E32-9A8C-ED913729FB18}"/>
          </ac:spMkLst>
        </pc:spChg>
        <pc:picChg chg="mod">
          <ac:chgData name="Moirangthem Suresh Singh [Chillibreeze]" userId="f06758bc-9008-4d0e-8b8a-e89442bfaf22" providerId="ADAL" clId="{5887346C-F8F9-42F0-A9B8-1F672A47E160}" dt="2020-07-14T12:21:02.595" v="532" actId="553"/>
          <ac:picMkLst>
            <pc:docMk/>
            <pc:sldMk cId="4294314046" sldId="1918"/>
            <ac:picMk id="22" creationId="{445E4801-7FC2-41C9-993E-6390CBB3D765}"/>
          </ac:picMkLst>
        </pc:picChg>
        <pc:picChg chg="mod">
          <ac:chgData name="Moirangthem Suresh Singh [Chillibreeze]" userId="f06758bc-9008-4d0e-8b8a-e89442bfaf22" providerId="ADAL" clId="{5887346C-F8F9-42F0-A9B8-1F672A47E160}" dt="2020-07-14T12:21:02.595" v="532" actId="553"/>
          <ac:picMkLst>
            <pc:docMk/>
            <pc:sldMk cId="4294314046" sldId="1918"/>
            <ac:picMk id="25" creationId="{175F99C8-269C-4ABD-82D9-25B9D32ECC51}"/>
          </ac:picMkLst>
        </pc:picChg>
        <pc:cxnChg chg="mod">
          <ac:chgData name="Moirangthem Suresh Singh [Chillibreeze]" userId="f06758bc-9008-4d0e-8b8a-e89442bfaf22" providerId="ADAL" clId="{5887346C-F8F9-42F0-A9B8-1F672A47E160}" dt="2020-07-14T12:20:52.106" v="529" actId="1076"/>
          <ac:cxnSpMkLst>
            <pc:docMk/>
            <pc:sldMk cId="4294314046" sldId="1918"/>
            <ac:cxnSpMk id="24" creationId="{EEF01ADD-2D90-4A15-9B35-9F51262C3C51}"/>
          </ac:cxnSpMkLst>
        </pc:cxnChg>
      </pc:sldChg>
      <pc:sldChg chg="modNotesTx">
        <pc:chgData name="Moirangthem Suresh Singh [Chillibreeze]" userId="f06758bc-9008-4d0e-8b8a-e89442bfaf22" providerId="ADAL" clId="{5887346C-F8F9-42F0-A9B8-1F672A47E160}" dt="2020-07-14T12:21:15.811" v="533"/>
        <pc:sldMkLst>
          <pc:docMk/>
          <pc:sldMk cId="3394103013" sldId="1919"/>
        </pc:sldMkLst>
      </pc:sldChg>
      <pc:sldChg chg="modSp mod modClrScheme chgLayout">
        <pc:chgData name="Moirangthem Suresh Singh [Chillibreeze]" userId="f06758bc-9008-4d0e-8b8a-e89442bfaf22" providerId="ADAL" clId="{5887346C-F8F9-42F0-A9B8-1F672A47E160}" dt="2020-07-14T16:16:51.555" v="1259"/>
        <pc:sldMkLst>
          <pc:docMk/>
          <pc:sldMk cId="1142611025" sldId="1920"/>
        </pc:sldMkLst>
        <pc:spChg chg="mod ord">
          <ac:chgData name="Moirangthem Suresh Singh [Chillibreeze]" userId="f06758bc-9008-4d0e-8b8a-e89442bfaf22" providerId="ADAL" clId="{5887346C-F8F9-42F0-A9B8-1F672A47E160}" dt="2020-07-14T16:16:51.555" v="1259"/>
          <ac:spMkLst>
            <pc:docMk/>
            <pc:sldMk cId="1142611025" sldId="1920"/>
            <ac:spMk id="4" creationId="{0CD8665D-5A50-4F07-9D33-48CCD3FD74C7}"/>
          </ac:spMkLst>
        </pc:spChg>
        <pc:picChg chg="mod">
          <ac:chgData name="Moirangthem Suresh Singh [Chillibreeze]" userId="f06758bc-9008-4d0e-8b8a-e89442bfaf22" providerId="ADAL" clId="{5887346C-F8F9-42F0-A9B8-1F672A47E160}" dt="2020-07-14T11:41:13.812" v="46" actId="1037"/>
          <ac:picMkLst>
            <pc:docMk/>
            <pc:sldMk cId="1142611025" sldId="1920"/>
            <ac:picMk id="3" creationId="{4BA3FE68-64C1-4FE0-A67A-34652494131B}"/>
          </ac:picMkLst>
        </pc:picChg>
      </pc:sldChg>
      <pc:sldChg chg="modSp mod">
        <pc:chgData name="Moirangthem Suresh Singh [Chillibreeze]" userId="f06758bc-9008-4d0e-8b8a-e89442bfaf22" providerId="ADAL" clId="{5887346C-F8F9-42F0-A9B8-1F672A47E160}" dt="2020-07-14T16:17:07.817" v="1263" actId="6549"/>
        <pc:sldMkLst>
          <pc:docMk/>
          <pc:sldMk cId="2908550933" sldId="1921"/>
        </pc:sldMkLst>
        <pc:spChg chg="mod">
          <ac:chgData name="Moirangthem Suresh Singh [Chillibreeze]" userId="f06758bc-9008-4d0e-8b8a-e89442bfaf22" providerId="ADAL" clId="{5887346C-F8F9-42F0-A9B8-1F672A47E160}" dt="2020-07-14T16:17:07.817" v="1263" actId="6549"/>
          <ac:spMkLst>
            <pc:docMk/>
            <pc:sldMk cId="2908550933" sldId="1921"/>
            <ac:spMk id="2" creationId="{5F8C406A-AF65-4E14-8531-F8709016331F}"/>
          </ac:spMkLst>
        </pc:spChg>
        <pc:spChg chg="mod">
          <ac:chgData name="Moirangthem Suresh Singh [Chillibreeze]" userId="f06758bc-9008-4d0e-8b8a-e89442bfaf22" providerId="ADAL" clId="{5887346C-F8F9-42F0-A9B8-1F672A47E160}" dt="2020-07-14T12:21:55.373" v="546" actId="948"/>
          <ac:spMkLst>
            <pc:docMk/>
            <pc:sldMk cId="2908550933" sldId="1921"/>
            <ac:spMk id="23" creationId="{E81BCD7F-4C21-4896-B650-89843A80E6C1}"/>
          </ac:spMkLst>
        </pc:spChg>
        <pc:spChg chg="mod">
          <ac:chgData name="Moirangthem Suresh Singh [Chillibreeze]" userId="f06758bc-9008-4d0e-8b8a-e89442bfaf22" providerId="ADAL" clId="{5887346C-F8F9-42F0-A9B8-1F672A47E160}" dt="2020-07-14T12:21:55.373" v="546" actId="948"/>
          <ac:spMkLst>
            <pc:docMk/>
            <pc:sldMk cId="2908550933" sldId="1921"/>
            <ac:spMk id="26" creationId="{21E52167-577D-4E45-A2D9-857417E486CF}"/>
          </ac:spMkLst>
        </pc:spChg>
        <pc:picChg chg="mod">
          <ac:chgData name="Moirangthem Suresh Singh [Chillibreeze]" userId="f06758bc-9008-4d0e-8b8a-e89442bfaf22" providerId="ADAL" clId="{5887346C-F8F9-42F0-A9B8-1F672A47E160}" dt="2020-07-14T12:21:40.042" v="537" actId="1076"/>
          <ac:picMkLst>
            <pc:docMk/>
            <pc:sldMk cId="2908550933" sldId="1921"/>
            <ac:picMk id="25" creationId="{6BCE2C16-F633-48DD-B58B-C1B6923772A4}"/>
          </ac:picMkLst>
        </pc:picChg>
        <pc:cxnChg chg="mod">
          <ac:chgData name="Moirangthem Suresh Singh [Chillibreeze]" userId="f06758bc-9008-4d0e-8b8a-e89442bfaf22" providerId="ADAL" clId="{5887346C-F8F9-42F0-A9B8-1F672A47E160}" dt="2020-07-14T12:21:41.949" v="542" actId="1035"/>
          <ac:cxnSpMkLst>
            <pc:docMk/>
            <pc:sldMk cId="2908550933" sldId="1921"/>
            <ac:cxnSpMk id="24" creationId="{2AE98274-9010-4C57-9F0B-62B5EEF28E07}"/>
          </ac:cxnSpMkLst>
        </pc:cxnChg>
      </pc:sldChg>
      <pc:sldChg chg="addSp delSp modSp mod">
        <pc:chgData name="Moirangthem Suresh Singh [Chillibreeze]" userId="f06758bc-9008-4d0e-8b8a-e89442bfaf22" providerId="ADAL" clId="{5887346C-F8F9-42F0-A9B8-1F672A47E160}" dt="2020-07-14T16:17:00.779" v="1261"/>
        <pc:sldMkLst>
          <pc:docMk/>
          <pc:sldMk cId="3884256370" sldId="1922"/>
        </pc:sldMkLst>
        <pc:spChg chg="mod">
          <ac:chgData name="Moirangthem Suresh Singh [Chillibreeze]" userId="f06758bc-9008-4d0e-8b8a-e89442bfaf22" providerId="ADAL" clId="{5887346C-F8F9-42F0-A9B8-1F672A47E160}" dt="2020-07-14T16:17:00.779" v="1261"/>
          <ac:spMkLst>
            <pc:docMk/>
            <pc:sldMk cId="3884256370" sldId="1922"/>
            <ac:spMk id="2" creationId="{00000000-0000-0000-0000-000000000000}"/>
          </ac:spMkLst>
        </pc:spChg>
        <pc:spChg chg="del">
          <ac:chgData name="Moirangthem Suresh Singh [Chillibreeze]" userId="f06758bc-9008-4d0e-8b8a-e89442bfaf22" providerId="ADAL" clId="{5887346C-F8F9-42F0-A9B8-1F672A47E160}" dt="2020-07-14T12:25:52.347" v="579" actId="478"/>
          <ac:spMkLst>
            <pc:docMk/>
            <pc:sldMk cId="3884256370" sldId="1922"/>
            <ac:spMk id="25" creationId="{B58F0F64-C9A8-429C-91E4-C14804689731}"/>
          </ac:spMkLst>
        </pc:spChg>
        <pc:spChg chg="mod">
          <ac:chgData name="Moirangthem Suresh Singh [Chillibreeze]" userId="f06758bc-9008-4d0e-8b8a-e89442bfaf22" providerId="ADAL" clId="{5887346C-F8F9-42F0-A9B8-1F672A47E160}" dt="2020-07-14T12:24:06.990" v="555" actId="165"/>
          <ac:spMkLst>
            <pc:docMk/>
            <pc:sldMk cId="3884256370" sldId="1922"/>
            <ac:spMk id="29" creationId="{DB0D1583-CBAE-4EC1-97D0-F7C6B206163E}"/>
          </ac:spMkLst>
        </pc:spChg>
        <pc:spChg chg="mod">
          <ac:chgData name="Moirangthem Suresh Singh [Chillibreeze]" userId="f06758bc-9008-4d0e-8b8a-e89442bfaf22" providerId="ADAL" clId="{5887346C-F8F9-42F0-A9B8-1F672A47E160}" dt="2020-07-14T12:24:06.990" v="555" actId="165"/>
          <ac:spMkLst>
            <pc:docMk/>
            <pc:sldMk cId="3884256370" sldId="1922"/>
            <ac:spMk id="30" creationId="{55311C5A-11C8-4898-9FC2-5BDB58F5DB80}"/>
          </ac:spMkLst>
        </pc:spChg>
        <pc:spChg chg="mod">
          <ac:chgData name="Moirangthem Suresh Singh [Chillibreeze]" userId="f06758bc-9008-4d0e-8b8a-e89442bfaf22" providerId="ADAL" clId="{5887346C-F8F9-42F0-A9B8-1F672A47E160}" dt="2020-07-14T12:24:06.990" v="555" actId="165"/>
          <ac:spMkLst>
            <pc:docMk/>
            <pc:sldMk cId="3884256370" sldId="1922"/>
            <ac:spMk id="31" creationId="{95AD0EC2-BD23-440D-B877-032B9721BF76}"/>
          </ac:spMkLst>
        </pc:spChg>
        <pc:spChg chg="mod">
          <ac:chgData name="Moirangthem Suresh Singh [Chillibreeze]" userId="f06758bc-9008-4d0e-8b8a-e89442bfaf22" providerId="ADAL" clId="{5887346C-F8F9-42F0-A9B8-1F672A47E160}" dt="2020-07-14T12:24:06.990" v="555" actId="165"/>
          <ac:spMkLst>
            <pc:docMk/>
            <pc:sldMk cId="3884256370" sldId="1922"/>
            <ac:spMk id="32" creationId="{05979C85-6F7A-4ED4-8EBC-4296BF06B874}"/>
          </ac:spMkLst>
        </pc:spChg>
        <pc:spChg chg="mod">
          <ac:chgData name="Moirangthem Suresh Singh [Chillibreeze]" userId="f06758bc-9008-4d0e-8b8a-e89442bfaf22" providerId="ADAL" clId="{5887346C-F8F9-42F0-A9B8-1F672A47E160}" dt="2020-07-14T12:24:44.653" v="560" actId="207"/>
          <ac:spMkLst>
            <pc:docMk/>
            <pc:sldMk cId="3884256370" sldId="1922"/>
            <ac:spMk id="43" creationId="{E6181811-1F59-4595-AB1F-189B05C8D957}"/>
          </ac:spMkLst>
        </pc:spChg>
        <pc:spChg chg="mod">
          <ac:chgData name="Moirangthem Suresh Singh [Chillibreeze]" userId="f06758bc-9008-4d0e-8b8a-e89442bfaf22" providerId="ADAL" clId="{5887346C-F8F9-42F0-A9B8-1F672A47E160}" dt="2020-07-14T12:24:44.653" v="560" actId="207"/>
          <ac:spMkLst>
            <pc:docMk/>
            <pc:sldMk cId="3884256370" sldId="1922"/>
            <ac:spMk id="45" creationId="{1EF49B95-4C2A-455A-8D92-754D9B98CCC6}"/>
          </ac:spMkLst>
        </pc:spChg>
        <pc:spChg chg="mod">
          <ac:chgData name="Moirangthem Suresh Singh [Chillibreeze]" userId="f06758bc-9008-4d0e-8b8a-e89442bfaf22" providerId="ADAL" clId="{5887346C-F8F9-42F0-A9B8-1F672A47E160}" dt="2020-07-14T12:24:44.653" v="560" actId="207"/>
          <ac:spMkLst>
            <pc:docMk/>
            <pc:sldMk cId="3884256370" sldId="1922"/>
            <ac:spMk id="46" creationId="{11464EDA-6025-4EFD-ADCC-BC2C936FB7DF}"/>
          </ac:spMkLst>
        </pc:spChg>
        <pc:spChg chg="mod">
          <ac:chgData name="Moirangthem Suresh Singh [Chillibreeze]" userId="f06758bc-9008-4d0e-8b8a-e89442bfaf22" providerId="ADAL" clId="{5887346C-F8F9-42F0-A9B8-1F672A47E160}" dt="2020-07-14T12:24:44.653" v="560" actId="207"/>
          <ac:spMkLst>
            <pc:docMk/>
            <pc:sldMk cId="3884256370" sldId="1922"/>
            <ac:spMk id="48" creationId="{9BA362CD-58A8-4525-AF7C-3CE0C056EAF0}"/>
          </ac:spMkLst>
        </pc:spChg>
        <pc:grpChg chg="add del mod">
          <ac:chgData name="Moirangthem Suresh Singh [Chillibreeze]" userId="f06758bc-9008-4d0e-8b8a-e89442bfaf22" providerId="ADAL" clId="{5887346C-F8F9-42F0-A9B8-1F672A47E160}" dt="2020-07-14T12:25:22.635" v="571" actId="21"/>
          <ac:grpSpMkLst>
            <pc:docMk/>
            <pc:sldMk cId="3884256370" sldId="1922"/>
            <ac:grpSpMk id="3" creationId="{84886338-8C5C-411F-88E3-434E6D628B9B}"/>
          </ac:grpSpMkLst>
        </pc:grpChg>
        <pc:grpChg chg="del">
          <ac:chgData name="Moirangthem Suresh Singh [Chillibreeze]" userId="f06758bc-9008-4d0e-8b8a-e89442bfaf22" providerId="ADAL" clId="{5887346C-F8F9-42F0-A9B8-1F672A47E160}" dt="2020-07-14T12:24:06.990" v="555" actId="165"/>
          <ac:grpSpMkLst>
            <pc:docMk/>
            <pc:sldMk cId="3884256370" sldId="1922"/>
            <ac:grpSpMk id="26" creationId="{03576425-20F9-4FB1-B985-34FA5599E859}"/>
          </ac:grpSpMkLst>
        </pc:grpChg>
        <pc:grpChg chg="mod topLvl">
          <ac:chgData name="Moirangthem Suresh Singh [Chillibreeze]" userId="f06758bc-9008-4d0e-8b8a-e89442bfaf22" providerId="ADAL" clId="{5887346C-F8F9-42F0-A9B8-1F672A47E160}" dt="2020-07-14T12:25:05.564" v="562" actId="164"/>
          <ac:grpSpMkLst>
            <pc:docMk/>
            <pc:sldMk cId="3884256370" sldId="1922"/>
            <ac:grpSpMk id="27" creationId="{95CBF082-42BA-4B58-991C-03E35D24775A}"/>
          </ac:grpSpMkLst>
        </pc:grpChg>
        <pc:grpChg chg="mod topLvl">
          <ac:chgData name="Moirangthem Suresh Singh [Chillibreeze]" userId="f06758bc-9008-4d0e-8b8a-e89442bfaf22" providerId="ADAL" clId="{5887346C-F8F9-42F0-A9B8-1F672A47E160}" dt="2020-07-14T12:25:05.564" v="562" actId="164"/>
          <ac:grpSpMkLst>
            <pc:docMk/>
            <pc:sldMk cId="3884256370" sldId="1922"/>
            <ac:grpSpMk id="28" creationId="{A1C034F7-1615-4223-B5F7-4800C32EA015}"/>
          </ac:grpSpMkLst>
        </pc:grpChg>
        <pc:grpChg chg="mod">
          <ac:chgData name="Moirangthem Suresh Singh [Chillibreeze]" userId="f06758bc-9008-4d0e-8b8a-e89442bfaf22" providerId="ADAL" clId="{5887346C-F8F9-42F0-A9B8-1F672A47E160}" dt="2020-07-14T12:24:06.990" v="555" actId="165"/>
          <ac:grpSpMkLst>
            <pc:docMk/>
            <pc:sldMk cId="3884256370" sldId="1922"/>
            <ac:grpSpMk id="33" creationId="{DC6322B8-2B30-468E-9DC1-D9031D0EBB31}"/>
          </ac:grpSpMkLst>
        </pc:grpChg>
        <pc:grpChg chg="mod">
          <ac:chgData name="Moirangthem Suresh Singh [Chillibreeze]" userId="f06758bc-9008-4d0e-8b8a-e89442bfaf22" providerId="ADAL" clId="{5887346C-F8F9-42F0-A9B8-1F672A47E160}" dt="2020-07-14T12:24:06.990" v="555" actId="165"/>
          <ac:grpSpMkLst>
            <pc:docMk/>
            <pc:sldMk cId="3884256370" sldId="1922"/>
            <ac:grpSpMk id="36" creationId="{BA7A7730-7F70-46B2-B4D0-ADEAD4A2B3A6}"/>
          </ac:grpSpMkLst>
        </pc:grpChg>
        <pc:grpChg chg="mod">
          <ac:chgData name="Moirangthem Suresh Singh [Chillibreeze]" userId="f06758bc-9008-4d0e-8b8a-e89442bfaf22" providerId="ADAL" clId="{5887346C-F8F9-42F0-A9B8-1F672A47E160}" dt="2020-07-14T12:24:44.653" v="560" actId="207"/>
          <ac:grpSpMkLst>
            <pc:docMk/>
            <pc:sldMk cId="3884256370" sldId="1922"/>
            <ac:grpSpMk id="41" creationId="{DE488753-0666-4C50-8AF8-0C11054D50F8}"/>
          </ac:grpSpMkLst>
        </pc:grpChg>
        <pc:picChg chg="add del mod">
          <ac:chgData name="Moirangthem Suresh Singh [Chillibreeze]" userId="f06758bc-9008-4d0e-8b8a-e89442bfaf22" providerId="ADAL" clId="{5887346C-F8F9-42F0-A9B8-1F672A47E160}" dt="2020-07-14T12:25:13.178" v="567" actId="22"/>
          <ac:picMkLst>
            <pc:docMk/>
            <pc:sldMk cId="3884256370" sldId="1922"/>
            <ac:picMk id="5" creationId="{792163DF-0E8F-490E-865B-31516AA32E9A}"/>
          </ac:picMkLst>
        </pc:picChg>
        <pc:picChg chg="add mod modCrop">
          <ac:chgData name="Moirangthem Suresh Singh [Chillibreeze]" userId="f06758bc-9008-4d0e-8b8a-e89442bfaf22" providerId="ADAL" clId="{5887346C-F8F9-42F0-A9B8-1F672A47E160}" dt="2020-07-14T12:26:04.995" v="583" actId="1076"/>
          <ac:picMkLst>
            <pc:docMk/>
            <pc:sldMk cId="3884256370" sldId="1922"/>
            <ac:picMk id="7" creationId="{1F1ECA1D-DC3D-4B04-AB74-01C9B3FFDC7D}"/>
          </ac:picMkLst>
        </pc:picChg>
        <pc:cxnChg chg="mod">
          <ac:chgData name="Moirangthem Suresh Singh [Chillibreeze]" userId="f06758bc-9008-4d0e-8b8a-e89442bfaf22" providerId="ADAL" clId="{5887346C-F8F9-42F0-A9B8-1F672A47E160}" dt="2020-07-14T12:24:06.990" v="555" actId="165"/>
          <ac:cxnSpMkLst>
            <pc:docMk/>
            <pc:sldMk cId="3884256370" sldId="1922"/>
            <ac:cxnSpMk id="34" creationId="{7F05456E-EE8F-493F-AE03-EA886BA8F903}"/>
          </ac:cxnSpMkLst>
        </pc:cxnChg>
        <pc:cxnChg chg="mod">
          <ac:chgData name="Moirangthem Suresh Singh [Chillibreeze]" userId="f06758bc-9008-4d0e-8b8a-e89442bfaf22" providerId="ADAL" clId="{5887346C-F8F9-42F0-A9B8-1F672A47E160}" dt="2020-07-14T12:24:06.990" v="555" actId="165"/>
          <ac:cxnSpMkLst>
            <pc:docMk/>
            <pc:sldMk cId="3884256370" sldId="1922"/>
            <ac:cxnSpMk id="35" creationId="{F12F6BA9-D571-4364-8A5E-78249BED2F52}"/>
          </ac:cxnSpMkLst>
        </pc:cxnChg>
        <pc:cxnChg chg="mod">
          <ac:chgData name="Moirangthem Suresh Singh [Chillibreeze]" userId="f06758bc-9008-4d0e-8b8a-e89442bfaf22" providerId="ADAL" clId="{5887346C-F8F9-42F0-A9B8-1F672A47E160}" dt="2020-07-14T12:24:26.532" v="558" actId="1076"/>
          <ac:cxnSpMkLst>
            <pc:docMk/>
            <pc:sldMk cId="3884256370" sldId="1922"/>
            <ac:cxnSpMk id="37" creationId="{C0DBF9F6-1CD6-443E-857A-B66435102C37}"/>
          </ac:cxnSpMkLst>
        </pc:cxnChg>
        <pc:cxnChg chg="mod">
          <ac:chgData name="Moirangthem Suresh Singh [Chillibreeze]" userId="f06758bc-9008-4d0e-8b8a-e89442bfaf22" providerId="ADAL" clId="{5887346C-F8F9-42F0-A9B8-1F672A47E160}" dt="2020-07-14T12:24:40.500" v="559" actId="208"/>
          <ac:cxnSpMkLst>
            <pc:docMk/>
            <pc:sldMk cId="3884256370" sldId="1922"/>
            <ac:cxnSpMk id="38" creationId="{BC7739C8-8470-4A8B-8BBE-E02E439C7E34}"/>
          </ac:cxnSpMkLst>
        </pc:cxnChg>
        <pc:cxnChg chg="mod">
          <ac:chgData name="Moirangthem Suresh Singh [Chillibreeze]" userId="f06758bc-9008-4d0e-8b8a-e89442bfaf22" providerId="ADAL" clId="{5887346C-F8F9-42F0-A9B8-1F672A47E160}" dt="2020-07-14T12:24:40.500" v="559" actId="208"/>
          <ac:cxnSpMkLst>
            <pc:docMk/>
            <pc:sldMk cId="3884256370" sldId="1922"/>
            <ac:cxnSpMk id="39" creationId="{5B30EFA8-3B64-4DC1-9730-6EA1E0B2FFB5}"/>
          </ac:cxnSpMkLst>
        </pc:cxnChg>
        <pc:cxnChg chg="mod">
          <ac:chgData name="Moirangthem Suresh Singh [Chillibreeze]" userId="f06758bc-9008-4d0e-8b8a-e89442bfaf22" providerId="ADAL" clId="{5887346C-F8F9-42F0-A9B8-1F672A47E160}" dt="2020-07-14T12:24:40.500" v="559" actId="208"/>
          <ac:cxnSpMkLst>
            <pc:docMk/>
            <pc:sldMk cId="3884256370" sldId="1922"/>
            <ac:cxnSpMk id="40" creationId="{9497E52D-61E7-4446-BDB8-E760E9E1F18F}"/>
          </ac:cxnSpMkLst>
        </pc:cxnChg>
      </pc:sldChg>
      <pc:sldChg chg="addSp delSp modSp mod modAnim">
        <pc:chgData name="Moirangthem Suresh Singh [Chillibreeze]" userId="f06758bc-9008-4d0e-8b8a-e89442bfaf22" providerId="ADAL" clId="{5887346C-F8F9-42F0-A9B8-1F672A47E160}" dt="2020-07-14T16:17:02.673" v="1262"/>
        <pc:sldMkLst>
          <pc:docMk/>
          <pc:sldMk cId="2592074843" sldId="1923"/>
        </pc:sldMkLst>
        <pc:spChg chg="mod">
          <ac:chgData name="Moirangthem Suresh Singh [Chillibreeze]" userId="f06758bc-9008-4d0e-8b8a-e89442bfaf22" providerId="ADAL" clId="{5887346C-F8F9-42F0-A9B8-1F672A47E160}" dt="2020-07-14T16:17:02.673" v="1262"/>
          <ac:spMkLst>
            <pc:docMk/>
            <pc:sldMk cId="2592074843" sldId="1923"/>
            <ac:spMk id="2" creationId="{00000000-0000-0000-0000-000000000000}"/>
          </ac:spMkLst>
        </pc:spChg>
        <pc:spChg chg="mod">
          <ac:chgData name="Moirangthem Suresh Singh [Chillibreeze]" userId="f06758bc-9008-4d0e-8b8a-e89442bfaf22" providerId="ADAL" clId="{5887346C-F8F9-42F0-A9B8-1F672A47E160}" dt="2020-07-14T13:05:39.784" v="1234" actId="14100"/>
          <ac:spMkLst>
            <pc:docMk/>
            <pc:sldMk cId="2592074843" sldId="1923"/>
            <ac:spMk id="123" creationId="{CE30E1B3-033A-4D34-83D4-B10C1FD80792}"/>
          </ac:spMkLst>
        </pc:spChg>
        <pc:spChg chg="mod">
          <ac:chgData name="Moirangthem Suresh Singh [Chillibreeze]" userId="f06758bc-9008-4d0e-8b8a-e89442bfaf22" providerId="ADAL" clId="{5887346C-F8F9-42F0-A9B8-1F672A47E160}" dt="2020-07-14T13:05:39.784" v="1234" actId="14100"/>
          <ac:spMkLst>
            <pc:docMk/>
            <pc:sldMk cId="2592074843" sldId="1923"/>
            <ac:spMk id="126" creationId="{1F933AD6-027F-40B1-ADE3-98FDDE1E9196}"/>
          </ac:spMkLst>
        </pc:spChg>
        <pc:spChg chg="mod">
          <ac:chgData name="Moirangthem Suresh Singh [Chillibreeze]" userId="f06758bc-9008-4d0e-8b8a-e89442bfaf22" providerId="ADAL" clId="{5887346C-F8F9-42F0-A9B8-1F672A47E160}" dt="2020-07-14T13:05:39.784" v="1234" actId="14100"/>
          <ac:spMkLst>
            <pc:docMk/>
            <pc:sldMk cId="2592074843" sldId="1923"/>
            <ac:spMk id="129" creationId="{7958AC33-21A9-49FD-BD61-B83CB9EDE5BD}"/>
          </ac:spMkLst>
        </pc:spChg>
        <pc:spChg chg="del mod">
          <ac:chgData name="Moirangthem Suresh Singh [Chillibreeze]" userId="f06758bc-9008-4d0e-8b8a-e89442bfaf22" providerId="ADAL" clId="{5887346C-F8F9-42F0-A9B8-1F672A47E160}" dt="2020-07-14T12:29:24.015" v="613" actId="478"/>
          <ac:spMkLst>
            <pc:docMk/>
            <pc:sldMk cId="2592074843" sldId="1923"/>
            <ac:spMk id="130" creationId="{FC32A40B-ABB1-45F5-9858-3B0577647A4B}"/>
          </ac:spMkLst>
        </pc:spChg>
        <pc:spChg chg="mod">
          <ac:chgData name="Moirangthem Suresh Singh [Chillibreeze]" userId="f06758bc-9008-4d0e-8b8a-e89442bfaf22" providerId="ADAL" clId="{5887346C-F8F9-42F0-A9B8-1F672A47E160}" dt="2020-07-14T12:26:59.702" v="593" actId="207"/>
          <ac:spMkLst>
            <pc:docMk/>
            <pc:sldMk cId="2592074843" sldId="1923"/>
            <ac:spMk id="133" creationId="{176AE616-E354-4B17-8CC9-E1623915F4F2}"/>
          </ac:spMkLst>
        </pc:spChg>
        <pc:spChg chg="mod">
          <ac:chgData name="Moirangthem Suresh Singh [Chillibreeze]" userId="f06758bc-9008-4d0e-8b8a-e89442bfaf22" providerId="ADAL" clId="{5887346C-F8F9-42F0-A9B8-1F672A47E160}" dt="2020-07-14T12:26:59.702" v="593" actId="207"/>
          <ac:spMkLst>
            <pc:docMk/>
            <pc:sldMk cId="2592074843" sldId="1923"/>
            <ac:spMk id="134" creationId="{319380AC-8D9A-4F86-9E5E-D999B5F4AE52}"/>
          </ac:spMkLst>
        </pc:spChg>
        <pc:spChg chg="mod">
          <ac:chgData name="Moirangthem Suresh Singh [Chillibreeze]" userId="f06758bc-9008-4d0e-8b8a-e89442bfaf22" providerId="ADAL" clId="{5887346C-F8F9-42F0-A9B8-1F672A47E160}" dt="2020-07-14T12:26:59.702" v="593" actId="207"/>
          <ac:spMkLst>
            <pc:docMk/>
            <pc:sldMk cId="2592074843" sldId="1923"/>
            <ac:spMk id="135" creationId="{D8C4ACFA-2274-4046-873D-30D7B5636165}"/>
          </ac:spMkLst>
        </pc:spChg>
        <pc:spChg chg="mod">
          <ac:chgData name="Moirangthem Suresh Singh [Chillibreeze]" userId="f06758bc-9008-4d0e-8b8a-e89442bfaf22" providerId="ADAL" clId="{5887346C-F8F9-42F0-A9B8-1F672A47E160}" dt="2020-07-14T12:26:59.702" v="593" actId="207"/>
          <ac:spMkLst>
            <pc:docMk/>
            <pc:sldMk cId="2592074843" sldId="1923"/>
            <ac:spMk id="136" creationId="{E2BFD07A-5488-44BC-88D4-73941CAF6B46}"/>
          </ac:spMkLst>
        </pc:spChg>
        <pc:spChg chg="mod">
          <ac:chgData name="Moirangthem Suresh Singh [Chillibreeze]" userId="f06758bc-9008-4d0e-8b8a-e89442bfaf22" providerId="ADAL" clId="{5887346C-F8F9-42F0-A9B8-1F672A47E160}" dt="2020-07-14T12:26:59.702" v="593" actId="207"/>
          <ac:spMkLst>
            <pc:docMk/>
            <pc:sldMk cId="2592074843" sldId="1923"/>
            <ac:spMk id="137" creationId="{EC49C6C1-628A-401A-9852-BBE90885EFCD}"/>
          </ac:spMkLst>
        </pc:spChg>
        <pc:spChg chg="mod">
          <ac:chgData name="Moirangthem Suresh Singh [Chillibreeze]" userId="f06758bc-9008-4d0e-8b8a-e89442bfaf22" providerId="ADAL" clId="{5887346C-F8F9-42F0-A9B8-1F672A47E160}" dt="2020-07-14T12:26:59.702" v="593" actId="207"/>
          <ac:spMkLst>
            <pc:docMk/>
            <pc:sldMk cId="2592074843" sldId="1923"/>
            <ac:spMk id="138" creationId="{A6EDCBDE-9CBD-4E3C-8B75-803193ECB217}"/>
          </ac:spMkLst>
        </pc:spChg>
        <pc:spChg chg="mod">
          <ac:chgData name="Moirangthem Suresh Singh [Chillibreeze]" userId="f06758bc-9008-4d0e-8b8a-e89442bfaf22" providerId="ADAL" clId="{5887346C-F8F9-42F0-A9B8-1F672A47E160}" dt="2020-07-14T12:27:40.825" v="604" actId="1076"/>
          <ac:spMkLst>
            <pc:docMk/>
            <pc:sldMk cId="2592074843" sldId="1923"/>
            <ac:spMk id="139" creationId="{F3A6E40A-6DE1-466B-AE68-B0AEF8789EE0}"/>
          </ac:spMkLst>
        </pc:spChg>
        <pc:spChg chg="mod">
          <ac:chgData name="Moirangthem Suresh Singh [Chillibreeze]" userId="f06758bc-9008-4d0e-8b8a-e89442bfaf22" providerId="ADAL" clId="{5887346C-F8F9-42F0-A9B8-1F672A47E160}" dt="2020-07-14T12:27:38.241" v="603" actId="122"/>
          <ac:spMkLst>
            <pc:docMk/>
            <pc:sldMk cId="2592074843" sldId="1923"/>
            <ac:spMk id="140" creationId="{43E60C46-3CBB-4AA6-8B98-ED918B360465}"/>
          </ac:spMkLst>
        </pc:spChg>
        <pc:spChg chg="mod">
          <ac:chgData name="Moirangthem Suresh Singh [Chillibreeze]" userId="f06758bc-9008-4d0e-8b8a-e89442bfaf22" providerId="ADAL" clId="{5887346C-F8F9-42F0-A9B8-1F672A47E160}" dt="2020-07-14T12:27:38.241" v="603" actId="122"/>
          <ac:spMkLst>
            <pc:docMk/>
            <pc:sldMk cId="2592074843" sldId="1923"/>
            <ac:spMk id="141" creationId="{C3DDC46D-DCD3-4E5C-8C93-B83A2BC35AC3}"/>
          </ac:spMkLst>
        </pc:spChg>
        <pc:spChg chg="mod">
          <ac:chgData name="Moirangthem Suresh Singh [Chillibreeze]" userId="f06758bc-9008-4d0e-8b8a-e89442bfaf22" providerId="ADAL" clId="{5887346C-F8F9-42F0-A9B8-1F672A47E160}" dt="2020-07-14T12:27:24.246" v="596"/>
          <ac:spMkLst>
            <pc:docMk/>
            <pc:sldMk cId="2592074843" sldId="1923"/>
            <ac:spMk id="146" creationId="{2008E22E-3A47-48E7-8DE1-722A7B53EC4D}"/>
          </ac:spMkLst>
        </pc:spChg>
        <pc:spChg chg="mod">
          <ac:chgData name="Moirangthem Suresh Singh [Chillibreeze]" userId="f06758bc-9008-4d0e-8b8a-e89442bfaf22" providerId="ADAL" clId="{5887346C-F8F9-42F0-A9B8-1F672A47E160}" dt="2020-07-14T12:26:59.702" v="593" actId="207"/>
          <ac:spMkLst>
            <pc:docMk/>
            <pc:sldMk cId="2592074843" sldId="1923"/>
            <ac:spMk id="147" creationId="{6985BEAC-56A0-415A-9114-4365375D6DA4}"/>
          </ac:spMkLst>
        </pc:spChg>
        <pc:spChg chg="mod">
          <ac:chgData name="Moirangthem Suresh Singh [Chillibreeze]" userId="f06758bc-9008-4d0e-8b8a-e89442bfaf22" providerId="ADAL" clId="{5887346C-F8F9-42F0-A9B8-1F672A47E160}" dt="2020-07-14T12:27:25.159" v="597"/>
          <ac:spMkLst>
            <pc:docMk/>
            <pc:sldMk cId="2592074843" sldId="1923"/>
            <ac:spMk id="148" creationId="{543941C5-D1D3-4D7E-A35C-7296B8BE1DFF}"/>
          </ac:spMkLst>
        </pc:spChg>
        <pc:spChg chg="mod">
          <ac:chgData name="Moirangthem Suresh Singh [Chillibreeze]" userId="f06758bc-9008-4d0e-8b8a-e89442bfaf22" providerId="ADAL" clId="{5887346C-F8F9-42F0-A9B8-1F672A47E160}" dt="2020-07-14T12:26:59.702" v="593" actId="207"/>
          <ac:spMkLst>
            <pc:docMk/>
            <pc:sldMk cId="2592074843" sldId="1923"/>
            <ac:spMk id="149" creationId="{FEDC231E-E871-4086-9A3F-BE19CEF21107}"/>
          </ac:spMkLst>
        </pc:spChg>
        <pc:spChg chg="mod">
          <ac:chgData name="Moirangthem Suresh Singh [Chillibreeze]" userId="f06758bc-9008-4d0e-8b8a-e89442bfaf22" providerId="ADAL" clId="{5887346C-F8F9-42F0-A9B8-1F672A47E160}" dt="2020-07-14T12:26:59.702" v="593" actId="207"/>
          <ac:spMkLst>
            <pc:docMk/>
            <pc:sldMk cId="2592074843" sldId="1923"/>
            <ac:spMk id="150" creationId="{56FD82F7-97AA-4C4D-B0F9-ADA76206AF6B}"/>
          </ac:spMkLst>
        </pc:spChg>
        <pc:spChg chg="mod">
          <ac:chgData name="Moirangthem Suresh Singh [Chillibreeze]" userId="f06758bc-9008-4d0e-8b8a-e89442bfaf22" providerId="ADAL" clId="{5887346C-F8F9-42F0-A9B8-1F672A47E160}" dt="2020-07-14T12:27:26.127" v="598"/>
          <ac:spMkLst>
            <pc:docMk/>
            <pc:sldMk cId="2592074843" sldId="1923"/>
            <ac:spMk id="151" creationId="{92C23330-8482-47E8-8F03-E03ABA5FC3A8}"/>
          </ac:spMkLst>
        </pc:spChg>
        <pc:spChg chg="mod">
          <ac:chgData name="Moirangthem Suresh Singh [Chillibreeze]" userId="f06758bc-9008-4d0e-8b8a-e89442bfaf22" providerId="ADAL" clId="{5887346C-F8F9-42F0-A9B8-1F672A47E160}" dt="2020-07-14T12:26:59.702" v="593" actId="207"/>
          <ac:spMkLst>
            <pc:docMk/>
            <pc:sldMk cId="2592074843" sldId="1923"/>
            <ac:spMk id="152" creationId="{892E8CFF-3138-4AE4-A1BA-EAB4FEA11F8F}"/>
          </ac:spMkLst>
        </pc:spChg>
        <pc:spChg chg="mod">
          <ac:chgData name="Moirangthem Suresh Singh [Chillibreeze]" userId="f06758bc-9008-4d0e-8b8a-e89442bfaf22" providerId="ADAL" clId="{5887346C-F8F9-42F0-A9B8-1F672A47E160}" dt="2020-07-14T12:27:26.794" v="599"/>
          <ac:spMkLst>
            <pc:docMk/>
            <pc:sldMk cId="2592074843" sldId="1923"/>
            <ac:spMk id="153" creationId="{EF4824AB-ED02-44D1-8FC5-546B90037A50}"/>
          </ac:spMkLst>
        </pc:spChg>
        <pc:spChg chg="mod">
          <ac:chgData name="Moirangthem Suresh Singh [Chillibreeze]" userId="f06758bc-9008-4d0e-8b8a-e89442bfaf22" providerId="ADAL" clId="{5887346C-F8F9-42F0-A9B8-1F672A47E160}" dt="2020-07-14T12:26:53.344" v="592" actId="1076"/>
          <ac:spMkLst>
            <pc:docMk/>
            <pc:sldMk cId="2592074843" sldId="1923"/>
            <ac:spMk id="156" creationId="{067C95A5-5FDE-4CAF-A5F5-0D3F8B6B6384}"/>
          </ac:spMkLst>
        </pc:spChg>
        <pc:grpChg chg="del mod">
          <ac:chgData name="Moirangthem Suresh Singh [Chillibreeze]" userId="f06758bc-9008-4d0e-8b8a-e89442bfaf22" providerId="ADAL" clId="{5887346C-F8F9-42F0-A9B8-1F672A47E160}" dt="2020-07-14T12:27:54.052" v="605" actId="21"/>
          <ac:grpSpMkLst>
            <pc:docMk/>
            <pc:sldMk cId="2592074843" sldId="1923"/>
            <ac:grpSpMk id="131" creationId="{B4489C1C-9919-4965-B15F-A2221F806761}"/>
          </ac:grpSpMkLst>
        </pc:grpChg>
        <pc:grpChg chg="mod">
          <ac:chgData name="Moirangthem Suresh Singh [Chillibreeze]" userId="f06758bc-9008-4d0e-8b8a-e89442bfaf22" providerId="ADAL" clId="{5887346C-F8F9-42F0-A9B8-1F672A47E160}" dt="2020-07-14T12:26:59.702" v="593" actId="207"/>
          <ac:grpSpMkLst>
            <pc:docMk/>
            <pc:sldMk cId="2592074843" sldId="1923"/>
            <ac:grpSpMk id="132" creationId="{8CF1297B-F3DD-4486-98E3-3BCE86E61F01}"/>
          </ac:grpSpMkLst>
        </pc:grpChg>
        <pc:grpChg chg="mod">
          <ac:chgData name="Moirangthem Suresh Singh [Chillibreeze]" userId="f06758bc-9008-4d0e-8b8a-e89442bfaf22" providerId="ADAL" clId="{5887346C-F8F9-42F0-A9B8-1F672A47E160}" dt="2020-07-14T12:26:59.702" v="593" actId="207"/>
          <ac:grpSpMkLst>
            <pc:docMk/>
            <pc:sldMk cId="2592074843" sldId="1923"/>
            <ac:grpSpMk id="142" creationId="{652B86BF-512F-40D4-BBED-CFC0B4B26B6A}"/>
          </ac:grpSpMkLst>
        </pc:grpChg>
        <pc:grpChg chg="mod">
          <ac:chgData name="Moirangthem Suresh Singh [Chillibreeze]" userId="f06758bc-9008-4d0e-8b8a-e89442bfaf22" providerId="ADAL" clId="{5887346C-F8F9-42F0-A9B8-1F672A47E160}" dt="2020-07-14T12:26:59.702" v="593" actId="207"/>
          <ac:grpSpMkLst>
            <pc:docMk/>
            <pc:sldMk cId="2592074843" sldId="1923"/>
            <ac:grpSpMk id="143" creationId="{CD24FE16-A644-4306-83EB-7920CF5F77B9}"/>
          </ac:grpSpMkLst>
        </pc:grpChg>
        <pc:grpChg chg="mod">
          <ac:chgData name="Moirangthem Suresh Singh [Chillibreeze]" userId="f06758bc-9008-4d0e-8b8a-e89442bfaf22" providerId="ADAL" clId="{5887346C-F8F9-42F0-A9B8-1F672A47E160}" dt="2020-07-14T12:26:59.702" v="593" actId="207"/>
          <ac:grpSpMkLst>
            <pc:docMk/>
            <pc:sldMk cId="2592074843" sldId="1923"/>
            <ac:grpSpMk id="144" creationId="{9ADEC964-5CB5-45AE-A093-C01242783BFC}"/>
          </ac:grpSpMkLst>
        </pc:grpChg>
        <pc:grpChg chg="mod">
          <ac:chgData name="Moirangthem Suresh Singh [Chillibreeze]" userId="f06758bc-9008-4d0e-8b8a-e89442bfaf22" providerId="ADAL" clId="{5887346C-F8F9-42F0-A9B8-1F672A47E160}" dt="2020-07-14T12:26:59.702" v="593" actId="207"/>
          <ac:grpSpMkLst>
            <pc:docMk/>
            <pc:sldMk cId="2592074843" sldId="1923"/>
            <ac:grpSpMk id="145" creationId="{5818A81E-0730-41C1-9D41-2560490BB344}"/>
          </ac:grpSpMkLst>
        </pc:grpChg>
        <pc:picChg chg="add mod modCrop">
          <ac:chgData name="Moirangthem Suresh Singh [Chillibreeze]" userId="f06758bc-9008-4d0e-8b8a-e89442bfaf22" providerId="ADAL" clId="{5887346C-F8F9-42F0-A9B8-1F672A47E160}" dt="2020-07-14T12:30:32.675" v="694" actId="13244"/>
          <ac:picMkLst>
            <pc:docMk/>
            <pc:sldMk cId="2592074843" sldId="1923"/>
            <ac:picMk id="4" creationId="{C3A67D86-884B-4698-B718-3ED1E425B4C3}"/>
          </ac:picMkLst>
        </pc:picChg>
        <pc:cxnChg chg="mod">
          <ac:chgData name="Moirangthem Suresh Singh [Chillibreeze]" userId="f06758bc-9008-4d0e-8b8a-e89442bfaf22" providerId="ADAL" clId="{5887346C-F8F9-42F0-A9B8-1F672A47E160}" dt="2020-07-14T13:05:52.323" v="1242" actId="1038"/>
          <ac:cxnSpMkLst>
            <pc:docMk/>
            <pc:sldMk cId="2592074843" sldId="1923"/>
            <ac:cxnSpMk id="124" creationId="{6A5EB5AA-2413-42C6-877B-3B4181D260AD}"/>
          </ac:cxnSpMkLst>
        </pc:cxnChg>
        <pc:cxnChg chg="mod">
          <ac:chgData name="Moirangthem Suresh Singh [Chillibreeze]" userId="f06758bc-9008-4d0e-8b8a-e89442bfaf22" providerId="ADAL" clId="{5887346C-F8F9-42F0-A9B8-1F672A47E160}" dt="2020-07-14T13:05:52.323" v="1242" actId="1038"/>
          <ac:cxnSpMkLst>
            <pc:docMk/>
            <pc:sldMk cId="2592074843" sldId="1923"/>
            <ac:cxnSpMk id="127" creationId="{4507EFB8-4F95-4155-9837-BE445948754B}"/>
          </ac:cxnSpMkLst>
        </pc:cxnChg>
        <pc:cxnChg chg="mod">
          <ac:chgData name="Moirangthem Suresh Singh [Chillibreeze]" userId="f06758bc-9008-4d0e-8b8a-e89442bfaf22" providerId="ADAL" clId="{5887346C-F8F9-42F0-A9B8-1F672A47E160}" dt="2020-07-14T12:26:59.702" v="593" actId="207"/>
          <ac:cxnSpMkLst>
            <pc:docMk/>
            <pc:sldMk cId="2592074843" sldId="1923"/>
            <ac:cxnSpMk id="154" creationId="{A1EC487D-A446-4F8B-9E2D-A4BCF979FD6A}"/>
          </ac:cxnSpMkLst>
        </pc:cxnChg>
        <pc:cxnChg chg="mod">
          <ac:chgData name="Moirangthem Suresh Singh [Chillibreeze]" userId="f06758bc-9008-4d0e-8b8a-e89442bfaf22" providerId="ADAL" clId="{5887346C-F8F9-42F0-A9B8-1F672A47E160}" dt="2020-07-14T12:26:59.702" v="593" actId="207"/>
          <ac:cxnSpMkLst>
            <pc:docMk/>
            <pc:sldMk cId="2592074843" sldId="1923"/>
            <ac:cxnSpMk id="155" creationId="{9194B420-A18C-4D19-B113-CBEC7E6CA7F5}"/>
          </ac:cxnSpMkLst>
        </pc:cxnChg>
      </pc:sldChg>
      <pc:sldChg chg="addSp delSp modSp mod modClrScheme chgLayout">
        <pc:chgData name="Moirangthem Suresh Singh [Chillibreeze]" userId="f06758bc-9008-4d0e-8b8a-e89442bfaf22" providerId="ADAL" clId="{5887346C-F8F9-42F0-A9B8-1F672A47E160}" dt="2020-07-14T11:40:31.071" v="21" actId="403"/>
        <pc:sldMkLst>
          <pc:docMk/>
          <pc:sldMk cId="726231794" sldId="1925"/>
        </pc:sldMkLst>
        <pc:spChg chg="mod ord">
          <ac:chgData name="Moirangthem Suresh Singh [Chillibreeze]" userId="f06758bc-9008-4d0e-8b8a-e89442bfaf22" providerId="ADAL" clId="{5887346C-F8F9-42F0-A9B8-1F672A47E160}" dt="2020-07-14T11:40:31.071" v="21" actId="403"/>
          <ac:spMkLst>
            <pc:docMk/>
            <pc:sldMk cId="726231794" sldId="1925"/>
            <ac:spMk id="4" creationId="{0CD8665D-5A50-4F07-9D33-48CCD3FD74C7}"/>
          </ac:spMkLst>
        </pc:spChg>
        <pc:picChg chg="del">
          <ac:chgData name="Moirangthem Suresh Singh [Chillibreeze]" userId="f06758bc-9008-4d0e-8b8a-e89442bfaf22" providerId="ADAL" clId="{5887346C-F8F9-42F0-A9B8-1F672A47E160}" dt="2020-07-14T11:34:32.184" v="0" actId="478"/>
          <ac:picMkLst>
            <pc:docMk/>
            <pc:sldMk cId="726231794" sldId="1925"/>
            <ac:picMk id="2" creationId="{5CB030BA-4FBC-431B-9DEC-EA1303C11876}"/>
          </ac:picMkLst>
        </pc:picChg>
        <pc:picChg chg="add mod">
          <ac:chgData name="Moirangthem Suresh Singh [Chillibreeze]" userId="f06758bc-9008-4d0e-8b8a-e89442bfaf22" providerId="ADAL" clId="{5887346C-F8F9-42F0-A9B8-1F672A47E160}" dt="2020-07-14T11:39:31.851" v="18" actId="1037"/>
          <ac:picMkLst>
            <pc:docMk/>
            <pc:sldMk cId="726231794" sldId="1925"/>
            <ac:picMk id="3" creationId="{94203F8D-2583-4DEE-A35E-682BA62452DB}"/>
          </ac:picMkLst>
        </pc:picChg>
      </pc:sldChg>
      <pc:sldChg chg="addSp delSp modSp mod modClrScheme chgLayout">
        <pc:chgData name="Moirangthem Suresh Singh [Chillibreeze]" userId="f06758bc-9008-4d0e-8b8a-e89442bfaf22" providerId="ADAL" clId="{5887346C-F8F9-42F0-A9B8-1F672A47E160}" dt="2020-07-14T17:34:21.901" v="1343" actId="13244"/>
        <pc:sldMkLst>
          <pc:docMk/>
          <pc:sldMk cId="1663750524" sldId="1926"/>
        </pc:sldMkLst>
        <pc:spChg chg="mod ord">
          <ac:chgData name="Moirangthem Suresh Singh [Chillibreeze]" userId="f06758bc-9008-4d0e-8b8a-e89442bfaf22" providerId="ADAL" clId="{5887346C-F8F9-42F0-A9B8-1F672A47E160}" dt="2020-07-14T17:34:21.901" v="1343" actId="13244"/>
          <ac:spMkLst>
            <pc:docMk/>
            <pc:sldMk cId="1663750524" sldId="1926"/>
            <ac:spMk id="2" creationId="{D0161B9C-B4A1-4E8B-BDD0-8D4B9DE9519A}"/>
          </ac:spMkLst>
        </pc:spChg>
        <pc:spChg chg="add mod">
          <ac:chgData name="Moirangthem Suresh Singh [Chillibreeze]" userId="f06758bc-9008-4d0e-8b8a-e89442bfaf22" providerId="ADAL" clId="{5887346C-F8F9-42F0-A9B8-1F672A47E160}" dt="2020-07-14T17:34:21.901" v="1343" actId="13244"/>
          <ac:spMkLst>
            <pc:docMk/>
            <pc:sldMk cId="1663750524" sldId="1926"/>
            <ac:spMk id="24" creationId="{42E30134-C048-4F55-82B1-0BFD99F7AE29}"/>
          </ac:spMkLst>
        </pc:spChg>
        <pc:spChg chg="add mod">
          <ac:chgData name="Moirangthem Suresh Singh [Chillibreeze]" userId="f06758bc-9008-4d0e-8b8a-e89442bfaf22" providerId="ADAL" clId="{5887346C-F8F9-42F0-A9B8-1F672A47E160}" dt="2020-07-14T17:34:21.901" v="1343" actId="13244"/>
          <ac:spMkLst>
            <pc:docMk/>
            <pc:sldMk cId="1663750524" sldId="1926"/>
            <ac:spMk id="27" creationId="{B27BE36C-1779-47F9-885A-98C940D8DD64}"/>
          </ac:spMkLst>
        </pc:spChg>
        <pc:spChg chg="add mod">
          <ac:chgData name="Moirangthem Suresh Singh [Chillibreeze]" userId="f06758bc-9008-4d0e-8b8a-e89442bfaf22" providerId="ADAL" clId="{5887346C-F8F9-42F0-A9B8-1F672A47E160}" dt="2020-07-14T17:34:21.901" v="1343" actId="13244"/>
          <ac:spMkLst>
            <pc:docMk/>
            <pc:sldMk cId="1663750524" sldId="1926"/>
            <ac:spMk id="30" creationId="{425167A5-0DFA-4D80-9119-C5E584383B1F}"/>
          </ac:spMkLst>
        </pc:spChg>
        <pc:spChg chg="add mod">
          <ac:chgData name="Moirangthem Suresh Singh [Chillibreeze]" userId="f06758bc-9008-4d0e-8b8a-e89442bfaf22" providerId="ADAL" clId="{5887346C-F8F9-42F0-A9B8-1F672A47E160}" dt="2020-07-14T17:34:21.901" v="1343" actId="13244"/>
          <ac:spMkLst>
            <pc:docMk/>
            <pc:sldMk cId="1663750524" sldId="1926"/>
            <ac:spMk id="33" creationId="{1937E36E-89B2-4A90-BFD8-345C92082E17}"/>
          </ac:spMkLst>
        </pc:spChg>
        <pc:spChg chg="add mod">
          <ac:chgData name="Moirangthem Suresh Singh [Chillibreeze]" userId="f06758bc-9008-4d0e-8b8a-e89442bfaf22" providerId="ADAL" clId="{5887346C-F8F9-42F0-A9B8-1F672A47E160}" dt="2020-07-14T17:34:21.901" v="1343" actId="13244"/>
          <ac:spMkLst>
            <pc:docMk/>
            <pc:sldMk cId="1663750524" sldId="1926"/>
            <ac:spMk id="36" creationId="{98095701-D273-40DF-801D-AC41CFC3EBF3}"/>
          </ac:spMkLst>
        </pc:spChg>
        <pc:spChg chg="add mod">
          <ac:chgData name="Moirangthem Suresh Singh [Chillibreeze]" userId="f06758bc-9008-4d0e-8b8a-e89442bfaf22" providerId="ADAL" clId="{5887346C-F8F9-42F0-A9B8-1F672A47E160}" dt="2020-07-14T17:34:21.901" v="1343" actId="13244"/>
          <ac:spMkLst>
            <pc:docMk/>
            <pc:sldMk cId="1663750524" sldId="1926"/>
            <ac:spMk id="38" creationId="{B724A3B3-AC9E-457C-BBAF-C1A11386C709}"/>
          </ac:spMkLst>
        </pc:spChg>
        <pc:spChg chg="add mod">
          <ac:chgData name="Moirangthem Suresh Singh [Chillibreeze]" userId="f06758bc-9008-4d0e-8b8a-e89442bfaf22" providerId="ADAL" clId="{5887346C-F8F9-42F0-A9B8-1F672A47E160}" dt="2020-07-14T17:34:21.901" v="1343" actId="13244"/>
          <ac:spMkLst>
            <pc:docMk/>
            <pc:sldMk cId="1663750524" sldId="1926"/>
            <ac:spMk id="41" creationId="{84B3FD1F-CCEA-4FEA-AFF7-D177EFC01DEF}"/>
          </ac:spMkLst>
        </pc:spChg>
        <pc:spChg chg="add mod">
          <ac:chgData name="Moirangthem Suresh Singh [Chillibreeze]" userId="f06758bc-9008-4d0e-8b8a-e89442bfaf22" providerId="ADAL" clId="{5887346C-F8F9-42F0-A9B8-1F672A47E160}" dt="2020-07-14T17:29:15.196" v="1288"/>
          <ac:spMkLst>
            <pc:docMk/>
            <pc:sldMk cId="1663750524" sldId="1926"/>
            <ac:spMk id="44" creationId="{BE90E91C-7C38-4491-890E-A44C6B686C93}"/>
          </ac:spMkLst>
        </pc:spChg>
        <pc:spChg chg="add mod">
          <ac:chgData name="Moirangthem Suresh Singh [Chillibreeze]" userId="f06758bc-9008-4d0e-8b8a-e89442bfaf22" providerId="ADAL" clId="{5887346C-F8F9-42F0-A9B8-1F672A47E160}" dt="2020-07-14T17:29:18.543" v="1291"/>
          <ac:spMkLst>
            <pc:docMk/>
            <pc:sldMk cId="1663750524" sldId="1926"/>
            <ac:spMk id="47" creationId="{D826DB39-20E2-468D-8D8A-834800DBB769}"/>
          </ac:spMkLst>
        </pc:spChg>
        <pc:spChg chg="add mod">
          <ac:chgData name="Moirangthem Suresh Singh [Chillibreeze]" userId="f06758bc-9008-4d0e-8b8a-e89442bfaf22" providerId="ADAL" clId="{5887346C-F8F9-42F0-A9B8-1F672A47E160}" dt="2020-07-14T17:29:22.671" v="1294"/>
          <ac:spMkLst>
            <pc:docMk/>
            <pc:sldMk cId="1663750524" sldId="1926"/>
            <ac:spMk id="50" creationId="{F7D519EB-E60C-4E05-B8F0-95B7048C6A19}"/>
          </ac:spMkLst>
        </pc:spChg>
        <pc:spChg chg="del mod">
          <ac:chgData name="Moirangthem Suresh Singh [Chillibreeze]" userId="f06758bc-9008-4d0e-8b8a-e89442bfaf22" providerId="ADAL" clId="{5887346C-F8F9-42F0-A9B8-1F672A47E160}" dt="2020-07-14T17:29:30.825" v="1295" actId="478"/>
          <ac:spMkLst>
            <pc:docMk/>
            <pc:sldMk cId="1663750524" sldId="1926"/>
            <ac:spMk id="315" creationId="{55876EEA-6AA6-45BC-A939-2D23784C0D7F}"/>
          </ac:spMkLst>
        </pc:spChg>
        <pc:spChg chg="del mod">
          <ac:chgData name="Moirangthem Suresh Singh [Chillibreeze]" userId="f06758bc-9008-4d0e-8b8a-e89442bfaf22" providerId="ADAL" clId="{5887346C-F8F9-42F0-A9B8-1F672A47E160}" dt="2020-07-14T17:29:30.825" v="1295" actId="478"/>
          <ac:spMkLst>
            <pc:docMk/>
            <pc:sldMk cId="1663750524" sldId="1926"/>
            <ac:spMk id="319" creationId="{1668C592-588B-4E40-8053-C083C77FDDAF}"/>
          </ac:spMkLst>
        </pc:spChg>
        <pc:spChg chg="del mod">
          <ac:chgData name="Moirangthem Suresh Singh [Chillibreeze]" userId="f06758bc-9008-4d0e-8b8a-e89442bfaf22" providerId="ADAL" clId="{5887346C-F8F9-42F0-A9B8-1F672A47E160}" dt="2020-07-14T17:29:30.825" v="1295" actId="478"/>
          <ac:spMkLst>
            <pc:docMk/>
            <pc:sldMk cId="1663750524" sldId="1926"/>
            <ac:spMk id="323" creationId="{1E43FE66-14E0-41A2-BA94-33BF21DF569C}"/>
          </ac:spMkLst>
        </pc:spChg>
        <pc:spChg chg="del mod">
          <ac:chgData name="Moirangthem Suresh Singh [Chillibreeze]" userId="f06758bc-9008-4d0e-8b8a-e89442bfaf22" providerId="ADAL" clId="{5887346C-F8F9-42F0-A9B8-1F672A47E160}" dt="2020-07-14T17:29:30.825" v="1295" actId="478"/>
          <ac:spMkLst>
            <pc:docMk/>
            <pc:sldMk cId="1663750524" sldId="1926"/>
            <ac:spMk id="327" creationId="{1F98DF75-4A0E-4A03-83AB-9C46E273DD23}"/>
          </ac:spMkLst>
        </pc:spChg>
        <pc:spChg chg="del mod">
          <ac:chgData name="Moirangthem Suresh Singh [Chillibreeze]" userId="f06758bc-9008-4d0e-8b8a-e89442bfaf22" providerId="ADAL" clId="{5887346C-F8F9-42F0-A9B8-1F672A47E160}" dt="2020-07-14T17:29:30.825" v="1295" actId="478"/>
          <ac:spMkLst>
            <pc:docMk/>
            <pc:sldMk cId="1663750524" sldId="1926"/>
            <ac:spMk id="331" creationId="{F651A9F4-2B44-4A21-BFB4-B6EE93820272}"/>
          </ac:spMkLst>
        </pc:spChg>
        <pc:spChg chg="del mod">
          <ac:chgData name="Moirangthem Suresh Singh [Chillibreeze]" userId="f06758bc-9008-4d0e-8b8a-e89442bfaf22" providerId="ADAL" clId="{5887346C-F8F9-42F0-A9B8-1F672A47E160}" dt="2020-07-14T17:29:30.825" v="1295" actId="478"/>
          <ac:spMkLst>
            <pc:docMk/>
            <pc:sldMk cId="1663750524" sldId="1926"/>
            <ac:spMk id="335" creationId="{018A972D-3C33-43CA-BEB5-9AD0A8B3DC32}"/>
          </ac:spMkLst>
        </pc:spChg>
        <pc:spChg chg="del mod">
          <ac:chgData name="Moirangthem Suresh Singh [Chillibreeze]" userId="f06758bc-9008-4d0e-8b8a-e89442bfaf22" providerId="ADAL" clId="{5887346C-F8F9-42F0-A9B8-1F672A47E160}" dt="2020-07-14T17:29:30.825" v="1295" actId="478"/>
          <ac:spMkLst>
            <pc:docMk/>
            <pc:sldMk cId="1663750524" sldId="1926"/>
            <ac:spMk id="339" creationId="{5CC89907-9411-4751-AF84-A78E57633C64}"/>
          </ac:spMkLst>
        </pc:spChg>
        <pc:spChg chg="del mod">
          <ac:chgData name="Moirangthem Suresh Singh [Chillibreeze]" userId="f06758bc-9008-4d0e-8b8a-e89442bfaf22" providerId="ADAL" clId="{5887346C-F8F9-42F0-A9B8-1F672A47E160}" dt="2020-07-14T17:29:30.825" v="1295" actId="478"/>
          <ac:spMkLst>
            <pc:docMk/>
            <pc:sldMk cId="1663750524" sldId="1926"/>
            <ac:spMk id="343" creationId="{7C41524B-EFFF-48C7-AEE4-8A7A48B21FD6}"/>
          </ac:spMkLst>
        </pc:spChg>
        <pc:spChg chg="del mod">
          <ac:chgData name="Moirangthem Suresh Singh [Chillibreeze]" userId="f06758bc-9008-4d0e-8b8a-e89442bfaf22" providerId="ADAL" clId="{5887346C-F8F9-42F0-A9B8-1F672A47E160}" dt="2020-07-14T17:29:30.825" v="1295" actId="478"/>
          <ac:spMkLst>
            <pc:docMk/>
            <pc:sldMk cId="1663750524" sldId="1926"/>
            <ac:spMk id="347" creationId="{88DBB555-1092-41B3-816D-A8CB43FEE833}"/>
          </ac:spMkLst>
        </pc:spChg>
        <pc:spChg chg="del mod">
          <ac:chgData name="Moirangthem Suresh Singh [Chillibreeze]" userId="f06758bc-9008-4d0e-8b8a-e89442bfaf22" providerId="ADAL" clId="{5887346C-F8F9-42F0-A9B8-1F672A47E160}" dt="2020-07-14T17:29:30.825" v="1295" actId="478"/>
          <ac:spMkLst>
            <pc:docMk/>
            <pc:sldMk cId="1663750524" sldId="1926"/>
            <ac:spMk id="351" creationId="{64207E7C-3839-48ED-9DC4-B563B57ED881}"/>
          </ac:spMkLst>
        </pc:spChg>
        <pc:picChg chg="add mod">
          <ac:chgData name="Moirangthem Suresh Singh [Chillibreeze]" userId="f06758bc-9008-4d0e-8b8a-e89442bfaf22" providerId="ADAL" clId="{5887346C-F8F9-42F0-A9B8-1F672A47E160}" dt="2020-07-14T17:34:21.901" v="1343" actId="13244"/>
          <ac:picMkLst>
            <pc:docMk/>
            <pc:sldMk cId="1663750524" sldId="1926"/>
            <ac:picMk id="3" creationId="{F6EDAD15-A866-4AA4-B223-527714AE6211}"/>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4" creationId="{C35D06D1-073E-482A-8D11-DC24D699CC0F}"/>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5" creationId="{6AB80076-7DB8-4B5D-B335-F0D0F978441E}"/>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6" creationId="{96058E48-7151-4EE3-98BA-92B236460760}"/>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7" creationId="{04DE578E-8DED-43AF-AA4C-B5505ACCE57B}"/>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8" creationId="{9F662D41-1213-44CB-8DC7-A6142EA9B3C9}"/>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9" creationId="{0E2CC50E-6712-4DC8-A6E2-00398ECDBDCC}"/>
          </ac:picMkLst>
        </pc:picChg>
        <pc:picChg chg="add mod">
          <ac:chgData name="Moirangthem Suresh Singh [Chillibreeze]" userId="f06758bc-9008-4d0e-8b8a-e89442bfaf22" providerId="ADAL" clId="{5887346C-F8F9-42F0-A9B8-1F672A47E160}" dt="2020-07-14T17:34:21.901" v="1343" actId="13244"/>
          <ac:picMkLst>
            <pc:docMk/>
            <pc:sldMk cId="1663750524" sldId="1926"/>
            <ac:picMk id="23" creationId="{2BD3BE9C-385A-4EAF-91A9-DDFFAE228116}"/>
          </ac:picMkLst>
        </pc:picChg>
        <pc:picChg chg="add del mod">
          <ac:chgData name="Moirangthem Suresh Singh [Chillibreeze]" userId="f06758bc-9008-4d0e-8b8a-e89442bfaf22" providerId="ADAL" clId="{5887346C-F8F9-42F0-A9B8-1F672A47E160}" dt="2020-07-14T17:30:11.949" v="1301" actId="478"/>
          <ac:picMkLst>
            <pc:docMk/>
            <pc:sldMk cId="1663750524" sldId="1926"/>
            <ac:picMk id="26" creationId="{87FB135C-F68C-48EC-93F3-C31E5E5B7B14}"/>
          </ac:picMkLst>
        </pc:picChg>
        <pc:picChg chg="add del mod">
          <ac:chgData name="Moirangthem Suresh Singh [Chillibreeze]" userId="f06758bc-9008-4d0e-8b8a-e89442bfaf22" providerId="ADAL" clId="{5887346C-F8F9-42F0-A9B8-1F672A47E160}" dt="2020-07-14T17:30:29.948" v="1307" actId="478"/>
          <ac:picMkLst>
            <pc:docMk/>
            <pc:sldMk cId="1663750524" sldId="1926"/>
            <ac:picMk id="29" creationId="{A66E07E1-B062-4703-BE0E-80D2C7401858}"/>
          </ac:picMkLst>
        </pc:picChg>
        <pc:picChg chg="add del mod">
          <ac:chgData name="Moirangthem Suresh Singh [Chillibreeze]" userId="f06758bc-9008-4d0e-8b8a-e89442bfaf22" providerId="ADAL" clId="{5887346C-F8F9-42F0-A9B8-1F672A47E160}" dt="2020-07-14T17:30:42.700" v="1312" actId="478"/>
          <ac:picMkLst>
            <pc:docMk/>
            <pc:sldMk cId="1663750524" sldId="1926"/>
            <ac:picMk id="32" creationId="{E6197DC0-5C2D-44B1-9F4E-9E7BA7F4BA5A}"/>
          </ac:picMkLst>
        </pc:picChg>
        <pc:picChg chg="add del mod">
          <ac:chgData name="Moirangthem Suresh Singh [Chillibreeze]" userId="f06758bc-9008-4d0e-8b8a-e89442bfaf22" providerId="ADAL" clId="{5887346C-F8F9-42F0-A9B8-1F672A47E160}" dt="2020-07-14T17:31:06.122" v="1317" actId="478"/>
          <ac:picMkLst>
            <pc:docMk/>
            <pc:sldMk cId="1663750524" sldId="1926"/>
            <ac:picMk id="35" creationId="{6F9C6196-ED6C-4BA4-ACBE-42E93C619EB0}"/>
          </ac:picMkLst>
        </pc:picChg>
        <pc:picChg chg="add del mod">
          <ac:chgData name="Moirangthem Suresh Singh [Chillibreeze]" userId="f06758bc-9008-4d0e-8b8a-e89442bfaf22" providerId="ADAL" clId="{5887346C-F8F9-42F0-A9B8-1F672A47E160}" dt="2020-07-14T17:31:16.904" v="1321" actId="478"/>
          <ac:picMkLst>
            <pc:docMk/>
            <pc:sldMk cId="1663750524" sldId="1926"/>
            <ac:picMk id="37" creationId="{C776289A-1CCE-4406-AA0F-9243F7EA2904}"/>
          </ac:picMkLst>
        </pc:picChg>
        <pc:picChg chg="add del mod">
          <ac:chgData name="Moirangthem Suresh Singh [Chillibreeze]" userId="f06758bc-9008-4d0e-8b8a-e89442bfaf22" providerId="ADAL" clId="{5887346C-F8F9-42F0-A9B8-1F672A47E160}" dt="2020-07-14T17:31:27.411" v="1326" actId="478"/>
          <ac:picMkLst>
            <pc:docMk/>
            <pc:sldMk cId="1663750524" sldId="1926"/>
            <ac:picMk id="40" creationId="{18149622-7DE4-41F8-A80B-AF82C8F827DF}"/>
          </ac:picMkLst>
        </pc:picChg>
        <pc:picChg chg="add del mod">
          <ac:chgData name="Moirangthem Suresh Singh [Chillibreeze]" userId="f06758bc-9008-4d0e-8b8a-e89442bfaf22" providerId="ADAL" clId="{5887346C-F8F9-42F0-A9B8-1F672A47E160}" dt="2020-07-14T17:33:42.583" v="1331" actId="478"/>
          <ac:picMkLst>
            <pc:docMk/>
            <pc:sldMk cId="1663750524" sldId="1926"/>
            <ac:picMk id="43" creationId="{905E52CF-89C8-4746-A048-540C12597CF2}"/>
          </ac:picMkLst>
        </pc:picChg>
        <pc:picChg chg="add mod">
          <ac:chgData name="Moirangthem Suresh Singh [Chillibreeze]" userId="f06758bc-9008-4d0e-8b8a-e89442bfaf22" providerId="ADAL" clId="{5887346C-F8F9-42F0-A9B8-1F672A47E160}" dt="2020-07-14T17:28:42.974" v="1267"/>
          <ac:picMkLst>
            <pc:docMk/>
            <pc:sldMk cId="1663750524" sldId="1926"/>
            <ac:picMk id="46" creationId="{EEE35061-B869-4193-8E13-8771077F9701}"/>
          </ac:picMkLst>
        </pc:picChg>
        <pc:picChg chg="add mod">
          <ac:chgData name="Moirangthem Suresh Singh [Chillibreeze]" userId="f06758bc-9008-4d0e-8b8a-e89442bfaf22" providerId="ADAL" clId="{5887346C-F8F9-42F0-A9B8-1F672A47E160}" dt="2020-07-14T17:28:42.974" v="1267"/>
          <ac:picMkLst>
            <pc:docMk/>
            <pc:sldMk cId="1663750524" sldId="1926"/>
            <ac:picMk id="49" creationId="{14833197-8D29-4D2A-8A38-498322968AE0}"/>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13" creationId="{3F19A451-91A3-447A-9124-46CBF12E70A9}"/>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17" creationId="{B59C5E71-81B7-41C2-AE0A-2B5F0E04E923}"/>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21" creationId="{9EB0E07E-A2D1-4013-84E8-502AE71D827C}"/>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25" creationId="{AA74C716-699F-4DF6-A674-1F5BB984B62F}"/>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29" creationId="{261203C4-AD9E-4305-A266-F0F88FEE6982}"/>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33" creationId="{9880373B-3D77-4480-A20F-F9C7DF783E71}"/>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37" creationId="{7709E451-55A6-4076-B12A-E34B11AAB65C}"/>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41" creationId="{0EBE8538-AA6F-4357-AA84-4EF3FFA1EB49}"/>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45" creationId="{5543A4A0-DCFA-4A5F-B3F9-EF7CF5F2F393}"/>
          </ac:picMkLst>
        </pc:picChg>
        <pc:picChg chg="del mod">
          <ac:chgData name="Moirangthem Suresh Singh [Chillibreeze]" userId="f06758bc-9008-4d0e-8b8a-e89442bfaf22" providerId="ADAL" clId="{5887346C-F8F9-42F0-A9B8-1F672A47E160}" dt="2020-07-14T17:33:47.937" v="1336" actId="478"/>
          <ac:picMkLst>
            <pc:docMk/>
            <pc:sldMk cId="1663750524" sldId="1926"/>
            <ac:picMk id="349" creationId="{6F6630F8-1154-414E-AA03-A74EDF89E478}"/>
          </ac:picMkLst>
        </pc:picChg>
        <pc:cxnChg chg="add mod">
          <ac:chgData name="Moirangthem Suresh Singh [Chillibreeze]" userId="f06758bc-9008-4d0e-8b8a-e89442bfaf22" providerId="ADAL" clId="{5887346C-F8F9-42F0-A9B8-1F672A47E160}" dt="2020-07-14T17:34:21.901" v="1343" actId="13244"/>
          <ac:cxnSpMkLst>
            <pc:docMk/>
            <pc:sldMk cId="1663750524" sldId="1926"/>
            <ac:cxnSpMk id="25" creationId="{7C7011F2-908E-4146-A8FE-D71C8871B798}"/>
          </ac:cxnSpMkLst>
        </pc:cxnChg>
        <pc:cxnChg chg="add mod">
          <ac:chgData name="Moirangthem Suresh Singh [Chillibreeze]" userId="f06758bc-9008-4d0e-8b8a-e89442bfaf22" providerId="ADAL" clId="{5887346C-F8F9-42F0-A9B8-1F672A47E160}" dt="2020-07-14T17:34:21.901" v="1343" actId="13244"/>
          <ac:cxnSpMkLst>
            <pc:docMk/>
            <pc:sldMk cId="1663750524" sldId="1926"/>
            <ac:cxnSpMk id="28" creationId="{44330D4A-8EA4-404A-B52D-DE65E8641911}"/>
          </ac:cxnSpMkLst>
        </pc:cxnChg>
        <pc:cxnChg chg="add mod">
          <ac:chgData name="Moirangthem Suresh Singh [Chillibreeze]" userId="f06758bc-9008-4d0e-8b8a-e89442bfaf22" providerId="ADAL" clId="{5887346C-F8F9-42F0-A9B8-1F672A47E160}" dt="2020-07-14T17:34:21.901" v="1343" actId="13244"/>
          <ac:cxnSpMkLst>
            <pc:docMk/>
            <pc:sldMk cId="1663750524" sldId="1926"/>
            <ac:cxnSpMk id="31" creationId="{EA7FA16F-F8C2-4734-B415-39F0F07DA8EF}"/>
          </ac:cxnSpMkLst>
        </pc:cxnChg>
        <pc:cxnChg chg="add mod">
          <ac:chgData name="Moirangthem Suresh Singh [Chillibreeze]" userId="f06758bc-9008-4d0e-8b8a-e89442bfaf22" providerId="ADAL" clId="{5887346C-F8F9-42F0-A9B8-1F672A47E160}" dt="2020-07-14T17:34:21.901" v="1343" actId="13244"/>
          <ac:cxnSpMkLst>
            <pc:docMk/>
            <pc:sldMk cId="1663750524" sldId="1926"/>
            <ac:cxnSpMk id="34" creationId="{BB4BEE40-EDE6-4C8E-93A2-C288B7A62B92}"/>
          </ac:cxnSpMkLst>
        </pc:cxnChg>
        <pc:cxnChg chg="add mod">
          <ac:chgData name="Moirangthem Suresh Singh [Chillibreeze]" userId="f06758bc-9008-4d0e-8b8a-e89442bfaf22" providerId="ADAL" clId="{5887346C-F8F9-42F0-A9B8-1F672A47E160}" dt="2020-07-14T17:34:21.901" v="1343" actId="13244"/>
          <ac:cxnSpMkLst>
            <pc:docMk/>
            <pc:sldMk cId="1663750524" sldId="1926"/>
            <ac:cxnSpMk id="39" creationId="{7B7A6B05-8201-4084-98BD-BBA21E9A00C4}"/>
          </ac:cxnSpMkLst>
        </pc:cxnChg>
        <pc:cxnChg chg="add mod">
          <ac:chgData name="Moirangthem Suresh Singh [Chillibreeze]" userId="f06758bc-9008-4d0e-8b8a-e89442bfaf22" providerId="ADAL" clId="{5887346C-F8F9-42F0-A9B8-1F672A47E160}" dt="2020-07-14T17:34:21.901" v="1343" actId="13244"/>
          <ac:cxnSpMkLst>
            <pc:docMk/>
            <pc:sldMk cId="1663750524" sldId="1926"/>
            <ac:cxnSpMk id="42" creationId="{94015812-E0F8-4933-9334-0FB9605C9593}"/>
          </ac:cxnSpMkLst>
        </pc:cxnChg>
        <pc:cxnChg chg="add mod">
          <ac:chgData name="Moirangthem Suresh Singh [Chillibreeze]" userId="f06758bc-9008-4d0e-8b8a-e89442bfaf22" providerId="ADAL" clId="{5887346C-F8F9-42F0-A9B8-1F672A47E160}" dt="2020-07-14T17:28:42.974" v="1267"/>
          <ac:cxnSpMkLst>
            <pc:docMk/>
            <pc:sldMk cId="1663750524" sldId="1926"/>
            <ac:cxnSpMk id="45" creationId="{1F3F3B4A-4344-4A1A-8EB3-B7BEFC845171}"/>
          </ac:cxnSpMkLst>
        </pc:cxnChg>
        <pc:cxnChg chg="add mod">
          <ac:chgData name="Moirangthem Suresh Singh [Chillibreeze]" userId="f06758bc-9008-4d0e-8b8a-e89442bfaf22" providerId="ADAL" clId="{5887346C-F8F9-42F0-A9B8-1F672A47E160}" dt="2020-07-14T17:28:42.974" v="1267"/>
          <ac:cxnSpMkLst>
            <pc:docMk/>
            <pc:sldMk cId="1663750524" sldId="1926"/>
            <ac:cxnSpMk id="48" creationId="{2818A198-3029-4F18-A11F-FC1C231502D2}"/>
          </ac:cxnSpMkLst>
        </pc:cxnChg>
      </pc:sldChg>
      <pc:sldChg chg="modSp mod">
        <pc:chgData name="Moirangthem Suresh Singh [Chillibreeze]" userId="f06758bc-9008-4d0e-8b8a-e89442bfaf22" providerId="ADAL" clId="{5887346C-F8F9-42F0-A9B8-1F672A47E160}" dt="2020-07-14T16:14:34.066" v="1258" actId="20577"/>
        <pc:sldMkLst>
          <pc:docMk/>
          <pc:sldMk cId="3867718353" sldId="1927"/>
        </pc:sldMkLst>
        <pc:spChg chg="mod">
          <ac:chgData name="Moirangthem Suresh Singh [Chillibreeze]" userId="f06758bc-9008-4d0e-8b8a-e89442bfaf22" providerId="ADAL" clId="{5887346C-F8F9-42F0-A9B8-1F672A47E160}" dt="2020-07-14T16:14:34.066" v="1258" actId="20577"/>
          <ac:spMkLst>
            <pc:docMk/>
            <pc:sldMk cId="3867718353" sldId="1927"/>
            <ac:spMk id="64" creationId="{F4539943-DE5F-43CE-99DA-36E1F85FF740}"/>
          </ac:spMkLst>
        </pc:spChg>
      </pc:sldChg>
      <pc:sldChg chg="modSp mod modClrScheme chgLayout">
        <pc:chgData name="Moirangthem Suresh Singh [Chillibreeze]" userId="f06758bc-9008-4d0e-8b8a-e89442bfaf22" providerId="ADAL" clId="{5887346C-F8F9-42F0-A9B8-1F672A47E160}" dt="2020-07-14T11:50:03.949" v="94" actId="14100"/>
        <pc:sldMkLst>
          <pc:docMk/>
          <pc:sldMk cId="664410168" sldId="1928"/>
        </pc:sldMkLst>
        <pc:spChg chg="mod ord">
          <ac:chgData name="Moirangthem Suresh Singh [Chillibreeze]" userId="f06758bc-9008-4d0e-8b8a-e89442bfaf22" providerId="ADAL" clId="{5887346C-F8F9-42F0-A9B8-1F672A47E160}" dt="2020-07-14T11:40:35.976" v="24" actId="14100"/>
          <ac:spMkLst>
            <pc:docMk/>
            <pc:sldMk cId="664410168" sldId="1928"/>
            <ac:spMk id="4" creationId="{0CD8665D-5A50-4F07-9D33-48CCD3FD74C7}"/>
          </ac:spMkLst>
        </pc:spChg>
        <pc:picChg chg="mod">
          <ac:chgData name="Moirangthem Suresh Singh [Chillibreeze]" userId="f06758bc-9008-4d0e-8b8a-e89442bfaf22" providerId="ADAL" clId="{5887346C-F8F9-42F0-A9B8-1F672A47E160}" dt="2020-07-14T11:50:03.949" v="94" actId="14100"/>
          <ac:picMkLst>
            <pc:docMk/>
            <pc:sldMk cId="664410168" sldId="1928"/>
            <ac:picMk id="2" creationId="{DF6B75E0-FD9F-49D8-A520-5B75C2091FE3}"/>
          </ac:picMkLst>
        </pc:picChg>
      </pc:sldChg>
      <pc:sldChg chg="modSp mod">
        <pc:chgData name="Moirangthem Suresh Singh [Chillibreeze]" userId="f06758bc-9008-4d0e-8b8a-e89442bfaf22" providerId="ADAL" clId="{5887346C-F8F9-42F0-A9B8-1F672A47E160}" dt="2020-07-14T11:50:48.551" v="109" actId="1035"/>
        <pc:sldMkLst>
          <pc:docMk/>
          <pc:sldMk cId="48098720" sldId="1929"/>
        </pc:sldMkLst>
        <pc:spChg chg="mod">
          <ac:chgData name="Moirangthem Suresh Singh [Chillibreeze]" userId="f06758bc-9008-4d0e-8b8a-e89442bfaf22" providerId="ADAL" clId="{5887346C-F8F9-42F0-A9B8-1F672A47E160}" dt="2020-07-14T11:50:44.830" v="101" actId="1035"/>
          <ac:spMkLst>
            <pc:docMk/>
            <pc:sldMk cId="48098720" sldId="1929"/>
            <ac:spMk id="43" creationId="{8C1616C4-7ECE-40E9-B5DA-18FD9EF276AC}"/>
          </ac:spMkLst>
        </pc:spChg>
        <pc:spChg chg="mod">
          <ac:chgData name="Moirangthem Suresh Singh [Chillibreeze]" userId="f06758bc-9008-4d0e-8b8a-e89442bfaf22" providerId="ADAL" clId="{5887346C-F8F9-42F0-A9B8-1F672A47E160}" dt="2020-07-14T11:50:48.551" v="109" actId="1035"/>
          <ac:spMkLst>
            <pc:docMk/>
            <pc:sldMk cId="48098720" sldId="1929"/>
            <ac:spMk id="48" creationId="{D6EF523D-EF60-4135-8B04-5F9E01032CF3}"/>
          </ac:spMkLst>
        </pc:spChg>
        <pc:picChg chg="mod">
          <ac:chgData name="Moirangthem Suresh Singh [Chillibreeze]" userId="f06758bc-9008-4d0e-8b8a-e89442bfaf22" providerId="ADAL" clId="{5887346C-F8F9-42F0-A9B8-1F672A47E160}" dt="2020-07-14T11:50:44.830" v="101" actId="1035"/>
          <ac:picMkLst>
            <pc:docMk/>
            <pc:sldMk cId="48098720" sldId="1929"/>
            <ac:picMk id="41" creationId="{C3A63433-2D5D-4C15-BB95-64BA26A66019}"/>
          </ac:picMkLst>
        </pc:picChg>
        <pc:picChg chg="mod">
          <ac:chgData name="Moirangthem Suresh Singh [Chillibreeze]" userId="f06758bc-9008-4d0e-8b8a-e89442bfaf22" providerId="ADAL" clId="{5887346C-F8F9-42F0-A9B8-1F672A47E160}" dt="2020-07-14T11:50:48.551" v="109" actId="1035"/>
          <ac:picMkLst>
            <pc:docMk/>
            <pc:sldMk cId="48098720" sldId="1929"/>
            <ac:picMk id="46" creationId="{B7681622-018F-4095-A76E-54DCE1C83AE5}"/>
          </ac:picMkLst>
        </pc:picChg>
        <pc:cxnChg chg="mod">
          <ac:chgData name="Moirangthem Suresh Singh [Chillibreeze]" userId="f06758bc-9008-4d0e-8b8a-e89442bfaf22" providerId="ADAL" clId="{5887346C-F8F9-42F0-A9B8-1F672A47E160}" dt="2020-07-14T11:50:46.753" v="108" actId="1035"/>
          <ac:cxnSpMkLst>
            <pc:docMk/>
            <pc:sldMk cId="48098720" sldId="1929"/>
            <ac:cxnSpMk id="44" creationId="{799A5099-15AC-4D4D-9874-635F7501F2D1}"/>
          </ac:cxnSpMkLst>
        </pc:cxnChg>
      </pc:sldChg>
      <pc:sldChg chg="addSp delSp modSp add del mod">
        <pc:chgData name="Moirangthem Suresh Singh [Chillibreeze]" userId="f06758bc-9008-4d0e-8b8a-e89442bfaf22" providerId="ADAL" clId="{5887346C-F8F9-42F0-A9B8-1F672A47E160}" dt="2020-07-14T12:06:41.594" v="286" actId="47"/>
        <pc:sldMkLst>
          <pc:docMk/>
          <pc:sldMk cId="153953734" sldId="1930"/>
        </pc:sldMkLst>
        <pc:spChg chg="mod">
          <ac:chgData name="Moirangthem Suresh Singh [Chillibreeze]" userId="f06758bc-9008-4d0e-8b8a-e89442bfaf22" providerId="ADAL" clId="{5887346C-F8F9-42F0-A9B8-1F672A47E160}" dt="2020-07-14T12:04:32.444" v="285" actId="164"/>
          <ac:spMkLst>
            <pc:docMk/>
            <pc:sldMk cId="153953734" sldId="1930"/>
            <ac:spMk id="4" creationId="{A47F9166-D9F4-4A97-B854-2458CDD15C22}"/>
          </ac:spMkLst>
        </pc:spChg>
        <pc:spChg chg="del">
          <ac:chgData name="Moirangthem Suresh Singh [Chillibreeze]" userId="f06758bc-9008-4d0e-8b8a-e89442bfaf22" providerId="ADAL" clId="{5887346C-F8F9-42F0-A9B8-1F672A47E160}" dt="2020-07-14T12:04:26.582" v="284" actId="478"/>
          <ac:spMkLst>
            <pc:docMk/>
            <pc:sldMk cId="153953734" sldId="1930"/>
            <ac:spMk id="12" creationId="{3F007D3A-B6BB-4518-B6BC-D973CEFC6DA0}"/>
          </ac:spMkLst>
        </pc:spChg>
        <pc:spChg chg="mod">
          <ac:chgData name="Moirangthem Suresh Singh [Chillibreeze]" userId="f06758bc-9008-4d0e-8b8a-e89442bfaf22" providerId="ADAL" clId="{5887346C-F8F9-42F0-A9B8-1F672A47E160}" dt="2020-07-14T12:04:32.444" v="285" actId="164"/>
          <ac:spMkLst>
            <pc:docMk/>
            <pc:sldMk cId="153953734" sldId="1930"/>
            <ac:spMk id="183" creationId="{BFC868F2-F5F3-444B-BBFC-705B6EDB5702}"/>
          </ac:spMkLst>
        </pc:spChg>
        <pc:spChg chg="mod">
          <ac:chgData name="Moirangthem Suresh Singh [Chillibreeze]" userId="f06758bc-9008-4d0e-8b8a-e89442bfaf22" providerId="ADAL" clId="{5887346C-F8F9-42F0-A9B8-1F672A47E160}" dt="2020-07-14T12:04:32.444" v="285" actId="164"/>
          <ac:spMkLst>
            <pc:docMk/>
            <pc:sldMk cId="153953734" sldId="1930"/>
            <ac:spMk id="185" creationId="{0BACF86E-9701-48C1-A4AC-6148D5FAF0A0}"/>
          </ac:spMkLst>
        </pc:spChg>
        <pc:spChg chg="mod">
          <ac:chgData name="Moirangthem Suresh Singh [Chillibreeze]" userId="f06758bc-9008-4d0e-8b8a-e89442bfaf22" providerId="ADAL" clId="{5887346C-F8F9-42F0-A9B8-1F672A47E160}" dt="2020-07-14T12:04:32.444" v="285" actId="164"/>
          <ac:spMkLst>
            <pc:docMk/>
            <pc:sldMk cId="153953734" sldId="1930"/>
            <ac:spMk id="186" creationId="{DF54E1BC-7F8A-4E9A-A022-37DE6386C654}"/>
          </ac:spMkLst>
        </pc:spChg>
        <pc:spChg chg="mod">
          <ac:chgData name="Moirangthem Suresh Singh [Chillibreeze]" userId="f06758bc-9008-4d0e-8b8a-e89442bfaf22" providerId="ADAL" clId="{5887346C-F8F9-42F0-A9B8-1F672A47E160}" dt="2020-07-14T12:04:32.444" v="285" actId="164"/>
          <ac:spMkLst>
            <pc:docMk/>
            <pc:sldMk cId="153953734" sldId="1930"/>
            <ac:spMk id="187" creationId="{46FAF4EE-1DDD-42C0-8754-97F6DC512384}"/>
          </ac:spMkLst>
        </pc:spChg>
        <pc:spChg chg="mod">
          <ac:chgData name="Moirangthem Suresh Singh [Chillibreeze]" userId="f06758bc-9008-4d0e-8b8a-e89442bfaf22" providerId="ADAL" clId="{5887346C-F8F9-42F0-A9B8-1F672A47E160}" dt="2020-07-14T12:04:32.444" v="285" actId="164"/>
          <ac:spMkLst>
            <pc:docMk/>
            <pc:sldMk cId="153953734" sldId="1930"/>
            <ac:spMk id="189" creationId="{B734FDC2-789B-44E8-BE26-8368897281ED}"/>
          </ac:spMkLst>
        </pc:spChg>
        <pc:spChg chg="mod">
          <ac:chgData name="Moirangthem Suresh Singh [Chillibreeze]" userId="f06758bc-9008-4d0e-8b8a-e89442bfaf22" providerId="ADAL" clId="{5887346C-F8F9-42F0-A9B8-1F672A47E160}" dt="2020-07-14T12:04:32.444" v="285" actId="164"/>
          <ac:spMkLst>
            <pc:docMk/>
            <pc:sldMk cId="153953734" sldId="1930"/>
            <ac:spMk id="190" creationId="{2E26AC97-1EEE-4F8A-94D8-9E20DFA56CF7}"/>
          </ac:spMkLst>
        </pc:spChg>
        <pc:spChg chg="mod">
          <ac:chgData name="Moirangthem Suresh Singh [Chillibreeze]" userId="f06758bc-9008-4d0e-8b8a-e89442bfaf22" providerId="ADAL" clId="{5887346C-F8F9-42F0-A9B8-1F672A47E160}" dt="2020-07-14T12:04:32.444" v="285" actId="164"/>
          <ac:spMkLst>
            <pc:docMk/>
            <pc:sldMk cId="153953734" sldId="1930"/>
            <ac:spMk id="192" creationId="{BDCB0BF8-9C19-4822-B7BC-4AA84F132D14}"/>
          </ac:spMkLst>
        </pc:spChg>
        <pc:spChg chg="mod">
          <ac:chgData name="Moirangthem Suresh Singh [Chillibreeze]" userId="f06758bc-9008-4d0e-8b8a-e89442bfaf22" providerId="ADAL" clId="{5887346C-F8F9-42F0-A9B8-1F672A47E160}" dt="2020-07-14T12:04:32.444" v="285" actId="164"/>
          <ac:spMkLst>
            <pc:docMk/>
            <pc:sldMk cId="153953734" sldId="1930"/>
            <ac:spMk id="194" creationId="{DBD393ED-6548-4218-86F8-85FDA76F8561}"/>
          </ac:spMkLst>
        </pc:spChg>
        <pc:spChg chg="mod">
          <ac:chgData name="Moirangthem Suresh Singh [Chillibreeze]" userId="f06758bc-9008-4d0e-8b8a-e89442bfaf22" providerId="ADAL" clId="{5887346C-F8F9-42F0-A9B8-1F672A47E160}" dt="2020-07-14T12:04:32.444" v="285" actId="164"/>
          <ac:spMkLst>
            <pc:docMk/>
            <pc:sldMk cId="153953734" sldId="1930"/>
            <ac:spMk id="195" creationId="{D1074FA6-9151-462F-9586-874EE599DC4D}"/>
          </ac:spMkLst>
        </pc:spChg>
        <pc:spChg chg="mod">
          <ac:chgData name="Moirangthem Suresh Singh [Chillibreeze]" userId="f06758bc-9008-4d0e-8b8a-e89442bfaf22" providerId="ADAL" clId="{5887346C-F8F9-42F0-A9B8-1F672A47E160}" dt="2020-07-14T12:04:32.444" v="285" actId="164"/>
          <ac:spMkLst>
            <pc:docMk/>
            <pc:sldMk cId="153953734" sldId="1930"/>
            <ac:spMk id="197" creationId="{799C031C-FE84-474D-B32B-85BBF4830ABE}"/>
          </ac:spMkLst>
        </pc:spChg>
        <pc:spChg chg="mod">
          <ac:chgData name="Moirangthem Suresh Singh [Chillibreeze]" userId="f06758bc-9008-4d0e-8b8a-e89442bfaf22" providerId="ADAL" clId="{5887346C-F8F9-42F0-A9B8-1F672A47E160}" dt="2020-07-14T12:04:32.444" v="285" actId="164"/>
          <ac:spMkLst>
            <pc:docMk/>
            <pc:sldMk cId="153953734" sldId="1930"/>
            <ac:spMk id="198" creationId="{78A31224-1A78-4F80-A344-FB25D832CB3F}"/>
          </ac:spMkLst>
        </pc:spChg>
        <pc:spChg chg="mod">
          <ac:chgData name="Moirangthem Suresh Singh [Chillibreeze]" userId="f06758bc-9008-4d0e-8b8a-e89442bfaf22" providerId="ADAL" clId="{5887346C-F8F9-42F0-A9B8-1F672A47E160}" dt="2020-07-14T12:04:32.444" v="285" actId="164"/>
          <ac:spMkLst>
            <pc:docMk/>
            <pc:sldMk cId="153953734" sldId="1930"/>
            <ac:spMk id="199" creationId="{AA1254E4-3E24-4E95-A258-44195605F68E}"/>
          </ac:spMkLst>
        </pc:spChg>
        <pc:spChg chg="mod">
          <ac:chgData name="Moirangthem Suresh Singh [Chillibreeze]" userId="f06758bc-9008-4d0e-8b8a-e89442bfaf22" providerId="ADAL" clId="{5887346C-F8F9-42F0-A9B8-1F672A47E160}" dt="2020-07-14T12:04:32.444" v="285" actId="164"/>
          <ac:spMkLst>
            <pc:docMk/>
            <pc:sldMk cId="153953734" sldId="1930"/>
            <ac:spMk id="201" creationId="{0A60B923-62DE-41AE-8F49-8899521B0DD0}"/>
          </ac:spMkLst>
        </pc:spChg>
        <pc:spChg chg="mod">
          <ac:chgData name="Moirangthem Suresh Singh [Chillibreeze]" userId="f06758bc-9008-4d0e-8b8a-e89442bfaf22" providerId="ADAL" clId="{5887346C-F8F9-42F0-A9B8-1F672A47E160}" dt="2020-07-14T12:04:32.444" v="285" actId="164"/>
          <ac:spMkLst>
            <pc:docMk/>
            <pc:sldMk cId="153953734" sldId="1930"/>
            <ac:spMk id="202" creationId="{5FA0A529-9FDD-4867-A8C8-558D9ED3760B}"/>
          </ac:spMkLst>
        </pc:spChg>
        <pc:spChg chg="mod">
          <ac:chgData name="Moirangthem Suresh Singh [Chillibreeze]" userId="f06758bc-9008-4d0e-8b8a-e89442bfaf22" providerId="ADAL" clId="{5887346C-F8F9-42F0-A9B8-1F672A47E160}" dt="2020-07-14T12:04:32.444" v="285" actId="164"/>
          <ac:spMkLst>
            <pc:docMk/>
            <pc:sldMk cId="153953734" sldId="1930"/>
            <ac:spMk id="203" creationId="{731A5255-E6E5-4B2A-81F5-0F7BA3D7BF30}"/>
          </ac:spMkLst>
        </pc:spChg>
        <pc:spChg chg="mod">
          <ac:chgData name="Moirangthem Suresh Singh [Chillibreeze]" userId="f06758bc-9008-4d0e-8b8a-e89442bfaf22" providerId="ADAL" clId="{5887346C-F8F9-42F0-A9B8-1F672A47E160}" dt="2020-07-14T12:04:32.444" v="285" actId="164"/>
          <ac:spMkLst>
            <pc:docMk/>
            <pc:sldMk cId="153953734" sldId="1930"/>
            <ac:spMk id="204" creationId="{B4E6D7B1-383A-4158-8079-2DD6B5B92EBD}"/>
          </ac:spMkLst>
        </pc:spChg>
        <pc:spChg chg="mod">
          <ac:chgData name="Moirangthem Suresh Singh [Chillibreeze]" userId="f06758bc-9008-4d0e-8b8a-e89442bfaf22" providerId="ADAL" clId="{5887346C-F8F9-42F0-A9B8-1F672A47E160}" dt="2020-07-14T12:04:32.444" v="285" actId="164"/>
          <ac:spMkLst>
            <pc:docMk/>
            <pc:sldMk cId="153953734" sldId="1930"/>
            <ac:spMk id="205" creationId="{2F0D7740-B983-410A-A9DF-8225B48652CD}"/>
          </ac:spMkLst>
        </pc:spChg>
        <pc:spChg chg="mod">
          <ac:chgData name="Moirangthem Suresh Singh [Chillibreeze]" userId="f06758bc-9008-4d0e-8b8a-e89442bfaf22" providerId="ADAL" clId="{5887346C-F8F9-42F0-A9B8-1F672A47E160}" dt="2020-07-14T12:04:32.444" v="285" actId="164"/>
          <ac:spMkLst>
            <pc:docMk/>
            <pc:sldMk cId="153953734" sldId="1930"/>
            <ac:spMk id="206" creationId="{34C3A57B-3515-4B87-817A-A509B194DAB1}"/>
          </ac:spMkLst>
        </pc:spChg>
        <pc:spChg chg="mod">
          <ac:chgData name="Moirangthem Suresh Singh [Chillibreeze]" userId="f06758bc-9008-4d0e-8b8a-e89442bfaf22" providerId="ADAL" clId="{5887346C-F8F9-42F0-A9B8-1F672A47E160}" dt="2020-07-14T12:04:32.444" v="285" actId="164"/>
          <ac:spMkLst>
            <pc:docMk/>
            <pc:sldMk cId="153953734" sldId="1930"/>
            <ac:spMk id="208" creationId="{AA832523-ADC9-44BF-B174-39AC019C54F2}"/>
          </ac:spMkLst>
        </pc:spChg>
        <pc:spChg chg="mod">
          <ac:chgData name="Moirangthem Suresh Singh [Chillibreeze]" userId="f06758bc-9008-4d0e-8b8a-e89442bfaf22" providerId="ADAL" clId="{5887346C-F8F9-42F0-A9B8-1F672A47E160}" dt="2020-07-14T12:04:32.444" v="285" actId="164"/>
          <ac:spMkLst>
            <pc:docMk/>
            <pc:sldMk cId="153953734" sldId="1930"/>
            <ac:spMk id="210" creationId="{A90118DD-7B89-4E19-9640-780BF4E9B552}"/>
          </ac:spMkLst>
        </pc:spChg>
        <pc:spChg chg="mod">
          <ac:chgData name="Moirangthem Suresh Singh [Chillibreeze]" userId="f06758bc-9008-4d0e-8b8a-e89442bfaf22" providerId="ADAL" clId="{5887346C-F8F9-42F0-A9B8-1F672A47E160}" dt="2020-07-14T12:04:32.444" v="285" actId="164"/>
          <ac:spMkLst>
            <pc:docMk/>
            <pc:sldMk cId="153953734" sldId="1930"/>
            <ac:spMk id="211" creationId="{DA8D6189-6503-4808-B11F-2DBD28BDCAE3}"/>
          </ac:spMkLst>
        </pc:spChg>
        <pc:spChg chg="mod">
          <ac:chgData name="Moirangthem Suresh Singh [Chillibreeze]" userId="f06758bc-9008-4d0e-8b8a-e89442bfaf22" providerId="ADAL" clId="{5887346C-F8F9-42F0-A9B8-1F672A47E160}" dt="2020-07-14T12:04:32.444" v="285" actId="164"/>
          <ac:spMkLst>
            <pc:docMk/>
            <pc:sldMk cId="153953734" sldId="1930"/>
            <ac:spMk id="213" creationId="{F49EC3D0-6A46-4432-A516-26E085BB85A4}"/>
          </ac:spMkLst>
        </pc:spChg>
        <pc:spChg chg="mod">
          <ac:chgData name="Moirangthem Suresh Singh [Chillibreeze]" userId="f06758bc-9008-4d0e-8b8a-e89442bfaf22" providerId="ADAL" clId="{5887346C-F8F9-42F0-A9B8-1F672A47E160}" dt="2020-07-14T12:04:32.444" v="285" actId="164"/>
          <ac:spMkLst>
            <pc:docMk/>
            <pc:sldMk cId="153953734" sldId="1930"/>
            <ac:spMk id="214" creationId="{F510350D-D0D7-4E33-9D58-4E67631DCBDF}"/>
          </ac:spMkLst>
        </pc:spChg>
        <pc:spChg chg="mod">
          <ac:chgData name="Moirangthem Suresh Singh [Chillibreeze]" userId="f06758bc-9008-4d0e-8b8a-e89442bfaf22" providerId="ADAL" clId="{5887346C-F8F9-42F0-A9B8-1F672A47E160}" dt="2020-07-14T12:04:32.444" v="285" actId="164"/>
          <ac:spMkLst>
            <pc:docMk/>
            <pc:sldMk cId="153953734" sldId="1930"/>
            <ac:spMk id="216" creationId="{23B84B49-1329-486A-ABA6-AAE99DD2CF25}"/>
          </ac:spMkLst>
        </pc:spChg>
        <pc:spChg chg="mod">
          <ac:chgData name="Moirangthem Suresh Singh [Chillibreeze]" userId="f06758bc-9008-4d0e-8b8a-e89442bfaf22" providerId="ADAL" clId="{5887346C-F8F9-42F0-A9B8-1F672A47E160}" dt="2020-07-14T12:04:32.444" v="285" actId="164"/>
          <ac:spMkLst>
            <pc:docMk/>
            <pc:sldMk cId="153953734" sldId="1930"/>
            <ac:spMk id="217" creationId="{2D7C50D0-528E-4EC1-86C5-83C2D0968318}"/>
          </ac:spMkLst>
        </pc:spChg>
        <pc:spChg chg="mod">
          <ac:chgData name="Moirangthem Suresh Singh [Chillibreeze]" userId="f06758bc-9008-4d0e-8b8a-e89442bfaf22" providerId="ADAL" clId="{5887346C-F8F9-42F0-A9B8-1F672A47E160}" dt="2020-07-14T12:04:32.444" v="285" actId="164"/>
          <ac:spMkLst>
            <pc:docMk/>
            <pc:sldMk cId="153953734" sldId="1930"/>
            <ac:spMk id="219" creationId="{37CB65D4-D648-41A9-B181-AC6FC930402F}"/>
          </ac:spMkLst>
        </pc:spChg>
        <pc:spChg chg="mod">
          <ac:chgData name="Moirangthem Suresh Singh [Chillibreeze]" userId="f06758bc-9008-4d0e-8b8a-e89442bfaf22" providerId="ADAL" clId="{5887346C-F8F9-42F0-A9B8-1F672A47E160}" dt="2020-07-14T12:04:32.444" v="285" actId="164"/>
          <ac:spMkLst>
            <pc:docMk/>
            <pc:sldMk cId="153953734" sldId="1930"/>
            <ac:spMk id="220" creationId="{50C89499-D0AD-4042-BE1F-2B3EAEA10BAF}"/>
          </ac:spMkLst>
        </pc:spChg>
        <pc:spChg chg="mod">
          <ac:chgData name="Moirangthem Suresh Singh [Chillibreeze]" userId="f06758bc-9008-4d0e-8b8a-e89442bfaf22" providerId="ADAL" clId="{5887346C-F8F9-42F0-A9B8-1F672A47E160}" dt="2020-07-14T12:04:32.444" v="285" actId="164"/>
          <ac:spMkLst>
            <pc:docMk/>
            <pc:sldMk cId="153953734" sldId="1930"/>
            <ac:spMk id="222" creationId="{07447D72-C77E-4F6D-8A3C-F8DFDFCC4763}"/>
          </ac:spMkLst>
        </pc:spChg>
        <pc:spChg chg="mod">
          <ac:chgData name="Moirangthem Suresh Singh [Chillibreeze]" userId="f06758bc-9008-4d0e-8b8a-e89442bfaf22" providerId="ADAL" clId="{5887346C-F8F9-42F0-A9B8-1F672A47E160}" dt="2020-07-14T12:04:32.444" v="285" actId="164"/>
          <ac:spMkLst>
            <pc:docMk/>
            <pc:sldMk cId="153953734" sldId="1930"/>
            <ac:spMk id="223" creationId="{6B25B7F5-0AAB-4D35-A16E-925C8CF7F26D}"/>
          </ac:spMkLst>
        </pc:spChg>
        <pc:spChg chg="mod">
          <ac:chgData name="Moirangthem Suresh Singh [Chillibreeze]" userId="f06758bc-9008-4d0e-8b8a-e89442bfaf22" providerId="ADAL" clId="{5887346C-F8F9-42F0-A9B8-1F672A47E160}" dt="2020-07-14T12:04:32.444" v="285" actId="164"/>
          <ac:spMkLst>
            <pc:docMk/>
            <pc:sldMk cId="153953734" sldId="1930"/>
            <ac:spMk id="225" creationId="{B64BA70E-59A0-4F1E-95DF-2DF519624160}"/>
          </ac:spMkLst>
        </pc:spChg>
        <pc:spChg chg="mod">
          <ac:chgData name="Moirangthem Suresh Singh [Chillibreeze]" userId="f06758bc-9008-4d0e-8b8a-e89442bfaf22" providerId="ADAL" clId="{5887346C-F8F9-42F0-A9B8-1F672A47E160}" dt="2020-07-14T12:04:32.444" v="285" actId="164"/>
          <ac:spMkLst>
            <pc:docMk/>
            <pc:sldMk cId="153953734" sldId="1930"/>
            <ac:spMk id="226" creationId="{46B593F0-DE09-4204-ADAA-603FE04C048D}"/>
          </ac:spMkLst>
        </pc:spChg>
        <pc:spChg chg="mod">
          <ac:chgData name="Moirangthem Suresh Singh [Chillibreeze]" userId="f06758bc-9008-4d0e-8b8a-e89442bfaf22" providerId="ADAL" clId="{5887346C-F8F9-42F0-A9B8-1F672A47E160}" dt="2020-07-14T12:04:32.444" v="285" actId="164"/>
          <ac:spMkLst>
            <pc:docMk/>
            <pc:sldMk cId="153953734" sldId="1930"/>
            <ac:spMk id="228" creationId="{10F9DE03-AE7E-4928-84B2-CE0A28124461}"/>
          </ac:spMkLst>
        </pc:spChg>
        <pc:spChg chg="mod">
          <ac:chgData name="Moirangthem Suresh Singh [Chillibreeze]" userId="f06758bc-9008-4d0e-8b8a-e89442bfaf22" providerId="ADAL" clId="{5887346C-F8F9-42F0-A9B8-1F672A47E160}" dt="2020-07-14T12:04:32.444" v="285" actId="164"/>
          <ac:spMkLst>
            <pc:docMk/>
            <pc:sldMk cId="153953734" sldId="1930"/>
            <ac:spMk id="308" creationId="{D92EEE35-C179-468E-946C-0946737D3355}"/>
          </ac:spMkLst>
        </pc:spChg>
        <pc:grpChg chg="add mod">
          <ac:chgData name="Moirangthem Suresh Singh [Chillibreeze]" userId="f06758bc-9008-4d0e-8b8a-e89442bfaf22" providerId="ADAL" clId="{5887346C-F8F9-42F0-A9B8-1F672A47E160}" dt="2020-07-14T12:04:32.444" v="285" actId="164"/>
          <ac:grpSpMkLst>
            <pc:docMk/>
            <pc:sldMk cId="153953734" sldId="1930"/>
            <ac:grpSpMk id="3" creationId="{D3493BB5-1771-49AF-8BD5-919C5F9B3331}"/>
          </ac:grpSpMkLst>
        </pc:grpChg>
        <pc:grpChg chg="mod">
          <ac:chgData name="Moirangthem Suresh Singh [Chillibreeze]" userId="f06758bc-9008-4d0e-8b8a-e89442bfaf22" providerId="ADAL" clId="{5887346C-F8F9-42F0-A9B8-1F672A47E160}" dt="2020-07-14T12:04:32.444" v="285" actId="164"/>
          <ac:grpSpMkLst>
            <pc:docMk/>
            <pc:sldMk cId="153953734" sldId="1930"/>
            <ac:grpSpMk id="254" creationId="{4EBD9443-CA44-4A43-8A24-DE19EF217B82}"/>
          </ac:grpSpMkLst>
        </pc:grpChg>
        <pc:picChg chg="del">
          <ac:chgData name="Moirangthem Suresh Singh [Chillibreeze]" userId="f06758bc-9008-4d0e-8b8a-e89442bfaf22" providerId="ADAL" clId="{5887346C-F8F9-42F0-A9B8-1F672A47E160}" dt="2020-07-14T12:04:24.047" v="283" actId="478"/>
          <ac:picMkLst>
            <pc:docMk/>
            <pc:sldMk cId="153953734" sldId="1930"/>
            <ac:picMk id="268" creationId="{A2128177-4685-49BE-B878-45CEFD832DE3}"/>
          </ac:picMkLst>
        </pc:picChg>
        <pc:picChg chg="mod">
          <ac:chgData name="Moirangthem Suresh Singh [Chillibreeze]" userId="f06758bc-9008-4d0e-8b8a-e89442bfaf22" providerId="ADAL" clId="{5887346C-F8F9-42F0-A9B8-1F672A47E160}" dt="2020-07-14T12:04:32.444" v="285" actId="164"/>
          <ac:picMkLst>
            <pc:docMk/>
            <pc:sldMk cId="153953734" sldId="1930"/>
            <ac:picMk id="293" creationId="{7428828C-C0AE-4E76-8737-D7712080E65D}"/>
          </ac:picMkLst>
        </pc:picChg>
        <pc:picChg chg="mod">
          <ac:chgData name="Moirangthem Suresh Singh [Chillibreeze]" userId="f06758bc-9008-4d0e-8b8a-e89442bfaf22" providerId="ADAL" clId="{5887346C-F8F9-42F0-A9B8-1F672A47E160}" dt="2020-07-14T12:04:32.444" v="285" actId="164"/>
          <ac:picMkLst>
            <pc:docMk/>
            <pc:sldMk cId="153953734" sldId="1930"/>
            <ac:picMk id="294" creationId="{CDC9054B-8761-4657-8CCA-B9A69D598DFC}"/>
          </ac:picMkLst>
        </pc:picChg>
        <pc:picChg chg="mod">
          <ac:chgData name="Moirangthem Suresh Singh [Chillibreeze]" userId="f06758bc-9008-4d0e-8b8a-e89442bfaf22" providerId="ADAL" clId="{5887346C-F8F9-42F0-A9B8-1F672A47E160}" dt="2020-07-14T12:04:32.444" v="285" actId="164"/>
          <ac:picMkLst>
            <pc:docMk/>
            <pc:sldMk cId="153953734" sldId="1930"/>
            <ac:picMk id="296" creationId="{A141A972-A199-4E44-A8E3-F64807B20880}"/>
          </ac:picMkLst>
        </pc:picChg>
        <pc:picChg chg="mod">
          <ac:chgData name="Moirangthem Suresh Singh [Chillibreeze]" userId="f06758bc-9008-4d0e-8b8a-e89442bfaf22" providerId="ADAL" clId="{5887346C-F8F9-42F0-A9B8-1F672A47E160}" dt="2020-07-14T12:04:32.444" v="285" actId="164"/>
          <ac:picMkLst>
            <pc:docMk/>
            <pc:sldMk cId="153953734" sldId="1930"/>
            <ac:picMk id="297" creationId="{72AB343A-CFBC-4183-9409-718FD92400BD}"/>
          </ac:picMkLst>
        </pc:picChg>
        <pc:picChg chg="mod">
          <ac:chgData name="Moirangthem Suresh Singh [Chillibreeze]" userId="f06758bc-9008-4d0e-8b8a-e89442bfaf22" providerId="ADAL" clId="{5887346C-F8F9-42F0-A9B8-1F672A47E160}" dt="2020-07-14T12:04:32.444" v="285" actId="164"/>
          <ac:picMkLst>
            <pc:docMk/>
            <pc:sldMk cId="153953734" sldId="1930"/>
            <ac:picMk id="298" creationId="{15B61B2A-09F7-4939-A2DC-B1C6101F0556}"/>
          </ac:picMkLst>
        </pc:picChg>
        <pc:picChg chg="mod">
          <ac:chgData name="Moirangthem Suresh Singh [Chillibreeze]" userId="f06758bc-9008-4d0e-8b8a-e89442bfaf22" providerId="ADAL" clId="{5887346C-F8F9-42F0-A9B8-1F672A47E160}" dt="2020-07-14T12:04:32.444" v="285" actId="164"/>
          <ac:picMkLst>
            <pc:docMk/>
            <pc:sldMk cId="153953734" sldId="1930"/>
            <ac:picMk id="299" creationId="{70FC95FF-2A84-46D6-8488-3E574B58C29E}"/>
          </ac:picMkLst>
        </pc:picChg>
        <pc:picChg chg="mod">
          <ac:chgData name="Moirangthem Suresh Singh [Chillibreeze]" userId="f06758bc-9008-4d0e-8b8a-e89442bfaf22" providerId="ADAL" clId="{5887346C-F8F9-42F0-A9B8-1F672A47E160}" dt="2020-07-14T12:04:32.444" v="285" actId="164"/>
          <ac:picMkLst>
            <pc:docMk/>
            <pc:sldMk cId="153953734" sldId="1930"/>
            <ac:picMk id="301" creationId="{81E69566-2B4C-4B09-818F-DE28FED2B642}"/>
          </ac:picMkLst>
        </pc:picChg>
        <pc:picChg chg="mod">
          <ac:chgData name="Moirangthem Suresh Singh [Chillibreeze]" userId="f06758bc-9008-4d0e-8b8a-e89442bfaf22" providerId="ADAL" clId="{5887346C-F8F9-42F0-A9B8-1F672A47E160}" dt="2020-07-14T12:04:32.444" v="285" actId="164"/>
          <ac:picMkLst>
            <pc:docMk/>
            <pc:sldMk cId="153953734" sldId="1930"/>
            <ac:picMk id="302" creationId="{87F652CC-24EC-4D8F-854A-3BBC9B185E5B}"/>
          </ac:picMkLst>
        </pc:picChg>
        <pc:picChg chg="mod">
          <ac:chgData name="Moirangthem Suresh Singh [Chillibreeze]" userId="f06758bc-9008-4d0e-8b8a-e89442bfaf22" providerId="ADAL" clId="{5887346C-F8F9-42F0-A9B8-1F672A47E160}" dt="2020-07-14T12:04:32.444" v="285" actId="164"/>
          <ac:picMkLst>
            <pc:docMk/>
            <pc:sldMk cId="153953734" sldId="1930"/>
            <ac:picMk id="304" creationId="{7C2C1E0C-76D4-4D6E-8FD2-74D9C79871C1}"/>
          </ac:picMkLst>
        </pc:picChg>
        <pc:picChg chg="mod">
          <ac:chgData name="Moirangthem Suresh Singh [Chillibreeze]" userId="f06758bc-9008-4d0e-8b8a-e89442bfaf22" providerId="ADAL" clId="{5887346C-F8F9-42F0-A9B8-1F672A47E160}" dt="2020-07-14T12:04:32.444" v="285" actId="164"/>
          <ac:picMkLst>
            <pc:docMk/>
            <pc:sldMk cId="153953734" sldId="1930"/>
            <ac:picMk id="305" creationId="{777C61E3-47DC-4F51-941E-EF8F7A3F9B9B}"/>
          </ac:picMkLst>
        </pc:picChg>
        <pc:picChg chg="mod">
          <ac:chgData name="Moirangthem Suresh Singh [Chillibreeze]" userId="f06758bc-9008-4d0e-8b8a-e89442bfaf22" providerId="ADAL" clId="{5887346C-F8F9-42F0-A9B8-1F672A47E160}" dt="2020-07-14T12:04:32.444" v="285" actId="164"/>
          <ac:picMkLst>
            <pc:docMk/>
            <pc:sldMk cId="153953734" sldId="1930"/>
            <ac:picMk id="307" creationId="{487DF0A0-1975-44CB-A604-918C00E9A70D}"/>
          </ac:picMkLst>
        </pc:picChg>
        <pc:cxnChg chg="mod">
          <ac:chgData name="Moirangthem Suresh Singh [Chillibreeze]" userId="f06758bc-9008-4d0e-8b8a-e89442bfaf22" providerId="ADAL" clId="{5887346C-F8F9-42F0-A9B8-1F672A47E160}" dt="2020-07-14T12:04:32.444" v="285" actId="164"/>
          <ac:cxnSpMkLst>
            <pc:docMk/>
            <pc:sldMk cId="153953734" sldId="1930"/>
            <ac:cxnSpMk id="182" creationId="{1D20EF71-FDC5-4D55-8B15-6A2A561FBDB0}"/>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29" creationId="{C4343500-E0BF-4F75-82F2-763C3D54C8B2}"/>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1" creationId="{B150A6D5-F302-416E-90F5-B39DD989E619}"/>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2" creationId="{0D45A571-0EE5-4667-8BDC-EB0FC580397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3" creationId="{C55D238C-DF61-48E5-A1FF-6AB457CD4DB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5" creationId="{196C9255-A64E-4215-A812-B1A32D7682F2}"/>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6" creationId="{BA7DCB9B-E92A-4A74-A744-437604DDA80E}"/>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8" creationId="{E00C1EB6-4414-4E58-95A2-9EF4FEB1110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39" creationId="{E52D12C3-179C-44BC-A960-DC77B3C2D5BB}"/>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1" creationId="{6C43C86C-B2AB-43F6-8DB1-E8E2E034DD84}"/>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2" creationId="{858FC6C5-9375-41F1-903C-AE839D5A1941}"/>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4" creationId="{142C453B-86C5-417B-A750-D4A48EF83D85}"/>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6" creationId="{160CE0CB-E554-4DC2-92E4-69427FECE7AE}"/>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7" creationId="{15A930D1-3B21-440D-B998-9AF78F4605E4}"/>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8" creationId="{A35CC6ED-1337-4DF2-925B-47FF68ACC057}"/>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49" creationId="{1E090682-0B07-475D-8945-EE11BB668EBA}"/>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0" creationId="{33F9DBD6-7397-4B3A-BBFD-AEB9BAA8F842}"/>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2" creationId="{141B8E8B-2F4D-4772-9C8A-16242B4DD334}"/>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3" creationId="{34B4314F-18F1-448F-85F9-080BF2AF2058}"/>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5" creationId="{DE0ECB19-4120-41C5-8D26-0CBF52B1A86F}"/>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6" creationId="{AD7D0FDE-DD76-4603-881A-F685DB55055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7" creationId="{49BF5126-E113-45C3-9D3B-77BEC512FECB}"/>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8" creationId="{627D8720-7D11-4A64-9B93-567964C578D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59" creationId="{CEFDEEA8-BE8A-4F5E-95D0-DA2D025E1DBF}"/>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0" creationId="{AFD7DD7E-CC9A-4AEA-8903-62B9155BA50D}"/>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1" creationId="{04769F78-8750-4B76-BB0A-1A09E2C0DDD0}"/>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3" creationId="{A422AB9C-7707-4E79-8C47-6156F4938D9C}"/>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4" creationId="{B26C18EE-A3D9-4B14-BDE9-BDAC212EBF33}"/>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5" creationId="{D26834CD-2263-46C2-94C4-F3050FD98076}"/>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6" creationId="{02A539F1-9817-4F1C-AA00-47F3F32FF2DB}"/>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7" creationId="{72CA0282-187E-4BFF-A101-CE73FC0AA227}"/>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69" creationId="{BB9622F6-4DA5-4B9E-AF88-E1113B57DFBD}"/>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0" creationId="{4B8CF3CA-69C6-4C8A-BA00-9A7A13E69BF2}"/>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1" creationId="{5AB213FB-AF45-4069-8194-D3DCD640818B}"/>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3" creationId="{09CDC1A5-1932-4375-B9AD-887DE65A5A48}"/>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4" creationId="{9939EB0F-8B71-43F3-A273-92D4CB25601F}"/>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5" creationId="{95F2D55D-70AD-4E45-95E1-C32FBF677DF6}"/>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7" creationId="{A2DE46D3-777E-44CC-A6FF-5F3AC7DD5A7F}"/>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78" creationId="{5492980E-167F-4ECD-A870-F6D8A40F6E3A}"/>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0" creationId="{A28462C9-16B2-4755-815C-9FA98E14D00C}"/>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1" creationId="{AF807F22-0124-4CB3-B520-C1021CB9B3CA}"/>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3" creationId="{368646FB-6CDE-4710-BD6F-C7885D39DECC}"/>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4" creationId="{6BD76B94-59F0-4E94-87C1-FE8D76C2602C}"/>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6" creationId="{F2314F1D-25B1-4032-A216-67EC8D0B571B}"/>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7" creationId="{B689809F-8CBF-4793-9A6B-ED51CCD94EBF}"/>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89" creationId="{0CF4F1F3-5829-4E48-BBA8-59B421C9C81D}"/>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90" creationId="{D3818445-F051-4044-B6CE-348455E71230}"/>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91" creationId="{7881816D-904E-42AB-97B6-E781A01C4F1A}"/>
          </ac:cxnSpMkLst>
        </pc:cxnChg>
        <pc:cxnChg chg="mod">
          <ac:chgData name="Moirangthem Suresh Singh [Chillibreeze]" userId="f06758bc-9008-4d0e-8b8a-e89442bfaf22" providerId="ADAL" clId="{5887346C-F8F9-42F0-A9B8-1F672A47E160}" dt="2020-07-14T12:04:32.444" v="285" actId="164"/>
          <ac:cxnSpMkLst>
            <pc:docMk/>
            <pc:sldMk cId="153953734" sldId="1930"/>
            <ac:cxnSpMk id="292" creationId="{C9E3CF25-D4F2-4EBF-9F13-494392E12824}"/>
          </ac:cxnSpMkLst>
        </pc:cxnChg>
      </pc:sldChg>
    </pc:docChg>
  </pc:docChgLst>
  <pc:docChgLst>
    <pc:chgData name="Hopefirmly Lyngdoh [Chillibreeze]" userId="01a7a686-b86c-48d4-b45c-9f5406d63a6c" providerId="ADAL" clId="{67E2A021-0F54-419A-A54D-EBDAEBBDF484}"/>
    <pc:docChg chg="modSld">
      <pc:chgData name="Hopefirmly Lyngdoh [Chillibreeze]" userId="01a7a686-b86c-48d4-b45c-9f5406d63a6c" providerId="ADAL" clId="{67E2A021-0F54-419A-A54D-EBDAEBBDF484}" dt="2020-07-10T09:23:50.945" v="0" actId="242"/>
      <pc:docMkLst>
        <pc:docMk/>
      </pc:docMkLst>
      <pc:sldChg chg="modSp mod">
        <pc:chgData name="Hopefirmly Lyngdoh [Chillibreeze]" userId="01a7a686-b86c-48d4-b45c-9f5406d63a6c" providerId="ADAL" clId="{67E2A021-0F54-419A-A54D-EBDAEBBDF484}" dt="2020-07-10T09:23:50.945" v="0" actId="242"/>
        <pc:sldMkLst>
          <pc:docMk/>
          <pc:sldMk cId="3560731283" sldId="1422"/>
        </pc:sldMkLst>
        <pc:spChg chg="mod">
          <ac:chgData name="Hopefirmly Lyngdoh [Chillibreeze]" userId="01a7a686-b86c-48d4-b45c-9f5406d63a6c" providerId="ADAL" clId="{67E2A021-0F54-419A-A54D-EBDAEBBDF484}" dt="2020-07-10T09:23:50.945" v="0" actId="242"/>
          <ac:spMkLst>
            <pc:docMk/>
            <pc:sldMk cId="3560731283" sldId="1422"/>
            <ac:spMk id="2" creationId="{06456474-6022-48BB-A434-CF09068ED1E2}"/>
          </ac:spMkLst>
        </pc:spChg>
      </pc:sldChg>
    </pc:docChg>
  </pc:docChgLst>
  <pc:docChgLst>
    <pc:chgData name="Banisha Rynjah [Chillibreeze]" userId="661f8fbd-f985-4a9b-ba91-9d63a69eeb98" providerId="ADAL" clId="{62DC60C1-763F-422F-AE52-DFA5EB9919BE}"/>
    <pc:docChg chg="undo custSel modSld">
      <pc:chgData name="Banisha Rynjah [Chillibreeze]" userId="661f8fbd-f985-4a9b-ba91-9d63a69eeb98" providerId="ADAL" clId="{62DC60C1-763F-422F-AE52-DFA5EB9919BE}" dt="2020-07-13T06:00:30.970" v="155" actId="1037"/>
      <pc:docMkLst>
        <pc:docMk/>
      </pc:docMkLst>
      <pc:sldChg chg="addSp delSp modSp mod">
        <pc:chgData name="Banisha Rynjah [Chillibreeze]" userId="661f8fbd-f985-4a9b-ba91-9d63a69eeb98" providerId="ADAL" clId="{62DC60C1-763F-422F-AE52-DFA5EB9919BE}" dt="2020-07-13T04:12:31.709" v="128" actId="478"/>
        <pc:sldMkLst>
          <pc:docMk/>
          <pc:sldMk cId="607474371" sldId="1894"/>
        </pc:sldMkLst>
        <pc:spChg chg="add del mod">
          <ac:chgData name="Banisha Rynjah [Chillibreeze]" userId="661f8fbd-f985-4a9b-ba91-9d63a69eeb98" providerId="ADAL" clId="{62DC60C1-763F-422F-AE52-DFA5EB9919BE}" dt="2020-07-13T04:12:31.709" v="128" actId="478"/>
          <ac:spMkLst>
            <pc:docMk/>
            <pc:sldMk cId="607474371" sldId="1894"/>
            <ac:spMk id="2" creationId="{5548FD8C-06AD-4E05-8C56-201AF27668C6}"/>
          </ac:spMkLst>
        </pc:spChg>
        <pc:spChg chg="mod">
          <ac:chgData name="Banisha Rynjah [Chillibreeze]" userId="661f8fbd-f985-4a9b-ba91-9d63a69eeb98" providerId="ADAL" clId="{62DC60C1-763F-422F-AE52-DFA5EB9919BE}" dt="2020-07-13T04:04:30.861" v="87"/>
          <ac:spMkLst>
            <pc:docMk/>
            <pc:sldMk cId="607474371" sldId="1894"/>
            <ac:spMk id="3" creationId="{DF8E47B4-B13A-4B8E-9E26-5F82F82514B6}"/>
          </ac:spMkLst>
        </pc:spChg>
      </pc:sldChg>
      <pc:sldChg chg="modSp mod">
        <pc:chgData name="Banisha Rynjah [Chillibreeze]" userId="661f8fbd-f985-4a9b-ba91-9d63a69eeb98" providerId="ADAL" clId="{62DC60C1-763F-422F-AE52-DFA5EB9919BE}" dt="2020-07-13T06:00:30.970" v="155" actId="1037"/>
        <pc:sldMkLst>
          <pc:docMk/>
          <pc:sldMk cId="2066525541" sldId="1896"/>
        </pc:sldMkLst>
        <pc:spChg chg="mod">
          <ac:chgData name="Banisha Rynjah [Chillibreeze]" userId="661f8fbd-f985-4a9b-ba91-9d63a69eeb98" providerId="ADAL" clId="{62DC60C1-763F-422F-AE52-DFA5EB9919BE}" dt="2020-07-13T04:02:46.132" v="81"/>
          <ac:spMkLst>
            <pc:docMk/>
            <pc:sldMk cId="2066525541" sldId="1896"/>
            <ac:spMk id="2" creationId="{8B7D2504-CD52-4530-95A0-64324BCD7B4B}"/>
          </ac:spMkLst>
        </pc:spChg>
        <pc:spChg chg="mod">
          <ac:chgData name="Banisha Rynjah [Chillibreeze]" userId="661f8fbd-f985-4a9b-ba91-9d63a69eeb98" providerId="ADAL" clId="{62DC60C1-763F-422F-AE52-DFA5EB9919BE}" dt="2020-07-13T06:00:30.970" v="155" actId="1037"/>
          <ac:spMkLst>
            <pc:docMk/>
            <pc:sldMk cId="2066525541" sldId="1896"/>
            <ac:spMk id="4" creationId="{83E3C4FC-7EDA-4F38-8431-ED1999BF3ADA}"/>
          </ac:spMkLst>
        </pc:spChg>
        <pc:spChg chg="mod">
          <ac:chgData name="Banisha Rynjah [Chillibreeze]" userId="661f8fbd-f985-4a9b-ba91-9d63a69eeb98" providerId="ADAL" clId="{62DC60C1-763F-422F-AE52-DFA5EB9919BE}" dt="2020-07-13T06:00:07.297" v="145" actId="1037"/>
          <ac:spMkLst>
            <pc:docMk/>
            <pc:sldMk cId="2066525541" sldId="1896"/>
            <ac:spMk id="7" creationId="{9752C17C-BDCB-4285-AF03-B41089526ED5}"/>
          </ac:spMkLst>
        </pc:spChg>
        <pc:spChg chg="mod">
          <ac:chgData name="Banisha Rynjah [Chillibreeze]" userId="661f8fbd-f985-4a9b-ba91-9d63a69eeb98" providerId="ADAL" clId="{62DC60C1-763F-422F-AE52-DFA5EB9919BE}" dt="2020-07-13T04:03:23.028" v="85" actId="1076"/>
          <ac:spMkLst>
            <pc:docMk/>
            <pc:sldMk cId="2066525541" sldId="1896"/>
            <ac:spMk id="11" creationId="{8C247878-101D-4DD8-956C-2CCEF1CDC25E}"/>
          </ac:spMkLst>
        </pc:spChg>
      </pc:sldChg>
      <pc:sldChg chg="modSp">
        <pc:chgData name="Banisha Rynjah [Chillibreeze]" userId="661f8fbd-f985-4a9b-ba91-9d63a69eeb98" providerId="ADAL" clId="{62DC60C1-763F-422F-AE52-DFA5EB9919BE}" dt="2020-07-13T04:01:55.833" v="67"/>
        <pc:sldMkLst>
          <pc:docMk/>
          <pc:sldMk cId="1738091041" sldId="1897"/>
        </pc:sldMkLst>
        <pc:spChg chg="mod">
          <ac:chgData name="Banisha Rynjah [Chillibreeze]" userId="661f8fbd-f985-4a9b-ba91-9d63a69eeb98" providerId="ADAL" clId="{62DC60C1-763F-422F-AE52-DFA5EB9919BE}" dt="2020-07-13T04:01:55.833" v="67"/>
          <ac:spMkLst>
            <pc:docMk/>
            <pc:sldMk cId="1738091041" sldId="1897"/>
            <ac:spMk id="4" creationId="{0CD8665D-5A50-4F07-9D33-48CCD3FD74C7}"/>
          </ac:spMkLst>
        </pc:spChg>
      </pc:sldChg>
      <pc:sldChg chg="modSp mod">
        <pc:chgData name="Banisha Rynjah [Chillibreeze]" userId="661f8fbd-f985-4a9b-ba91-9d63a69eeb98" providerId="ADAL" clId="{62DC60C1-763F-422F-AE52-DFA5EB9919BE}" dt="2020-07-13T05:41:09.594" v="130" actId="14100"/>
        <pc:sldMkLst>
          <pc:docMk/>
          <pc:sldMk cId="2275719104" sldId="1898"/>
        </pc:sldMkLst>
        <pc:spChg chg="mod">
          <ac:chgData name="Banisha Rynjah [Chillibreeze]" userId="661f8fbd-f985-4a9b-ba91-9d63a69eeb98" providerId="ADAL" clId="{62DC60C1-763F-422F-AE52-DFA5EB9919BE}" dt="2020-07-13T04:01:25.732" v="63" actId="207"/>
          <ac:spMkLst>
            <pc:docMk/>
            <pc:sldMk cId="2275719104" sldId="1898"/>
            <ac:spMk id="12" creationId="{BC31C4AB-A244-41E6-98DE-A031783ED9DF}"/>
          </ac:spMkLst>
        </pc:spChg>
        <pc:spChg chg="mod">
          <ac:chgData name="Banisha Rynjah [Chillibreeze]" userId="661f8fbd-f985-4a9b-ba91-9d63a69eeb98" providerId="ADAL" clId="{62DC60C1-763F-422F-AE52-DFA5EB9919BE}" dt="2020-07-13T04:01:23.499" v="62" actId="207"/>
          <ac:spMkLst>
            <pc:docMk/>
            <pc:sldMk cId="2275719104" sldId="1898"/>
            <ac:spMk id="16" creationId="{846A9978-7ADC-4972-BE34-CAB128C299CF}"/>
          </ac:spMkLst>
        </pc:spChg>
        <pc:spChg chg="mod">
          <ac:chgData name="Banisha Rynjah [Chillibreeze]" userId="661f8fbd-f985-4a9b-ba91-9d63a69eeb98" providerId="ADAL" clId="{62DC60C1-763F-422F-AE52-DFA5EB9919BE}" dt="2020-07-13T04:01:21.121" v="61" actId="207"/>
          <ac:spMkLst>
            <pc:docMk/>
            <pc:sldMk cId="2275719104" sldId="1898"/>
            <ac:spMk id="19" creationId="{362ADF37-217C-4E63-B1A5-CDEAA2D8697E}"/>
          </ac:spMkLst>
        </pc:spChg>
        <pc:spChg chg="mod">
          <ac:chgData name="Banisha Rynjah [Chillibreeze]" userId="661f8fbd-f985-4a9b-ba91-9d63a69eeb98" providerId="ADAL" clId="{62DC60C1-763F-422F-AE52-DFA5EB9919BE}" dt="2020-07-13T04:01:17.616" v="60" actId="207"/>
          <ac:spMkLst>
            <pc:docMk/>
            <pc:sldMk cId="2275719104" sldId="1898"/>
            <ac:spMk id="22" creationId="{30DC967E-DCB9-418B-A0BC-25867ABD0A09}"/>
          </ac:spMkLst>
        </pc:spChg>
        <pc:grpChg chg="mod">
          <ac:chgData name="Banisha Rynjah [Chillibreeze]" userId="661f8fbd-f985-4a9b-ba91-9d63a69eeb98" providerId="ADAL" clId="{62DC60C1-763F-422F-AE52-DFA5EB9919BE}" dt="2020-07-13T05:41:09.594" v="130" actId="14100"/>
          <ac:grpSpMkLst>
            <pc:docMk/>
            <pc:sldMk cId="2275719104" sldId="1898"/>
            <ac:grpSpMk id="2" creationId="{ADA0FAF3-ACC5-4D34-B154-F23362498D11}"/>
          </ac:grpSpMkLst>
        </pc:grpChg>
        <pc:grpChg chg="mod">
          <ac:chgData name="Banisha Rynjah [Chillibreeze]" userId="661f8fbd-f985-4a9b-ba91-9d63a69eeb98" providerId="ADAL" clId="{62DC60C1-763F-422F-AE52-DFA5EB9919BE}" dt="2020-07-13T05:41:09.594" v="130" actId="14100"/>
          <ac:grpSpMkLst>
            <pc:docMk/>
            <pc:sldMk cId="2275719104" sldId="1898"/>
            <ac:grpSpMk id="3" creationId="{0A6FB9E9-74BE-4D34-AE8E-42423DCAB971}"/>
          </ac:grpSpMkLst>
        </pc:grpChg>
        <pc:grpChg chg="mod">
          <ac:chgData name="Banisha Rynjah [Chillibreeze]" userId="661f8fbd-f985-4a9b-ba91-9d63a69eeb98" providerId="ADAL" clId="{62DC60C1-763F-422F-AE52-DFA5EB9919BE}" dt="2020-07-13T05:41:09.594" v="130" actId="14100"/>
          <ac:grpSpMkLst>
            <pc:docMk/>
            <pc:sldMk cId="2275719104" sldId="1898"/>
            <ac:grpSpMk id="4" creationId="{55FEEA69-0400-477A-8981-6B1E96FCB17C}"/>
          </ac:grpSpMkLst>
        </pc:grpChg>
        <pc:grpChg chg="mod">
          <ac:chgData name="Banisha Rynjah [Chillibreeze]" userId="661f8fbd-f985-4a9b-ba91-9d63a69eeb98" providerId="ADAL" clId="{62DC60C1-763F-422F-AE52-DFA5EB9919BE}" dt="2020-07-13T05:41:09.594" v="130" actId="14100"/>
          <ac:grpSpMkLst>
            <pc:docMk/>
            <pc:sldMk cId="2275719104" sldId="1898"/>
            <ac:grpSpMk id="7" creationId="{EC4F05B5-A686-4E50-99AA-AA089DBBB993}"/>
          </ac:grpSpMkLst>
        </pc:grpChg>
      </pc:sldChg>
      <pc:sldChg chg="modSp mod">
        <pc:chgData name="Banisha Rynjah [Chillibreeze]" userId="661f8fbd-f985-4a9b-ba91-9d63a69eeb98" providerId="ADAL" clId="{62DC60C1-763F-422F-AE52-DFA5EB9919BE}" dt="2020-07-13T05:42:12.005" v="139" actId="12789"/>
        <pc:sldMkLst>
          <pc:docMk/>
          <pc:sldMk cId="316322398" sldId="1899"/>
        </pc:sldMkLst>
        <pc:spChg chg="mod">
          <ac:chgData name="Banisha Rynjah [Chillibreeze]" userId="661f8fbd-f985-4a9b-ba91-9d63a69eeb98" providerId="ADAL" clId="{62DC60C1-763F-422F-AE52-DFA5EB9919BE}" dt="2020-07-13T03:59:03.451" v="55"/>
          <ac:spMkLst>
            <pc:docMk/>
            <pc:sldMk cId="316322398" sldId="1899"/>
            <ac:spMk id="2" creationId="{5F359BF1-DFBD-478C-ACA3-333D99FCFEDF}"/>
          </ac:spMkLst>
        </pc:spChg>
        <pc:spChg chg="mod">
          <ac:chgData name="Banisha Rynjah [Chillibreeze]" userId="661f8fbd-f985-4a9b-ba91-9d63a69eeb98" providerId="ADAL" clId="{62DC60C1-763F-422F-AE52-DFA5EB9919BE}" dt="2020-07-13T03:58:05.277" v="47" actId="207"/>
          <ac:spMkLst>
            <pc:docMk/>
            <pc:sldMk cId="316322398" sldId="1899"/>
            <ac:spMk id="12" creationId="{5E4225C8-7C14-4EB3-AAED-8B9908BE8523}"/>
          </ac:spMkLst>
        </pc:spChg>
        <pc:spChg chg="mod">
          <ac:chgData name="Banisha Rynjah [Chillibreeze]" userId="661f8fbd-f985-4a9b-ba91-9d63a69eeb98" providerId="ADAL" clId="{62DC60C1-763F-422F-AE52-DFA5EB9919BE}" dt="2020-07-13T03:58:18.520" v="48" actId="207"/>
          <ac:spMkLst>
            <pc:docMk/>
            <pc:sldMk cId="316322398" sldId="1899"/>
            <ac:spMk id="15" creationId="{925F2639-B11B-42D5-BE95-C65DDBA04DAF}"/>
          </ac:spMkLst>
        </pc:spChg>
        <pc:spChg chg="mod">
          <ac:chgData name="Banisha Rynjah [Chillibreeze]" userId="661f8fbd-f985-4a9b-ba91-9d63a69eeb98" providerId="ADAL" clId="{62DC60C1-763F-422F-AE52-DFA5EB9919BE}" dt="2020-07-13T03:58:27.216" v="49" actId="207"/>
          <ac:spMkLst>
            <pc:docMk/>
            <pc:sldMk cId="316322398" sldId="1899"/>
            <ac:spMk id="17" creationId="{353DD7B7-C169-4677-A7CA-577D150F520B}"/>
          </ac:spMkLst>
        </pc:spChg>
        <pc:spChg chg="mod">
          <ac:chgData name="Banisha Rynjah [Chillibreeze]" userId="661f8fbd-f985-4a9b-ba91-9d63a69eeb98" providerId="ADAL" clId="{62DC60C1-763F-422F-AE52-DFA5EB9919BE}" dt="2020-07-13T03:58:33.896" v="50" actId="207"/>
          <ac:spMkLst>
            <pc:docMk/>
            <pc:sldMk cId="316322398" sldId="1899"/>
            <ac:spMk id="18" creationId="{E1A96A32-DA59-47EC-AA16-88DA3DF33AD5}"/>
          </ac:spMkLst>
        </pc:spChg>
        <pc:spChg chg="mod">
          <ac:chgData name="Banisha Rynjah [Chillibreeze]" userId="661f8fbd-f985-4a9b-ba91-9d63a69eeb98" providerId="ADAL" clId="{62DC60C1-763F-422F-AE52-DFA5EB9919BE}" dt="2020-07-13T03:58:37.350" v="51" actId="207"/>
          <ac:spMkLst>
            <pc:docMk/>
            <pc:sldMk cId="316322398" sldId="1899"/>
            <ac:spMk id="21" creationId="{1791D2D5-9053-4BB0-880E-10B39239412E}"/>
          </ac:spMkLst>
        </pc:spChg>
        <pc:spChg chg="mod">
          <ac:chgData name="Banisha Rynjah [Chillibreeze]" userId="661f8fbd-f985-4a9b-ba91-9d63a69eeb98" providerId="ADAL" clId="{62DC60C1-763F-422F-AE52-DFA5EB9919BE}" dt="2020-07-13T05:42:12.005" v="139" actId="12789"/>
          <ac:spMkLst>
            <pc:docMk/>
            <pc:sldMk cId="316322398" sldId="1899"/>
            <ac:spMk id="22" creationId="{71166B4D-5165-4980-849C-78CE9864B0BA}"/>
          </ac:spMkLst>
        </pc:spChg>
        <pc:spChg chg="mod">
          <ac:chgData name="Banisha Rynjah [Chillibreeze]" userId="661f8fbd-f985-4a9b-ba91-9d63a69eeb98" providerId="ADAL" clId="{62DC60C1-763F-422F-AE52-DFA5EB9919BE}" dt="2020-07-13T05:42:09.357" v="138" actId="12789"/>
          <ac:spMkLst>
            <pc:docMk/>
            <pc:sldMk cId="316322398" sldId="1899"/>
            <ac:spMk id="23" creationId="{F0FAC181-45C6-4577-8FDD-7B5045E12697}"/>
          </ac:spMkLst>
        </pc:spChg>
        <pc:spChg chg="mod">
          <ac:chgData name="Banisha Rynjah [Chillibreeze]" userId="661f8fbd-f985-4a9b-ba91-9d63a69eeb98" providerId="ADAL" clId="{62DC60C1-763F-422F-AE52-DFA5EB9919BE}" dt="2020-07-13T05:42:06.421" v="137" actId="12789"/>
          <ac:spMkLst>
            <pc:docMk/>
            <pc:sldMk cId="316322398" sldId="1899"/>
            <ac:spMk id="24" creationId="{D4B9FBCF-9A12-4A69-8DDB-23379712986A}"/>
          </ac:spMkLst>
        </pc:spChg>
        <pc:spChg chg="mod">
          <ac:chgData name="Banisha Rynjah [Chillibreeze]" userId="661f8fbd-f985-4a9b-ba91-9d63a69eeb98" providerId="ADAL" clId="{62DC60C1-763F-422F-AE52-DFA5EB9919BE}" dt="2020-07-13T05:42:03.238" v="136" actId="12789"/>
          <ac:spMkLst>
            <pc:docMk/>
            <pc:sldMk cId="316322398" sldId="1899"/>
            <ac:spMk id="25" creationId="{6ADE8E4A-57C5-4427-B789-5E92B52D053F}"/>
          </ac:spMkLst>
        </pc:spChg>
        <pc:spChg chg="mod">
          <ac:chgData name="Banisha Rynjah [Chillibreeze]" userId="661f8fbd-f985-4a9b-ba91-9d63a69eeb98" providerId="ADAL" clId="{62DC60C1-763F-422F-AE52-DFA5EB9919BE}" dt="2020-07-13T03:57:35.901" v="42" actId="1582"/>
          <ac:spMkLst>
            <pc:docMk/>
            <pc:sldMk cId="316322398" sldId="1899"/>
            <ac:spMk id="31" creationId="{683ABDD8-20A4-411A-AC16-AA197EBF8296}"/>
          </ac:spMkLst>
        </pc:spChg>
        <pc:spChg chg="mod">
          <ac:chgData name="Banisha Rynjah [Chillibreeze]" userId="661f8fbd-f985-4a9b-ba91-9d63a69eeb98" providerId="ADAL" clId="{62DC60C1-763F-422F-AE52-DFA5EB9919BE}" dt="2020-07-13T05:42:00.286" v="135" actId="12789"/>
          <ac:spMkLst>
            <pc:docMk/>
            <pc:sldMk cId="316322398" sldId="1899"/>
            <ac:spMk id="33" creationId="{F5F1CBF7-1FF6-4873-B21E-F7FD9231AC6F}"/>
          </ac:spMkLst>
        </pc:spChg>
        <pc:grpChg chg="mod">
          <ac:chgData name="Banisha Rynjah [Chillibreeze]" userId="661f8fbd-f985-4a9b-ba91-9d63a69eeb98" providerId="ADAL" clId="{62DC60C1-763F-422F-AE52-DFA5EB9919BE}" dt="2020-07-13T05:42:00.286" v="135" actId="12789"/>
          <ac:grpSpMkLst>
            <pc:docMk/>
            <pc:sldMk cId="316322398" sldId="1899"/>
            <ac:grpSpMk id="40" creationId="{E63C8F14-D015-42AE-B729-EADF53A7E413}"/>
          </ac:grpSpMkLst>
        </pc:grpChg>
        <pc:grpChg chg="mod">
          <ac:chgData name="Banisha Rynjah [Chillibreeze]" userId="661f8fbd-f985-4a9b-ba91-9d63a69eeb98" providerId="ADAL" clId="{62DC60C1-763F-422F-AE52-DFA5EB9919BE}" dt="2020-07-13T05:42:03.238" v="136" actId="12789"/>
          <ac:grpSpMkLst>
            <pc:docMk/>
            <pc:sldMk cId="316322398" sldId="1899"/>
            <ac:grpSpMk id="41" creationId="{C022E760-9576-4078-878E-EE203FC94A11}"/>
          </ac:grpSpMkLst>
        </pc:grpChg>
        <pc:grpChg chg="mod">
          <ac:chgData name="Banisha Rynjah [Chillibreeze]" userId="661f8fbd-f985-4a9b-ba91-9d63a69eeb98" providerId="ADAL" clId="{62DC60C1-763F-422F-AE52-DFA5EB9919BE}" dt="2020-07-13T05:42:06.421" v="137" actId="12789"/>
          <ac:grpSpMkLst>
            <pc:docMk/>
            <pc:sldMk cId="316322398" sldId="1899"/>
            <ac:grpSpMk id="42" creationId="{7A33A82A-A89D-446A-9308-566A987DC732}"/>
          </ac:grpSpMkLst>
        </pc:grpChg>
        <pc:grpChg chg="mod">
          <ac:chgData name="Banisha Rynjah [Chillibreeze]" userId="661f8fbd-f985-4a9b-ba91-9d63a69eeb98" providerId="ADAL" clId="{62DC60C1-763F-422F-AE52-DFA5EB9919BE}" dt="2020-07-13T05:42:09.357" v="138" actId="12789"/>
          <ac:grpSpMkLst>
            <pc:docMk/>
            <pc:sldMk cId="316322398" sldId="1899"/>
            <ac:grpSpMk id="43" creationId="{033B323B-518E-4088-B6AD-E9502EAE76C0}"/>
          </ac:grpSpMkLst>
        </pc:grpChg>
        <pc:grpChg chg="mod">
          <ac:chgData name="Banisha Rynjah [Chillibreeze]" userId="661f8fbd-f985-4a9b-ba91-9d63a69eeb98" providerId="ADAL" clId="{62DC60C1-763F-422F-AE52-DFA5EB9919BE}" dt="2020-07-13T05:42:12.005" v="139" actId="12789"/>
          <ac:grpSpMkLst>
            <pc:docMk/>
            <pc:sldMk cId="316322398" sldId="1899"/>
            <ac:grpSpMk id="44" creationId="{AE84F447-5509-46EC-86D2-74A1A157353C}"/>
          </ac:grpSpMkLst>
        </pc:grpChg>
      </pc:sldChg>
      <pc:sldChg chg="delSp modSp mod">
        <pc:chgData name="Banisha Rynjah [Chillibreeze]" userId="661f8fbd-f985-4a9b-ba91-9d63a69eeb98" providerId="ADAL" clId="{62DC60C1-763F-422F-AE52-DFA5EB9919BE}" dt="2020-07-13T05:59:10.747" v="142" actId="14100"/>
        <pc:sldMkLst>
          <pc:docMk/>
          <pc:sldMk cId="632175595" sldId="1902"/>
        </pc:sldMkLst>
        <pc:spChg chg="mod">
          <ac:chgData name="Banisha Rynjah [Chillibreeze]" userId="661f8fbd-f985-4a9b-ba91-9d63a69eeb98" providerId="ADAL" clId="{62DC60C1-763F-422F-AE52-DFA5EB9919BE}" dt="2020-07-13T05:59:10.747" v="142" actId="14100"/>
          <ac:spMkLst>
            <pc:docMk/>
            <pc:sldMk cId="632175595" sldId="1902"/>
            <ac:spMk id="3" creationId="{1989741A-693F-43CE-88F8-40DE3C2495C0}"/>
          </ac:spMkLst>
        </pc:spChg>
        <pc:spChg chg="mod">
          <ac:chgData name="Banisha Rynjah [Chillibreeze]" userId="661f8fbd-f985-4a9b-ba91-9d63a69eeb98" providerId="ADAL" clId="{62DC60C1-763F-422F-AE52-DFA5EB9919BE}" dt="2020-07-13T05:58:55.797" v="140" actId="165"/>
          <ac:spMkLst>
            <pc:docMk/>
            <pc:sldMk cId="632175595" sldId="1902"/>
            <ac:spMk id="19" creationId="{BFE4E602-0969-449B-BCE3-51E20824807B}"/>
          </ac:spMkLst>
        </pc:spChg>
        <pc:spChg chg="mod">
          <ac:chgData name="Banisha Rynjah [Chillibreeze]" userId="661f8fbd-f985-4a9b-ba91-9d63a69eeb98" providerId="ADAL" clId="{62DC60C1-763F-422F-AE52-DFA5EB9919BE}" dt="2020-07-13T05:58:55.797" v="140" actId="165"/>
          <ac:spMkLst>
            <pc:docMk/>
            <pc:sldMk cId="632175595" sldId="1902"/>
            <ac:spMk id="20" creationId="{FFADB245-8F66-4C34-984C-31A3EA18020A}"/>
          </ac:spMkLst>
        </pc:spChg>
        <pc:spChg chg="mod topLvl">
          <ac:chgData name="Banisha Rynjah [Chillibreeze]" userId="661f8fbd-f985-4a9b-ba91-9d63a69eeb98" providerId="ADAL" clId="{62DC60C1-763F-422F-AE52-DFA5EB9919BE}" dt="2020-07-13T05:59:06.779" v="141" actId="14100"/>
          <ac:spMkLst>
            <pc:docMk/>
            <pc:sldMk cId="632175595" sldId="1902"/>
            <ac:spMk id="23" creationId="{ECB7A654-4984-4062-85E4-65D5ADFCFE7F}"/>
          </ac:spMkLst>
        </pc:spChg>
        <pc:spChg chg="mod">
          <ac:chgData name="Banisha Rynjah [Chillibreeze]" userId="661f8fbd-f985-4a9b-ba91-9d63a69eeb98" providerId="ADAL" clId="{62DC60C1-763F-422F-AE52-DFA5EB9919BE}" dt="2020-07-13T05:59:06.779" v="141" actId="14100"/>
          <ac:spMkLst>
            <pc:docMk/>
            <pc:sldMk cId="632175595" sldId="1902"/>
            <ac:spMk id="28" creationId="{0C628B34-48F2-43B1-ADC6-BF2793752A76}"/>
          </ac:spMkLst>
        </pc:spChg>
        <pc:grpChg chg="del">
          <ac:chgData name="Banisha Rynjah [Chillibreeze]" userId="661f8fbd-f985-4a9b-ba91-9d63a69eeb98" providerId="ADAL" clId="{62DC60C1-763F-422F-AE52-DFA5EB9919BE}" dt="2020-07-13T05:58:55.797" v="140" actId="165"/>
          <ac:grpSpMkLst>
            <pc:docMk/>
            <pc:sldMk cId="632175595" sldId="1902"/>
            <ac:grpSpMk id="6" creationId="{02A4922F-5BC6-4458-AF37-422793F7A74B}"/>
          </ac:grpSpMkLst>
        </pc:grpChg>
        <pc:grpChg chg="mod topLvl">
          <ac:chgData name="Banisha Rynjah [Chillibreeze]" userId="661f8fbd-f985-4a9b-ba91-9d63a69eeb98" providerId="ADAL" clId="{62DC60C1-763F-422F-AE52-DFA5EB9919BE}" dt="2020-07-13T05:58:55.797" v="140" actId="165"/>
          <ac:grpSpMkLst>
            <pc:docMk/>
            <pc:sldMk cId="632175595" sldId="1902"/>
            <ac:grpSpMk id="18" creationId="{1CF3C1C7-A7F8-4A2C-B9BD-9B8E356C64FC}"/>
          </ac:grpSpMkLst>
        </pc:grpChg>
      </pc:sldChg>
      <pc:sldChg chg="addSp delSp modSp">
        <pc:chgData name="Banisha Rynjah [Chillibreeze]" userId="661f8fbd-f985-4a9b-ba91-9d63a69eeb98" providerId="ADAL" clId="{62DC60C1-763F-422F-AE52-DFA5EB9919BE}" dt="2020-07-13T05:59:48.409" v="144" actId="164"/>
        <pc:sldMkLst>
          <pc:docMk/>
          <pc:sldMk cId="1134275012" sldId="1903"/>
        </pc:sldMkLst>
        <pc:spChg chg="mod topLvl">
          <ac:chgData name="Banisha Rynjah [Chillibreeze]" userId="661f8fbd-f985-4a9b-ba91-9d63a69eeb98" providerId="ADAL" clId="{62DC60C1-763F-422F-AE52-DFA5EB9919BE}" dt="2020-07-13T05:59:48.409" v="144" actId="164"/>
          <ac:spMkLst>
            <pc:docMk/>
            <pc:sldMk cId="1134275012" sldId="1903"/>
            <ac:spMk id="3" creationId="{8C7D431A-5CE6-43FE-B87B-D9008B6193C9}"/>
          </ac:spMkLst>
        </pc:spChg>
        <pc:spChg chg="mod">
          <ac:chgData name="Banisha Rynjah [Chillibreeze]" userId="661f8fbd-f985-4a9b-ba91-9d63a69eeb98" providerId="ADAL" clId="{62DC60C1-763F-422F-AE52-DFA5EB9919BE}" dt="2020-07-13T05:59:35.059" v="143" actId="165"/>
          <ac:spMkLst>
            <pc:docMk/>
            <pc:sldMk cId="1134275012" sldId="1903"/>
            <ac:spMk id="23" creationId="{541A513C-686E-4B1F-83FA-DFBAC922420D}"/>
          </ac:spMkLst>
        </pc:spChg>
        <pc:spChg chg="mod">
          <ac:chgData name="Banisha Rynjah [Chillibreeze]" userId="661f8fbd-f985-4a9b-ba91-9d63a69eeb98" providerId="ADAL" clId="{62DC60C1-763F-422F-AE52-DFA5EB9919BE}" dt="2020-07-13T05:59:35.059" v="143" actId="165"/>
          <ac:spMkLst>
            <pc:docMk/>
            <pc:sldMk cId="1134275012" sldId="1903"/>
            <ac:spMk id="28" creationId="{09A7184F-C143-4E9E-9678-0C008EF872CC}"/>
          </ac:spMkLst>
        </pc:spChg>
        <pc:spChg chg="mod">
          <ac:chgData name="Banisha Rynjah [Chillibreeze]" userId="661f8fbd-f985-4a9b-ba91-9d63a69eeb98" providerId="ADAL" clId="{62DC60C1-763F-422F-AE52-DFA5EB9919BE}" dt="2020-07-13T05:59:35.059" v="143" actId="165"/>
          <ac:spMkLst>
            <pc:docMk/>
            <pc:sldMk cId="1134275012" sldId="1903"/>
            <ac:spMk id="29" creationId="{8275A398-F282-4A81-875E-423B9FD96189}"/>
          </ac:spMkLst>
        </pc:spChg>
        <pc:spChg chg="mod">
          <ac:chgData name="Banisha Rynjah [Chillibreeze]" userId="661f8fbd-f985-4a9b-ba91-9d63a69eeb98" providerId="ADAL" clId="{62DC60C1-763F-422F-AE52-DFA5EB9919BE}" dt="2020-07-13T05:59:35.059" v="143" actId="165"/>
          <ac:spMkLst>
            <pc:docMk/>
            <pc:sldMk cId="1134275012" sldId="1903"/>
            <ac:spMk id="32" creationId="{D992607E-AA44-4C6A-A0C7-23DBB6AC0333}"/>
          </ac:spMkLst>
        </pc:spChg>
        <pc:spChg chg="mod">
          <ac:chgData name="Banisha Rynjah [Chillibreeze]" userId="661f8fbd-f985-4a9b-ba91-9d63a69eeb98" providerId="ADAL" clId="{62DC60C1-763F-422F-AE52-DFA5EB9919BE}" dt="2020-07-13T05:59:35.059" v="143" actId="165"/>
          <ac:spMkLst>
            <pc:docMk/>
            <pc:sldMk cId="1134275012" sldId="1903"/>
            <ac:spMk id="33" creationId="{6CEEEFB7-6E19-4263-ABCB-2BAB6272AB85}"/>
          </ac:spMkLst>
        </pc:spChg>
        <pc:spChg chg="mod">
          <ac:chgData name="Banisha Rynjah [Chillibreeze]" userId="661f8fbd-f985-4a9b-ba91-9d63a69eeb98" providerId="ADAL" clId="{62DC60C1-763F-422F-AE52-DFA5EB9919BE}" dt="2020-07-13T05:59:35.059" v="143" actId="165"/>
          <ac:spMkLst>
            <pc:docMk/>
            <pc:sldMk cId="1134275012" sldId="1903"/>
            <ac:spMk id="34" creationId="{9CB3565A-4E61-45A4-98D7-815273718D8E}"/>
          </ac:spMkLst>
        </pc:spChg>
        <pc:spChg chg="mod">
          <ac:chgData name="Banisha Rynjah [Chillibreeze]" userId="661f8fbd-f985-4a9b-ba91-9d63a69eeb98" providerId="ADAL" clId="{62DC60C1-763F-422F-AE52-DFA5EB9919BE}" dt="2020-07-13T05:59:35.059" v="143" actId="165"/>
          <ac:spMkLst>
            <pc:docMk/>
            <pc:sldMk cId="1134275012" sldId="1903"/>
            <ac:spMk id="35" creationId="{68960AC2-2445-40ED-A43D-846A4ABBE1BA}"/>
          </ac:spMkLst>
        </pc:spChg>
        <pc:spChg chg="mod">
          <ac:chgData name="Banisha Rynjah [Chillibreeze]" userId="661f8fbd-f985-4a9b-ba91-9d63a69eeb98" providerId="ADAL" clId="{62DC60C1-763F-422F-AE52-DFA5EB9919BE}" dt="2020-07-13T05:59:35.059" v="143" actId="165"/>
          <ac:spMkLst>
            <pc:docMk/>
            <pc:sldMk cId="1134275012" sldId="1903"/>
            <ac:spMk id="36" creationId="{F09A48FE-171D-4D6C-BEDB-4094E359E7ED}"/>
          </ac:spMkLst>
        </pc:spChg>
        <pc:spChg chg="mod">
          <ac:chgData name="Banisha Rynjah [Chillibreeze]" userId="661f8fbd-f985-4a9b-ba91-9d63a69eeb98" providerId="ADAL" clId="{62DC60C1-763F-422F-AE52-DFA5EB9919BE}" dt="2020-07-13T05:59:35.059" v="143" actId="165"/>
          <ac:spMkLst>
            <pc:docMk/>
            <pc:sldMk cId="1134275012" sldId="1903"/>
            <ac:spMk id="37" creationId="{957AB4E2-A723-4BCA-A5D8-C61EED833002}"/>
          </ac:spMkLst>
        </pc:spChg>
        <pc:spChg chg="mod">
          <ac:chgData name="Banisha Rynjah [Chillibreeze]" userId="661f8fbd-f985-4a9b-ba91-9d63a69eeb98" providerId="ADAL" clId="{62DC60C1-763F-422F-AE52-DFA5EB9919BE}" dt="2020-07-13T05:59:35.059" v="143" actId="165"/>
          <ac:spMkLst>
            <pc:docMk/>
            <pc:sldMk cId="1134275012" sldId="1903"/>
            <ac:spMk id="38" creationId="{94979928-5990-407F-922B-9008359DE740}"/>
          </ac:spMkLst>
        </pc:spChg>
        <pc:spChg chg="mod">
          <ac:chgData name="Banisha Rynjah [Chillibreeze]" userId="661f8fbd-f985-4a9b-ba91-9d63a69eeb98" providerId="ADAL" clId="{62DC60C1-763F-422F-AE52-DFA5EB9919BE}" dt="2020-07-13T05:59:35.059" v="143" actId="165"/>
          <ac:spMkLst>
            <pc:docMk/>
            <pc:sldMk cId="1134275012" sldId="1903"/>
            <ac:spMk id="39" creationId="{C61060C0-B92E-47DF-BBCF-137FDDE8EEDB}"/>
          </ac:spMkLst>
        </pc:spChg>
        <pc:spChg chg="mod">
          <ac:chgData name="Banisha Rynjah [Chillibreeze]" userId="661f8fbd-f985-4a9b-ba91-9d63a69eeb98" providerId="ADAL" clId="{62DC60C1-763F-422F-AE52-DFA5EB9919BE}" dt="2020-07-13T05:59:35.059" v="143" actId="165"/>
          <ac:spMkLst>
            <pc:docMk/>
            <pc:sldMk cId="1134275012" sldId="1903"/>
            <ac:spMk id="43" creationId="{AF1825CA-6D56-4A90-BF08-57478D71E7D0}"/>
          </ac:spMkLst>
        </pc:spChg>
        <pc:spChg chg="mod">
          <ac:chgData name="Banisha Rynjah [Chillibreeze]" userId="661f8fbd-f985-4a9b-ba91-9d63a69eeb98" providerId="ADAL" clId="{62DC60C1-763F-422F-AE52-DFA5EB9919BE}" dt="2020-07-13T05:59:35.059" v="143" actId="165"/>
          <ac:spMkLst>
            <pc:docMk/>
            <pc:sldMk cId="1134275012" sldId="1903"/>
            <ac:spMk id="62" creationId="{9E5E0775-409D-4CB2-B1D2-8DED16CA31A7}"/>
          </ac:spMkLst>
        </pc:spChg>
        <pc:spChg chg="mod">
          <ac:chgData name="Banisha Rynjah [Chillibreeze]" userId="661f8fbd-f985-4a9b-ba91-9d63a69eeb98" providerId="ADAL" clId="{62DC60C1-763F-422F-AE52-DFA5EB9919BE}" dt="2020-07-13T05:59:35.059" v="143" actId="165"/>
          <ac:spMkLst>
            <pc:docMk/>
            <pc:sldMk cId="1134275012" sldId="1903"/>
            <ac:spMk id="69" creationId="{407406E2-FFA0-449B-BD76-ED9B92B5A2FB}"/>
          </ac:spMkLst>
        </pc:spChg>
        <pc:spChg chg="mod">
          <ac:chgData name="Banisha Rynjah [Chillibreeze]" userId="661f8fbd-f985-4a9b-ba91-9d63a69eeb98" providerId="ADAL" clId="{62DC60C1-763F-422F-AE52-DFA5EB9919BE}" dt="2020-07-13T05:59:35.059" v="143" actId="165"/>
          <ac:spMkLst>
            <pc:docMk/>
            <pc:sldMk cId="1134275012" sldId="1903"/>
            <ac:spMk id="76" creationId="{3834AF5E-6890-444E-BAD1-7204ABAF732F}"/>
          </ac:spMkLst>
        </pc:spChg>
        <pc:spChg chg="mod">
          <ac:chgData name="Banisha Rynjah [Chillibreeze]" userId="661f8fbd-f985-4a9b-ba91-9d63a69eeb98" providerId="ADAL" clId="{62DC60C1-763F-422F-AE52-DFA5EB9919BE}" dt="2020-07-13T05:59:35.059" v="143" actId="165"/>
          <ac:spMkLst>
            <pc:docMk/>
            <pc:sldMk cId="1134275012" sldId="1903"/>
            <ac:spMk id="78" creationId="{4653FF1D-F027-4877-9E88-325D99ECE64C}"/>
          </ac:spMkLst>
        </pc:spChg>
        <pc:spChg chg="mod">
          <ac:chgData name="Banisha Rynjah [Chillibreeze]" userId="661f8fbd-f985-4a9b-ba91-9d63a69eeb98" providerId="ADAL" clId="{62DC60C1-763F-422F-AE52-DFA5EB9919BE}" dt="2020-07-13T05:59:35.059" v="143" actId="165"/>
          <ac:spMkLst>
            <pc:docMk/>
            <pc:sldMk cId="1134275012" sldId="1903"/>
            <ac:spMk id="79" creationId="{7E042501-0FEA-4089-9596-104A7C6A54C7}"/>
          </ac:spMkLst>
        </pc:spChg>
        <pc:spChg chg="mod">
          <ac:chgData name="Banisha Rynjah [Chillibreeze]" userId="661f8fbd-f985-4a9b-ba91-9d63a69eeb98" providerId="ADAL" clId="{62DC60C1-763F-422F-AE52-DFA5EB9919BE}" dt="2020-07-13T05:59:35.059" v="143" actId="165"/>
          <ac:spMkLst>
            <pc:docMk/>
            <pc:sldMk cId="1134275012" sldId="1903"/>
            <ac:spMk id="83" creationId="{FF4F14E7-B8CF-420E-B3C8-BECF20331439}"/>
          </ac:spMkLst>
        </pc:spChg>
        <pc:spChg chg="mod">
          <ac:chgData name="Banisha Rynjah [Chillibreeze]" userId="661f8fbd-f985-4a9b-ba91-9d63a69eeb98" providerId="ADAL" clId="{62DC60C1-763F-422F-AE52-DFA5EB9919BE}" dt="2020-07-13T05:59:35.059" v="143" actId="165"/>
          <ac:spMkLst>
            <pc:docMk/>
            <pc:sldMk cId="1134275012" sldId="1903"/>
            <ac:spMk id="84" creationId="{6B3EF811-523D-4B8E-8C0A-B50CC7B9CD4E}"/>
          </ac:spMkLst>
        </pc:spChg>
        <pc:spChg chg="mod">
          <ac:chgData name="Banisha Rynjah [Chillibreeze]" userId="661f8fbd-f985-4a9b-ba91-9d63a69eeb98" providerId="ADAL" clId="{62DC60C1-763F-422F-AE52-DFA5EB9919BE}" dt="2020-07-13T05:59:35.059" v="143" actId="165"/>
          <ac:spMkLst>
            <pc:docMk/>
            <pc:sldMk cId="1134275012" sldId="1903"/>
            <ac:spMk id="85" creationId="{4B7F5F1F-64C1-4D91-A8B3-3906CE1A5D28}"/>
          </ac:spMkLst>
        </pc:spChg>
        <pc:spChg chg="mod">
          <ac:chgData name="Banisha Rynjah [Chillibreeze]" userId="661f8fbd-f985-4a9b-ba91-9d63a69eeb98" providerId="ADAL" clId="{62DC60C1-763F-422F-AE52-DFA5EB9919BE}" dt="2020-07-13T05:59:35.059" v="143" actId="165"/>
          <ac:spMkLst>
            <pc:docMk/>
            <pc:sldMk cId="1134275012" sldId="1903"/>
            <ac:spMk id="87" creationId="{2748BFAF-69AA-452E-97A4-B1E62E8BDDB3}"/>
          </ac:spMkLst>
        </pc:spChg>
        <pc:spChg chg="mod">
          <ac:chgData name="Banisha Rynjah [Chillibreeze]" userId="661f8fbd-f985-4a9b-ba91-9d63a69eeb98" providerId="ADAL" clId="{62DC60C1-763F-422F-AE52-DFA5EB9919BE}" dt="2020-07-13T05:59:35.059" v="143" actId="165"/>
          <ac:spMkLst>
            <pc:docMk/>
            <pc:sldMk cId="1134275012" sldId="1903"/>
            <ac:spMk id="88" creationId="{AE7E6E06-6742-495A-8200-31D502F1F435}"/>
          </ac:spMkLst>
        </pc:spChg>
        <pc:spChg chg="mod">
          <ac:chgData name="Banisha Rynjah [Chillibreeze]" userId="661f8fbd-f985-4a9b-ba91-9d63a69eeb98" providerId="ADAL" clId="{62DC60C1-763F-422F-AE52-DFA5EB9919BE}" dt="2020-07-13T05:59:35.059" v="143" actId="165"/>
          <ac:spMkLst>
            <pc:docMk/>
            <pc:sldMk cId="1134275012" sldId="1903"/>
            <ac:spMk id="89" creationId="{C5768E90-E33B-4825-B176-7E888543C736}"/>
          </ac:spMkLst>
        </pc:spChg>
        <pc:spChg chg="mod">
          <ac:chgData name="Banisha Rynjah [Chillibreeze]" userId="661f8fbd-f985-4a9b-ba91-9d63a69eeb98" providerId="ADAL" clId="{62DC60C1-763F-422F-AE52-DFA5EB9919BE}" dt="2020-07-13T05:59:35.059" v="143" actId="165"/>
          <ac:spMkLst>
            <pc:docMk/>
            <pc:sldMk cId="1134275012" sldId="1903"/>
            <ac:spMk id="90" creationId="{8C737EC9-7F81-49D0-90AC-6B2167692124}"/>
          </ac:spMkLst>
        </pc:spChg>
        <pc:spChg chg="mod">
          <ac:chgData name="Banisha Rynjah [Chillibreeze]" userId="661f8fbd-f985-4a9b-ba91-9d63a69eeb98" providerId="ADAL" clId="{62DC60C1-763F-422F-AE52-DFA5EB9919BE}" dt="2020-07-13T05:59:35.059" v="143" actId="165"/>
          <ac:spMkLst>
            <pc:docMk/>
            <pc:sldMk cId="1134275012" sldId="1903"/>
            <ac:spMk id="91" creationId="{ED8D96EF-3538-44FF-B013-C6531E4F797C}"/>
          </ac:spMkLst>
        </pc:spChg>
        <pc:spChg chg="mod">
          <ac:chgData name="Banisha Rynjah [Chillibreeze]" userId="661f8fbd-f985-4a9b-ba91-9d63a69eeb98" providerId="ADAL" clId="{62DC60C1-763F-422F-AE52-DFA5EB9919BE}" dt="2020-07-13T05:59:35.059" v="143" actId="165"/>
          <ac:spMkLst>
            <pc:docMk/>
            <pc:sldMk cId="1134275012" sldId="1903"/>
            <ac:spMk id="92" creationId="{AE2B5B49-75F4-4A40-AE46-E81DC05401F0}"/>
          </ac:spMkLst>
        </pc:spChg>
        <pc:spChg chg="mod">
          <ac:chgData name="Banisha Rynjah [Chillibreeze]" userId="661f8fbd-f985-4a9b-ba91-9d63a69eeb98" providerId="ADAL" clId="{62DC60C1-763F-422F-AE52-DFA5EB9919BE}" dt="2020-07-13T05:59:35.059" v="143" actId="165"/>
          <ac:spMkLst>
            <pc:docMk/>
            <pc:sldMk cId="1134275012" sldId="1903"/>
            <ac:spMk id="93" creationId="{2CE219CA-D0E8-4050-A679-935EF2589D00}"/>
          </ac:spMkLst>
        </pc:spChg>
        <pc:spChg chg="mod">
          <ac:chgData name="Banisha Rynjah [Chillibreeze]" userId="661f8fbd-f985-4a9b-ba91-9d63a69eeb98" providerId="ADAL" clId="{62DC60C1-763F-422F-AE52-DFA5EB9919BE}" dt="2020-07-13T05:59:35.059" v="143" actId="165"/>
          <ac:spMkLst>
            <pc:docMk/>
            <pc:sldMk cId="1134275012" sldId="1903"/>
            <ac:spMk id="94" creationId="{12B87BC6-DD46-4713-A4E7-60398BE8FD94}"/>
          </ac:spMkLst>
        </pc:spChg>
        <pc:spChg chg="mod">
          <ac:chgData name="Banisha Rynjah [Chillibreeze]" userId="661f8fbd-f985-4a9b-ba91-9d63a69eeb98" providerId="ADAL" clId="{62DC60C1-763F-422F-AE52-DFA5EB9919BE}" dt="2020-07-13T05:59:35.059" v="143" actId="165"/>
          <ac:spMkLst>
            <pc:docMk/>
            <pc:sldMk cId="1134275012" sldId="1903"/>
            <ac:spMk id="95" creationId="{0782228C-073D-4BE8-BF14-7D44994063C3}"/>
          </ac:spMkLst>
        </pc:spChg>
        <pc:spChg chg="mod">
          <ac:chgData name="Banisha Rynjah [Chillibreeze]" userId="661f8fbd-f985-4a9b-ba91-9d63a69eeb98" providerId="ADAL" clId="{62DC60C1-763F-422F-AE52-DFA5EB9919BE}" dt="2020-07-13T05:59:35.059" v="143" actId="165"/>
          <ac:spMkLst>
            <pc:docMk/>
            <pc:sldMk cId="1134275012" sldId="1903"/>
            <ac:spMk id="125" creationId="{B342942F-CD26-4DEB-913C-3D7D0B822001}"/>
          </ac:spMkLst>
        </pc:spChg>
        <pc:spChg chg="mod">
          <ac:chgData name="Banisha Rynjah [Chillibreeze]" userId="661f8fbd-f985-4a9b-ba91-9d63a69eeb98" providerId="ADAL" clId="{62DC60C1-763F-422F-AE52-DFA5EB9919BE}" dt="2020-07-13T05:59:35.059" v="143" actId="165"/>
          <ac:spMkLst>
            <pc:docMk/>
            <pc:sldMk cId="1134275012" sldId="1903"/>
            <ac:spMk id="126" creationId="{617066D8-2DE6-4DD5-8C5B-F4F5B22B905A}"/>
          </ac:spMkLst>
        </pc:spChg>
        <pc:spChg chg="mod">
          <ac:chgData name="Banisha Rynjah [Chillibreeze]" userId="661f8fbd-f985-4a9b-ba91-9d63a69eeb98" providerId="ADAL" clId="{62DC60C1-763F-422F-AE52-DFA5EB9919BE}" dt="2020-07-13T05:59:35.059" v="143" actId="165"/>
          <ac:spMkLst>
            <pc:docMk/>
            <pc:sldMk cId="1134275012" sldId="1903"/>
            <ac:spMk id="127" creationId="{F50E6721-864D-4F55-9373-2AE0A43A880A}"/>
          </ac:spMkLst>
        </pc:spChg>
        <pc:spChg chg="mod">
          <ac:chgData name="Banisha Rynjah [Chillibreeze]" userId="661f8fbd-f985-4a9b-ba91-9d63a69eeb98" providerId="ADAL" clId="{62DC60C1-763F-422F-AE52-DFA5EB9919BE}" dt="2020-07-13T05:59:35.059" v="143" actId="165"/>
          <ac:spMkLst>
            <pc:docMk/>
            <pc:sldMk cId="1134275012" sldId="1903"/>
            <ac:spMk id="128" creationId="{AF62BD82-CB5A-4BB5-BBED-96555F2CCDDF}"/>
          </ac:spMkLst>
        </pc:spChg>
        <pc:spChg chg="mod">
          <ac:chgData name="Banisha Rynjah [Chillibreeze]" userId="661f8fbd-f985-4a9b-ba91-9d63a69eeb98" providerId="ADAL" clId="{62DC60C1-763F-422F-AE52-DFA5EB9919BE}" dt="2020-07-13T05:59:35.059" v="143" actId="165"/>
          <ac:spMkLst>
            <pc:docMk/>
            <pc:sldMk cId="1134275012" sldId="1903"/>
            <ac:spMk id="129" creationId="{B178506D-D7C7-4909-B413-6CC74872600C}"/>
          </ac:spMkLst>
        </pc:spChg>
        <pc:grpChg chg="del">
          <ac:chgData name="Banisha Rynjah [Chillibreeze]" userId="661f8fbd-f985-4a9b-ba91-9d63a69eeb98" providerId="ADAL" clId="{62DC60C1-763F-422F-AE52-DFA5EB9919BE}" dt="2020-07-13T05:59:35.059" v="143" actId="165"/>
          <ac:grpSpMkLst>
            <pc:docMk/>
            <pc:sldMk cId="1134275012" sldId="1903"/>
            <ac:grpSpMk id="4" creationId="{6959C881-4A6B-4A4A-9D45-18007A86B7E0}"/>
          </ac:grpSpMkLst>
        </pc:grpChg>
        <pc:grpChg chg="add mod">
          <ac:chgData name="Banisha Rynjah [Chillibreeze]" userId="661f8fbd-f985-4a9b-ba91-9d63a69eeb98" providerId="ADAL" clId="{62DC60C1-763F-422F-AE52-DFA5EB9919BE}" dt="2020-07-13T05:59:48.409" v="144" actId="164"/>
          <ac:grpSpMkLst>
            <pc:docMk/>
            <pc:sldMk cId="1134275012" sldId="1903"/>
            <ac:grpSpMk id="5" creationId="{F450BA83-6F76-4DD2-9DF1-A4DFFEA59E1A}"/>
          </ac:grpSpMkLst>
        </pc:grpChg>
        <pc:grpChg chg="mod">
          <ac:chgData name="Banisha Rynjah [Chillibreeze]" userId="661f8fbd-f985-4a9b-ba91-9d63a69eeb98" providerId="ADAL" clId="{62DC60C1-763F-422F-AE52-DFA5EB9919BE}" dt="2020-07-13T05:59:35.059" v="143" actId="165"/>
          <ac:grpSpMkLst>
            <pc:docMk/>
            <pc:sldMk cId="1134275012" sldId="1903"/>
            <ac:grpSpMk id="67" creationId="{87BF450F-D589-4822-9A47-14F9D7B28C82}"/>
          </ac:grpSpMkLst>
        </pc:grpChg>
        <pc:grpChg chg="mod">
          <ac:chgData name="Banisha Rynjah [Chillibreeze]" userId="661f8fbd-f985-4a9b-ba91-9d63a69eeb98" providerId="ADAL" clId="{62DC60C1-763F-422F-AE52-DFA5EB9919BE}" dt="2020-07-13T05:59:35.059" v="143" actId="165"/>
          <ac:grpSpMkLst>
            <pc:docMk/>
            <pc:sldMk cId="1134275012" sldId="1903"/>
            <ac:grpSpMk id="68" creationId="{3E4C4F2E-669A-4CFA-918B-4C09A6B20AF8}"/>
          </ac:grpSpMkLst>
        </pc:grpChg>
        <pc:grpChg chg="mod topLvl">
          <ac:chgData name="Banisha Rynjah [Chillibreeze]" userId="661f8fbd-f985-4a9b-ba91-9d63a69eeb98" providerId="ADAL" clId="{62DC60C1-763F-422F-AE52-DFA5EB9919BE}" dt="2020-07-13T05:59:48.409" v="144" actId="164"/>
          <ac:grpSpMkLst>
            <pc:docMk/>
            <pc:sldMk cId="1134275012" sldId="1903"/>
            <ac:grpSpMk id="140" creationId="{940C8F2D-481E-4C67-873C-AE0F4DB394BD}"/>
          </ac:grpSpMkLst>
        </pc:grpChg>
        <pc:cxnChg chg="mod">
          <ac:chgData name="Banisha Rynjah [Chillibreeze]" userId="661f8fbd-f985-4a9b-ba91-9d63a69eeb98" providerId="ADAL" clId="{62DC60C1-763F-422F-AE52-DFA5EB9919BE}" dt="2020-07-13T05:59:35.059" v="143" actId="165"/>
          <ac:cxnSpMkLst>
            <pc:docMk/>
            <pc:sldMk cId="1134275012" sldId="1903"/>
            <ac:cxnSpMk id="47" creationId="{B22DD856-9F29-482C-814C-9D9D3B37A677}"/>
          </ac:cxnSpMkLst>
        </pc:cxnChg>
        <pc:cxnChg chg="mod">
          <ac:chgData name="Banisha Rynjah [Chillibreeze]" userId="661f8fbd-f985-4a9b-ba91-9d63a69eeb98" providerId="ADAL" clId="{62DC60C1-763F-422F-AE52-DFA5EB9919BE}" dt="2020-07-13T05:59:35.059" v="143" actId="165"/>
          <ac:cxnSpMkLst>
            <pc:docMk/>
            <pc:sldMk cId="1134275012" sldId="1903"/>
            <ac:cxnSpMk id="48" creationId="{37BE2874-0317-4B99-A610-FA06E2959FD6}"/>
          </ac:cxnSpMkLst>
        </pc:cxnChg>
        <pc:cxnChg chg="mod">
          <ac:chgData name="Banisha Rynjah [Chillibreeze]" userId="661f8fbd-f985-4a9b-ba91-9d63a69eeb98" providerId="ADAL" clId="{62DC60C1-763F-422F-AE52-DFA5EB9919BE}" dt="2020-07-13T05:59:35.059" v="143" actId="165"/>
          <ac:cxnSpMkLst>
            <pc:docMk/>
            <pc:sldMk cId="1134275012" sldId="1903"/>
            <ac:cxnSpMk id="64" creationId="{40C25DCB-C4C9-4230-B65A-7B68028FDD6E}"/>
          </ac:cxnSpMkLst>
        </pc:cxnChg>
        <pc:cxnChg chg="mod">
          <ac:chgData name="Banisha Rynjah [Chillibreeze]" userId="661f8fbd-f985-4a9b-ba91-9d63a69eeb98" providerId="ADAL" clId="{62DC60C1-763F-422F-AE52-DFA5EB9919BE}" dt="2020-07-13T05:59:35.059" v="143" actId="165"/>
          <ac:cxnSpMkLst>
            <pc:docMk/>
            <pc:sldMk cId="1134275012" sldId="1903"/>
            <ac:cxnSpMk id="70" creationId="{D0D92AD1-3DC2-4580-9C8B-81BC1DB0AD12}"/>
          </ac:cxnSpMkLst>
        </pc:cxnChg>
      </pc:sldChg>
    </pc:docChg>
  </pc:docChgLst>
  <pc:docChgLst>
    <pc:chgData name="Marbahun" userId="f9980d50-8f48-457e-a9e2-6a97b313c7f2" providerId="ADAL" clId="{92C6758F-424A-403F-84BC-23356E1BAADB}"/>
    <pc:docChg chg="undo custSel modSld">
      <pc:chgData name="Marbahun" userId="f9980d50-8f48-457e-a9e2-6a97b313c7f2" providerId="ADAL" clId="{92C6758F-424A-403F-84BC-23356E1BAADB}" dt="2020-07-15T15:43:54.746" v="172" actId="13244"/>
      <pc:docMkLst>
        <pc:docMk/>
      </pc:docMkLst>
      <pc:sldChg chg="modSp mod">
        <pc:chgData name="Marbahun" userId="f9980d50-8f48-457e-a9e2-6a97b313c7f2" providerId="ADAL" clId="{92C6758F-424A-403F-84BC-23356E1BAADB}" dt="2020-07-15T15:38:59.367" v="169" actId="962"/>
        <pc:sldMkLst>
          <pc:docMk/>
          <pc:sldMk cId="3060697331" sldId="1878"/>
        </pc:sldMkLst>
        <pc:picChg chg="mod">
          <ac:chgData name="Marbahun" userId="f9980d50-8f48-457e-a9e2-6a97b313c7f2" providerId="ADAL" clId="{92C6758F-424A-403F-84BC-23356E1BAADB}" dt="2020-07-15T15:38:59.367" v="169" actId="962"/>
          <ac:picMkLst>
            <pc:docMk/>
            <pc:sldMk cId="3060697331" sldId="1878"/>
            <ac:picMk id="3" creationId="{79EA5F14-7DC6-43CE-8F8F-B33EBFB95E73}"/>
          </ac:picMkLst>
        </pc:picChg>
      </pc:sldChg>
      <pc:sldChg chg="modSp mod">
        <pc:chgData name="Marbahun" userId="f9980d50-8f48-457e-a9e2-6a97b313c7f2" providerId="ADAL" clId="{92C6758F-424A-403F-84BC-23356E1BAADB}" dt="2020-07-15T15:37:13.896" v="60" actId="962"/>
        <pc:sldMkLst>
          <pc:docMk/>
          <pc:sldMk cId="2890598962" sldId="1882"/>
        </pc:sldMkLst>
        <pc:picChg chg="mod">
          <ac:chgData name="Marbahun" userId="f9980d50-8f48-457e-a9e2-6a97b313c7f2" providerId="ADAL" clId="{92C6758F-424A-403F-84BC-23356E1BAADB}" dt="2020-07-15T15:37:13.896" v="60" actId="962"/>
          <ac:picMkLst>
            <pc:docMk/>
            <pc:sldMk cId="2890598962" sldId="1882"/>
            <ac:picMk id="10" creationId="{AF2EE39B-BA7B-4CCA-AE56-2A394FD91B6B}"/>
          </ac:picMkLst>
        </pc:picChg>
      </pc:sldChg>
      <pc:sldChg chg="modSp mod">
        <pc:chgData name="Marbahun" userId="f9980d50-8f48-457e-a9e2-6a97b313c7f2" providerId="ADAL" clId="{92C6758F-424A-403F-84BC-23356E1BAADB}" dt="2020-07-15T15:37:17.047" v="61" actId="962"/>
        <pc:sldMkLst>
          <pc:docMk/>
          <pc:sldMk cId="423546954" sldId="1883"/>
        </pc:sldMkLst>
        <pc:picChg chg="mod">
          <ac:chgData name="Marbahun" userId="f9980d50-8f48-457e-a9e2-6a97b313c7f2" providerId="ADAL" clId="{92C6758F-424A-403F-84BC-23356E1BAADB}" dt="2020-07-15T15:37:17.047" v="61" actId="962"/>
          <ac:picMkLst>
            <pc:docMk/>
            <pc:sldMk cId="423546954" sldId="1883"/>
            <ac:picMk id="2" creationId="{45F9F796-A16F-4E89-BFC9-AD0B1B7D0543}"/>
          </ac:picMkLst>
        </pc:picChg>
      </pc:sldChg>
      <pc:sldChg chg="addSp delSp modSp mod">
        <pc:chgData name="Marbahun" userId="f9980d50-8f48-457e-a9e2-6a97b313c7f2" providerId="ADAL" clId="{92C6758F-424A-403F-84BC-23356E1BAADB}" dt="2020-07-15T15:43:54.746" v="172" actId="13244"/>
        <pc:sldMkLst>
          <pc:docMk/>
          <pc:sldMk cId="2066525541" sldId="1896"/>
        </pc:sldMkLst>
        <pc:spChg chg="del">
          <ac:chgData name="Marbahun" userId="f9980d50-8f48-457e-a9e2-6a97b313c7f2" providerId="ADAL" clId="{92C6758F-424A-403F-84BC-23356E1BAADB}" dt="2020-07-15T15:43:44.479" v="170" actId="478"/>
          <ac:spMkLst>
            <pc:docMk/>
            <pc:sldMk cId="2066525541" sldId="1896"/>
            <ac:spMk id="14" creationId="{3D99D1E5-7FBD-46FA-B292-E2DFC800220B}"/>
          </ac:spMkLst>
        </pc:spChg>
        <pc:picChg chg="add mod">
          <ac:chgData name="Marbahun" userId="f9980d50-8f48-457e-a9e2-6a97b313c7f2" providerId="ADAL" clId="{92C6758F-424A-403F-84BC-23356E1BAADB}" dt="2020-07-15T15:43:54.746" v="172" actId="13244"/>
          <ac:picMkLst>
            <pc:docMk/>
            <pc:sldMk cId="2066525541" sldId="1896"/>
            <ac:picMk id="12" creationId="{3CF1CB4A-707A-4150-9E57-CF72BB405B3C}"/>
          </ac:picMkLst>
        </pc:picChg>
      </pc:sldChg>
      <pc:sldChg chg="modSp mod">
        <pc:chgData name="Marbahun" userId="f9980d50-8f48-457e-a9e2-6a97b313c7f2" providerId="ADAL" clId="{92C6758F-424A-403F-84BC-23356E1BAADB}" dt="2020-07-15T15:38:30.686" v="137" actId="962"/>
        <pc:sldMkLst>
          <pc:docMk/>
          <pc:sldMk cId="873503039" sldId="1900"/>
        </pc:sldMkLst>
        <pc:picChg chg="mod">
          <ac:chgData name="Marbahun" userId="f9980d50-8f48-457e-a9e2-6a97b313c7f2" providerId="ADAL" clId="{92C6758F-424A-403F-84BC-23356E1BAADB}" dt="2020-07-15T15:38:30.686" v="137" actId="962"/>
          <ac:picMkLst>
            <pc:docMk/>
            <pc:sldMk cId="873503039" sldId="1900"/>
            <ac:picMk id="2" creationId="{900055BB-05BF-49DB-829E-AAE780ECFE04}"/>
          </ac:picMkLst>
        </pc:picChg>
      </pc:sldChg>
      <pc:sldChg chg="addSp delSp modSp mod">
        <pc:chgData name="Marbahun" userId="f9980d50-8f48-457e-a9e2-6a97b313c7f2" providerId="ADAL" clId="{92C6758F-424A-403F-84BC-23356E1BAADB}" dt="2020-07-15T15:35:16.825" v="51" actId="962"/>
        <pc:sldMkLst>
          <pc:docMk/>
          <pc:sldMk cId="3031090087" sldId="1914"/>
        </pc:sldMkLst>
        <pc:grpChg chg="add del mod">
          <ac:chgData name="Marbahun" userId="f9980d50-8f48-457e-a9e2-6a97b313c7f2" providerId="ADAL" clId="{92C6758F-424A-403F-84BC-23356E1BAADB}" dt="2020-07-15T15:35:14.211" v="50" actId="478"/>
          <ac:grpSpMkLst>
            <pc:docMk/>
            <pc:sldMk cId="3031090087" sldId="1914"/>
            <ac:grpSpMk id="4" creationId="{D4E5310D-855B-45A0-8F3C-3F16F985007E}"/>
          </ac:grpSpMkLst>
        </pc:grpChg>
        <pc:picChg chg="add mod">
          <ac:chgData name="Marbahun" userId="f9980d50-8f48-457e-a9e2-6a97b313c7f2" providerId="ADAL" clId="{92C6758F-424A-403F-84BC-23356E1BAADB}" dt="2020-07-15T15:35:16.825" v="51" actId="962"/>
          <ac:picMkLst>
            <pc:docMk/>
            <pc:sldMk cId="3031090087" sldId="1914"/>
            <ac:picMk id="6" creationId="{AF360F8E-9C0F-4E83-A30F-76025F76C2EB}"/>
          </ac:picMkLst>
        </pc:picChg>
        <pc:picChg chg="mod">
          <ac:chgData name="Marbahun" userId="f9980d50-8f48-457e-a9e2-6a97b313c7f2" providerId="ADAL" clId="{92C6758F-424A-403F-84BC-23356E1BAADB}" dt="2020-07-15T15:34:54.392" v="38" actId="962"/>
          <ac:picMkLst>
            <pc:docMk/>
            <pc:sldMk cId="3031090087" sldId="1914"/>
            <ac:picMk id="76" creationId="{FE308D3B-19FC-4CE1-BA65-98604FBBB831}"/>
          </ac:picMkLst>
        </pc:picChg>
        <pc:picChg chg="mod">
          <ac:chgData name="Marbahun" userId="f9980d50-8f48-457e-a9e2-6a97b313c7f2" providerId="ADAL" clId="{92C6758F-424A-403F-84BC-23356E1BAADB}" dt="2020-07-15T15:34:54.392" v="38" actId="962"/>
          <ac:picMkLst>
            <pc:docMk/>
            <pc:sldMk cId="3031090087" sldId="1914"/>
            <ac:picMk id="81" creationId="{251C853A-F294-40C8-A8F9-57AB61B70241}"/>
          </ac:picMkLst>
        </pc:picChg>
        <pc:picChg chg="mod">
          <ac:chgData name="Marbahun" userId="f9980d50-8f48-457e-a9e2-6a97b313c7f2" providerId="ADAL" clId="{92C6758F-424A-403F-84BC-23356E1BAADB}" dt="2020-07-15T15:34:54.392" v="38" actId="962"/>
          <ac:picMkLst>
            <pc:docMk/>
            <pc:sldMk cId="3031090087" sldId="1914"/>
            <ac:picMk id="86" creationId="{928AAD56-F8B2-47E5-AF9F-58FEF4826D48}"/>
          </ac:picMkLst>
        </pc:picChg>
        <pc:picChg chg="mod">
          <ac:chgData name="Marbahun" userId="f9980d50-8f48-457e-a9e2-6a97b313c7f2" providerId="ADAL" clId="{92C6758F-424A-403F-84BC-23356E1BAADB}" dt="2020-07-15T15:34:54.392" v="38" actId="962"/>
          <ac:picMkLst>
            <pc:docMk/>
            <pc:sldMk cId="3031090087" sldId="1914"/>
            <ac:picMk id="91" creationId="{0514F5CF-F20C-4B1B-99AD-25F3D0E50FC7}"/>
          </ac:picMkLst>
        </pc:picChg>
        <pc:picChg chg="mod">
          <ac:chgData name="Marbahun" userId="f9980d50-8f48-457e-a9e2-6a97b313c7f2" providerId="ADAL" clId="{92C6758F-424A-403F-84BC-23356E1BAADB}" dt="2020-07-15T15:34:54.392" v="38" actId="962"/>
          <ac:picMkLst>
            <pc:docMk/>
            <pc:sldMk cId="3031090087" sldId="1914"/>
            <ac:picMk id="96" creationId="{10E865B6-4E00-49D8-824C-8BD3842801D6}"/>
          </ac:picMkLst>
        </pc:picChg>
        <pc:picChg chg="mod">
          <ac:chgData name="Marbahun" userId="f9980d50-8f48-457e-a9e2-6a97b313c7f2" providerId="ADAL" clId="{92C6758F-424A-403F-84BC-23356E1BAADB}" dt="2020-07-15T15:34:54.392" v="38" actId="962"/>
          <ac:picMkLst>
            <pc:docMk/>
            <pc:sldMk cId="3031090087" sldId="1914"/>
            <ac:picMk id="104" creationId="{C90D42B0-A42D-4090-BC18-1A071B77DE63}"/>
          </ac:picMkLst>
        </pc:picChg>
        <pc:cxnChg chg="mod">
          <ac:chgData name="Marbahun" userId="f9980d50-8f48-457e-a9e2-6a97b313c7f2" providerId="ADAL" clId="{92C6758F-424A-403F-84BC-23356E1BAADB}" dt="2020-07-15T15:35:12.352" v="49"/>
          <ac:cxnSpMkLst>
            <pc:docMk/>
            <pc:sldMk cId="3031090087" sldId="1914"/>
            <ac:cxnSpMk id="79" creationId="{E5B9FFD6-5D33-4931-A876-5BEB4F94F751}"/>
          </ac:cxnSpMkLst>
        </pc:cxnChg>
        <pc:cxnChg chg="mod">
          <ac:chgData name="Marbahun" userId="f9980d50-8f48-457e-a9e2-6a97b313c7f2" providerId="ADAL" clId="{92C6758F-424A-403F-84BC-23356E1BAADB}" dt="2020-07-15T15:35:12.352" v="49"/>
          <ac:cxnSpMkLst>
            <pc:docMk/>
            <pc:sldMk cId="3031090087" sldId="1914"/>
            <ac:cxnSpMk id="84" creationId="{B36BC620-A210-4FF0-AC7E-57A254CC0BCC}"/>
          </ac:cxnSpMkLst>
        </pc:cxnChg>
        <pc:cxnChg chg="mod">
          <ac:chgData name="Marbahun" userId="f9980d50-8f48-457e-a9e2-6a97b313c7f2" providerId="ADAL" clId="{92C6758F-424A-403F-84BC-23356E1BAADB}" dt="2020-07-15T15:35:12.352" v="49"/>
          <ac:cxnSpMkLst>
            <pc:docMk/>
            <pc:sldMk cId="3031090087" sldId="1914"/>
            <ac:cxnSpMk id="89" creationId="{57DA187A-6D0C-4712-BF0C-CC8ED60BB1D2}"/>
          </ac:cxnSpMkLst>
        </pc:cxnChg>
        <pc:cxnChg chg="mod">
          <ac:chgData name="Marbahun" userId="f9980d50-8f48-457e-a9e2-6a97b313c7f2" providerId="ADAL" clId="{92C6758F-424A-403F-84BC-23356E1BAADB}" dt="2020-07-15T15:35:12.352" v="49"/>
          <ac:cxnSpMkLst>
            <pc:docMk/>
            <pc:sldMk cId="3031090087" sldId="1914"/>
            <ac:cxnSpMk id="94" creationId="{5E0A2CB2-0E22-4E0E-9123-9CAFA890F1D2}"/>
          </ac:cxnSpMkLst>
        </pc:cxnChg>
        <pc:cxnChg chg="mod">
          <ac:chgData name="Marbahun" userId="f9980d50-8f48-457e-a9e2-6a97b313c7f2" providerId="ADAL" clId="{92C6758F-424A-403F-84BC-23356E1BAADB}" dt="2020-07-15T15:35:12.352" v="49"/>
          <ac:cxnSpMkLst>
            <pc:docMk/>
            <pc:sldMk cId="3031090087" sldId="1914"/>
            <ac:cxnSpMk id="102" creationId="{C6244A97-654E-4A54-96FC-1478D2A43A0B}"/>
          </ac:cxnSpMkLst>
        </pc:cxnChg>
      </pc:sldChg>
      <pc:sldChg chg="modSp mod">
        <pc:chgData name="Marbahun" userId="f9980d50-8f48-457e-a9e2-6a97b313c7f2" providerId="ADAL" clId="{92C6758F-424A-403F-84BC-23356E1BAADB}" dt="2020-07-15T15:35:58.315" v="57" actId="962"/>
        <pc:sldMkLst>
          <pc:docMk/>
          <pc:sldMk cId="455561146" sldId="1915"/>
        </pc:sldMkLst>
        <pc:picChg chg="mod">
          <ac:chgData name="Marbahun" userId="f9980d50-8f48-457e-a9e2-6a97b313c7f2" providerId="ADAL" clId="{92C6758F-424A-403F-84BC-23356E1BAADB}" dt="2020-07-15T15:35:58.315" v="57" actId="962"/>
          <ac:picMkLst>
            <pc:docMk/>
            <pc:sldMk cId="455561146" sldId="1915"/>
            <ac:picMk id="79" creationId="{912FDCE3-8BD3-4232-A558-010474BBCE07}"/>
          </ac:picMkLst>
        </pc:picChg>
      </pc:sldChg>
      <pc:sldChg chg="modSp mod">
        <pc:chgData name="Marbahun" userId="f9980d50-8f48-457e-a9e2-6a97b313c7f2" providerId="ADAL" clId="{92C6758F-424A-403F-84BC-23356E1BAADB}" dt="2020-07-15T15:36:33.755" v="59" actId="1076"/>
        <pc:sldMkLst>
          <pc:docMk/>
          <pc:sldMk cId="2592074843" sldId="1923"/>
        </pc:sldMkLst>
        <pc:picChg chg="mod">
          <ac:chgData name="Marbahun" userId="f9980d50-8f48-457e-a9e2-6a97b313c7f2" providerId="ADAL" clId="{92C6758F-424A-403F-84BC-23356E1BAADB}" dt="2020-07-15T15:36:33.755" v="59" actId="1076"/>
          <ac:picMkLst>
            <pc:docMk/>
            <pc:sldMk cId="2592074843" sldId="1923"/>
            <ac:picMk id="4" creationId="{C3A67D86-884B-4698-B718-3ED1E425B4C3}"/>
          </ac:picMkLst>
        </pc:picChg>
      </pc:sldChg>
      <pc:sldChg chg="modSp mod">
        <pc:chgData name="Marbahun" userId="f9980d50-8f48-457e-a9e2-6a97b313c7f2" providerId="ADAL" clId="{92C6758F-424A-403F-84BC-23356E1BAADB}" dt="2020-07-15T15:38:49.368" v="167" actId="962"/>
        <pc:sldMkLst>
          <pc:docMk/>
          <pc:sldMk cId="1663750524" sldId="1926"/>
        </pc:sldMkLst>
        <pc:picChg chg="mod">
          <ac:chgData name="Marbahun" userId="f9980d50-8f48-457e-a9e2-6a97b313c7f2" providerId="ADAL" clId="{92C6758F-424A-403F-84BC-23356E1BAADB}" dt="2020-07-15T15:38:49.368" v="167" actId="962"/>
          <ac:picMkLst>
            <pc:docMk/>
            <pc:sldMk cId="1663750524" sldId="1926"/>
            <ac:picMk id="6" creationId="{96058E48-7151-4EE3-98BA-92B236460760}"/>
          </ac:picMkLst>
        </pc:picChg>
        <pc:picChg chg="mod">
          <ac:chgData name="Marbahun" userId="f9980d50-8f48-457e-a9e2-6a97b313c7f2" providerId="ADAL" clId="{92C6758F-424A-403F-84BC-23356E1BAADB}" dt="2020-07-15T15:38:19.448" v="135" actId="962"/>
          <ac:picMkLst>
            <pc:docMk/>
            <pc:sldMk cId="1663750524" sldId="1926"/>
            <ac:picMk id="7" creationId="{04DE578E-8DED-43AF-AA4C-B5505ACCE57B}"/>
          </ac:picMkLst>
        </pc:picChg>
      </pc:sldChg>
      <pc:sldChg chg="modSp mod">
        <pc:chgData name="Marbahun" userId="f9980d50-8f48-457e-a9e2-6a97b313c7f2" providerId="ADAL" clId="{92C6758F-424A-403F-84BC-23356E1BAADB}" dt="2020-07-15T15:33:50.241" v="5" actId="962"/>
        <pc:sldMkLst>
          <pc:docMk/>
          <pc:sldMk cId="48098720" sldId="1929"/>
        </pc:sldMkLst>
        <pc:picChg chg="mod">
          <ac:chgData name="Marbahun" userId="f9980d50-8f48-457e-a9e2-6a97b313c7f2" providerId="ADAL" clId="{92C6758F-424A-403F-84BC-23356E1BAADB}" dt="2020-07-15T15:33:50.241" v="5" actId="962"/>
          <ac:picMkLst>
            <pc:docMk/>
            <pc:sldMk cId="48098720" sldId="1929"/>
            <ac:picMk id="36" creationId="{B73FA428-337B-436E-B045-0D7B05231884}"/>
          </ac:picMkLst>
        </pc:picChg>
      </pc:sldChg>
    </pc:docChg>
  </pc:docChgLst>
  <pc:docChgLst>
    <pc:chgData name="Wanlambok Nongbet [Chillibreeze]" userId="6bf028ea-505a-4797-9fbe-498829f78d74" providerId="ADAL" clId="{A997776D-1FF6-499A-95C2-3332B9F294A9}"/>
    <pc:docChg chg="modSld">
      <pc:chgData name="Wanlambok Nongbet [Chillibreeze]" userId="6bf028ea-505a-4797-9fbe-498829f78d74" providerId="ADAL" clId="{A997776D-1FF6-499A-95C2-3332B9F294A9}" dt="2020-07-15T13:29:08.240" v="0" actId="2711"/>
      <pc:docMkLst>
        <pc:docMk/>
      </pc:docMkLst>
      <pc:sldChg chg="modSp mod">
        <pc:chgData name="Wanlambok Nongbet [Chillibreeze]" userId="6bf028ea-505a-4797-9fbe-498829f78d74" providerId="ADAL" clId="{A997776D-1FF6-499A-95C2-3332B9F294A9}" dt="2020-07-15T13:29:08.240" v="0" actId="2711"/>
        <pc:sldMkLst>
          <pc:docMk/>
          <pc:sldMk cId="316322398" sldId="1899"/>
        </pc:sldMkLst>
        <pc:spChg chg="mod">
          <ac:chgData name="Wanlambok Nongbet [Chillibreeze]" userId="6bf028ea-505a-4797-9fbe-498829f78d74" providerId="ADAL" clId="{A997776D-1FF6-499A-95C2-3332B9F294A9}" dt="2020-07-15T13:29:08.240" v="0" actId="2711"/>
          <ac:spMkLst>
            <pc:docMk/>
            <pc:sldMk cId="316322398" sldId="1899"/>
            <ac:spMk id="4" creationId="{6BE05B17-F45C-49ED-BFF2-DF5AB3AE3440}"/>
          </ac:spMkLst>
        </pc:spChg>
        <pc:spChg chg="mod">
          <ac:chgData name="Wanlambok Nongbet [Chillibreeze]" userId="6bf028ea-505a-4797-9fbe-498829f78d74" providerId="ADAL" clId="{A997776D-1FF6-499A-95C2-3332B9F294A9}" dt="2020-07-15T13:29:08.240" v="0" actId="2711"/>
          <ac:spMkLst>
            <pc:docMk/>
            <pc:sldMk cId="316322398" sldId="1899"/>
            <ac:spMk id="6" creationId="{5CE81D2F-775E-401A-8F56-3A40CF991DA9}"/>
          </ac:spMkLst>
        </pc:spChg>
        <pc:spChg chg="mod">
          <ac:chgData name="Wanlambok Nongbet [Chillibreeze]" userId="6bf028ea-505a-4797-9fbe-498829f78d74" providerId="ADAL" clId="{A997776D-1FF6-499A-95C2-3332B9F294A9}" dt="2020-07-15T13:29:08.240" v="0" actId="2711"/>
          <ac:spMkLst>
            <pc:docMk/>
            <pc:sldMk cId="316322398" sldId="1899"/>
            <ac:spMk id="8" creationId="{14D87898-CA7C-4228-9B2B-92BBBCAA96F1}"/>
          </ac:spMkLst>
        </pc:spChg>
        <pc:spChg chg="mod">
          <ac:chgData name="Wanlambok Nongbet [Chillibreeze]" userId="6bf028ea-505a-4797-9fbe-498829f78d74" providerId="ADAL" clId="{A997776D-1FF6-499A-95C2-3332B9F294A9}" dt="2020-07-15T13:29:08.240" v="0" actId="2711"/>
          <ac:spMkLst>
            <pc:docMk/>
            <pc:sldMk cId="316322398" sldId="1899"/>
            <ac:spMk id="10" creationId="{358FBC9D-3EA5-4EF1-AC4E-A6C923D7FCAF}"/>
          </ac:spMkLst>
        </pc:spChg>
      </pc:sldChg>
    </pc:docChg>
  </pc:docChgLst>
  <pc:docChgLst>
    <pc:chgData name="Vincent Kharsyad [Chillibreeze]" userId="7b5f9e7a-8cb6-4e11-ad75-0918041740fe" providerId="ADAL" clId="{52C281D3-534E-40F6-B692-9059030F7B9F}"/>
    <pc:docChg chg="custSel modSld">
      <pc:chgData name="Vincent Kharsyad [Chillibreeze]" userId="7b5f9e7a-8cb6-4e11-ad75-0918041740fe" providerId="ADAL" clId="{52C281D3-534E-40F6-B692-9059030F7B9F}" dt="2020-07-10T09:37:59.656" v="2" actId="478"/>
      <pc:docMkLst>
        <pc:docMk/>
      </pc:docMkLst>
      <pc:sldChg chg="delSp modSp mod">
        <pc:chgData name="Vincent Kharsyad [Chillibreeze]" userId="7b5f9e7a-8cb6-4e11-ad75-0918041740fe" providerId="ADAL" clId="{52C281D3-534E-40F6-B692-9059030F7B9F}" dt="2020-07-10T09:37:59.656" v="2" actId="478"/>
        <pc:sldMkLst>
          <pc:docMk/>
          <pc:sldMk cId="1663750524" sldId="1879"/>
        </pc:sldMkLst>
        <pc:spChg chg="del mod">
          <ac:chgData name="Vincent Kharsyad [Chillibreeze]" userId="7b5f9e7a-8cb6-4e11-ad75-0918041740fe" providerId="ADAL" clId="{52C281D3-534E-40F6-B692-9059030F7B9F}" dt="2020-07-10T09:37:59.656" v="2" actId="478"/>
          <ac:spMkLst>
            <pc:docMk/>
            <pc:sldMk cId="1663750524" sldId="1879"/>
            <ac:spMk id="8" creationId="{AFEF5EE1-4C4F-4EF1-A692-1E757BD4211E}"/>
          </ac:spMkLst>
        </pc:spChg>
      </pc:sldChg>
    </pc:docChg>
  </pc:docChgLst>
  <pc:docChgLst>
    <pc:chgData name="Wanlambok Nongbet [Chillibreeze]" userId="6bf028ea-505a-4797-9fbe-498829f78d74" providerId="ADAL" clId="{FA2B446D-36FC-4E12-B319-8DF402AD782E}"/>
    <pc:docChg chg="modSld">
      <pc:chgData name="Wanlambok Nongbet [Chillibreeze]" userId="6bf028ea-505a-4797-9fbe-498829f78d74" providerId="ADAL" clId="{FA2B446D-36FC-4E12-B319-8DF402AD782E}" dt="2020-07-14T17:34:39.222" v="0" actId="20577"/>
      <pc:docMkLst>
        <pc:docMk/>
      </pc:docMkLst>
      <pc:sldChg chg="modSp mod">
        <pc:chgData name="Wanlambok Nongbet [Chillibreeze]" userId="6bf028ea-505a-4797-9fbe-498829f78d74" providerId="ADAL" clId="{FA2B446D-36FC-4E12-B319-8DF402AD782E}" dt="2020-07-14T17:34:39.222" v="0" actId="20577"/>
        <pc:sldMkLst>
          <pc:docMk/>
          <pc:sldMk cId="2559627105" sldId="1924"/>
        </pc:sldMkLst>
        <pc:spChg chg="mod">
          <ac:chgData name="Wanlambok Nongbet [Chillibreeze]" userId="6bf028ea-505a-4797-9fbe-498829f78d74" providerId="ADAL" clId="{FA2B446D-36FC-4E12-B319-8DF402AD782E}" dt="2020-07-14T17:34:39.222" v="0" actId="20577"/>
          <ac:spMkLst>
            <pc:docMk/>
            <pc:sldMk cId="2559627105" sldId="1924"/>
            <ac:spMk id="2" creationId="{06456474-6022-48BB-A434-CF09068ED1E2}"/>
          </ac:spMkLst>
        </pc:spChg>
      </pc:sldChg>
    </pc:docChg>
  </pc:docChgLst>
  <pc:docChgLst>
    <pc:chgData name="Pynbhalang Lyngdoh [Chillibreeze]" userId="6e6ab227-4ab6-4418-b5d2-56197c8246b7" providerId="ADAL" clId="{0712B74C-19C4-423B-BBC2-0D7C89C15C3E}"/>
    <pc:docChg chg="custSel modSld">
      <pc:chgData name="Pynbhalang Lyngdoh [Chillibreeze]" userId="6e6ab227-4ab6-4418-b5d2-56197c8246b7" providerId="ADAL" clId="{0712B74C-19C4-423B-BBC2-0D7C89C15C3E}" dt="2020-07-10T11:18:16.473" v="24" actId="478"/>
      <pc:docMkLst>
        <pc:docMk/>
      </pc:docMkLst>
      <pc:sldChg chg="addSp delSp modSp mod">
        <pc:chgData name="Pynbhalang Lyngdoh [Chillibreeze]" userId="6e6ab227-4ab6-4418-b5d2-56197c8246b7" providerId="ADAL" clId="{0712B74C-19C4-423B-BBC2-0D7C89C15C3E}" dt="2020-07-10T11:18:16.473" v="24" actId="478"/>
        <pc:sldMkLst>
          <pc:docMk/>
          <pc:sldMk cId="2932533512" sldId="637"/>
        </pc:sldMkLst>
        <pc:spChg chg="mod">
          <ac:chgData name="Pynbhalang Lyngdoh [Chillibreeze]" userId="6e6ab227-4ab6-4418-b5d2-56197c8246b7" providerId="ADAL" clId="{0712B74C-19C4-423B-BBC2-0D7C89C15C3E}" dt="2020-07-10T11:17:57.228" v="20"/>
          <ac:spMkLst>
            <pc:docMk/>
            <pc:sldMk cId="2932533512" sldId="637"/>
            <ac:spMk id="10" creationId="{B95B465F-F818-40BE-A858-55EDF91DF9A9}"/>
          </ac:spMkLst>
        </pc:spChg>
        <pc:spChg chg="mod">
          <ac:chgData name="Pynbhalang Lyngdoh [Chillibreeze]" userId="6e6ab227-4ab6-4418-b5d2-56197c8246b7" providerId="ADAL" clId="{0712B74C-19C4-423B-BBC2-0D7C89C15C3E}" dt="2020-07-10T11:17:57.228" v="20"/>
          <ac:spMkLst>
            <pc:docMk/>
            <pc:sldMk cId="2932533512" sldId="637"/>
            <ac:spMk id="12" creationId="{172A91C6-77A8-4E48-8776-B8A45C738847}"/>
          </ac:spMkLst>
        </pc:spChg>
        <pc:spChg chg="add del mod">
          <ac:chgData name="Pynbhalang Lyngdoh [Chillibreeze]" userId="6e6ab227-4ab6-4418-b5d2-56197c8246b7" providerId="ADAL" clId="{0712B74C-19C4-423B-BBC2-0D7C89C15C3E}" dt="2020-07-10T11:18:16.473" v="24" actId="478"/>
          <ac:spMkLst>
            <pc:docMk/>
            <pc:sldMk cId="2932533512" sldId="637"/>
            <ac:spMk id="13" creationId="{11FBCF2D-904A-46C7-B6F6-77990EBA8955}"/>
          </ac:spMkLst>
        </pc:spChg>
        <pc:grpChg chg="add del mod">
          <ac:chgData name="Pynbhalang Lyngdoh [Chillibreeze]" userId="6e6ab227-4ab6-4418-b5d2-56197c8246b7" providerId="ADAL" clId="{0712B74C-19C4-423B-BBC2-0D7C89C15C3E}" dt="2020-07-10T11:18:03.910" v="21" actId="478"/>
          <ac:grpSpMkLst>
            <pc:docMk/>
            <pc:sldMk cId="2932533512" sldId="637"/>
            <ac:grpSpMk id="9" creationId="{FB1DF019-836C-48A5-A4E8-6F70FFA0953E}"/>
          </ac:grpSpMkLst>
        </pc:grpChg>
      </pc:sldChg>
      <pc:sldChg chg="addSp modSp mod">
        <pc:chgData name="Pynbhalang Lyngdoh [Chillibreeze]" userId="6e6ab227-4ab6-4418-b5d2-56197c8246b7" providerId="ADAL" clId="{0712B74C-19C4-423B-BBC2-0D7C89C15C3E}" dt="2020-07-10T09:33:30.226" v="19" actId="1076"/>
        <pc:sldMkLst>
          <pc:docMk/>
          <pc:sldMk cId="1663750524" sldId="1879"/>
        </pc:sldMkLst>
        <pc:spChg chg="add mod">
          <ac:chgData name="Pynbhalang Lyngdoh [Chillibreeze]" userId="6e6ab227-4ab6-4418-b5d2-56197c8246b7" providerId="ADAL" clId="{0712B74C-19C4-423B-BBC2-0D7C89C15C3E}" dt="2020-07-10T09:33:30.226" v="19" actId="1076"/>
          <ac:spMkLst>
            <pc:docMk/>
            <pc:sldMk cId="1663750524" sldId="1879"/>
            <ac:spMk id="8" creationId="{AFEF5EE1-4C4F-4EF1-A692-1E757BD4211E}"/>
          </ac:spMkLst>
        </pc:spChg>
      </pc:sldChg>
    </pc:docChg>
  </pc:docChgLst>
  <pc:docChgLst>
    <pc:chgData name="Mili Diengdoh" userId="4e667e83-9d62-4727-9cfb-ee24b16ffb56" providerId="ADAL" clId="{E6632F47-4F46-4096-8EEA-C86CE8661E70}"/>
    <pc:docChg chg="undo custSel modSld modMainMaster">
      <pc:chgData name="Mili Diengdoh" userId="4e667e83-9d62-4727-9cfb-ee24b16ffb56" providerId="ADAL" clId="{E6632F47-4F46-4096-8EEA-C86CE8661E70}" dt="2020-07-15T15:34:56.077" v="433"/>
      <pc:docMkLst>
        <pc:docMk/>
      </pc:docMkLst>
      <pc:sldChg chg="addSp delSp modSp">
        <pc:chgData name="Mili Diengdoh" userId="4e667e83-9d62-4727-9cfb-ee24b16ffb56" providerId="ADAL" clId="{E6632F47-4F46-4096-8EEA-C86CE8661E70}" dt="2020-07-15T15:22:32.548" v="383"/>
        <pc:sldMkLst>
          <pc:docMk/>
          <pc:sldMk cId="3746766023" sldId="1865"/>
        </pc:sldMkLst>
        <pc:spChg chg="add del mod">
          <ac:chgData name="Mili Diengdoh" userId="4e667e83-9d62-4727-9cfb-ee24b16ffb56" providerId="ADAL" clId="{E6632F47-4F46-4096-8EEA-C86CE8661E70}" dt="2020-07-15T15:22:32.231" v="381"/>
          <ac:spMkLst>
            <pc:docMk/>
            <pc:sldMk cId="3746766023" sldId="1865"/>
            <ac:spMk id="2" creationId="{4EFEA148-93C8-4555-A5A5-3FD043A3791C}"/>
          </ac:spMkLst>
        </pc:spChg>
        <pc:spChg chg="mod">
          <ac:chgData name="Mili Diengdoh" userId="4e667e83-9d62-4727-9cfb-ee24b16ffb56" providerId="ADAL" clId="{E6632F47-4F46-4096-8EEA-C86CE8661E70}" dt="2020-07-15T15:22:32.548" v="383"/>
          <ac:spMkLst>
            <pc:docMk/>
            <pc:sldMk cId="3746766023" sldId="1865"/>
            <ac:spMk id="4" creationId="{0CD8665D-5A50-4F07-9D33-48CCD3FD74C7}"/>
          </ac:spMkLst>
        </pc:spChg>
        <pc:spChg chg="add del mod">
          <ac:chgData name="Mili Diengdoh" userId="4e667e83-9d62-4727-9cfb-ee24b16ffb56" providerId="ADAL" clId="{E6632F47-4F46-4096-8EEA-C86CE8661E70}" dt="2020-07-15T15:22:32.392" v="382"/>
          <ac:spMkLst>
            <pc:docMk/>
            <pc:sldMk cId="3746766023" sldId="1865"/>
            <ac:spMk id="5" creationId="{5A5669B7-35B3-4E38-9B78-9C85786D760C}"/>
          </ac:spMkLst>
        </pc:spChg>
        <pc:spChg chg="add del mod">
          <ac:chgData name="Mili Diengdoh" userId="4e667e83-9d62-4727-9cfb-ee24b16ffb56" providerId="ADAL" clId="{E6632F47-4F46-4096-8EEA-C86CE8661E70}" dt="2020-07-15T15:22:32.548" v="383"/>
          <ac:spMkLst>
            <pc:docMk/>
            <pc:sldMk cId="3746766023" sldId="1865"/>
            <ac:spMk id="6" creationId="{FC401109-ADE2-417F-B998-BF67865C2AD0}"/>
          </ac:spMkLst>
        </pc:spChg>
      </pc:sldChg>
      <pc:sldChg chg="addSp delSp modSp">
        <pc:chgData name="Mili Diengdoh" userId="4e667e83-9d62-4727-9cfb-ee24b16ffb56" providerId="ADAL" clId="{E6632F47-4F46-4096-8EEA-C86CE8661E70}" dt="2020-07-15T15:22:44.077" v="385"/>
        <pc:sldMkLst>
          <pc:docMk/>
          <pc:sldMk cId="147127208" sldId="1871"/>
        </pc:sldMkLst>
        <pc:spChg chg="add del mod">
          <ac:chgData name="Mili Diengdoh" userId="4e667e83-9d62-4727-9cfb-ee24b16ffb56" providerId="ADAL" clId="{E6632F47-4F46-4096-8EEA-C86CE8661E70}" dt="2020-07-15T15:22:32.231" v="381"/>
          <ac:spMkLst>
            <pc:docMk/>
            <pc:sldMk cId="147127208" sldId="1871"/>
            <ac:spMk id="2" creationId="{4E0D7918-EB52-4622-8703-D128C78DC56F}"/>
          </ac:spMkLst>
        </pc:spChg>
        <pc:spChg chg="mod">
          <ac:chgData name="Mili Diengdoh" userId="4e667e83-9d62-4727-9cfb-ee24b16ffb56" providerId="ADAL" clId="{E6632F47-4F46-4096-8EEA-C86CE8661E70}" dt="2020-07-15T15:22:44.077" v="385"/>
          <ac:spMkLst>
            <pc:docMk/>
            <pc:sldMk cId="147127208" sldId="1871"/>
            <ac:spMk id="4" creationId="{0CD8665D-5A50-4F07-9D33-48CCD3FD74C7}"/>
          </ac:spMkLst>
        </pc:spChg>
        <pc:spChg chg="add del mod">
          <ac:chgData name="Mili Diengdoh" userId="4e667e83-9d62-4727-9cfb-ee24b16ffb56" providerId="ADAL" clId="{E6632F47-4F46-4096-8EEA-C86CE8661E70}" dt="2020-07-15T15:22:32.392" v="382"/>
          <ac:spMkLst>
            <pc:docMk/>
            <pc:sldMk cId="147127208" sldId="1871"/>
            <ac:spMk id="5" creationId="{2A55E427-DCBF-4478-826E-1C766B895E42}"/>
          </ac:spMkLst>
        </pc:spChg>
        <pc:spChg chg="add del mod">
          <ac:chgData name="Mili Diengdoh" userId="4e667e83-9d62-4727-9cfb-ee24b16ffb56" providerId="ADAL" clId="{E6632F47-4F46-4096-8EEA-C86CE8661E70}" dt="2020-07-15T15:22:32.548" v="383"/>
          <ac:spMkLst>
            <pc:docMk/>
            <pc:sldMk cId="147127208" sldId="1871"/>
            <ac:spMk id="6" creationId="{74B4793C-6ABF-419B-BA5C-9762E3B9DEAD}"/>
          </ac:spMkLst>
        </pc:spChg>
        <pc:spChg chg="add del mod">
          <ac:chgData name="Mili Diengdoh" userId="4e667e83-9d62-4727-9cfb-ee24b16ffb56" providerId="ADAL" clId="{E6632F47-4F46-4096-8EEA-C86CE8661E70}" dt="2020-07-15T15:22:44.077" v="385"/>
          <ac:spMkLst>
            <pc:docMk/>
            <pc:sldMk cId="147127208" sldId="1871"/>
            <ac:spMk id="7" creationId="{4ABA5DE8-073D-461A-9465-A300F5590858}"/>
          </ac:spMkLst>
        </pc:spChg>
      </pc:sldChg>
      <pc:sldChg chg="addSp delSp modSp">
        <pc:chgData name="Mili Diengdoh" userId="4e667e83-9d62-4727-9cfb-ee24b16ffb56" providerId="ADAL" clId="{E6632F47-4F46-4096-8EEA-C86CE8661E70}" dt="2020-07-15T15:22:47.118" v="386"/>
        <pc:sldMkLst>
          <pc:docMk/>
          <pc:sldMk cId="3060697331" sldId="1878"/>
        </pc:sldMkLst>
        <pc:spChg chg="add del mod">
          <ac:chgData name="Mili Diengdoh" userId="4e667e83-9d62-4727-9cfb-ee24b16ffb56" providerId="ADAL" clId="{E6632F47-4F46-4096-8EEA-C86CE8661E70}" dt="2020-07-15T15:22:32.231" v="381"/>
          <ac:spMkLst>
            <pc:docMk/>
            <pc:sldMk cId="3060697331" sldId="1878"/>
            <ac:spMk id="2" creationId="{3ED65EF7-521F-4099-9689-EA2015FA1C14}"/>
          </ac:spMkLst>
        </pc:spChg>
        <pc:spChg chg="mod">
          <ac:chgData name="Mili Diengdoh" userId="4e667e83-9d62-4727-9cfb-ee24b16ffb56" providerId="ADAL" clId="{E6632F47-4F46-4096-8EEA-C86CE8661E70}" dt="2020-07-15T15:22:47.118" v="386"/>
          <ac:spMkLst>
            <pc:docMk/>
            <pc:sldMk cId="3060697331" sldId="1878"/>
            <ac:spMk id="4" creationId="{0CD8665D-5A50-4F07-9D33-48CCD3FD74C7}"/>
          </ac:spMkLst>
        </pc:spChg>
        <pc:spChg chg="add del mod">
          <ac:chgData name="Mili Diengdoh" userId="4e667e83-9d62-4727-9cfb-ee24b16ffb56" providerId="ADAL" clId="{E6632F47-4F46-4096-8EEA-C86CE8661E70}" dt="2020-07-15T15:22:32.392" v="382"/>
          <ac:spMkLst>
            <pc:docMk/>
            <pc:sldMk cId="3060697331" sldId="1878"/>
            <ac:spMk id="5" creationId="{62B52540-AD2A-4862-8E88-687A600292EF}"/>
          </ac:spMkLst>
        </pc:spChg>
        <pc:spChg chg="add del mod">
          <ac:chgData name="Mili Diengdoh" userId="4e667e83-9d62-4727-9cfb-ee24b16ffb56" providerId="ADAL" clId="{E6632F47-4F46-4096-8EEA-C86CE8661E70}" dt="2020-07-15T15:22:32.548" v="383"/>
          <ac:spMkLst>
            <pc:docMk/>
            <pc:sldMk cId="3060697331" sldId="1878"/>
            <ac:spMk id="6" creationId="{4FCEF8A0-E1BF-41A7-8C16-8E2985CCD2C3}"/>
          </ac:spMkLst>
        </pc:spChg>
        <pc:spChg chg="add del mod">
          <ac:chgData name="Mili Diengdoh" userId="4e667e83-9d62-4727-9cfb-ee24b16ffb56" providerId="ADAL" clId="{E6632F47-4F46-4096-8EEA-C86CE8661E70}" dt="2020-07-15T15:22:47.118" v="386"/>
          <ac:spMkLst>
            <pc:docMk/>
            <pc:sldMk cId="3060697331" sldId="1878"/>
            <ac:spMk id="7" creationId="{AE8878F9-A0C4-4D96-825C-F5B38A91C3B9}"/>
          </ac:spMkLst>
        </pc:spChg>
      </pc:sldChg>
      <pc:sldChg chg="addSp delSp modSp mod">
        <pc:chgData name="Mili Diengdoh" userId="4e667e83-9d62-4727-9cfb-ee24b16ffb56" providerId="ADAL" clId="{E6632F47-4F46-4096-8EEA-C86CE8661E70}" dt="2020-07-15T15:28:58.728" v="396" actId="14100"/>
        <pc:sldMkLst>
          <pc:docMk/>
          <pc:sldMk cId="2890598962" sldId="1882"/>
        </pc:sldMkLst>
        <pc:spChg chg="mod">
          <ac:chgData name="Mili Diengdoh" userId="4e667e83-9d62-4727-9cfb-ee24b16ffb56" providerId="ADAL" clId="{E6632F47-4F46-4096-8EEA-C86CE8661E70}" dt="2020-07-14T17:44:49.502" v="38" actId="20577"/>
          <ac:spMkLst>
            <pc:docMk/>
            <pc:sldMk cId="2890598962" sldId="1882"/>
            <ac:spMk id="3" creationId="{F4CF4070-41A5-4DD6-AF1E-FB831564FAAC}"/>
          </ac:spMkLst>
        </pc:spChg>
        <pc:spChg chg="mod topLvl">
          <ac:chgData name="Mili Diengdoh" userId="4e667e83-9d62-4727-9cfb-ee24b16ffb56" providerId="ADAL" clId="{E6632F47-4F46-4096-8EEA-C86CE8661E70}" dt="2020-07-15T15:28:56.681" v="395" actId="14100"/>
          <ac:spMkLst>
            <pc:docMk/>
            <pc:sldMk cId="2890598962" sldId="1882"/>
            <ac:spMk id="8" creationId="{209DCE07-1D29-4CC3-B7E8-CFAEBD20FA68}"/>
          </ac:spMkLst>
        </pc:spChg>
        <pc:spChg chg="mod topLvl">
          <ac:chgData name="Mili Diengdoh" userId="4e667e83-9d62-4727-9cfb-ee24b16ffb56" providerId="ADAL" clId="{E6632F47-4F46-4096-8EEA-C86CE8661E70}" dt="2020-07-15T15:28:58.728" v="396" actId="14100"/>
          <ac:spMkLst>
            <pc:docMk/>
            <pc:sldMk cId="2890598962" sldId="1882"/>
            <ac:spMk id="9" creationId="{9EB2D287-4591-46F9-B02F-4266BA8CD33F}"/>
          </ac:spMkLst>
        </pc:spChg>
        <pc:grpChg chg="add del mod">
          <ac:chgData name="Mili Diengdoh" userId="4e667e83-9d62-4727-9cfb-ee24b16ffb56" providerId="ADAL" clId="{E6632F47-4F46-4096-8EEA-C86CE8661E70}" dt="2020-07-15T14:04:04.183" v="134" actId="165"/>
          <ac:grpSpMkLst>
            <pc:docMk/>
            <pc:sldMk cId="2890598962" sldId="1882"/>
            <ac:grpSpMk id="2" creationId="{BED0AC35-0AEC-4869-B040-955904044228}"/>
          </ac:grpSpMkLst>
        </pc:grpChg>
      </pc:sldChg>
      <pc:sldChg chg="modSp mod">
        <pc:chgData name="Mili Diengdoh" userId="4e667e83-9d62-4727-9cfb-ee24b16ffb56" providerId="ADAL" clId="{E6632F47-4F46-4096-8EEA-C86CE8661E70}" dt="2020-07-15T15:29:24.403" v="397" actId="242"/>
        <pc:sldMkLst>
          <pc:docMk/>
          <pc:sldMk cId="423546954" sldId="1883"/>
        </pc:sldMkLst>
        <pc:spChg chg="mod">
          <ac:chgData name="Mili Diengdoh" userId="4e667e83-9d62-4727-9cfb-ee24b16ffb56" providerId="ADAL" clId="{E6632F47-4F46-4096-8EEA-C86CE8661E70}" dt="2020-07-14T17:44:46.060" v="37" actId="20577"/>
          <ac:spMkLst>
            <pc:docMk/>
            <pc:sldMk cId="423546954" sldId="1883"/>
            <ac:spMk id="3" creationId="{F4CF4070-41A5-4DD6-AF1E-FB831564FAAC}"/>
          </ac:spMkLst>
        </pc:spChg>
        <pc:spChg chg="mod">
          <ac:chgData name="Mili Diengdoh" userId="4e667e83-9d62-4727-9cfb-ee24b16ffb56" providerId="ADAL" clId="{E6632F47-4F46-4096-8EEA-C86CE8661E70}" dt="2020-07-15T15:29:24.403" v="397" actId="242"/>
          <ac:spMkLst>
            <pc:docMk/>
            <pc:sldMk cId="423546954" sldId="1883"/>
            <ac:spMk id="8" creationId="{C4C0D5EC-252D-4322-91BB-05C8CDDE1149}"/>
          </ac:spMkLst>
        </pc:spChg>
        <pc:spChg chg="mod">
          <ac:chgData name="Mili Diengdoh" userId="4e667e83-9d62-4727-9cfb-ee24b16ffb56" providerId="ADAL" clId="{E6632F47-4F46-4096-8EEA-C86CE8661E70}" dt="2020-07-15T14:04:12.259" v="137" actId="1076"/>
          <ac:spMkLst>
            <pc:docMk/>
            <pc:sldMk cId="423546954" sldId="1883"/>
            <ac:spMk id="9" creationId="{FEEBC568-3819-460F-8D69-C8A33D22A259}"/>
          </ac:spMkLst>
        </pc:spChg>
        <pc:spChg chg="mod">
          <ac:chgData name="Mili Diengdoh" userId="4e667e83-9d62-4727-9cfb-ee24b16ffb56" providerId="ADAL" clId="{E6632F47-4F46-4096-8EEA-C86CE8661E70}" dt="2020-07-15T15:29:24.403" v="397" actId="242"/>
          <ac:spMkLst>
            <pc:docMk/>
            <pc:sldMk cId="423546954" sldId="1883"/>
            <ac:spMk id="10" creationId="{D7394CF1-F6E4-4877-BBDF-CA5092FD7C5E}"/>
          </ac:spMkLst>
        </pc:spChg>
        <pc:spChg chg="mod">
          <ac:chgData name="Mili Diengdoh" userId="4e667e83-9d62-4727-9cfb-ee24b16ffb56" providerId="ADAL" clId="{E6632F47-4F46-4096-8EEA-C86CE8661E70}" dt="2020-07-15T14:04:27.626" v="140" actId="1076"/>
          <ac:spMkLst>
            <pc:docMk/>
            <pc:sldMk cId="423546954" sldId="1883"/>
            <ac:spMk id="11" creationId="{B2C46A4D-5307-433D-88A2-39D31C6E288C}"/>
          </ac:spMkLst>
        </pc:spChg>
        <pc:picChg chg="mod">
          <ac:chgData name="Mili Diengdoh" userId="4e667e83-9d62-4727-9cfb-ee24b16ffb56" providerId="ADAL" clId="{E6632F47-4F46-4096-8EEA-C86CE8661E70}" dt="2020-07-15T14:04:27.626" v="140" actId="1076"/>
          <ac:picMkLst>
            <pc:docMk/>
            <pc:sldMk cId="423546954" sldId="1883"/>
            <ac:picMk id="2" creationId="{45F9F796-A16F-4E89-BFC9-AD0B1B7D0543}"/>
          </ac:picMkLst>
        </pc:picChg>
      </pc:sldChg>
      <pc:sldChg chg="modSp mod">
        <pc:chgData name="Mili Diengdoh" userId="4e667e83-9d62-4727-9cfb-ee24b16ffb56" providerId="ADAL" clId="{E6632F47-4F46-4096-8EEA-C86CE8661E70}" dt="2020-07-14T17:44:42.718" v="36" actId="20577"/>
        <pc:sldMkLst>
          <pc:docMk/>
          <pc:sldMk cId="17080420" sldId="1884"/>
        </pc:sldMkLst>
        <pc:spChg chg="mod">
          <ac:chgData name="Mili Diengdoh" userId="4e667e83-9d62-4727-9cfb-ee24b16ffb56" providerId="ADAL" clId="{E6632F47-4F46-4096-8EEA-C86CE8661E70}" dt="2020-07-14T17:44:42.718" v="36" actId="20577"/>
          <ac:spMkLst>
            <pc:docMk/>
            <pc:sldMk cId="17080420" sldId="1884"/>
            <ac:spMk id="3" creationId="{F4CF4070-41A5-4DD6-AF1E-FB831564FAAC}"/>
          </ac:spMkLst>
        </pc:spChg>
      </pc:sldChg>
      <pc:sldChg chg="addSp delSp modSp mod">
        <pc:chgData name="Mili Diengdoh" userId="4e667e83-9d62-4727-9cfb-ee24b16ffb56" providerId="ADAL" clId="{E6632F47-4F46-4096-8EEA-C86CE8661E70}" dt="2020-07-15T15:20:45.516" v="367" actId="465"/>
        <pc:sldMkLst>
          <pc:docMk/>
          <pc:sldMk cId="1993520954" sldId="1885"/>
        </pc:sldMkLst>
        <pc:spChg chg="mod">
          <ac:chgData name="Mili Diengdoh" userId="4e667e83-9d62-4727-9cfb-ee24b16ffb56" providerId="ADAL" clId="{E6632F47-4F46-4096-8EEA-C86CE8661E70}" dt="2020-07-15T14:04:53.745" v="154" actId="1038"/>
          <ac:spMkLst>
            <pc:docMk/>
            <pc:sldMk cId="1993520954" sldId="1885"/>
            <ac:spMk id="24" creationId="{CFFE6DB4-EA9A-428D-A24B-A172F90A7352}"/>
          </ac:spMkLst>
        </pc:spChg>
        <pc:spChg chg="mod">
          <ac:chgData name="Mili Diengdoh" userId="4e667e83-9d62-4727-9cfb-ee24b16ffb56" providerId="ADAL" clId="{E6632F47-4F46-4096-8EEA-C86CE8661E70}" dt="2020-07-15T15:20:43.650" v="366" actId="554"/>
          <ac:spMkLst>
            <pc:docMk/>
            <pc:sldMk cId="1993520954" sldId="1885"/>
            <ac:spMk id="27" creationId="{B304A9B1-6654-4FD0-9303-07485CC5DB47}"/>
          </ac:spMkLst>
        </pc:spChg>
        <pc:grpChg chg="add del mod">
          <ac:chgData name="Mili Diengdoh" userId="4e667e83-9d62-4727-9cfb-ee24b16ffb56" providerId="ADAL" clId="{E6632F47-4F46-4096-8EEA-C86CE8661E70}" dt="2020-07-15T14:05:29.727" v="168" actId="478"/>
          <ac:grpSpMkLst>
            <pc:docMk/>
            <pc:sldMk cId="1993520954" sldId="1885"/>
            <ac:grpSpMk id="4" creationId="{4BBED177-F5B7-4C84-AA4C-5709E222AC12}"/>
          </ac:grpSpMkLst>
        </pc:grpChg>
        <pc:picChg chg="add mod">
          <ac:chgData name="Mili Diengdoh" userId="4e667e83-9d62-4727-9cfb-ee24b16ffb56" providerId="ADAL" clId="{E6632F47-4F46-4096-8EEA-C86CE8661E70}" dt="2020-07-15T14:05:15.566" v="161" actId="164"/>
          <ac:picMkLst>
            <pc:docMk/>
            <pc:sldMk cId="1993520954" sldId="1885"/>
            <ac:picMk id="3" creationId="{7E148110-D0E1-45BD-81A9-0B4C71769786}"/>
          </ac:picMkLst>
        </pc:picChg>
        <pc:picChg chg="add mod">
          <ac:chgData name="Mili Diengdoh" userId="4e667e83-9d62-4727-9cfb-ee24b16ffb56" providerId="ADAL" clId="{E6632F47-4F46-4096-8EEA-C86CE8661E70}" dt="2020-07-15T14:05:32" v="169" actId="13244"/>
          <ac:picMkLst>
            <pc:docMk/>
            <pc:sldMk cId="1993520954" sldId="1885"/>
            <ac:picMk id="6" creationId="{F5B4DA15-300F-470D-BC3C-424DEC4CAE2C}"/>
          </ac:picMkLst>
        </pc:picChg>
        <pc:picChg chg="add mod">
          <ac:chgData name="Mili Diengdoh" userId="4e667e83-9d62-4727-9cfb-ee24b16ffb56" providerId="ADAL" clId="{E6632F47-4F46-4096-8EEA-C86CE8661E70}" dt="2020-07-15T14:05:15.566" v="161" actId="164"/>
          <ac:picMkLst>
            <pc:docMk/>
            <pc:sldMk cId="1993520954" sldId="1885"/>
            <ac:picMk id="8" creationId="{F89F8FB9-4BF0-4318-B91F-01981A4C3ADA}"/>
          </ac:picMkLst>
        </pc:picChg>
        <pc:picChg chg="del mod">
          <ac:chgData name="Mili Diengdoh" userId="4e667e83-9d62-4727-9cfb-ee24b16ffb56" providerId="ADAL" clId="{E6632F47-4F46-4096-8EEA-C86CE8661E70}" dt="2020-07-15T14:05:28.460" v="167" actId="478"/>
          <ac:picMkLst>
            <pc:docMk/>
            <pc:sldMk cId="1993520954" sldId="1885"/>
            <ac:picMk id="23" creationId="{64A292F6-87F1-4B67-9B27-56FF66DFF2D3}"/>
          </ac:picMkLst>
        </pc:picChg>
        <pc:picChg chg="mod">
          <ac:chgData name="Mili Diengdoh" userId="4e667e83-9d62-4727-9cfb-ee24b16ffb56" providerId="ADAL" clId="{E6632F47-4F46-4096-8EEA-C86CE8661E70}" dt="2020-07-15T15:20:43.650" v="366" actId="554"/>
          <ac:picMkLst>
            <pc:docMk/>
            <pc:sldMk cId="1993520954" sldId="1885"/>
            <ac:picMk id="26" creationId="{E277E80E-01D1-441D-8784-3842A6F54BE0}"/>
          </ac:picMkLst>
        </pc:picChg>
        <pc:cxnChg chg="mod">
          <ac:chgData name="Mili Diengdoh" userId="4e667e83-9d62-4727-9cfb-ee24b16ffb56" providerId="ADAL" clId="{E6632F47-4F46-4096-8EEA-C86CE8661E70}" dt="2020-07-15T15:20:45.516" v="367" actId="465"/>
          <ac:cxnSpMkLst>
            <pc:docMk/>
            <pc:sldMk cId="1993520954" sldId="1885"/>
            <ac:cxnSpMk id="25" creationId="{EEC49A74-8147-45CD-8E6E-BE1C67BBA266}"/>
          </ac:cxnSpMkLst>
        </pc:cxnChg>
      </pc:sldChg>
      <pc:sldChg chg="addSp delSp modSp mod">
        <pc:chgData name="Mili Diengdoh" userId="4e667e83-9d62-4727-9cfb-ee24b16ffb56" providerId="ADAL" clId="{E6632F47-4F46-4096-8EEA-C86CE8661E70}" dt="2020-07-15T15:31:08.642" v="412" actId="13244"/>
        <pc:sldMkLst>
          <pc:docMk/>
          <pc:sldMk cId="4214594067" sldId="1886"/>
        </pc:sldMkLst>
        <pc:spChg chg="add mod">
          <ac:chgData name="Mili Diengdoh" userId="4e667e83-9d62-4727-9cfb-ee24b16ffb56" providerId="ADAL" clId="{E6632F47-4F46-4096-8EEA-C86CE8661E70}" dt="2020-07-15T15:30:40.727" v="403" actId="12789"/>
          <ac:spMkLst>
            <pc:docMk/>
            <pc:sldMk cId="4214594067" sldId="1886"/>
            <ac:spMk id="5" creationId="{BF8890CB-6483-42A6-8440-18FCB2DCA5B2}"/>
          </ac:spMkLst>
        </pc:spChg>
        <pc:spChg chg="add mod">
          <ac:chgData name="Mili Diengdoh" userId="4e667e83-9d62-4727-9cfb-ee24b16ffb56" providerId="ADAL" clId="{E6632F47-4F46-4096-8EEA-C86CE8661E70}" dt="2020-07-15T15:30:29.084" v="400" actId="1076"/>
          <ac:spMkLst>
            <pc:docMk/>
            <pc:sldMk cId="4214594067" sldId="1886"/>
            <ac:spMk id="7" creationId="{86918668-0BD8-410A-8161-100B37541C60}"/>
          </ac:spMkLst>
        </pc:spChg>
        <pc:spChg chg="add mod">
          <ac:chgData name="Mili Diengdoh" userId="4e667e83-9d62-4727-9cfb-ee24b16ffb56" providerId="ADAL" clId="{E6632F47-4F46-4096-8EEA-C86CE8661E70}" dt="2020-07-15T15:30:44.433" v="405" actId="12789"/>
          <ac:spMkLst>
            <pc:docMk/>
            <pc:sldMk cId="4214594067" sldId="1886"/>
            <ac:spMk id="9" creationId="{086A5E0F-60A8-4370-85C4-FF763A7B51C0}"/>
          </ac:spMkLst>
        </pc:spChg>
        <pc:spChg chg="add mod">
          <ac:chgData name="Mili Diengdoh" userId="4e667e83-9d62-4727-9cfb-ee24b16ffb56" providerId="ADAL" clId="{E6632F47-4F46-4096-8EEA-C86CE8661E70}" dt="2020-07-15T15:30:29.084" v="400" actId="1076"/>
          <ac:spMkLst>
            <pc:docMk/>
            <pc:sldMk cId="4214594067" sldId="1886"/>
            <ac:spMk id="11" creationId="{1B72D61F-8EE2-4A79-BC46-4F78F774F891}"/>
          </ac:spMkLst>
        </pc:spChg>
        <pc:spChg chg="mod">
          <ac:chgData name="Mili Diengdoh" userId="4e667e83-9d62-4727-9cfb-ee24b16ffb56" providerId="ADAL" clId="{E6632F47-4F46-4096-8EEA-C86CE8661E70}" dt="2020-07-15T15:31:03.825" v="410" actId="13244"/>
          <ac:spMkLst>
            <pc:docMk/>
            <pc:sldMk cId="4214594067" sldId="1886"/>
            <ac:spMk id="37" creationId="{666EAA4C-2CF8-4E2B-BD2C-8DF405830594}"/>
          </ac:spMkLst>
        </pc:spChg>
        <pc:spChg chg="mod">
          <ac:chgData name="Mili Diengdoh" userId="4e667e83-9d62-4727-9cfb-ee24b16ffb56" providerId="ADAL" clId="{E6632F47-4F46-4096-8EEA-C86CE8661E70}" dt="2020-07-15T15:30:49.674" v="406" actId="13244"/>
          <ac:spMkLst>
            <pc:docMk/>
            <pc:sldMk cId="4214594067" sldId="1886"/>
            <ac:spMk id="39" creationId="{2D7EE88B-A370-4287-9AD2-2270CF90E522}"/>
          </ac:spMkLst>
        </pc:spChg>
        <pc:spChg chg="mod">
          <ac:chgData name="Mili Diengdoh" userId="4e667e83-9d62-4727-9cfb-ee24b16ffb56" providerId="ADAL" clId="{E6632F47-4F46-4096-8EEA-C86CE8661E70}" dt="2020-07-15T15:30:53.489" v="407" actId="13244"/>
          <ac:spMkLst>
            <pc:docMk/>
            <pc:sldMk cId="4214594067" sldId="1886"/>
            <ac:spMk id="42" creationId="{F7F9FB10-54A7-42B4-B8FB-9997F1533C1C}"/>
          </ac:spMkLst>
        </pc:spChg>
        <pc:spChg chg="mod">
          <ac:chgData name="Mili Diengdoh" userId="4e667e83-9d62-4727-9cfb-ee24b16ffb56" providerId="ADAL" clId="{E6632F47-4F46-4096-8EEA-C86CE8661E70}" dt="2020-07-15T15:30:56.913" v="408" actId="13244"/>
          <ac:spMkLst>
            <pc:docMk/>
            <pc:sldMk cId="4214594067" sldId="1886"/>
            <ac:spMk id="45" creationId="{B6119429-AAFB-4B06-8216-85EC70C67AF5}"/>
          </ac:spMkLst>
        </pc:spChg>
        <pc:spChg chg="mod">
          <ac:chgData name="Mili Diengdoh" userId="4e667e83-9d62-4727-9cfb-ee24b16ffb56" providerId="ADAL" clId="{E6632F47-4F46-4096-8EEA-C86CE8661E70}" dt="2020-07-15T15:31:08.642" v="412" actId="13244"/>
          <ac:spMkLst>
            <pc:docMk/>
            <pc:sldMk cId="4214594067" sldId="1886"/>
            <ac:spMk id="48" creationId="{C56C3AC3-818B-4D76-A1D5-6E6C41D13730}"/>
          </ac:spMkLst>
        </pc:spChg>
        <pc:spChg chg="mod">
          <ac:chgData name="Mili Diengdoh" userId="4e667e83-9d62-4727-9cfb-ee24b16ffb56" providerId="ADAL" clId="{E6632F47-4F46-4096-8EEA-C86CE8661E70}" dt="2020-07-15T15:31:06.785" v="411" actId="13244"/>
          <ac:spMkLst>
            <pc:docMk/>
            <pc:sldMk cId="4214594067" sldId="1886"/>
            <ac:spMk id="49" creationId="{AD22E837-EB04-4E9F-9849-D55BFE9D5A09}"/>
          </ac:spMkLst>
        </pc:spChg>
        <pc:picChg chg="add del mod">
          <ac:chgData name="Mili Diengdoh" userId="4e667e83-9d62-4727-9cfb-ee24b16ffb56" providerId="ADAL" clId="{E6632F47-4F46-4096-8EEA-C86CE8661E70}" dt="2020-07-15T15:30:24.684" v="398" actId="478"/>
          <ac:picMkLst>
            <pc:docMk/>
            <pc:sldMk cId="4214594067" sldId="1886"/>
            <ac:picMk id="3" creationId="{2F9338D6-2B5B-40AA-B8C5-5B7919EB0EA3}"/>
          </ac:picMkLst>
        </pc:picChg>
        <pc:picChg chg="add mod">
          <ac:chgData name="Mili Diengdoh" userId="4e667e83-9d62-4727-9cfb-ee24b16ffb56" providerId="ADAL" clId="{E6632F47-4F46-4096-8EEA-C86CE8661E70}" dt="2020-07-15T15:30:29.084" v="400" actId="1076"/>
          <ac:picMkLst>
            <pc:docMk/>
            <pc:sldMk cId="4214594067" sldId="1886"/>
            <ac:picMk id="4" creationId="{763B2003-9654-4EDC-83ED-B049FAA8DE14}"/>
          </ac:picMkLst>
        </pc:picChg>
        <pc:picChg chg="add mod">
          <ac:chgData name="Mili Diengdoh" userId="4e667e83-9d62-4727-9cfb-ee24b16ffb56" providerId="ADAL" clId="{E6632F47-4F46-4096-8EEA-C86CE8661E70}" dt="2020-07-15T15:30:42.546" v="404" actId="12789"/>
          <ac:picMkLst>
            <pc:docMk/>
            <pc:sldMk cId="4214594067" sldId="1886"/>
            <ac:picMk id="6" creationId="{9ADAC908-F67F-4FA9-BB5F-2719AA55C866}"/>
          </ac:picMkLst>
        </pc:picChg>
        <pc:picChg chg="add mod">
          <ac:chgData name="Mili Diengdoh" userId="4e667e83-9d62-4727-9cfb-ee24b16ffb56" providerId="ADAL" clId="{E6632F47-4F46-4096-8EEA-C86CE8661E70}" dt="2020-07-15T15:30:36.644" v="401" actId="465"/>
          <ac:picMkLst>
            <pc:docMk/>
            <pc:sldMk cId="4214594067" sldId="1886"/>
            <ac:picMk id="8" creationId="{EF404BFA-3482-4792-A442-369F2175C744}"/>
          </ac:picMkLst>
        </pc:picChg>
        <pc:picChg chg="add mod">
          <ac:chgData name="Mili Diengdoh" userId="4e667e83-9d62-4727-9cfb-ee24b16ffb56" providerId="ADAL" clId="{E6632F47-4F46-4096-8EEA-C86CE8661E70}" dt="2020-07-15T15:30:38.993" v="402" actId="12789"/>
          <ac:picMkLst>
            <pc:docMk/>
            <pc:sldMk cId="4214594067" sldId="1886"/>
            <ac:picMk id="10" creationId="{56D38C59-75A3-47B6-943A-5DE8E1A361C0}"/>
          </ac:picMkLst>
        </pc:picChg>
        <pc:picChg chg="add del mod">
          <ac:chgData name="Mili Diengdoh" userId="4e667e83-9d62-4727-9cfb-ee24b16ffb56" providerId="ADAL" clId="{E6632F47-4F46-4096-8EEA-C86CE8661E70}" dt="2020-07-15T15:30:24.684" v="398" actId="478"/>
          <ac:picMkLst>
            <pc:docMk/>
            <pc:sldMk cId="4214594067" sldId="1886"/>
            <ac:picMk id="18" creationId="{CECD79C2-8F57-497D-8D87-065E767A1DC4}"/>
          </ac:picMkLst>
        </pc:picChg>
        <pc:picChg chg="add del mod">
          <ac:chgData name="Mili Diengdoh" userId="4e667e83-9d62-4727-9cfb-ee24b16ffb56" providerId="ADAL" clId="{E6632F47-4F46-4096-8EEA-C86CE8661E70}" dt="2020-07-15T15:30:24.684" v="398" actId="478"/>
          <ac:picMkLst>
            <pc:docMk/>
            <pc:sldMk cId="4214594067" sldId="1886"/>
            <ac:picMk id="19" creationId="{DF85F1B2-3137-444A-BF58-5EA86EBC2D1B}"/>
          </ac:picMkLst>
        </pc:picChg>
        <pc:picChg chg="add del mod">
          <ac:chgData name="Mili Diengdoh" userId="4e667e83-9d62-4727-9cfb-ee24b16ffb56" providerId="ADAL" clId="{E6632F47-4F46-4096-8EEA-C86CE8661E70}" dt="2020-07-15T15:30:24.684" v="398" actId="478"/>
          <ac:picMkLst>
            <pc:docMk/>
            <pc:sldMk cId="4214594067" sldId="1886"/>
            <ac:picMk id="20" creationId="{C289F145-CB34-481A-A200-7712A94D121C}"/>
          </ac:picMkLst>
        </pc:picChg>
        <pc:picChg chg="del mod">
          <ac:chgData name="Mili Diengdoh" userId="4e667e83-9d62-4727-9cfb-ee24b16ffb56" providerId="ADAL" clId="{E6632F47-4F46-4096-8EEA-C86CE8661E70}" dt="2020-07-15T14:06:23.876" v="192" actId="478"/>
          <ac:picMkLst>
            <pc:docMk/>
            <pc:sldMk cId="4214594067" sldId="1886"/>
            <ac:picMk id="38" creationId="{C63C808E-94EE-4A74-BCE7-E2B557641055}"/>
          </ac:picMkLst>
        </pc:picChg>
        <pc:picChg chg="del mod">
          <ac:chgData name="Mili Diengdoh" userId="4e667e83-9d62-4727-9cfb-ee24b16ffb56" providerId="ADAL" clId="{E6632F47-4F46-4096-8EEA-C86CE8661E70}" dt="2020-07-15T14:06:23.876" v="192" actId="478"/>
          <ac:picMkLst>
            <pc:docMk/>
            <pc:sldMk cId="4214594067" sldId="1886"/>
            <ac:picMk id="41" creationId="{981B15C0-AEE1-40F0-A327-CAAA834DA440}"/>
          </ac:picMkLst>
        </pc:picChg>
        <pc:picChg chg="del mod">
          <ac:chgData name="Mili Diengdoh" userId="4e667e83-9d62-4727-9cfb-ee24b16ffb56" providerId="ADAL" clId="{E6632F47-4F46-4096-8EEA-C86CE8661E70}" dt="2020-07-15T14:06:23.876" v="192" actId="478"/>
          <ac:picMkLst>
            <pc:docMk/>
            <pc:sldMk cId="4214594067" sldId="1886"/>
            <ac:picMk id="44" creationId="{3A4D301E-6A2B-41DA-8DB2-B88F3E55FB24}"/>
          </ac:picMkLst>
        </pc:picChg>
        <pc:picChg chg="del mod">
          <ac:chgData name="Mili Diengdoh" userId="4e667e83-9d62-4727-9cfb-ee24b16ffb56" providerId="ADAL" clId="{E6632F47-4F46-4096-8EEA-C86CE8661E70}" dt="2020-07-15T14:06:23.876" v="192" actId="478"/>
          <ac:picMkLst>
            <pc:docMk/>
            <pc:sldMk cId="4214594067" sldId="1886"/>
            <ac:picMk id="47" creationId="{72DD3CB2-9843-47A7-8740-5AD375B2FACB}"/>
          </ac:picMkLst>
        </pc:picChg>
        <pc:cxnChg chg="mod">
          <ac:chgData name="Mili Diengdoh" userId="4e667e83-9d62-4727-9cfb-ee24b16ffb56" providerId="ADAL" clId="{E6632F47-4F46-4096-8EEA-C86CE8661E70}" dt="2020-07-15T15:30:49.674" v="406" actId="13244"/>
          <ac:cxnSpMkLst>
            <pc:docMk/>
            <pc:sldMk cId="4214594067" sldId="1886"/>
            <ac:cxnSpMk id="40" creationId="{AD5989CD-A7D2-4D8E-A4A5-0739C14113A6}"/>
          </ac:cxnSpMkLst>
        </pc:cxnChg>
        <pc:cxnChg chg="mod">
          <ac:chgData name="Mili Diengdoh" userId="4e667e83-9d62-4727-9cfb-ee24b16ffb56" providerId="ADAL" clId="{E6632F47-4F46-4096-8EEA-C86CE8661E70}" dt="2020-07-15T15:30:53.489" v="407" actId="13244"/>
          <ac:cxnSpMkLst>
            <pc:docMk/>
            <pc:sldMk cId="4214594067" sldId="1886"/>
            <ac:cxnSpMk id="43" creationId="{45F0EEB0-B917-441A-9177-BFD821520B9E}"/>
          </ac:cxnSpMkLst>
        </pc:cxnChg>
        <pc:cxnChg chg="mod">
          <ac:chgData name="Mili Diengdoh" userId="4e667e83-9d62-4727-9cfb-ee24b16ffb56" providerId="ADAL" clId="{E6632F47-4F46-4096-8EEA-C86CE8661E70}" dt="2020-07-15T15:30:56.913" v="408" actId="13244"/>
          <ac:cxnSpMkLst>
            <pc:docMk/>
            <pc:sldMk cId="4214594067" sldId="1886"/>
            <ac:cxnSpMk id="46" creationId="{9FACE75B-9CBC-4F6F-AAB7-FF2E9835AEAA}"/>
          </ac:cxnSpMkLst>
        </pc:cxnChg>
      </pc:sldChg>
      <pc:sldChg chg="modSp mod">
        <pc:chgData name="Mili Diengdoh" userId="4e667e83-9d62-4727-9cfb-ee24b16ffb56" providerId="ADAL" clId="{E6632F47-4F46-4096-8EEA-C86CE8661E70}" dt="2020-07-15T15:32:15.952" v="415" actId="14100"/>
        <pc:sldMkLst>
          <pc:docMk/>
          <pc:sldMk cId="971097003" sldId="1888"/>
        </pc:sldMkLst>
        <pc:spChg chg="mod">
          <ac:chgData name="Mili Diengdoh" userId="4e667e83-9d62-4727-9cfb-ee24b16ffb56" providerId="ADAL" clId="{E6632F47-4F46-4096-8EEA-C86CE8661E70}" dt="2020-07-15T15:32:15.952" v="415" actId="14100"/>
          <ac:spMkLst>
            <pc:docMk/>
            <pc:sldMk cId="971097003" sldId="1888"/>
            <ac:spMk id="5" creationId="{96496001-6647-4B65-92A4-2526859F9406}"/>
          </ac:spMkLst>
        </pc:spChg>
      </pc:sldChg>
      <pc:sldChg chg="modSp mod">
        <pc:chgData name="Mili Diengdoh" userId="4e667e83-9d62-4727-9cfb-ee24b16ffb56" providerId="ADAL" clId="{E6632F47-4F46-4096-8EEA-C86CE8661E70}" dt="2020-07-15T15:24:16.629" v="391" actId="20577"/>
        <pc:sldMkLst>
          <pc:docMk/>
          <pc:sldMk cId="203375496" sldId="1889"/>
        </pc:sldMkLst>
        <pc:spChg chg="mod">
          <ac:chgData name="Mili Diengdoh" userId="4e667e83-9d62-4727-9cfb-ee24b16ffb56" providerId="ADAL" clId="{E6632F47-4F46-4096-8EEA-C86CE8661E70}" dt="2020-07-15T15:24:16.629" v="391" actId="20577"/>
          <ac:spMkLst>
            <pc:docMk/>
            <pc:sldMk cId="203375496" sldId="1889"/>
            <ac:spMk id="25" creationId="{32D30712-F54B-4DF5-B25F-A14AC4B126B5}"/>
          </ac:spMkLst>
        </pc:spChg>
        <pc:picChg chg="mod">
          <ac:chgData name="Mili Diengdoh" userId="4e667e83-9d62-4727-9cfb-ee24b16ffb56" providerId="ADAL" clId="{E6632F47-4F46-4096-8EEA-C86CE8661E70}" dt="2020-07-15T14:07:29.366" v="205" actId="1076"/>
          <ac:picMkLst>
            <pc:docMk/>
            <pc:sldMk cId="203375496" sldId="1889"/>
            <ac:picMk id="5" creationId="{F5219A73-7C63-4AF8-9E49-55DDC636D863}"/>
          </ac:picMkLst>
        </pc:picChg>
      </pc:sldChg>
      <pc:sldChg chg="addSp delSp modSp mod">
        <pc:chgData name="Mili Diengdoh" userId="4e667e83-9d62-4727-9cfb-ee24b16ffb56" providerId="ADAL" clId="{E6632F47-4F46-4096-8EEA-C86CE8661E70}" dt="2020-07-15T15:24:15.463" v="390" actId="20577"/>
        <pc:sldMkLst>
          <pc:docMk/>
          <pc:sldMk cId="1032971652" sldId="1890"/>
        </pc:sldMkLst>
        <pc:spChg chg="add mod">
          <ac:chgData name="Mili Diengdoh" userId="4e667e83-9d62-4727-9cfb-ee24b16ffb56" providerId="ADAL" clId="{E6632F47-4F46-4096-8EEA-C86CE8661E70}" dt="2020-07-15T15:24:15.463" v="390" actId="20577"/>
          <ac:spMkLst>
            <pc:docMk/>
            <pc:sldMk cId="1032971652" sldId="1890"/>
            <ac:spMk id="2" creationId="{13DA15BE-061E-46D0-BC01-5F2261FFCB32}"/>
          </ac:spMkLst>
        </pc:spChg>
        <pc:spChg chg="del">
          <ac:chgData name="Mili Diengdoh" userId="4e667e83-9d62-4727-9cfb-ee24b16ffb56" providerId="ADAL" clId="{E6632F47-4F46-4096-8EEA-C86CE8661E70}" dt="2020-07-15T14:07:36.330" v="207" actId="478"/>
          <ac:spMkLst>
            <pc:docMk/>
            <pc:sldMk cId="1032971652" sldId="1890"/>
            <ac:spMk id="4" creationId="{E33343BE-B444-4865-9C48-005947C4A8FD}"/>
          </ac:spMkLst>
        </pc:spChg>
      </pc:sldChg>
      <pc:sldChg chg="modSp mod">
        <pc:chgData name="Mili Diengdoh" userId="4e667e83-9d62-4727-9cfb-ee24b16ffb56" providerId="ADAL" clId="{E6632F47-4F46-4096-8EEA-C86CE8661E70}" dt="2020-07-15T14:13:07.778" v="309" actId="1035"/>
        <pc:sldMkLst>
          <pc:docMk/>
          <pc:sldMk cId="607474371" sldId="1894"/>
        </pc:sldMkLst>
        <pc:spChg chg="mod">
          <ac:chgData name="Mili Diengdoh" userId="4e667e83-9d62-4727-9cfb-ee24b16ffb56" providerId="ADAL" clId="{E6632F47-4F46-4096-8EEA-C86CE8661E70}" dt="2020-07-15T14:13:07.778" v="309" actId="1035"/>
          <ac:spMkLst>
            <pc:docMk/>
            <pc:sldMk cId="607474371" sldId="1894"/>
            <ac:spMk id="6" creationId="{81BE1457-EB5B-42BC-97F4-9003068DD0C4}"/>
          </ac:spMkLst>
        </pc:spChg>
      </pc:sldChg>
      <pc:sldChg chg="addSp delSp modSp">
        <pc:chgData name="Mili Diengdoh" userId="4e667e83-9d62-4727-9cfb-ee24b16ffb56" providerId="ADAL" clId="{E6632F47-4F46-4096-8EEA-C86CE8661E70}" dt="2020-07-15T15:22:44.077" v="385"/>
        <pc:sldMkLst>
          <pc:docMk/>
          <pc:sldMk cId="2761926424" sldId="1895"/>
        </pc:sldMkLst>
        <pc:spChg chg="add del mod">
          <ac:chgData name="Mili Diengdoh" userId="4e667e83-9d62-4727-9cfb-ee24b16ffb56" providerId="ADAL" clId="{E6632F47-4F46-4096-8EEA-C86CE8661E70}" dt="2020-07-15T15:22:32.231" v="381"/>
          <ac:spMkLst>
            <pc:docMk/>
            <pc:sldMk cId="2761926424" sldId="1895"/>
            <ac:spMk id="2" creationId="{5B10820F-395C-43B3-97A1-5F3E4BBCD3FC}"/>
          </ac:spMkLst>
        </pc:spChg>
        <pc:spChg chg="add del mod">
          <ac:chgData name="Mili Diengdoh" userId="4e667e83-9d62-4727-9cfb-ee24b16ffb56" providerId="ADAL" clId="{E6632F47-4F46-4096-8EEA-C86CE8661E70}" dt="2020-07-15T15:22:32.392" v="382"/>
          <ac:spMkLst>
            <pc:docMk/>
            <pc:sldMk cId="2761926424" sldId="1895"/>
            <ac:spMk id="3" creationId="{65CE99F4-AC63-4C47-95AF-B2CDDF1A0312}"/>
          </ac:spMkLst>
        </pc:spChg>
        <pc:spChg chg="mod">
          <ac:chgData name="Mili Diengdoh" userId="4e667e83-9d62-4727-9cfb-ee24b16ffb56" providerId="ADAL" clId="{E6632F47-4F46-4096-8EEA-C86CE8661E70}" dt="2020-07-15T15:22:44.077" v="385"/>
          <ac:spMkLst>
            <pc:docMk/>
            <pc:sldMk cId="2761926424" sldId="1895"/>
            <ac:spMk id="4" creationId="{0CD8665D-5A50-4F07-9D33-48CCD3FD74C7}"/>
          </ac:spMkLst>
        </pc:spChg>
        <pc:spChg chg="add del mod">
          <ac:chgData name="Mili Diengdoh" userId="4e667e83-9d62-4727-9cfb-ee24b16ffb56" providerId="ADAL" clId="{E6632F47-4F46-4096-8EEA-C86CE8661E70}" dt="2020-07-15T15:22:32.548" v="383"/>
          <ac:spMkLst>
            <pc:docMk/>
            <pc:sldMk cId="2761926424" sldId="1895"/>
            <ac:spMk id="6" creationId="{EEE9EB45-06E5-48E7-9A5F-CA0491CEFDED}"/>
          </ac:spMkLst>
        </pc:spChg>
        <pc:spChg chg="add del mod">
          <ac:chgData name="Mili Diengdoh" userId="4e667e83-9d62-4727-9cfb-ee24b16ffb56" providerId="ADAL" clId="{E6632F47-4F46-4096-8EEA-C86CE8661E70}" dt="2020-07-15T15:22:44.077" v="385"/>
          <ac:spMkLst>
            <pc:docMk/>
            <pc:sldMk cId="2761926424" sldId="1895"/>
            <ac:spMk id="7" creationId="{025C99F2-E1BE-4947-99FB-86EA68304D2F}"/>
          </ac:spMkLst>
        </pc:spChg>
      </pc:sldChg>
      <pc:sldChg chg="addSp delSp modSp mod">
        <pc:chgData name="Mili Diengdoh" userId="4e667e83-9d62-4727-9cfb-ee24b16ffb56" providerId="ADAL" clId="{E6632F47-4F46-4096-8EEA-C86CE8661E70}" dt="2020-07-15T15:21:08.472" v="369" actId="108"/>
        <pc:sldMkLst>
          <pc:docMk/>
          <pc:sldMk cId="2066525541" sldId="1896"/>
        </pc:sldMkLst>
        <pc:spChg chg="add mod">
          <ac:chgData name="Mili Diengdoh" userId="4e667e83-9d62-4727-9cfb-ee24b16ffb56" providerId="ADAL" clId="{E6632F47-4F46-4096-8EEA-C86CE8661E70}" dt="2020-07-15T14:13:59.796" v="327" actId="12789"/>
          <ac:spMkLst>
            <pc:docMk/>
            <pc:sldMk cId="2066525541" sldId="1896"/>
            <ac:spMk id="6" creationId="{B03B49A8-6DDE-4DAD-8E74-E0AF490A9ADB}"/>
          </ac:spMkLst>
        </pc:spChg>
        <pc:spChg chg="mod">
          <ac:chgData name="Mili Diengdoh" userId="4e667e83-9d62-4727-9cfb-ee24b16ffb56" providerId="ADAL" clId="{E6632F47-4F46-4096-8EEA-C86CE8661E70}" dt="2020-07-15T14:13:24.333" v="314" actId="20577"/>
          <ac:spMkLst>
            <pc:docMk/>
            <pc:sldMk cId="2066525541" sldId="1896"/>
            <ac:spMk id="8" creationId="{A8A03FD0-D56A-437C-A0A8-E32B25482E6C}"/>
          </ac:spMkLst>
        </pc:spChg>
        <pc:spChg chg="add mod">
          <ac:chgData name="Mili Diengdoh" userId="4e667e83-9d62-4727-9cfb-ee24b16ffb56" providerId="ADAL" clId="{E6632F47-4F46-4096-8EEA-C86CE8661E70}" dt="2020-07-15T14:14:02.067" v="329" actId="12789"/>
          <ac:spMkLst>
            <pc:docMk/>
            <pc:sldMk cId="2066525541" sldId="1896"/>
            <ac:spMk id="9" creationId="{54261504-CDC4-4AFF-8A90-F37027988160}"/>
          </ac:spMkLst>
        </pc:spChg>
        <pc:spChg chg="add mod">
          <ac:chgData name="Mili Diengdoh" userId="4e667e83-9d62-4727-9cfb-ee24b16ffb56" providerId="ADAL" clId="{E6632F47-4F46-4096-8EEA-C86CE8661E70}" dt="2020-07-15T14:13:57.604" v="325" actId="12789"/>
          <ac:spMkLst>
            <pc:docMk/>
            <pc:sldMk cId="2066525541" sldId="1896"/>
            <ac:spMk id="11" creationId="{211EAF2A-D5B0-406A-A1FF-7C5E4423146E}"/>
          </ac:spMkLst>
        </pc:spChg>
        <pc:spChg chg="mod">
          <ac:chgData name="Mili Diengdoh" userId="4e667e83-9d62-4727-9cfb-ee24b16ffb56" providerId="ADAL" clId="{E6632F47-4F46-4096-8EEA-C86CE8661E70}" dt="2020-07-15T14:14:08.070" v="330" actId="13244"/>
          <ac:spMkLst>
            <pc:docMk/>
            <pc:sldMk cId="2066525541" sldId="1896"/>
            <ac:spMk id="13" creationId="{61A93BAF-FC28-4CA4-B6A8-0F6C6A9CBDC8}"/>
          </ac:spMkLst>
        </pc:spChg>
        <pc:spChg chg="mod">
          <ac:chgData name="Mili Diengdoh" userId="4e667e83-9d62-4727-9cfb-ee24b16ffb56" providerId="ADAL" clId="{E6632F47-4F46-4096-8EEA-C86CE8661E70}" dt="2020-07-15T14:14:08.070" v="330" actId="13244"/>
          <ac:spMkLst>
            <pc:docMk/>
            <pc:sldMk cId="2066525541" sldId="1896"/>
            <ac:spMk id="14" creationId="{3D99D1E5-7FBD-46FA-B292-E2DFC800220B}"/>
          </ac:spMkLst>
        </pc:spChg>
        <pc:spChg chg="mod">
          <ac:chgData name="Mili Diengdoh" userId="4e667e83-9d62-4727-9cfb-ee24b16ffb56" providerId="ADAL" clId="{E6632F47-4F46-4096-8EEA-C86CE8661E70}" dt="2020-07-15T14:13:34.172" v="315"/>
          <ac:spMkLst>
            <pc:docMk/>
            <pc:sldMk cId="2066525541" sldId="1896"/>
            <ac:spMk id="15" creationId="{2FA64A14-C731-4821-9850-7DD8B8653B88}"/>
          </ac:spMkLst>
        </pc:spChg>
        <pc:spChg chg="mod">
          <ac:chgData name="Mili Diengdoh" userId="4e667e83-9d62-4727-9cfb-ee24b16ffb56" providerId="ADAL" clId="{E6632F47-4F46-4096-8EEA-C86CE8661E70}" dt="2020-07-15T14:13:34.172" v="315"/>
          <ac:spMkLst>
            <pc:docMk/>
            <pc:sldMk cId="2066525541" sldId="1896"/>
            <ac:spMk id="16" creationId="{231786F3-4AD3-44BF-A4C0-254F6224B1B0}"/>
          </ac:spMkLst>
        </pc:spChg>
        <pc:spChg chg="mod">
          <ac:chgData name="Mili Diengdoh" userId="4e667e83-9d62-4727-9cfb-ee24b16ffb56" providerId="ADAL" clId="{E6632F47-4F46-4096-8EEA-C86CE8661E70}" dt="2020-07-15T14:13:34.172" v="315"/>
          <ac:spMkLst>
            <pc:docMk/>
            <pc:sldMk cId="2066525541" sldId="1896"/>
            <ac:spMk id="18" creationId="{6B8967C4-4450-44DE-BB6F-560ABC1B71D8}"/>
          </ac:spMkLst>
        </pc:spChg>
        <pc:spChg chg="mod">
          <ac:chgData name="Mili Diengdoh" userId="4e667e83-9d62-4727-9cfb-ee24b16ffb56" providerId="ADAL" clId="{E6632F47-4F46-4096-8EEA-C86CE8661E70}" dt="2020-07-15T14:13:34.172" v="315"/>
          <ac:spMkLst>
            <pc:docMk/>
            <pc:sldMk cId="2066525541" sldId="1896"/>
            <ac:spMk id="19" creationId="{472ACFF5-0CDD-49BD-9F85-F5A7503A5F87}"/>
          </ac:spMkLst>
        </pc:spChg>
        <pc:spChg chg="mod">
          <ac:chgData name="Mili Diengdoh" userId="4e667e83-9d62-4727-9cfb-ee24b16ffb56" providerId="ADAL" clId="{E6632F47-4F46-4096-8EEA-C86CE8661E70}" dt="2020-07-15T14:13:34.172" v="315"/>
          <ac:spMkLst>
            <pc:docMk/>
            <pc:sldMk cId="2066525541" sldId="1896"/>
            <ac:spMk id="21" creationId="{90CF0E9C-85F0-4FEC-9BE8-1F766477D356}"/>
          </ac:spMkLst>
        </pc:spChg>
        <pc:spChg chg="mod">
          <ac:chgData name="Mili Diengdoh" userId="4e667e83-9d62-4727-9cfb-ee24b16ffb56" providerId="ADAL" clId="{E6632F47-4F46-4096-8EEA-C86CE8661E70}" dt="2020-07-15T14:13:34.172" v="315"/>
          <ac:spMkLst>
            <pc:docMk/>
            <pc:sldMk cId="2066525541" sldId="1896"/>
            <ac:spMk id="22" creationId="{C45E0F1D-8427-406B-89FA-8E207517BAA8}"/>
          </ac:spMkLst>
        </pc:spChg>
        <pc:grpChg chg="add del mod">
          <ac:chgData name="Mili Diengdoh" userId="4e667e83-9d62-4727-9cfb-ee24b16ffb56" providerId="ADAL" clId="{E6632F47-4F46-4096-8EEA-C86CE8661E70}" dt="2020-07-15T14:14:29.185" v="333" actId="478"/>
          <ac:grpSpMkLst>
            <pc:docMk/>
            <pc:sldMk cId="2066525541" sldId="1896"/>
            <ac:grpSpMk id="12" creationId="{9127329C-240A-4627-9B1F-1FC4F1482E4F}"/>
          </ac:grpSpMkLst>
        </pc:grpChg>
        <pc:grpChg chg="add del mod">
          <ac:chgData name="Mili Diengdoh" userId="4e667e83-9d62-4727-9cfb-ee24b16ffb56" providerId="ADAL" clId="{E6632F47-4F46-4096-8EEA-C86CE8661E70}" dt="2020-07-15T14:15:00.827" v="337" actId="478"/>
          <ac:grpSpMkLst>
            <pc:docMk/>
            <pc:sldMk cId="2066525541" sldId="1896"/>
            <ac:grpSpMk id="17" creationId="{06EF2C38-314F-45CA-AAE3-2CF77E638FEA}"/>
          </ac:grpSpMkLst>
        </pc:grpChg>
        <pc:grpChg chg="add del mod">
          <ac:chgData name="Mili Diengdoh" userId="4e667e83-9d62-4727-9cfb-ee24b16ffb56" providerId="ADAL" clId="{E6632F47-4F46-4096-8EEA-C86CE8661E70}" dt="2020-07-15T14:15:10.551" v="341" actId="478"/>
          <ac:grpSpMkLst>
            <pc:docMk/>
            <pc:sldMk cId="2066525541" sldId="1896"/>
            <ac:grpSpMk id="20" creationId="{F27819DA-70D8-44A2-AE5C-0EC886F7A3D9}"/>
          </ac:grpSpMkLst>
        </pc:grpChg>
        <pc:picChg chg="add mod">
          <ac:chgData name="Mili Diengdoh" userId="4e667e83-9d62-4727-9cfb-ee24b16ffb56" providerId="ADAL" clId="{E6632F47-4F46-4096-8EEA-C86CE8661E70}" dt="2020-07-15T14:14:31.975" v="334" actId="13244"/>
          <ac:picMkLst>
            <pc:docMk/>
            <pc:sldMk cId="2066525541" sldId="1896"/>
            <ac:picMk id="3" creationId="{C24A731F-F21B-4CE2-93BF-63B2E631754F}"/>
          </ac:picMkLst>
        </pc:picChg>
        <pc:picChg chg="add mod">
          <ac:chgData name="Mili Diengdoh" userId="4e667e83-9d62-4727-9cfb-ee24b16ffb56" providerId="ADAL" clId="{E6632F47-4F46-4096-8EEA-C86CE8661E70}" dt="2020-07-15T14:15:02.815" v="338" actId="13244"/>
          <ac:picMkLst>
            <pc:docMk/>
            <pc:sldMk cId="2066525541" sldId="1896"/>
            <ac:picMk id="4" creationId="{4E3FFBD2-E4F8-42A4-9882-EF447BCDB12D}"/>
          </ac:picMkLst>
        </pc:picChg>
        <pc:picChg chg="add mod">
          <ac:chgData name="Mili Diengdoh" userId="4e667e83-9d62-4727-9cfb-ee24b16ffb56" providerId="ADAL" clId="{E6632F47-4F46-4096-8EEA-C86CE8661E70}" dt="2020-07-15T14:15:12.648" v="342" actId="13244"/>
          <ac:picMkLst>
            <pc:docMk/>
            <pc:sldMk cId="2066525541" sldId="1896"/>
            <ac:picMk id="5" creationId="{441AAA4A-D6FF-4A49-B419-212997D730C1}"/>
          </ac:picMkLst>
        </pc:picChg>
        <pc:cxnChg chg="add mod">
          <ac:chgData name="Mili Diengdoh" userId="4e667e83-9d62-4727-9cfb-ee24b16ffb56" providerId="ADAL" clId="{E6632F47-4F46-4096-8EEA-C86CE8661E70}" dt="2020-07-15T15:21:08.472" v="369" actId="108"/>
          <ac:cxnSpMkLst>
            <pc:docMk/>
            <pc:sldMk cId="2066525541" sldId="1896"/>
            <ac:cxnSpMk id="7" creationId="{6386D400-C191-4B86-9995-8E16FEB6AEA6}"/>
          </ac:cxnSpMkLst>
        </pc:cxnChg>
        <pc:cxnChg chg="add mod">
          <ac:chgData name="Mili Diengdoh" userId="4e667e83-9d62-4727-9cfb-ee24b16ffb56" providerId="ADAL" clId="{E6632F47-4F46-4096-8EEA-C86CE8661E70}" dt="2020-07-15T14:13:55.246" v="323" actId="465"/>
          <ac:cxnSpMkLst>
            <pc:docMk/>
            <pc:sldMk cId="2066525541" sldId="1896"/>
            <ac:cxnSpMk id="10" creationId="{6E5B0437-C8CD-40EC-AA0F-2D1CAEBA70B5}"/>
          </ac:cxnSpMkLst>
        </pc:cxnChg>
      </pc:sldChg>
      <pc:sldChg chg="addSp delSp modSp mod">
        <pc:chgData name="Mili Diengdoh" userId="4e667e83-9d62-4727-9cfb-ee24b16ffb56" providerId="ADAL" clId="{E6632F47-4F46-4096-8EEA-C86CE8661E70}" dt="2020-07-15T15:22:44.077" v="385"/>
        <pc:sldMkLst>
          <pc:docMk/>
          <pc:sldMk cId="1738091041" sldId="1897"/>
        </pc:sldMkLst>
        <pc:spChg chg="add del mod">
          <ac:chgData name="Mili Diengdoh" userId="4e667e83-9d62-4727-9cfb-ee24b16ffb56" providerId="ADAL" clId="{E6632F47-4F46-4096-8EEA-C86CE8661E70}" dt="2020-07-15T15:22:32.231" v="381"/>
          <ac:spMkLst>
            <pc:docMk/>
            <pc:sldMk cId="1738091041" sldId="1897"/>
            <ac:spMk id="3" creationId="{E29691E1-C43B-47A3-8EAD-99026E71F1F8}"/>
          </ac:spMkLst>
        </pc:spChg>
        <pc:spChg chg="mod">
          <ac:chgData name="Mili Diengdoh" userId="4e667e83-9d62-4727-9cfb-ee24b16ffb56" providerId="ADAL" clId="{E6632F47-4F46-4096-8EEA-C86CE8661E70}" dt="2020-07-15T15:22:44.077" v="385"/>
          <ac:spMkLst>
            <pc:docMk/>
            <pc:sldMk cId="1738091041" sldId="1897"/>
            <ac:spMk id="4" creationId="{0CD8665D-5A50-4F07-9D33-48CCD3FD74C7}"/>
          </ac:spMkLst>
        </pc:spChg>
        <pc:spChg chg="add del mod">
          <ac:chgData name="Mili Diengdoh" userId="4e667e83-9d62-4727-9cfb-ee24b16ffb56" providerId="ADAL" clId="{E6632F47-4F46-4096-8EEA-C86CE8661E70}" dt="2020-07-15T15:22:32.392" v="382"/>
          <ac:spMkLst>
            <pc:docMk/>
            <pc:sldMk cId="1738091041" sldId="1897"/>
            <ac:spMk id="5" creationId="{69CFD034-F9C5-4393-8C2F-194D11F527F4}"/>
          </ac:spMkLst>
        </pc:spChg>
        <pc:spChg chg="add del mod">
          <ac:chgData name="Mili Diengdoh" userId="4e667e83-9d62-4727-9cfb-ee24b16ffb56" providerId="ADAL" clId="{E6632F47-4F46-4096-8EEA-C86CE8661E70}" dt="2020-07-15T15:22:32.548" v="383"/>
          <ac:spMkLst>
            <pc:docMk/>
            <pc:sldMk cId="1738091041" sldId="1897"/>
            <ac:spMk id="6" creationId="{D67F5A0B-4CBA-4CE3-9EBB-906DBB23D8F9}"/>
          </ac:spMkLst>
        </pc:spChg>
        <pc:spChg chg="add del mod">
          <ac:chgData name="Mili Diengdoh" userId="4e667e83-9d62-4727-9cfb-ee24b16ffb56" providerId="ADAL" clId="{E6632F47-4F46-4096-8EEA-C86CE8661E70}" dt="2020-07-15T15:22:44.077" v="385"/>
          <ac:spMkLst>
            <pc:docMk/>
            <pc:sldMk cId="1738091041" sldId="1897"/>
            <ac:spMk id="7" creationId="{B989F247-7108-4938-8720-F07105A598F7}"/>
          </ac:spMkLst>
        </pc:spChg>
        <pc:picChg chg="add">
          <ac:chgData name="Mili Diengdoh" userId="4e667e83-9d62-4727-9cfb-ee24b16ffb56" providerId="ADAL" clId="{E6632F47-4F46-4096-8EEA-C86CE8661E70}" dt="2020-07-14T17:41:34.909" v="1" actId="22"/>
          <ac:picMkLst>
            <pc:docMk/>
            <pc:sldMk cId="1738091041" sldId="1897"/>
            <ac:picMk id="2" creationId="{10D85EBB-B38D-4283-A5DB-E205558EC46C}"/>
          </ac:picMkLst>
        </pc:picChg>
        <pc:picChg chg="del">
          <ac:chgData name="Mili Diengdoh" userId="4e667e83-9d62-4727-9cfb-ee24b16ffb56" providerId="ADAL" clId="{E6632F47-4F46-4096-8EEA-C86CE8661E70}" dt="2020-07-14T17:41:29.247" v="0" actId="478"/>
          <ac:picMkLst>
            <pc:docMk/>
            <pc:sldMk cId="1738091041" sldId="1897"/>
            <ac:picMk id="8" creationId="{651E192A-AE10-4ACB-A0D9-265F28BAF9A7}"/>
          </ac:picMkLst>
        </pc:picChg>
      </pc:sldChg>
      <pc:sldChg chg="modSp mod">
        <pc:chgData name="Mili Diengdoh" userId="4e667e83-9d62-4727-9cfb-ee24b16ffb56" providerId="ADAL" clId="{E6632F47-4F46-4096-8EEA-C86CE8661E70}" dt="2020-07-15T15:34:56.077" v="433"/>
        <pc:sldMkLst>
          <pc:docMk/>
          <pc:sldMk cId="2275719104" sldId="1898"/>
        </pc:sldMkLst>
        <pc:spChg chg="mod">
          <ac:chgData name="Mili Diengdoh" userId="4e667e83-9d62-4727-9cfb-ee24b16ffb56" providerId="ADAL" clId="{E6632F47-4F46-4096-8EEA-C86CE8661E70}" dt="2020-07-15T15:34:56.077" v="433"/>
          <ac:spMkLst>
            <pc:docMk/>
            <pc:sldMk cId="2275719104" sldId="1898"/>
            <ac:spMk id="50" creationId="{1AE14612-4ADD-45ED-8914-592905948AC4}"/>
          </ac:spMkLst>
        </pc:spChg>
        <pc:spChg chg="mod">
          <ac:chgData name="Mili Diengdoh" userId="4e667e83-9d62-4727-9cfb-ee24b16ffb56" providerId="ADAL" clId="{E6632F47-4F46-4096-8EEA-C86CE8661E70}" dt="2020-07-15T15:34:56.077" v="433"/>
          <ac:spMkLst>
            <pc:docMk/>
            <pc:sldMk cId="2275719104" sldId="1898"/>
            <ac:spMk id="53" creationId="{AE86EE78-31A8-4621-898C-41D174CBD7C3}"/>
          </ac:spMkLst>
        </pc:spChg>
        <pc:spChg chg="mod">
          <ac:chgData name="Mili Diengdoh" userId="4e667e83-9d62-4727-9cfb-ee24b16ffb56" providerId="ADAL" clId="{E6632F47-4F46-4096-8EEA-C86CE8661E70}" dt="2020-07-15T15:34:56.077" v="433"/>
          <ac:spMkLst>
            <pc:docMk/>
            <pc:sldMk cId="2275719104" sldId="1898"/>
            <ac:spMk id="56" creationId="{C36F9AE1-DAF4-4D3E-BC79-A91549DFC6C1}"/>
          </ac:spMkLst>
        </pc:spChg>
        <pc:spChg chg="mod">
          <ac:chgData name="Mili Diengdoh" userId="4e667e83-9d62-4727-9cfb-ee24b16ffb56" providerId="ADAL" clId="{E6632F47-4F46-4096-8EEA-C86CE8661E70}" dt="2020-07-15T15:34:56.077" v="433"/>
          <ac:spMkLst>
            <pc:docMk/>
            <pc:sldMk cId="2275719104" sldId="1898"/>
            <ac:spMk id="59" creationId="{091EEFF4-294D-4DAA-8FD5-0144321A7287}"/>
          </ac:spMkLst>
        </pc:spChg>
        <pc:cxnChg chg="mod">
          <ac:chgData name="Mili Diengdoh" userId="4e667e83-9d62-4727-9cfb-ee24b16ffb56" providerId="ADAL" clId="{E6632F47-4F46-4096-8EEA-C86CE8661E70}" dt="2020-07-15T15:21:11.132" v="370" actId="108"/>
          <ac:cxnSpMkLst>
            <pc:docMk/>
            <pc:sldMk cId="2275719104" sldId="1898"/>
            <ac:cxnSpMk id="51" creationId="{DDB4E9CD-8E54-4193-BEA3-29BF30AC4A4B}"/>
          </ac:cxnSpMkLst>
        </pc:cxnChg>
        <pc:cxnChg chg="mod">
          <ac:chgData name="Mili Diengdoh" userId="4e667e83-9d62-4727-9cfb-ee24b16ffb56" providerId="ADAL" clId="{E6632F47-4F46-4096-8EEA-C86CE8661E70}" dt="2020-07-15T14:15:25.956" v="354" actId="552"/>
          <ac:cxnSpMkLst>
            <pc:docMk/>
            <pc:sldMk cId="2275719104" sldId="1898"/>
            <ac:cxnSpMk id="54" creationId="{D04249E7-6858-4270-8B10-2D6F4BDC71B4}"/>
          </ac:cxnSpMkLst>
        </pc:cxnChg>
        <pc:cxnChg chg="mod">
          <ac:chgData name="Mili Diengdoh" userId="4e667e83-9d62-4727-9cfb-ee24b16ffb56" providerId="ADAL" clId="{E6632F47-4F46-4096-8EEA-C86CE8661E70}" dt="2020-07-15T14:15:25.956" v="354" actId="552"/>
          <ac:cxnSpMkLst>
            <pc:docMk/>
            <pc:sldMk cId="2275719104" sldId="1898"/>
            <ac:cxnSpMk id="57" creationId="{4DC79A8E-338F-42EF-8131-28B6F0FEA845}"/>
          </ac:cxnSpMkLst>
        </pc:cxnChg>
      </pc:sldChg>
      <pc:sldChg chg="addSp delSp modSp mod">
        <pc:chgData name="Mili Diengdoh" userId="4e667e83-9d62-4727-9cfb-ee24b16ffb56" providerId="ADAL" clId="{E6632F47-4F46-4096-8EEA-C86CE8661E70}" dt="2020-07-15T15:21:13.329" v="371" actId="108"/>
        <pc:sldMkLst>
          <pc:docMk/>
          <pc:sldMk cId="316322398" sldId="1899"/>
        </pc:sldMkLst>
        <pc:spChg chg="add mod topLvl">
          <ac:chgData name="Mili Diengdoh" userId="4e667e83-9d62-4727-9cfb-ee24b16ffb56" providerId="ADAL" clId="{E6632F47-4F46-4096-8EEA-C86CE8661E70}" dt="2020-07-14T17:42:41.736" v="25" actId="165"/>
          <ac:spMkLst>
            <pc:docMk/>
            <pc:sldMk cId="316322398" sldId="1899"/>
            <ac:spMk id="4" creationId="{6BE05B17-F45C-49ED-BFF2-DF5AB3AE3440}"/>
          </ac:spMkLst>
        </pc:spChg>
        <pc:spChg chg="add mod topLvl">
          <ac:chgData name="Mili Diengdoh" userId="4e667e83-9d62-4727-9cfb-ee24b16ffb56" providerId="ADAL" clId="{E6632F47-4F46-4096-8EEA-C86CE8661E70}" dt="2020-07-14T17:42:41.736" v="25" actId="165"/>
          <ac:spMkLst>
            <pc:docMk/>
            <pc:sldMk cId="316322398" sldId="1899"/>
            <ac:spMk id="6" creationId="{5CE81D2F-775E-401A-8F56-3A40CF991DA9}"/>
          </ac:spMkLst>
        </pc:spChg>
        <pc:spChg chg="add mod topLvl">
          <ac:chgData name="Mili Diengdoh" userId="4e667e83-9d62-4727-9cfb-ee24b16ffb56" providerId="ADAL" clId="{E6632F47-4F46-4096-8EEA-C86CE8661E70}" dt="2020-07-14T17:42:41.736" v="25" actId="165"/>
          <ac:spMkLst>
            <pc:docMk/>
            <pc:sldMk cId="316322398" sldId="1899"/>
            <ac:spMk id="8" creationId="{14D87898-CA7C-4228-9B2B-92BBBCAA96F1}"/>
          </ac:spMkLst>
        </pc:spChg>
        <pc:spChg chg="add mod topLvl">
          <ac:chgData name="Mili Diengdoh" userId="4e667e83-9d62-4727-9cfb-ee24b16ffb56" providerId="ADAL" clId="{E6632F47-4F46-4096-8EEA-C86CE8661E70}" dt="2020-07-14T17:42:41.736" v="25" actId="165"/>
          <ac:spMkLst>
            <pc:docMk/>
            <pc:sldMk cId="316322398" sldId="1899"/>
            <ac:spMk id="10" creationId="{358FBC9D-3EA5-4EF1-AC4E-A6C923D7FCAF}"/>
          </ac:spMkLst>
        </pc:spChg>
        <pc:spChg chg="add mod topLvl">
          <ac:chgData name="Mili Diengdoh" userId="4e667e83-9d62-4727-9cfb-ee24b16ffb56" providerId="ADAL" clId="{E6632F47-4F46-4096-8EEA-C86CE8661E70}" dt="2020-07-14T17:42:41.736" v="25" actId="165"/>
          <ac:spMkLst>
            <pc:docMk/>
            <pc:sldMk cId="316322398" sldId="1899"/>
            <ac:spMk id="12" creationId="{C605113B-69A0-4FF4-A46D-03ED41927D36}"/>
          </ac:spMkLst>
        </pc:spChg>
        <pc:spChg chg="mod topLvl">
          <ac:chgData name="Mili Diengdoh" userId="4e667e83-9d62-4727-9cfb-ee24b16ffb56" providerId="ADAL" clId="{E6632F47-4F46-4096-8EEA-C86CE8661E70}" dt="2020-07-14T17:42:47.669" v="26" actId="13244"/>
          <ac:spMkLst>
            <pc:docMk/>
            <pc:sldMk cId="316322398" sldId="1899"/>
            <ac:spMk id="53" creationId="{ED7E2B67-E6D3-4393-9B26-B7526DB73587}"/>
          </ac:spMkLst>
        </pc:spChg>
        <pc:spChg chg="mod topLvl">
          <ac:chgData name="Mili Diengdoh" userId="4e667e83-9d62-4727-9cfb-ee24b16ffb56" providerId="ADAL" clId="{E6632F47-4F46-4096-8EEA-C86CE8661E70}" dt="2020-07-14T17:42:48.708" v="27" actId="13244"/>
          <ac:spMkLst>
            <pc:docMk/>
            <pc:sldMk cId="316322398" sldId="1899"/>
            <ac:spMk id="56" creationId="{8504AACC-C5FA-4B3C-AAB2-5EB8B428DF0F}"/>
          </ac:spMkLst>
        </pc:spChg>
        <pc:spChg chg="mod topLvl">
          <ac:chgData name="Mili Diengdoh" userId="4e667e83-9d62-4727-9cfb-ee24b16ffb56" providerId="ADAL" clId="{E6632F47-4F46-4096-8EEA-C86CE8661E70}" dt="2020-07-14T17:42:49.741" v="28" actId="13244"/>
          <ac:spMkLst>
            <pc:docMk/>
            <pc:sldMk cId="316322398" sldId="1899"/>
            <ac:spMk id="59" creationId="{073E1FFC-1674-4432-AD55-5079574F9CF5}"/>
          </ac:spMkLst>
        </pc:spChg>
        <pc:spChg chg="mod topLvl">
          <ac:chgData name="Mili Diengdoh" userId="4e667e83-9d62-4727-9cfb-ee24b16ffb56" providerId="ADAL" clId="{E6632F47-4F46-4096-8EEA-C86CE8661E70}" dt="2020-07-14T17:42:51.020" v="29" actId="13244"/>
          <ac:spMkLst>
            <pc:docMk/>
            <pc:sldMk cId="316322398" sldId="1899"/>
            <ac:spMk id="62" creationId="{0F05A5F3-4906-482F-AE2E-B5246768945E}"/>
          </ac:spMkLst>
        </pc:spChg>
        <pc:spChg chg="mod topLvl">
          <ac:chgData name="Mili Diengdoh" userId="4e667e83-9d62-4727-9cfb-ee24b16ffb56" providerId="ADAL" clId="{E6632F47-4F46-4096-8EEA-C86CE8661E70}" dt="2020-07-14T17:42:52.332" v="30" actId="13244"/>
          <ac:spMkLst>
            <pc:docMk/>
            <pc:sldMk cId="316322398" sldId="1899"/>
            <ac:spMk id="65" creationId="{601AC404-CB9B-41A3-A24F-177F301DF97F}"/>
          </ac:spMkLst>
        </pc:spChg>
        <pc:grpChg chg="add del mod">
          <ac:chgData name="Mili Diengdoh" userId="4e667e83-9d62-4727-9cfb-ee24b16ffb56" providerId="ADAL" clId="{E6632F47-4F46-4096-8EEA-C86CE8661E70}" dt="2020-07-14T17:42:41.736" v="25" actId="165"/>
          <ac:grpSpMkLst>
            <pc:docMk/>
            <pc:sldMk cId="316322398" sldId="1899"/>
            <ac:grpSpMk id="18" creationId="{212EBD96-1786-4F9E-9F4D-2D3187D07AFF}"/>
          </ac:grpSpMkLst>
        </pc:grpChg>
        <pc:grpChg chg="add del mod">
          <ac:chgData name="Mili Diengdoh" userId="4e667e83-9d62-4727-9cfb-ee24b16ffb56" providerId="ADAL" clId="{E6632F47-4F46-4096-8EEA-C86CE8661E70}" dt="2020-07-14T17:42:41.736" v="25" actId="165"/>
          <ac:grpSpMkLst>
            <pc:docMk/>
            <pc:sldMk cId="316322398" sldId="1899"/>
            <ac:grpSpMk id="20" creationId="{729A630F-CB04-4BA9-939A-6F47FDEFE4E1}"/>
          </ac:grpSpMkLst>
        </pc:grpChg>
        <pc:grpChg chg="add del mod">
          <ac:chgData name="Mili Diengdoh" userId="4e667e83-9d62-4727-9cfb-ee24b16ffb56" providerId="ADAL" clId="{E6632F47-4F46-4096-8EEA-C86CE8661E70}" dt="2020-07-14T17:42:41.736" v="25" actId="165"/>
          <ac:grpSpMkLst>
            <pc:docMk/>
            <pc:sldMk cId="316322398" sldId="1899"/>
            <ac:grpSpMk id="22" creationId="{09162382-4425-4268-B4CF-30340B8FD357}"/>
          </ac:grpSpMkLst>
        </pc:grpChg>
        <pc:grpChg chg="add del mod">
          <ac:chgData name="Mili Diengdoh" userId="4e667e83-9d62-4727-9cfb-ee24b16ffb56" providerId="ADAL" clId="{E6632F47-4F46-4096-8EEA-C86CE8661E70}" dt="2020-07-14T17:42:41.736" v="25" actId="165"/>
          <ac:grpSpMkLst>
            <pc:docMk/>
            <pc:sldMk cId="316322398" sldId="1899"/>
            <ac:grpSpMk id="24" creationId="{58DBAFD5-A4E2-4EAD-B9E0-32B84A1F8F82}"/>
          </ac:grpSpMkLst>
        </pc:grpChg>
        <pc:grpChg chg="add del mod">
          <ac:chgData name="Mili Diengdoh" userId="4e667e83-9d62-4727-9cfb-ee24b16ffb56" providerId="ADAL" clId="{E6632F47-4F46-4096-8EEA-C86CE8661E70}" dt="2020-07-14T17:42:41.736" v="25" actId="165"/>
          <ac:grpSpMkLst>
            <pc:docMk/>
            <pc:sldMk cId="316322398" sldId="1899"/>
            <ac:grpSpMk id="26" creationId="{B25087BA-6F27-412D-8743-1EA8A97C8ED7}"/>
          </ac:grpSpMkLst>
        </pc:grpChg>
        <pc:picChg chg="add mod topLvl">
          <ac:chgData name="Mili Diengdoh" userId="4e667e83-9d62-4727-9cfb-ee24b16ffb56" providerId="ADAL" clId="{E6632F47-4F46-4096-8EEA-C86CE8661E70}" dt="2020-07-14T17:42:41.736" v="25" actId="165"/>
          <ac:picMkLst>
            <pc:docMk/>
            <pc:sldMk cId="316322398" sldId="1899"/>
            <ac:picMk id="3" creationId="{39E63F33-1BFC-4E33-903A-AE9741745057}"/>
          </ac:picMkLst>
        </pc:picChg>
        <pc:picChg chg="add mod topLvl">
          <ac:chgData name="Mili Diengdoh" userId="4e667e83-9d62-4727-9cfb-ee24b16ffb56" providerId="ADAL" clId="{E6632F47-4F46-4096-8EEA-C86CE8661E70}" dt="2020-07-14T17:42:41.736" v="25" actId="165"/>
          <ac:picMkLst>
            <pc:docMk/>
            <pc:sldMk cId="316322398" sldId="1899"/>
            <ac:picMk id="5" creationId="{DF92E1BC-C5E3-428F-AA12-FBAADD064602}"/>
          </ac:picMkLst>
        </pc:picChg>
        <pc:picChg chg="add mod topLvl">
          <ac:chgData name="Mili Diengdoh" userId="4e667e83-9d62-4727-9cfb-ee24b16ffb56" providerId="ADAL" clId="{E6632F47-4F46-4096-8EEA-C86CE8661E70}" dt="2020-07-14T17:42:41.736" v="25" actId="165"/>
          <ac:picMkLst>
            <pc:docMk/>
            <pc:sldMk cId="316322398" sldId="1899"/>
            <ac:picMk id="7" creationId="{C6AD562A-058C-4428-98D7-E424A5E80F99}"/>
          </ac:picMkLst>
        </pc:picChg>
        <pc:picChg chg="add mod topLvl">
          <ac:chgData name="Mili Diengdoh" userId="4e667e83-9d62-4727-9cfb-ee24b16ffb56" providerId="ADAL" clId="{E6632F47-4F46-4096-8EEA-C86CE8661E70}" dt="2020-07-14T17:42:41.736" v="25" actId="165"/>
          <ac:picMkLst>
            <pc:docMk/>
            <pc:sldMk cId="316322398" sldId="1899"/>
            <ac:picMk id="9" creationId="{7E0E932B-D46C-475C-9BB7-6F32DBBFD82B}"/>
          </ac:picMkLst>
        </pc:picChg>
        <pc:picChg chg="add mod topLvl">
          <ac:chgData name="Mili Diengdoh" userId="4e667e83-9d62-4727-9cfb-ee24b16ffb56" providerId="ADAL" clId="{E6632F47-4F46-4096-8EEA-C86CE8661E70}" dt="2020-07-14T17:42:41.736" v="25" actId="165"/>
          <ac:picMkLst>
            <pc:docMk/>
            <pc:sldMk cId="316322398" sldId="1899"/>
            <ac:picMk id="11" creationId="{3CBD4275-E3D7-48C2-BA88-06CD052ED23F}"/>
          </ac:picMkLst>
        </pc:picChg>
        <pc:picChg chg="del">
          <ac:chgData name="Mili Diengdoh" userId="4e667e83-9d62-4727-9cfb-ee24b16ffb56" providerId="ADAL" clId="{E6632F47-4F46-4096-8EEA-C86CE8661E70}" dt="2020-07-14T17:41:59.316" v="2" actId="478"/>
          <ac:picMkLst>
            <pc:docMk/>
            <pc:sldMk cId="316322398" sldId="1899"/>
            <ac:picMk id="52" creationId="{1CDE1A5D-84A9-46B2-AE8F-B35FDF8A244E}"/>
          </ac:picMkLst>
        </pc:picChg>
        <pc:picChg chg="del">
          <ac:chgData name="Mili Diengdoh" userId="4e667e83-9d62-4727-9cfb-ee24b16ffb56" providerId="ADAL" clId="{E6632F47-4F46-4096-8EEA-C86CE8661E70}" dt="2020-07-14T17:41:59.316" v="2" actId="478"/>
          <ac:picMkLst>
            <pc:docMk/>
            <pc:sldMk cId="316322398" sldId="1899"/>
            <ac:picMk id="55" creationId="{1A863DDC-6E3C-408E-B300-EC25FD012B2E}"/>
          </ac:picMkLst>
        </pc:picChg>
        <pc:picChg chg="del">
          <ac:chgData name="Mili Diengdoh" userId="4e667e83-9d62-4727-9cfb-ee24b16ffb56" providerId="ADAL" clId="{E6632F47-4F46-4096-8EEA-C86CE8661E70}" dt="2020-07-14T17:41:59.316" v="2" actId="478"/>
          <ac:picMkLst>
            <pc:docMk/>
            <pc:sldMk cId="316322398" sldId="1899"/>
            <ac:picMk id="58" creationId="{3FC17E17-E43F-456C-B7D7-FBD630A4D2E0}"/>
          </ac:picMkLst>
        </pc:picChg>
        <pc:picChg chg="del">
          <ac:chgData name="Mili Diengdoh" userId="4e667e83-9d62-4727-9cfb-ee24b16ffb56" providerId="ADAL" clId="{E6632F47-4F46-4096-8EEA-C86CE8661E70}" dt="2020-07-14T17:41:59.316" v="2" actId="478"/>
          <ac:picMkLst>
            <pc:docMk/>
            <pc:sldMk cId="316322398" sldId="1899"/>
            <ac:picMk id="61" creationId="{EC5CBEB0-DA74-48F2-B1C1-2A07F0C3D06E}"/>
          </ac:picMkLst>
        </pc:picChg>
        <pc:picChg chg="del">
          <ac:chgData name="Mili Diengdoh" userId="4e667e83-9d62-4727-9cfb-ee24b16ffb56" providerId="ADAL" clId="{E6632F47-4F46-4096-8EEA-C86CE8661E70}" dt="2020-07-14T17:41:59.316" v="2" actId="478"/>
          <ac:picMkLst>
            <pc:docMk/>
            <pc:sldMk cId="316322398" sldId="1899"/>
            <ac:picMk id="64" creationId="{EAE0F33D-3031-4833-866D-44F21925AA2E}"/>
          </ac:picMkLst>
        </pc:picChg>
        <pc:cxnChg chg="mod">
          <ac:chgData name="Mili Diengdoh" userId="4e667e83-9d62-4727-9cfb-ee24b16ffb56" providerId="ADAL" clId="{E6632F47-4F46-4096-8EEA-C86CE8661E70}" dt="2020-07-15T15:21:13.329" v="371" actId="108"/>
          <ac:cxnSpMkLst>
            <pc:docMk/>
            <pc:sldMk cId="316322398" sldId="1899"/>
            <ac:cxnSpMk id="54" creationId="{4BD1797E-F333-4958-852B-F49EB1E5AEA0}"/>
          </ac:cxnSpMkLst>
        </pc:cxnChg>
        <pc:cxnChg chg="mod">
          <ac:chgData name="Mili Diengdoh" userId="4e667e83-9d62-4727-9cfb-ee24b16ffb56" providerId="ADAL" clId="{E6632F47-4F46-4096-8EEA-C86CE8661E70}" dt="2020-07-14T17:42:55.459" v="32" actId="13244"/>
          <ac:cxnSpMkLst>
            <pc:docMk/>
            <pc:sldMk cId="316322398" sldId="1899"/>
            <ac:cxnSpMk id="57" creationId="{BBA8BCF4-CB5A-42BC-9BC7-DFB4D1A40EB8}"/>
          </ac:cxnSpMkLst>
        </pc:cxnChg>
        <pc:cxnChg chg="mod">
          <ac:chgData name="Mili Diengdoh" userId="4e667e83-9d62-4727-9cfb-ee24b16ffb56" providerId="ADAL" clId="{E6632F47-4F46-4096-8EEA-C86CE8661E70}" dt="2020-07-14T17:42:56.709" v="33" actId="13244"/>
          <ac:cxnSpMkLst>
            <pc:docMk/>
            <pc:sldMk cId="316322398" sldId="1899"/>
            <ac:cxnSpMk id="60" creationId="{C58EB1B8-5CD0-48DF-9344-ADF7B9927457}"/>
          </ac:cxnSpMkLst>
        </pc:cxnChg>
        <pc:cxnChg chg="mod">
          <ac:chgData name="Mili Diengdoh" userId="4e667e83-9d62-4727-9cfb-ee24b16ffb56" providerId="ADAL" clId="{E6632F47-4F46-4096-8EEA-C86CE8661E70}" dt="2020-07-14T17:42:58.316" v="34" actId="13244"/>
          <ac:cxnSpMkLst>
            <pc:docMk/>
            <pc:sldMk cId="316322398" sldId="1899"/>
            <ac:cxnSpMk id="63" creationId="{1B5D4D21-5F36-4E43-88D7-3C6C63927CED}"/>
          </ac:cxnSpMkLst>
        </pc:cxnChg>
      </pc:sldChg>
      <pc:sldChg chg="addSp delSp modSp">
        <pc:chgData name="Mili Diengdoh" userId="4e667e83-9d62-4727-9cfb-ee24b16ffb56" providerId="ADAL" clId="{E6632F47-4F46-4096-8EEA-C86CE8661E70}" dt="2020-07-15T15:22:47.118" v="386"/>
        <pc:sldMkLst>
          <pc:docMk/>
          <pc:sldMk cId="873503039" sldId="1900"/>
        </pc:sldMkLst>
        <pc:spChg chg="add del mod">
          <ac:chgData name="Mili Diengdoh" userId="4e667e83-9d62-4727-9cfb-ee24b16ffb56" providerId="ADAL" clId="{E6632F47-4F46-4096-8EEA-C86CE8661E70}" dt="2020-07-15T15:22:32.231" v="381"/>
          <ac:spMkLst>
            <pc:docMk/>
            <pc:sldMk cId="873503039" sldId="1900"/>
            <ac:spMk id="3" creationId="{8A56D3E5-1FC1-4F3C-A2BA-F3DC2B96F9F1}"/>
          </ac:spMkLst>
        </pc:spChg>
        <pc:spChg chg="mod">
          <ac:chgData name="Mili Diengdoh" userId="4e667e83-9d62-4727-9cfb-ee24b16ffb56" providerId="ADAL" clId="{E6632F47-4F46-4096-8EEA-C86CE8661E70}" dt="2020-07-15T15:22:47.118" v="386"/>
          <ac:spMkLst>
            <pc:docMk/>
            <pc:sldMk cId="873503039" sldId="1900"/>
            <ac:spMk id="4" creationId="{2DAFF60B-0EA2-4E01-A19E-A4364CE4CD9B}"/>
          </ac:spMkLst>
        </pc:spChg>
        <pc:spChg chg="add del mod">
          <ac:chgData name="Mili Diengdoh" userId="4e667e83-9d62-4727-9cfb-ee24b16ffb56" providerId="ADAL" clId="{E6632F47-4F46-4096-8EEA-C86CE8661E70}" dt="2020-07-15T15:22:32.392" v="382"/>
          <ac:spMkLst>
            <pc:docMk/>
            <pc:sldMk cId="873503039" sldId="1900"/>
            <ac:spMk id="5" creationId="{0A39CEB8-C032-4137-AE4A-A6083692B678}"/>
          </ac:spMkLst>
        </pc:spChg>
        <pc:spChg chg="add del mod">
          <ac:chgData name="Mili Diengdoh" userId="4e667e83-9d62-4727-9cfb-ee24b16ffb56" providerId="ADAL" clId="{E6632F47-4F46-4096-8EEA-C86CE8661E70}" dt="2020-07-15T15:22:32.548" v="383"/>
          <ac:spMkLst>
            <pc:docMk/>
            <pc:sldMk cId="873503039" sldId="1900"/>
            <ac:spMk id="6" creationId="{8A0162F9-FC67-49DF-A217-8776276C229B}"/>
          </ac:spMkLst>
        </pc:spChg>
        <pc:spChg chg="add del mod">
          <ac:chgData name="Mili Diengdoh" userId="4e667e83-9d62-4727-9cfb-ee24b16ffb56" providerId="ADAL" clId="{E6632F47-4F46-4096-8EEA-C86CE8661E70}" dt="2020-07-15T15:22:47.118" v="386"/>
          <ac:spMkLst>
            <pc:docMk/>
            <pc:sldMk cId="873503039" sldId="1900"/>
            <ac:spMk id="7" creationId="{25A4C381-098D-4303-8D1E-94E07EB6C45E}"/>
          </ac:spMkLst>
        </pc:spChg>
      </pc:sldChg>
      <pc:sldChg chg="addSp delSp modSp mod">
        <pc:chgData name="Mili Diengdoh" userId="4e667e83-9d62-4727-9cfb-ee24b16ffb56" providerId="ADAL" clId="{E6632F47-4F46-4096-8EEA-C86CE8661E70}" dt="2020-07-15T14:11:10.560" v="278" actId="13244"/>
        <pc:sldMkLst>
          <pc:docMk/>
          <pc:sldMk cId="1312792360" sldId="1901"/>
        </pc:sldMkLst>
        <pc:spChg chg="add mod topLvl">
          <ac:chgData name="Mili Diengdoh" userId="4e667e83-9d62-4727-9cfb-ee24b16ffb56" providerId="ADAL" clId="{E6632F47-4F46-4096-8EEA-C86CE8661E70}" dt="2020-07-15T14:11:00.389" v="273" actId="164"/>
          <ac:spMkLst>
            <pc:docMk/>
            <pc:sldMk cId="1312792360" sldId="1901"/>
            <ac:spMk id="3" creationId="{6A78652C-B3D8-4885-8711-30B69A316281}"/>
          </ac:spMkLst>
        </pc:spChg>
        <pc:spChg chg="add mod topLvl">
          <ac:chgData name="Mili Diengdoh" userId="4e667e83-9d62-4727-9cfb-ee24b16ffb56" providerId="ADAL" clId="{E6632F47-4F46-4096-8EEA-C86CE8661E70}" dt="2020-07-15T14:11:00.389" v="273" actId="164"/>
          <ac:spMkLst>
            <pc:docMk/>
            <pc:sldMk cId="1312792360" sldId="1901"/>
            <ac:spMk id="4" creationId="{7FEAEC6F-2A17-4C0D-B15F-5FC62C40E222}"/>
          </ac:spMkLst>
        </pc:spChg>
        <pc:spChg chg="add mod topLvl">
          <ac:chgData name="Mili Diengdoh" userId="4e667e83-9d62-4727-9cfb-ee24b16ffb56" providerId="ADAL" clId="{E6632F47-4F46-4096-8EEA-C86CE8661E70}" dt="2020-07-15T14:11:00.389" v="273" actId="164"/>
          <ac:spMkLst>
            <pc:docMk/>
            <pc:sldMk cId="1312792360" sldId="1901"/>
            <ac:spMk id="5" creationId="{AFFC98D7-9787-4627-92AB-EBC63F3B60F0}"/>
          </ac:spMkLst>
        </pc:spChg>
        <pc:spChg chg="add mod topLvl">
          <ac:chgData name="Mili Diengdoh" userId="4e667e83-9d62-4727-9cfb-ee24b16ffb56" providerId="ADAL" clId="{E6632F47-4F46-4096-8EEA-C86CE8661E70}" dt="2020-07-15T14:11:00.389" v="273" actId="164"/>
          <ac:spMkLst>
            <pc:docMk/>
            <pc:sldMk cId="1312792360" sldId="1901"/>
            <ac:spMk id="20" creationId="{2BAFAFD4-7221-4EDA-917F-F4F92D9A7402}"/>
          </ac:spMkLst>
        </pc:spChg>
        <pc:spChg chg="add mod topLvl">
          <ac:chgData name="Mili Diengdoh" userId="4e667e83-9d62-4727-9cfb-ee24b16ffb56" providerId="ADAL" clId="{E6632F47-4F46-4096-8EEA-C86CE8661E70}" dt="2020-07-15T14:09:02.595" v="233" actId="20577"/>
          <ac:spMkLst>
            <pc:docMk/>
            <pc:sldMk cId="1312792360" sldId="1901"/>
            <ac:spMk id="22" creationId="{10590A8F-A5CF-4A12-941A-A018B25CB2BD}"/>
          </ac:spMkLst>
        </pc:spChg>
        <pc:spChg chg="add mod topLvl">
          <ac:chgData name="Mili Diengdoh" userId="4e667e83-9d62-4727-9cfb-ee24b16ffb56" providerId="ADAL" clId="{E6632F47-4F46-4096-8EEA-C86CE8661E70}" dt="2020-07-15T14:09:06.549" v="235"/>
          <ac:spMkLst>
            <pc:docMk/>
            <pc:sldMk cId="1312792360" sldId="1901"/>
            <ac:spMk id="23" creationId="{CAE67B3B-43F3-4D13-B077-A91140BFACFE}"/>
          </ac:spMkLst>
        </pc:spChg>
        <pc:spChg chg="add mod topLvl">
          <ac:chgData name="Mili Diengdoh" userId="4e667e83-9d62-4727-9cfb-ee24b16ffb56" providerId="ADAL" clId="{E6632F47-4F46-4096-8EEA-C86CE8661E70}" dt="2020-07-15T14:09:10.041" v="237"/>
          <ac:spMkLst>
            <pc:docMk/>
            <pc:sldMk cId="1312792360" sldId="1901"/>
            <ac:spMk id="24" creationId="{E0A4E232-435B-4014-8D52-7D023DBB4F39}"/>
          </ac:spMkLst>
        </pc:spChg>
        <pc:spChg chg="add mod topLvl">
          <ac:chgData name="Mili Diengdoh" userId="4e667e83-9d62-4727-9cfb-ee24b16ffb56" providerId="ADAL" clId="{E6632F47-4F46-4096-8EEA-C86CE8661E70}" dt="2020-07-15T14:09:13.727" v="239"/>
          <ac:spMkLst>
            <pc:docMk/>
            <pc:sldMk cId="1312792360" sldId="1901"/>
            <ac:spMk id="25" creationId="{F335DD80-AA35-44BA-A508-DAC88131A44B}"/>
          </ac:spMkLst>
        </pc:spChg>
        <pc:spChg chg="del">
          <ac:chgData name="Mili Diengdoh" userId="4e667e83-9d62-4727-9cfb-ee24b16ffb56" providerId="ADAL" clId="{E6632F47-4F46-4096-8EEA-C86CE8661E70}" dt="2020-07-15T14:07:52.229" v="210" actId="478"/>
          <ac:spMkLst>
            <pc:docMk/>
            <pc:sldMk cId="1312792360" sldId="1901"/>
            <ac:spMk id="45" creationId="{702223C5-634E-45BF-B276-6AD2F39A89E6}"/>
          </ac:spMkLst>
        </pc:spChg>
        <pc:spChg chg="del">
          <ac:chgData name="Mili Diengdoh" userId="4e667e83-9d62-4727-9cfb-ee24b16ffb56" providerId="ADAL" clId="{E6632F47-4F46-4096-8EEA-C86CE8661E70}" dt="2020-07-15T14:07:52.229" v="210" actId="478"/>
          <ac:spMkLst>
            <pc:docMk/>
            <pc:sldMk cId="1312792360" sldId="1901"/>
            <ac:spMk id="48" creationId="{3275497F-4532-4EF6-8E1E-782EF3BE67B4}"/>
          </ac:spMkLst>
        </pc:spChg>
        <pc:spChg chg="del">
          <ac:chgData name="Mili Diengdoh" userId="4e667e83-9d62-4727-9cfb-ee24b16ffb56" providerId="ADAL" clId="{E6632F47-4F46-4096-8EEA-C86CE8661E70}" dt="2020-07-15T14:07:52.229" v="210" actId="478"/>
          <ac:spMkLst>
            <pc:docMk/>
            <pc:sldMk cId="1312792360" sldId="1901"/>
            <ac:spMk id="51" creationId="{1AEE11B7-6BCC-4CA7-9E35-19B4B9D43F46}"/>
          </ac:spMkLst>
        </pc:spChg>
        <pc:spChg chg="del">
          <ac:chgData name="Mili Diengdoh" userId="4e667e83-9d62-4727-9cfb-ee24b16ffb56" providerId="ADAL" clId="{E6632F47-4F46-4096-8EEA-C86CE8661E70}" dt="2020-07-15T14:07:52.229" v="210" actId="478"/>
          <ac:spMkLst>
            <pc:docMk/>
            <pc:sldMk cId="1312792360" sldId="1901"/>
            <ac:spMk id="54" creationId="{7DF5C748-3332-4163-B63E-0C3020711A78}"/>
          </ac:spMkLst>
        </pc:spChg>
        <pc:grpChg chg="add del mod">
          <ac:chgData name="Mili Diengdoh" userId="4e667e83-9d62-4727-9cfb-ee24b16ffb56" providerId="ADAL" clId="{E6632F47-4F46-4096-8EEA-C86CE8661E70}" dt="2020-07-15T14:08:23.790" v="220" actId="165"/>
          <ac:grpSpMkLst>
            <pc:docMk/>
            <pc:sldMk cId="1312792360" sldId="1901"/>
            <ac:grpSpMk id="6" creationId="{EAF7E347-4D3B-44FF-8988-E760945E84BF}"/>
          </ac:grpSpMkLst>
        </pc:grpChg>
        <pc:grpChg chg="add del mod">
          <ac:chgData name="Mili Diengdoh" userId="4e667e83-9d62-4727-9cfb-ee24b16ffb56" providerId="ADAL" clId="{E6632F47-4F46-4096-8EEA-C86CE8661E70}" dt="2020-07-15T14:08:31.648" v="225" actId="165"/>
          <ac:grpSpMkLst>
            <pc:docMk/>
            <pc:sldMk cId="1312792360" sldId="1901"/>
            <ac:grpSpMk id="7" creationId="{51029FAD-19BC-4BF5-A9D1-28E85DBBB7E3}"/>
          </ac:grpSpMkLst>
        </pc:grpChg>
        <pc:grpChg chg="add del mod">
          <ac:chgData name="Mili Diengdoh" userId="4e667e83-9d62-4727-9cfb-ee24b16ffb56" providerId="ADAL" clId="{E6632F47-4F46-4096-8EEA-C86CE8661E70}" dt="2020-07-15T14:11:07.941" v="277" actId="478"/>
          <ac:grpSpMkLst>
            <pc:docMk/>
            <pc:sldMk cId="1312792360" sldId="1901"/>
            <ac:grpSpMk id="21" creationId="{A93D5975-6B7F-4C72-8A4B-2C276161BA89}"/>
          </ac:grpSpMkLst>
        </pc:grpChg>
        <pc:picChg chg="add mod">
          <ac:chgData name="Mili Diengdoh" userId="4e667e83-9d62-4727-9cfb-ee24b16ffb56" providerId="ADAL" clId="{E6632F47-4F46-4096-8EEA-C86CE8661E70}" dt="2020-07-15T14:11:10.560" v="278" actId="13244"/>
          <ac:picMkLst>
            <pc:docMk/>
            <pc:sldMk cId="1312792360" sldId="1901"/>
            <ac:picMk id="27" creationId="{63858DB5-09CE-4129-9E1D-714F2395C1C4}"/>
          </ac:picMkLst>
        </pc:picChg>
        <pc:picChg chg="del">
          <ac:chgData name="Mili Diengdoh" userId="4e667e83-9d62-4727-9cfb-ee24b16ffb56" providerId="ADAL" clId="{E6632F47-4F46-4096-8EEA-C86CE8661E70}" dt="2020-07-15T14:07:48.126" v="209" actId="478"/>
          <ac:picMkLst>
            <pc:docMk/>
            <pc:sldMk cId="1312792360" sldId="1901"/>
            <ac:picMk id="44" creationId="{B1710CFB-2713-4192-ABD1-AD9201DA63BB}"/>
          </ac:picMkLst>
        </pc:picChg>
        <pc:picChg chg="del">
          <ac:chgData name="Mili Diengdoh" userId="4e667e83-9d62-4727-9cfb-ee24b16ffb56" providerId="ADAL" clId="{E6632F47-4F46-4096-8EEA-C86CE8661E70}" dt="2020-07-15T14:07:48.126" v="209" actId="478"/>
          <ac:picMkLst>
            <pc:docMk/>
            <pc:sldMk cId="1312792360" sldId="1901"/>
            <ac:picMk id="47" creationId="{4D641656-493C-4257-939F-9AC102A123B9}"/>
          </ac:picMkLst>
        </pc:picChg>
        <pc:picChg chg="del">
          <ac:chgData name="Mili Diengdoh" userId="4e667e83-9d62-4727-9cfb-ee24b16ffb56" providerId="ADAL" clId="{E6632F47-4F46-4096-8EEA-C86CE8661E70}" dt="2020-07-15T14:07:48.126" v="209" actId="478"/>
          <ac:picMkLst>
            <pc:docMk/>
            <pc:sldMk cId="1312792360" sldId="1901"/>
            <ac:picMk id="50" creationId="{0E37266E-7B83-4553-8F40-BCD98686AF07}"/>
          </ac:picMkLst>
        </pc:picChg>
        <pc:picChg chg="del">
          <ac:chgData name="Mili Diengdoh" userId="4e667e83-9d62-4727-9cfb-ee24b16ffb56" providerId="ADAL" clId="{E6632F47-4F46-4096-8EEA-C86CE8661E70}" dt="2020-07-15T14:07:48.126" v="209" actId="478"/>
          <ac:picMkLst>
            <pc:docMk/>
            <pc:sldMk cId="1312792360" sldId="1901"/>
            <ac:picMk id="53" creationId="{2872C9E1-DD81-49D3-878B-0DC06C5F1E4D}"/>
          </ac:picMkLst>
        </pc:picChg>
        <pc:cxnChg chg="add mod">
          <ac:chgData name="Mili Diengdoh" userId="4e667e83-9d62-4727-9cfb-ee24b16ffb56" providerId="ADAL" clId="{E6632F47-4F46-4096-8EEA-C86CE8661E70}" dt="2020-07-15T14:11:00.389" v="273" actId="164"/>
          <ac:cxnSpMkLst>
            <pc:docMk/>
            <pc:sldMk cId="1312792360" sldId="1901"/>
            <ac:cxnSpMk id="9" creationId="{7A1FEB24-03D3-4FEE-99B8-2F5FBFC122B5}"/>
          </ac:cxnSpMkLst>
        </pc:cxnChg>
        <pc:cxnChg chg="add mod">
          <ac:chgData name="Mili Diengdoh" userId="4e667e83-9d62-4727-9cfb-ee24b16ffb56" providerId="ADAL" clId="{E6632F47-4F46-4096-8EEA-C86CE8661E70}" dt="2020-07-15T14:11:00.389" v="273" actId="164"/>
          <ac:cxnSpMkLst>
            <pc:docMk/>
            <pc:sldMk cId="1312792360" sldId="1901"/>
            <ac:cxnSpMk id="30" creationId="{97343476-4CF5-4B03-B5A4-59B1519A0669}"/>
          </ac:cxnSpMkLst>
        </pc:cxnChg>
        <pc:cxnChg chg="add mod">
          <ac:chgData name="Mili Diengdoh" userId="4e667e83-9d62-4727-9cfb-ee24b16ffb56" providerId="ADAL" clId="{E6632F47-4F46-4096-8EEA-C86CE8661E70}" dt="2020-07-15T14:11:07.941" v="277" actId="478"/>
          <ac:cxnSpMkLst>
            <pc:docMk/>
            <pc:sldMk cId="1312792360" sldId="1901"/>
            <ac:cxnSpMk id="31" creationId="{FE9F1356-2633-4F3A-900D-22BA85435C45}"/>
          </ac:cxnSpMkLst>
        </pc:cxnChg>
        <pc:cxnChg chg="add mod">
          <ac:chgData name="Mili Diengdoh" userId="4e667e83-9d62-4727-9cfb-ee24b16ffb56" providerId="ADAL" clId="{E6632F47-4F46-4096-8EEA-C86CE8661E70}" dt="2020-07-15T14:11:00.389" v="273" actId="164"/>
          <ac:cxnSpMkLst>
            <pc:docMk/>
            <pc:sldMk cId="1312792360" sldId="1901"/>
            <ac:cxnSpMk id="36" creationId="{A6B77559-C0FF-4CAF-A0A4-1B0BA2041FF0}"/>
          </ac:cxnSpMkLst>
        </pc:cxnChg>
        <pc:cxnChg chg="add mod">
          <ac:chgData name="Mili Diengdoh" userId="4e667e83-9d62-4727-9cfb-ee24b16ffb56" providerId="ADAL" clId="{E6632F47-4F46-4096-8EEA-C86CE8661E70}" dt="2020-07-15T14:11:00.389" v="273" actId="164"/>
          <ac:cxnSpMkLst>
            <pc:docMk/>
            <pc:sldMk cId="1312792360" sldId="1901"/>
            <ac:cxnSpMk id="38" creationId="{0C298435-BCB5-4AA0-85FE-BA2BAEC2392B}"/>
          </ac:cxnSpMkLst>
        </pc:cxnChg>
        <pc:cxnChg chg="del">
          <ac:chgData name="Mili Diengdoh" userId="4e667e83-9d62-4727-9cfb-ee24b16ffb56" providerId="ADAL" clId="{E6632F47-4F46-4096-8EEA-C86CE8661E70}" dt="2020-07-15T14:07:48.126" v="209" actId="478"/>
          <ac:cxnSpMkLst>
            <pc:docMk/>
            <pc:sldMk cId="1312792360" sldId="1901"/>
            <ac:cxnSpMk id="46" creationId="{B966B2F6-1E40-4090-B5DD-B882A7A580DE}"/>
          </ac:cxnSpMkLst>
        </pc:cxnChg>
        <pc:cxnChg chg="del">
          <ac:chgData name="Mili Diengdoh" userId="4e667e83-9d62-4727-9cfb-ee24b16ffb56" providerId="ADAL" clId="{E6632F47-4F46-4096-8EEA-C86CE8661E70}" dt="2020-07-15T14:07:48.126" v="209" actId="478"/>
          <ac:cxnSpMkLst>
            <pc:docMk/>
            <pc:sldMk cId="1312792360" sldId="1901"/>
            <ac:cxnSpMk id="49" creationId="{A984CF43-F075-4359-BA8D-9B39567556E1}"/>
          </ac:cxnSpMkLst>
        </pc:cxnChg>
        <pc:cxnChg chg="del">
          <ac:chgData name="Mili Diengdoh" userId="4e667e83-9d62-4727-9cfb-ee24b16ffb56" providerId="ADAL" clId="{E6632F47-4F46-4096-8EEA-C86CE8661E70}" dt="2020-07-15T14:07:48.126" v="209" actId="478"/>
          <ac:cxnSpMkLst>
            <pc:docMk/>
            <pc:sldMk cId="1312792360" sldId="1901"/>
            <ac:cxnSpMk id="52" creationId="{690CC561-F7DB-43D6-8CD5-49D7B439FCAD}"/>
          </ac:cxnSpMkLst>
        </pc:cxnChg>
      </pc:sldChg>
      <pc:sldChg chg="addSp delSp modSp mod">
        <pc:chgData name="Mili Diengdoh" userId="4e667e83-9d62-4727-9cfb-ee24b16ffb56" providerId="ADAL" clId="{E6632F47-4F46-4096-8EEA-C86CE8661E70}" dt="2020-07-15T14:12:58.014" v="307" actId="13244"/>
        <pc:sldMkLst>
          <pc:docMk/>
          <pc:sldMk cId="632175595" sldId="1902"/>
        </pc:sldMkLst>
        <pc:spChg chg="mod topLvl">
          <ac:chgData name="Mili Diengdoh" userId="4e667e83-9d62-4727-9cfb-ee24b16ffb56" providerId="ADAL" clId="{E6632F47-4F46-4096-8EEA-C86CE8661E70}" dt="2020-07-15T14:12:58.014" v="307" actId="13244"/>
          <ac:spMkLst>
            <pc:docMk/>
            <pc:sldMk cId="632175595" sldId="1902"/>
            <ac:spMk id="65" creationId="{5E909A87-AA72-43B9-893B-1B5D6900FAA9}"/>
          </ac:spMkLst>
        </pc:spChg>
        <pc:spChg chg="mod">
          <ac:chgData name="Mili Diengdoh" userId="4e667e83-9d62-4727-9cfb-ee24b16ffb56" providerId="ADAL" clId="{E6632F47-4F46-4096-8EEA-C86CE8661E70}" dt="2020-07-15T14:12:49.470" v="306" actId="1076"/>
          <ac:spMkLst>
            <pc:docMk/>
            <pc:sldMk cId="632175595" sldId="1902"/>
            <ac:spMk id="68" creationId="{A1E7FE04-896D-4038-8A8F-C3979449F25B}"/>
          </ac:spMkLst>
        </pc:spChg>
        <pc:spChg chg="mod topLvl">
          <ac:chgData name="Mili Diengdoh" userId="4e667e83-9d62-4727-9cfb-ee24b16ffb56" providerId="ADAL" clId="{E6632F47-4F46-4096-8EEA-C86CE8661E70}" dt="2020-07-15T14:12:49.470" v="306" actId="1076"/>
          <ac:spMkLst>
            <pc:docMk/>
            <pc:sldMk cId="632175595" sldId="1902"/>
            <ac:spMk id="71" creationId="{04B8A0CD-1C2A-4436-A877-8E74F6E47C18}"/>
          </ac:spMkLst>
        </pc:spChg>
        <pc:spChg chg="mod topLvl">
          <ac:chgData name="Mili Diengdoh" userId="4e667e83-9d62-4727-9cfb-ee24b16ffb56" providerId="ADAL" clId="{E6632F47-4F46-4096-8EEA-C86CE8661E70}" dt="2020-07-15T14:12:49.470" v="306" actId="1076"/>
          <ac:spMkLst>
            <pc:docMk/>
            <pc:sldMk cId="632175595" sldId="1902"/>
            <ac:spMk id="74" creationId="{A286A802-E5F6-4CE6-AA34-3C3D5E697AAD}"/>
          </ac:spMkLst>
        </pc:spChg>
        <pc:grpChg chg="add del mod">
          <ac:chgData name="Mili Diengdoh" userId="4e667e83-9d62-4727-9cfb-ee24b16ffb56" providerId="ADAL" clId="{E6632F47-4F46-4096-8EEA-C86CE8661E70}" dt="2020-07-15T14:12:29.691" v="296" actId="165"/>
          <ac:grpSpMkLst>
            <pc:docMk/>
            <pc:sldMk cId="632175595" sldId="1902"/>
            <ac:grpSpMk id="3" creationId="{9257A2DC-FD43-47A6-A212-0D366EF4647F}"/>
          </ac:grpSpMkLst>
        </pc:grpChg>
        <pc:picChg chg="del">
          <ac:chgData name="Mili Diengdoh" userId="4e667e83-9d62-4727-9cfb-ee24b16ffb56" providerId="ADAL" clId="{E6632F47-4F46-4096-8EEA-C86CE8661E70}" dt="2020-07-15T14:11:48.026" v="279" actId="478"/>
          <ac:picMkLst>
            <pc:docMk/>
            <pc:sldMk cId="632175595" sldId="1902"/>
            <ac:picMk id="64" creationId="{9B40115A-49C6-49D7-ADAD-AF97938C6942}"/>
          </ac:picMkLst>
        </pc:picChg>
        <pc:picChg chg="del">
          <ac:chgData name="Mili Diengdoh" userId="4e667e83-9d62-4727-9cfb-ee24b16ffb56" providerId="ADAL" clId="{E6632F47-4F46-4096-8EEA-C86CE8661E70}" dt="2020-07-15T14:11:48.026" v="279" actId="478"/>
          <ac:picMkLst>
            <pc:docMk/>
            <pc:sldMk cId="632175595" sldId="1902"/>
            <ac:picMk id="67" creationId="{6AE5739F-3114-47C5-A8A9-A517E0BB0DC7}"/>
          </ac:picMkLst>
        </pc:picChg>
        <pc:picChg chg="del">
          <ac:chgData name="Mili Diengdoh" userId="4e667e83-9d62-4727-9cfb-ee24b16ffb56" providerId="ADAL" clId="{E6632F47-4F46-4096-8EEA-C86CE8661E70}" dt="2020-07-15T14:11:48.026" v="279" actId="478"/>
          <ac:picMkLst>
            <pc:docMk/>
            <pc:sldMk cId="632175595" sldId="1902"/>
            <ac:picMk id="70" creationId="{28136813-21B8-42F1-AEBD-A161EC172414}"/>
          </ac:picMkLst>
        </pc:picChg>
        <pc:picChg chg="del">
          <ac:chgData name="Mili Diengdoh" userId="4e667e83-9d62-4727-9cfb-ee24b16ffb56" providerId="ADAL" clId="{E6632F47-4F46-4096-8EEA-C86CE8661E70}" dt="2020-07-15T14:11:48.026" v="279" actId="478"/>
          <ac:picMkLst>
            <pc:docMk/>
            <pc:sldMk cId="632175595" sldId="1902"/>
            <ac:picMk id="73" creationId="{80EDC312-832B-476F-B905-F285E575E149}"/>
          </ac:picMkLst>
        </pc:picChg>
        <pc:cxnChg chg="del">
          <ac:chgData name="Mili Diengdoh" userId="4e667e83-9d62-4727-9cfb-ee24b16ffb56" providerId="ADAL" clId="{E6632F47-4F46-4096-8EEA-C86CE8661E70}" dt="2020-07-15T14:11:48.026" v="279" actId="478"/>
          <ac:cxnSpMkLst>
            <pc:docMk/>
            <pc:sldMk cId="632175595" sldId="1902"/>
            <ac:cxnSpMk id="66" creationId="{C8EFA3AF-DE41-4260-802D-9032125EE8D5}"/>
          </ac:cxnSpMkLst>
        </pc:cxnChg>
        <pc:cxnChg chg="del">
          <ac:chgData name="Mili Diengdoh" userId="4e667e83-9d62-4727-9cfb-ee24b16ffb56" providerId="ADAL" clId="{E6632F47-4F46-4096-8EEA-C86CE8661E70}" dt="2020-07-15T14:11:48.026" v="279" actId="478"/>
          <ac:cxnSpMkLst>
            <pc:docMk/>
            <pc:sldMk cId="632175595" sldId="1902"/>
            <ac:cxnSpMk id="69" creationId="{48694B9C-72C4-4CE1-B404-6838AC0A62CD}"/>
          </ac:cxnSpMkLst>
        </pc:cxnChg>
        <pc:cxnChg chg="del">
          <ac:chgData name="Mili Diengdoh" userId="4e667e83-9d62-4727-9cfb-ee24b16ffb56" providerId="ADAL" clId="{E6632F47-4F46-4096-8EEA-C86CE8661E70}" dt="2020-07-15T14:11:48.026" v="279" actId="478"/>
          <ac:cxnSpMkLst>
            <pc:docMk/>
            <pc:sldMk cId="632175595" sldId="1902"/>
            <ac:cxnSpMk id="72" creationId="{AAAE6462-89A1-49A6-9907-784787892E8B}"/>
          </ac:cxnSpMkLst>
        </pc:cxnChg>
      </pc:sldChg>
      <pc:sldChg chg="addSp delSp modSp mod">
        <pc:chgData name="Mili Diengdoh" userId="4e667e83-9d62-4727-9cfb-ee24b16ffb56" providerId="ADAL" clId="{E6632F47-4F46-4096-8EEA-C86CE8661E70}" dt="2020-07-15T15:34:14.401" v="432" actId="478"/>
        <pc:sldMkLst>
          <pc:docMk/>
          <pc:sldMk cId="1134275012" sldId="1903"/>
        </pc:sldMkLst>
        <pc:spChg chg="add del mod">
          <ac:chgData name="Mili Diengdoh" userId="4e667e83-9d62-4727-9cfb-ee24b16ffb56" providerId="ADAL" clId="{E6632F47-4F46-4096-8EEA-C86CE8661E70}" dt="2020-07-15T15:34:14.401" v="432" actId="478"/>
          <ac:spMkLst>
            <pc:docMk/>
            <pc:sldMk cId="1134275012" sldId="1903"/>
            <ac:spMk id="3" creationId="{B0EF6FF1-3E28-4C4D-A897-8DF0594D0E74}"/>
          </ac:spMkLst>
        </pc:spChg>
        <pc:picChg chg="add mod">
          <ac:chgData name="Mili Diengdoh" userId="4e667e83-9d62-4727-9cfb-ee24b16ffb56" providerId="ADAL" clId="{E6632F47-4F46-4096-8EEA-C86CE8661E70}" dt="2020-07-15T15:34:11.456" v="430" actId="554"/>
          <ac:picMkLst>
            <pc:docMk/>
            <pc:sldMk cId="1134275012" sldId="1903"/>
            <ac:picMk id="5" creationId="{90C3B5AB-EA1A-4D3A-8E2D-B6F1DD150010}"/>
          </ac:picMkLst>
        </pc:picChg>
        <pc:picChg chg="del mod">
          <ac:chgData name="Mili Diengdoh" userId="4e667e83-9d62-4727-9cfb-ee24b16ffb56" providerId="ADAL" clId="{E6632F47-4F46-4096-8EEA-C86CE8661E70}" dt="2020-07-15T15:34:12.814" v="431" actId="478"/>
          <ac:picMkLst>
            <pc:docMk/>
            <pc:sldMk cId="1134275012" sldId="1903"/>
            <ac:picMk id="63" creationId="{D2CB7966-7A11-43EB-9AA4-953E9F6760B6}"/>
          </ac:picMkLst>
        </pc:picChg>
      </pc:sldChg>
      <pc:sldChg chg="modSp mod">
        <pc:chgData name="Mili Diengdoh" userId="4e667e83-9d62-4727-9cfb-ee24b16ffb56" providerId="ADAL" clId="{E6632F47-4F46-4096-8EEA-C86CE8661E70}" dt="2020-07-15T13:59:23.260" v="74" actId="1035"/>
        <pc:sldMkLst>
          <pc:docMk/>
          <pc:sldMk cId="625727374" sldId="1910"/>
        </pc:sldMkLst>
        <pc:spChg chg="mod">
          <ac:chgData name="Mili Diengdoh" userId="4e667e83-9d62-4727-9cfb-ee24b16ffb56" providerId="ADAL" clId="{E6632F47-4F46-4096-8EEA-C86CE8661E70}" dt="2020-07-15T13:59:12.153" v="70" actId="1582"/>
          <ac:spMkLst>
            <pc:docMk/>
            <pc:sldMk cId="625727374" sldId="1910"/>
            <ac:spMk id="4" creationId="{E72C3113-98BA-4752-8365-2882D7D0A2BA}"/>
          </ac:spMkLst>
        </pc:spChg>
        <pc:spChg chg="mod">
          <ac:chgData name="Mili Diengdoh" userId="4e667e83-9d62-4727-9cfb-ee24b16ffb56" providerId="ADAL" clId="{E6632F47-4F46-4096-8EEA-C86CE8661E70}" dt="2020-07-15T13:59:12.153" v="70" actId="1582"/>
          <ac:spMkLst>
            <pc:docMk/>
            <pc:sldMk cId="625727374" sldId="1910"/>
            <ac:spMk id="5" creationId="{CD35BC62-D685-4074-8A74-6FD59BC697AA}"/>
          </ac:spMkLst>
        </pc:spChg>
        <pc:spChg chg="mod">
          <ac:chgData name="Mili Diengdoh" userId="4e667e83-9d62-4727-9cfb-ee24b16ffb56" providerId="ADAL" clId="{E6632F47-4F46-4096-8EEA-C86CE8661E70}" dt="2020-07-15T13:59:12.153" v="70" actId="1582"/>
          <ac:spMkLst>
            <pc:docMk/>
            <pc:sldMk cId="625727374" sldId="1910"/>
            <ac:spMk id="7" creationId="{8661E4D7-0FCB-4A75-B919-BB3CF6D0E426}"/>
          </ac:spMkLst>
        </pc:spChg>
        <pc:spChg chg="mod">
          <ac:chgData name="Mili Diengdoh" userId="4e667e83-9d62-4727-9cfb-ee24b16ffb56" providerId="ADAL" clId="{E6632F47-4F46-4096-8EEA-C86CE8661E70}" dt="2020-07-15T13:59:23.260" v="74" actId="1035"/>
          <ac:spMkLst>
            <pc:docMk/>
            <pc:sldMk cId="625727374" sldId="1910"/>
            <ac:spMk id="10" creationId="{07FB8B5F-07CE-4FA9-936F-7E738D57CF2B}"/>
          </ac:spMkLst>
        </pc:spChg>
        <pc:picChg chg="mod">
          <ac:chgData name="Mili Diengdoh" userId="4e667e83-9d62-4727-9cfb-ee24b16ffb56" providerId="ADAL" clId="{E6632F47-4F46-4096-8EEA-C86CE8661E70}" dt="2020-07-15T13:59:06.272" v="68" actId="555"/>
          <ac:picMkLst>
            <pc:docMk/>
            <pc:sldMk cId="625727374" sldId="1910"/>
            <ac:picMk id="23" creationId="{D3CDFAEE-16CF-4D14-983D-B89145898B6E}"/>
          </ac:picMkLst>
        </pc:picChg>
      </pc:sldChg>
      <pc:sldChg chg="modSp mod">
        <pc:chgData name="Mili Diengdoh" userId="4e667e83-9d62-4727-9cfb-ee24b16ffb56" providerId="ADAL" clId="{E6632F47-4F46-4096-8EEA-C86CE8661E70}" dt="2020-07-15T13:59:36.140" v="78" actId="1035"/>
        <pc:sldMkLst>
          <pc:docMk/>
          <pc:sldMk cId="3845787659" sldId="1912"/>
        </pc:sldMkLst>
        <pc:spChg chg="mod">
          <ac:chgData name="Mili Diengdoh" userId="4e667e83-9d62-4727-9cfb-ee24b16ffb56" providerId="ADAL" clId="{E6632F47-4F46-4096-8EEA-C86CE8661E70}" dt="2020-07-15T13:59:36.140" v="78" actId="1035"/>
          <ac:spMkLst>
            <pc:docMk/>
            <pc:sldMk cId="3845787659" sldId="1912"/>
            <ac:spMk id="14" creationId="{86D9681B-5339-416F-A767-1D361552A3C5}"/>
          </ac:spMkLst>
        </pc:spChg>
        <pc:spChg chg="mod">
          <ac:chgData name="Mili Diengdoh" userId="4e667e83-9d62-4727-9cfb-ee24b16ffb56" providerId="ADAL" clId="{E6632F47-4F46-4096-8EEA-C86CE8661E70}" dt="2020-07-14T17:43:11.473" v="35" actId="962"/>
          <ac:spMkLst>
            <pc:docMk/>
            <pc:sldMk cId="3845787659" sldId="1912"/>
            <ac:spMk id="16" creationId="{F422789E-0B10-453F-96F7-C790ADD181BE}"/>
          </ac:spMkLst>
        </pc:spChg>
      </pc:sldChg>
      <pc:sldChg chg="addSp delSp modSp mod">
        <pc:chgData name="Mili Diengdoh" userId="4e667e83-9d62-4727-9cfb-ee24b16ffb56" providerId="ADAL" clId="{E6632F47-4F46-4096-8EEA-C86CE8661E70}" dt="2020-07-15T15:19:40.384" v="357" actId="108"/>
        <pc:sldMkLst>
          <pc:docMk/>
          <pc:sldMk cId="3031090087" sldId="1914"/>
        </pc:sldMkLst>
        <pc:spChg chg="mod">
          <ac:chgData name="Mili Diengdoh" userId="4e667e83-9d62-4727-9cfb-ee24b16ffb56" providerId="ADAL" clId="{E6632F47-4F46-4096-8EEA-C86CE8661E70}" dt="2020-07-15T14:01:04.512" v="93" actId="12789"/>
          <ac:spMkLst>
            <pc:docMk/>
            <pc:sldMk cId="3031090087" sldId="1914"/>
            <ac:spMk id="78" creationId="{6BD10AD6-4A0D-4CA0-80F9-55F209078866}"/>
          </ac:spMkLst>
        </pc:spChg>
        <pc:spChg chg="mod">
          <ac:chgData name="Mili Diengdoh" userId="4e667e83-9d62-4727-9cfb-ee24b16ffb56" providerId="ADAL" clId="{E6632F47-4F46-4096-8EEA-C86CE8661E70}" dt="2020-07-15T14:01:08.121" v="94" actId="465"/>
          <ac:spMkLst>
            <pc:docMk/>
            <pc:sldMk cId="3031090087" sldId="1914"/>
            <ac:spMk id="83" creationId="{5B6CBFC2-A0B1-4F03-9D66-5579294C9231}"/>
          </ac:spMkLst>
        </pc:spChg>
        <pc:spChg chg="mod">
          <ac:chgData name="Mili Diengdoh" userId="4e667e83-9d62-4727-9cfb-ee24b16ffb56" providerId="ADAL" clId="{E6632F47-4F46-4096-8EEA-C86CE8661E70}" dt="2020-07-15T14:01:08.121" v="94" actId="465"/>
          <ac:spMkLst>
            <pc:docMk/>
            <pc:sldMk cId="3031090087" sldId="1914"/>
            <ac:spMk id="88" creationId="{F4219FB8-0BCD-48DD-A59C-AC49978ECAA1}"/>
          </ac:spMkLst>
        </pc:spChg>
        <pc:spChg chg="mod">
          <ac:chgData name="Mili Diengdoh" userId="4e667e83-9d62-4727-9cfb-ee24b16ffb56" providerId="ADAL" clId="{E6632F47-4F46-4096-8EEA-C86CE8661E70}" dt="2020-07-15T14:01:08.121" v="94" actId="465"/>
          <ac:spMkLst>
            <pc:docMk/>
            <pc:sldMk cId="3031090087" sldId="1914"/>
            <ac:spMk id="93" creationId="{AC84F1C5-BD09-43FC-8EA3-F36C52AD937F}"/>
          </ac:spMkLst>
        </pc:spChg>
        <pc:spChg chg="mod">
          <ac:chgData name="Mili Diengdoh" userId="4e667e83-9d62-4727-9cfb-ee24b16ffb56" providerId="ADAL" clId="{E6632F47-4F46-4096-8EEA-C86CE8661E70}" dt="2020-07-15T14:01:08.121" v="94" actId="465"/>
          <ac:spMkLst>
            <pc:docMk/>
            <pc:sldMk cId="3031090087" sldId="1914"/>
            <ac:spMk id="100" creationId="{2200BD3B-ADA1-4033-858D-52A8835EE455}"/>
          </ac:spMkLst>
        </pc:spChg>
        <pc:spChg chg="mod">
          <ac:chgData name="Mili Diengdoh" userId="4e667e83-9d62-4727-9cfb-ee24b16ffb56" providerId="ADAL" clId="{E6632F47-4F46-4096-8EEA-C86CE8661E70}" dt="2020-07-15T14:01:02.847" v="92" actId="12789"/>
          <ac:spMkLst>
            <pc:docMk/>
            <pc:sldMk cId="3031090087" sldId="1914"/>
            <ac:spMk id="106" creationId="{4D3E6EB9-6478-4E3C-ADD8-53054B877D1F}"/>
          </ac:spMkLst>
        </pc:spChg>
        <pc:grpChg chg="add del mod">
          <ac:chgData name="Mili Diengdoh" userId="4e667e83-9d62-4727-9cfb-ee24b16ffb56" providerId="ADAL" clId="{E6632F47-4F46-4096-8EEA-C86CE8661E70}" dt="2020-07-15T14:00:30.723" v="81" actId="165"/>
          <ac:grpSpMkLst>
            <pc:docMk/>
            <pc:sldMk cId="3031090087" sldId="1914"/>
            <ac:grpSpMk id="4" creationId="{99CCB92C-51E4-437A-8614-FC07C7C58D7F}"/>
          </ac:grpSpMkLst>
        </pc:grpChg>
        <pc:picChg chg="mod">
          <ac:chgData name="Mili Diengdoh" userId="4e667e83-9d62-4727-9cfb-ee24b16ffb56" providerId="ADAL" clId="{E6632F47-4F46-4096-8EEA-C86CE8661E70}" dt="2020-07-15T14:01:04.512" v="93" actId="12789"/>
          <ac:picMkLst>
            <pc:docMk/>
            <pc:sldMk cId="3031090087" sldId="1914"/>
            <ac:picMk id="76" creationId="{FE308D3B-19FC-4CE1-BA65-98604FBBB831}"/>
          </ac:picMkLst>
        </pc:picChg>
        <pc:picChg chg="mod">
          <ac:chgData name="Mili Diengdoh" userId="4e667e83-9d62-4727-9cfb-ee24b16ffb56" providerId="ADAL" clId="{E6632F47-4F46-4096-8EEA-C86CE8661E70}" dt="2020-07-15T14:01:02.847" v="92" actId="12789"/>
          <ac:picMkLst>
            <pc:docMk/>
            <pc:sldMk cId="3031090087" sldId="1914"/>
            <ac:picMk id="104" creationId="{C90D42B0-A42D-4090-BC18-1A071B77DE63}"/>
          </ac:picMkLst>
        </pc:picChg>
        <pc:cxnChg chg="mod topLvl">
          <ac:chgData name="Mili Diengdoh" userId="4e667e83-9d62-4727-9cfb-ee24b16ffb56" providerId="ADAL" clId="{E6632F47-4F46-4096-8EEA-C86CE8661E70}" dt="2020-07-15T15:19:40.384" v="357" actId="108"/>
          <ac:cxnSpMkLst>
            <pc:docMk/>
            <pc:sldMk cId="3031090087" sldId="1914"/>
            <ac:cxnSpMk id="79" creationId="{E5B9FFD6-5D33-4931-A876-5BEB4F94F751}"/>
          </ac:cxnSpMkLst>
        </pc:cxnChg>
        <pc:cxnChg chg="mod topLvl">
          <ac:chgData name="Mili Diengdoh" userId="4e667e83-9d62-4727-9cfb-ee24b16ffb56" providerId="ADAL" clId="{E6632F47-4F46-4096-8EEA-C86CE8661E70}" dt="2020-07-15T14:00:30.723" v="81" actId="165"/>
          <ac:cxnSpMkLst>
            <pc:docMk/>
            <pc:sldMk cId="3031090087" sldId="1914"/>
            <ac:cxnSpMk id="84" creationId="{B36BC620-A210-4FF0-AC7E-57A254CC0BCC}"/>
          </ac:cxnSpMkLst>
        </pc:cxnChg>
        <pc:cxnChg chg="mod topLvl">
          <ac:chgData name="Mili Diengdoh" userId="4e667e83-9d62-4727-9cfb-ee24b16ffb56" providerId="ADAL" clId="{E6632F47-4F46-4096-8EEA-C86CE8661E70}" dt="2020-07-15T14:00:30.723" v="81" actId="165"/>
          <ac:cxnSpMkLst>
            <pc:docMk/>
            <pc:sldMk cId="3031090087" sldId="1914"/>
            <ac:cxnSpMk id="89" creationId="{57DA187A-6D0C-4712-BF0C-CC8ED60BB1D2}"/>
          </ac:cxnSpMkLst>
        </pc:cxnChg>
        <pc:cxnChg chg="mod topLvl">
          <ac:chgData name="Mili Diengdoh" userId="4e667e83-9d62-4727-9cfb-ee24b16ffb56" providerId="ADAL" clId="{E6632F47-4F46-4096-8EEA-C86CE8661E70}" dt="2020-07-15T14:00:30.723" v="81" actId="165"/>
          <ac:cxnSpMkLst>
            <pc:docMk/>
            <pc:sldMk cId="3031090087" sldId="1914"/>
            <ac:cxnSpMk id="94" creationId="{5E0A2CB2-0E22-4E0E-9123-9CAFA890F1D2}"/>
          </ac:cxnSpMkLst>
        </pc:cxnChg>
        <pc:cxnChg chg="mod topLvl">
          <ac:chgData name="Mili Diengdoh" userId="4e667e83-9d62-4727-9cfb-ee24b16ffb56" providerId="ADAL" clId="{E6632F47-4F46-4096-8EEA-C86CE8661E70}" dt="2020-07-15T14:00:30.723" v="81" actId="165"/>
          <ac:cxnSpMkLst>
            <pc:docMk/>
            <pc:sldMk cId="3031090087" sldId="1914"/>
            <ac:cxnSpMk id="102" creationId="{C6244A97-654E-4A54-96FC-1478D2A43A0B}"/>
          </ac:cxnSpMkLst>
        </pc:cxnChg>
      </pc:sldChg>
      <pc:sldChg chg="modSp mod">
        <pc:chgData name="Mili Diengdoh" userId="4e667e83-9d62-4727-9cfb-ee24b16ffb56" providerId="ADAL" clId="{E6632F47-4F46-4096-8EEA-C86CE8661E70}" dt="2020-07-15T14:01:23.560" v="98" actId="403"/>
        <pc:sldMkLst>
          <pc:docMk/>
          <pc:sldMk cId="455561146" sldId="1915"/>
        </pc:sldMkLst>
        <pc:spChg chg="mod">
          <ac:chgData name="Mili Diengdoh" userId="4e667e83-9d62-4727-9cfb-ee24b16ffb56" providerId="ADAL" clId="{E6632F47-4F46-4096-8EEA-C86CE8661E70}" dt="2020-07-15T14:01:23.560" v="98" actId="403"/>
          <ac:spMkLst>
            <pc:docMk/>
            <pc:sldMk cId="455561146" sldId="1915"/>
            <ac:spMk id="73" creationId="{AC7AA821-6E53-46FF-8B21-840C0C9EAA10}"/>
          </ac:spMkLst>
        </pc:spChg>
      </pc:sldChg>
      <pc:sldChg chg="addSp delSp modSp mod">
        <pc:chgData name="Mili Diengdoh" userId="4e667e83-9d62-4727-9cfb-ee24b16ffb56" providerId="ADAL" clId="{E6632F47-4F46-4096-8EEA-C86CE8661E70}" dt="2020-07-15T15:22:48.915" v="387"/>
        <pc:sldMkLst>
          <pc:docMk/>
          <pc:sldMk cId="1774671220" sldId="1916"/>
        </pc:sldMkLst>
        <pc:spChg chg="add del mod">
          <ac:chgData name="Mili Diengdoh" userId="4e667e83-9d62-4727-9cfb-ee24b16ffb56" providerId="ADAL" clId="{E6632F47-4F46-4096-8EEA-C86CE8661E70}" dt="2020-07-15T15:22:32.231" v="381"/>
          <ac:spMkLst>
            <pc:docMk/>
            <pc:sldMk cId="1774671220" sldId="1916"/>
            <ac:spMk id="2" creationId="{949C7927-C2AB-4FAE-B607-97C69C43EA58}"/>
          </ac:spMkLst>
        </pc:spChg>
        <pc:spChg chg="add del mod">
          <ac:chgData name="Mili Diengdoh" userId="4e667e83-9d62-4727-9cfb-ee24b16ffb56" providerId="ADAL" clId="{E6632F47-4F46-4096-8EEA-C86CE8661E70}" dt="2020-07-15T15:22:32.392" v="382"/>
          <ac:spMkLst>
            <pc:docMk/>
            <pc:sldMk cId="1774671220" sldId="1916"/>
            <ac:spMk id="3" creationId="{A5A026EB-ECD4-4B09-9857-E8BFC50493FB}"/>
          </ac:spMkLst>
        </pc:spChg>
        <pc:spChg chg="mod">
          <ac:chgData name="Mili Diengdoh" userId="4e667e83-9d62-4727-9cfb-ee24b16ffb56" providerId="ADAL" clId="{E6632F47-4F46-4096-8EEA-C86CE8661E70}" dt="2020-07-15T15:22:48.915" v="387"/>
          <ac:spMkLst>
            <pc:docMk/>
            <pc:sldMk cId="1774671220" sldId="1916"/>
            <ac:spMk id="4" creationId="{0CD8665D-5A50-4F07-9D33-48CCD3FD74C7}"/>
          </ac:spMkLst>
        </pc:spChg>
        <pc:spChg chg="add del mod">
          <ac:chgData name="Mili Diengdoh" userId="4e667e83-9d62-4727-9cfb-ee24b16ffb56" providerId="ADAL" clId="{E6632F47-4F46-4096-8EEA-C86CE8661E70}" dt="2020-07-15T15:22:32.548" v="383"/>
          <ac:spMkLst>
            <pc:docMk/>
            <pc:sldMk cId="1774671220" sldId="1916"/>
            <ac:spMk id="6" creationId="{BCCC8D10-28DB-4FC7-8EED-7B81EB4850E7}"/>
          </ac:spMkLst>
        </pc:spChg>
        <pc:spChg chg="add del mod">
          <ac:chgData name="Mili Diengdoh" userId="4e667e83-9d62-4727-9cfb-ee24b16ffb56" providerId="ADAL" clId="{E6632F47-4F46-4096-8EEA-C86CE8661E70}" dt="2020-07-15T15:22:48.915" v="387"/>
          <ac:spMkLst>
            <pc:docMk/>
            <pc:sldMk cId="1774671220" sldId="1916"/>
            <ac:spMk id="7" creationId="{2C81C598-EB34-489E-99DC-AB8797770AA9}"/>
          </ac:spMkLst>
        </pc:spChg>
        <pc:picChg chg="mod">
          <ac:chgData name="Mili Diengdoh" userId="4e667e83-9d62-4727-9cfb-ee24b16ffb56" providerId="ADAL" clId="{E6632F47-4F46-4096-8EEA-C86CE8661E70}" dt="2020-07-15T14:01:34.442" v="99" actId="14100"/>
          <ac:picMkLst>
            <pc:docMk/>
            <pc:sldMk cId="1774671220" sldId="1916"/>
            <ac:picMk id="5" creationId="{DFCC6ACE-D802-4BB8-9148-69076A499F9B}"/>
          </ac:picMkLst>
        </pc:picChg>
      </pc:sldChg>
      <pc:sldChg chg="modSp mod">
        <pc:chgData name="Mili Diengdoh" userId="4e667e83-9d62-4727-9cfb-ee24b16ffb56" providerId="ADAL" clId="{E6632F47-4F46-4096-8EEA-C86CE8661E70}" dt="2020-07-15T15:20:00.136" v="358" actId="108"/>
        <pc:sldMkLst>
          <pc:docMk/>
          <pc:sldMk cId="4294314046" sldId="1918"/>
        </pc:sldMkLst>
        <pc:spChg chg="mod">
          <ac:chgData name="Mili Diengdoh" userId="4e667e83-9d62-4727-9cfb-ee24b16ffb56" providerId="ADAL" clId="{E6632F47-4F46-4096-8EEA-C86CE8661E70}" dt="2020-07-15T14:01:53.271" v="100" actId="404"/>
          <ac:spMkLst>
            <pc:docMk/>
            <pc:sldMk cId="4294314046" sldId="1918"/>
            <ac:spMk id="23" creationId="{352C0BFB-326B-4E08-ADE4-50A17D051535}"/>
          </ac:spMkLst>
        </pc:spChg>
        <pc:spChg chg="mod">
          <ac:chgData name="Mili Diengdoh" userId="4e667e83-9d62-4727-9cfb-ee24b16ffb56" providerId="ADAL" clId="{E6632F47-4F46-4096-8EEA-C86CE8661E70}" dt="2020-07-15T14:01:55.239" v="101" actId="255"/>
          <ac:spMkLst>
            <pc:docMk/>
            <pc:sldMk cId="4294314046" sldId="1918"/>
            <ac:spMk id="26" creationId="{6C33636B-6FA9-4E32-9A8C-ED913729FB18}"/>
          </ac:spMkLst>
        </pc:spChg>
        <pc:cxnChg chg="mod">
          <ac:chgData name="Mili Diengdoh" userId="4e667e83-9d62-4727-9cfb-ee24b16ffb56" providerId="ADAL" clId="{E6632F47-4F46-4096-8EEA-C86CE8661E70}" dt="2020-07-15T15:20:00.136" v="358" actId="108"/>
          <ac:cxnSpMkLst>
            <pc:docMk/>
            <pc:sldMk cId="4294314046" sldId="1918"/>
            <ac:cxnSpMk id="24" creationId="{EEF01ADD-2D90-4A15-9B35-9F51262C3C51}"/>
          </ac:cxnSpMkLst>
        </pc:cxnChg>
      </pc:sldChg>
      <pc:sldChg chg="addSp delSp modSp">
        <pc:chgData name="Mili Diengdoh" userId="4e667e83-9d62-4727-9cfb-ee24b16ffb56" providerId="ADAL" clId="{E6632F47-4F46-4096-8EEA-C86CE8661E70}" dt="2020-07-15T15:22:47.118" v="386"/>
        <pc:sldMkLst>
          <pc:docMk/>
          <pc:sldMk cId="1142611025" sldId="1920"/>
        </pc:sldMkLst>
        <pc:spChg chg="add del mod">
          <ac:chgData name="Mili Diengdoh" userId="4e667e83-9d62-4727-9cfb-ee24b16ffb56" providerId="ADAL" clId="{E6632F47-4F46-4096-8EEA-C86CE8661E70}" dt="2020-07-15T15:22:32.231" v="381"/>
          <ac:spMkLst>
            <pc:docMk/>
            <pc:sldMk cId="1142611025" sldId="1920"/>
            <ac:spMk id="2" creationId="{AB9693B4-DEDC-45F8-8D41-16C6B4D91158}"/>
          </ac:spMkLst>
        </pc:spChg>
        <pc:spChg chg="mod">
          <ac:chgData name="Mili Diengdoh" userId="4e667e83-9d62-4727-9cfb-ee24b16ffb56" providerId="ADAL" clId="{E6632F47-4F46-4096-8EEA-C86CE8661E70}" dt="2020-07-15T15:22:47.118" v="386"/>
          <ac:spMkLst>
            <pc:docMk/>
            <pc:sldMk cId="1142611025" sldId="1920"/>
            <ac:spMk id="4" creationId="{0CD8665D-5A50-4F07-9D33-48CCD3FD74C7}"/>
          </ac:spMkLst>
        </pc:spChg>
        <pc:spChg chg="add del mod">
          <ac:chgData name="Mili Diengdoh" userId="4e667e83-9d62-4727-9cfb-ee24b16ffb56" providerId="ADAL" clId="{E6632F47-4F46-4096-8EEA-C86CE8661E70}" dt="2020-07-15T15:22:32.392" v="382"/>
          <ac:spMkLst>
            <pc:docMk/>
            <pc:sldMk cId="1142611025" sldId="1920"/>
            <ac:spMk id="5" creationId="{70D71A5B-6D60-4C65-B0C1-D9ECD90BD774}"/>
          </ac:spMkLst>
        </pc:spChg>
        <pc:spChg chg="add del mod">
          <ac:chgData name="Mili Diengdoh" userId="4e667e83-9d62-4727-9cfb-ee24b16ffb56" providerId="ADAL" clId="{E6632F47-4F46-4096-8EEA-C86CE8661E70}" dt="2020-07-15T15:22:32.548" v="383"/>
          <ac:spMkLst>
            <pc:docMk/>
            <pc:sldMk cId="1142611025" sldId="1920"/>
            <ac:spMk id="6" creationId="{940B6AC6-3FA0-4BC2-B05D-04F8CAB93611}"/>
          </ac:spMkLst>
        </pc:spChg>
        <pc:spChg chg="add del mod">
          <ac:chgData name="Mili Diengdoh" userId="4e667e83-9d62-4727-9cfb-ee24b16ffb56" providerId="ADAL" clId="{E6632F47-4F46-4096-8EEA-C86CE8661E70}" dt="2020-07-15T15:22:47.118" v="386"/>
          <ac:spMkLst>
            <pc:docMk/>
            <pc:sldMk cId="1142611025" sldId="1920"/>
            <ac:spMk id="7" creationId="{F58A31BB-18E1-4666-B300-663A1A8304A6}"/>
          </ac:spMkLst>
        </pc:spChg>
      </pc:sldChg>
      <pc:sldChg chg="modSp mod">
        <pc:chgData name="Mili Diengdoh" userId="4e667e83-9d62-4727-9cfb-ee24b16ffb56" providerId="ADAL" clId="{E6632F47-4F46-4096-8EEA-C86CE8661E70}" dt="2020-07-15T15:22:00.838" v="377"/>
        <pc:sldMkLst>
          <pc:docMk/>
          <pc:sldMk cId="2908550933" sldId="1921"/>
        </pc:sldMkLst>
        <pc:spChg chg="mod">
          <ac:chgData name="Mili Diengdoh" userId="4e667e83-9d62-4727-9cfb-ee24b16ffb56" providerId="ADAL" clId="{E6632F47-4F46-4096-8EEA-C86CE8661E70}" dt="2020-07-15T15:22:00.838" v="377"/>
          <ac:spMkLst>
            <pc:docMk/>
            <pc:sldMk cId="2908550933" sldId="1921"/>
            <ac:spMk id="2" creationId="{5F8C406A-AF65-4E14-8531-F8709016331F}"/>
          </ac:spMkLst>
        </pc:spChg>
      </pc:sldChg>
      <pc:sldChg chg="modSp mod">
        <pc:chgData name="Mili Diengdoh" userId="4e667e83-9d62-4727-9cfb-ee24b16ffb56" providerId="ADAL" clId="{E6632F47-4F46-4096-8EEA-C86CE8661E70}" dt="2020-07-15T15:21:58.126" v="375"/>
        <pc:sldMkLst>
          <pc:docMk/>
          <pc:sldMk cId="3884256370" sldId="1922"/>
        </pc:sldMkLst>
        <pc:spChg chg="mod">
          <ac:chgData name="Mili Diengdoh" userId="4e667e83-9d62-4727-9cfb-ee24b16ffb56" providerId="ADAL" clId="{E6632F47-4F46-4096-8EEA-C86CE8661E70}" dt="2020-07-15T15:21:58.126" v="375"/>
          <ac:spMkLst>
            <pc:docMk/>
            <pc:sldMk cId="3884256370" sldId="1922"/>
            <ac:spMk id="2" creationId="{00000000-0000-0000-0000-000000000000}"/>
          </ac:spMkLst>
        </pc:spChg>
        <pc:picChg chg="mod">
          <ac:chgData name="Mili Diengdoh" userId="4e667e83-9d62-4727-9cfb-ee24b16ffb56" providerId="ADAL" clId="{E6632F47-4F46-4096-8EEA-C86CE8661E70}" dt="2020-07-15T15:20:18.350" v="360" actId="14100"/>
          <ac:picMkLst>
            <pc:docMk/>
            <pc:sldMk cId="3884256370" sldId="1922"/>
            <ac:picMk id="7" creationId="{1F1ECA1D-DC3D-4B04-AB74-01C9B3FFDC7D}"/>
          </ac:picMkLst>
        </pc:picChg>
      </pc:sldChg>
      <pc:sldChg chg="addSp delSp modSp mod">
        <pc:chgData name="Mili Diengdoh" userId="4e667e83-9d62-4727-9cfb-ee24b16ffb56" providerId="ADAL" clId="{E6632F47-4F46-4096-8EEA-C86CE8661E70}" dt="2020-07-15T15:21:55.011" v="373"/>
        <pc:sldMkLst>
          <pc:docMk/>
          <pc:sldMk cId="2592074843" sldId="1923"/>
        </pc:sldMkLst>
        <pc:spChg chg="mod">
          <ac:chgData name="Mili Diengdoh" userId="4e667e83-9d62-4727-9cfb-ee24b16ffb56" providerId="ADAL" clId="{E6632F47-4F46-4096-8EEA-C86CE8661E70}" dt="2020-07-15T15:21:55.011" v="373"/>
          <ac:spMkLst>
            <pc:docMk/>
            <pc:sldMk cId="2592074843" sldId="1923"/>
            <ac:spMk id="2" creationId="{00000000-0000-0000-0000-000000000000}"/>
          </ac:spMkLst>
        </pc:spChg>
        <pc:spChg chg="mod topLvl">
          <ac:chgData name="Mili Diengdoh" userId="4e667e83-9d62-4727-9cfb-ee24b16ffb56" providerId="ADAL" clId="{E6632F47-4F46-4096-8EEA-C86CE8661E70}" dt="2020-07-15T14:02:46.162" v="125" actId="165"/>
          <ac:spMkLst>
            <pc:docMk/>
            <pc:sldMk cId="2592074843" sldId="1923"/>
            <ac:spMk id="123" creationId="{CE30E1B3-033A-4D34-83D4-B10C1FD80792}"/>
          </ac:spMkLst>
        </pc:spChg>
        <pc:spChg chg="mod topLvl">
          <ac:chgData name="Mili Diengdoh" userId="4e667e83-9d62-4727-9cfb-ee24b16ffb56" providerId="ADAL" clId="{E6632F47-4F46-4096-8EEA-C86CE8661E70}" dt="2020-07-15T14:02:46.162" v="125" actId="165"/>
          <ac:spMkLst>
            <pc:docMk/>
            <pc:sldMk cId="2592074843" sldId="1923"/>
            <ac:spMk id="126" creationId="{1F933AD6-027F-40B1-ADE3-98FDDE1E9196}"/>
          </ac:spMkLst>
        </pc:spChg>
        <pc:spChg chg="mod topLvl">
          <ac:chgData name="Mili Diengdoh" userId="4e667e83-9d62-4727-9cfb-ee24b16ffb56" providerId="ADAL" clId="{E6632F47-4F46-4096-8EEA-C86CE8661E70}" dt="2020-07-15T14:02:46.162" v="125" actId="165"/>
          <ac:spMkLst>
            <pc:docMk/>
            <pc:sldMk cId="2592074843" sldId="1923"/>
            <ac:spMk id="129" creationId="{7958AC33-21A9-49FD-BD61-B83CB9EDE5BD}"/>
          </ac:spMkLst>
        </pc:spChg>
        <pc:spChg chg="mod">
          <ac:chgData name="Mili Diengdoh" userId="4e667e83-9d62-4727-9cfb-ee24b16ffb56" providerId="ADAL" clId="{E6632F47-4F46-4096-8EEA-C86CE8661E70}" dt="2020-07-15T14:03:20.142" v="127" actId="1037"/>
          <ac:spMkLst>
            <pc:docMk/>
            <pc:sldMk cId="2592074843" sldId="1923"/>
            <ac:spMk id="156" creationId="{067C95A5-5FDE-4CAF-A5F5-0D3F8B6B6384}"/>
          </ac:spMkLst>
        </pc:spChg>
        <pc:grpChg chg="add del mod topLvl">
          <ac:chgData name="Mili Diengdoh" userId="4e667e83-9d62-4727-9cfb-ee24b16ffb56" providerId="ADAL" clId="{E6632F47-4F46-4096-8EEA-C86CE8661E70}" dt="2020-07-15T14:02:46.162" v="125" actId="165"/>
          <ac:grpSpMkLst>
            <pc:docMk/>
            <pc:sldMk cId="2592074843" sldId="1923"/>
            <ac:grpSpMk id="8" creationId="{1C5AAFAF-962F-49B3-8B34-3CE8901BF307}"/>
          </ac:grpSpMkLst>
        </pc:grpChg>
        <pc:grpChg chg="add del mod topLvl">
          <ac:chgData name="Mili Diengdoh" userId="4e667e83-9d62-4727-9cfb-ee24b16ffb56" providerId="ADAL" clId="{E6632F47-4F46-4096-8EEA-C86CE8661E70}" dt="2020-07-15T14:02:46.162" v="125" actId="165"/>
          <ac:grpSpMkLst>
            <pc:docMk/>
            <pc:sldMk cId="2592074843" sldId="1923"/>
            <ac:grpSpMk id="9" creationId="{F073820F-D3E5-4FB1-A845-73B76137EBE3}"/>
          </ac:grpSpMkLst>
        </pc:grpChg>
        <pc:grpChg chg="add del mod topLvl">
          <ac:chgData name="Mili Diengdoh" userId="4e667e83-9d62-4727-9cfb-ee24b16ffb56" providerId="ADAL" clId="{E6632F47-4F46-4096-8EEA-C86CE8661E70}" dt="2020-07-15T14:02:46.162" v="125" actId="165"/>
          <ac:grpSpMkLst>
            <pc:docMk/>
            <pc:sldMk cId="2592074843" sldId="1923"/>
            <ac:grpSpMk id="10" creationId="{119F030F-42C9-4C86-89D0-445C15EB3527}"/>
          </ac:grpSpMkLst>
        </pc:grpChg>
        <pc:grpChg chg="add del mod">
          <ac:chgData name="Mili Diengdoh" userId="4e667e83-9d62-4727-9cfb-ee24b16ffb56" providerId="ADAL" clId="{E6632F47-4F46-4096-8EEA-C86CE8661E70}" dt="2020-07-15T14:02:44.678" v="124" actId="165"/>
          <ac:grpSpMkLst>
            <pc:docMk/>
            <pc:sldMk cId="2592074843" sldId="1923"/>
            <ac:grpSpMk id="11" creationId="{343AE5F6-103D-4F03-AC87-C7AC3ADE8637}"/>
          </ac:grpSpMkLst>
        </pc:grpChg>
        <pc:picChg chg="mod">
          <ac:chgData name="Mili Diengdoh" userId="4e667e83-9d62-4727-9cfb-ee24b16ffb56" providerId="ADAL" clId="{E6632F47-4F46-4096-8EEA-C86CE8661E70}" dt="2020-07-15T14:02:44.009" v="123" actId="12789"/>
          <ac:picMkLst>
            <pc:docMk/>
            <pc:sldMk cId="2592074843" sldId="1923"/>
            <ac:picMk id="4" creationId="{C3A67D86-884B-4698-B718-3ED1E425B4C3}"/>
          </ac:picMkLst>
        </pc:picChg>
        <pc:picChg chg="mod topLvl">
          <ac:chgData name="Mili Diengdoh" userId="4e667e83-9d62-4727-9cfb-ee24b16ffb56" providerId="ADAL" clId="{E6632F47-4F46-4096-8EEA-C86CE8661E70}" dt="2020-07-15T14:02:46.162" v="125" actId="165"/>
          <ac:picMkLst>
            <pc:docMk/>
            <pc:sldMk cId="2592074843" sldId="1923"/>
            <ac:picMk id="122" creationId="{14A862D0-8457-4ECC-8737-942028939713}"/>
          </ac:picMkLst>
        </pc:picChg>
        <pc:picChg chg="mod topLvl">
          <ac:chgData name="Mili Diengdoh" userId="4e667e83-9d62-4727-9cfb-ee24b16ffb56" providerId="ADAL" clId="{E6632F47-4F46-4096-8EEA-C86CE8661E70}" dt="2020-07-15T14:02:46.162" v="125" actId="165"/>
          <ac:picMkLst>
            <pc:docMk/>
            <pc:sldMk cId="2592074843" sldId="1923"/>
            <ac:picMk id="125" creationId="{5A2BA7E4-DC0F-47DD-A2E5-D0DC4E8D93A6}"/>
          </ac:picMkLst>
        </pc:picChg>
        <pc:picChg chg="mod topLvl">
          <ac:chgData name="Mili Diengdoh" userId="4e667e83-9d62-4727-9cfb-ee24b16ffb56" providerId="ADAL" clId="{E6632F47-4F46-4096-8EEA-C86CE8661E70}" dt="2020-07-15T14:02:46.162" v="125" actId="165"/>
          <ac:picMkLst>
            <pc:docMk/>
            <pc:sldMk cId="2592074843" sldId="1923"/>
            <ac:picMk id="128" creationId="{76222747-86E9-4B98-9ABC-54D701D5E1F7}"/>
          </ac:picMkLst>
        </pc:picChg>
        <pc:cxnChg chg="mod topLvl">
          <ac:chgData name="Mili Diengdoh" userId="4e667e83-9d62-4727-9cfb-ee24b16ffb56" providerId="ADAL" clId="{E6632F47-4F46-4096-8EEA-C86CE8661E70}" dt="2020-07-15T15:20:23.540" v="361" actId="108"/>
          <ac:cxnSpMkLst>
            <pc:docMk/>
            <pc:sldMk cId="2592074843" sldId="1923"/>
            <ac:cxnSpMk id="124" creationId="{6A5EB5AA-2413-42C6-877B-3B4181D260AD}"/>
          </ac:cxnSpMkLst>
        </pc:cxnChg>
        <pc:cxnChg chg="mod topLvl">
          <ac:chgData name="Mili Diengdoh" userId="4e667e83-9d62-4727-9cfb-ee24b16ffb56" providerId="ADAL" clId="{E6632F47-4F46-4096-8EEA-C86CE8661E70}" dt="2020-07-15T15:20:23.540" v="361" actId="108"/>
          <ac:cxnSpMkLst>
            <pc:docMk/>
            <pc:sldMk cId="2592074843" sldId="1923"/>
            <ac:cxnSpMk id="127" creationId="{4507EFB8-4F95-4155-9837-BE445948754B}"/>
          </ac:cxnSpMkLst>
        </pc:cxnChg>
      </pc:sldChg>
      <pc:sldChg chg="addSp delSp modSp">
        <pc:chgData name="Mili Diengdoh" userId="4e667e83-9d62-4727-9cfb-ee24b16ffb56" providerId="ADAL" clId="{E6632F47-4F46-4096-8EEA-C86CE8661E70}" dt="2020-07-15T15:22:51.173" v="388"/>
        <pc:sldMkLst>
          <pc:docMk/>
          <pc:sldMk cId="726231794" sldId="1925"/>
        </pc:sldMkLst>
        <pc:spChg chg="add del mod">
          <ac:chgData name="Mili Diengdoh" userId="4e667e83-9d62-4727-9cfb-ee24b16ffb56" providerId="ADAL" clId="{E6632F47-4F46-4096-8EEA-C86CE8661E70}" dt="2020-07-15T15:22:32.231" v="381"/>
          <ac:spMkLst>
            <pc:docMk/>
            <pc:sldMk cId="726231794" sldId="1925"/>
            <ac:spMk id="2" creationId="{C305F587-8C6A-484C-B156-59EF845B88B3}"/>
          </ac:spMkLst>
        </pc:spChg>
        <pc:spChg chg="mod">
          <ac:chgData name="Mili Diengdoh" userId="4e667e83-9d62-4727-9cfb-ee24b16ffb56" providerId="ADAL" clId="{E6632F47-4F46-4096-8EEA-C86CE8661E70}" dt="2020-07-15T15:22:51.173" v="388"/>
          <ac:spMkLst>
            <pc:docMk/>
            <pc:sldMk cId="726231794" sldId="1925"/>
            <ac:spMk id="4" creationId="{0CD8665D-5A50-4F07-9D33-48CCD3FD74C7}"/>
          </ac:spMkLst>
        </pc:spChg>
        <pc:spChg chg="add del mod">
          <ac:chgData name="Mili Diengdoh" userId="4e667e83-9d62-4727-9cfb-ee24b16ffb56" providerId="ADAL" clId="{E6632F47-4F46-4096-8EEA-C86CE8661E70}" dt="2020-07-15T15:22:32.392" v="382"/>
          <ac:spMkLst>
            <pc:docMk/>
            <pc:sldMk cId="726231794" sldId="1925"/>
            <ac:spMk id="5" creationId="{0E1707AE-4DC3-4FC8-A7DC-F5B7E84D2376}"/>
          </ac:spMkLst>
        </pc:spChg>
        <pc:spChg chg="add del mod">
          <ac:chgData name="Mili Diengdoh" userId="4e667e83-9d62-4727-9cfb-ee24b16ffb56" providerId="ADAL" clId="{E6632F47-4F46-4096-8EEA-C86CE8661E70}" dt="2020-07-15T15:22:32.548" v="383"/>
          <ac:spMkLst>
            <pc:docMk/>
            <pc:sldMk cId="726231794" sldId="1925"/>
            <ac:spMk id="6" creationId="{F40DFC15-B3FA-40B2-8581-1D8645052C6D}"/>
          </ac:spMkLst>
        </pc:spChg>
        <pc:spChg chg="add del mod">
          <ac:chgData name="Mili Diengdoh" userId="4e667e83-9d62-4727-9cfb-ee24b16ffb56" providerId="ADAL" clId="{E6632F47-4F46-4096-8EEA-C86CE8661E70}" dt="2020-07-15T15:22:51.173" v="388"/>
          <ac:spMkLst>
            <pc:docMk/>
            <pc:sldMk cId="726231794" sldId="1925"/>
            <ac:spMk id="7" creationId="{29E1FFD4-83AB-40BC-B2D1-40DEF6519B62}"/>
          </ac:spMkLst>
        </pc:spChg>
      </pc:sldChg>
      <pc:sldChg chg="addSp delSp modSp mod">
        <pc:chgData name="Mili Diengdoh" userId="4e667e83-9d62-4727-9cfb-ee24b16ffb56" providerId="ADAL" clId="{E6632F47-4F46-4096-8EEA-C86CE8661E70}" dt="2020-07-15T13:58:15.804" v="59" actId="478"/>
        <pc:sldMkLst>
          <pc:docMk/>
          <pc:sldMk cId="1663750524" sldId="1926"/>
        </pc:sldMkLst>
        <pc:picChg chg="del mod">
          <ac:chgData name="Mili Diengdoh" userId="4e667e83-9d62-4727-9cfb-ee24b16ffb56" providerId="ADAL" clId="{E6632F47-4F46-4096-8EEA-C86CE8661E70}" dt="2020-07-15T13:58:10.841" v="57" actId="478"/>
          <ac:picMkLst>
            <pc:docMk/>
            <pc:sldMk cId="1663750524" sldId="1926"/>
            <ac:picMk id="9" creationId="{0E2CC50E-6712-4DC8-A6E2-00398ECDBDCC}"/>
          </ac:picMkLst>
        </pc:picChg>
        <pc:picChg chg="add del mod">
          <ac:chgData name="Mili Diengdoh" userId="4e667e83-9d62-4727-9cfb-ee24b16ffb56" providerId="ADAL" clId="{E6632F47-4F46-4096-8EEA-C86CE8661E70}" dt="2020-07-15T13:58:15.804" v="59" actId="478"/>
          <ac:picMkLst>
            <pc:docMk/>
            <pc:sldMk cId="1663750524" sldId="1926"/>
            <ac:picMk id="10" creationId="{EF18F2C6-4EFE-4055-B9D0-D7CDC4227E4C}"/>
          </ac:picMkLst>
        </pc:picChg>
        <pc:picChg chg="add mod">
          <ac:chgData name="Mili Diengdoh" userId="4e667e83-9d62-4727-9cfb-ee24b16ffb56" providerId="ADAL" clId="{E6632F47-4F46-4096-8EEA-C86CE8661E70}" dt="2020-07-15T13:58:12.880" v="58" actId="13244"/>
          <ac:picMkLst>
            <pc:docMk/>
            <pc:sldMk cId="1663750524" sldId="1926"/>
            <ac:picMk id="12" creationId="{CD2FD9B7-ACED-4818-884A-49E49DC19E28}"/>
          </ac:picMkLst>
        </pc:picChg>
        <pc:picChg chg="add del mod">
          <ac:chgData name="Mili Diengdoh" userId="4e667e83-9d62-4727-9cfb-ee24b16ffb56" providerId="ADAL" clId="{E6632F47-4F46-4096-8EEA-C86CE8661E70}" dt="2020-07-15T13:58:15.804" v="59" actId="478"/>
          <ac:picMkLst>
            <pc:docMk/>
            <pc:sldMk cId="1663750524" sldId="1926"/>
            <ac:picMk id="32" creationId="{2C288A96-0E37-4D0F-8E18-C9FC01DC3290}"/>
          </ac:picMkLst>
        </pc:picChg>
      </pc:sldChg>
      <pc:sldChg chg="modSp mod">
        <pc:chgData name="Mili Diengdoh" userId="4e667e83-9d62-4727-9cfb-ee24b16ffb56" providerId="ADAL" clId="{E6632F47-4F46-4096-8EEA-C86CE8661E70}" dt="2020-07-15T15:19:17.703" v="355" actId="108"/>
        <pc:sldMkLst>
          <pc:docMk/>
          <pc:sldMk cId="3867718353" sldId="1927"/>
        </pc:sldMkLst>
        <pc:spChg chg="mod">
          <ac:chgData name="Mili Diengdoh" userId="4e667e83-9d62-4727-9cfb-ee24b16ffb56" providerId="ADAL" clId="{E6632F47-4F46-4096-8EEA-C86CE8661E70}" dt="2020-07-15T13:58:33.893" v="62" actId="2711"/>
          <ac:spMkLst>
            <pc:docMk/>
            <pc:sldMk cId="3867718353" sldId="1927"/>
            <ac:spMk id="55" creationId="{19DF8E13-F7AF-4841-BE22-859418D5E300}"/>
          </ac:spMkLst>
        </pc:spChg>
        <pc:spChg chg="mod">
          <ac:chgData name="Mili Diengdoh" userId="4e667e83-9d62-4727-9cfb-ee24b16ffb56" providerId="ADAL" clId="{E6632F47-4F46-4096-8EEA-C86CE8661E70}" dt="2020-07-15T13:58:44.219" v="66" actId="1038"/>
          <ac:spMkLst>
            <pc:docMk/>
            <pc:sldMk cId="3867718353" sldId="1927"/>
            <ac:spMk id="59" creationId="{FC8A3D39-28C6-41F3-8D81-293DC1107A53}"/>
          </ac:spMkLst>
        </pc:spChg>
        <pc:spChg chg="mod">
          <ac:chgData name="Mili Diengdoh" userId="4e667e83-9d62-4727-9cfb-ee24b16ffb56" providerId="ADAL" clId="{E6632F47-4F46-4096-8EEA-C86CE8661E70}" dt="2020-07-15T13:58:44.219" v="66" actId="1038"/>
          <ac:spMkLst>
            <pc:docMk/>
            <pc:sldMk cId="3867718353" sldId="1927"/>
            <ac:spMk id="64" creationId="{F4539943-DE5F-43CE-99DA-36E1F85FF740}"/>
          </ac:spMkLst>
        </pc:spChg>
        <pc:spChg chg="mod">
          <ac:chgData name="Mili Diengdoh" userId="4e667e83-9d62-4727-9cfb-ee24b16ffb56" providerId="ADAL" clId="{E6632F47-4F46-4096-8EEA-C86CE8661E70}" dt="2020-07-15T13:58:44.219" v="66" actId="1038"/>
          <ac:spMkLst>
            <pc:docMk/>
            <pc:sldMk cId="3867718353" sldId="1927"/>
            <ac:spMk id="71" creationId="{1DE2D984-1BBC-439A-85C0-F8FD9B5F7C6B}"/>
          </ac:spMkLst>
        </pc:spChg>
        <pc:spChg chg="mod">
          <ac:chgData name="Mili Diengdoh" userId="4e667e83-9d62-4727-9cfb-ee24b16ffb56" providerId="ADAL" clId="{E6632F47-4F46-4096-8EEA-C86CE8661E70}" dt="2020-07-15T13:58:44.219" v="66" actId="1038"/>
          <ac:spMkLst>
            <pc:docMk/>
            <pc:sldMk cId="3867718353" sldId="1927"/>
            <ac:spMk id="78" creationId="{58331368-FBBB-4C55-AE12-7D9BC971992A}"/>
          </ac:spMkLst>
        </pc:spChg>
        <pc:picChg chg="mod">
          <ac:chgData name="Mili Diengdoh" userId="4e667e83-9d62-4727-9cfb-ee24b16ffb56" providerId="ADAL" clId="{E6632F47-4F46-4096-8EEA-C86CE8661E70}" dt="2020-07-15T13:58:30.569" v="61" actId="14100"/>
          <ac:picMkLst>
            <pc:docMk/>
            <pc:sldMk cId="3867718353" sldId="1927"/>
            <ac:picMk id="57" creationId="{579534D4-D8ED-4C02-9E69-AB3564E72307}"/>
          </ac:picMkLst>
        </pc:picChg>
        <pc:picChg chg="mod">
          <ac:chgData name="Mili Diengdoh" userId="4e667e83-9d62-4727-9cfb-ee24b16ffb56" providerId="ADAL" clId="{E6632F47-4F46-4096-8EEA-C86CE8661E70}" dt="2020-07-15T13:58:30.569" v="61" actId="14100"/>
          <ac:picMkLst>
            <pc:docMk/>
            <pc:sldMk cId="3867718353" sldId="1927"/>
            <ac:picMk id="62" creationId="{DF60BE00-B993-40F8-B329-CB27459D1777}"/>
          </ac:picMkLst>
        </pc:picChg>
        <pc:picChg chg="mod">
          <ac:chgData name="Mili Diengdoh" userId="4e667e83-9d62-4727-9cfb-ee24b16ffb56" providerId="ADAL" clId="{E6632F47-4F46-4096-8EEA-C86CE8661E70}" dt="2020-07-15T13:58:30.569" v="61" actId="14100"/>
          <ac:picMkLst>
            <pc:docMk/>
            <pc:sldMk cId="3867718353" sldId="1927"/>
            <ac:picMk id="67" creationId="{8DD50F37-5C36-4A3D-9C71-A788F39F110F}"/>
          </ac:picMkLst>
        </pc:picChg>
        <pc:picChg chg="mod">
          <ac:chgData name="Mili Diengdoh" userId="4e667e83-9d62-4727-9cfb-ee24b16ffb56" providerId="ADAL" clId="{E6632F47-4F46-4096-8EEA-C86CE8661E70}" dt="2020-07-15T13:58:30.569" v="61" actId="14100"/>
          <ac:picMkLst>
            <pc:docMk/>
            <pc:sldMk cId="3867718353" sldId="1927"/>
            <ac:picMk id="74" creationId="{C4BF9CEB-F456-4B4D-9B79-5BC1324D9622}"/>
          </ac:picMkLst>
        </pc:picChg>
        <pc:cxnChg chg="mod">
          <ac:chgData name="Mili Diengdoh" userId="4e667e83-9d62-4727-9cfb-ee24b16ffb56" providerId="ADAL" clId="{E6632F47-4F46-4096-8EEA-C86CE8661E70}" dt="2020-07-15T15:19:17.703" v="355" actId="108"/>
          <ac:cxnSpMkLst>
            <pc:docMk/>
            <pc:sldMk cId="3867718353" sldId="1927"/>
            <ac:cxnSpMk id="60" creationId="{57808DB1-989D-4FAE-9EAA-F49ECC1DC162}"/>
          </ac:cxnSpMkLst>
        </pc:cxnChg>
        <pc:cxnChg chg="mod">
          <ac:chgData name="Mili Diengdoh" userId="4e667e83-9d62-4727-9cfb-ee24b16ffb56" providerId="ADAL" clId="{E6632F47-4F46-4096-8EEA-C86CE8661E70}" dt="2020-07-15T13:58:44.219" v="66" actId="1038"/>
          <ac:cxnSpMkLst>
            <pc:docMk/>
            <pc:sldMk cId="3867718353" sldId="1927"/>
            <ac:cxnSpMk id="65" creationId="{4D4A0B1D-9B54-477B-B1FD-1273B6B23B67}"/>
          </ac:cxnSpMkLst>
        </pc:cxnChg>
        <pc:cxnChg chg="mod">
          <ac:chgData name="Mili Diengdoh" userId="4e667e83-9d62-4727-9cfb-ee24b16ffb56" providerId="ADAL" clId="{E6632F47-4F46-4096-8EEA-C86CE8661E70}" dt="2020-07-15T13:58:44.219" v="66" actId="1038"/>
          <ac:cxnSpMkLst>
            <pc:docMk/>
            <pc:sldMk cId="3867718353" sldId="1927"/>
            <ac:cxnSpMk id="72" creationId="{05E4A669-7270-4AAD-A71D-817A2FFAB3CA}"/>
          </ac:cxnSpMkLst>
        </pc:cxnChg>
      </pc:sldChg>
      <pc:sldChg chg="addSp delSp modSp">
        <pc:chgData name="Mili Diengdoh" userId="4e667e83-9d62-4727-9cfb-ee24b16ffb56" providerId="ADAL" clId="{E6632F47-4F46-4096-8EEA-C86CE8661E70}" dt="2020-07-15T15:22:51.173" v="388"/>
        <pc:sldMkLst>
          <pc:docMk/>
          <pc:sldMk cId="664410168" sldId="1928"/>
        </pc:sldMkLst>
        <pc:spChg chg="add del mod">
          <ac:chgData name="Mili Diengdoh" userId="4e667e83-9d62-4727-9cfb-ee24b16ffb56" providerId="ADAL" clId="{E6632F47-4F46-4096-8EEA-C86CE8661E70}" dt="2020-07-15T15:22:32.231" v="381"/>
          <ac:spMkLst>
            <pc:docMk/>
            <pc:sldMk cId="664410168" sldId="1928"/>
            <ac:spMk id="3" creationId="{66B69BA3-D184-4A0F-81AD-2F80EA16C933}"/>
          </ac:spMkLst>
        </pc:spChg>
        <pc:spChg chg="mod">
          <ac:chgData name="Mili Diengdoh" userId="4e667e83-9d62-4727-9cfb-ee24b16ffb56" providerId="ADAL" clId="{E6632F47-4F46-4096-8EEA-C86CE8661E70}" dt="2020-07-15T15:22:51.173" v="388"/>
          <ac:spMkLst>
            <pc:docMk/>
            <pc:sldMk cId="664410168" sldId="1928"/>
            <ac:spMk id="4" creationId="{0CD8665D-5A50-4F07-9D33-48CCD3FD74C7}"/>
          </ac:spMkLst>
        </pc:spChg>
        <pc:spChg chg="add del mod">
          <ac:chgData name="Mili Diengdoh" userId="4e667e83-9d62-4727-9cfb-ee24b16ffb56" providerId="ADAL" clId="{E6632F47-4F46-4096-8EEA-C86CE8661E70}" dt="2020-07-15T15:22:32.392" v="382"/>
          <ac:spMkLst>
            <pc:docMk/>
            <pc:sldMk cId="664410168" sldId="1928"/>
            <ac:spMk id="5" creationId="{F961528E-CF09-4281-9787-AD2DFF719F2A}"/>
          </ac:spMkLst>
        </pc:spChg>
        <pc:spChg chg="add del mod">
          <ac:chgData name="Mili Diengdoh" userId="4e667e83-9d62-4727-9cfb-ee24b16ffb56" providerId="ADAL" clId="{E6632F47-4F46-4096-8EEA-C86CE8661E70}" dt="2020-07-15T15:22:32.548" v="383"/>
          <ac:spMkLst>
            <pc:docMk/>
            <pc:sldMk cId="664410168" sldId="1928"/>
            <ac:spMk id="6" creationId="{7496AEA6-2DC3-4462-A521-E86A9FD757F7}"/>
          </ac:spMkLst>
        </pc:spChg>
        <pc:spChg chg="add del mod">
          <ac:chgData name="Mili Diengdoh" userId="4e667e83-9d62-4727-9cfb-ee24b16ffb56" providerId="ADAL" clId="{E6632F47-4F46-4096-8EEA-C86CE8661E70}" dt="2020-07-15T15:22:51.173" v="388"/>
          <ac:spMkLst>
            <pc:docMk/>
            <pc:sldMk cId="664410168" sldId="1928"/>
            <ac:spMk id="7" creationId="{C949C28D-62C9-4614-85EE-5F8F16268F4A}"/>
          </ac:spMkLst>
        </pc:spChg>
      </pc:sldChg>
      <pc:sldChg chg="modSp mod">
        <pc:chgData name="Mili Diengdoh" userId="4e667e83-9d62-4727-9cfb-ee24b16ffb56" providerId="ADAL" clId="{E6632F47-4F46-4096-8EEA-C86CE8661E70}" dt="2020-07-15T15:19:21.178" v="356" actId="108"/>
        <pc:sldMkLst>
          <pc:docMk/>
          <pc:sldMk cId="48098720" sldId="1929"/>
        </pc:sldMkLst>
        <pc:cxnChg chg="mod">
          <ac:chgData name="Mili Diengdoh" userId="4e667e83-9d62-4727-9cfb-ee24b16ffb56" providerId="ADAL" clId="{E6632F47-4F46-4096-8EEA-C86CE8661E70}" dt="2020-07-15T15:19:21.178" v="356" actId="108"/>
          <ac:cxnSpMkLst>
            <pc:docMk/>
            <pc:sldMk cId="48098720" sldId="1929"/>
            <ac:cxnSpMk id="39" creationId="{E0E45639-7624-46AB-9F82-6E9F8E5B26E3}"/>
          </ac:cxnSpMkLst>
        </pc:cxnChg>
      </pc:sldChg>
      <pc:sldMasterChg chg="modSldLayout">
        <pc:chgData name="Mili Diengdoh" userId="4e667e83-9d62-4727-9cfb-ee24b16ffb56" providerId="ADAL" clId="{E6632F47-4F46-4096-8EEA-C86CE8661E70}" dt="2020-07-15T15:22:38.906" v="384" actId="14100"/>
        <pc:sldMasterMkLst>
          <pc:docMk/>
          <pc:sldMasterMk cId="1881724970" sldId="2147484551"/>
        </pc:sldMasterMkLst>
        <pc:sldLayoutChg chg="modSp mod">
          <pc:chgData name="Mili Diengdoh" userId="4e667e83-9d62-4727-9cfb-ee24b16ffb56" providerId="ADAL" clId="{E6632F47-4F46-4096-8EEA-C86CE8661E70}" dt="2020-07-15T15:22:38.906" v="384" actId="14100"/>
          <pc:sldLayoutMkLst>
            <pc:docMk/>
            <pc:sldMasterMk cId="1881724970" sldId="2147484551"/>
            <pc:sldLayoutMk cId="1313428702" sldId="2147484619"/>
          </pc:sldLayoutMkLst>
          <pc:spChg chg="mod">
            <ac:chgData name="Mili Diengdoh" userId="4e667e83-9d62-4727-9cfb-ee24b16ffb56" providerId="ADAL" clId="{E6632F47-4F46-4096-8EEA-C86CE8661E70}" dt="2020-07-15T15:22:38.906" v="384" actId="14100"/>
            <ac:spMkLst>
              <pc:docMk/>
              <pc:sldMasterMk cId="1881724970" sldId="2147484551"/>
              <pc:sldLayoutMk cId="1313428702" sldId="2147484619"/>
              <ac:spMk id="4" creationId="{D1FDE817-4581-481C-9C54-D23C2F82ACA3}"/>
            </ac:spMkLst>
          </pc:spChg>
        </pc:sldLayoutChg>
        <pc:sldLayoutChg chg="delSp mod">
          <pc:chgData name="Mili Diengdoh" userId="4e667e83-9d62-4727-9cfb-ee24b16ffb56" providerId="ADAL" clId="{E6632F47-4F46-4096-8EEA-C86CE8661E70}" dt="2020-07-15T15:20:06.655" v="359" actId="478"/>
          <pc:sldLayoutMkLst>
            <pc:docMk/>
            <pc:sldMasterMk cId="1881724970" sldId="2147484551"/>
            <pc:sldLayoutMk cId="2759437011" sldId="2147484626"/>
          </pc:sldLayoutMkLst>
          <pc:spChg chg="del">
            <ac:chgData name="Mili Diengdoh" userId="4e667e83-9d62-4727-9cfb-ee24b16ffb56" providerId="ADAL" clId="{E6632F47-4F46-4096-8EEA-C86CE8661E70}" dt="2020-07-15T15:20:06.655" v="359" actId="478"/>
            <ac:spMkLst>
              <pc:docMk/>
              <pc:sldMasterMk cId="1881724970" sldId="2147484551"/>
              <pc:sldLayoutMk cId="2759437011" sldId="2147484626"/>
              <ac:spMk id="12" creationId="{A8F5F40B-56C9-1D43-9521-8583515F1C5D}"/>
            </ac:spMkLst>
          </pc:spChg>
        </pc:sldLayoutChg>
      </pc:sldMasterChg>
    </pc:docChg>
  </pc:docChgLst>
  <pc:docChgLst>
    <pc:chgData name="Bariakor Nareen Lyngskor [Chillibreeze]" userId="afc49c03-9956-454b-b8f5-442afa158c47" providerId="ADAL" clId="{749D93D4-7A22-484C-8866-34D979592CF1}"/>
    <pc:docChg chg="undo redo custSel modSld">
      <pc:chgData name="Bariakor Nareen Lyngskor [Chillibreeze]" userId="afc49c03-9956-454b-b8f5-442afa158c47" providerId="ADAL" clId="{749D93D4-7A22-484C-8866-34D979592CF1}" dt="2020-07-13T11:47:11.642" v="2187" actId="13244"/>
      <pc:docMkLst>
        <pc:docMk/>
      </pc:docMkLst>
      <pc:sldChg chg="modSp">
        <pc:chgData name="Bariakor Nareen Lyngskor [Chillibreeze]" userId="afc49c03-9956-454b-b8f5-442afa158c47" providerId="ADAL" clId="{749D93D4-7A22-484C-8866-34D979592CF1}" dt="2020-07-13T04:32:02.668" v="78"/>
        <pc:sldMkLst>
          <pc:docMk/>
          <pc:sldMk cId="147127208" sldId="1871"/>
        </pc:sldMkLst>
        <pc:spChg chg="mod">
          <ac:chgData name="Bariakor Nareen Lyngskor [Chillibreeze]" userId="afc49c03-9956-454b-b8f5-442afa158c47" providerId="ADAL" clId="{749D93D4-7A22-484C-8866-34D979592CF1}" dt="2020-07-13T04:32:02.668" v="78"/>
          <ac:spMkLst>
            <pc:docMk/>
            <pc:sldMk cId="147127208" sldId="1871"/>
            <ac:spMk id="4" creationId="{0CD8665D-5A50-4F07-9D33-48CCD3FD74C7}"/>
          </ac:spMkLst>
        </pc:spChg>
      </pc:sldChg>
      <pc:sldChg chg="modSp">
        <pc:chgData name="Bariakor Nareen Lyngskor [Chillibreeze]" userId="afc49c03-9956-454b-b8f5-442afa158c47" providerId="ADAL" clId="{749D93D4-7A22-484C-8866-34D979592CF1}" dt="2020-07-13T04:16:24.019" v="0"/>
        <pc:sldMkLst>
          <pc:docMk/>
          <pc:sldMk cId="3060697331" sldId="1878"/>
        </pc:sldMkLst>
        <pc:spChg chg="mod">
          <ac:chgData name="Bariakor Nareen Lyngskor [Chillibreeze]" userId="afc49c03-9956-454b-b8f5-442afa158c47" providerId="ADAL" clId="{749D93D4-7A22-484C-8866-34D979592CF1}" dt="2020-07-13T04:16:24.019" v="0"/>
          <ac:spMkLst>
            <pc:docMk/>
            <pc:sldMk cId="3060697331" sldId="1878"/>
            <ac:spMk id="4" creationId="{0CD8665D-5A50-4F07-9D33-48CCD3FD74C7}"/>
          </ac:spMkLst>
        </pc:spChg>
      </pc:sldChg>
      <pc:sldChg chg="addSp delSp modSp mod">
        <pc:chgData name="Bariakor Nareen Lyngskor [Chillibreeze]" userId="afc49c03-9956-454b-b8f5-442afa158c47" providerId="ADAL" clId="{749D93D4-7A22-484C-8866-34D979592CF1}" dt="2020-07-13T10:36:54.071" v="835"/>
        <pc:sldMkLst>
          <pc:docMk/>
          <pc:sldMk cId="2890598962" sldId="1882"/>
        </pc:sldMkLst>
        <pc:spChg chg="ord">
          <ac:chgData name="Bariakor Nareen Lyngskor [Chillibreeze]" userId="afc49c03-9956-454b-b8f5-442afa158c47" providerId="ADAL" clId="{749D93D4-7A22-484C-8866-34D979592CF1}" dt="2020-07-13T10:36:35.940" v="829" actId="167"/>
          <ac:spMkLst>
            <pc:docMk/>
            <pc:sldMk cId="2890598962" sldId="1882"/>
            <ac:spMk id="3" creationId="{F4CF4070-41A5-4DD6-AF1E-FB831564FAAC}"/>
          </ac:spMkLst>
        </pc:spChg>
        <pc:spChg chg="del">
          <ac:chgData name="Bariakor Nareen Lyngskor [Chillibreeze]" userId="afc49c03-9956-454b-b8f5-442afa158c47" providerId="ADAL" clId="{749D93D4-7A22-484C-8866-34D979592CF1}" dt="2020-07-13T10:36:46.275" v="830" actId="21"/>
          <ac:spMkLst>
            <pc:docMk/>
            <pc:sldMk cId="2890598962" sldId="1882"/>
            <ac:spMk id="6" creationId="{3B381DCF-4AC6-43C3-9565-7AB39986DF70}"/>
          </ac:spMkLst>
        </pc:spChg>
        <pc:spChg chg="del">
          <ac:chgData name="Bariakor Nareen Lyngskor [Chillibreeze]" userId="afc49c03-9956-454b-b8f5-442afa158c47" providerId="ADAL" clId="{749D93D4-7A22-484C-8866-34D979592CF1}" dt="2020-07-13T10:36:51.544" v="832" actId="21"/>
          <ac:spMkLst>
            <pc:docMk/>
            <pc:sldMk cId="2890598962" sldId="1882"/>
            <ac:spMk id="7" creationId="{891AA698-68E2-4C23-8F86-9C8DDF5A9264}"/>
          </ac:spMkLst>
        </pc:spChg>
        <pc:spChg chg="add mod">
          <ac:chgData name="Bariakor Nareen Lyngskor [Chillibreeze]" userId="afc49c03-9956-454b-b8f5-442afa158c47" providerId="ADAL" clId="{749D93D4-7A22-484C-8866-34D979592CF1}" dt="2020-07-13T10:36:46.859" v="831"/>
          <ac:spMkLst>
            <pc:docMk/>
            <pc:sldMk cId="2890598962" sldId="1882"/>
            <ac:spMk id="8" creationId="{209DCE07-1D29-4CC3-B7E8-CFAEBD20FA68}"/>
          </ac:spMkLst>
        </pc:spChg>
        <pc:spChg chg="add mod">
          <ac:chgData name="Bariakor Nareen Lyngskor [Chillibreeze]" userId="afc49c03-9956-454b-b8f5-442afa158c47" providerId="ADAL" clId="{749D93D4-7A22-484C-8866-34D979592CF1}" dt="2020-07-13T10:36:51.986" v="833"/>
          <ac:spMkLst>
            <pc:docMk/>
            <pc:sldMk cId="2890598962" sldId="1882"/>
            <ac:spMk id="9" creationId="{9EB2D287-4591-46F9-B02F-4266BA8CD33F}"/>
          </ac:spMkLst>
        </pc:spChg>
        <pc:picChg chg="del mod">
          <ac:chgData name="Bariakor Nareen Lyngskor [Chillibreeze]" userId="afc49c03-9956-454b-b8f5-442afa158c47" providerId="ADAL" clId="{749D93D4-7A22-484C-8866-34D979592CF1}" dt="2020-07-13T10:36:53.716" v="834" actId="21"/>
          <ac:picMkLst>
            <pc:docMk/>
            <pc:sldMk cId="2890598962" sldId="1882"/>
            <ac:picMk id="4" creationId="{994FD89D-DB29-44BC-8B7A-C71431AF01B8}"/>
          </ac:picMkLst>
        </pc:picChg>
        <pc:picChg chg="add mod">
          <ac:chgData name="Bariakor Nareen Lyngskor [Chillibreeze]" userId="afc49c03-9956-454b-b8f5-442afa158c47" providerId="ADAL" clId="{749D93D4-7A22-484C-8866-34D979592CF1}" dt="2020-07-13T10:36:54.071" v="835"/>
          <ac:picMkLst>
            <pc:docMk/>
            <pc:sldMk cId="2890598962" sldId="1882"/>
            <ac:picMk id="10" creationId="{AF2EE39B-BA7B-4CCA-AE56-2A394FD91B6B}"/>
          </ac:picMkLst>
        </pc:picChg>
      </pc:sldChg>
      <pc:sldChg chg="addSp delSp modSp mod">
        <pc:chgData name="Bariakor Nareen Lyngskor [Chillibreeze]" userId="afc49c03-9956-454b-b8f5-442afa158c47" providerId="ADAL" clId="{749D93D4-7A22-484C-8866-34D979592CF1}" dt="2020-07-13T10:37:23.819" v="847"/>
        <pc:sldMkLst>
          <pc:docMk/>
          <pc:sldMk cId="423546954" sldId="1883"/>
        </pc:sldMkLst>
        <pc:spChg chg="ord">
          <ac:chgData name="Bariakor Nareen Lyngskor [Chillibreeze]" userId="afc49c03-9956-454b-b8f5-442afa158c47" providerId="ADAL" clId="{749D93D4-7A22-484C-8866-34D979592CF1}" dt="2020-07-13T10:37:02.471" v="836" actId="167"/>
          <ac:spMkLst>
            <pc:docMk/>
            <pc:sldMk cId="423546954" sldId="1883"/>
            <ac:spMk id="3" creationId="{F4CF4070-41A5-4DD6-AF1E-FB831564FAAC}"/>
          </ac:spMkLst>
        </pc:spChg>
        <pc:spChg chg="del">
          <ac:chgData name="Bariakor Nareen Lyngskor [Chillibreeze]" userId="afc49c03-9956-454b-b8f5-442afa158c47" providerId="ADAL" clId="{749D93D4-7A22-484C-8866-34D979592CF1}" dt="2020-07-13T10:37:09.139" v="838" actId="21"/>
          <ac:spMkLst>
            <pc:docMk/>
            <pc:sldMk cId="423546954" sldId="1883"/>
            <ac:spMk id="6" creationId="{3B381DCF-4AC6-43C3-9565-7AB39986DF70}"/>
          </ac:spMkLst>
        </pc:spChg>
        <pc:spChg chg="del">
          <ac:chgData name="Bariakor Nareen Lyngskor [Chillibreeze]" userId="afc49c03-9956-454b-b8f5-442afa158c47" providerId="ADAL" clId="{749D93D4-7A22-484C-8866-34D979592CF1}" dt="2020-07-13T10:37:11.564" v="840" actId="21"/>
          <ac:spMkLst>
            <pc:docMk/>
            <pc:sldMk cId="423546954" sldId="1883"/>
            <ac:spMk id="7" creationId="{891AA698-68E2-4C23-8F86-9C8DDF5A9264}"/>
          </ac:spMkLst>
        </pc:spChg>
        <pc:spChg chg="add del mod">
          <ac:chgData name="Bariakor Nareen Lyngskor [Chillibreeze]" userId="afc49c03-9956-454b-b8f5-442afa158c47" providerId="ADAL" clId="{749D93D4-7A22-484C-8866-34D979592CF1}" dt="2020-07-13T10:37:19.742" v="842" actId="21"/>
          <ac:spMkLst>
            <pc:docMk/>
            <pc:sldMk cId="423546954" sldId="1883"/>
            <ac:spMk id="8" creationId="{1A6601FF-7ED7-4208-B204-04A31A961A0F}"/>
          </ac:spMkLst>
        </pc:spChg>
        <pc:spChg chg="add del mod">
          <ac:chgData name="Bariakor Nareen Lyngskor [Chillibreeze]" userId="afc49c03-9956-454b-b8f5-442afa158c47" providerId="ADAL" clId="{749D93D4-7A22-484C-8866-34D979592CF1}" dt="2020-07-13T10:37:21.614" v="844" actId="21"/>
          <ac:spMkLst>
            <pc:docMk/>
            <pc:sldMk cId="423546954" sldId="1883"/>
            <ac:spMk id="9" creationId="{0A0D2D2A-CBA2-4826-8856-578FC76987A9}"/>
          </ac:spMkLst>
        </pc:spChg>
        <pc:spChg chg="add mod">
          <ac:chgData name="Bariakor Nareen Lyngskor [Chillibreeze]" userId="afc49c03-9956-454b-b8f5-442afa158c47" providerId="ADAL" clId="{749D93D4-7A22-484C-8866-34D979592CF1}" dt="2020-07-13T10:37:20.164" v="843"/>
          <ac:spMkLst>
            <pc:docMk/>
            <pc:sldMk cId="423546954" sldId="1883"/>
            <ac:spMk id="10" creationId="{D7394CF1-F6E4-4877-BBDF-CA5092FD7C5E}"/>
          </ac:spMkLst>
        </pc:spChg>
        <pc:spChg chg="add mod">
          <ac:chgData name="Bariakor Nareen Lyngskor [Chillibreeze]" userId="afc49c03-9956-454b-b8f5-442afa158c47" providerId="ADAL" clId="{749D93D4-7A22-484C-8866-34D979592CF1}" dt="2020-07-13T10:37:21.946" v="845"/>
          <ac:spMkLst>
            <pc:docMk/>
            <pc:sldMk cId="423546954" sldId="1883"/>
            <ac:spMk id="11" creationId="{B2C46A4D-5307-433D-88A2-39D31C6E288C}"/>
          </ac:spMkLst>
        </pc:spChg>
        <pc:picChg chg="del mod">
          <ac:chgData name="Bariakor Nareen Lyngskor [Chillibreeze]" userId="afc49c03-9956-454b-b8f5-442afa158c47" providerId="ADAL" clId="{749D93D4-7A22-484C-8866-34D979592CF1}" dt="2020-07-13T10:37:23.425" v="846" actId="21"/>
          <ac:picMkLst>
            <pc:docMk/>
            <pc:sldMk cId="423546954" sldId="1883"/>
            <ac:picMk id="4" creationId="{994FD89D-DB29-44BC-8B7A-C71431AF01B8}"/>
          </ac:picMkLst>
        </pc:picChg>
        <pc:picChg chg="add mod">
          <ac:chgData name="Bariakor Nareen Lyngskor [Chillibreeze]" userId="afc49c03-9956-454b-b8f5-442afa158c47" providerId="ADAL" clId="{749D93D4-7A22-484C-8866-34D979592CF1}" dt="2020-07-13T10:37:23.819" v="847"/>
          <ac:picMkLst>
            <pc:docMk/>
            <pc:sldMk cId="423546954" sldId="1883"/>
            <ac:picMk id="12" creationId="{AE7D6902-7BD1-4C58-A680-8CE52D8B31E8}"/>
          </ac:picMkLst>
        </pc:picChg>
      </pc:sldChg>
      <pc:sldChg chg="addSp delSp modSp mod">
        <pc:chgData name="Bariakor Nareen Lyngskor [Chillibreeze]" userId="afc49c03-9956-454b-b8f5-442afa158c47" providerId="ADAL" clId="{749D93D4-7A22-484C-8866-34D979592CF1}" dt="2020-07-13T10:41:09.899" v="908" actId="207"/>
        <pc:sldMkLst>
          <pc:docMk/>
          <pc:sldMk cId="17080420" sldId="1884"/>
        </pc:sldMkLst>
        <pc:spChg chg="add del ord">
          <ac:chgData name="Bariakor Nareen Lyngskor [Chillibreeze]" userId="afc49c03-9956-454b-b8f5-442afa158c47" providerId="ADAL" clId="{749D93D4-7A22-484C-8866-34D979592CF1}" dt="2020-07-13T10:40:34.945" v="906" actId="167"/>
          <ac:spMkLst>
            <pc:docMk/>
            <pc:sldMk cId="17080420" sldId="1884"/>
            <ac:spMk id="3" creationId="{F4CF4070-41A5-4DD6-AF1E-FB831564FAAC}"/>
          </ac:spMkLst>
        </pc:spChg>
        <pc:spChg chg="add del mod">
          <ac:chgData name="Bariakor Nareen Lyngskor [Chillibreeze]" userId="afc49c03-9956-454b-b8f5-442afa158c47" providerId="ADAL" clId="{749D93D4-7A22-484C-8866-34D979592CF1}" dt="2020-07-13T10:38:57.510" v="868" actId="21"/>
          <ac:spMkLst>
            <pc:docMk/>
            <pc:sldMk cId="17080420" sldId="1884"/>
            <ac:spMk id="5" creationId="{6BD04B41-E979-431A-B5E3-6342912F13F0}"/>
          </ac:spMkLst>
        </pc:spChg>
        <pc:spChg chg="mod">
          <ac:chgData name="Bariakor Nareen Lyngskor [Chillibreeze]" userId="afc49c03-9956-454b-b8f5-442afa158c47" providerId="ADAL" clId="{749D93D4-7A22-484C-8866-34D979592CF1}" dt="2020-07-13T10:37:39.527" v="849" actId="962"/>
          <ac:spMkLst>
            <pc:docMk/>
            <pc:sldMk cId="17080420" sldId="1884"/>
            <ac:spMk id="8" creationId="{1E61CAB1-53E3-4377-96F7-655BD903F7A1}"/>
          </ac:spMkLst>
        </pc:spChg>
        <pc:spChg chg="del">
          <ac:chgData name="Bariakor Nareen Lyngskor [Chillibreeze]" userId="afc49c03-9956-454b-b8f5-442afa158c47" providerId="ADAL" clId="{749D93D4-7A22-484C-8866-34D979592CF1}" dt="2020-07-13T10:38:21.182" v="853" actId="21"/>
          <ac:spMkLst>
            <pc:docMk/>
            <pc:sldMk cId="17080420" sldId="1884"/>
            <ac:spMk id="9" creationId="{987DBFEF-F55A-4687-8D39-5DDE1B274896}"/>
          </ac:spMkLst>
        </pc:spChg>
        <pc:spChg chg="add del mod">
          <ac:chgData name="Bariakor Nareen Lyngskor [Chillibreeze]" userId="afc49c03-9956-454b-b8f5-442afa158c47" providerId="ADAL" clId="{749D93D4-7A22-484C-8866-34D979592CF1}" dt="2020-07-13T10:39:06.224" v="872" actId="21"/>
          <ac:spMkLst>
            <pc:docMk/>
            <pc:sldMk cId="17080420" sldId="1884"/>
            <ac:spMk id="35" creationId="{D1AE06B3-57B3-433C-ADA5-EB2AB4EA335F}"/>
          </ac:spMkLst>
        </pc:spChg>
        <pc:spChg chg="del mod">
          <ac:chgData name="Bariakor Nareen Lyngskor [Chillibreeze]" userId="afc49c03-9956-454b-b8f5-442afa158c47" providerId="ADAL" clId="{749D93D4-7A22-484C-8866-34D979592CF1}" dt="2020-07-13T10:39:08.787" v="874" actId="21"/>
          <ac:spMkLst>
            <pc:docMk/>
            <pc:sldMk cId="17080420" sldId="1884"/>
            <ac:spMk id="37" creationId="{7BE5189A-3F6B-4716-A6BD-372BF7A2C66D}"/>
          </ac:spMkLst>
        </pc:spChg>
        <pc:spChg chg="mod topLvl">
          <ac:chgData name="Bariakor Nareen Lyngskor [Chillibreeze]" userId="afc49c03-9956-454b-b8f5-442afa158c47" providerId="ADAL" clId="{749D93D4-7A22-484C-8866-34D979592CF1}" dt="2020-07-13T10:39:41.819" v="886" actId="164"/>
          <ac:spMkLst>
            <pc:docMk/>
            <pc:sldMk cId="17080420" sldId="1884"/>
            <ac:spMk id="39" creationId="{A5A79625-C77D-4E2B-B3E5-98028D5B62BF}"/>
          </ac:spMkLst>
        </pc:spChg>
        <pc:spChg chg="mod">
          <ac:chgData name="Bariakor Nareen Lyngskor [Chillibreeze]" userId="afc49c03-9956-454b-b8f5-442afa158c47" providerId="ADAL" clId="{749D93D4-7A22-484C-8866-34D979592CF1}" dt="2020-07-13T10:38:27.117" v="858"/>
          <ac:spMkLst>
            <pc:docMk/>
            <pc:sldMk cId="17080420" sldId="1884"/>
            <ac:spMk id="47" creationId="{7297B5EA-62DD-4664-9B98-6F52AA6B9BE8}"/>
          </ac:spMkLst>
        </pc:spChg>
        <pc:spChg chg="mod">
          <ac:chgData name="Bariakor Nareen Lyngskor [Chillibreeze]" userId="afc49c03-9956-454b-b8f5-442afa158c47" providerId="ADAL" clId="{749D93D4-7A22-484C-8866-34D979592CF1}" dt="2020-07-13T10:38:27.117" v="858"/>
          <ac:spMkLst>
            <pc:docMk/>
            <pc:sldMk cId="17080420" sldId="1884"/>
            <ac:spMk id="50" creationId="{5E23CEDF-0821-49D1-BBE1-DC2880F16F07}"/>
          </ac:spMkLst>
        </pc:spChg>
        <pc:spChg chg="mod">
          <ac:chgData name="Bariakor Nareen Lyngskor [Chillibreeze]" userId="afc49c03-9956-454b-b8f5-442afa158c47" providerId="ADAL" clId="{749D93D4-7A22-484C-8866-34D979592CF1}" dt="2020-07-13T10:38:28.834" v="860"/>
          <ac:spMkLst>
            <pc:docMk/>
            <pc:sldMk cId="17080420" sldId="1884"/>
            <ac:spMk id="52" creationId="{BD2EBF93-A1A2-4DC7-9268-FC7850FD8211}"/>
          </ac:spMkLst>
        </pc:spChg>
        <pc:spChg chg="mod">
          <ac:chgData name="Bariakor Nareen Lyngskor [Chillibreeze]" userId="afc49c03-9956-454b-b8f5-442afa158c47" providerId="ADAL" clId="{749D93D4-7A22-484C-8866-34D979592CF1}" dt="2020-07-13T10:38:28.834" v="860"/>
          <ac:spMkLst>
            <pc:docMk/>
            <pc:sldMk cId="17080420" sldId="1884"/>
            <ac:spMk id="54" creationId="{F90489D7-201D-4B1F-9D0F-0B6DE29BB2D9}"/>
          </ac:spMkLst>
        </pc:spChg>
        <pc:spChg chg="mod topLvl">
          <ac:chgData name="Bariakor Nareen Lyngskor [Chillibreeze]" userId="afc49c03-9956-454b-b8f5-442afa158c47" providerId="ADAL" clId="{749D93D4-7A22-484C-8866-34D979592CF1}" dt="2020-07-13T10:39:52.522" v="889" actId="164"/>
          <ac:spMkLst>
            <pc:docMk/>
            <pc:sldMk cId="17080420" sldId="1884"/>
            <ac:spMk id="56" creationId="{B6B1FCC7-6DF0-433E-AED0-45B2029D18CF}"/>
          </ac:spMkLst>
        </pc:spChg>
        <pc:spChg chg="mod topLvl">
          <ac:chgData name="Bariakor Nareen Lyngskor [Chillibreeze]" userId="afc49c03-9956-454b-b8f5-442afa158c47" providerId="ADAL" clId="{749D93D4-7A22-484C-8866-34D979592CF1}" dt="2020-07-13T10:39:52.522" v="889" actId="164"/>
          <ac:spMkLst>
            <pc:docMk/>
            <pc:sldMk cId="17080420" sldId="1884"/>
            <ac:spMk id="58" creationId="{D0B01728-6B5C-4FA7-8551-2C058AA2356C}"/>
          </ac:spMkLst>
        </pc:spChg>
        <pc:spChg chg="mod topLvl">
          <ac:chgData name="Bariakor Nareen Lyngskor [Chillibreeze]" userId="afc49c03-9956-454b-b8f5-442afa158c47" providerId="ADAL" clId="{749D93D4-7A22-484C-8866-34D979592CF1}" dt="2020-07-13T10:39:55.170" v="890" actId="164"/>
          <ac:spMkLst>
            <pc:docMk/>
            <pc:sldMk cId="17080420" sldId="1884"/>
            <ac:spMk id="60" creationId="{CF4035EE-5B2D-4871-8705-67FE4EA7F9B9}"/>
          </ac:spMkLst>
        </pc:spChg>
        <pc:spChg chg="add del mod">
          <ac:chgData name="Bariakor Nareen Lyngskor [Chillibreeze]" userId="afc49c03-9956-454b-b8f5-442afa158c47" providerId="ADAL" clId="{749D93D4-7A22-484C-8866-34D979592CF1}" dt="2020-07-13T10:38:55.108" v="867"/>
          <ac:spMkLst>
            <pc:docMk/>
            <pc:sldMk cId="17080420" sldId="1884"/>
            <ac:spMk id="63" creationId="{7E2EEAB0-8BD4-4A8A-AFF9-DC2741A5AFD7}"/>
          </ac:spMkLst>
        </pc:spChg>
        <pc:spChg chg="add del mod">
          <ac:chgData name="Bariakor Nareen Lyngskor [Chillibreeze]" userId="afc49c03-9956-454b-b8f5-442afa158c47" providerId="ADAL" clId="{749D93D4-7A22-484C-8866-34D979592CF1}" dt="2020-07-13T10:40:06.625" v="894" actId="21"/>
          <ac:spMkLst>
            <pc:docMk/>
            <pc:sldMk cId="17080420" sldId="1884"/>
            <ac:spMk id="65" creationId="{6FE064F0-8133-44B7-95F4-26CEF5227DD5}"/>
          </ac:spMkLst>
        </pc:spChg>
        <pc:spChg chg="add del mod">
          <ac:chgData name="Bariakor Nareen Lyngskor [Chillibreeze]" userId="afc49c03-9956-454b-b8f5-442afa158c47" providerId="ADAL" clId="{749D93D4-7A22-484C-8866-34D979592CF1}" dt="2020-07-13T10:39:10.737" v="876" actId="21"/>
          <ac:spMkLst>
            <pc:docMk/>
            <pc:sldMk cId="17080420" sldId="1884"/>
            <ac:spMk id="66" creationId="{BBC47CE4-E2B8-4683-95D7-39E6EF6D40AE}"/>
          </ac:spMkLst>
        </pc:spChg>
        <pc:spChg chg="mod">
          <ac:chgData name="Bariakor Nareen Lyngskor [Chillibreeze]" userId="afc49c03-9956-454b-b8f5-442afa158c47" providerId="ADAL" clId="{749D93D4-7A22-484C-8866-34D979592CF1}" dt="2020-07-13T10:39:11.154" v="877"/>
          <ac:spMkLst>
            <pc:docMk/>
            <pc:sldMk cId="17080420" sldId="1884"/>
            <ac:spMk id="68" creationId="{5EF99981-DA9B-497C-9007-FACC79FF51B3}"/>
          </ac:spMkLst>
        </pc:spChg>
        <pc:spChg chg="mod">
          <ac:chgData name="Bariakor Nareen Lyngskor [Chillibreeze]" userId="afc49c03-9956-454b-b8f5-442afa158c47" providerId="ADAL" clId="{749D93D4-7A22-484C-8866-34D979592CF1}" dt="2020-07-13T10:39:11.154" v="877"/>
          <ac:spMkLst>
            <pc:docMk/>
            <pc:sldMk cId="17080420" sldId="1884"/>
            <ac:spMk id="70" creationId="{13EC3B6C-636E-4510-A917-5AB083141B13}"/>
          </ac:spMkLst>
        </pc:spChg>
        <pc:spChg chg="add del mod">
          <ac:chgData name="Bariakor Nareen Lyngskor [Chillibreeze]" userId="afc49c03-9956-454b-b8f5-442afa158c47" providerId="ADAL" clId="{749D93D4-7A22-484C-8866-34D979592CF1}" dt="2020-07-13T10:39:13.426" v="878" actId="21"/>
          <ac:spMkLst>
            <pc:docMk/>
            <pc:sldMk cId="17080420" sldId="1884"/>
            <ac:spMk id="71" creationId="{948C2E28-9415-4846-A47F-0404AB2590E1}"/>
          </ac:spMkLst>
        </pc:spChg>
        <pc:spChg chg="mod topLvl">
          <ac:chgData name="Bariakor Nareen Lyngskor [Chillibreeze]" userId="afc49c03-9956-454b-b8f5-442afa158c47" providerId="ADAL" clId="{749D93D4-7A22-484C-8866-34D979592CF1}" dt="2020-07-13T10:39:49.166" v="888" actId="164"/>
          <ac:spMkLst>
            <pc:docMk/>
            <pc:sldMk cId="17080420" sldId="1884"/>
            <ac:spMk id="73" creationId="{8A2891E0-17D8-458C-B254-45D31273397F}"/>
          </ac:spMkLst>
        </pc:spChg>
        <pc:spChg chg="mod topLvl">
          <ac:chgData name="Bariakor Nareen Lyngskor [Chillibreeze]" userId="afc49c03-9956-454b-b8f5-442afa158c47" providerId="ADAL" clId="{749D93D4-7A22-484C-8866-34D979592CF1}" dt="2020-07-13T10:39:49.166" v="888" actId="164"/>
          <ac:spMkLst>
            <pc:docMk/>
            <pc:sldMk cId="17080420" sldId="1884"/>
            <ac:spMk id="75" creationId="{E9802BEE-5F9B-45D3-AB2C-30EA5312849B}"/>
          </ac:spMkLst>
        </pc:spChg>
        <pc:spChg chg="mod topLvl">
          <ac:chgData name="Bariakor Nareen Lyngskor [Chillibreeze]" userId="afc49c03-9956-454b-b8f5-442afa158c47" providerId="ADAL" clId="{749D93D4-7A22-484C-8866-34D979592CF1}" dt="2020-07-13T10:39:44.824" v="887" actId="164"/>
          <ac:spMkLst>
            <pc:docMk/>
            <pc:sldMk cId="17080420" sldId="1884"/>
            <ac:spMk id="77" creationId="{C9614FE8-4EF4-4137-BF96-3C0B5FDE3BF1}"/>
          </ac:spMkLst>
        </pc:spChg>
        <pc:spChg chg="mod topLvl">
          <ac:chgData name="Bariakor Nareen Lyngskor [Chillibreeze]" userId="afc49c03-9956-454b-b8f5-442afa158c47" providerId="ADAL" clId="{749D93D4-7A22-484C-8866-34D979592CF1}" dt="2020-07-13T10:39:44.824" v="887" actId="164"/>
          <ac:spMkLst>
            <pc:docMk/>
            <pc:sldMk cId="17080420" sldId="1884"/>
            <ac:spMk id="79" creationId="{8D6FA4C5-3B0E-4A5D-939E-9D4C7C10ADFE}"/>
          </ac:spMkLst>
        </pc:spChg>
        <pc:spChg chg="add mod ord">
          <ac:chgData name="Bariakor Nareen Lyngskor [Chillibreeze]" userId="afc49c03-9956-454b-b8f5-442afa158c47" providerId="ADAL" clId="{749D93D4-7A22-484C-8866-34D979592CF1}" dt="2020-07-13T10:39:41.819" v="886" actId="164"/>
          <ac:spMkLst>
            <pc:docMk/>
            <pc:sldMk cId="17080420" sldId="1884"/>
            <ac:spMk id="80" creationId="{3E7BAD17-8F45-4E51-B24F-ACCCFEE96081}"/>
          </ac:spMkLst>
        </pc:spChg>
        <pc:spChg chg="add mod">
          <ac:chgData name="Bariakor Nareen Lyngskor [Chillibreeze]" userId="afc49c03-9956-454b-b8f5-442afa158c47" providerId="ADAL" clId="{749D93D4-7A22-484C-8866-34D979592CF1}" dt="2020-07-13T10:40:07.047" v="895"/>
          <ac:spMkLst>
            <pc:docMk/>
            <pc:sldMk cId="17080420" sldId="1884"/>
            <ac:spMk id="82" creationId="{30F1B0CB-3CE9-44B5-A241-2D4B85C0D50E}"/>
          </ac:spMkLst>
        </pc:spChg>
        <pc:spChg chg="mod">
          <ac:chgData name="Bariakor Nareen Lyngskor [Chillibreeze]" userId="afc49c03-9956-454b-b8f5-442afa158c47" providerId="ADAL" clId="{749D93D4-7A22-484C-8866-34D979592CF1}" dt="2020-07-13T10:40:09.178" v="897"/>
          <ac:spMkLst>
            <pc:docMk/>
            <pc:sldMk cId="17080420" sldId="1884"/>
            <ac:spMk id="84" creationId="{642E1DEE-70AE-4E77-981A-8A3DA579263E}"/>
          </ac:spMkLst>
        </pc:spChg>
        <pc:spChg chg="mod">
          <ac:chgData name="Bariakor Nareen Lyngskor [Chillibreeze]" userId="afc49c03-9956-454b-b8f5-442afa158c47" providerId="ADAL" clId="{749D93D4-7A22-484C-8866-34D979592CF1}" dt="2020-07-13T10:40:09.178" v="897"/>
          <ac:spMkLst>
            <pc:docMk/>
            <pc:sldMk cId="17080420" sldId="1884"/>
            <ac:spMk id="86" creationId="{A214F67F-FBE0-4E24-8EA6-9BC14EE4DE3F}"/>
          </ac:spMkLst>
        </pc:spChg>
        <pc:spChg chg="mod">
          <ac:chgData name="Bariakor Nareen Lyngskor [Chillibreeze]" userId="afc49c03-9956-454b-b8f5-442afa158c47" providerId="ADAL" clId="{749D93D4-7A22-484C-8866-34D979592CF1}" dt="2020-07-13T10:40:10.855" v="899"/>
          <ac:spMkLst>
            <pc:docMk/>
            <pc:sldMk cId="17080420" sldId="1884"/>
            <ac:spMk id="88" creationId="{17BAB879-C41E-4124-86D4-AC3FD67F065C}"/>
          </ac:spMkLst>
        </pc:spChg>
        <pc:spChg chg="mod">
          <ac:chgData name="Bariakor Nareen Lyngskor [Chillibreeze]" userId="afc49c03-9956-454b-b8f5-442afa158c47" providerId="ADAL" clId="{749D93D4-7A22-484C-8866-34D979592CF1}" dt="2020-07-13T10:40:10.855" v="899"/>
          <ac:spMkLst>
            <pc:docMk/>
            <pc:sldMk cId="17080420" sldId="1884"/>
            <ac:spMk id="90" creationId="{3381C134-684E-43B3-B850-BB34E00884AC}"/>
          </ac:spMkLst>
        </pc:spChg>
        <pc:spChg chg="mod">
          <ac:chgData name="Bariakor Nareen Lyngskor [Chillibreeze]" userId="afc49c03-9956-454b-b8f5-442afa158c47" providerId="ADAL" clId="{749D93D4-7A22-484C-8866-34D979592CF1}" dt="2020-07-13T10:40:12.568" v="901"/>
          <ac:spMkLst>
            <pc:docMk/>
            <pc:sldMk cId="17080420" sldId="1884"/>
            <ac:spMk id="92" creationId="{3258F27B-F303-4C61-85D0-7CB20017E787}"/>
          </ac:spMkLst>
        </pc:spChg>
        <pc:spChg chg="mod">
          <ac:chgData name="Bariakor Nareen Lyngskor [Chillibreeze]" userId="afc49c03-9956-454b-b8f5-442afa158c47" providerId="ADAL" clId="{749D93D4-7A22-484C-8866-34D979592CF1}" dt="2020-07-13T10:40:12.568" v="901"/>
          <ac:spMkLst>
            <pc:docMk/>
            <pc:sldMk cId="17080420" sldId="1884"/>
            <ac:spMk id="94" creationId="{E17B57FC-C3A6-4DB2-821C-14C8BBEBAE44}"/>
          </ac:spMkLst>
        </pc:spChg>
        <pc:spChg chg="mod">
          <ac:chgData name="Bariakor Nareen Lyngskor [Chillibreeze]" userId="afc49c03-9956-454b-b8f5-442afa158c47" providerId="ADAL" clId="{749D93D4-7A22-484C-8866-34D979592CF1}" dt="2020-07-13T10:40:14.298" v="903"/>
          <ac:spMkLst>
            <pc:docMk/>
            <pc:sldMk cId="17080420" sldId="1884"/>
            <ac:spMk id="96" creationId="{CDC7610D-9297-49F0-8FF6-CC228D82A5A9}"/>
          </ac:spMkLst>
        </pc:spChg>
        <pc:spChg chg="mod">
          <ac:chgData name="Bariakor Nareen Lyngskor [Chillibreeze]" userId="afc49c03-9956-454b-b8f5-442afa158c47" providerId="ADAL" clId="{749D93D4-7A22-484C-8866-34D979592CF1}" dt="2020-07-13T10:40:14.298" v="903"/>
          <ac:spMkLst>
            <pc:docMk/>
            <pc:sldMk cId="17080420" sldId="1884"/>
            <ac:spMk id="98" creationId="{95CC190C-A9EA-4118-B202-1B71AD1E4E09}"/>
          </ac:spMkLst>
        </pc:spChg>
        <pc:spChg chg="mod">
          <ac:chgData name="Bariakor Nareen Lyngskor [Chillibreeze]" userId="afc49c03-9956-454b-b8f5-442afa158c47" providerId="ADAL" clId="{749D93D4-7A22-484C-8866-34D979592CF1}" dt="2020-07-13T10:40:16.121" v="905"/>
          <ac:spMkLst>
            <pc:docMk/>
            <pc:sldMk cId="17080420" sldId="1884"/>
            <ac:spMk id="100" creationId="{F233029A-492F-43CD-AECA-BED525D7137B}"/>
          </ac:spMkLst>
        </pc:spChg>
        <pc:grpChg chg="del">
          <ac:chgData name="Bariakor Nareen Lyngskor [Chillibreeze]" userId="afc49c03-9956-454b-b8f5-442afa158c47" providerId="ADAL" clId="{749D93D4-7A22-484C-8866-34D979592CF1}" dt="2020-07-13T10:38:23.446" v="855" actId="21"/>
          <ac:grpSpMkLst>
            <pc:docMk/>
            <pc:sldMk cId="17080420" sldId="1884"/>
            <ac:grpSpMk id="2" creationId="{E8E8EB9A-43CE-4A0B-9E70-B66645CC9413}"/>
          </ac:grpSpMkLst>
        </pc:grpChg>
        <pc:grpChg chg="add del mod">
          <ac:chgData name="Bariakor Nareen Lyngskor [Chillibreeze]" userId="afc49c03-9956-454b-b8f5-442afa158c47" providerId="ADAL" clId="{749D93D4-7A22-484C-8866-34D979592CF1}" dt="2020-07-13T10:40:08.829" v="896" actId="21"/>
          <ac:grpSpMkLst>
            <pc:docMk/>
            <pc:sldMk cId="17080420" sldId="1884"/>
            <ac:grpSpMk id="6" creationId="{9DC25ECA-32DB-458B-8CEF-99699DA3CFB0}"/>
          </ac:grpSpMkLst>
        </pc:grpChg>
        <pc:grpChg chg="add del mod">
          <ac:chgData name="Bariakor Nareen Lyngskor [Chillibreeze]" userId="afc49c03-9956-454b-b8f5-442afa158c47" providerId="ADAL" clId="{749D93D4-7A22-484C-8866-34D979592CF1}" dt="2020-07-13T10:40:10.534" v="898" actId="21"/>
          <ac:grpSpMkLst>
            <pc:docMk/>
            <pc:sldMk cId="17080420" sldId="1884"/>
            <ac:grpSpMk id="7" creationId="{1301573A-5AAB-4ABD-865F-4271D86E9436}"/>
          </ac:grpSpMkLst>
        </pc:grpChg>
        <pc:grpChg chg="add del mod">
          <ac:chgData name="Bariakor Nareen Lyngskor [Chillibreeze]" userId="afc49c03-9956-454b-b8f5-442afa158c47" providerId="ADAL" clId="{749D93D4-7A22-484C-8866-34D979592CF1}" dt="2020-07-13T10:40:12.243" v="900" actId="21"/>
          <ac:grpSpMkLst>
            <pc:docMk/>
            <pc:sldMk cId="17080420" sldId="1884"/>
            <ac:grpSpMk id="14" creationId="{254BFEAE-0564-4E16-93FB-48D4E7268001}"/>
          </ac:grpSpMkLst>
        </pc:grpChg>
        <pc:grpChg chg="add del mod">
          <ac:chgData name="Bariakor Nareen Lyngskor [Chillibreeze]" userId="afc49c03-9956-454b-b8f5-442afa158c47" providerId="ADAL" clId="{749D93D4-7A22-484C-8866-34D979592CF1}" dt="2020-07-13T10:40:13.977" v="902" actId="21"/>
          <ac:grpSpMkLst>
            <pc:docMk/>
            <pc:sldMk cId="17080420" sldId="1884"/>
            <ac:grpSpMk id="15" creationId="{3E77566F-980D-43D3-8AC3-AF375F1BF966}"/>
          </ac:grpSpMkLst>
        </pc:grpChg>
        <pc:grpChg chg="add del mod">
          <ac:chgData name="Bariakor Nareen Lyngskor [Chillibreeze]" userId="afc49c03-9956-454b-b8f5-442afa158c47" providerId="ADAL" clId="{749D93D4-7A22-484C-8866-34D979592CF1}" dt="2020-07-13T10:40:15.801" v="904" actId="21"/>
          <ac:grpSpMkLst>
            <pc:docMk/>
            <pc:sldMk cId="17080420" sldId="1884"/>
            <ac:grpSpMk id="16" creationId="{BA551E86-5F1B-4DFB-B62B-292CF0AC9AD5}"/>
          </ac:grpSpMkLst>
        </pc:grpChg>
        <pc:grpChg chg="del">
          <ac:chgData name="Bariakor Nareen Lyngskor [Chillibreeze]" userId="afc49c03-9956-454b-b8f5-442afa158c47" providerId="ADAL" clId="{749D93D4-7A22-484C-8866-34D979592CF1}" dt="2020-07-13T10:38:26.798" v="857" actId="21"/>
          <ac:grpSpMkLst>
            <pc:docMk/>
            <pc:sldMk cId="17080420" sldId="1884"/>
            <ac:grpSpMk id="27" creationId="{77E92D5C-1269-4E7F-8241-34AB569A2F3A}"/>
          </ac:grpSpMkLst>
        </pc:grpChg>
        <pc:grpChg chg="del">
          <ac:chgData name="Bariakor Nareen Lyngskor [Chillibreeze]" userId="afc49c03-9956-454b-b8f5-442afa158c47" providerId="ADAL" clId="{749D93D4-7A22-484C-8866-34D979592CF1}" dt="2020-07-13T10:38:28.544" v="859" actId="21"/>
          <ac:grpSpMkLst>
            <pc:docMk/>
            <pc:sldMk cId="17080420" sldId="1884"/>
            <ac:grpSpMk id="31" creationId="{F3A0314A-3376-489B-9F87-E3116D7F2609}"/>
          </ac:grpSpMkLst>
        </pc:grpChg>
        <pc:grpChg chg="add del mod">
          <ac:chgData name="Bariakor Nareen Lyngskor [Chillibreeze]" userId="afc49c03-9956-454b-b8f5-442afa158c47" providerId="ADAL" clId="{749D93D4-7A22-484C-8866-34D979592CF1}" dt="2020-07-13T10:39:26.235" v="880" actId="165"/>
          <ac:grpSpMkLst>
            <pc:docMk/>
            <pc:sldMk cId="17080420" sldId="1884"/>
            <ac:grpSpMk id="36" creationId="{BFFE9B9E-5C15-4027-9A75-9F034C383E55}"/>
          </ac:grpSpMkLst>
        </pc:grpChg>
        <pc:grpChg chg="del">
          <ac:chgData name="Bariakor Nareen Lyngskor [Chillibreeze]" userId="afc49c03-9956-454b-b8f5-442afa158c47" providerId="ADAL" clId="{749D93D4-7A22-484C-8866-34D979592CF1}" dt="2020-07-13T10:38:30.914" v="861" actId="21"/>
          <ac:grpSpMkLst>
            <pc:docMk/>
            <pc:sldMk cId="17080420" sldId="1884"/>
            <ac:grpSpMk id="40" creationId="{5DC2AC45-80F5-4301-8D27-7D4330DF653F}"/>
          </ac:grpSpMkLst>
        </pc:grpChg>
        <pc:grpChg chg="add del mod">
          <ac:chgData name="Bariakor Nareen Lyngskor [Chillibreeze]" userId="afc49c03-9956-454b-b8f5-442afa158c47" providerId="ADAL" clId="{749D93D4-7A22-484C-8866-34D979592CF1}" dt="2020-07-13T10:39:10.737" v="876" actId="21"/>
          <ac:grpSpMkLst>
            <pc:docMk/>
            <pc:sldMk cId="17080420" sldId="1884"/>
            <ac:grpSpMk id="44" creationId="{E2812B30-855E-4CF5-B9F5-5E41623C8D12}"/>
          </ac:grpSpMkLst>
        </pc:grpChg>
        <pc:grpChg chg="del">
          <ac:chgData name="Bariakor Nareen Lyngskor [Chillibreeze]" userId="afc49c03-9956-454b-b8f5-442afa158c47" providerId="ADAL" clId="{749D93D4-7A22-484C-8866-34D979592CF1}" dt="2020-07-13T10:38:32.717" v="863" actId="21"/>
          <ac:grpSpMkLst>
            <pc:docMk/>
            <pc:sldMk cId="17080420" sldId="1884"/>
            <ac:grpSpMk id="48" creationId="{3439CBF2-1342-4545-AD06-E82B9B4404FA}"/>
          </ac:grpSpMkLst>
        </pc:grpChg>
        <pc:grpChg chg="add del mod">
          <ac:chgData name="Bariakor Nareen Lyngskor [Chillibreeze]" userId="afc49c03-9956-454b-b8f5-442afa158c47" providerId="ADAL" clId="{749D93D4-7A22-484C-8866-34D979592CF1}" dt="2020-07-13T10:39:13.426" v="878" actId="21"/>
          <ac:grpSpMkLst>
            <pc:docMk/>
            <pc:sldMk cId="17080420" sldId="1884"/>
            <ac:grpSpMk id="51" creationId="{C708005F-3E4A-44F7-A4CA-950BA9D8BA98}"/>
          </ac:grpSpMkLst>
        </pc:grpChg>
        <pc:grpChg chg="add del mod">
          <ac:chgData name="Bariakor Nareen Lyngskor [Chillibreeze]" userId="afc49c03-9956-454b-b8f5-442afa158c47" providerId="ADAL" clId="{749D93D4-7A22-484C-8866-34D979592CF1}" dt="2020-07-13T10:39:26.235" v="880" actId="165"/>
          <ac:grpSpMkLst>
            <pc:docMk/>
            <pc:sldMk cId="17080420" sldId="1884"/>
            <ac:grpSpMk id="55" creationId="{195D96A2-7EB8-4312-A842-21EBBCEC2EEB}"/>
          </ac:grpSpMkLst>
        </pc:grpChg>
        <pc:grpChg chg="add del mod">
          <ac:chgData name="Bariakor Nareen Lyngskor [Chillibreeze]" userId="afc49c03-9956-454b-b8f5-442afa158c47" providerId="ADAL" clId="{749D93D4-7A22-484C-8866-34D979592CF1}" dt="2020-07-13T10:39:26.235" v="880" actId="165"/>
          <ac:grpSpMkLst>
            <pc:docMk/>
            <pc:sldMk cId="17080420" sldId="1884"/>
            <ac:grpSpMk id="59" creationId="{9E92A3A8-5883-4AC0-8A96-7E87439A4D4E}"/>
          </ac:grpSpMkLst>
        </pc:grpChg>
        <pc:grpChg chg="add del mod">
          <ac:chgData name="Bariakor Nareen Lyngskor [Chillibreeze]" userId="afc49c03-9956-454b-b8f5-442afa158c47" providerId="ADAL" clId="{749D93D4-7A22-484C-8866-34D979592CF1}" dt="2020-07-13T10:39:13.426" v="878" actId="21"/>
          <ac:grpSpMkLst>
            <pc:docMk/>
            <pc:sldMk cId="17080420" sldId="1884"/>
            <ac:grpSpMk id="67" creationId="{A288FFCA-9BE4-4A26-BB52-3A75BB3A847D}"/>
          </ac:grpSpMkLst>
        </pc:grpChg>
        <pc:grpChg chg="add del mod">
          <ac:chgData name="Bariakor Nareen Lyngskor [Chillibreeze]" userId="afc49c03-9956-454b-b8f5-442afa158c47" providerId="ADAL" clId="{749D93D4-7A22-484C-8866-34D979592CF1}" dt="2020-07-13T10:39:26.235" v="880" actId="165"/>
          <ac:grpSpMkLst>
            <pc:docMk/>
            <pc:sldMk cId="17080420" sldId="1884"/>
            <ac:grpSpMk id="72" creationId="{FBBF460B-5055-4A7E-831C-EAC85BB0051A}"/>
          </ac:grpSpMkLst>
        </pc:grpChg>
        <pc:grpChg chg="add del mod">
          <ac:chgData name="Bariakor Nareen Lyngskor [Chillibreeze]" userId="afc49c03-9956-454b-b8f5-442afa158c47" providerId="ADAL" clId="{749D93D4-7A22-484C-8866-34D979592CF1}" dt="2020-07-13T10:39:26.235" v="880" actId="165"/>
          <ac:grpSpMkLst>
            <pc:docMk/>
            <pc:sldMk cId="17080420" sldId="1884"/>
            <ac:grpSpMk id="76" creationId="{1C299A32-F3A3-439E-997A-3B3B15C635D7}"/>
          </ac:grpSpMkLst>
        </pc:grpChg>
        <pc:grpChg chg="add mod">
          <ac:chgData name="Bariakor Nareen Lyngskor [Chillibreeze]" userId="afc49c03-9956-454b-b8f5-442afa158c47" providerId="ADAL" clId="{749D93D4-7A22-484C-8866-34D979592CF1}" dt="2020-07-13T10:41:09.899" v="908" actId="207"/>
          <ac:grpSpMkLst>
            <pc:docMk/>
            <pc:sldMk cId="17080420" sldId="1884"/>
            <ac:grpSpMk id="83" creationId="{9BF6A1C0-08E9-4EB8-976E-7AA24500054F}"/>
          </ac:grpSpMkLst>
        </pc:grpChg>
        <pc:grpChg chg="add mod">
          <ac:chgData name="Bariakor Nareen Lyngskor [Chillibreeze]" userId="afc49c03-9956-454b-b8f5-442afa158c47" providerId="ADAL" clId="{749D93D4-7A22-484C-8866-34D979592CF1}" dt="2020-07-13T10:41:09.899" v="908" actId="207"/>
          <ac:grpSpMkLst>
            <pc:docMk/>
            <pc:sldMk cId="17080420" sldId="1884"/>
            <ac:grpSpMk id="87" creationId="{9CF97DAF-CEB6-4305-87C8-B64A5806EDF3}"/>
          </ac:grpSpMkLst>
        </pc:grpChg>
        <pc:grpChg chg="add mod">
          <ac:chgData name="Bariakor Nareen Lyngskor [Chillibreeze]" userId="afc49c03-9956-454b-b8f5-442afa158c47" providerId="ADAL" clId="{749D93D4-7A22-484C-8866-34D979592CF1}" dt="2020-07-13T10:41:09.899" v="908" actId="207"/>
          <ac:grpSpMkLst>
            <pc:docMk/>
            <pc:sldMk cId="17080420" sldId="1884"/>
            <ac:grpSpMk id="91" creationId="{34C572D7-FC9B-4F03-81BD-F665D24BD9DE}"/>
          </ac:grpSpMkLst>
        </pc:grpChg>
        <pc:grpChg chg="add mod">
          <ac:chgData name="Bariakor Nareen Lyngskor [Chillibreeze]" userId="afc49c03-9956-454b-b8f5-442afa158c47" providerId="ADAL" clId="{749D93D4-7A22-484C-8866-34D979592CF1}" dt="2020-07-13T10:41:09.899" v="908" actId="207"/>
          <ac:grpSpMkLst>
            <pc:docMk/>
            <pc:sldMk cId="17080420" sldId="1884"/>
            <ac:grpSpMk id="95" creationId="{A9E375E3-51BF-4287-9854-0CC24868E0EB}"/>
          </ac:grpSpMkLst>
        </pc:grpChg>
        <pc:grpChg chg="add mod">
          <ac:chgData name="Bariakor Nareen Lyngskor [Chillibreeze]" userId="afc49c03-9956-454b-b8f5-442afa158c47" providerId="ADAL" clId="{749D93D4-7A22-484C-8866-34D979592CF1}" dt="2020-07-13T10:41:09.899" v="908" actId="207"/>
          <ac:grpSpMkLst>
            <pc:docMk/>
            <pc:sldMk cId="17080420" sldId="1884"/>
            <ac:grpSpMk id="99" creationId="{70D6C832-9E0A-4C1C-A0E5-F5F245EDA25A}"/>
          </ac:grpSpMkLst>
        </pc:grpChg>
        <pc:picChg chg="del">
          <ac:chgData name="Bariakor Nareen Lyngskor [Chillibreeze]" userId="afc49c03-9956-454b-b8f5-442afa158c47" providerId="ADAL" clId="{749D93D4-7A22-484C-8866-34D979592CF1}" dt="2020-07-13T10:38:17.629" v="851" actId="21"/>
          <ac:picMkLst>
            <pc:docMk/>
            <pc:sldMk cId="17080420" sldId="1884"/>
            <ac:picMk id="10" creationId="{C6992212-45D9-4F03-BA1E-FA5362FCFC53}"/>
          </ac:picMkLst>
        </pc:picChg>
        <pc:picChg chg="add del mod">
          <ac:chgData name="Bariakor Nareen Lyngskor [Chillibreeze]" userId="afc49c03-9956-454b-b8f5-442afa158c47" providerId="ADAL" clId="{749D93D4-7A22-484C-8866-34D979592CF1}" dt="2020-07-13T10:39:02.709" v="870" actId="21"/>
          <ac:picMkLst>
            <pc:docMk/>
            <pc:sldMk cId="17080420" sldId="1884"/>
            <ac:picMk id="26" creationId="{20394413-DF50-4DCC-BEF0-3554EA0A64AB}"/>
          </ac:picMkLst>
        </pc:picChg>
        <pc:picChg chg="mod topLvl">
          <ac:chgData name="Bariakor Nareen Lyngskor [Chillibreeze]" userId="afc49c03-9956-454b-b8f5-442afa158c47" providerId="ADAL" clId="{749D93D4-7A22-484C-8866-34D979592CF1}" dt="2020-07-13T10:39:41.819" v="886" actId="164"/>
          <ac:picMkLst>
            <pc:docMk/>
            <pc:sldMk cId="17080420" sldId="1884"/>
            <ac:picMk id="38" creationId="{3C4CB74A-2A86-449C-8268-401B838B7953}"/>
          </ac:picMkLst>
        </pc:picChg>
        <pc:picChg chg="mod">
          <ac:chgData name="Bariakor Nareen Lyngskor [Chillibreeze]" userId="afc49c03-9956-454b-b8f5-442afa158c47" providerId="ADAL" clId="{749D93D4-7A22-484C-8866-34D979592CF1}" dt="2020-07-13T10:38:27.117" v="858"/>
          <ac:picMkLst>
            <pc:docMk/>
            <pc:sldMk cId="17080420" sldId="1884"/>
            <ac:picMk id="49" creationId="{6DD7582E-FE73-4FEC-A100-2E4279D0A278}"/>
          </ac:picMkLst>
        </pc:picChg>
        <pc:picChg chg="mod">
          <ac:chgData name="Bariakor Nareen Lyngskor [Chillibreeze]" userId="afc49c03-9956-454b-b8f5-442afa158c47" providerId="ADAL" clId="{749D93D4-7A22-484C-8866-34D979592CF1}" dt="2020-07-13T10:38:28.834" v="860"/>
          <ac:picMkLst>
            <pc:docMk/>
            <pc:sldMk cId="17080420" sldId="1884"/>
            <ac:picMk id="53" creationId="{498FF205-55AC-41E1-B373-0BA45457EEDE}"/>
          </ac:picMkLst>
        </pc:picChg>
        <pc:picChg chg="mod topLvl">
          <ac:chgData name="Bariakor Nareen Lyngskor [Chillibreeze]" userId="afc49c03-9956-454b-b8f5-442afa158c47" providerId="ADAL" clId="{749D93D4-7A22-484C-8866-34D979592CF1}" dt="2020-07-13T10:39:52.522" v="889" actId="164"/>
          <ac:picMkLst>
            <pc:docMk/>
            <pc:sldMk cId="17080420" sldId="1884"/>
            <ac:picMk id="57" creationId="{289ECD17-0CA5-4173-A128-0AC8E33BBCCC}"/>
          </ac:picMkLst>
        </pc:picChg>
        <pc:picChg chg="mod topLvl">
          <ac:chgData name="Bariakor Nareen Lyngskor [Chillibreeze]" userId="afc49c03-9956-454b-b8f5-442afa158c47" providerId="ADAL" clId="{749D93D4-7A22-484C-8866-34D979592CF1}" dt="2020-07-13T10:39:55.170" v="890" actId="164"/>
          <ac:picMkLst>
            <pc:docMk/>
            <pc:sldMk cId="17080420" sldId="1884"/>
            <ac:picMk id="61" creationId="{D5AB4533-FB9F-440F-B7DD-827C11973771}"/>
          </ac:picMkLst>
        </pc:picChg>
        <pc:picChg chg="mod topLvl">
          <ac:chgData name="Bariakor Nareen Lyngskor [Chillibreeze]" userId="afc49c03-9956-454b-b8f5-442afa158c47" providerId="ADAL" clId="{749D93D4-7A22-484C-8866-34D979592CF1}" dt="2020-07-13T10:39:55.170" v="890" actId="164"/>
          <ac:picMkLst>
            <pc:docMk/>
            <pc:sldMk cId="17080420" sldId="1884"/>
            <ac:picMk id="62" creationId="{5BD208A3-BD19-44C8-97AB-74D2294F2D05}"/>
          </ac:picMkLst>
        </pc:picChg>
        <pc:picChg chg="add del mod">
          <ac:chgData name="Bariakor Nareen Lyngskor [Chillibreeze]" userId="afc49c03-9956-454b-b8f5-442afa158c47" providerId="ADAL" clId="{749D93D4-7A22-484C-8866-34D979592CF1}" dt="2020-07-13T10:40:03.186" v="892" actId="21"/>
          <ac:picMkLst>
            <pc:docMk/>
            <pc:sldMk cId="17080420" sldId="1884"/>
            <ac:picMk id="64" creationId="{CE5BD724-3F2F-4D92-822D-38127967324C}"/>
          </ac:picMkLst>
        </pc:picChg>
        <pc:picChg chg="mod">
          <ac:chgData name="Bariakor Nareen Lyngskor [Chillibreeze]" userId="afc49c03-9956-454b-b8f5-442afa158c47" providerId="ADAL" clId="{749D93D4-7A22-484C-8866-34D979592CF1}" dt="2020-07-13T10:39:11.154" v="877"/>
          <ac:picMkLst>
            <pc:docMk/>
            <pc:sldMk cId="17080420" sldId="1884"/>
            <ac:picMk id="69" creationId="{D1DFF8FD-B0AA-4394-AAFC-8E37D2180F65}"/>
          </ac:picMkLst>
        </pc:picChg>
        <pc:picChg chg="mod topLvl">
          <ac:chgData name="Bariakor Nareen Lyngskor [Chillibreeze]" userId="afc49c03-9956-454b-b8f5-442afa158c47" providerId="ADAL" clId="{749D93D4-7A22-484C-8866-34D979592CF1}" dt="2020-07-13T10:39:49.166" v="888" actId="164"/>
          <ac:picMkLst>
            <pc:docMk/>
            <pc:sldMk cId="17080420" sldId="1884"/>
            <ac:picMk id="74" creationId="{8D7D74F3-D66C-403F-8FB1-9B7FD1AB0400}"/>
          </ac:picMkLst>
        </pc:picChg>
        <pc:picChg chg="mod topLvl">
          <ac:chgData name="Bariakor Nareen Lyngskor [Chillibreeze]" userId="afc49c03-9956-454b-b8f5-442afa158c47" providerId="ADAL" clId="{749D93D4-7A22-484C-8866-34D979592CF1}" dt="2020-07-13T10:39:44.824" v="887" actId="164"/>
          <ac:picMkLst>
            <pc:docMk/>
            <pc:sldMk cId="17080420" sldId="1884"/>
            <ac:picMk id="78" creationId="{4EF7A91C-5C7A-4464-8E50-3B1B23A0C3C2}"/>
          </ac:picMkLst>
        </pc:picChg>
        <pc:picChg chg="add mod">
          <ac:chgData name="Bariakor Nareen Lyngskor [Chillibreeze]" userId="afc49c03-9956-454b-b8f5-442afa158c47" providerId="ADAL" clId="{749D93D4-7A22-484C-8866-34D979592CF1}" dt="2020-07-13T10:40:04.336" v="893"/>
          <ac:picMkLst>
            <pc:docMk/>
            <pc:sldMk cId="17080420" sldId="1884"/>
            <ac:picMk id="81" creationId="{121D36FC-20B9-4E10-A067-BA4A5E58BE0F}"/>
          </ac:picMkLst>
        </pc:picChg>
        <pc:picChg chg="mod">
          <ac:chgData name="Bariakor Nareen Lyngskor [Chillibreeze]" userId="afc49c03-9956-454b-b8f5-442afa158c47" providerId="ADAL" clId="{749D93D4-7A22-484C-8866-34D979592CF1}" dt="2020-07-13T10:40:09.178" v="897"/>
          <ac:picMkLst>
            <pc:docMk/>
            <pc:sldMk cId="17080420" sldId="1884"/>
            <ac:picMk id="85" creationId="{CD4F3997-1E17-460D-8416-ADD8B22E13EA}"/>
          </ac:picMkLst>
        </pc:picChg>
        <pc:picChg chg="mod">
          <ac:chgData name="Bariakor Nareen Lyngskor [Chillibreeze]" userId="afc49c03-9956-454b-b8f5-442afa158c47" providerId="ADAL" clId="{749D93D4-7A22-484C-8866-34D979592CF1}" dt="2020-07-13T10:40:10.855" v="899"/>
          <ac:picMkLst>
            <pc:docMk/>
            <pc:sldMk cId="17080420" sldId="1884"/>
            <ac:picMk id="89" creationId="{52C0F6A2-4935-44AE-B164-248A9765A048}"/>
          </ac:picMkLst>
        </pc:picChg>
        <pc:picChg chg="mod">
          <ac:chgData name="Bariakor Nareen Lyngskor [Chillibreeze]" userId="afc49c03-9956-454b-b8f5-442afa158c47" providerId="ADAL" clId="{749D93D4-7A22-484C-8866-34D979592CF1}" dt="2020-07-13T10:40:12.568" v="901"/>
          <ac:picMkLst>
            <pc:docMk/>
            <pc:sldMk cId="17080420" sldId="1884"/>
            <ac:picMk id="93" creationId="{4AF1ECD4-122E-4409-A489-BBB52B21BA89}"/>
          </ac:picMkLst>
        </pc:picChg>
        <pc:picChg chg="mod">
          <ac:chgData name="Bariakor Nareen Lyngskor [Chillibreeze]" userId="afc49c03-9956-454b-b8f5-442afa158c47" providerId="ADAL" clId="{749D93D4-7A22-484C-8866-34D979592CF1}" dt="2020-07-13T10:40:14.298" v="903"/>
          <ac:picMkLst>
            <pc:docMk/>
            <pc:sldMk cId="17080420" sldId="1884"/>
            <ac:picMk id="97" creationId="{5D8704B5-859F-4C77-B1A7-EDD61921971D}"/>
          </ac:picMkLst>
        </pc:picChg>
        <pc:picChg chg="mod">
          <ac:chgData name="Bariakor Nareen Lyngskor [Chillibreeze]" userId="afc49c03-9956-454b-b8f5-442afa158c47" providerId="ADAL" clId="{749D93D4-7A22-484C-8866-34D979592CF1}" dt="2020-07-13T10:40:16.121" v="905"/>
          <ac:picMkLst>
            <pc:docMk/>
            <pc:sldMk cId="17080420" sldId="1884"/>
            <ac:picMk id="101" creationId="{27AAEE38-AD0C-47DE-8131-D1637A0DA08C}"/>
          </ac:picMkLst>
        </pc:picChg>
        <pc:picChg chg="mod">
          <ac:chgData name="Bariakor Nareen Lyngskor [Chillibreeze]" userId="afc49c03-9956-454b-b8f5-442afa158c47" providerId="ADAL" clId="{749D93D4-7A22-484C-8866-34D979592CF1}" dt="2020-07-13T10:40:53.491" v="907" actId="13244"/>
          <ac:picMkLst>
            <pc:docMk/>
            <pc:sldMk cId="17080420" sldId="1884"/>
            <ac:picMk id="102" creationId="{F9E93030-EA41-4A51-A114-A05A94D4A741}"/>
          </ac:picMkLst>
        </pc:picChg>
      </pc:sldChg>
      <pc:sldChg chg="addSp delSp modSp mod">
        <pc:chgData name="Bariakor Nareen Lyngskor [Chillibreeze]" userId="afc49c03-9956-454b-b8f5-442afa158c47" providerId="ADAL" clId="{749D93D4-7A22-484C-8866-34D979592CF1}" dt="2020-07-13T09:22:50.897" v="706" actId="962"/>
        <pc:sldMkLst>
          <pc:docMk/>
          <pc:sldMk cId="1993520954" sldId="1885"/>
        </pc:sldMkLst>
        <pc:spChg chg="mod ord">
          <ac:chgData name="Bariakor Nareen Lyngskor [Chillibreeze]" userId="afc49c03-9956-454b-b8f5-442afa158c47" providerId="ADAL" clId="{749D93D4-7A22-484C-8866-34D979592CF1}" dt="2020-07-13T09:22:30.730" v="695" actId="166"/>
          <ac:spMkLst>
            <pc:docMk/>
            <pc:sldMk cId="1993520954" sldId="1885"/>
            <ac:spMk id="2" creationId="{D0161B9C-B4A1-4E8B-BDD0-8D4B9DE9519A}"/>
          </ac:spMkLst>
        </pc:spChg>
        <pc:spChg chg="mod">
          <ac:chgData name="Bariakor Nareen Lyngskor [Chillibreeze]" userId="afc49c03-9956-454b-b8f5-442afa158c47" providerId="ADAL" clId="{749D93D4-7A22-484C-8866-34D979592CF1}" dt="2020-07-13T09:21:50.958" v="680"/>
          <ac:spMkLst>
            <pc:docMk/>
            <pc:sldMk cId="1993520954" sldId="1885"/>
            <ac:spMk id="12" creationId="{A90EC1FF-5D49-41C3-9D77-831E7FDD06C7}"/>
          </ac:spMkLst>
        </pc:spChg>
        <pc:spChg chg="mod">
          <ac:chgData name="Bariakor Nareen Lyngskor [Chillibreeze]" userId="afc49c03-9956-454b-b8f5-442afa158c47" providerId="ADAL" clId="{749D93D4-7A22-484C-8866-34D979592CF1}" dt="2020-07-13T09:21:50.958" v="680"/>
          <ac:spMkLst>
            <pc:docMk/>
            <pc:sldMk cId="1993520954" sldId="1885"/>
            <ac:spMk id="13" creationId="{E9823B43-63ED-4676-BCCC-61DC78FE6929}"/>
          </ac:spMkLst>
        </pc:spChg>
        <pc:spChg chg="mod">
          <ac:chgData name="Bariakor Nareen Lyngskor [Chillibreeze]" userId="afc49c03-9956-454b-b8f5-442afa158c47" providerId="ADAL" clId="{749D93D4-7A22-484C-8866-34D979592CF1}" dt="2020-07-13T09:21:48.534" v="662"/>
          <ac:spMkLst>
            <pc:docMk/>
            <pc:sldMk cId="1993520954" sldId="1885"/>
            <ac:spMk id="15" creationId="{7FBBC54C-30FA-41C8-93AC-5FE42C18C6DA}"/>
          </ac:spMkLst>
        </pc:spChg>
        <pc:spChg chg="mod">
          <ac:chgData name="Bariakor Nareen Lyngskor [Chillibreeze]" userId="afc49c03-9956-454b-b8f5-442afa158c47" providerId="ADAL" clId="{749D93D4-7A22-484C-8866-34D979592CF1}" dt="2020-07-13T09:21:48.534" v="662"/>
          <ac:spMkLst>
            <pc:docMk/>
            <pc:sldMk cId="1993520954" sldId="1885"/>
            <ac:spMk id="16" creationId="{4BD0909C-4667-40E3-9AD9-D5D8A3BD9EA1}"/>
          </ac:spMkLst>
        </pc:spChg>
        <pc:spChg chg="del mod topLvl">
          <ac:chgData name="Bariakor Nareen Lyngskor [Chillibreeze]" userId="afc49c03-9956-454b-b8f5-442afa158c47" providerId="ADAL" clId="{749D93D4-7A22-484C-8866-34D979592CF1}" dt="2020-07-13T09:22:40.509" v="698" actId="21"/>
          <ac:spMkLst>
            <pc:docMk/>
            <pc:sldMk cId="1993520954" sldId="1885"/>
            <ac:spMk id="21" creationId="{568DA296-E737-4237-98FA-65947A975989}"/>
          </ac:spMkLst>
        </pc:spChg>
        <pc:spChg chg="add mod">
          <ac:chgData name="Bariakor Nareen Lyngskor [Chillibreeze]" userId="afc49c03-9956-454b-b8f5-442afa158c47" providerId="ADAL" clId="{749D93D4-7A22-484C-8866-34D979592CF1}" dt="2020-07-13T09:22:40.918" v="699"/>
          <ac:spMkLst>
            <pc:docMk/>
            <pc:sldMk cId="1993520954" sldId="1885"/>
            <ac:spMk id="24" creationId="{CFFE6DB4-EA9A-428D-A24B-A172F90A7352}"/>
          </ac:spMkLst>
        </pc:spChg>
        <pc:spChg chg="add mod">
          <ac:chgData name="Bariakor Nareen Lyngskor [Chillibreeze]" userId="afc49c03-9956-454b-b8f5-442afa158c47" providerId="ADAL" clId="{749D93D4-7A22-484C-8866-34D979592CF1}" dt="2020-07-13T09:22:48.687" v="705"/>
          <ac:spMkLst>
            <pc:docMk/>
            <pc:sldMk cId="1993520954" sldId="1885"/>
            <ac:spMk id="27" creationId="{B304A9B1-6654-4FD0-9303-07485CC5DB47}"/>
          </ac:spMkLst>
        </pc:spChg>
        <pc:spChg chg="del mod topLvl">
          <ac:chgData name="Bariakor Nareen Lyngskor [Chillibreeze]" userId="afc49c03-9956-454b-b8f5-442afa158c47" providerId="ADAL" clId="{749D93D4-7A22-484C-8866-34D979592CF1}" dt="2020-07-13T09:22:48.017" v="704" actId="21"/>
          <ac:spMkLst>
            <pc:docMk/>
            <pc:sldMk cId="1993520954" sldId="1885"/>
            <ac:spMk id="28" creationId="{FCD09565-6F48-4B80-9744-5404732235E4}"/>
          </ac:spMkLst>
        </pc:spChg>
        <pc:grpChg chg="add del mod">
          <ac:chgData name="Bariakor Nareen Lyngskor [Chillibreeze]" userId="afc49c03-9956-454b-b8f5-442afa158c47" providerId="ADAL" clId="{749D93D4-7A22-484C-8866-34D979592CF1}" dt="2020-07-13T09:21:58.947" v="689" actId="478"/>
          <ac:grpSpMkLst>
            <pc:docMk/>
            <pc:sldMk cId="1993520954" sldId="1885"/>
            <ac:grpSpMk id="3" creationId="{7FBC0CB9-6175-43F4-B796-595290C51464}"/>
          </ac:grpSpMkLst>
        </pc:grpChg>
        <pc:grpChg chg="add del mod">
          <ac:chgData name="Bariakor Nareen Lyngskor [Chillibreeze]" userId="afc49c03-9956-454b-b8f5-442afa158c47" providerId="ADAL" clId="{749D93D4-7A22-484C-8866-34D979592CF1}" dt="2020-07-13T04:29:56.285" v="74" actId="165"/>
          <ac:grpSpMkLst>
            <pc:docMk/>
            <pc:sldMk cId="1993520954" sldId="1885"/>
            <ac:grpSpMk id="3" creationId="{8F7662AB-13C8-4597-82E2-80109ABAB26C}"/>
          </ac:grpSpMkLst>
        </pc:grpChg>
        <pc:grpChg chg="add del mod">
          <ac:chgData name="Bariakor Nareen Lyngskor [Chillibreeze]" userId="afc49c03-9956-454b-b8f5-442afa158c47" providerId="ADAL" clId="{749D93D4-7A22-484C-8866-34D979592CF1}" dt="2020-07-13T09:21:58.947" v="689" actId="478"/>
          <ac:grpSpMkLst>
            <pc:docMk/>
            <pc:sldMk cId="1993520954" sldId="1885"/>
            <ac:grpSpMk id="4" creationId="{CD4E74D8-9D5E-4F55-AA6F-27EEF7093727}"/>
          </ac:grpSpMkLst>
        </pc:grpChg>
        <pc:grpChg chg="del">
          <ac:chgData name="Bariakor Nareen Lyngskor [Chillibreeze]" userId="afc49c03-9956-454b-b8f5-442afa158c47" providerId="ADAL" clId="{749D93D4-7A22-484C-8866-34D979592CF1}" dt="2020-07-13T04:29:37.705" v="68" actId="165"/>
          <ac:grpSpMkLst>
            <pc:docMk/>
            <pc:sldMk cId="1993520954" sldId="1885"/>
            <ac:grpSpMk id="4" creationId="{FC5B7289-031F-43E4-AE46-FACD152C7984}"/>
          </ac:grpSpMkLst>
        </pc:grpChg>
        <pc:grpChg chg="del">
          <ac:chgData name="Bariakor Nareen Lyngskor [Chillibreeze]" userId="afc49c03-9956-454b-b8f5-442afa158c47" providerId="ADAL" clId="{749D93D4-7A22-484C-8866-34D979592CF1}" dt="2020-07-13T04:29:34.412" v="67" actId="165"/>
          <ac:grpSpMkLst>
            <pc:docMk/>
            <pc:sldMk cId="1993520954" sldId="1885"/>
            <ac:grpSpMk id="5" creationId="{51A2868C-7B9D-49B3-9B08-6AB02CACBAB3}"/>
          </ac:grpSpMkLst>
        </pc:grpChg>
        <pc:grpChg chg="add del mod">
          <ac:chgData name="Bariakor Nareen Lyngskor [Chillibreeze]" userId="afc49c03-9956-454b-b8f5-442afa158c47" providerId="ADAL" clId="{749D93D4-7A22-484C-8866-34D979592CF1}" dt="2020-07-13T04:29:56.285" v="74" actId="165"/>
          <ac:grpSpMkLst>
            <pc:docMk/>
            <pc:sldMk cId="1993520954" sldId="1885"/>
            <ac:grpSpMk id="6" creationId="{C77329ED-394D-4DEA-B6A3-DBC0B72D75B9}"/>
          </ac:grpSpMkLst>
        </pc:grpChg>
        <pc:grpChg chg="mod topLvl">
          <ac:chgData name="Bariakor Nareen Lyngskor [Chillibreeze]" userId="afc49c03-9956-454b-b8f5-442afa158c47" providerId="ADAL" clId="{749D93D4-7A22-484C-8866-34D979592CF1}" dt="2020-07-13T09:21:50.958" v="680"/>
          <ac:grpSpMkLst>
            <pc:docMk/>
            <pc:sldMk cId="1993520954" sldId="1885"/>
            <ac:grpSpMk id="11" creationId="{C854847A-DD00-4669-AF24-0D9F0AD863FE}"/>
          </ac:grpSpMkLst>
        </pc:grpChg>
        <pc:grpChg chg="mod topLvl">
          <ac:chgData name="Bariakor Nareen Lyngskor [Chillibreeze]" userId="afc49c03-9956-454b-b8f5-442afa158c47" providerId="ADAL" clId="{749D93D4-7A22-484C-8866-34D979592CF1}" dt="2020-07-13T09:21:48.534" v="662"/>
          <ac:grpSpMkLst>
            <pc:docMk/>
            <pc:sldMk cId="1993520954" sldId="1885"/>
            <ac:grpSpMk id="14" creationId="{4B6F758F-4C87-4FDD-AB85-D45FE044EF68}"/>
          </ac:grpSpMkLst>
        </pc:grpChg>
        <pc:picChg chg="del mod">
          <ac:chgData name="Bariakor Nareen Lyngskor [Chillibreeze]" userId="afc49c03-9956-454b-b8f5-442afa158c47" providerId="ADAL" clId="{749D93D4-7A22-484C-8866-34D979592CF1}" dt="2020-07-13T09:22:36.919" v="696" actId="21"/>
          <ac:picMkLst>
            <pc:docMk/>
            <pc:sldMk cId="1993520954" sldId="1885"/>
            <ac:picMk id="5" creationId="{1E9D605B-B5C2-4EBC-A3D1-21AB64870057}"/>
          </ac:picMkLst>
        </pc:picChg>
        <pc:picChg chg="del mod">
          <ac:chgData name="Bariakor Nareen Lyngskor [Chillibreeze]" userId="afc49c03-9956-454b-b8f5-442afa158c47" providerId="ADAL" clId="{749D93D4-7A22-484C-8866-34D979592CF1}" dt="2020-07-13T09:22:44.985" v="702" actId="21"/>
          <ac:picMkLst>
            <pc:docMk/>
            <pc:sldMk cId="1993520954" sldId="1885"/>
            <ac:picMk id="6" creationId="{91B5E6EE-862C-4F7A-BD81-70FFD58A278F}"/>
          </ac:picMkLst>
        </pc:picChg>
        <pc:picChg chg="mod topLvl">
          <ac:chgData name="Bariakor Nareen Lyngskor [Chillibreeze]" userId="afc49c03-9956-454b-b8f5-442afa158c47" providerId="ADAL" clId="{749D93D4-7A22-484C-8866-34D979592CF1}" dt="2020-07-13T09:21:48.534" v="662"/>
          <ac:picMkLst>
            <pc:docMk/>
            <pc:sldMk cId="1993520954" sldId="1885"/>
            <ac:picMk id="17" creationId="{DF6A1A13-4608-49FF-9DFB-09FAEAEBA8BD}"/>
          </ac:picMkLst>
        </pc:picChg>
        <pc:picChg chg="mod topLvl">
          <ac:chgData name="Bariakor Nareen Lyngskor [Chillibreeze]" userId="afc49c03-9956-454b-b8f5-442afa158c47" providerId="ADAL" clId="{749D93D4-7A22-484C-8866-34D979592CF1}" dt="2020-07-13T09:21:50.958" v="680"/>
          <ac:picMkLst>
            <pc:docMk/>
            <pc:sldMk cId="1993520954" sldId="1885"/>
            <ac:picMk id="18" creationId="{39A6434E-67A9-4DCD-BCA8-E68F0DDB0B0B}"/>
          </ac:picMkLst>
        </pc:picChg>
        <pc:picChg chg="add del mod">
          <ac:chgData name="Bariakor Nareen Lyngskor [Chillibreeze]" userId="afc49c03-9956-454b-b8f5-442afa158c47" providerId="ADAL" clId="{749D93D4-7A22-484C-8866-34D979592CF1}" dt="2020-07-13T09:22:22.927" v="694" actId="478"/>
          <ac:picMkLst>
            <pc:docMk/>
            <pc:sldMk cId="1993520954" sldId="1885"/>
            <ac:picMk id="20" creationId="{DF987B62-1EF7-4EDA-9054-F6701EA98862}"/>
          </ac:picMkLst>
        </pc:picChg>
        <pc:picChg chg="add del mod">
          <ac:chgData name="Bariakor Nareen Lyngskor [Chillibreeze]" userId="afc49c03-9956-454b-b8f5-442afa158c47" providerId="ADAL" clId="{749D93D4-7A22-484C-8866-34D979592CF1}" dt="2020-07-13T09:22:22.927" v="694" actId="478"/>
          <ac:picMkLst>
            <pc:docMk/>
            <pc:sldMk cId="1993520954" sldId="1885"/>
            <ac:picMk id="22" creationId="{13116F57-9857-4595-8C24-A3D430F94A24}"/>
          </ac:picMkLst>
        </pc:picChg>
        <pc:picChg chg="add mod">
          <ac:chgData name="Bariakor Nareen Lyngskor [Chillibreeze]" userId="afc49c03-9956-454b-b8f5-442afa158c47" providerId="ADAL" clId="{749D93D4-7A22-484C-8866-34D979592CF1}" dt="2020-07-13T09:22:37.538" v="697"/>
          <ac:picMkLst>
            <pc:docMk/>
            <pc:sldMk cId="1993520954" sldId="1885"/>
            <ac:picMk id="23" creationId="{64A292F6-87F1-4B67-9B27-56FF66DFF2D3}"/>
          </ac:picMkLst>
        </pc:picChg>
        <pc:picChg chg="add mod">
          <ac:chgData name="Bariakor Nareen Lyngskor [Chillibreeze]" userId="afc49c03-9956-454b-b8f5-442afa158c47" providerId="ADAL" clId="{749D93D4-7A22-484C-8866-34D979592CF1}" dt="2020-07-13T09:22:45.807" v="703"/>
          <ac:picMkLst>
            <pc:docMk/>
            <pc:sldMk cId="1993520954" sldId="1885"/>
            <ac:picMk id="26" creationId="{E277E80E-01D1-441D-8784-3842A6F54BE0}"/>
          </ac:picMkLst>
        </pc:picChg>
        <pc:cxnChg chg="del">
          <ac:chgData name="Bariakor Nareen Lyngskor [Chillibreeze]" userId="afc49c03-9956-454b-b8f5-442afa158c47" providerId="ADAL" clId="{749D93D4-7A22-484C-8866-34D979592CF1}" dt="2020-07-13T09:22:42.512" v="700" actId="21"/>
          <ac:cxnSpMkLst>
            <pc:docMk/>
            <pc:sldMk cId="1993520954" sldId="1885"/>
            <ac:cxnSpMk id="19" creationId="{56FA493A-5586-4E01-9BBA-CF0C6FC842C1}"/>
          </ac:cxnSpMkLst>
        </pc:cxnChg>
        <pc:cxnChg chg="add mod">
          <ac:chgData name="Bariakor Nareen Lyngskor [Chillibreeze]" userId="afc49c03-9956-454b-b8f5-442afa158c47" providerId="ADAL" clId="{749D93D4-7A22-484C-8866-34D979592CF1}" dt="2020-07-13T09:22:50.897" v="706" actId="962"/>
          <ac:cxnSpMkLst>
            <pc:docMk/>
            <pc:sldMk cId="1993520954" sldId="1885"/>
            <ac:cxnSpMk id="25" creationId="{EEC49A74-8147-45CD-8E6E-BE1C67BBA266}"/>
          </ac:cxnSpMkLst>
        </pc:cxnChg>
      </pc:sldChg>
      <pc:sldChg chg="addSp delSp modSp mod">
        <pc:chgData name="Bariakor Nareen Lyngskor [Chillibreeze]" userId="afc49c03-9956-454b-b8f5-442afa158c47" providerId="ADAL" clId="{749D93D4-7A22-484C-8866-34D979592CF1}" dt="2020-07-13T09:25:45.668" v="824" actId="962"/>
        <pc:sldMkLst>
          <pc:docMk/>
          <pc:sldMk cId="4214594067" sldId="1886"/>
        </pc:sldMkLst>
        <pc:spChg chg="ord">
          <ac:chgData name="Bariakor Nareen Lyngskor [Chillibreeze]" userId="afc49c03-9956-454b-b8f5-442afa158c47" providerId="ADAL" clId="{749D93D4-7A22-484C-8866-34D979592CF1}" dt="2020-07-13T09:25:01.897" v="797" actId="166"/>
          <ac:spMkLst>
            <pc:docMk/>
            <pc:sldMk cId="4214594067" sldId="1886"/>
            <ac:spMk id="2" creationId="{D0161B9C-B4A1-4E8B-BDD0-8D4B9DE9519A}"/>
          </ac:spMkLst>
        </pc:spChg>
        <pc:spChg chg="del">
          <ac:chgData name="Bariakor Nareen Lyngskor [Chillibreeze]" userId="afc49c03-9956-454b-b8f5-442afa158c47" providerId="ADAL" clId="{749D93D4-7A22-484C-8866-34D979592CF1}" dt="2020-07-13T09:25:10.947" v="802" actId="21"/>
          <ac:spMkLst>
            <pc:docMk/>
            <pc:sldMk cId="4214594067" sldId="1886"/>
            <ac:spMk id="3" creationId="{1989741A-693F-43CE-88F8-40DE3C2495C0}"/>
          </ac:spMkLst>
        </pc:spChg>
        <pc:spChg chg="del">
          <ac:chgData name="Bariakor Nareen Lyngskor [Chillibreeze]" userId="afc49c03-9956-454b-b8f5-442afa158c47" providerId="ADAL" clId="{749D93D4-7A22-484C-8866-34D979592CF1}" dt="2020-07-13T09:25:04.417" v="798" actId="21"/>
          <ac:spMkLst>
            <pc:docMk/>
            <pc:sldMk cId="4214594067" sldId="1886"/>
            <ac:spMk id="8" creationId="{E96A589A-F80B-4417-8B35-39C348B11D55}"/>
          </ac:spMkLst>
        </pc:spChg>
        <pc:spChg chg="mod">
          <ac:chgData name="Bariakor Nareen Lyngskor [Chillibreeze]" userId="afc49c03-9956-454b-b8f5-442afa158c47" providerId="ADAL" clId="{749D93D4-7A22-484C-8866-34D979592CF1}" dt="2020-07-13T09:24:29.942" v="742"/>
          <ac:spMkLst>
            <pc:docMk/>
            <pc:sldMk cId="4214594067" sldId="1886"/>
            <ac:spMk id="11" creationId="{B53DDE34-4CB9-4F1A-8587-4C763B1A283F}"/>
          </ac:spMkLst>
        </pc:spChg>
        <pc:spChg chg="mod">
          <ac:chgData name="Bariakor Nareen Lyngskor [Chillibreeze]" userId="afc49c03-9956-454b-b8f5-442afa158c47" providerId="ADAL" clId="{749D93D4-7A22-484C-8866-34D979592CF1}" dt="2020-07-13T09:24:29.942" v="742"/>
          <ac:spMkLst>
            <pc:docMk/>
            <pc:sldMk cId="4214594067" sldId="1886"/>
            <ac:spMk id="12" creationId="{589B08EE-0B3E-4F2D-874A-430EFB485ACF}"/>
          </ac:spMkLst>
        </pc:spChg>
        <pc:spChg chg="mod">
          <ac:chgData name="Bariakor Nareen Lyngskor [Chillibreeze]" userId="afc49c03-9956-454b-b8f5-442afa158c47" providerId="ADAL" clId="{749D93D4-7A22-484C-8866-34D979592CF1}" dt="2020-07-13T09:24:27.537" v="724"/>
          <ac:spMkLst>
            <pc:docMk/>
            <pc:sldMk cId="4214594067" sldId="1886"/>
            <ac:spMk id="15" creationId="{7FBBC54C-30FA-41C8-93AC-5FE42C18C6DA}"/>
          </ac:spMkLst>
        </pc:spChg>
        <pc:spChg chg="mod">
          <ac:chgData name="Bariakor Nareen Lyngskor [Chillibreeze]" userId="afc49c03-9956-454b-b8f5-442afa158c47" providerId="ADAL" clId="{749D93D4-7A22-484C-8866-34D979592CF1}" dt="2020-07-13T09:24:27.537" v="724"/>
          <ac:spMkLst>
            <pc:docMk/>
            <pc:sldMk cId="4214594067" sldId="1886"/>
            <ac:spMk id="16" creationId="{4BD0909C-4667-40E3-9AD9-D5D8A3BD9EA1}"/>
          </ac:spMkLst>
        </pc:spChg>
        <pc:spChg chg="del">
          <ac:chgData name="Bariakor Nareen Lyngskor [Chillibreeze]" userId="afc49c03-9956-454b-b8f5-442afa158c47" providerId="ADAL" clId="{749D93D4-7A22-484C-8866-34D979592CF1}" dt="2020-07-13T09:25:17.107" v="808" actId="21"/>
          <ac:spMkLst>
            <pc:docMk/>
            <pc:sldMk cId="4214594067" sldId="1886"/>
            <ac:spMk id="17" creationId="{30C600A5-3068-46E7-9A94-F949D8F0FF5B}"/>
          </ac:spMkLst>
        </pc:spChg>
        <pc:spChg chg="mod">
          <ac:chgData name="Bariakor Nareen Lyngskor [Chillibreeze]" userId="afc49c03-9956-454b-b8f5-442afa158c47" providerId="ADAL" clId="{749D93D4-7A22-484C-8866-34D979592CF1}" dt="2020-07-13T09:24:32.895" v="760"/>
          <ac:spMkLst>
            <pc:docMk/>
            <pc:sldMk cId="4214594067" sldId="1886"/>
            <ac:spMk id="19" creationId="{BFE4E602-0969-449B-BCE3-51E20824807B}"/>
          </ac:spMkLst>
        </pc:spChg>
        <pc:spChg chg="mod">
          <ac:chgData name="Bariakor Nareen Lyngskor [Chillibreeze]" userId="afc49c03-9956-454b-b8f5-442afa158c47" providerId="ADAL" clId="{749D93D4-7A22-484C-8866-34D979592CF1}" dt="2020-07-13T09:24:32.895" v="760"/>
          <ac:spMkLst>
            <pc:docMk/>
            <pc:sldMk cId="4214594067" sldId="1886"/>
            <ac:spMk id="20" creationId="{FFADB245-8F66-4C34-984C-31A3EA18020A}"/>
          </ac:spMkLst>
        </pc:spChg>
        <pc:spChg chg="del">
          <ac:chgData name="Bariakor Nareen Lyngskor [Chillibreeze]" userId="afc49c03-9956-454b-b8f5-442afa158c47" providerId="ADAL" clId="{749D93D4-7A22-484C-8866-34D979592CF1}" dt="2020-07-13T09:25:33.110" v="822" actId="21"/>
          <ac:spMkLst>
            <pc:docMk/>
            <pc:sldMk cId="4214594067" sldId="1886"/>
            <ac:spMk id="21" creationId="{568DA296-E737-4237-98FA-65947A975989}"/>
          </ac:spMkLst>
        </pc:spChg>
        <pc:spChg chg="del">
          <ac:chgData name="Bariakor Nareen Lyngskor [Chillibreeze]" userId="afc49c03-9956-454b-b8f5-442afa158c47" providerId="ADAL" clId="{749D93D4-7A22-484C-8866-34D979592CF1}" dt="2020-07-13T09:25:23.851" v="814" actId="21"/>
          <ac:spMkLst>
            <pc:docMk/>
            <pc:sldMk cId="4214594067" sldId="1886"/>
            <ac:spMk id="23" creationId="{ECB7A654-4984-4062-85E4-65D5ADFCFE7F}"/>
          </ac:spMkLst>
        </pc:spChg>
        <pc:spChg chg="mod">
          <ac:chgData name="Bariakor Nareen Lyngskor [Chillibreeze]" userId="afc49c03-9956-454b-b8f5-442afa158c47" providerId="ADAL" clId="{749D93D4-7A22-484C-8866-34D979592CF1}" dt="2020-07-13T09:24:35.493" v="778"/>
          <ac:spMkLst>
            <pc:docMk/>
            <pc:sldMk cId="4214594067" sldId="1886"/>
            <ac:spMk id="25" creationId="{0123BF4A-D0D9-4F41-9F41-0050C9775A3B}"/>
          </ac:spMkLst>
        </pc:spChg>
        <pc:spChg chg="mod">
          <ac:chgData name="Bariakor Nareen Lyngskor [Chillibreeze]" userId="afc49c03-9956-454b-b8f5-442afa158c47" providerId="ADAL" clId="{749D93D4-7A22-484C-8866-34D979592CF1}" dt="2020-07-13T09:24:35.493" v="778"/>
          <ac:spMkLst>
            <pc:docMk/>
            <pc:sldMk cId="4214594067" sldId="1886"/>
            <ac:spMk id="26" creationId="{03ED31CF-812C-47EF-9DF1-11CC7BB5201B}"/>
          </ac:spMkLst>
        </pc:spChg>
        <pc:spChg chg="del">
          <ac:chgData name="Bariakor Nareen Lyngskor [Chillibreeze]" userId="afc49c03-9956-454b-b8f5-442afa158c47" providerId="ADAL" clId="{749D93D4-7A22-484C-8866-34D979592CF1}" dt="2020-07-13T09:25:31.400" v="820" actId="21"/>
          <ac:spMkLst>
            <pc:docMk/>
            <pc:sldMk cId="4214594067" sldId="1886"/>
            <ac:spMk id="28" creationId="{0C628B34-48F2-43B1-ADC6-BF2793752A76}"/>
          </ac:spMkLst>
        </pc:spChg>
        <pc:spChg chg="add mod">
          <ac:chgData name="Bariakor Nareen Lyngskor [Chillibreeze]" userId="afc49c03-9956-454b-b8f5-442afa158c47" providerId="ADAL" clId="{749D93D4-7A22-484C-8866-34D979592CF1}" dt="2020-07-13T09:25:04.837" v="799"/>
          <ac:spMkLst>
            <pc:docMk/>
            <pc:sldMk cId="4214594067" sldId="1886"/>
            <ac:spMk id="37" creationId="{666EAA4C-2CF8-4E2B-BD2C-8DF405830594}"/>
          </ac:spMkLst>
        </pc:spChg>
        <pc:spChg chg="add mod">
          <ac:chgData name="Bariakor Nareen Lyngskor [Chillibreeze]" userId="afc49c03-9956-454b-b8f5-442afa158c47" providerId="ADAL" clId="{749D93D4-7A22-484C-8866-34D979592CF1}" dt="2020-07-13T09:25:11.317" v="803"/>
          <ac:spMkLst>
            <pc:docMk/>
            <pc:sldMk cId="4214594067" sldId="1886"/>
            <ac:spMk id="39" creationId="{2D7EE88B-A370-4287-9AD2-2270CF90E522}"/>
          </ac:spMkLst>
        </pc:spChg>
        <pc:spChg chg="add mod">
          <ac:chgData name="Bariakor Nareen Lyngskor [Chillibreeze]" userId="afc49c03-9956-454b-b8f5-442afa158c47" providerId="ADAL" clId="{749D93D4-7A22-484C-8866-34D979592CF1}" dt="2020-07-13T09:25:17.527" v="809"/>
          <ac:spMkLst>
            <pc:docMk/>
            <pc:sldMk cId="4214594067" sldId="1886"/>
            <ac:spMk id="42" creationId="{F7F9FB10-54A7-42B4-B8FB-9997F1533C1C}"/>
          </ac:spMkLst>
        </pc:spChg>
        <pc:spChg chg="add mod">
          <ac:chgData name="Bariakor Nareen Lyngskor [Chillibreeze]" userId="afc49c03-9956-454b-b8f5-442afa158c47" providerId="ADAL" clId="{749D93D4-7A22-484C-8866-34D979592CF1}" dt="2020-07-13T09:25:24.217" v="815"/>
          <ac:spMkLst>
            <pc:docMk/>
            <pc:sldMk cId="4214594067" sldId="1886"/>
            <ac:spMk id="45" creationId="{B6119429-AAFB-4B06-8216-85EC70C67AF5}"/>
          </ac:spMkLst>
        </pc:spChg>
        <pc:spChg chg="add mod">
          <ac:chgData name="Bariakor Nareen Lyngskor [Chillibreeze]" userId="afc49c03-9956-454b-b8f5-442afa158c47" providerId="ADAL" clId="{749D93D4-7A22-484C-8866-34D979592CF1}" dt="2020-07-13T09:25:31.737" v="821"/>
          <ac:spMkLst>
            <pc:docMk/>
            <pc:sldMk cId="4214594067" sldId="1886"/>
            <ac:spMk id="48" creationId="{C56C3AC3-818B-4D76-A1D5-6E6C41D13730}"/>
          </ac:spMkLst>
        </pc:spChg>
        <pc:spChg chg="add mod">
          <ac:chgData name="Bariakor Nareen Lyngskor [Chillibreeze]" userId="afc49c03-9956-454b-b8f5-442afa158c47" providerId="ADAL" clId="{749D93D4-7A22-484C-8866-34D979592CF1}" dt="2020-07-13T09:25:33.430" v="823"/>
          <ac:spMkLst>
            <pc:docMk/>
            <pc:sldMk cId="4214594067" sldId="1886"/>
            <ac:spMk id="49" creationId="{AD22E837-EB04-4E9F-9849-D55BFE9D5A09}"/>
          </ac:spMkLst>
        </pc:spChg>
        <pc:grpChg chg="add del mod">
          <ac:chgData name="Bariakor Nareen Lyngskor [Chillibreeze]" userId="afc49c03-9956-454b-b8f5-442afa158c47" providerId="ADAL" clId="{749D93D4-7A22-484C-8866-34D979592CF1}" dt="2020-07-13T09:24:42.127" v="787" actId="478"/>
          <ac:grpSpMkLst>
            <pc:docMk/>
            <pc:sldMk cId="4214594067" sldId="1886"/>
            <ac:grpSpMk id="4" creationId="{193CD78E-C83C-4591-9FCD-289DE003F5B8}"/>
          </ac:grpSpMkLst>
        </pc:grpChg>
        <pc:grpChg chg="add del mod">
          <ac:chgData name="Bariakor Nareen Lyngskor [Chillibreeze]" userId="afc49c03-9956-454b-b8f5-442afa158c47" providerId="ADAL" clId="{749D93D4-7A22-484C-8866-34D979592CF1}" dt="2020-07-13T09:24:42.127" v="787" actId="478"/>
          <ac:grpSpMkLst>
            <pc:docMk/>
            <pc:sldMk cId="4214594067" sldId="1886"/>
            <ac:grpSpMk id="5" creationId="{64C33FEA-8CA4-42EF-9757-1519DBDC15B9}"/>
          </ac:grpSpMkLst>
        </pc:grpChg>
        <pc:grpChg chg="add del mod">
          <ac:chgData name="Bariakor Nareen Lyngskor [Chillibreeze]" userId="afc49c03-9956-454b-b8f5-442afa158c47" providerId="ADAL" clId="{749D93D4-7A22-484C-8866-34D979592CF1}" dt="2020-07-13T09:24:42.127" v="787" actId="478"/>
          <ac:grpSpMkLst>
            <pc:docMk/>
            <pc:sldMk cId="4214594067" sldId="1886"/>
            <ac:grpSpMk id="6" creationId="{F77DFDD5-80A6-41A4-8D84-32E8362D7C0C}"/>
          </ac:grpSpMkLst>
        </pc:grpChg>
        <pc:grpChg chg="add del mod">
          <ac:chgData name="Bariakor Nareen Lyngskor [Chillibreeze]" userId="afc49c03-9956-454b-b8f5-442afa158c47" providerId="ADAL" clId="{749D93D4-7A22-484C-8866-34D979592CF1}" dt="2020-07-13T09:24:42.127" v="787" actId="478"/>
          <ac:grpSpMkLst>
            <pc:docMk/>
            <pc:sldMk cId="4214594067" sldId="1886"/>
            <ac:grpSpMk id="9" creationId="{4D94FE15-E581-4C67-B182-C677E7D6BD19}"/>
          </ac:grpSpMkLst>
        </pc:grpChg>
        <pc:grpChg chg="mod">
          <ac:chgData name="Bariakor Nareen Lyngskor [Chillibreeze]" userId="afc49c03-9956-454b-b8f5-442afa158c47" providerId="ADAL" clId="{749D93D4-7A22-484C-8866-34D979592CF1}" dt="2020-07-13T09:24:29.942" v="742"/>
          <ac:grpSpMkLst>
            <pc:docMk/>
            <pc:sldMk cId="4214594067" sldId="1886"/>
            <ac:grpSpMk id="10" creationId="{36FEE66D-5DEB-4018-BAA3-21005E3B0041}"/>
          </ac:grpSpMkLst>
        </pc:grpChg>
        <pc:grpChg chg="mod">
          <ac:chgData name="Bariakor Nareen Lyngskor [Chillibreeze]" userId="afc49c03-9956-454b-b8f5-442afa158c47" providerId="ADAL" clId="{749D93D4-7A22-484C-8866-34D979592CF1}" dt="2020-07-13T09:24:27.537" v="724"/>
          <ac:grpSpMkLst>
            <pc:docMk/>
            <pc:sldMk cId="4214594067" sldId="1886"/>
            <ac:grpSpMk id="14" creationId="{4B6F758F-4C87-4FDD-AB85-D45FE044EF68}"/>
          </ac:grpSpMkLst>
        </pc:grpChg>
        <pc:grpChg chg="mod">
          <ac:chgData name="Bariakor Nareen Lyngskor [Chillibreeze]" userId="afc49c03-9956-454b-b8f5-442afa158c47" providerId="ADAL" clId="{749D93D4-7A22-484C-8866-34D979592CF1}" dt="2020-07-13T09:24:32.895" v="760"/>
          <ac:grpSpMkLst>
            <pc:docMk/>
            <pc:sldMk cId="4214594067" sldId="1886"/>
            <ac:grpSpMk id="18" creationId="{1CF3C1C7-A7F8-4A2C-B9BD-9B8E356C64FC}"/>
          </ac:grpSpMkLst>
        </pc:grpChg>
        <pc:grpChg chg="mod">
          <ac:chgData name="Bariakor Nareen Lyngskor [Chillibreeze]" userId="afc49c03-9956-454b-b8f5-442afa158c47" providerId="ADAL" clId="{749D93D4-7A22-484C-8866-34D979592CF1}" dt="2020-07-13T09:24:35.493" v="778"/>
          <ac:grpSpMkLst>
            <pc:docMk/>
            <pc:sldMk cId="4214594067" sldId="1886"/>
            <ac:grpSpMk id="24" creationId="{C9D17393-119A-4909-9F97-847CF612202E}"/>
          </ac:grpSpMkLst>
        </pc:grpChg>
        <pc:picChg chg="mod">
          <ac:chgData name="Bariakor Nareen Lyngskor [Chillibreeze]" userId="afc49c03-9956-454b-b8f5-442afa158c47" providerId="ADAL" clId="{749D93D4-7A22-484C-8866-34D979592CF1}" dt="2020-07-13T09:24:27.537" v="724"/>
          <ac:picMkLst>
            <pc:docMk/>
            <pc:sldMk cId="4214594067" sldId="1886"/>
            <ac:picMk id="7" creationId="{DD8AF82E-2D68-48DB-895F-7B74449AEFCE}"/>
          </ac:picMkLst>
        </pc:picChg>
        <pc:picChg chg="mod">
          <ac:chgData name="Bariakor Nareen Lyngskor [Chillibreeze]" userId="afc49c03-9956-454b-b8f5-442afa158c47" providerId="ADAL" clId="{749D93D4-7A22-484C-8866-34D979592CF1}" dt="2020-07-13T09:24:29.942" v="742"/>
          <ac:picMkLst>
            <pc:docMk/>
            <pc:sldMk cId="4214594067" sldId="1886"/>
            <ac:picMk id="13" creationId="{B903B358-2E73-4086-863C-8DEDBFD43CF0}"/>
          </ac:picMkLst>
        </pc:picChg>
        <pc:picChg chg="mod">
          <ac:chgData name="Bariakor Nareen Lyngskor [Chillibreeze]" userId="afc49c03-9956-454b-b8f5-442afa158c47" providerId="ADAL" clId="{749D93D4-7A22-484C-8866-34D979592CF1}" dt="2020-07-13T09:24:32.895" v="760"/>
          <ac:picMkLst>
            <pc:docMk/>
            <pc:sldMk cId="4214594067" sldId="1886"/>
            <ac:picMk id="22" creationId="{915A86F0-7799-45D4-8170-A786B748DDD1}"/>
          </ac:picMkLst>
        </pc:picChg>
        <pc:picChg chg="mod">
          <ac:chgData name="Bariakor Nareen Lyngskor [Chillibreeze]" userId="afc49c03-9956-454b-b8f5-442afa158c47" providerId="ADAL" clId="{749D93D4-7A22-484C-8866-34D979592CF1}" dt="2020-07-13T09:24:35.493" v="778"/>
          <ac:picMkLst>
            <pc:docMk/>
            <pc:sldMk cId="4214594067" sldId="1886"/>
            <ac:picMk id="27" creationId="{C3C58750-DAFA-44B4-A6FA-A5BE305D8839}"/>
          </ac:picMkLst>
        </pc:picChg>
        <pc:picChg chg="add del mod">
          <ac:chgData name="Bariakor Nareen Lyngskor [Chillibreeze]" userId="afc49c03-9956-454b-b8f5-442afa158c47" providerId="ADAL" clId="{749D93D4-7A22-484C-8866-34D979592CF1}" dt="2020-07-13T09:24:57.747" v="796" actId="478"/>
          <ac:picMkLst>
            <pc:docMk/>
            <pc:sldMk cId="4214594067" sldId="1886"/>
            <ac:picMk id="32" creationId="{D4083C9E-ACFD-4F7A-8A45-09F5A8C72BF9}"/>
          </ac:picMkLst>
        </pc:picChg>
        <pc:picChg chg="del mod">
          <ac:chgData name="Bariakor Nareen Lyngskor [Chillibreeze]" userId="afc49c03-9956-454b-b8f5-442afa158c47" providerId="ADAL" clId="{749D93D4-7A22-484C-8866-34D979592CF1}" dt="2020-07-13T09:25:14.207" v="806" actId="21"/>
          <ac:picMkLst>
            <pc:docMk/>
            <pc:sldMk cId="4214594067" sldId="1886"/>
            <ac:picMk id="33" creationId="{57716CD2-D22F-4EE9-AFBA-EDC6DE3BD7D0}"/>
          </ac:picMkLst>
        </pc:picChg>
        <pc:picChg chg="del mod">
          <ac:chgData name="Bariakor Nareen Lyngskor [Chillibreeze]" userId="afc49c03-9956-454b-b8f5-442afa158c47" providerId="ADAL" clId="{749D93D4-7A22-484C-8866-34D979592CF1}" dt="2020-07-13T09:25:07.918" v="800" actId="21"/>
          <ac:picMkLst>
            <pc:docMk/>
            <pc:sldMk cId="4214594067" sldId="1886"/>
            <ac:picMk id="34" creationId="{0BDA6FAB-6ED6-462B-A524-FB9B3F596BED}"/>
          </ac:picMkLst>
        </pc:picChg>
        <pc:picChg chg="del mod">
          <ac:chgData name="Bariakor Nareen Lyngskor [Chillibreeze]" userId="afc49c03-9956-454b-b8f5-442afa158c47" providerId="ADAL" clId="{749D93D4-7A22-484C-8866-34D979592CF1}" dt="2020-07-13T09:25:21.427" v="812" actId="21"/>
          <ac:picMkLst>
            <pc:docMk/>
            <pc:sldMk cId="4214594067" sldId="1886"/>
            <ac:picMk id="35" creationId="{67B3BE6C-C6A5-472E-9034-6467C041C7EF}"/>
          </ac:picMkLst>
        </pc:picChg>
        <pc:picChg chg="del mod">
          <ac:chgData name="Bariakor Nareen Lyngskor [Chillibreeze]" userId="afc49c03-9956-454b-b8f5-442afa158c47" providerId="ADAL" clId="{749D93D4-7A22-484C-8866-34D979592CF1}" dt="2020-07-13T09:25:28.717" v="818" actId="21"/>
          <ac:picMkLst>
            <pc:docMk/>
            <pc:sldMk cId="4214594067" sldId="1886"/>
            <ac:picMk id="36" creationId="{8BFE496C-E345-4DDC-8F9B-5D7826700E51}"/>
          </ac:picMkLst>
        </pc:picChg>
        <pc:picChg chg="add mod">
          <ac:chgData name="Bariakor Nareen Lyngskor [Chillibreeze]" userId="afc49c03-9956-454b-b8f5-442afa158c47" providerId="ADAL" clId="{749D93D4-7A22-484C-8866-34D979592CF1}" dt="2020-07-13T09:25:08.327" v="801"/>
          <ac:picMkLst>
            <pc:docMk/>
            <pc:sldMk cId="4214594067" sldId="1886"/>
            <ac:picMk id="38" creationId="{C63C808E-94EE-4A74-BCE7-E2B557641055}"/>
          </ac:picMkLst>
        </pc:picChg>
        <pc:picChg chg="add mod">
          <ac:chgData name="Bariakor Nareen Lyngskor [Chillibreeze]" userId="afc49c03-9956-454b-b8f5-442afa158c47" providerId="ADAL" clId="{749D93D4-7A22-484C-8866-34D979592CF1}" dt="2020-07-13T09:25:14.677" v="807"/>
          <ac:picMkLst>
            <pc:docMk/>
            <pc:sldMk cId="4214594067" sldId="1886"/>
            <ac:picMk id="41" creationId="{981B15C0-AEE1-40F0-A327-CAAA834DA440}"/>
          </ac:picMkLst>
        </pc:picChg>
        <pc:picChg chg="add mod">
          <ac:chgData name="Bariakor Nareen Lyngskor [Chillibreeze]" userId="afc49c03-9956-454b-b8f5-442afa158c47" providerId="ADAL" clId="{749D93D4-7A22-484C-8866-34D979592CF1}" dt="2020-07-13T09:25:21.907" v="813"/>
          <ac:picMkLst>
            <pc:docMk/>
            <pc:sldMk cId="4214594067" sldId="1886"/>
            <ac:picMk id="44" creationId="{3A4D301E-6A2B-41DA-8DB2-B88F3E55FB24}"/>
          </ac:picMkLst>
        </pc:picChg>
        <pc:picChg chg="add mod">
          <ac:chgData name="Bariakor Nareen Lyngskor [Chillibreeze]" userId="afc49c03-9956-454b-b8f5-442afa158c47" providerId="ADAL" clId="{749D93D4-7A22-484C-8866-34D979592CF1}" dt="2020-07-13T09:25:29.552" v="819"/>
          <ac:picMkLst>
            <pc:docMk/>
            <pc:sldMk cId="4214594067" sldId="1886"/>
            <ac:picMk id="47" creationId="{72DD3CB2-9843-47A7-8740-5AD375B2FACB}"/>
          </ac:picMkLst>
        </pc:picChg>
        <pc:cxnChg chg="del">
          <ac:chgData name="Bariakor Nareen Lyngskor [Chillibreeze]" userId="afc49c03-9956-454b-b8f5-442afa158c47" providerId="ADAL" clId="{749D93D4-7A22-484C-8866-34D979592CF1}" dt="2020-07-13T09:25:12.627" v="804" actId="21"/>
          <ac:cxnSpMkLst>
            <pc:docMk/>
            <pc:sldMk cId="4214594067" sldId="1886"/>
            <ac:cxnSpMk id="29" creationId="{0591749E-5C2A-42DD-81D9-ACD369B38B57}"/>
          </ac:cxnSpMkLst>
        </pc:cxnChg>
        <pc:cxnChg chg="del">
          <ac:chgData name="Bariakor Nareen Lyngskor [Chillibreeze]" userId="afc49c03-9956-454b-b8f5-442afa158c47" providerId="ADAL" clId="{749D93D4-7A22-484C-8866-34D979592CF1}" dt="2020-07-13T09:25:19.267" v="810" actId="21"/>
          <ac:cxnSpMkLst>
            <pc:docMk/>
            <pc:sldMk cId="4214594067" sldId="1886"/>
            <ac:cxnSpMk id="30" creationId="{DD84D068-A93B-456E-8084-EB2E514334B1}"/>
          </ac:cxnSpMkLst>
        </pc:cxnChg>
        <pc:cxnChg chg="del">
          <ac:chgData name="Bariakor Nareen Lyngskor [Chillibreeze]" userId="afc49c03-9956-454b-b8f5-442afa158c47" providerId="ADAL" clId="{749D93D4-7A22-484C-8866-34D979592CF1}" dt="2020-07-13T09:25:26.877" v="816" actId="21"/>
          <ac:cxnSpMkLst>
            <pc:docMk/>
            <pc:sldMk cId="4214594067" sldId="1886"/>
            <ac:cxnSpMk id="31" creationId="{E65C299E-0B85-4D33-BFAC-507513426B3B}"/>
          </ac:cxnSpMkLst>
        </pc:cxnChg>
        <pc:cxnChg chg="add mod">
          <ac:chgData name="Bariakor Nareen Lyngskor [Chillibreeze]" userId="afc49c03-9956-454b-b8f5-442afa158c47" providerId="ADAL" clId="{749D93D4-7A22-484C-8866-34D979592CF1}" dt="2020-07-13T09:25:45.668" v="824" actId="962"/>
          <ac:cxnSpMkLst>
            <pc:docMk/>
            <pc:sldMk cId="4214594067" sldId="1886"/>
            <ac:cxnSpMk id="40" creationId="{AD5989CD-A7D2-4D8E-A4A5-0739C14113A6}"/>
          </ac:cxnSpMkLst>
        </pc:cxnChg>
        <pc:cxnChg chg="add mod">
          <ac:chgData name="Bariakor Nareen Lyngskor [Chillibreeze]" userId="afc49c03-9956-454b-b8f5-442afa158c47" providerId="ADAL" clId="{749D93D4-7A22-484C-8866-34D979592CF1}" dt="2020-07-13T09:25:45.668" v="824" actId="962"/>
          <ac:cxnSpMkLst>
            <pc:docMk/>
            <pc:sldMk cId="4214594067" sldId="1886"/>
            <ac:cxnSpMk id="43" creationId="{45F0EEB0-B917-441A-9177-BFD821520B9E}"/>
          </ac:cxnSpMkLst>
        </pc:cxnChg>
        <pc:cxnChg chg="add mod">
          <ac:chgData name="Bariakor Nareen Lyngskor [Chillibreeze]" userId="afc49c03-9956-454b-b8f5-442afa158c47" providerId="ADAL" clId="{749D93D4-7A22-484C-8866-34D979592CF1}" dt="2020-07-13T09:25:45.668" v="824" actId="962"/>
          <ac:cxnSpMkLst>
            <pc:docMk/>
            <pc:sldMk cId="4214594067" sldId="1886"/>
            <ac:cxnSpMk id="46" creationId="{9FACE75B-9CBC-4F6F-AAB7-FF2E9835AEAA}"/>
          </ac:cxnSpMkLst>
        </pc:cxnChg>
      </pc:sldChg>
      <pc:sldChg chg="modSp">
        <pc:chgData name="Bariakor Nareen Lyngskor [Chillibreeze]" userId="afc49c03-9956-454b-b8f5-442afa158c47" providerId="ADAL" clId="{749D93D4-7A22-484C-8866-34D979592CF1}" dt="2020-07-13T04:16:44.936" v="2"/>
        <pc:sldMkLst>
          <pc:docMk/>
          <pc:sldMk cId="3678033795" sldId="1887"/>
        </pc:sldMkLst>
        <pc:spChg chg="mod">
          <ac:chgData name="Bariakor Nareen Lyngskor [Chillibreeze]" userId="afc49c03-9956-454b-b8f5-442afa158c47" providerId="ADAL" clId="{749D93D4-7A22-484C-8866-34D979592CF1}" dt="2020-07-13T04:16:44.936" v="2"/>
          <ac:spMkLst>
            <pc:docMk/>
            <pc:sldMk cId="3678033795" sldId="1887"/>
            <ac:spMk id="2" creationId="{544A83E9-9D3F-4D27-92C5-3271240ED3D2}"/>
          </ac:spMkLst>
        </pc:spChg>
      </pc:sldChg>
      <pc:sldChg chg="addSp delSp modSp mod">
        <pc:chgData name="Bariakor Nareen Lyngskor [Chillibreeze]" userId="afc49c03-9956-454b-b8f5-442afa158c47" providerId="ADAL" clId="{749D93D4-7A22-484C-8866-34D979592CF1}" dt="2020-07-13T10:46:55.135" v="936"/>
        <pc:sldMkLst>
          <pc:docMk/>
          <pc:sldMk cId="971097003" sldId="1888"/>
        </pc:sldMkLst>
        <pc:spChg chg="del mod">
          <ac:chgData name="Bariakor Nareen Lyngskor [Chillibreeze]" userId="afc49c03-9956-454b-b8f5-442afa158c47" providerId="ADAL" clId="{749D93D4-7A22-484C-8866-34D979592CF1}" dt="2020-07-13T10:46:54.766" v="935" actId="21"/>
          <ac:spMkLst>
            <pc:docMk/>
            <pc:sldMk cId="971097003" sldId="1888"/>
            <ac:spMk id="2" creationId="{3C0D557A-9A1B-471A-BE57-1BC255472018}"/>
          </ac:spMkLst>
        </pc:spChg>
        <pc:spChg chg="mod ord">
          <ac:chgData name="Bariakor Nareen Lyngskor [Chillibreeze]" userId="afc49c03-9956-454b-b8f5-442afa158c47" providerId="ADAL" clId="{749D93D4-7A22-484C-8866-34D979592CF1}" dt="2020-07-13T10:46:52.664" v="934" actId="167"/>
          <ac:spMkLst>
            <pc:docMk/>
            <pc:sldMk cId="971097003" sldId="1888"/>
            <ac:spMk id="4" creationId="{C1E85028-50A0-4BD8-AD45-8251416A838A}"/>
          </ac:spMkLst>
        </pc:spChg>
        <pc:spChg chg="add mod">
          <ac:chgData name="Bariakor Nareen Lyngskor [Chillibreeze]" userId="afc49c03-9956-454b-b8f5-442afa158c47" providerId="ADAL" clId="{749D93D4-7A22-484C-8866-34D979592CF1}" dt="2020-07-13T10:46:55.135" v="936"/>
          <ac:spMkLst>
            <pc:docMk/>
            <pc:sldMk cId="971097003" sldId="1888"/>
            <ac:spMk id="5" creationId="{96496001-6647-4B65-92A4-2526859F9406}"/>
          </ac:spMkLst>
        </pc:spChg>
      </pc:sldChg>
      <pc:sldChg chg="addSp delSp modSp mod">
        <pc:chgData name="Bariakor Nareen Lyngskor [Chillibreeze]" userId="afc49c03-9956-454b-b8f5-442afa158c47" providerId="ADAL" clId="{749D93D4-7A22-484C-8866-34D979592CF1}" dt="2020-07-13T10:49:19.798" v="961" actId="164"/>
        <pc:sldMkLst>
          <pc:docMk/>
          <pc:sldMk cId="203375496" sldId="1889"/>
        </pc:sldMkLst>
        <pc:spChg chg="ord">
          <ac:chgData name="Bariakor Nareen Lyngskor [Chillibreeze]" userId="afc49c03-9956-454b-b8f5-442afa158c47" providerId="ADAL" clId="{749D93D4-7A22-484C-8866-34D979592CF1}" dt="2020-07-13T10:47:50.259" v="954" actId="167"/>
          <ac:spMkLst>
            <pc:docMk/>
            <pc:sldMk cId="203375496" sldId="1889"/>
            <ac:spMk id="3" creationId="{89F08587-21EF-49E8-A0C9-4271ED42548C}"/>
          </ac:spMkLst>
        </pc:spChg>
        <pc:spChg chg="del mod">
          <ac:chgData name="Bariakor Nareen Lyngskor [Chillibreeze]" userId="afc49c03-9956-454b-b8f5-442afa158c47" providerId="ADAL" clId="{749D93D4-7A22-484C-8866-34D979592CF1}" dt="2020-07-13T10:47:53.155" v="955" actId="21"/>
          <ac:spMkLst>
            <pc:docMk/>
            <pc:sldMk cId="203375496" sldId="1889"/>
            <ac:spMk id="4" creationId="{E33343BE-B444-4865-9C48-005947C4A8FD}"/>
          </ac:spMkLst>
        </pc:spChg>
        <pc:spChg chg="add mod">
          <ac:chgData name="Bariakor Nareen Lyngskor [Chillibreeze]" userId="afc49c03-9956-454b-b8f5-442afa158c47" providerId="ADAL" clId="{749D93D4-7A22-484C-8866-34D979592CF1}" dt="2020-07-13T10:47:53.873" v="956"/>
          <ac:spMkLst>
            <pc:docMk/>
            <pc:sldMk cId="203375496" sldId="1889"/>
            <ac:spMk id="25" creationId="{32D30712-F54B-4DF5-B25F-A14AC4B126B5}"/>
          </ac:spMkLst>
        </pc:spChg>
        <pc:spChg chg="mod">
          <ac:chgData name="Bariakor Nareen Lyngskor [Chillibreeze]" userId="afc49c03-9956-454b-b8f5-442afa158c47" providerId="ADAL" clId="{749D93D4-7A22-484C-8866-34D979592CF1}" dt="2020-07-13T10:47:57.191" v="958"/>
          <ac:spMkLst>
            <pc:docMk/>
            <pc:sldMk cId="203375496" sldId="1889"/>
            <ac:spMk id="28" creationId="{E5007E07-67E7-42D5-A529-0A1B292784DB}"/>
          </ac:spMkLst>
        </pc:spChg>
        <pc:spChg chg="mod">
          <ac:chgData name="Bariakor Nareen Lyngskor [Chillibreeze]" userId="afc49c03-9956-454b-b8f5-442afa158c47" providerId="ADAL" clId="{749D93D4-7A22-484C-8866-34D979592CF1}" dt="2020-07-13T10:47:57.191" v="958"/>
          <ac:spMkLst>
            <pc:docMk/>
            <pc:sldMk cId="203375496" sldId="1889"/>
            <ac:spMk id="37" creationId="{7720D54C-DCFF-4D63-BC6F-D0B8FA48892B}"/>
          </ac:spMkLst>
        </pc:spChg>
        <pc:spChg chg="mod">
          <ac:chgData name="Bariakor Nareen Lyngskor [Chillibreeze]" userId="afc49c03-9956-454b-b8f5-442afa158c47" providerId="ADAL" clId="{749D93D4-7A22-484C-8866-34D979592CF1}" dt="2020-07-13T10:47:57.191" v="958"/>
          <ac:spMkLst>
            <pc:docMk/>
            <pc:sldMk cId="203375496" sldId="1889"/>
            <ac:spMk id="38" creationId="{459D95BC-4136-4C4B-AC44-C66EA966C97C}"/>
          </ac:spMkLst>
        </pc:spChg>
        <pc:spChg chg="mod">
          <ac:chgData name="Bariakor Nareen Lyngskor [Chillibreeze]" userId="afc49c03-9956-454b-b8f5-442afa158c47" providerId="ADAL" clId="{749D93D4-7A22-484C-8866-34D979592CF1}" dt="2020-07-13T10:47:57.191" v="958"/>
          <ac:spMkLst>
            <pc:docMk/>
            <pc:sldMk cId="203375496" sldId="1889"/>
            <ac:spMk id="39" creationId="{979D754C-09FD-4723-9197-7BE81E88D2BB}"/>
          </ac:spMkLst>
        </pc:spChg>
        <pc:spChg chg="mod">
          <ac:chgData name="Bariakor Nareen Lyngskor [Chillibreeze]" userId="afc49c03-9956-454b-b8f5-442afa158c47" providerId="ADAL" clId="{749D93D4-7A22-484C-8866-34D979592CF1}" dt="2020-07-13T10:47:57.191" v="958"/>
          <ac:spMkLst>
            <pc:docMk/>
            <pc:sldMk cId="203375496" sldId="1889"/>
            <ac:spMk id="40" creationId="{46DCEDF9-E19A-4690-9CF0-D57349B21F09}"/>
          </ac:spMkLst>
        </pc:spChg>
        <pc:spChg chg="mod">
          <ac:chgData name="Bariakor Nareen Lyngskor [Chillibreeze]" userId="afc49c03-9956-454b-b8f5-442afa158c47" providerId="ADAL" clId="{749D93D4-7A22-484C-8866-34D979592CF1}" dt="2020-07-13T10:47:57.191" v="958"/>
          <ac:spMkLst>
            <pc:docMk/>
            <pc:sldMk cId="203375496" sldId="1889"/>
            <ac:spMk id="42" creationId="{5B2C91B7-35D9-44EC-A3DC-245F843A8F55}"/>
          </ac:spMkLst>
        </pc:spChg>
        <pc:spChg chg="mod">
          <ac:chgData name="Bariakor Nareen Lyngskor [Chillibreeze]" userId="afc49c03-9956-454b-b8f5-442afa158c47" providerId="ADAL" clId="{749D93D4-7A22-484C-8866-34D979592CF1}" dt="2020-07-13T10:47:57.191" v="958"/>
          <ac:spMkLst>
            <pc:docMk/>
            <pc:sldMk cId="203375496" sldId="1889"/>
            <ac:spMk id="43" creationId="{62A3FFF4-081F-4E30-8885-A362DB3A3A66}"/>
          </ac:spMkLst>
        </pc:spChg>
        <pc:spChg chg="mod">
          <ac:chgData name="Bariakor Nareen Lyngskor [Chillibreeze]" userId="afc49c03-9956-454b-b8f5-442afa158c47" providerId="ADAL" clId="{749D93D4-7A22-484C-8866-34D979592CF1}" dt="2020-07-13T10:47:57.191" v="958"/>
          <ac:spMkLst>
            <pc:docMk/>
            <pc:sldMk cId="203375496" sldId="1889"/>
            <ac:spMk id="44" creationId="{51688865-2C84-4883-8FF5-70401CFA4EB4}"/>
          </ac:spMkLst>
        </pc:spChg>
        <pc:spChg chg="mod">
          <ac:chgData name="Bariakor Nareen Lyngskor [Chillibreeze]" userId="afc49c03-9956-454b-b8f5-442afa158c47" providerId="ADAL" clId="{749D93D4-7A22-484C-8866-34D979592CF1}" dt="2020-07-13T10:47:57.191" v="958"/>
          <ac:spMkLst>
            <pc:docMk/>
            <pc:sldMk cId="203375496" sldId="1889"/>
            <ac:spMk id="45" creationId="{72000BAA-88C4-405D-9F37-AE87A09E3E35}"/>
          </ac:spMkLst>
        </pc:spChg>
        <pc:spChg chg="mod">
          <ac:chgData name="Bariakor Nareen Lyngskor [Chillibreeze]" userId="afc49c03-9956-454b-b8f5-442afa158c47" providerId="ADAL" clId="{749D93D4-7A22-484C-8866-34D979592CF1}" dt="2020-07-13T10:47:57.191" v="958"/>
          <ac:spMkLst>
            <pc:docMk/>
            <pc:sldMk cId="203375496" sldId="1889"/>
            <ac:spMk id="46" creationId="{8178FDBF-D006-479B-B1E4-7649FFA20290}"/>
          </ac:spMkLst>
        </pc:spChg>
        <pc:grpChg chg="add mod">
          <ac:chgData name="Bariakor Nareen Lyngskor [Chillibreeze]" userId="afc49c03-9956-454b-b8f5-442afa158c47" providerId="ADAL" clId="{749D93D4-7A22-484C-8866-34D979592CF1}" dt="2020-07-13T10:49:19.798" v="961" actId="164"/>
          <ac:grpSpMkLst>
            <pc:docMk/>
            <pc:sldMk cId="203375496" sldId="1889"/>
            <ac:grpSpMk id="2" creationId="{61169B53-AC93-4B57-A188-CD2AD3ABDB47}"/>
          </ac:grpSpMkLst>
        </pc:grpChg>
        <pc:grpChg chg="add mod">
          <ac:chgData name="Bariakor Nareen Lyngskor [Chillibreeze]" userId="afc49c03-9956-454b-b8f5-442afa158c47" providerId="ADAL" clId="{749D93D4-7A22-484C-8866-34D979592CF1}" dt="2020-07-13T10:49:19.798" v="961" actId="164"/>
          <ac:grpSpMkLst>
            <pc:docMk/>
            <pc:sldMk cId="203375496" sldId="1889"/>
            <ac:grpSpMk id="26" creationId="{D483873E-873C-4BFB-98DA-9E9C149586A7}"/>
          </ac:grpSpMkLst>
        </pc:grpChg>
        <pc:grpChg chg="mod">
          <ac:chgData name="Bariakor Nareen Lyngskor [Chillibreeze]" userId="afc49c03-9956-454b-b8f5-442afa158c47" providerId="ADAL" clId="{749D93D4-7A22-484C-8866-34D979592CF1}" dt="2020-07-13T10:47:57.191" v="958"/>
          <ac:grpSpMkLst>
            <pc:docMk/>
            <pc:sldMk cId="203375496" sldId="1889"/>
            <ac:grpSpMk id="27" creationId="{B0D8FF43-5693-434B-AF73-0FD50DA437A5}"/>
          </ac:grpSpMkLst>
        </pc:grpChg>
        <pc:grpChg chg="mod">
          <ac:chgData name="Bariakor Nareen Lyngskor [Chillibreeze]" userId="afc49c03-9956-454b-b8f5-442afa158c47" providerId="ADAL" clId="{749D93D4-7A22-484C-8866-34D979592CF1}" dt="2020-07-13T10:47:57.191" v="958"/>
          <ac:grpSpMkLst>
            <pc:docMk/>
            <pc:sldMk cId="203375496" sldId="1889"/>
            <ac:grpSpMk id="33" creationId="{ECD0C09C-5EC1-40E1-B5BA-37249C9E2400}"/>
          </ac:grpSpMkLst>
        </pc:grpChg>
        <pc:grpChg chg="mod">
          <ac:chgData name="Bariakor Nareen Lyngskor [Chillibreeze]" userId="afc49c03-9956-454b-b8f5-442afa158c47" providerId="ADAL" clId="{749D93D4-7A22-484C-8866-34D979592CF1}" dt="2020-07-13T10:47:57.191" v="958"/>
          <ac:grpSpMkLst>
            <pc:docMk/>
            <pc:sldMk cId="203375496" sldId="1889"/>
            <ac:grpSpMk id="41" creationId="{DBB253C0-8CE6-4B16-BF4F-470818D32C42}"/>
          </ac:grpSpMkLst>
        </pc:grpChg>
        <pc:grpChg chg="del">
          <ac:chgData name="Bariakor Nareen Lyngskor [Chillibreeze]" userId="afc49c03-9956-454b-b8f5-442afa158c47" providerId="ADAL" clId="{749D93D4-7A22-484C-8866-34D979592CF1}" dt="2020-07-13T10:47:56.413" v="957" actId="21"/>
          <ac:grpSpMkLst>
            <pc:docMk/>
            <pc:sldMk cId="203375496" sldId="1889"/>
            <ac:grpSpMk id="74" creationId="{59AC7016-25B0-48F4-AEB8-69ECA4F2F721}"/>
          </ac:grpSpMkLst>
        </pc:grpChg>
        <pc:picChg chg="mod">
          <ac:chgData name="Bariakor Nareen Lyngskor [Chillibreeze]" userId="afc49c03-9956-454b-b8f5-442afa158c47" providerId="ADAL" clId="{749D93D4-7A22-484C-8866-34D979592CF1}" dt="2020-07-13T10:47:57.191" v="958"/>
          <ac:picMkLst>
            <pc:docMk/>
            <pc:sldMk cId="203375496" sldId="1889"/>
            <ac:picMk id="29" creationId="{B69394E3-3B32-41FB-8ECC-987516D45804}"/>
          </ac:picMkLst>
        </pc:picChg>
        <pc:picChg chg="del mod">
          <ac:chgData name="Bariakor Nareen Lyngskor [Chillibreeze]" userId="afc49c03-9956-454b-b8f5-442afa158c47" providerId="ADAL" clId="{749D93D4-7A22-484C-8866-34D979592CF1}" dt="2020-07-13T10:48:00.752" v="959" actId="21"/>
          <ac:picMkLst>
            <pc:docMk/>
            <pc:sldMk cId="203375496" sldId="1889"/>
            <ac:picMk id="30" creationId="{3848FB09-09D9-43D6-B92B-D812DDE6C868}"/>
          </ac:picMkLst>
        </pc:picChg>
        <pc:picChg chg="mod">
          <ac:chgData name="Bariakor Nareen Lyngskor [Chillibreeze]" userId="afc49c03-9956-454b-b8f5-442afa158c47" providerId="ADAL" clId="{749D93D4-7A22-484C-8866-34D979592CF1}" dt="2020-07-13T10:47:57.191" v="958"/>
          <ac:picMkLst>
            <pc:docMk/>
            <pc:sldMk cId="203375496" sldId="1889"/>
            <ac:picMk id="31" creationId="{ADFBDD3E-2259-4386-91AC-42882F7DDB33}"/>
          </ac:picMkLst>
        </pc:picChg>
        <pc:picChg chg="mod">
          <ac:chgData name="Bariakor Nareen Lyngskor [Chillibreeze]" userId="afc49c03-9956-454b-b8f5-442afa158c47" providerId="ADAL" clId="{749D93D4-7A22-484C-8866-34D979592CF1}" dt="2020-07-13T10:47:57.191" v="958"/>
          <ac:picMkLst>
            <pc:docMk/>
            <pc:sldMk cId="203375496" sldId="1889"/>
            <ac:picMk id="32" creationId="{6A254E9E-6B7B-47F3-BE91-0714DB010D0D}"/>
          </ac:picMkLst>
        </pc:picChg>
        <pc:picChg chg="add mod">
          <ac:chgData name="Bariakor Nareen Lyngskor [Chillibreeze]" userId="afc49c03-9956-454b-b8f5-442afa158c47" providerId="ADAL" clId="{749D93D4-7A22-484C-8866-34D979592CF1}" dt="2020-07-13T10:49:19.798" v="961" actId="164"/>
          <ac:picMkLst>
            <pc:docMk/>
            <pc:sldMk cId="203375496" sldId="1889"/>
            <ac:picMk id="47" creationId="{B68D61BB-DD2D-4C4E-94BE-5DD8A12595E8}"/>
          </ac:picMkLst>
        </pc:picChg>
        <pc:cxnChg chg="mod">
          <ac:chgData name="Bariakor Nareen Lyngskor [Chillibreeze]" userId="afc49c03-9956-454b-b8f5-442afa158c47" providerId="ADAL" clId="{749D93D4-7A22-484C-8866-34D979592CF1}" dt="2020-07-13T10:47:57.191" v="958"/>
          <ac:cxnSpMkLst>
            <pc:docMk/>
            <pc:sldMk cId="203375496" sldId="1889"/>
            <ac:cxnSpMk id="34" creationId="{26C70D4F-3DA5-4305-A740-E4830C957786}"/>
          </ac:cxnSpMkLst>
        </pc:cxnChg>
        <pc:cxnChg chg="mod">
          <ac:chgData name="Bariakor Nareen Lyngskor [Chillibreeze]" userId="afc49c03-9956-454b-b8f5-442afa158c47" providerId="ADAL" clId="{749D93D4-7A22-484C-8866-34D979592CF1}" dt="2020-07-13T10:47:57.191" v="958"/>
          <ac:cxnSpMkLst>
            <pc:docMk/>
            <pc:sldMk cId="203375496" sldId="1889"/>
            <ac:cxnSpMk id="35" creationId="{D5240EF8-6BCA-4816-8E33-8A800D0EBED4}"/>
          </ac:cxnSpMkLst>
        </pc:cxnChg>
        <pc:cxnChg chg="mod">
          <ac:chgData name="Bariakor Nareen Lyngskor [Chillibreeze]" userId="afc49c03-9956-454b-b8f5-442afa158c47" providerId="ADAL" clId="{749D93D4-7A22-484C-8866-34D979592CF1}" dt="2020-07-13T10:47:57.191" v="958"/>
          <ac:cxnSpMkLst>
            <pc:docMk/>
            <pc:sldMk cId="203375496" sldId="1889"/>
            <ac:cxnSpMk id="36" creationId="{46EF35FE-A7C8-4B2C-A3AE-1DABA71820E4}"/>
          </ac:cxnSpMkLst>
        </pc:cxnChg>
      </pc:sldChg>
      <pc:sldChg chg="modSp mod">
        <pc:chgData name="Bariakor Nareen Lyngskor [Chillibreeze]" userId="afc49c03-9956-454b-b8f5-442afa158c47" providerId="ADAL" clId="{749D93D4-7A22-484C-8866-34D979592CF1}" dt="2020-07-13T10:50:09.836" v="1102" actId="299"/>
        <pc:sldMkLst>
          <pc:docMk/>
          <pc:sldMk cId="1032971652" sldId="1890"/>
        </pc:sldMkLst>
        <pc:spChg chg="ord">
          <ac:chgData name="Bariakor Nareen Lyngskor [Chillibreeze]" userId="afc49c03-9956-454b-b8f5-442afa158c47" providerId="ADAL" clId="{749D93D4-7A22-484C-8866-34D979592CF1}" dt="2020-07-13T10:49:43.506" v="962" actId="167"/>
          <ac:spMkLst>
            <pc:docMk/>
            <pc:sldMk cId="1032971652" sldId="1890"/>
            <ac:spMk id="3" creationId="{89F08587-21EF-49E8-A0C9-4271ED42548C}"/>
          </ac:spMkLst>
        </pc:spChg>
        <pc:spChg chg="mod">
          <ac:chgData name="Bariakor Nareen Lyngskor [Chillibreeze]" userId="afc49c03-9956-454b-b8f5-442afa158c47" providerId="ADAL" clId="{749D93D4-7A22-484C-8866-34D979592CF1}" dt="2020-07-13T10:50:09.836" v="1102" actId="299"/>
          <ac:spMkLst>
            <pc:docMk/>
            <pc:sldMk cId="1032971652" sldId="1890"/>
            <ac:spMk id="4" creationId="{E33343BE-B444-4865-9C48-005947C4A8FD}"/>
          </ac:spMkLst>
        </pc:spChg>
      </pc:sldChg>
      <pc:sldChg chg="addSp delSp modSp mod">
        <pc:chgData name="Bariakor Nareen Lyngskor [Chillibreeze]" userId="afc49c03-9956-454b-b8f5-442afa158c47" providerId="ADAL" clId="{749D93D4-7A22-484C-8866-34D979592CF1}" dt="2020-07-13T11:23:21.429" v="1574" actId="962"/>
        <pc:sldMkLst>
          <pc:docMk/>
          <pc:sldMk cId="2187304806" sldId="1892"/>
        </pc:sldMkLst>
        <pc:spChg chg="mod ord">
          <ac:chgData name="Bariakor Nareen Lyngskor [Chillibreeze]" userId="afc49c03-9956-454b-b8f5-442afa158c47" providerId="ADAL" clId="{749D93D4-7A22-484C-8866-34D979592CF1}" dt="2020-07-13T11:23:12.486" v="1569" actId="167"/>
          <ac:spMkLst>
            <pc:docMk/>
            <pc:sldMk cId="2187304806" sldId="1892"/>
            <ac:spMk id="2" creationId="{019ED378-0254-4998-B843-DB93BC18B2E1}"/>
          </ac:spMkLst>
        </pc:spChg>
        <pc:spChg chg="add del mod">
          <ac:chgData name="Bariakor Nareen Lyngskor [Chillibreeze]" userId="afc49c03-9956-454b-b8f5-442afa158c47" providerId="ADAL" clId="{749D93D4-7A22-484C-8866-34D979592CF1}" dt="2020-07-13T11:22:42.068" v="1565"/>
          <ac:spMkLst>
            <pc:docMk/>
            <pc:sldMk cId="2187304806" sldId="1892"/>
            <ac:spMk id="3" creationId="{93808E81-649B-4A00-978D-2E794A904120}"/>
          </ac:spMkLst>
        </pc:spChg>
        <pc:spChg chg="mod">
          <ac:chgData name="Bariakor Nareen Lyngskor [Chillibreeze]" userId="afc49c03-9956-454b-b8f5-442afa158c47" providerId="ADAL" clId="{749D93D4-7A22-484C-8866-34D979592CF1}" dt="2020-07-13T11:23:06.189" v="1568" actId="164"/>
          <ac:spMkLst>
            <pc:docMk/>
            <pc:sldMk cId="2187304806" sldId="1892"/>
            <ac:spMk id="4" creationId="{B3FDB2D1-77EC-4726-A6F2-46DA3B4C98F1}"/>
          </ac:spMkLst>
        </pc:spChg>
        <pc:spChg chg="mod">
          <ac:chgData name="Bariakor Nareen Lyngskor [Chillibreeze]" userId="afc49c03-9956-454b-b8f5-442afa158c47" providerId="ADAL" clId="{749D93D4-7A22-484C-8866-34D979592CF1}" dt="2020-07-13T11:22:59.716" v="1567" actId="164"/>
          <ac:spMkLst>
            <pc:docMk/>
            <pc:sldMk cId="2187304806" sldId="1892"/>
            <ac:spMk id="8" creationId="{3B2E3A0B-4A5B-4848-8786-5E25B3848944}"/>
          </ac:spMkLst>
        </pc:spChg>
        <pc:spChg chg="mod">
          <ac:chgData name="Bariakor Nareen Lyngskor [Chillibreeze]" userId="afc49c03-9956-454b-b8f5-442afa158c47" providerId="ADAL" clId="{749D93D4-7A22-484C-8866-34D979592CF1}" dt="2020-07-13T11:22:59.716" v="1567" actId="164"/>
          <ac:spMkLst>
            <pc:docMk/>
            <pc:sldMk cId="2187304806" sldId="1892"/>
            <ac:spMk id="9" creationId="{D653B371-611E-4A2C-9360-7D89FC30CD12}"/>
          </ac:spMkLst>
        </pc:spChg>
        <pc:spChg chg="mod">
          <ac:chgData name="Bariakor Nareen Lyngskor [Chillibreeze]" userId="afc49c03-9956-454b-b8f5-442afa158c47" providerId="ADAL" clId="{749D93D4-7A22-484C-8866-34D979592CF1}" dt="2020-07-13T11:22:59.716" v="1567" actId="164"/>
          <ac:spMkLst>
            <pc:docMk/>
            <pc:sldMk cId="2187304806" sldId="1892"/>
            <ac:spMk id="28" creationId="{7FE1E8CF-7540-40C0-8525-613EDD680231}"/>
          </ac:spMkLst>
        </pc:spChg>
        <pc:spChg chg="mod">
          <ac:chgData name="Bariakor Nareen Lyngskor [Chillibreeze]" userId="afc49c03-9956-454b-b8f5-442afa158c47" providerId="ADAL" clId="{749D93D4-7A22-484C-8866-34D979592CF1}" dt="2020-07-13T11:22:59.716" v="1567" actId="164"/>
          <ac:spMkLst>
            <pc:docMk/>
            <pc:sldMk cId="2187304806" sldId="1892"/>
            <ac:spMk id="32" creationId="{C35B38C3-3926-4F0C-8D3E-CED0B06056F9}"/>
          </ac:spMkLst>
        </pc:spChg>
        <pc:spChg chg="mod">
          <ac:chgData name="Bariakor Nareen Lyngskor [Chillibreeze]" userId="afc49c03-9956-454b-b8f5-442afa158c47" providerId="ADAL" clId="{749D93D4-7A22-484C-8866-34D979592CF1}" dt="2020-07-13T11:22:59.716" v="1567" actId="164"/>
          <ac:spMkLst>
            <pc:docMk/>
            <pc:sldMk cId="2187304806" sldId="1892"/>
            <ac:spMk id="36" creationId="{02294070-F5AC-409F-8548-C6F41764A574}"/>
          </ac:spMkLst>
        </pc:spChg>
        <pc:spChg chg="mod">
          <ac:chgData name="Bariakor Nareen Lyngskor [Chillibreeze]" userId="afc49c03-9956-454b-b8f5-442afa158c47" providerId="ADAL" clId="{749D93D4-7A22-484C-8866-34D979592CF1}" dt="2020-07-13T11:23:06.189" v="1568" actId="164"/>
          <ac:spMkLst>
            <pc:docMk/>
            <pc:sldMk cId="2187304806" sldId="1892"/>
            <ac:spMk id="39" creationId="{00DC8A28-B0BC-401A-8142-7C08754055D8}"/>
          </ac:spMkLst>
        </pc:spChg>
        <pc:spChg chg="mod">
          <ac:chgData name="Bariakor Nareen Lyngskor [Chillibreeze]" userId="afc49c03-9956-454b-b8f5-442afa158c47" providerId="ADAL" clId="{749D93D4-7A22-484C-8866-34D979592CF1}" dt="2020-07-13T11:23:06.189" v="1568" actId="164"/>
          <ac:spMkLst>
            <pc:docMk/>
            <pc:sldMk cId="2187304806" sldId="1892"/>
            <ac:spMk id="40" creationId="{6F68BE12-9E48-4A74-927D-8E6D2338CC18}"/>
          </ac:spMkLst>
        </pc:spChg>
        <pc:spChg chg="mod">
          <ac:chgData name="Bariakor Nareen Lyngskor [Chillibreeze]" userId="afc49c03-9956-454b-b8f5-442afa158c47" providerId="ADAL" clId="{749D93D4-7A22-484C-8866-34D979592CF1}" dt="2020-07-13T11:23:06.189" v="1568" actId="164"/>
          <ac:spMkLst>
            <pc:docMk/>
            <pc:sldMk cId="2187304806" sldId="1892"/>
            <ac:spMk id="41" creationId="{AF0D678E-6BAE-488B-8BE9-AE020A92153B}"/>
          </ac:spMkLst>
        </pc:spChg>
        <pc:spChg chg="mod">
          <ac:chgData name="Bariakor Nareen Lyngskor [Chillibreeze]" userId="afc49c03-9956-454b-b8f5-442afa158c47" providerId="ADAL" clId="{749D93D4-7A22-484C-8866-34D979592CF1}" dt="2020-07-13T11:23:06.189" v="1568" actId="164"/>
          <ac:spMkLst>
            <pc:docMk/>
            <pc:sldMk cId="2187304806" sldId="1892"/>
            <ac:spMk id="42" creationId="{5E2D23AA-F899-45E0-8F9E-D2EE9C8F26C6}"/>
          </ac:spMkLst>
        </pc:spChg>
        <pc:spChg chg="mod">
          <ac:chgData name="Bariakor Nareen Lyngskor [Chillibreeze]" userId="afc49c03-9956-454b-b8f5-442afa158c47" providerId="ADAL" clId="{749D93D4-7A22-484C-8866-34D979592CF1}" dt="2020-07-13T11:23:06.189" v="1568" actId="164"/>
          <ac:spMkLst>
            <pc:docMk/>
            <pc:sldMk cId="2187304806" sldId="1892"/>
            <ac:spMk id="49" creationId="{6AC9B309-8A5C-4707-825E-3CD99E598FA0}"/>
          </ac:spMkLst>
        </pc:spChg>
        <pc:spChg chg="mod">
          <ac:chgData name="Bariakor Nareen Lyngskor [Chillibreeze]" userId="afc49c03-9956-454b-b8f5-442afa158c47" providerId="ADAL" clId="{749D93D4-7A22-484C-8866-34D979592CF1}" dt="2020-07-13T11:23:06.189" v="1568" actId="164"/>
          <ac:spMkLst>
            <pc:docMk/>
            <pc:sldMk cId="2187304806" sldId="1892"/>
            <ac:spMk id="50" creationId="{3ABAB7EB-BD58-45C9-B99B-5A3BEF81DA5B}"/>
          </ac:spMkLst>
        </pc:spChg>
        <pc:spChg chg="mod">
          <ac:chgData name="Bariakor Nareen Lyngskor [Chillibreeze]" userId="afc49c03-9956-454b-b8f5-442afa158c47" providerId="ADAL" clId="{749D93D4-7A22-484C-8866-34D979592CF1}" dt="2020-07-13T11:23:06.189" v="1568" actId="164"/>
          <ac:spMkLst>
            <pc:docMk/>
            <pc:sldMk cId="2187304806" sldId="1892"/>
            <ac:spMk id="51" creationId="{EA6B8959-B6EC-4D8F-826D-AC51DC705CAB}"/>
          </ac:spMkLst>
        </pc:spChg>
        <pc:spChg chg="mod">
          <ac:chgData name="Bariakor Nareen Lyngskor [Chillibreeze]" userId="afc49c03-9956-454b-b8f5-442afa158c47" providerId="ADAL" clId="{749D93D4-7A22-484C-8866-34D979592CF1}" dt="2020-07-13T11:22:59.716" v="1567" actId="164"/>
          <ac:spMkLst>
            <pc:docMk/>
            <pc:sldMk cId="2187304806" sldId="1892"/>
            <ac:spMk id="57" creationId="{D0FB1BAC-1C32-4C89-8382-98D0E29118AA}"/>
          </ac:spMkLst>
        </pc:spChg>
        <pc:spChg chg="mod">
          <ac:chgData name="Bariakor Nareen Lyngskor [Chillibreeze]" userId="afc49c03-9956-454b-b8f5-442afa158c47" providerId="ADAL" clId="{749D93D4-7A22-484C-8866-34D979592CF1}" dt="2020-07-13T11:22:59.716" v="1567" actId="164"/>
          <ac:spMkLst>
            <pc:docMk/>
            <pc:sldMk cId="2187304806" sldId="1892"/>
            <ac:spMk id="58" creationId="{C66D2C2A-CBA7-476D-B344-F73C4FB3F60E}"/>
          </ac:spMkLst>
        </pc:spChg>
        <pc:spChg chg="mod">
          <ac:chgData name="Bariakor Nareen Lyngskor [Chillibreeze]" userId="afc49c03-9956-454b-b8f5-442afa158c47" providerId="ADAL" clId="{749D93D4-7A22-484C-8866-34D979592CF1}" dt="2020-07-13T11:22:59.716" v="1567" actId="164"/>
          <ac:spMkLst>
            <pc:docMk/>
            <pc:sldMk cId="2187304806" sldId="1892"/>
            <ac:spMk id="59" creationId="{42034E36-58EB-4665-B9E6-3610CB2351A8}"/>
          </ac:spMkLst>
        </pc:spChg>
        <pc:spChg chg="mod">
          <ac:chgData name="Bariakor Nareen Lyngskor [Chillibreeze]" userId="afc49c03-9956-454b-b8f5-442afa158c47" providerId="ADAL" clId="{749D93D4-7A22-484C-8866-34D979592CF1}" dt="2020-07-13T11:22:59.716" v="1567" actId="164"/>
          <ac:spMkLst>
            <pc:docMk/>
            <pc:sldMk cId="2187304806" sldId="1892"/>
            <ac:spMk id="60" creationId="{447A3964-7B46-489A-8A61-224B15BFE135}"/>
          </ac:spMkLst>
        </pc:spChg>
        <pc:spChg chg="mod">
          <ac:chgData name="Bariakor Nareen Lyngskor [Chillibreeze]" userId="afc49c03-9956-454b-b8f5-442afa158c47" providerId="ADAL" clId="{749D93D4-7A22-484C-8866-34D979592CF1}" dt="2020-07-13T11:22:59.716" v="1567" actId="164"/>
          <ac:spMkLst>
            <pc:docMk/>
            <pc:sldMk cId="2187304806" sldId="1892"/>
            <ac:spMk id="61" creationId="{FD284F9E-AE07-4886-81B3-368E0E3F21FF}"/>
          </ac:spMkLst>
        </pc:spChg>
        <pc:spChg chg="add mod">
          <ac:chgData name="Bariakor Nareen Lyngskor [Chillibreeze]" userId="afc49c03-9956-454b-b8f5-442afa158c47" providerId="ADAL" clId="{749D93D4-7A22-484C-8866-34D979592CF1}" dt="2020-07-13T11:23:21.429" v="1574" actId="962"/>
          <ac:spMkLst>
            <pc:docMk/>
            <pc:sldMk cId="2187304806" sldId="1892"/>
            <ac:spMk id="64" creationId="{02862B28-C05A-4205-9E73-73729C1B10FB}"/>
          </ac:spMkLst>
        </pc:spChg>
        <pc:spChg chg="mod">
          <ac:chgData name="Bariakor Nareen Lyngskor [Chillibreeze]" userId="afc49c03-9956-454b-b8f5-442afa158c47" providerId="ADAL" clId="{749D93D4-7A22-484C-8866-34D979592CF1}" dt="2020-07-13T11:23:06.189" v="1568" actId="164"/>
          <ac:spMkLst>
            <pc:docMk/>
            <pc:sldMk cId="2187304806" sldId="1892"/>
            <ac:spMk id="74" creationId="{5348DD92-0AF5-467B-98D7-391964F4F710}"/>
          </ac:spMkLst>
        </pc:spChg>
        <pc:spChg chg="mod">
          <ac:chgData name="Bariakor Nareen Lyngskor [Chillibreeze]" userId="afc49c03-9956-454b-b8f5-442afa158c47" providerId="ADAL" clId="{749D93D4-7A22-484C-8866-34D979592CF1}" dt="2020-07-13T11:23:06.189" v="1568" actId="164"/>
          <ac:spMkLst>
            <pc:docMk/>
            <pc:sldMk cId="2187304806" sldId="1892"/>
            <ac:spMk id="75" creationId="{D4B7A256-C4D9-4F0C-8272-8BB780EC370F}"/>
          </ac:spMkLst>
        </pc:spChg>
        <pc:spChg chg="mod">
          <ac:chgData name="Bariakor Nareen Lyngskor [Chillibreeze]" userId="afc49c03-9956-454b-b8f5-442afa158c47" providerId="ADAL" clId="{749D93D4-7A22-484C-8866-34D979592CF1}" dt="2020-07-13T11:23:06.189" v="1568" actId="164"/>
          <ac:spMkLst>
            <pc:docMk/>
            <pc:sldMk cId="2187304806" sldId="1892"/>
            <ac:spMk id="76" creationId="{DEF6E89B-ED2D-439E-BD4A-2FA5D191D951}"/>
          </ac:spMkLst>
        </pc:spChg>
        <pc:spChg chg="mod">
          <ac:chgData name="Bariakor Nareen Lyngskor [Chillibreeze]" userId="afc49c03-9956-454b-b8f5-442afa158c47" providerId="ADAL" clId="{749D93D4-7A22-484C-8866-34D979592CF1}" dt="2020-07-13T11:23:06.189" v="1568" actId="164"/>
          <ac:spMkLst>
            <pc:docMk/>
            <pc:sldMk cId="2187304806" sldId="1892"/>
            <ac:spMk id="77" creationId="{4A0F0726-392F-4FFF-8A40-3FD6998EF5CF}"/>
          </ac:spMkLst>
        </pc:spChg>
        <pc:spChg chg="mod">
          <ac:chgData name="Bariakor Nareen Lyngskor [Chillibreeze]" userId="afc49c03-9956-454b-b8f5-442afa158c47" providerId="ADAL" clId="{749D93D4-7A22-484C-8866-34D979592CF1}" dt="2020-07-13T11:23:06.189" v="1568" actId="164"/>
          <ac:spMkLst>
            <pc:docMk/>
            <pc:sldMk cId="2187304806" sldId="1892"/>
            <ac:spMk id="78" creationId="{98E47EAF-EB95-4D3C-8B56-8AF795DCCDE2}"/>
          </ac:spMkLst>
        </pc:spChg>
        <pc:spChg chg="mod">
          <ac:chgData name="Bariakor Nareen Lyngskor [Chillibreeze]" userId="afc49c03-9956-454b-b8f5-442afa158c47" providerId="ADAL" clId="{749D93D4-7A22-484C-8866-34D979592CF1}" dt="2020-07-13T11:23:06.189" v="1568" actId="164"/>
          <ac:spMkLst>
            <pc:docMk/>
            <pc:sldMk cId="2187304806" sldId="1892"/>
            <ac:spMk id="79" creationId="{50DD35DE-0413-4878-88F8-3BD9E5D8488F}"/>
          </ac:spMkLst>
        </pc:spChg>
        <pc:spChg chg="mod">
          <ac:chgData name="Bariakor Nareen Lyngskor [Chillibreeze]" userId="afc49c03-9956-454b-b8f5-442afa158c47" providerId="ADAL" clId="{749D93D4-7A22-484C-8866-34D979592CF1}" dt="2020-07-13T11:23:06.189" v="1568" actId="164"/>
          <ac:spMkLst>
            <pc:docMk/>
            <pc:sldMk cId="2187304806" sldId="1892"/>
            <ac:spMk id="80" creationId="{97773F67-0299-4F25-82E5-AAA163A1969E}"/>
          </ac:spMkLst>
        </pc:spChg>
        <pc:spChg chg="mod">
          <ac:chgData name="Bariakor Nareen Lyngskor [Chillibreeze]" userId="afc49c03-9956-454b-b8f5-442afa158c47" providerId="ADAL" clId="{749D93D4-7A22-484C-8866-34D979592CF1}" dt="2020-07-13T11:23:06.189" v="1568" actId="164"/>
          <ac:spMkLst>
            <pc:docMk/>
            <pc:sldMk cId="2187304806" sldId="1892"/>
            <ac:spMk id="81" creationId="{50A4B1F1-598D-401D-BDDA-6AFAA84A80BD}"/>
          </ac:spMkLst>
        </pc:spChg>
        <pc:spChg chg="mod">
          <ac:chgData name="Bariakor Nareen Lyngskor [Chillibreeze]" userId="afc49c03-9956-454b-b8f5-442afa158c47" providerId="ADAL" clId="{749D93D4-7A22-484C-8866-34D979592CF1}" dt="2020-07-13T11:23:06.189" v="1568" actId="164"/>
          <ac:spMkLst>
            <pc:docMk/>
            <pc:sldMk cId="2187304806" sldId="1892"/>
            <ac:spMk id="82" creationId="{84030CCF-D7D8-49C3-89A1-FF79979BDAFA}"/>
          </ac:spMkLst>
        </pc:spChg>
        <pc:spChg chg="mod">
          <ac:chgData name="Bariakor Nareen Lyngskor [Chillibreeze]" userId="afc49c03-9956-454b-b8f5-442afa158c47" providerId="ADAL" clId="{749D93D4-7A22-484C-8866-34D979592CF1}" dt="2020-07-13T11:23:06.189" v="1568" actId="164"/>
          <ac:spMkLst>
            <pc:docMk/>
            <pc:sldMk cId="2187304806" sldId="1892"/>
            <ac:spMk id="83" creationId="{4E7B164D-62C2-41B9-9D64-A17817A28483}"/>
          </ac:spMkLst>
        </pc:spChg>
        <pc:spChg chg="mod">
          <ac:chgData name="Bariakor Nareen Lyngskor [Chillibreeze]" userId="afc49c03-9956-454b-b8f5-442afa158c47" providerId="ADAL" clId="{749D93D4-7A22-484C-8866-34D979592CF1}" dt="2020-07-13T11:23:06.189" v="1568" actId="164"/>
          <ac:spMkLst>
            <pc:docMk/>
            <pc:sldMk cId="2187304806" sldId="1892"/>
            <ac:spMk id="85" creationId="{A0E21BA4-129A-458B-B409-6B1E25C12A0C}"/>
          </ac:spMkLst>
        </pc:spChg>
        <pc:spChg chg="mod">
          <ac:chgData name="Bariakor Nareen Lyngskor [Chillibreeze]" userId="afc49c03-9956-454b-b8f5-442afa158c47" providerId="ADAL" clId="{749D93D4-7A22-484C-8866-34D979592CF1}" dt="2020-07-13T11:23:06.189" v="1568" actId="164"/>
          <ac:spMkLst>
            <pc:docMk/>
            <pc:sldMk cId="2187304806" sldId="1892"/>
            <ac:spMk id="86" creationId="{DD9D04B8-7C82-4689-91B6-AFFF4A1DDDEE}"/>
          </ac:spMkLst>
        </pc:spChg>
        <pc:spChg chg="mod">
          <ac:chgData name="Bariakor Nareen Lyngskor [Chillibreeze]" userId="afc49c03-9956-454b-b8f5-442afa158c47" providerId="ADAL" clId="{749D93D4-7A22-484C-8866-34D979592CF1}" dt="2020-07-13T11:23:18.416" v="1573"/>
          <ac:spMkLst>
            <pc:docMk/>
            <pc:sldMk cId="2187304806" sldId="1892"/>
            <ac:spMk id="89" creationId="{2AF4EBF6-9CD7-4282-9C55-39F54A78A584}"/>
          </ac:spMkLst>
        </pc:spChg>
        <pc:spChg chg="mod">
          <ac:chgData name="Bariakor Nareen Lyngskor [Chillibreeze]" userId="afc49c03-9956-454b-b8f5-442afa158c47" providerId="ADAL" clId="{749D93D4-7A22-484C-8866-34D979592CF1}" dt="2020-07-13T11:23:18.416" v="1573"/>
          <ac:spMkLst>
            <pc:docMk/>
            <pc:sldMk cId="2187304806" sldId="1892"/>
            <ac:spMk id="90" creationId="{F1A946DA-9FF6-40B1-8B77-B402440E5E1D}"/>
          </ac:spMkLst>
        </pc:spChg>
        <pc:spChg chg="mod">
          <ac:chgData name="Bariakor Nareen Lyngskor [Chillibreeze]" userId="afc49c03-9956-454b-b8f5-442afa158c47" providerId="ADAL" clId="{749D93D4-7A22-484C-8866-34D979592CF1}" dt="2020-07-13T11:23:18.416" v="1573"/>
          <ac:spMkLst>
            <pc:docMk/>
            <pc:sldMk cId="2187304806" sldId="1892"/>
            <ac:spMk id="94" creationId="{A2476B02-8A6E-49A4-B792-FBD5CFFE24D6}"/>
          </ac:spMkLst>
        </pc:spChg>
        <pc:spChg chg="mod">
          <ac:chgData name="Bariakor Nareen Lyngskor [Chillibreeze]" userId="afc49c03-9956-454b-b8f5-442afa158c47" providerId="ADAL" clId="{749D93D4-7A22-484C-8866-34D979592CF1}" dt="2020-07-13T11:23:18.416" v="1573"/>
          <ac:spMkLst>
            <pc:docMk/>
            <pc:sldMk cId="2187304806" sldId="1892"/>
            <ac:spMk id="95" creationId="{78BF520D-079D-4C06-A76F-E2C9683625B7}"/>
          </ac:spMkLst>
        </pc:spChg>
        <pc:spChg chg="mod">
          <ac:chgData name="Bariakor Nareen Lyngskor [Chillibreeze]" userId="afc49c03-9956-454b-b8f5-442afa158c47" providerId="ADAL" clId="{749D93D4-7A22-484C-8866-34D979592CF1}" dt="2020-07-13T11:23:18.416" v="1573"/>
          <ac:spMkLst>
            <pc:docMk/>
            <pc:sldMk cId="2187304806" sldId="1892"/>
            <ac:spMk id="96" creationId="{BC9FD1BD-5E59-4B3C-ACA0-1272459AAC9A}"/>
          </ac:spMkLst>
        </pc:spChg>
        <pc:spChg chg="mod">
          <ac:chgData name="Bariakor Nareen Lyngskor [Chillibreeze]" userId="afc49c03-9956-454b-b8f5-442afa158c47" providerId="ADAL" clId="{749D93D4-7A22-484C-8866-34D979592CF1}" dt="2020-07-13T11:23:18.416" v="1573"/>
          <ac:spMkLst>
            <pc:docMk/>
            <pc:sldMk cId="2187304806" sldId="1892"/>
            <ac:spMk id="97" creationId="{BB48177C-6348-4BC9-929D-B76518C36DE6}"/>
          </ac:spMkLst>
        </pc:spChg>
        <pc:spChg chg="mod">
          <ac:chgData name="Bariakor Nareen Lyngskor [Chillibreeze]" userId="afc49c03-9956-454b-b8f5-442afa158c47" providerId="ADAL" clId="{749D93D4-7A22-484C-8866-34D979592CF1}" dt="2020-07-13T11:23:18.416" v="1573"/>
          <ac:spMkLst>
            <pc:docMk/>
            <pc:sldMk cId="2187304806" sldId="1892"/>
            <ac:spMk id="98" creationId="{83B56B55-D991-400B-9057-BB83C40B6C7A}"/>
          </ac:spMkLst>
        </pc:spChg>
        <pc:spChg chg="mod">
          <ac:chgData name="Bariakor Nareen Lyngskor [Chillibreeze]" userId="afc49c03-9956-454b-b8f5-442afa158c47" providerId="ADAL" clId="{749D93D4-7A22-484C-8866-34D979592CF1}" dt="2020-07-13T11:23:06.189" v="1568" actId="164"/>
          <ac:spMkLst>
            <pc:docMk/>
            <pc:sldMk cId="2187304806" sldId="1892"/>
            <ac:spMk id="99" creationId="{05D7A07E-65B5-4902-8F0C-3E2E731C1F6C}"/>
          </ac:spMkLst>
        </pc:spChg>
        <pc:spChg chg="mod">
          <ac:chgData name="Bariakor Nareen Lyngskor [Chillibreeze]" userId="afc49c03-9956-454b-b8f5-442afa158c47" providerId="ADAL" clId="{749D93D4-7A22-484C-8866-34D979592CF1}" dt="2020-07-13T11:23:18.416" v="1573"/>
          <ac:spMkLst>
            <pc:docMk/>
            <pc:sldMk cId="2187304806" sldId="1892"/>
            <ac:spMk id="100" creationId="{034CC6EE-20EF-4808-BACD-9D53FE94B9AA}"/>
          </ac:spMkLst>
        </pc:spChg>
        <pc:spChg chg="mod">
          <ac:chgData name="Bariakor Nareen Lyngskor [Chillibreeze]" userId="afc49c03-9956-454b-b8f5-442afa158c47" providerId="ADAL" clId="{749D93D4-7A22-484C-8866-34D979592CF1}" dt="2020-07-13T11:23:06.189" v="1568" actId="164"/>
          <ac:spMkLst>
            <pc:docMk/>
            <pc:sldMk cId="2187304806" sldId="1892"/>
            <ac:spMk id="102" creationId="{5E0C91BD-895B-49AA-AA5E-77C96DA2E3E4}"/>
          </ac:spMkLst>
        </pc:spChg>
        <pc:spChg chg="mod">
          <ac:chgData name="Bariakor Nareen Lyngskor [Chillibreeze]" userId="afc49c03-9956-454b-b8f5-442afa158c47" providerId="ADAL" clId="{749D93D4-7A22-484C-8866-34D979592CF1}" dt="2020-07-13T11:23:06.189" v="1568" actId="164"/>
          <ac:spMkLst>
            <pc:docMk/>
            <pc:sldMk cId="2187304806" sldId="1892"/>
            <ac:spMk id="103" creationId="{8AD2C113-570E-4794-BFD4-CE48706C61CB}"/>
          </ac:spMkLst>
        </pc:spChg>
        <pc:spChg chg="mod">
          <ac:chgData name="Bariakor Nareen Lyngskor [Chillibreeze]" userId="afc49c03-9956-454b-b8f5-442afa158c47" providerId="ADAL" clId="{749D93D4-7A22-484C-8866-34D979592CF1}" dt="2020-07-13T11:23:06.189" v="1568" actId="164"/>
          <ac:spMkLst>
            <pc:docMk/>
            <pc:sldMk cId="2187304806" sldId="1892"/>
            <ac:spMk id="104" creationId="{5B927965-294C-45CD-841E-FD2FCC283EBE}"/>
          </ac:spMkLst>
        </pc:spChg>
        <pc:spChg chg="mod">
          <ac:chgData name="Bariakor Nareen Lyngskor [Chillibreeze]" userId="afc49c03-9956-454b-b8f5-442afa158c47" providerId="ADAL" clId="{749D93D4-7A22-484C-8866-34D979592CF1}" dt="2020-07-13T11:23:18.416" v="1573"/>
          <ac:spMkLst>
            <pc:docMk/>
            <pc:sldMk cId="2187304806" sldId="1892"/>
            <ac:spMk id="115" creationId="{87E52381-5FB3-466C-B47B-A182EAA4D9F7}"/>
          </ac:spMkLst>
        </pc:spChg>
        <pc:spChg chg="mod">
          <ac:chgData name="Bariakor Nareen Lyngskor [Chillibreeze]" userId="afc49c03-9956-454b-b8f5-442afa158c47" providerId="ADAL" clId="{749D93D4-7A22-484C-8866-34D979592CF1}" dt="2020-07-13T11:23:18.416" v="1573"/>
          <ac:spMkLst>
            <pc:docMk/>
            <pc:sldMk cId="2187304806" sldId="1892"/>
            <ac:spMk id="116" creationId="{4CB72B61-F298-46C2-B26A-18C58DBFF151}"/>
          </ac:spMkLst>
        </pc:spChg>
        <pc:spChg chg="mod">
          <ac:chgData name="Bariakor Nareen Lyngskor [Chillibreeze]" userId="afc49c03-9956-454b-b8f5-442afa158c47" providerId="ADAL" clId="{749D93D4-7A22-484C-8866-34D979592CF1}" dt="2020-07-13T11:23:18.416" v="1573"/>
          <ac:spMkLst>
            <pc:docMk/>
            <pc:sldMk cId="2187304806" sldId="1892"/>
            <ac:spMk id="117" creationId="{C3BE5B01-7482-45C0-AF06-BCDCA4854FF9}"/>
          </ac:spMkLst>
        </pc:spChg>
        <pc:spChg chg="mod">
          <ac:chgData name="Bariakor Nareen Lyngskor [Chillibreeze]" userId="afc49c03-9956-454b-b8f5-442afa158c47" providerId="ADAL" clId="{749D93D4-7A22-484C-8866-34D979592CF1}" dt="2020-07-13T11:23:18.416" v="1573"/>
          <ac:spMkLst>
            <pc:docMk/>
            <pc:sldMk cId="2187304806" sldId="1892"/>
            <ac:spMk id="118" creationId="{8CE9C978-5A07-4EFD-A713-5FF8886EA822}"/>
          </ac:spMkLst>
        </pc:spChg>
        <pc:spChg chg="mod">
          <ac:chgData name="Bariakor Nareen Lyngskor [Chillibreeze]" userId="afc49c03-9956-454b-b8f5-442afa158c47" providerId="ADAL" clId="{749D93D4-7A22-484C-8866-34D979592CF1}" dt="2020-07-13T11:23:18.416" v="1573"/>
          <ac:spMkLst>
            <pc:docMk/>
            <pc:sldMk cId="2187304806" sldId="1892"/>
            <ac:spMk id="119" creationId="{3F3F9C17-62F8-483C-966B-14433226D857}"/>
          </ac:spMkLst>
        </pc:spChg>
        <pc:spChg chg="mod">
          <ac:chgData name="Bariakor Nareen Lyngskor [Chillibreeze]" userId="afc49c03-9956-454b-b8f5-442afa158c47" providerId="ADAL" clId="{749D93D4-7A22-484C-8866-34D979592CF1}" dt="2020-07-13T11:23:18.416" v="1573"/>
          <ac:spMkLst>
            <pc:docMk/>
            <pc:sldMk cId="2187304806" sldId="1892"/>
            <ac:spMk id="120" creationId="{3CC175FC-52F7-456D-93B2-A4881B693C9A}"/>
          </ac:spMkLst>
        </pc:spChg>
        <pc:spChg chg="mod">
          <ac:chgData name="Bariakor Nareen Lyngskor [Chillibreeze]" userId="afc49c03-9956-454b-b8f5-442afa158c47" providerId="ADAL" clId="{749D93D4-7A22-484C-8866-34D979592CF1}" dt="2020-07-13T11:23:18.416" v="1573"/>
          <ac:spMkLst>
            <pc:docMk/>
            <pc:sldMk cId="2187304806" sldId="1892"/>
            <ac:spMk id="121" creationId="{C3FA8371-4E49-40AB-9FBB-0FBF6D798671}"/>
          </ac:spMkLst>
        </pc:spChg>
        <pc:spChg chg="mod">
          <ac:chgData name="Bariakor Nareen Lyngskor [Chillibreeze]" userId="afc49c03-9956-454b-b8f5-442afa158c47" providerId="ADAL" clId="{749D93D4-7A22-484C-8866-34D979592CF1}" dt="2020-07-13T11:23:18.416" v="1573"/>
          <ac:spMkLst>
            <pc:docMk/>
            <pc:sldMk cId="2187304806" sldId="1892"/>
            <ac:spMk id="122" creationId="{85786444-4E84-4DCF-8E69-5243AF2D1729}"/>
          </ac:spMkLst>
        </pc:spChg>
        <pc:spChg chg="mod">
          <ac:chgData name="Bariakor Nareen Lyngskor [Chillibreeze]" userId="afc49c03-9956-454b-b8f5-442afa158c47" providerId="ADAL" clId="{749D93D4-7A22-484C-8866-34D979592CF1}" dt="2020-07-13T11:23:18.416" v="1573"/>
          <ac:spMkLst>
            <pc:docMk/>
            <pc:sldMk cId="2187304806" sldId="1892"/>
            <ac:spMk id="123" creationId="{D0DD5732-56D0-4C08-9D3B-F3FEE9D9C0D4}"/>
          </ac:spMkLst>
        </pc:spChg>
        <pc:spChg chg="mod">
          <ac:chgData name="Bariakor Nareen Lyngskor [Chillibreeze]" userId="afc49c03-9956-454b-b8f5-442afa158c47" providerId="ADAL" clId="{749D93D4-7A22-484C-8866-34D979592CF1}" dt="2020-07-13T11:23:18.416" v="1573"/>
          <ac:spMkLst>
            <pc:docMk/>
            <pc:sldMk cId="2187304806" sldId="1892"/>
            <ac:spMk id="124" creationId="{821010B9-CC2D-476C-B4FF-880D5E1BA3CF}"/>
          </ac:spMkLst>
        </pc:spChg>
        <pc:spChg chg="mod">
          <ac:chgData name="Bariakor Nareen Lyngskor [Chillibreeze]" userId="afc49c03-9956-454b-b8f5-442afa158c47" providerId="ADAL" clId="{749D93D4-7A22-484C-8866-34D979592CF1}" dt="2020-07-13T11:23:18.416" v="1573"/>
          <ac:spMkLst>
            <pc:docMk/>
            <pc:sldMk cId="2187304806" sldId="1892"/>
            <ac:spMk id="125" creationId="{22481D23-2563-466C-98F5-6F94877C7D07}"/>
          </ac:spMkLst>
        </pc:spChg>
        <pc:spChg chg="mod">
          <ac:chgData name="Bariakor Nareen Lyngskor [Chillibreeze]" userId="afc49c03-9956-454b-b8f5-442afa158c47" providerId="ADAL" clId="{749D93D4-7A22-484C-8866-34D979592CF1}" dt="2020-07-13T11:23:18.416" v="1573"/>
          <ac:spMkLst>
            <pc:docMk/>
            <pc:sldMk cId="2187304806" sldId="1892"/>
            <ac:spMk id="126" creationId="{49B92C1A-E114-4A1B-BE93-F54F41B8C6B9}"/>
          </ac:spMkLst>
        </pc:spChg>
        <pc:spChg chg="mod">
          <ac:chgData name="Bariakor Nareen Lyngskor [Chillibreeze]" userId="afc49c03-9956-454b-b8f5-442afa158c47" providerId="ADAL" clId="{749D93D4-7A22-484C-8866-34D979592CF1}" dt="2020-07-13T11:23:18.416" v="1573"/>
          <ac:spMkLst>
            <pc:docMk/>
            <pc:sldMk cId="2187304806" sldId="1892"/>
            <ac:spMk id="130" creationId="{BB25B78D-F38B-407E-9CAF-0927F0F6CD7C}"/>
          </ac:spMkLst>
        </pc:spChg>
        <pc:spChg chg="mod">
          <ac:chgData name="Bariakor Nareen Lyngskor [Chillibreeze]" userId="afc49c03-9956-454b-b8f5-442afa158c47" providerId="ADAL" clId="{749D93D4-7A22-484C-8866-34D979592CF1}" dt="2020-07-13T11:23:18.416" v="1573"/>
          <ac:spMkLst>
            <pc:docMk/>
            <pc:sldMk cId="2187304806" sldId="1892"/>
            <ac:spMk id="131" creationId="{7EEC6073-0010-44AA-B334-9FC26BDEACE1}"/>
          </ac:spMkLst>
        </pc:spChg>
        <pc:spChg chg="mod">
          <ac:chgData name="Bariakor Nareen Lyngskor [Chillibreeze]" userId="afc49c03-9956-454b-b8f5-442afa158c47" providerId="ADAL" clId="{749D93D4-7A22-484C-8866-34D979592CF1}" dt="2020-07-13T11:23:18.416" v="1573"/>
          <ac:spMkLst>
            <pc:docMk/>
            <pc:sldMk cId="2187304806" sldId="1892"/>
            <ac:spMk id="132" creationId="{BAA7EB7A-A3E0-4A9C-8268-7D4F70C927C0}"/>
          </ac:spMkLst>
        </pc:spChg>
        <pc:spChg chg="mod">
          <ac:chgData name="Bariakor Nareen Lyngskor [Chillibreeze]" userId="afc49c03-9956-454b-b8f5-442afa158c47" providerId="ADAL" clId="{749D93D4-7A22-484C-8866-34D979592CF1}" dt="2020-07-13T11:23:18.416" v="1573"/>
          <ac:spMkLst>
            <pc:docMk/>
            <pc:sldMk cId="2187304806" sldId="1892"/>
            <ac:spMk id="133" creationId="{A2DAF6DC-38EA-46AA-835E-BF297880614F}"/>
          </ac:spMkLst>
        </pc:spChg>
        <pc:spChg chg="mod">
          <ac:chgData name="Bariakor Nareen Lyngskor [Chillibreeze]" userId="afc49c03-9956-454b-b8f5-442afa158c47" providerId="ADAL" clId="{749D93D4-7A22-484C-8866-34D979592CF1}" dt="2020-07-13T11:23:18.416" v="1573"/>
          <ac:spMkLst>
            <pc:docMk/>
            <pc:sldMk cId="2187304806" sldId="1892"/>
            <ac:spMk id="134" creationId="{A622AEDA-7BCA-4D8D-8948-3E5E3EF4CCFB}"/>
          </ac:spMkLst>
        </pc:spChg>
        <pc:spChg chg="mod">
          <ac:chgData name="Bariakor Nareen Lyngskor [Chillibreeze]" userId="afc49c03-9956-454b-b8f5-442afa158c47" providerId="ADAL" clId="{749D93D4-7A22-484C-8866-34D979592CF1}" dt="2020-07-13T11:23:18.416" v="1573"/>
          <ac:spMkLst>
            <pc:docMk/>
            <pc:sldMk cId="2187304806" sldId="1892"/>
            <ac:spMk id="135" creationId="{C8F9B2D9-878F-4106-996F-CCF4A0BCD75F}"/>
          </ac:spMkLst>
        </pc:spChg>
        <pc:spChg chg="mod">
          <ac:chgData name="Bariakor Nareen Lyngskor [Chillibreeze]" userId="afc49c03-9956-454b-b8f5-442afa158c47" providerId="ADAL" clId="{749D93D4-7A22-484C-8866-34D979592CF1}" dt="2020-07-13T11:23:18.416" v="1573"/>
          <ac:spMkLst>
            <pc:docMk/>
            <pc:sldMk cId="2187304806" sldId="1892"/>
            <ac:spMk id="136" creationId="{A9E1A3FD-8B4A-44B8-9841-2CA559B8F478}"/>
          </ac:spMkLst>
        </pc:spChg>
        <pc:spChg chg="mod">
          <ac:chgData name="Bariakor Nareen Lyngskor [Chillibreeze]" userId="afc49c03-9956-454b-b8f5-442afa158c47" providerId="ADAL" clId="{749D93D4-7A22-484C-8866-34D979592CF1}" dt="2020-07-13T11:23:18.416" v="1573"/>
          <ac:spMkLst>
            <pc:docMk/>
            <pc:sldMk cId="2187304806" sldId="1892"/>
            <ac:spMk id="137" creationId="{32F647C1-4C0B-4E03-A434-3B875E5D1F29}"/>
          </ac:spMkLst>
        </pc:spChg>
        <pc:spChg chg="mod">
          <ac:chgData name="Bariakor Nareen Lyngskor [Chillibreeze]" userId="afc49c03-9956-454b-b8f5-442afa158c47" providerId="ADAL" clId="{749D93D4-7A22-484C-8866-34D979592CF1}" dt="2020-07-13T11:23:18.416" v="1573"/>
          <ac:spMkLst>
            <pc:docMk/>
            <pc:sldMk cId="2187304806" sldId="1892"/>
            <ac:spMk id="138" creationId="{572B00C0-EC77-4767-9D6D-AC09CA192917}"/>
          </ac:spMkLst>
        </pc:spChg>
        <pc:spChg chg="mod">
          <ac:chgData name="Bariakor Nareen Lyngskor [Chillibreeze]" userId="afc49c03-9956-454b-b8f5-442afa158c47" providerId="ADAL" clId="{749D93D4-7A22-484C-8866-34D979592CF1}" dt="2020-07-13T11:23:18.416" v="1573"/>
          <ac:spMkLst>
            <pc:docMk/>
            <pc:sldMk cId="2187304806" sldId="1892"/>
            <ac:spMk id="141" creationId="{225BAB46-3580-4F45-91DE-C237A454ABD3}"/>
          </ac:spMkLst>
        </pc:spChg>
        <pc:spChg chg="mod">
          <ac:chgData name="Bariakor Nareen Lyngskor [Chillibreeze]" userId="afc49c03-9956-454b-b8f5-442afa158c47" providerId="ADAL" clId="{749D93D4-7A22-484C-8866-34D979592CF1}" dt="2020-07-13T11:23:18.416" v="1573"/>
          <ac:spMkLst>
            <pc:docMk/>
            <pc:sldMk cId="2187304806" sldId="1892"/>
            <ac:spMk id="142" creationId="{51A40D81-2745-4061-8004-8558E4CAC67F}"/>
          </ac:spMkLst>
        </pc:spChg>
        <pc:spChg chg="mod">
          <ac:chgData name="Bariakor Nareen Lyngskor [Chillibreeze]" userId="afc49c03-9956-454b-b8f5-442afa158c47" providerId="ADAL" clId="{749D93D4-7A22-484C-8866-34D979592CF1}" dt="2020-07-13T11:23:18.416" v="1573"/>
          <ac:spMkLst>
            <pc:docMk/>
            <pc:sldMk cId="2187304806" sldId="1892"/>
            <ac:spMk id="143" creationId="{BEC80C87-4327-430F-B3F6-8D30A17ACE96}"/>
          </ac:spMkLst>
        </pc:spChg>
        <pc:spChg chg="mod">
          <ac:chgData name="Bariakor Nareen Lyngskor [Chillibreeze]" userId="afc49c03-9956-454b-b8f5-442afa158c47" providerId="ADAL" clId="{749D93D4-7A22-484C-8866-34D979592CF1}" dt="2020-07-13T11:23:18.416" v="1573"/>
          <ac:spMkLst>
            <pc:docMk/>
            <pc:sldMk cId="2187304806" sldId="1892"/>
            <ac:spMk id="144" creationId="{F154BCBD-8C13-4ECB-86C4-297AF17B10DC}"/>
          </ac:spMkLst>
        </pc:spChg>
        <pc:spChg chg="mod">
          <ac:chgData name="Bariakor Nareen Lyngskor [Chillibreeze]" userId="afc49c03-9956-454b-b8f5-442afa158c47" providerId="ADAL" clId="{749D93D4-7A22-484C-8866-34D979592CF1}" dt="2020-07-13T11:23:18.416" v="1573"/>
          <ac:spMkLst>
            <pc:docMk/>
            <pc:sldMk cId="2187304806" sldId="1892"/>
            <ac:spMk id="145" creationId="{BB4A8F3D-0155-4377-936D-E90D61D8F11E}"/>
          </ac:spMkLst>
        </pc:spChg>
        <pc:spChg chg="del mod">
          <ac:chgData name="Bariakor Nareen Lyngskor [Chillibreeze]" userId="afc49c03-9956-454b-b8f5-442afa158c47" providerId="ADAL" clId="{749D93D4-7A22-484C-8866-34D979592CF1}" dt="2020-07-13T11:23:15.436" v="1570" actId="21"/>
          <ac:spMkLst>
            <pc:docMk/>
            <pc:sldMk cId="2187304806" sldId="1892"/>
            <ac:spMk id="161" creationId="{ED462A84-F5B0-4C28-BE9C-85D649F99825}"/>
          </ac:spMkLst>
        </pc:spChg>
        <pc:grpChg chg="add mod">
          <ac:chgData name="Bariakor Nareen Lyngskor [Chillibreeze]" userId="afc49c03-9956-454b-b8f5-442afa158c47" providerId="ADAL" clId="{749D93D4-7A22-484C-8866-34D979592CF1}" dt="2020-07-13T11:22:59.716" v="1567" actId="164"/>
          <ac:grpSpMkLst>
            <pc:docMk/>
            <pc:sldMk cId="2187304806" sldId="1892"/>
            <ac:grpSpMk id="5" creationId="{8CC1478F-ADAB-4C2F-BCE0-D13A1AE052B9}"/>
          </ac:grpSpMkLst>
        </pc:grpChg>
        <pc:grpChg chg="add del mod">
          <ac:chgData name="Bariakor Nareen Lyngskor [Chillibreeze]" userId="afc49c03-9956-454b-b8f5-442afa158c47" providerId="ADAL" clId="{749D93D4-7A22-484C-8866-34D979592CF1}" dt="2020-07-13T11:23:18.008" v="1572" actId="21"/>
          <ac:grpSpMkLst>
            <pc:docMk/>
            <pc:sldMk cId="2187304806" sldId="1892"/>
            <ac:grpSpMk id="6" creationId="{98876F24-50BD-4A64-9DE6-09C4103EFB95}"/>
          </ac:grpSpMkLst>
        </pc:grpChg>
        <pc:grpChg chg="mod">
          <ac:chgData name="Bariakor Nareen Lyngskor [Chillibreeze]" userId="afc49c03-9956-454b-b8f5-442afa158c47" providerId="ADAL" clId="{749D93D4-7A22-484C-8866-34D979592CF1}" dt="2020-07-13T11:23:06.189" v="1568" actId="164"/>
          <ac:grpSpMkLst>
            <pc:docMk/>
            <pc:sldMk cId="2187304806" sldId="1892"/>
            <ac:grpSpMk id="38" creationId="{44113C25-3443-4858-9066-21C119AA5941}"/>
          </ac:grpSpMkLst>
        </pc:grpChg>
        <pc:grpChg chg="mod">
          <ac:chgData name="Bariakor Nareen Lyngskor [Chillibreeze]" userId="afc49c03-9956-454b-b8f5-442afa158c47" providerId="ADAL" clId="{749D93D4-7A22-484C-8866-34D979592CF1}" dt="2020-07-13T11:23:06.189" v="1568" actId="164"/>
          <ac:grpSpMkLst>
            <pc:docMk/>
            <pc:sldMk cId="2187304806" sldId="1892"/>
            <ac:grpSpMk id="62" creationId="{D6EAC463-5E70-4D65-8231-9E5F534DF260}"/>
          </ac:grpSpMkLst>
        </pc:grpChg>
        <pc:grpChg chg="mod">
          <ac:chgData name="Bariakor Nareen Lyngskor [Chillibreeze]" userId="afc49c03-9956-454b-b8f5-442afa158c47" providerId="ADAL" clId="{749D93D4-7A22-484C-8866-34D979592CF1}" dt="2020-07-13T11:23:06.189" v="1568" actId="164"/>
          <ac:grpSpMkLst>
            <pc:docMk/>
            <pc:sldMk cId="2187304806" sldId="1892"/>
            <ac:grpSpMk id="63" creationId="{5144320D-0775-45EC-AA17-A29345225286}"/>
          </ac:grpSpMkLst>
        </pc:grpChg>
        <pc:grpChg chg="add mod">
          <ac:chgData name="Bariakor Nareen Lyngskor [Chillibreeze]" userId="afc49c03-9956-454b-b8f5-442afa158c47" providerId="ADAL" clId="{749D93D4-7A22-484C-8866-34D979592CF1}" dt="2020-07-13T11:23:18.416" v="1573"/>
          <ac:grpSpMkLst>
            <pc:docMk/>
            <pc:sldMk cId="2187304806" sldId="1892"/>
            <ac:grpSpMk id="67" creationId="{3B55B5CC-64DC-42CF-B0C2-A4AF0E494AFA}"/>
          </ac:grpSpMkLst>
        </pc:grpChg>
        <pc:grpChg chg="mod">
          <ac:chgData name="Bariakor Nareen Lyngskor [Chillibreeze]" userId="afc49c03-9956-454b-b8f5-442afa158c47" providerId="ADAL" clId="{749D93D4-7A22-484C-8866-34D979592CF1}" dt="2020-07-13T11:23:18.416" v="1573"/>
          <ac:grpSpMkLst>
            <pc:docMk/>
            <pc:sldMk cId="2187304806" sldId="1892"/>
            <ac:grpSpMk id="92" creationId="{322A61AD-4A0B-489E-8717-B77A76E89FD9}"/>
          </ac:grpSpMkLst>
        </pc:grpChg>
        <pc:grpChg chg="mod">
          <ac:chgData name="Bariakor Nareen Lyngskor [Chillibreeze]" userId="afc49c03-9956-454b-b8f5-442afa158c47" providerId="ADAL" clId="{749D93D4-7A22-484C-8866-34D979592CF1}" dt="2020-07-13T11:23:18.416" v="1573"/>
          <ac:grpSpMkLst>
            <pc:docMk/>
            <pc:sldMk cId="2187304806" sldId="1892"/>
            <ac:grpSpMk id="105" creationId="{7D7D05DA-9085-4172-8073-5AEFA05C7952}"/>
          </ac:grpSpMkLst>
        </pc:grpChg>
        <pc:grpChg chg="mod">
          <ac:chgData name="Bariakor Nareen Lyngskor [Chillibreeze]" userId="afc49c03-9956-454b-b8f5-442afa158c47" providerId="ADAL" clId="{749D93D4-7A22-484C-8866-34D979592CF1}" dt="2020-07-13T11:23:18.416" v="1573"/>
          <ac:grpSpMkLst>
            <pc:docMk/>
            <pc:sldMk cId="2187304806" sldId="1892"/>
            <ac:grpSpMk id="107" creationId="{FC0D0280-DCBE-4CF8-A9F6-65DF0BA581EF}"/>
          </ac:grpSpMkLst>
        </pc:grpChg>
        <pc:picChg chg="mod">
          <ac:chgData name="Bariakor Nareen Lyngskor [Chillibreeze]" userId="afc49c03-9956-454b-b8f5-442afa158c47" providerId="ADAL" clId="{749D93D4-7A22-484C-8866-34D979592CF1}" dt="2020-07-13T11:22:59.716" v="1567" actId="164"/>
          <ac:picMkLst>
            <pc:docMk/>
            <pc:sldMk cId="2187304806" sldId="1892"/>
            <ac:picMk id="52" creationId="{489F88A8-8A45-4103-B5E8-3E2498DC8BFC}"/>
          </ac:picMkLst>
        </pc:picChg>
        <pc:picChg chg="mod">
          <ac:chgData name="Bariakor Nareen Lyngskor [Chillibreeze]" userId="afc49c03-9956-454b-b8f5-442afa158c47" providerId="ADAL" clId="{749D93D4-7A22-484C-8866-34D979592CF1}" dt="2020-07-13T11:23:06.189" v="1568" actId="164"/>
          <ac:picMkLst>
            <pc:docMk/>
            <pc:sldMk cId="2187304806" sldId="1892"/>
            <ac:picMk id="53" creationId="{7C3D6C45-3494-44A9-9522-FF7534D3C556}"/>
          </ac:picMkLst>
        </pc:picChg>
        <pc:picChg chg="mod">
          <ac:chgData name="Bariakor Nareen Lyngskor [Chillibreeze]" userId="afc49c03-9956-454b-b8f5-442afa158c47" providerId="ADAL" clId="{749D93D4-7A22-484C-8866-34D979592CF1}" dt="2020-07-13T11:22:59.716" v="1567" actId="164"/>
          <ac:picMkLst>
            <pc:docMk/>
            <pc:sldMk cId="2187304806" sldId="1892"/>
            <ac:picMk id="54" creationId="{CD427DD1-E0CC-4A0F-984F-A5328F15D06C}"/>
          </ac:picMkLst>
        </pc:picChg>
        <pc:picChg chg="mod">
          <ac:chgData name="Bariakor Nareen Lyngskor [Chillibreeze]" userId="afc49c03-9956-454b-b8f5-442afa158c47" providerId="ADAL" clId="{749D93D4-7A22-484C-8866-34D979592CF1}" dt="2020-07-13T11:23:06.189" v="1568" actId="164"/>
          <ac:picMkLst>
            <pc:docMk/>
            <pc:sldMk cId="2187304806" sldId="1892"/>
            <ac:picMk id="55" creationId="{97B31585-2E5B-4A7F-8134-9D6CD45DE443}"/>
          </ac:picMkLst>
        </pc:picChg>
        <pc:picChg chg="mod">
          <ac:chgData name="Bariakor Nareen Lyngskor [Chillibreeze]" userId="afc49c03-9956-454b-b8f5-442afa158c47" providerId="ADAL" clId="{749D93D4-7A22-484C-8866-34D979592CF1}" dt="2020-07-13T11:23:06.189" v="1568" actId="164"/>
          <ac:picMkLst>
            <pc:docMk/>
            <pc:sldMk cId="2187304806" sldId="1892"/>
            <ac:picMk id="65" creationId="{DC5B7015-64AF-40E9-B297-88927B579699}"/>
          </ac:picMkLst>
        </pc:picChg>
        <pc:picChg chg="mod">
          <ac:chgData name="Bariakor Nareen Lyngskor [Chillibreeze]" userId="afc49c03-9956-454b-b8f5-442afa158c47" providerId="ADAL" clId="{749D93D4-7A22-484C-8866-34D979592CF1}" dt="2020-07-13T11:23:06.189" v="1568" actId="164"/>
          <ac:picMkLst>
            <pc:docMk/>
            <pc:sldMk cId="2187304806" sldId="1892"/>
            <ac:picMk id="66" creationId="{3F8C022B-B771-4092-867E-4870986B520F}"/>
          </ac:picMkLst>
        </pc:picChg>
        <pc:picChg chg="mod">
          <ac:chgData name="Bariakor Nareen Lyngskor [Chillibreeze]" userId="afc49c03-9956-454b-b8f5-442afa158c47" providerId="ADAL" clId="{749D93D4-7A22-484C-8866-34D979592CF1}" dt="2020-07-13T11:23:06.189" v="1568" actId="164"/>
          <ac:picMkLst>
            <pc:docMk/>
            <pc:sldMk cId="2187304806" sldId="1892"/>
            <ac:picMk id="68" creationId="{7EE3E6FD-41F4-48F2-8FFC-847A0F582980}"/>
          </ac:picMkLst>
        </pc:picChg>
        <pc:picChg chg="mod">
          <ac:chgData name="Bariakor Nareen Lyngskor [Chillibreeze]" userId="afc49c03-9956-454b-b8f5-442afa158c47" providerId="ADAL" clId="{749D93D4-7A22-484C-8866-34D979592CF1}" dt="2020-07-13T11:23:18.416" v="1573"/>
          <ac:picMkLst>
            <pc:docMk/>
            <pc:sldMk cId="2187304806" sldId="1892"/>
            <ac:picMk id="101" creationId="{8A1A855C-F744-4C05-9F97-8C68CCFABDFD}"/>
          </ac:picMkLst>
        </pc:picChg>
        <pc:picChg chg="mod">
          <ac:chgData name="Bariakor Nareen Lyngskor [Chillibreeze]" userId="afc49c03-9956-454b-b8f5-442afa158c47" providerId="ADAL" clId="{749D93D4-7A22-484C-8866-34D979592CF1}" dt="2020-07-13T11:23:18.416" v="1573"/>
          <ac:picMkLst>
            <pc:docMk/>
            <pc:sldMk cId="2187304806" sldId="1892"/>
            <ac:picMk id="106" creationId="{4BE4D86B-C373-4A33-AC14-8BD1F468D29D}"/>
          </ac:picMkLst>
        </pc:picChg>
        <pc:picChg chg="mod">
          <ac:chgData name="Bariakor Nareen Lyngskor [Chillibreeze]" userId="afc49c03-9956-454b-b8f5-442afa158c47" providerId="ADAL" clId="{749D93D4-7A22-484C-8866-34D979592CF1}" dt="2020-07-13T11:23:18.416" v="1573"/>
          <ac:picMkLst>
            <pc:docMk/>
            <pc:sldMk cId="2187304806" sldId="1892"/>
            <ac:picMk id="108" creationId="{6B01D3C3-876F-4409-9E6F-CBF29D615CBB}"/>
          </ac:picMkLst>
        </pc:picChg>
        <pc:picChg chg="mod">
          <ac:chgData name="Bariakor Nareen Lyngskor [Chillibreeze]" userId="afc49c03-9956-454b-b8f5-442afa158c47" providerId="ADAL" clId="{749D93D4-7A22-484C-8866-34D979592CF1}" dt="2020-07-13T11:23:18.416" v="1573"/>
          <ac:picMkLst>
            <pc:docMk/>
            <pc:sldMk cId="2187304806" sldId="1892"/>
            <ac:picMk id="109" creationId="{05961C59-BA1C-4FA8-8F79-D9B5E3EA3048}"/>
          </ac:picMkLst>
        </pc:picChg>
        <pc:picChg chg="mod">
          <ac:chgData name="Bariakor Nareen Lyngskor [Chillibreeze]" userId="afc49c03-9956-454b-b8f5-442afa158c47" providerId="ADAL" clId="{749D93D4-7A22-484C-8866-34D979592CF1}" dt="2020-07-13T11:23:18.416" v="1573"/>
          <ac:picMkLst>
            <pc:docMk/>
            <pc:sldMk cId="2187304806" sldId="1892"/>
            <ac:picMk id="110" creationId="{2E549350-728A-476F-881C-A5349EC759E2}"/>
          </ac:picMkLst>
        </pc:picChg>
        <pc:picChg chg="mod">
          <ac:chgData name="Bariakor Nareen Lyngskor [Chillibreeze]" userId="afc49c03-9956-454b-b8f5-442afa158c47" providerId="ADAL" clId="{749D93D4-7A22-484C-8866-34D979592CF1}" dt="2020-07-13T11:23:18.416" v="1573"/>
          <ac:picMkLst>
            <pc:docMk/>
            <pc:sldMk cId="2187304806" sldId="1892"/>
            <ac:picMk id="139" creationId="{03192303-5A9C-41F3-B1E4-C238379B8BB9}"/>
          </ac:picMkLst>
        </pc:picChg>
        <pc:picChg chg="mod">
          <ac:chgData name="Bariakor Nareen Lyngskor [Chillibreeze]" userId="afc49c03-9956-454b-b8f5-442afa158c47" providerId="ADAL" clId="{749D93D4-7A22-484C-8866-34D979592CF1}" dt="2020-07-13T11:23:18.416" v="1573"/>
          <ac:picMkLst>
            <pc:docMk/>
            <pc:sldMk cId="2187304806" sldId="1892"/>
            <ac:picMk id="140" creationId="{6CFB2591-6AD6-4893-B8B5-3F8577DB7945}"/>
          </ac:picMkLst>
        </pc:picChg>
        <pc:cxnChg chg="mod">
          <ac:chgData name="Bariakor Nareen Lyngskor [Chillibreeze]" userId="afc49c03-9956-454b-b8f5-442afa158c47" providerId="ADAL" clId="{749D93D4-7A22-484C-8866-34D979592CF1}" dt="2020-07-13T11:23:18.008" v="1572" actId="21"/>
          <ac:cxnSpMkLst>
            <pc:docMk/>
            <pc:sldMk cId="2187304806" sldId="1892"/>
            <ac:cxnSpMk id="44" creationId="{76A15FCC-6708-4B48-AFEC-E97581EDF2A1}"/>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47" creationId="{D53886DC-081F-44AB-9495-F59DC4F100BC}"/>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48" creationId="{E8D233C8-2C13-4730-BB03-7F5813B886E4}"/>
          </ac:cxnSpMkLst>
        </pc:cxnChg>
        <pc:cxnChg chg="mod">
          <ac:chgData name="Bariakor Nareen Lyngskor [Chillibreeze]" userId="afc49c03-9956-454b-b8f5-442afa158c47" providerId="ADAL" clId="{749D93D4-7A22-484C-8866-34D979592CF1}" dt="2020-07-13T11:23:18.416" v="1573"/>
          <ac:cxnSpMkLst>
            <pc:docMk/>
            <pc:sldMk cId="2187304806" sldId="1892"/>
            <ac:cxnSpMk id="69" creationId="{4DFA6EBF-D264-45BB-8E25-6B6762F022EE}"/>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70" creationId="{DBA9E92C-CE81-43D9-AD0B-BB7F7D63F03B}"/>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71" creationId="{8B079279-9DDA-47BE-94F3-A954F4A0390C}"/>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72" creationId="{AE4336F1-F630-4873-8A18-70ECAE4AC9B4}"/>
          </ac:cxnSpMkLst>
        </pc:cxnChg>
        <pc:cxnChg chg="mod">
          <ac:chgData name="Bariakor Nareen Lyngskor [Chillibreeze]" userId="afc49c03-9956-454b-b8f5-442afa158c47" providerId="ADAL" clId="{749D93D4-7A22-484C-8866-34D979592CF1}" dt="2020-07-13T11:23:06.189" v="1568" actId="164"/>
          <ac:cxnSpMkLst>
            <pc:docMk/>
            <pc:sldMk cId="2187304806" sldId="1892"/>
            <ac:cxnSpMk id="73" creationId="{18D6BE71-5B9B-4334-88CE-AF5C45E319F7}"/>
          </ac:cxnSpMkLst>
        </pc:cxnChg>
        <pc:cxnChg chg="mod">
          <ac:chgData name="Bariakor Nareen Lyngskor [Chillibreeze]" userId="afc49c03-9956-454b-b8f5-442afa158c47" providerId="ADAL" clId="{749D93D4-7A22-484C-8866-34D979592CF1}" dt="2020-07-13T11:23:18.416" v="1573"/>
          <ac:cxnSpMkLst>
            <pc:docMk/>
            <pc:sldMk cId="2187304806" sldId="1892"/>
            <ac:cxnSpMk id="84" creationId="{3265C9F3-65DF-40B8-80C5-9D35D1012CB0}"/>
          </ac:cxnSpMkLst>
        </pc:cxnChg>
        <pc:cxnChg chg="mod">
          <ac:chgData name="Bariakor Nareen Lyngskor [Chillibreeze]" userId="afc49c03-9956-454b-b8f5-442afa158c47" providerId="ADAL" clId="{749D93D4-7A22-484C-8866-34D979592CF1}" dt="2020-07-13T11:23:18.416" v="1573"/>
          <ac:cxnSpMkLst>
            <pc:docMk/>
            <pc:sldMk cId="2187304806" sldId="1892"/>
            <ac:cxnSpMk id="87" creationId="{37332D72-E6F7-4659-A507-74F07AD5AFFB}"/>
          </ac:cxnSpMkLst>
        </pc:cxnChg>
        <pc:cxnChg chg="mod">
          <ac:chgData name="Bariakor Nareen Lyngskor [Chillibreeze]" userId="afc49c03-9956-454b-b8f5-442afa158c47" providerId="ADAL" clId="{749D93D4-7A22-484C-8866-34D979592CF1}" dt="2020-07-13T11:23:18.008" v="1572" actId="21"/>
          <ac:cxnSpMkLst>
            <pc:docMk/>
            <pc:sldMk cId="2187304806" sldId="1892"/>
            <ac:cxnSpMk id="88" creationId="{E14CC959-16AF-49B6-A512-9E7C58BF1F9D}"/>
          </ac:cxnSpMkLst>
        </pc:cxnChg>
        <pc:cxnChg chg="mod">
          <ac:chgData name="Bariakor Nareen Lyngskor [Chillibreeze]" userId="afc49c03-9956-454b-b8f5-442afa158c47" providerId="ADAL" clId="{749D93D4-7A22-484C-8866-34D979592CF1}" dt="2020-07-13T11:23:18.008" v="1572" actId="21"/>
          <ac:cxnSpMkLst>
            <pc:docMk/>
            <pc:sldMk cId="2187304806" sldId="1892"/>
            <ac:cxnSpMk id="91" creationId="{262B6479-6D76-46DE-A59F-FB481534877B}"/>
          </ac:cxnSpMkLst>
        </pc:cxnChg>
        <pc:cxnChg chg="mod">
          <ac:chgData name="Bariakor Nareen Lyngskor [Chillibreeze]" userId="afc49c03-9956-454b-b8f5-442afa158c47" providerId="ADAL" clId="{749D93D4-7A22-484C-8866-34D979592CF1}" dt="2020-07-13T11:23:18.008" v="1572" actId="21"/>
          <ac:cxnSpMkLst>
            <pc:docMk/>
            <pc:sldMk cId="2187304806" sldId="1892"/>
            <ac:cxnSpMk id="93" creationId="{AF520383-513A-4B1D-9CF4-0CB6B4220D94}"/>
          </ac:cxnSpMkLst>
        </pc:cxnChg>
        <pc:cxnChg chg="mod">
          <ac:chgData name="Bariakor Nareen Lyngskor [Chillibreeze]" userId="afc49c03-9956-454b-b8f5-442afa158c47" providerId="ADAL" clId="{749D93D4-7A22-484C-8866-34D979592CF1}" dt="2020-07-13T11:23:18.416" v="1573"/>
          <ac:cxnSpMkLst>
            <pc:docMk/>
            <pc:sldMk cId="2187304806" sldId="1892"/>
            <ac:cxnSpMk id="111" creationId="{4C619674-CC28-4991-A4B1-27430C96E68F}"/>
          </ac:cxnSpMkLst>
        </pc:cxnChg>
        <pc:cxnChg chg="mod">
          <ac:chgData name="Bariakor Nareen Lyngskor [Chillibreeze]" userId="afc49c03-9956-454b-b8f5-442afa158c47" providerId="ADAL" clId="{749D93D4-7A22-484C-8866-34D979592CF1}" dt="2020-07-13T11:23:18.416" v="1573"/>
          <ac:cxnSpMkLst>
            <pc:docMk/>
            <pc:sldMk cId="2187304806" sldId="1892"/>
            <ac:cxnSpMk id="112" creationId="{107F75E8-E1BB-44EE-B249-BF272262D57D}"/>
          </ac:cxnSpMkLst>
        </pc:cxnChg>
        <pc:cxnChg chg="mod">
          <ac:chgData name="Bariakor Nareen Lyngskor [Chillibreeze]" userId="afc49c03-9956-454b-b8f5-442afa158c47" providerId="ADAL" clId="{749D93D4-7A22-484C-8866-34D979592CF1}" dt="2020-07-13T11:23:18.416" v="1573"/>
          <ac:cxnSpMkLst>
            <pc:docMk/>
            <pc:sldMk cId="2187304806" sldId="1892"/>
            <ac:cxnSpMk id="113" creationId="{AA1A3EDA-5DF3-4744-A6AE-226E07E0C962}"/>
          </ac:cxnSpMkLst>
        </pc:cxnChg>
        <pc:cxnChg chg="mod">
          <ac:chgData name="Bariakor Nareen Lyngskor [Chillibreeze]" userId="afc49c03-9956-454b-b8f5-442afa158c47" providerId="ADAL" clId="{749D93D4-7A22-484C-8866-34D979592CF1}" dt="2020-07-13T11:23:18.416" v="1573"/>
          <ac:cxnSpMkLst>
            <pc:docMk/>
            <pc:sldMk cId="2187304806" sldId="1892"/>
            <ac:cxnSpMk id="114" creationId="{BA644FEE-A74F-484C-AAEB-9B8B33543492}"/>
          </ac:cxnSpMkLst>
        </pc:cxnChg>
        <pc:cxnChg chg="mod">
          <ac:chgData name="Bariakor Nareen Lyngskor [Chillibreeze]" userId="afc49c03-9956-454b-b8f5-442afa158c47" providerId="ADAL" clId="{749D93D4-7A22-484C-8866-34D979592CF1}" dt="2020-07-13T11:23:18.416" v="1573"/>
          <ac:cxnSpMkLst>
            <pc:docMk/>
            <pc:sldMk cId="2187304806" sldId="1892"/>
            <ac:cxnSpMk id="127" creationId="{963866D8-F40D-414E-B1F9-2099D3E146CF}"/>
          </ac:cxnSpMkLst>
        </pc:cxnChg>
        <pc:cxnChg chg="mod">
          <ac:chgData name="Bariakor Nareen Lyngskor [Chillibreeze]" userId="afc49c03-9956-454b-b8f5-442afa158c47" providerId="ADAL" clId="{749D93D4-7A22-484C-8866-34D979592CF1}" dt="2020-07-13T11:23:18.416" v="1573"/>
          <ac:cxnSpMkLst>
            <pc:docMk/>
            <pc:sldMk cId="2187304806" sldId="1892"/>
            <ac:cxnSpMk id="128" creationId="{441763AB-91CE-4923-9DCC-25A36809C3FB}"/>
          </ac:cxnSpMkLst>
        </pc:cxnChg>
        <pc:cxnChg chg="mod">
          <ac:chgData name="Bariakor Nareen Lyngskor [Chillibreeze]" userId="afc49c03-9956-454b-b8f5-442afa158c47" providerId="ADAL" clId="{749D93D4-7A22-484C-8866-34D979592CF1}" dt="2020-07-13T11:23:18.416" v="1573"/>
          <ac:cxnSpMkLst>
            <pc:docMk/>
            <pc:sldMk cId="2187304806" sldId="1892"/>
            <ac:cxnSpMk id="129" creationId="{06DAD8C9-A4F7-45A6-9B57-2F2A6D937AEB}"/>
          </ac:cxnSpMkLst>
        </pc:cxnChg>
      </pc:sldChg>
      <pc:sldChg chg="addSp delSp modSp mod">
        <pc:chgData name="Bariakor Nareen Lyngskor [Chillibreeze]" userId="afc49c03-9956-454b-b8f5-442afa158c47" providerId="ADAL" clId="{749D93D4-7A22-484C-8866-34D979592CF1}" dt="2020-07-13T11:23:36.876" v="1579"/>
        <pc:sldMkLst>
          <pc:docMk/>
          <pc:sldMk cId="607474371" sldId="1894"/>
        </pc:sldMkLst>
        <pc:spChg chg="ord">
          <ac:chgData name="Bariakor Nareen Lyngskor [Chillibreeze]" userId="afc49c03-9956-454b-b8f5-442afa158c47" providerId="ADAL" clId="{749D93D4-7A22-484C-8866-34D979592CF1}" dt="2020-07-13T11:23:28.746" v="1575" actId="167"/>
          <ac:spMkLst>
            <pc:docMk/>
            <pc:sldMk cId="607474371" sldId="1894"/>
            <ac:spMk id="3" creationId="{DF8E47B4-B13A-4B8E-9E26-5F82F82514B6}"/>
          </ac:spMkLst>
        </pc:spChg>
        <pc:spChg chg="del">
          <ac:chgData name="Bariakor Nareen Lyngskor [Chillibreeze]" userId="afc49c03-9956-454b-b8f5-442afa158c47" providerId="ADAL" clId="{749D93D4-7A22-484C-8866-34D979592CF1}" dt="2020-07-13T11:23:31.408" v="1576" actId="21"/>
          <ac:spMkLst>
            <pc:docMk/>
            <pc:sldMk cId="607474371" sldId="1894"/>
            <ac:spMk id="5" creationId="{1E56C460-6D1C-4442-85A8-9687A362F338}"/>
          </ac:spMkLst>
        </pc:spChg>
        <pc:spChg chg="add mod">
          <ac:chgData name="Bariakor Nareen Lyngskor [Chillibreeze]" userId="afc49c03-9956-454b-b8f5-442afa158c47" providerId="ADAL" clId="{749D93D4-7A22-484C-8866-34D979592CF1}" dt="2020-07-13T11:23:31.796" v="1577"/>
          <ac:spMkLst>
            <pc:docMk/>
            <pc:sldMk cId="607474371" sldId="1894"/>
            <ac:spMk id="6" creationId="{81BE1457-EB5B-42BC-97F4-9003068DD0C4}"/>
          </ac:spMkLst>
        </pc:spChg>
        <pc:picChg chg="del">
          <ac:chgData name="Bariakor Nareen Lyngskor [Chillibreeze]" userId="afc49c03-9956-454b-b8f5-442afa158c47" providerId="ADAL" clId="{749D93D4-7A22-484C-8866-34D979592CF1}" dt="2020-07-13T11:23:36.596" v="1578" actId="21"/>
          <ac:picMkLst>
            <pc:docMk/>
            <pc:sldMk cId="607474371" sldId="1894"/>
            <ac:picMk id="4" creationId="{221E5944-EEC3-4C37-A1E7-E108E09F6601}"/>
          </ac:picMkLst>
        </pc:picChg>
        <pc:picChg chg="add mod">
          <ac:chgData name="Bariakor Nareen Lyngskor [Chillibreeze]" userId="afc49c03-9956-454b-b8f5-442afa158c47" providerId="ADAL" clId="{749D93D4-7A22-484C-8866-34D979592CF1}" dt="2020-07-13T11:23:36.876" v="1579"/>
          <ac:picMkLst>
            <pc:docMk/>
            <pc:sldMk cId="607474371" sldId="1894"/>
            <ac:picMk id="7" creationId="{DB693D33-1CB6-4F64-BA77-3A1D0662C505}"/>
          </ac:picMkLst>
        </pc:picChg>
      </pc:sldChg>
      <pc:sldChg chg="addSp delSp modSp mod">
        <pc:chgData name="Bariakor Nareen Lyngskor [Chillibreeze]" userId="afc49c03-9956-454b-b8f5-442afa158c47" providerId="ADAL" clId="{749D93D4-7A22-484C-8866-34D979592CF1}" dt="2020-07-13T04:48:27.175" v="84" actId="14100"/>
        <pc:sldMkLst>
          <pc:docMk/>
          <pc:sldMk cId="2761926424" sldId="1895"/>
        </pc:sldMkLst>
        <pc:picChg chg="add mod">
          <ac:chgData name="Bariakor Nareen Lyngskor [Chillibreeze]" userId="afc49c03-9956-454b-b8f5-442afa158c47" providerId="ADAL" clId="{749D93D4-7A22-484C-8866-34D979592CF1}" dt="2020-07-13T04:48:27.175" v="84" actId="14100"/>
          <ac:picMkLst>
            <pc:docMk/>
            <pc:sldMk cId="2761926424" sldId="1895"/>
            <ac:picMk id="5" creationId="{43D076AB-A76D-4F32-840A-136BDE162E27}"/>
          </ac:picMkLst>
        </pc:picChg>
        <pc:picChg chg="del">
          <ac:chgData name="Bariakor Nareen Lyngskor [Chillibreeze]" userId="afc49c03-9956-454b-b8f5-442afa158c47" providerId="ADAL" clId="{749D93D4-7A22-484C-8866-34D979592CF1}" dt="2020-07-13T04:48:17.474" v="80" actId="478"/>
          <ac:picMkLst>
            <pc:docMk/>
            <pc:sldMk cId="2761926424" sldId="1895"/>
            <ac:picMk id="8" creationId="{D4972130-C127-4440-9F04-35219B33A0E5}"/>
          </ac:picMkLst>
        </pc:picChg>
      </pc:sldChg>
      <pc:sldChg chg="addSp delSp modSp mod">
        <pc:chgData name="Bariakor Nareen Lyngskor [Chillibreeze]" userId="afc49c03-9956-454b-b8f5-442afa158c47" providerId="ADAL" clId="{749D93D4-7A22-484C-8866-34D979592CF1}" dt="2020-07-13T11:24:22.611" v="1587"/>
        <pc:sldMkLst>
          <pc:docMk/>
          <pc:sldMk cId="2066525541" sldId="1896"/>
        </pc:sldMkLst>
        <pc:spChg chg="ord">
          <ac:chgData name="Bariakor Nareen Lyngskor [Chillibreeze]" userId="afc49c03-9956-454b-b8f5-442afa158c47" providerId="ADAL" clId="{749D93D4-7A22-484C-8866-34D979592CF1}" dt="2020-07-13T11:24:08.721" v="1580" actId="167"/>
          <ac:spMkLst>
            <pc:docMk/>
            <pc:sldMk cId="2066525541" sldId="1896"/>
            <ac:spMk id="2" creationId="{8B7D2504-CD52-4530-95A0-64324BCD7B4B}"/>
          </ac:spMkLst>
        </pc:spChg>
        <pc:spChg chg="add del mod">
          <ac:chgData name="Bariakor Nareen Lyngskor [Chillibreeze]" userId="afc49c03-9956-454b-b8f5-442afa158c47" providerId="ADAL" clId="{749D93D4-7A22-484C-8866-34D979592CF1}" dt="2020-07-13T05:16:00.843" v="137" actId="478"/>
          <ac:spMkLst>
            <pc:docMk/>
            <pc:sldMk cId="2066525541" sldId="1896"/>
            <ac:spMk id="3" creationId="{88474196-EE3F-49F9-BE44-0514C2B3942B}"/>
          </ac:spMkLst>
        </pc:spChg>
        <pc:spChg chg="add mod">
          <ac:chgData name="Bariakor Nareen Lyngskor [Chillibreeze]" userId="afc49c03-9956-454b-b8f5-442afa158c47" providerId="ADAL" clId="{749D93D4-7A22-484C-8866-34D979592CF1}" dt="2020-07-13T11:24:20.422" v="1585" actId="164"/>
          <ac:spMkLst>
            <pc:docMk/>
            <pc:sldMk cId="2066525541" sldId="1896"/>
            <ac:spMk id="4" creationId="{83E3C4FC-7EDA-4F38-8431-ED1999BF3ADA}"/>
          </ac:spMkLst>
        </pc:spChg>
        <pc:spChg chg="add mod">
          <ac:chgData name="Bariakor Nareen Lyngskor [Chillibreeze]" userId="afc49c03-9956-454b-b8f5-442afa158c47" providerId="ADAL" clId="{749D93D4-7A22-484C-8866-34D979592CF1}" dt="2020-07-13T11:24:20.422" v="1585" actId="164"/>
          <ac:spMkLst>
            <pc:docMk/>
            <pc:sldMk cId="2066525541" sldId="1896"/>
            <ac:spMk id="7" creationId="{9752C17C-BDCB-4285-AF03-B41089526ED5}"/>
          </ac:spMkLst>
        </pc:spChg>
        <pc:spChg chg="add mod">
          <ac:chgData name="Bariakor Nareen Lyngskor [Chillibreeze]" userId="afc49c03-9956-454b-b8f5-442afa158c47" providerId="ADAL" clId="{749D93D4-7A22-484C-8866-34D979592CF1}" dt="2020-07-13T11:24:11.985" v="1582"/>
          <ac:spMkLst>
            <pc:docMk/>
            <pc:sldMk cId="2066525541" sldId="1896"/>
            <ac:spMk id="8" creationId="{A8A03FD0-D56A-437C-A0A8-E32B25482E6C}"/>
          </ac:spMkLst>
        </pc:spChg>
        <pc:spChg chg="del">
          <ac:chgData name="Bariakor Nareen Lyngskor [Chillibreeze]" userId="afc49c03-9956-454b-b8f5-442afa158c47" providerId="ADAL" clId="{749D93D4-7A22-484C-8866-34D979592CF1}" dt="2020-07-13T11:24:14.536" v="1583" actId="21"/>
          <ac:spMkLst>
            <pc:docMk/>
            <pc:sldMk cId="2066525541" sldId="1896"/>
            <ac:spMk id="9" creationId="{C6D6AB0C-F5D2-423D-8B52-5CF6651F0C40}"/>
          </ac:spMkLst>
        </pc:spChg>
        <pc:spChg chg="del mod">
          <ac:chgData name="Bariakor Nareen Lyngskor [Chillibreeze]" userId="afc49c03-9956-454b-b8f5-442afa158c47" providerId="ADAL" clId="{749D93D4-7A22-484C-8866-34D979592CF1}" dt="2020-07-13T05:41:22.174" v="191" actId="478"/>
          <ac:spMkLst>
            <pc:docMk/>
            <pc:sldMk cId="2066525541" sldId="1896"/>
            <ac:spMk id="10" creationId="{9D900981-B296-4681-BB42-E86C8B483C07}"/>
          </ac:spMkLst>
        </pc:spChg>
        <pc:spChg chg="add mod">
          <ac:chgData name="Bariakor Nareen Lyngskor [Chillibreeze]" userId="afc49c03-9956-454b-b8f5-442afa158c47" providerId="ADAL" clId="{749D93D4-7A22-484C-8866-34D979592CF1}" dt="2020-07-13T11:24:14.921" v="1584"/>
          <ac:spMkLst>
            <pc:docMk/>
            <pc:sldMk cId="2066525541" sldId="1896"/>
            <ac:spMk id="10" creationId="{F6621BCA-0CD0-48C9-98F7-52D281634C0E}"/>
          </ac:spMkLst>
        </pc:spChg>
        <pc:spChg chg="del">
          <ac:chgData name="Bariakor Nareen Lyngskor [Chillibreeze]" userId="afc49c03-9956-454b-b8f5-442afa158c47" providerId="ADAL" clId="{749D93D4-7A22-484C-8866-34D979592CF1}" dt="2020-07-13T11:24:11.232" v="1581" actId="21"/>
          <ac:spMkLst>
            <pc:docMk/>
            <pc:sldMk cId="2066525541" sldId="1896"/>
            <ac:spMk id="11" creationId="{8C247878-101D-4DD8-956C-2CCEF1CDC25E}"/>
          </ac:spMkLst>
        </pc:spChg>
        <pc:spChg chg="mod">
          <ac:chgData name="Bariakor Nareen Lyngskor [Chillibreeze]" userId="afc49c03-9956-454b-b8f5-442afa158c47" providerId="ADAL" clId="{749D93D4-7A22-484C-8866-34D979592CF1}" dt="2020-07-13T11:24:22.611" v="1587"/>
          <ac:spMkLst>
            <pc:docMk/>
            <pc:sldMk cId="2066525541" sldId="1896"/>
            <ac:spMk id="13" creationId="{61A93BAF-FC28-4CA4-B6A8-0F6C6A9CBDC8}"/>
          </ac:spMkLst>
        </pc:spChg>
        <pc:spChg chg="mod">
          <ac:chgData name="Bariakor Nareen Lyngskor [Chillibreeze]" userId="afc49c03-9956-454b-b8f5-442afa158c47" providerId="ADAL" clId="{749D93D4-7A22-484C-8866-34D979592CF1}" dt="2020-07-13T11:24:22.611" v="1587"/>
          <ac:spMkLst>
            <pc:docMk/>
            <pc:sldMk cId="2066525541" sldId="1896"/>
            <ac:spMk id="14" creationId="{3D99D1E5-7FBD-46FA-B292-E2DFC800220B}"/>
          </ac:spMkLst>
        </pc:spChg>
        <pc:grpChg chg="add del mod">
          <ac:chgData name="Bariakor Nareen Lyngskor [Chillibreeze]" userId="afc49c03-9956-454b-b8f5-442afa158c47" providerId="ADAL" clId="{749D93D4-7A22-484C-8866-34D979592CF1}" dt="2020-07-13T11:24:22.251" v="1586" actId="21"/>
          <ac:grpSpMkLst>
            <pc:docMk/>
            <pc:sldMk cId="2066525541" sldId="1896"/>
            <ac:grpSpMk id="3" creationId="{B5A5850C-CBB4-4BEB-BAEB-32493256A6F6}"/>
          </ac:grpSpMkLst>
        </pc:grpChg>
        <pc:grpChg chg="add mod">
          <ac:chgData name="Bariakor Nareen Lyngskor [Chillibreeze]" userId="afc49c03-9956-454b-b8f5-442afa158c47" providerId="ADAL" clId="{749D93D4-7A22-484C-8866-34D979592CF1}" dt="2020-07-13T11:24:22.611" v="1587"/>
          <ac:grpSpMkLst>
            <pc:docMk/>
            <pc:sldMk cId="2066525541" sldId="1896"/>
            <ac:grpSpMk id="12" creationId="{91E6FFD6-99B8-4C93-811B-9D77C79237C6}"/>
          </ac:grpSpMkLst>
        </pc:grpChg>
      </pc:sldChg>
      <pc:sldChg chg="addSp delSp modSp mod">
        <pc:chgData name="Bariakor Nareen Lyngskor [Chillibreeze]" userId="afc49c03-9956-454b-b8f5-442afa158c47" providerId="ADAL" clId="{749D93D4-7A22-484C-8866-34D979592CF1}" dt="2020-07-13T11:27:47.022" v="1728" actId="478"/>
        <pc:sldMkLst>
          <pc:docMk/>
          <pc:sldMk cId="2275719104" sldId="1898"/>
        </pc:sldMkLst>
        <pc:spChg chg="del mod">
          <ac:chgData name="Bariakor Nareen Lyngskor [Chillibreeze]" userId="afc49c03-9956-454b-b8f5-442afa158c47" providerId="ADAL" clId="{749D93D4-7A22-484C-8866-34D979592CF1}" dt="2020-07-13T11:27:47.022" v="1728" actId="478"/>
          <ac:spMkLst>
            <pc:docMk/>
            <pc:sldMk cId="2275719104" sldId="1898"/>
            <ac:spMk id="5" creationId="{D7869F5C-CDDF-497D-9D45-88D869396437}"/>
          </ac:spMkLst>
        </pc:spChg>
        <pc:spChg chg="ord">
          <ac:chgData name="Bariakor Nareen Lyngskor [Chillibreeze]" userId="afc49c03-9956-454b-b8f5-442afa158c47" providerId="ADAL" clId="{749D93D4-7A22-484C-8866-34D979592CF1}" dt="2020-07-13T11:27:17.783" v="1704" actId="167"/>
          <ac:spMkLst>
            <pc:docMk/>
            <pc:sldMk cId="2275719104" sldId="1898"/>
            <ac:spMk id="6" creationId="{762C1954-D56F-4BC7-9F89-2917679A3D7C}"/>
          </ac:spMkLst>
        </pc:spChg>
        <pc:spChg chg="mod">
          <ac:chgData name="Bariakor Nareen Lyngskor [Chillibreeze]" userId="afc49c03-9956-454b-b8f5-442afa158c47" providerId="ADAL" clId="{749D93D4-7A22-484C-8866-34D979592CF1}" dt="2020-07-13T11:25:34.495" v="1657"/>
          <ac:spMkLst>
            <pc:docMk/>
            <pc:sldMk cId="2275719104" sldId="1898"/>
            <ac:spMk id="11" creationId="{CF8EBAAD-E018-45AA-9ECA-30DADB27D350}"/>
          </ac:spMkLst>
        </pc:spChg>
        <pc:spChg chg="mod">
          <ac:chgData name="Bariakor Nareen Lyngskor [Chillibreeze]" userId="afc49c03-9956-454b-b8f5-442afa158c47" providerId="ADAL" clId="{749D93D4-7A22-484C-8866-34D979592CF1}" dt="2020-07-13T11:25:34.495" v="1657"/>
          <ac:spMkLst>
            <pc:docMk/>
            <pc:sldMk cId="2275719104" sldId="1898"/>
            <ac:spMk id="12" creationId="{BC31C4AB-A244-41E6-98DE-A031783ED9DF}"/>
          </ac:spMkLst>
        </pc:spChg>
        <pc:spChg chg="mod">
          <ac:chgData name="Bariakor Nareen Lyngskor [Chillibreeze]" userId="afc49c03-9956-454b-b8f5-442afa158c47" providerId="ADAL" clId="{749D93D4-7A22-484C-8866-34D979592CF1}" dt="2020-07-13T11:25:31.678" v="1639"/>
          <ac:spMkLst>
            <pc:docMk/>
            <pc:sldMk cId="2275719104" sldId="1898"/>
            <ac:spMk id="15" creationId="{17E54028-B6C9-45B6-8168-5A531F022282}"/>
          </ac:spMkLst>
        </pc:spChg>
        <pc:spChg chg="mod">
          <ac:chgData name="Bariakor Nareen Lyngskor [Chillibreeze]" userId="afc49c03-9956-454b-b8f5-442afa158c47" providerId="ADAL" clId="{749D93D4-7A22-484C-8866-34D979592CF1}" dt="2020-07-13T11:25:31.678" v="1639"/>
          <ac:spMkLst>
            <pc:docMk/>
            <pc:sldMk cId="2275719104" sldId="1898"/>
            <ac:spMk id="16" creationId="{846A9978-7ADC-4972-BE34-CAB128C299CF}"/>
          </ac:spMkLst>
        </pc:spChg>
        <pc:spChg chg="mod">
          <ac:chgData name="Bariakor Nareen Lyngskor [Chillibreeze]" userId="afc49c03-9956-454b-b8f5-442afa158c47" providerId="ADAL" clId="{749D93D4-7A22-484C-8866-34D979592CF1}" dt="2020-07-13T11:25:28.383" v="1629"/>
          <ac:spMkLst>
            <pc:docMk/>
            <pc:sldMk cId="2275719104" sldId="1898"/>
            <ac:spMk id="18" creationId="{D1D09E40-80C3-492A-A891-B49123969F83}"/>
          </ac:spMkLst>
        </pc:spChg>
        <pc:spChg chg="mod">
          <ac:chgData name="Bariakor Nareen Lyngskor [Chillibreeze]" userId="afc49c03-9956-454b-b8f5-442afa158c47" providerId="ADAL" clId="{749D93D4-7A22-484C-8866-34D979592CF1}" dt="2020-07-13T11:25:28.383" v="1629"/>
          <ac:spMkLst>
            <pc:docMk/>
            <pc:sldMk cId="2275719104" sldId="1898"/>
            <ac:spMk id="19" creationId="{362ADF37-217C-4E63-B1A5-CDEAA2D8697E}"/>
          </ac:spMkLst>
        </pc:spChg>
        <pc:spChg chg="mod">
          <ac:chgData name="Bariakor Nareen Lyngskor [Chillibreeze]" userId="afc49c03-9956-454b-b8f5-442afa158c47" providerId="ADAL" clId="{749D93D4-7A22-484C-8866-34D979592CF1}" dt="2020-07-13T11:25:24.790" v="1611"/>
          <ac:spMkLst>
            <pc:docMk/>
            <pc:sldMk cId="2275719104" sldId="1898"/>
            <ac:spMk id="21" creationId="{696BC021-4819-463A-8AAF-5717E8D830E4}"/>
          </ac:spMkLst>
        </pc:spChg>
        <pc:spChg chg="mod">
          <ac:chgData name="Bariakor Nareen Lyngskor [Chillibreeze]" userId="afc49c03-9956-454b-b8f5-442afa158c47" providerId="ADAL" clId="{749D93D4-7A22-484C-8866-34D979592CF1}" dt="2020-07-13T11:25:24.790" v="1611"/>
          <ac:spMkLst>
            <pc:docMk/>
            <pc:sldMk cId="2275719104" sldId="1898"/>
            <ac:spMk id="22" creationId="{30DC967E-DCB9-418B-A0BC-25867ABD0A09}"/>
          </ac:spMkLst>
        </pc:spChg>
        <pc:spChg chg="del">
          <ac:chgData name="Bariakor Nareen Lyngskor [Chillibreeze]" userId="afc49c03-9956-454b-b8f5-442afa158c47" providerId="ADAL" clId="{749D93D4-7A22-484C-8866-34D979592CF1}" dt="2020-07-13T11:27:22.231" v="1707" actId="21"/>
          <ac:spMkLst>
            <pc:docMk/>
            <pc:sldMk cId="2275719104" sldId="1898"/>
            <ac:spMk id="23" creationId="{C56EEC8F-E7C4-48F6-926F-1C03D746E3C1}"/>
          </ac:spMkLst>
        </pc:spChg>
        <pc:spChg chg="del">
          <ac:chgData name="Bariakor Nareen Lyngskor [Chillibreeze]" userId="afc49c03-9956-454b-b8f5-442afa158c47" providerId="ADAL" clId="{749D93D4-7A22-484C-8866-34D979592CF1}" dt="2020-07-13T11:27:28.021" v="1713" actId="21"/>
          <ac:spMkLst>
            <pc:docMk/>
            <pc:sldMk cId="2275719104" sldId="1898"/>
            <ac:spMk id="24" creationId="{C69C9DF9-6237-4477-BBFD-2521C124F46B}"/>
          </ac:spMkLst>
        </pc:spChg>
        <pc:spChg chg="del">
          <ac:chgData name="Bariakor Nareen Lyngskor [Chillibreeze]" userId="afc49c03-9956-454b-b8f5-442afa158c47" providerId="ADAL" clId="{749D93D4-7A22-484C-8866-34D979592CF1}" dt="2020-07-13T11:27:33.651" v="1719" actId="21"/>
          <ac:spMkLst>
            <pc:docMk/>
            <pc:sldMk cId="2275719104" sldId="1898"/>
            <ac:spMk id="25" creationId="{9972FB4C-D32A-445A-B5CD-A1CFBD924AD4}"/>
          </ac:spMkLst>
        </pc:spChg>
        <pc:spChg chg="del">
          <ac:chgData name="Bariakor Nareen Lyngskor [Chillibreeze]" userId="afc49c03-9956-454b-b8f5-442afa158c47" providerId="ADAL" clId="{749D93D4-7A22-484C-8866-34D979592CF1}" dt="2020-07-13T11:27:39.331" v="1725" actId="21"/>
          <ac:spMkLst>
            <pc:docMk/>
            <pc:sldMk cId="2275719104" sldId="1898"/>
            <ac:spMk id="26" creationId="{A97821AF-9FBB-4A80-B1A1-0D5951C0C0FB}"/>
          </ac:spMkLst>
        </pc:spChg>
        <pc:spChg chg="mod topLvl">
          <ac:chgData name="Bariakor Nareen Lyngskor [Chillibreeze]" userId="afc49c03-9956-454b-b8f5-442afa158c47" providerId="ADAL" clId="{749D93D4-7A22-484C-8866-34D979592CF1}" dt="2020-07-13T11:26:25.120" v="1696"/>
          <ac:spMkLst>
            <pc:docMk/>
            <pc:sldMk cId="2275719104" sldId="1898"/>
            <ac:spMk id="44" creationId="{D1D09E40-80C3-492A-A891-B49123969F83}"/>
          </ac:spMkLst>
        </pc:spChg>
        <pc:spChg chg="mod topLvl">
          <ac:chgData name="Bariakor Nareen Lyngskor [Chillibreeze]" userId="afc49c03-9956-454b-b8f5-442afa158c47" providerId="ADAL" clId="{749D93D4-7A22-484C-8866-34D979592CF1}" dt="2020-07-13T11:26:25.120" v="1696"/>
          <ac:spMkLst>
            <pc:docMk/>
            <pc:sldMk cId="2275719104" sldId="1898"/>
            <ac:spMk id="45" creationId="{362ADF37-217C-4E63-B1A5-CDEAA2D8697E}"/>
          </ac:spMkLst>
        </pc:spChg>
        <pc:spChg chg="add mod">
          <ac:chgData name="Bariakor Nareen Lyngskor [Chillibreeze]" userId="afc49c03-9956-454b-b8f5-442afa158c47" providerId="ADAL" clId="{749D93D4-7A22-484C-8866-34D979592CF1}" dt="2020-07-13T11:27:22.593" v="1708"/>
          <ac:spMkLst>
            <pc:docMk/>
            <pc:sldMk cId="2275719104" sldId="1898"/>
            <ac:spMk id="50" creationId="{1AE14612-4ADD-45ED-8914-592905948AC4}"/>
          </ac:spMkLst>
        </pc:spChg>
        <pc:spChg chg="add mod">
          <ac:chgData name="Bariakor Nareen Lyngskor [Chillibreeze]" userId="afc49c03-9956-454b-b8f5-442afa158c47" providerId="ADAL" clId="{749D93D4-7A22-484C-8866-34D979592CF1}" dt="2020-07-13T11:27:28.361" v="1714"/>
          <ac:spMkLst>
            <pc:docMk/>
            <pc:sldMk cId="2275719104" sldId="1898"/>
            <ac:spMk id="53" creationId="{AE86EE78-31A8-4621-898C-41D174CBD7C3}"/>
          </ac:spMkLst>
        </pc:spChg>
        <pc:spChg chg="add mod">
          <ac:chgData name="Bariakor Nareen Lyngskor [Chillibreeze]" userId="afc49c03-9956-454b-b8f5-442afa158c47" providerId="ADAL" clId="{749D93D4-7A22-484C-8866-34D979592CF1}" dt="2020-07-13T11:27:34.061" v="1720"/>
          <ac:spMkLst>
            <pc:docMk/>
            <pc:sldMk cId="2275719104" sldId="1898"/>
            <ac:spMk id="56" creationId="{C36F9AE1-DAF4-4D3E-BC79-A91549DFC6C1}"/>
          </ac:spMkLst>
        </pc:spChg>
        <pc:spChg chg="add mod">
          <ac:chgData name="Bariakor Nareen Lyngskor [Chillibreeze]" userId="afc49c03-9956-454b-b8f5-442afa158c47" providerId="ADAL" clId="{749D93D4-7A22-484C-8866-34D979592CF1}" dt="2020-07-13T11:27:39.643" v="1726"/>
          <ac:spMkLst>
            <pc:docMk/>
            <pc:sldMk cId="2275719104" sldId="1898"/>
            <ac:spMk id="59" creationId="{091EEFF4-294D-4DAA-8FD5-0144321A7287}"/>
          </ac:spMkLst>
        </pc:spChg>
        <pc:grpChg chg="del">
          <ac:chgData name="Bariakor Nareen Lyngskor [Chillibreeze]" userId="afc49c03-9956-454b-b8f5-442afa158c47" providerId="ADAL" clId="{749D93D4-7A22-484C-8866-34D979592CF1}" dt="2020-07-13T11:24:42.807" v="1588" actId="165"/>
          <ac:grpSpMkLst>
            <pc:docMk/>
            <pc:sldMk cId="2275719104" sldId="1898"/>
            <ac:grpSpMk id="2" creationId="{ADA0FAF3-ACC5-4D34-B154-F23362498D11}"/>
          </ac:grpSpMkLst>
        </pc:grpChg>
        <pc:grpChg chg="del">
          <ac:chgData name="Bariakor Nareen Lyngskor [Chillibreeze]" userId="afc49c03-9956-454b-b8f5-442afa158c47" providerId="ADAL" clId="{749D93D4-7A22-484C-8866-34D979592CF1}" dt="2020-07-13T11:24:42.807" v="1588" actId="165"/>
          <ac:grpSpMkLst>
            <pc:docMk/>
            <pc:sldMk cId="2275719104" sldId="1898"/>
            <ac:grpSpMk id="3" creationId="{0A6FB9E9-74BE-4D34-AE8E-42423DCAB971}"/>
          </ac:grpSpMkLst>
        </pc:grpChg>
        <pc:grpChg chg="del">
          <ac:chgData name="Bariakor Nareen Lyngskor [Chillibreeze]" userId="afc49c03-9956-454b-b8f5-442afa158c47" providerId="ADAL" clId="{749D93D4-7A22-484C-8866-34D979592CF1}" dt="2020-07-13T11:24:42.807" v="1588" actId="165"/>
          <ac:grpSpMkLst>
            <pc:docMk/>
            <pc:sldMk cId="2275719104" sldId="1898"/>
            <ac:grpSpMk id="4" creationId="{55FEEA69-0400-477A-8981-6B1E96FCB17C}"/>
          </ac:grpSpMkLst>
        </pc:grpChg>
        <pc:grpChg chg="del">
          <ac:chgData name="Bariakor Nareen Lyngskor [Chillibreeze]" userId="afc49c03-9956-454b-b8f5-442afa158c47" providerId="ADAL" clId="{749D93D4-7A22-484C-8866-34D979592CF1}" dt="2020-07-13T11:24:42.807" v="1588" actId="165"/>
          <ac:grpSpMkLst>
            <pc:docMk/>
            <pc:sldMk cId="2275719104" sldId="1898"/>
            <ac:grpSpMk id="7" creationId="{EC4F05B5-A686-4E50-99AA-AA089DBBB993}"/>
          </ac:grpSpMkLst>
        </pc:grpChg>
        <pc:grpChg chg="add del mod">
          <ac:chgData name="Bariakor Nareen Lyngskor [Chillibreeze]" userId="afc49c03-9956-454b-b8f5-442afa158c47" providerId="ADAL" clId="{749D93D4-7A22-484C-8866-34D979592CF1}" dt="2020-07-13T11:25:39.372" v="1669" actId="478"/>
          <ac:grpSpMkLst>
            <pc:docMk/>
            <pc:sldMk cId="2275719104" sldId="1898"/>
            <ac:grpSpMk id="8" creationId="{57C5FC1F-7BDE-4506-BAC3-125C5D0563CA}"/>
          </ac:grpSpMkLst>
        </pc:grpChg>
        <pc:grpChg chg="add del mod">
          <ac:chgData name="Bariakor Nareen Lyngskor [Chillibreeze]" userId="afc49c03-9956-454b-b8f5-442afa158c47" providerId="ADAL" clId="{749D93D4-7A22-484C-8866-34D979592CF1}" dt="2020-07-13T11:25:38.561" v="1668" actId="478"/>
          <ac:grpSpMkLst>
            <pc:docMk/>
            <pc:sldMk cId="2275719104" sldId="1898"/>
            <ac:grpSpMk id="9" creationId="{0056D31A-FB08-48E9-B33E-9CA00664D4AC}"/>
          </ac:grpSpMkLst>
        </pc:grpChg>
        <pc:grpChg chg="mod topLvl">
          <ac:chgData name="Bariakor Nareen Lyngskor [Chillibreeze]" userId="afc49c03-9956-454b-b8f5-442afa158c47" providerId="ADAL" clId="{749D93D4-7A22-484C-8866-34D979592CF1}" dt="2020-07-13T11:25:34.495" v="1657"/>
          <ac:grpSpMkLst>
            <pc:docMk/>
            <pc:sldMk cId="2275719104" sldId="1898"/>
            <ac:grpSpMk id="10" creationId="{0C2F8CF4-17DF-4211-98BB-EF7AB1F5CCC9}"/>
          </ac:grpSpMkLst>
        </pc:grpChg>
        <pc:grpChg chg="add del mod">
          <ac:chgData name="Bariakor Nareen Lyngskor [Chillibreeze]" userId="afc49c03-9956-454b-b8f5-442afa158c47" providerId="ADAL" clId="{749D93D4-7A22-484C-8866-34D979592CF1}" dt="2020-07-13T11:25:38.011" v="1667" actId="478"/>
          <ac:grpSpMkLst>
            <pc:docMk/>
            <pc:sldMk cId="2275719104" sldId="1898"/>
            <ac:grpSpMk id="13" creationId="{A2EBDE3E-4F4A-4EDF-8D51-5F44BD59D19A}"/>
          </ac:grpSpMkLst>
        </pc:grpChg>
        <pc:grpChg chg="mod topLvl">
          <ac:chgData name="Bariakor Nareen Lyngskor [Chillibreeze]" userId="afc49c03-9956-454b-b8f5-442afa158c47" providerId="ADAL" clId="{749D93D4-7A22-484C-8866-34D979592CF1}" dt="2020-07-13T11:25:31.678" v="1639"/>
          <ac:grpSpMkLst>
            <pc:docMk/>
            <pc:sldMk cId="2275719104" sldId="1898"/>
            <ac:grpSpMk id="14" creationId="{DB354CB3-A521-406E-AFBB-0E3ACB65F76D}"/>
          </ac:grpSpMkLst>
        </pc:grpChg>
        <pc:grpChg chg="mod topLvl">
          <ac:chgData name="Bariakor Nareen Lyngskor [Chillibreeze]" userId="afc49c03-9956-454b-b8f5-442afa158c47" providerId="ADAL" clId="{749D93D4-7A22-484C-8866-34D979592CF1}" dt="2020-07-13T11:25:28.383" v="1629"/>
          <ac:grpSpMkLst>
            <pc:docMk/>
            <pc:sldMk cId="2275719104" sldId="1898"/>
            <ac:grpSpMk id="17" creationId="{B5F8E5D5-3631-473E-B5B2-81E02B8D6DB6}"/>
          </ac:grpSpMkLst>
        </pc:grpChg>
        <pc:grpChg chg="mod topLvl">
          <ac:chgData name="Bariakor Nareen Lyngskor [Chillibreeze]" userId="afc49c03-9956-454b-b8f5-442afa158c47" providerId="ADAL" clId="{749D93D4-7A22-484C-8866-34D979592CF1}" dt="2020-07-13T11:25:24.790" v="1611"/>
          <ac:grpSpMkLst>
            <pc:docMk/>
            <pc:sldMk cId="2275719104" sldId="1898"/>
            <ac:grpSpMk id="20" creationId="{682ADC9C-60D7-4130-BFDE-AC9BDE1ECB02}"/>
          </ac:grpSpMkLst>
        </pc:grpChg>
        <pc:grpChg chg="add del mod">
          <ac:chgData name="Bariakor Nareen Lyngskor [Chillibreeze]" userId="afc49c03-9956-454b-b8f5-442afa158c47" providerId="ADAL" clId="{749D93D4-7A22-484C-8866-34D979592CF1}" dt="2020-07-13T11:25:37.332" v="1666" actId="478"/>
          <ac:grpSpMkLst>
            <pc:docMk/>
            <pc:sldMk cId="2275719104" sldId="1898"/>
            <ac:grpSpMk id="27" creationId="{A5C9B25B-E967-401D-8E25-4B2BFA0977F5}"/>
          </ac:grpSpMkLst>
        </pc:grpChg>
        <pc:grpChg chg="del mod">
          <ac:chgData name="Bariakor Nareen Lyngskor [Chillibreeze]" userId="afc49c03-9956-454b-b8f5-442afa158c47" providerId="ADAL" clId="{749D93D4-7A22-484C-8866-34D979592CF1}" dt="2020-07-13T11:26:13.723" v="1676" actId="165"/>
          <ac:grpSpMkLst>
            <pc:docMk/>
            <pc:sldMk cId="2275719104" sldId="1898"/>
            <ac:grpSpMk id="41" creationId="{A2EBDE3E-4F4A-4EDF-8D51-5F44BD59D19A}"/>
          </ac:grpSpMkLst>
        </pc:grpChg>
        <pc:grpChg chg="del mod topLvl">
          <ac:chgData name="Bariakor Nareen Lyngskor [Chillibreeze]" userId="afc49c03-9956-454b-b8f5-442afa158c47" providerId="ADAL" clId="{749D93D4-7A22-484C-8866-34D979592CF1}" dt="2020-07-13T11:26:14.066" v="1677" actId="165"/>
          <ac:grpSpMkLst>
            <pc:docMk/>
            <pc:sldMk cId="2275719104" sldId="1898"/>
            <ac:grpSpMk id="42" creationId="{B5F8E5D5-3631-473E-B5B2-81E02B8D6DB6}"/>
          </ac:grpSpMkLst>
        </pc:grpChg>
        <pc:grpChg chg="add del mod">
          <ac:chgData name="Bariakor Nareen Lyngskor [Chillibreeze]" userId="afc49c03-9956-454b-b8f5-442afa158c47" providerId="ADAL" clId="{749D93D4-7A22-484C-8866-34D979592CF1}" dt="2020-07-13T11:26:28.072" v="1697" actId="478"/>
          <ac:grpSpMkLst>
            <pc:docMk/>
            <pc:sldMk cId="2275719104" sldId="1898"/>
            <ac:grpSpMk id="47" creationId="{568E5DAF-04EC-4C09-B28C-D6B0BA562CEE}"/>
          </ac:grpSpMkLst>
        </pc:grpChg>
        <pc:picChg chg="del mod">
          <ac:chgData name="Bariakor Nareen Lyngskor [Chillibreeze]" userId="afc49c03-9956-454b-b8f5-442afa158c47" providerId="ADAL" clId="{749D93D4-7A22-484C-8866-34D979592CF1}" dt="2020-07-13T11:27:19.863" v="1705" actId="21"/>
          <ac:picMkLst>
            <pc:docMk/>
            <pc:sldMk cId="2275719104" sldId="1898"/>
            <ac:picMk id="28" creationId="{50D6580D-01E0-4DCD-8406-66A722DB8B9C}"/>
          </ac:picMkLst>
        </pc:picChg>
        <pc:picChg chg="add del mod">
          <ac:chgData name="Bariakor Nareen Lyngskor [Chillibreeze]" userId="afc49c03-9956-454b-b8f5-442afa158c47" providerId="ADAL" clId="{749D93D4-7A22-484C-8866-34D979592CF1}" dt="2020-07-13T11:27:08.434" v="1702" actId="478"/>
          <ac:picMkLst>
            <pc:docMk/>
            <pc:sldMk cId="2275719104" sldId="1898"/>
            <ac:picMk id="32" creationId="{44FBD98A-0F7C-4224-946F-4ED94B0D0FCC}"/>
          </ac:picMkLst>
        </pc:picChg>
        <pc:picChg chg="mod topLvl">
          <ac:chgData name="Bariakor Nareen Lyngskor [Chillibreeze]" userId="afc49c03-9956-454b-b8f5-442afa158c47" providerId="ADAL" clId="{749D93D4-7A22-484C-8866-34D979592CF1}" dt="2020-07-13T11:25:34.495" v="1657"/>
          <ac:picMkLst>
            <pc:docMk/>
            <pc:sldMk cId="2275719104" sldId="1898"/>
            <ac:picMk id="33" creationId="{A466FE53-48BC-40A6-8D78-EA29BF564DF5}"/>
          </ac:picMkLst>
        </pc:picChg>
        <pc:picChg chg="mod topLvl">
          <ac:chgData name="Bariakor Nareen Lyngskor [Chillibreeze]" userId="afc49c03-9956-454b-b8f5-442afa158c47" providerId="ADAL" clId="{749D93D4-7A22-484C-8866-34D979592CF1}" dt="2020-07-13T11:25:31.678" v="1639"/>
          <ac:picMkLst>
            <pc:docMk/>
            <pc:sldMk cId="2275719104" sldId="1898"/>
            <ac:picMk id="34" creationId="{24DE9016-3F2E-402D-8F2C-6C9DFCEB7C4A}"/>
          </ac:picMkLst>
        </pc:picChg>
        <pc:picChg chg="add del mod">
          <ac:chgData name="Bariakor Nareen Lyngskor [Chillibreeze]" userId="afc49c03-9956-454b-b8f5-442afa158c47" providerId="ADAL" clId="{749D93D4-7A22-484C-8866-34D979592CF1}" dt="2020-07-13T11:27:08.434" v="1702" actId="478"/>
          <ac:picMkLst>
            <pc:docMk/>
            <pc:sldMk cId="2275719104" sldId="1898"/>
            <ac:picMk id="35" creationId="{22DE045C-8D24-4DEF-B131-BB8D007CCFB2}"/>
          </ac:picMkLst>
        </pc:picChg>
        <pc:picChg chg="mod topLvl">
          <ac:chgData name="Bariakor Nareen Lyngskor [Chillibreeze]" userId="afc49c03-9956-454b-b8f5-442afa158c47" providerId="ADAL" clId="{749D93D4-7A22-484C-8866-34D979592CF1}" dt="2020-07-13T11:25:28.383" v="1629"/>
          <ac:picMkLst>
            <pc:docMk/>
            <pc:sldMk cId="2275719104" sldId="1898"/>
            <ac:picMk id="36" creationId="{2AF5055B-E7E0-49B5-8074-0D4F055EB178}"/>
          </ac:picMkLst>
        </pc:picChg>
        <pc:picChg chg="mod topLvl">
          <ac:chgData name="Bariakor Nareen Lyngskor [Chillibreeze]" userId="afc49c03-9956-454b-b8f5-442afa158c47" providerId="ADAL" clId="{749D93D4-7A22-484C-8866-34D979592CF1}" dt="2020-07-13T11:25:24.790" v="1611"/>
          <ac:picMkLst>
            <pc:docMk/>
            <pc:sldMk cId="2275719104" sldId="1898"/>
            <ac:picMk id="37" creationId="{EBA02B35-7FA6-4D8F-8037-D1844A2A49DF}"/>
          </ac:picMkLst>
        </pc:picChg>
        <pc:picChg chg="add del mod">
          <ac:chgData name="Bariakor Nareen Lyngskor [Chillibreeze]" userId="afc49c03-9956-454b-b8f5-442afa158c47" providerId="ADAL" clId="{749D93D4-7A22-484C-8866-34D979592CF1}" dt="2020-07-13T11:27:08.434" v="1702" actId="478"/>
          <ac:picMkLst>
            <pc:docMk/>
            <pc:sldMk cId="2275719104" sldId="1898"/>
            <ac:picMk id="38" creationId="{41C84468-9DC1-4BAA-8A30-FF4AA1183D5C}"/>
          </ac:picMkLst>
        </pc:picChg>
        <pc:picChg chg="add del mod">
          <ac:chgData name="Bariakor Nareen Lyngskor [Chillibreeze]" userId="afc49c03-9956-454b-b8f5-442afa158c47" providerId="ADAL" clId="{749D93D4-7A22-484C-8866-34D979592CF1}" dt="2020-07-13T11:27:08.434" v="1702" actId="478"/>
          <ac:picMkLst>
            <pc:docMk/>
            <pc:sldMk cId="2275719104" sldId="1898"/>
            <ac:picMk id="39" creationId="{B2C1B73F-1468-473A-A3B8-B6273F2DD4B5}"/>
          </ac:picMkLst>
        </pc:picChg>
        <pc:picChg chg="del mod">
          <ac:chgData name="Bariakor Nareen Lyngskor [Chillibreeze]" userId="afc49c03-9956-454b-b8f5-442afa158c47" providerId="ADAL" clId="{749D93D4-7A22-484C-8866-34D979592CF1}" dt="2020-07-13T11:27:25.601" v="1711" actId="21"/>
          <ac:picMkLst>
            <pc:docMk/>
            <pc:sldMk cId="2275719104" sldId="1898"/>
            <ac:picMk id="40" creationId="{A4C66974-0CD8-4162-9CFF-7BA3BC23A0AE}"/>
          </ac:picMkLst>
        </pc:picChg>
        <pc:picChg chg="mod topLvl">
          <ac:chgData name="Bariakor Nareen Lyngskor [Chillibreeze]" userId="afc49c03-9956-454b-b8f5-442afa158c47" providerId="ADAL" clId="{749D93D4-7A22-484C-8866-34D979592CF1}" dt="2020-07-13T11:26:25.120" v="1696"/>
          <ac:picMkLst>
            <pc:docMk/>
            <pc:sldMk cId="2275719104" sldId="1898"/>
            <ac:picMk id="43" creationId="{2AF5055B-E7E0-49B5-8074-0D4F055EB178}"/>
          </ac:picMkLst>
        </pc:picChg>
        <pc:picChg chg="del mod">
          <ac:chgData name="Bariakor Nareen Lyngskor [Chillibreeze]" userId="afc49c03-9956-454b-b8f5-442afa158c47" providerId="ADAL" clId="{749D93D4-7A22-484C-8866-34D979592CF1}" dt="2020-07-13T11:27:36.771" v="1723" actId="21"/>
          <ac:picMkLst>
            <pc:docMk/>
            <pc:sldMk cId="2275719104" sldId="1898"/>
            <ac:picMk id="46" creationId="{BFF63BDD-5770-460A-9927-A1E4E730CF41}"/>
          </ac:picMkLst>
        </pc:picChg>
        <pc:picChg chg="del mod">
          <ac:chgData name="Bariakor Nareen Lyngskor [Chillibreeze]" userId="afc49c03-9956-454b-b8f5-442afa158c47" providerId="ADAL" clId="{749D93D4-7A22-484C-8866-34D979592CF1}" dt="2020-07-13T11:27:31.591" v="1717" actId="21"/>
          <ac:picMkLst>
            <pc:docMk/>
            <pc:sldMk cId="2275719104" sldId="1898"/>
            <ac:picMk id="48" creationId="{61F6D325-8A77-43ED-B794-A28D0A6B76A9}"/>
          </ac:picMkLst>
        </pc:picChg>
        <pc:picChg chg="add mod">
          <ac:chgData name="Bariakor Nareen Lyngskor [Chillibreeze]" userId="afc49c03-9956-454b-b8f5-442afa158c47" providerId="ADAL" clId="{749D93D4-7A22-484C-8866-34D979592CF1}" dt="2020-07-13T11:27:20.274" v="1706"/>
          <ac:picMkLst>
            <pc:docMk/>
            <pc:sldMk cId="2275719104" sldId="1898"/>
            <ac:picMk id="49" creationId="{59D4BAD9-05B5-4914-928B-A29AEB2BC873}"/>
          </ac:picMkLst>
        </pc:picChg>
        <pc:picChg chg="add mod">
          <ac:chgData name="Bariakor Nareen Lyngskor [Chillibreeze]" userId="afc49c03-9956-454b-b8f5-442afa158c47" providerId="ADAL" clId="{749D93D4-7A22-484C-8866-34D979592CF1}" dt="2020-07-13T11:27:25.943" v="1712"/>
          <ac:picMkLst>
            <pc:docMk/>
            <pc:sldMk cId="2275719104" sldId="1898"/>
            <ac:picMk id="52" creationId="{77279DB5-3FEE-4DF2-B8CC-8EA1291AC701}"/>
          </ac:picMkLst>
        </pc:picChg>
        <pc:picChg chg="add mod">
          <ac:chgData name="Bariakor Nareen Lyngskor [Chillibreeze]" userId="afc49c03-9956-454b-b8f5-442afa158c47" providerId="ADAL" clId="{749D93D4-7A22-484C-8866-34D979592CF1}" dt="2020-07-13T11:27:31.851" v="1718"/>
          <ac:picMkLst>
            <pc:docMk/>
            <pc:sldMk cId="2275719104" sldId="1898"/>
            <ac:picMk id="55" creationId="{B974264F-78EE-44C0-BB83-13484E70F3CF}"/>
          </ac:picMkLst>
        </pc:picChg>
        <pc:picChg chg="add mod">
          <ac:chgData name="Bariakor Nareen Lyngskor [Chillibreeze]" userId="afc49c03-9956-454b-b8f5-442afa158c47" providerId="ADAL" clId="{749D93D4-7A22-484C-8866-34D979592CF1}" dt="2020-07-13T11:27:37.071" v="1724"/>
          <ac:picMkLst>
            <pc:docMk/>
            <pc:sldMk cId="2275719104" sldId="1898"/>
            <ac:picMk id="58" creationId="{D1152FCA-0F6E-4B91-AE5D-66E8C0E0D070}"/>
          </ac:picMkLst>
        </pc:picChg>
        <pc:cxnChg chg="del mod">
          <ac:chgData name="Bariakor Nareen Lyngskor [Chillibreeze]" userId="afc49c03-9956-454b-b8f5-442afa158c47" providerId="ADAL" clId="{749D93D4-7A22-484C-8866-34D979592CF1}" dt="2020-07-13T11:27:23.881" v="1709" actId="21"/>
          <ac:cxnSpMkLst>
            <pc:docMk/>
            <pc:sldMk cId="2275719104" sldId="1898"/>
            <ac:cxnSpMk id="29" creationId="{A93FC77C-DABA-40B7-9E57-3570A5DD2A09}"/>
          </ac:cxnSpMkLst>
        </pc:cxnChg>
        <pc:cxnChg chg="del mod">
          <ac:chgData name="Bariakor Nareen Lyngskor [Chillibreeze]" userId="afc49c03-9956-454b-b8f5-442afa158c47" providerId="ADAL" clId="{749D93D4-7A22-484C-8866-34D979592CF1}" dt="2020-07-13T11:27:30.026" v="1715" actId="21"/>
          <ac:cxnSpMkLst>
            <pc:docMk/>
            <pc:sldMk cId="2275719104" sldId="1898"/>
            <ac:cxnSpMk id="30" creationId="{ED860C10-2539-4A2D-ACBC-963F3BCC641A}"/>
          </ac:cxnSpMkLst>
        </pc:cxnChg>
        <pc:cxnChg chg="del mod">
          <ac:chgData name="Bariakor Nareen Lyngskor [Chillibreeze]" userId="afc49c03-9956-454b-b8f5-442afa158c47" providerId="ADAL" clId="{749D93D4-7A22-484C-8866-34D979592CF1}" dt="2020-07-13T11:27:35.242" v="1721" actId="21"/>
          <ac:cxnSpMkLst>
            <pc:docMk/>
            <pc:sldMk cId="2275719104" sldId="1898"/>
            <ac:cxnSpMk id="31" creationId="{58B0964E-107E-4BC1-BD76-D1F477B47C8A}"/>
          </ac:cxnSpMkLst>
        </pc:cxnChg>
        <pc:cxnChg chg="add mod">
          <ac:chgData name="Bariakor Nareen Lyngskor [Chillibreeze]" userId="afc49c03-9956-454b-b8f5-442afa158c47" providerId="ADAL" clId="{749D93D4-7A22-484C-8866-34D979592CF1}" dt="2020-07-13T11:27:24.231" v="1710"/>
          <ac:cxnSpMkLst>
            <pc:docMk/>
            <pc:sldMk cId="2275719104" sldId="1898"/>
            <ac:cxnSpMk id="51" creationId="{DDB4E9CD-8E54-4193-BEA3-29BF30AC4A4B}"/>
          </ac:cxnSpMkLst>
        </pc:cxnChg>
        <pc:cxnChg chg="add mod">
          <ac:chgData name="Bariakor Nareen Lyngskor [Chillibreeze]" userId="afc49c03-9956-454b-b8f5-442afa158c47" providerId="ADAL" clId="{749D93D4-7A22-484C-8866-34D979592CF1}" dt="2020-07-13T11:27:30.341" v="1716"/>
          <ac:cxnSpMkLst>
            <pc:docMk/>
            <pc:sldMk cId="2275719104" sldId="1898"/>
            <ac:cxnSpMk id="54" creationId="{D04249E7-6858-4270-8B10-2D6F4BDC71B4}"/>
          </ac:cxnSpMkLst>
        </pc:cxnChg>
        <pc:cxnChg chg="add mod">
          <ac:chgData name="Bariakor Nareen Lyngskor [Chillibreeze]" userId="afc49c03-9956-454b-b8f5-442afa158c47" providerId="ADAL" clId="{749D93D4-7A22-484C-8866-34D979592CF1}" dt="2020-07-13T11:27:35.551" v="1722"/>
          <ac:cxnSpMkLst>
            <pc:docMk/>
            <pc:sldMk cId="2275719104" sldId="1898"/>
            <ac:cxnSpMk id="57" creationId="{4DC79A8E-338F-42EF-8131-28B6F0FEA845}"/>
          </ac:cxnSpMkLst>
        </pc:cxnChg>
      </pc:sldChg>
      <pc:sldChg chg="addSp delSp modSp mod">
        <pc:chgData name="Bariakor Nareen Lyngskor [Chillibreeze]" userId="afc49c03-9956-454b-b8f5-442afa158c47" providerId="ADAL" clId="{749D93D4-7A22-484C-8866-34D979592CF1}" dt="2020-07-13T11:30:38.501" v="1871"/>
        <pc:sldMkLst>
          <pc:docMk/>
          <pc:sldMk cId="316322398" sldId="1899"/>
        </pc:sldMkLst>
        <pc:spChg chg="ord">
          <ac:chgData name="Bariakor Nareen Lyngskor [Chillibreeze]" userId="afc49c03-9956-454b-b8f5-442afa158c47" providerId="ADAL" clId="{749D93D4-7A22-484C-8866-34D979592CF1}" dt="2020-07-13T11:30:08.881" v="1843" actId="167"/>
          <ac:spMkLst>
            <pc:docMk/>
            <pc:sldMk cId="316322398" sldId="1899"/>
            <ac:spMk id="2" creationId="{5F359BF1-DFBD-478C-ACA3-333D99FCFEDF}"/>
          </ac:spMkLst>
        </pc:spChg>
        <pc:spChg chg="mod">
          <ac:chgData name="Bariakor Nareen Lyngskor [Chillibreeze]" userId="afc49c03-9956-454b-b8f5-442afa158c47" providerId="ADAL" clId="{749D93D4-7A22-484C-8866-34D979592CF1}" dt="2020-07-13T11:29:16.398" v="1826"/>
          <ac:spMkLst>
            <pc:docMk/>
            <pc:sldMk cId="316322398" sldId="1899"/>
            <ac:spMk id="11" creationId="{6BD5907A-6CCD-4D55-B922-1574949A4659}"/>
          </ac:spMkLst>
        </pc:spChg>
        <pc:spChg chg="mod">
          <ac:chgData name="Bariakor Nareen Lyngskor [Chillibreeze]" userId="afc49c03-9956-454b-b8f5-442afa158c47" providerId="ADAL" clId="{749D93D4-7A22-484C-8866-34D979592CF1}" dt="2020-07-13T11:29:16.398" v="1826"/>
          <ac:spMkLst>
            <pc:docMk/>
            <pc:sldMk cId="316322398" sldId="1899"/>
            <ac:spMk id="12" creationId="{5E4225C8-7C14-4EB3-AAED-8B9908BE8523}"/>
          </ac:spMkLst>
        </pc:spChg>
        <pc:spChg chg="mod">
          <ac:chgData name="Bariakor Nareen Lyngskor [Chillibreeze]" userId="afc49c03-9956-454b-b8f5-442afa158c47" providerId="ADAL" clId="{749D93D4-7A22-484C-8866-34D979592CF1}" dt="2020-07-13T11:29:13.662" v="1808"/>
          <ac:spMkLst>
            <pc:docMk/>
            <pc:sldMk cId="316322398" sldId="1899"/>
            <ac:spMk id="14" creationId="{F5524901-C248-4606-88D7-8629AA64E148}"/>
          </ac:spMkLst>
        </pc:spChg>
        <pc:spChg chg="mod">
          <ac:chgData name="Bariakor Nareen Lyngskor [Chillibreeze]" userId="afc49c03-9956-454b-b8f5-442afa158c47" providerId="ADAL" clId="{749D93D4-7A22-484C-8866-34D979592CF1}" dt="2020-07-13T11:29:13.662" v="1808"/>
          <ac:spMkLst>
            <pc:docMk/>
            <pc:sldMk cId="316322398" sldId="1899"/>
            <ac:spMk id="15" creationId="{925F2639-B11B-42D5-BE95-C65DDBA04DAF}"/>
          </ac:spMkLst>
        </pc:spChg>
        <pc:spChg chg="mod">
          <ac:chgData name="Bariakor Nareen Lyngskor [Chillibreeze]" userId="afc49c03-9956-454b-b8f5-442afa158c47" providerId="ADAL" clId="{749D93D4-7A22-484C-8866-34D979592CF1}" dt="2020-07-13T11:29:10.608" v="1790"/>
          <ac:spMkLst>
            <pc:docMk/>
            <pc:sldMk cId="316322398" sldId="1899"/>
            <ac:spMk id="17" creationId="{353DD7B7-C169-4677-A7CA-577D150F520B}"/>
          </ac:spMkLst>
        </pc:spChg>
        <pc:spChg chg="mod">
          <ac:chgData name="Bariakor Nareen Lyngskor [Chillibreeze]" userId="afc49c03-9956-454b-b8f5-442afa158c47" providerId="ADAL" clId="{749D93D4-7A22-484C-8866-34D979592CF1}" dt="2020-07-13T11:29:10.608" v="1790"/>
          <ac:spMkLst>
            <pc:docMk/>
            <pc:sldMk cId="316322398" sldId="1899"/>
            <ac:spMk id="18" creationId="{E1A96A32-DA59-47EC-AA16-88DA3DF33AD5}"/>
          </ac:spMkLst>
        </pc:spChg>
        <pc:spChg chg="mod topLvl">
          <ac:chgData name="Bariakor Nareen Lyngskor [Chillibreeze]" userId="afc49c03-9956-454b-b8f5-442afa158c47" providerId="ADAL" clId="{749D93D4-7A22-484C-8866-34D979592CF1}" dt="2020-07-13T11:29:07.838" v="1772"/>
          <ac:spMkLst>
            <pc:docMk/>
            <pc:sldMk cId="316322398" sldId="1899"/>
            <ac:spMk id="20" creationId="{BC5869FD-5CA5-4B2E-A171-5BD96D09CBAD}"/>
          </ac:spMkLst>
        </pc:spChg>
        <pc:spChg chg="mod topLvl">
          <ac:chgData name="Bariakor Nareen Lyngskor [Chillibreeze]" userId="afc49c03-9956-454b-b8f5-442afa158c47" providerId="ADAL" clId="{749D93D4-7A22-484C-8866-34D979592CF1}" dt="2020-07-13T11:29:07.838" v="1772"/>
          <ac:spMkLst>
            <pc:docMk/>
            <pc:sldMk cId="316322398" sldId="1899"/>
            <ac:spMk id="21" creationId="{1791D2D5-9053-4BB0-880E-10B39239412E}"/>
          </ac:spMkLst>
        </pc:spChg>
        <pc:spChg chg="del">
          <ac:chgData name="Bariakor Nareen Lyngskor [Chillibreeze]" userId="afc49c03-9956-454b-b8f5-442afa158c47" providerId="ADAL" clId="{749D93D4-7A22-484C-8866-34D979592CF1}" dt="2020-07-13T11:30:13.173" v="1846" actId="21"/>
          <ac:spMkLst>
            <pc:docMk/>
            <pc:sldMk cId="316322398" sldId="1899"/>
            <ac:spMk id="22" creationId="{71166B4D-5165-4980-849C-78CE9864B0BA}"/>
          </ac:spMkLst>
        </pc:spChg>
        <pc:spChg chg="del">
          <ac:chgData name="Bariakor Nareen Lyngskor [Chillibreeze]" userId="afc49c03-9956-454b-b8f5-442afa158c47" providerId="ADAL" clId="{749D93D4-7A22-484C-8866-34D979592CF1}" dt="2020-07-13T11:30:19.651" v="1852" actId="21"/>
          <ac:spMkLst>
            <pc:docMk/>
            <pc:sldMk cId="316322398" sldId="1899"/>
            <ac:spMk id="23" creationId="{F0FAC181-45C6-4577-8FDD-7B5045E12697}"/>
          </ac:spMkLst>
        </pc:spChg>
        <pc:spChg chg="del">
          <ac:chgData name="Bariakor Nareen Lyngskor [Chillibreeze]" userId="afc49c03-9956-454b-b8f5-442afa158c47" providerId="ADAL" clId="{749D93D4-7A22-484C-8866-34D979592CF1}" dt="2020-07-13T11:30:26.721" v="1858" actId="21"/>
          <ac:spMkLst>
            <pc:docMk/>
            <pc:sldMk cId="316322398" sldId="1899"/>
            <ac:spMk id="24" creationId="{D4B9FBCF-9A12-4A69-8DDB-23379712986A}"/>
          </ac:spMkLst>
        </pc:spChg>
        <pc:spChg chg="del">
          <ac:chgData name="Bariakor Nareen Lyngskor [Chillibreeze]" userId="afc49c03-9956-454b-b8f5-442afa158c47" providerId="ADAL" clId="{749D93D4-7A22-484C-8866-34D979592CF1}" dt="2020-07-13T11:30:32.421" v="1864" actId="21"/>
          <ac:spMkLst>
            <pc:docMk/>
            <pc:sldMk cId="316322398" sldId="1899"/>
            <ac:spMk id="25" creationId="{6ADE8E4A-57C5-4427-B789-5E92B52D053F}"/>
          </ac:spMkLst>
        </pc:spChg>
        <pc:spChg chg="mod">
          <ac:chgData name="Bariakor Nareen Lyngskor [Chillibreeze]" userId="afc49c03-9956-454b-b8f5-442afa158c47" providerId="ADAL" clId="{749D93D4-7A22-484C-8866-34D979592CF1}" dt="2020-07-13T11:29:04.926" v="1754"/>
          <ac:spMkLst>
            <pc:docMk/>
            <pc:sldMk cId="316322398" sldId="1899"/>
            <ac:spMk id="30" creationId="{365CCDDC-B42E-4B30-A6D6-FB7D87AE2E93}"/>
          </ac:spMkLst>
        </pc:spChg>
        <pc:spChg chg="mod">
          <ac:chgData name="Bariakor Nareen Lyngskor [Chillibreeze]" userId="afc49c03-9956-454b-b8f5-442afa158c47" providerId="ADAL" clId="{749D93D4-7A22-484C-8866-34D979592CF1}" dt="2020-07-13T11:29:04.926" v="1754"/>
          <ac:spMkLst>
            <pc:docMk/>
            <pc:sldMk cId="316322398" sldId="1899"/>
            <ac:spMk id="31" creationId="{683ABDD8-20A4-411A-AC16-AA197EBF8296}"/>
          </ac:spMkLst>
        </pc:spChg>
        <pc:spChg chg="del">
          <ac:chgData name="Bariakor Nareen Lyngskor [Chillibreeze]" userId="afc49c03-9956-454b-b8f5-442afa158c47" providerId="ADAL" clId="{749D93D4-7A22-484C-8866-34D979592CF1}" dt="2020-07-13T11:30:38.151" v="1870" actId="21"/>
          <ac:spMkLst>
            <pc:docMk/>
            <pc:sldMk cId="316322398" sldId="1899"/>
            <ac:spMk id="33" creationId="{F5F1CBF7-1FF6-4873-B21E-F7FD9231AC6F}"/>
          </ac:spMkLst>
        </pc:spChg>
        <pc:spChg chg="add mod">
          <ac:chgData name="Bariakor Nareen Lyngskor [Chillibreeze]" userId="afc49c03-9956-454b-b8f5-442afa158c47" providerId="ADAL" clId="{749D93D4-7A22-484C-8866-34D979592CF1}" dt="2020-07-13T11:30:13.881" v="1847"/>
          <ac:spMkLst>
            <pc:docMk/>
            <pc:sldMk cId="316322398" sldId="1899"/>
            <ac:spMk id="53" creationId="{ED7E2B67-E6D3-4393-9B26-B7526DB73587}"/>
          </ac:spMkLst>
        </pc:spChg>
        <pc:spChg chg="add mod">
          <ac:chgData name="Bariakor Nareen Lyngskor [Chillibreeze]" userId="afc49c03-9956-454b-b8f5-442afa158c47" providerId="ADAL" clId="{749D93D4-7A22-484C-8866-34D979592CF1}" dt="2020-07-13T11:30:20.001" v="1853"/>
          <ac:spMkLst>
            <pc:docMk/>
            <pc:sldMk cId="316322398" sldId="1899"/>
            <ac:spMk id="56" creationId="{8504AACC-C5FA-4B3C-AAB2-5EB8B428DF0F}"/>
          </ac:spMkLst>
        </pc:spChg>
        <pc:spChg chg="add mod">
          <ac:chgData name="Bariakor Nareen Lyngskor [Chillibreeze]" userId="afc49c03-9956-454b-b8f5-442afa158c47" providerId="ADAL" clId="{749D93D4-7A22-484C-8866-34D979592CF1}" dt="2020-07-13T11:30:27.101" v="1859"/>
          <ac:spMkLst>
            <pc:docMk/>
            <pc:sldMk cId="316322398" sldId="1899"/>
            <ac:spMk id="59" creationId="{073E1FFC-1674-4432-AD55-5079574F9CF5}"/>
          </ac:spMkLst>
        </pc:spChg>
        <pc:spChg chg="add mod">
          <ac:chgData name="Bariakor Nareen Lyngskor [Chillibreeze]" userId="afc49c03-9956-454b-b8f5-442afa158c47" providerId="ADAL" clId="{749D93D4-7A22-484C-8866-34D979592CF1}" dt="2020-07-13T11:30:32.731" v="1865"/>
          <ac:spMkLst>
            <pc:docMk/>
            <pc:sldMk cId="316322398" sldId="1899"/>
            <ac:spMk id="62" creationId="{0F05A5F3-4906-482F-AE2E-B5246768945E}"/>
          </ac:spMkLst>
        </pc:spChg>
        <pc:spChg chg="add mod">
          <ac:chgData name="Bariakor Nareen Lyngskor [Chillibreeze]" userId="afc49c03-9956-454b-b8f5-442afa158c47" providerId="ADAL" clId="{749D93D4-7A22-484C-8866-34D979592CF1}" dt="2020-07-13T11:30:38.501" v="1871"/>
          <ac:spMkLst>
            <pc:docMk/>
            <pc:sldMk cId="316322398" sldId="1899"/>
            <ac:spMk id="65" creationId="{601AC404-CB9B-41A3-A24F-177F301DF97F}"/>
          </ac:spMkLst>
        </pc:spChg>
        <pc:grpChg chg="add del mod">
          <ac:chgData name="Bariakor Nareen Lyngskor [Chillibreeze]" userId="afc49c03-9956-454b-b8f5-442afa158c47" providerId="ADAL" clId="{749D93D4-7A22-484C-8866-34D979592CF1}" dt="2020-07-13T11:29:23.231" v="1830" actId="478"/>
          <ac:grpSpMkLst>
            <pc:docMk/>
            <pc:sldMk cId="316322398" sldId="1899"/>
            <ac:grpSpMk id="3" creationId="{E62DEED2-B83C-4528-BEA3-3749623E5A1B}"/>
          </ac:grpSpMkLst>
        </pc:grpChg>
        <pc:grpChg chg="add mod">
          <ac:chgData name="Bariakor Nareen Lyngskor [Chillibreeze]" userId="afc49c03-9956-454b-b8f5-442afa158c47" providerId="ADAL" clId="{749D93D4-7A22-484C-8866-34D979592CF1}" dt="2020-07-13T11:29:13.662" v="1808"/>
          <ac:grpSpMkLst>
            <pc:docMk/>
            <pc:sldMk cId="316322398" sldId="1899"/>
            <ac:grpSpMk id="4" creationId="{DB80D0A3-4CD9-406A-B701-A712144E2CF5}"/>
          </ac:grpSpMkLst>
        </pc:grpChg>
        <pc:grpChg chg="add del mod">
          <ac:chgData name="Bariakor Nareen Lyngskor [Chillibreeze]" userId="afc49c03-9956-454b-b8f5-442afa158c47" providerId="ADAL" clId="{749D93D4-7A22-484C-8866-34D979592CF1}" dt="2020-07-13T11:29:22.146" v="1829" actId="478"/>
          <ac:grpSpMkLst>
            <pc:docMk/>
            <pc:sldMk cId="316322398" sldId="1899"/>
            <ac:grpSpMk id="5" creationId="{512BDFCE-ACFC-4960-8457-6E07551DEEE7}"/>
          </ac:grpSpMkLst>
        </pc:grpChg>
        <pc:grpChg chg="add del mod">
          <ac:chgData name="Bariakor Nareen Lyngskor [Chillibreeze]" userId="afc49c03-9956-454b-b8f5-442afa158c47" providerId="ADAL" clId="{749D93D4-7A22-484C-8866-34D979592CF1}" dt="2020-07-13T11:29:20.361" v="1827" actId="478"/>
          <ac:grpSpMkLst>
            <pc:docMk/>
            <pc:sldMk cId="316322398" sldId="1899"/>
            <ac:grpSpMk id="6" creationId="{B16CA85A-A75D-4624-B1EB-1408138BAC06}"/>
          </ac:grpSpMkLst>
        </pc:grpChg>
        <pc:grpChg chg="add del mod">
          <ac:chgData name="Bariakor Nareen Lyngskor [Chillibreeze]" userId="afc49c03-9956-454b-b8f5-442afa158c47" providerId="ADAL" clId="{749D93D4-7A22-484C-8866-34D979592CF1}" dt="2020-07-13T11:29:21.521" v="1828" actId="478"/>
          <ac:grpSpMkLst>
            <pc:docMk/>
            <pc:sldMk cId="316322398" sldId="1899"/>
            <ac:grpSpMk id="7" creationId="{B7489749-180E-4BDA-BE33-3162259401A3}"/>
          </ac:grpSpMkLst>
        </pc:grpChg>
        <pc:grpChg chg="mod topLvl">
          <ac:chgData name="Bariakor Nareen Lyngskor [Chillibreeze]" userId="afc49c03-9956-454b-b8f5-442afa158c47" providerId="ADAL" clId="{749D93D4-7A22-484C-8866-34D979592CF1}" dt="2020-07-13T11:29:16.398" v="1826"/>
          <ac:grpSpMkLst>
            <pc:docMk/>
            <pc:sldMk cId="316322398" sldId="1899"/>
            <ac:grpSpMk id="10" creationId="{57E30195-65FD-49B8-B016-429581FC4A4A}"/>
          </ac:grpSpMkLst>
        </pc:grpChg>
        <pc:grpChg chg="mod topLvl">
          <ac:chgData name="Bariakor Nareen Lyngskor [Chillibreeze]" userId="afc49c03-9956-454b-b8f5-442afa158c47" providerId="ADAL" clId="{749D93D4-7A22-484C-8866-34D979592CF1}" dt="2020-07-13T11:29:13.662" v="1808"/>
          <ac:grpSpMkLst>
            <pc:docMk/>
            <pc:sldMk cId="316322398" sldId="1899"/>
            <ac:grpSpMk id="13" creationId="{751B0600-873E-484B-98C9-C49000501F32}"/>
          </ac:grpSpMkLst>
        </pc:grpChg>
        <pc:grpChg chg="mod topLvl">
          <ac:chgData name="Bariakor Nareen Lyngskor [Chillibreeze]" userId="afc49c03-9956-454b-b8f5-442afa158c47" providerId="ADAL" clId="{749D93D4-7A22-484C-8866-34D979592CF1}" dt="2020-07-13T11:29:10.608" v="1790"/>
          <ac:grpSpMkLst>
            <pc:docMk/>
            <pc:sldMk cId="316322398" sldId="1899"/>
            <ac:grpSpMk id="16" creationId="{39990324-40B2-4AB6-9951-725D697038CA}"/>
          </ac:grpSpMkLst>
        </pc:grpChg>
        <pc:grpChg chg="del mod topLvl">
          <ac:chgData name="Bariakor Nareen Lyngskor [Chillibreeze]" userId="afc49c03-9956-454b-b8f5-442afa158c47" providerId="ADAL" clId="{749D93D4-7A22-484C-8866-34D979592CF1}" dt="2020-07-13T11:28:05.572" v="1730" actId="165"/>
          <ac:grpSpMkLst>
            <pc:docMk/>
            <pc:sldMk cId="316322398" sldId="1899"/>
            <ac:grpSpMk id="19" creationId="{47D11283-8ADF-44C3-ABD8-597D514BB0F4}"/>
          </ac:grpSpMkLst>
        </pc:grpChg>
        <pc:grpChg chg="mod topLvl">
          <ac:chgData name="Bariakor Nareen Lyngskor [Chillibreeze]" userId="afc49c03-9956-454b-b8f5-442afa158c47" providerId="ADAL" clId="{749D93D4-7A22-484C-8866-34D979592CF1}" dt="2020-07-13T11:29:04.926" v="1754"/>
          <ac:grpSpMkLst>
            <pc:docMk/>
            <pc:sldMk cId="316322398" sldId="1899"/>
            <ac:grpSpMk id="29" creationId="{1657BDE6-089E-4C3E-9677-89A811A289DE}"/>
          </ac:grpSpMkLst>
        </pc:grpChg>
        <pc:grpChg chg="del">
          <ac:chgData name="Bariakor Nareen Lyngskor [Chillibreeze]" userId="afc49c03-9956-454b-b8f5-442afa158c47" providerId="ADAL" clId="{749D93D4-7A22-484C-8866-34D979592CF1}" dt="2020-07-13T11:28:03.824" v="1729" actId="165"/>
          <ac:grpSpMkLst>
            <pc:docMk/>
            <pc:sldMk cId="316322398" sldId="1899"/>
            <ac:grpSpMk id="40" creationId="{E63C8F14-D015-42AE-B729-EADF53A7E413}"/>
          </ac:grpSpMkLst>
        </pc:grpChg>
        <pc:grpChg chg="del">
          <ac:chgData name="Bariakor Nareen Lyngskor [Chillibreeze]" userId="afc49c03-9956-454b-b8f5-442afa158c47" providerId="ADAL" clId="{749D93D4-7A22-484C-8866-34D979592CF1}" dt="2020-07-13T11:28:03.824" v="1729" actId="165"/>
          <ac:grpSpMkLst>
            <pc:docMk/>
            <pc:sldMk cId="316322398" sldId="1899"/>
            <ac:grpSpMk id="41" creationId="{C022E760-9576-4078-878E-EE203FC94A11}"/>
          </ac:grpSpMkLst>
        </pc:grpChg>
        <pc:grpChg chg="del">
          <ac:chgData name="Bariakor Nareen Lyngskor [Chillibreeze]" userId="afc49c03-9956-454b-b8f5-442afa158c47" providerId="ADAL" clId="{749D93D4-7A22-484C-8866-34D979592CF1}" dt="2020-07-13T11:28:03.824" v="1729" actId="165"/>
          <ac:grpSpMkLst>
            <pc:docMk/>
            <pc:sldMk cId="316322398" sldId="1899"/>
            <ac:grpSpMk id="42" creationId="{7A33A82A-A89D-446A-9308-566A987DC732}"/>
          </ac:grpSpMkLst>
        </pc:grpChg>
        <pc:grpChg chg="del">
          <ac:chgData name="Bariakor Nareen Lyngskor [Chillibreeze]" userId="afc49c03-9956-454b-b8f5-442afa158c47" providerId="ADAL" clId="{749D93D4-7A22-484C-8866-34D979592CF1}" dt="2020-07-13T11:28:03.824" v="1729" actId="165"/>
          <ac:grpSpMkLst>
            <pc:docMk/>
            <pc:sldMk cId="316322398" sldId="1899"/>
            <ac:grpSpMk id="43" creationId="{033B323B-518E-4088-B6AD-E9502EAE76C0}"/>
          </ac:grpSpMkLst>
        </pc:grpChg>
        <pc:grpChg chg="del">
          <ac:chgData name="Bariakor Nareen Lyngskor [Chillibreeze]" userId="afc49c03-9956-454b-b8f5-442afa158c47" providerId="ADAL" clId="{749D93D4-7A22-484C-8866-34D979592CF1}" dt="2020-07-13T11:28:03.824" v="1729" actId="165"/>
          <ac:grpSpMkLst>
            <pc:docMk/>
            <pc:sldMk cId="316322398" sldId="1899"/>
            <ac:grpSpMk id="44" creationId="{AE84F447-5509-46EC-86D2-74A1A157353C}"/>
          </ac:grpSpMkLst>
        </pc:grpChg>
        <pc:picChg chg="del mod">
          <ac:chgData name="Bariakor Nareen Lyngskor [Chillibreeze]" userId="afc49c03-9956-454b-b8f5-442afa158c47" providerId="ADAL" clId="{749D93D4-7A22-484C-8866-34D979592CF1}" dt="2020-07-13T11:30:10.571" v="1844" actId="21"/>
          <ac:picMkLst>
            <pc:docMk/>
            <pc:sldMk cId="316322398" sldId="1899"/>
            <ac:picMk id="8" creationId="{C7F22424-38DE-4D47-8903-2BFF0F57BC9A}"/>
          </ac:picMkLst>
        </pc:picChg>
        <pc:picChg chg="del mod">
          <ac:chgData name="Bariakor Nareen Lyngskor [Chillibreeze]" userId="afc49c03-9956-454b-b8f5-442afa158c47" providerId="ADAL" clId="{749D93D4-7A22-484C-8866-34D979592CF1}" dt="2020-07-13T11:30:17.061" v="1850" actId="21"/>
          <ac:picMkLst>
            <pc:docMk/>
            <pc:sldMk cId="316322398" sldId="1899"/>
            <ac:picMk id="9" creationId="{35E1552D-A5A4-44E3-B59E-366383511A36}"/>
          </ac:picMkLst>
        </pc:picChg>
        <pc:picChg chg="del mod">
          <ac:chgData name="Bariakor Nareen Lyngskor [Chillibreeze]" userId="afc49c03-9956-454b-b8f5-442afa158c47" providerId="ADAL" clId="{749D93D4-7A22-484C-8866-34D979592CF1}" dt="2020-07-13T11:30:24.281" v="1856" actId="21"/>
          <ac:picMkLst>
            <pc:docMk/>
            <pc:sldMk cId="316322398" sldId="1899"/>
            <ac:picMk id="32" creationId="{BE12F6F9-E035-4715-BC49-AA202207E67B}"/>
          </ac:picMkLst>
        </pc:picChg>
        <pc:picChg chg="mod topLvl">
          <ac:chgData name="Bariakor Nareen Lyngskor [Chillibreeze]" userId="afc49c03-9956-454b-b8f5-442afa158c47" providerId="ADAL" clId="{749D93D4-7A22-484C-8866-34D979592CF1}" dt="2020-07-13T11:29:16.398" v="1826"/>
          <ac:picMkLst>
            <pc:docMk/>
            <pc:sldMk cId="316322398" sldId="1899"/>
            <ac:picMk id="35" creationId="{6901C08B-AE33-4E7C-BDD7-9BE504FDB2E6}"/>
          </ac:picMkLst>
        </pc:picChg>
        <pc:picChg chg="mod topLvl">
          <ac:chgData name="Bariakor Nareen Lyngskor [Chillibreeze]" userId="afc49c03-9956-454b-b8f5-442afa158c47" providerId="ADAL" clId="{749D93D4-7A22-484C-8866-34D979592CF1}" dt="2020-07-13T11:29:13.662" v="1808"/>
          <ac:picMkLst>
            <pc:docMk/>
            <pc:sldMk cId="316322398" sldId="1899"/>
            <ac:picMk id="36" creationId="{EFA94340-EA25-4D67-8C6B-6F7D0C458481}"/>
          </ac:picMkLst>
        </pc:picChg>
        <pc:picChg chg="mod topLvl">
          <ac:chgData name="Bariakor Nareen Lyngskor [Chillibreeze]" userId="afc49c03-9956-454b-b8f5-442afa158c47" providerId="ADAL" clId="{749D93D4-7A22-484C-8866-34D979592CF1}" dt="2020-07-13T11:29:10.608" v="1790"/>
          <ac:picMkLst>
            <pc:docMk/>
            <pc:sldMk cId="316322398" sldId="1899"/>
            <ac:picMk id="37" creationId="{99F47D93-8358-47E3-9DE2-E9498D3C0E18}"/>
          </ac:picMkLst>
        </pc:picChg>
        <pc:picChg chg="mod topLvl">
          <ac:chgData name="Bariakor Nareen Lyngskor [Chillibreeze]" userId="afc49c03-9956-454b-b8f5-442afa158c47" providerId="ADAL" clId="{749D93D4-7A22-484C-8866-34D979592CF1}" dt="2020-07-13T11:29:04.926" v="1754"/>
          <ac:picMkLst>
            <pc:docMk/>
            <pc:sldMk cId="316322398" sldId="1899"/>
            <ac:picMk id="38" creationId="{A4B26C3E-548B-47C3-ABE3-528F483E0F70}"/>
          </ac:picMkLst>
        </pc:picChg>
        <pc:picChg chg="mod topLvl">
          <ac:chgData name="Bariakor Nareen Lyngskor [Chillibreeze]" userId="afc49c03-9956-454b-b8f5-442afa158c47" providerId="ADAL" clId="{749D93D4-7A22-484C-8866-34D979592CF1}" dt="2020-07-13T11:29:07.838" v="1772"/>
          <ac:picMkLst>
            <pc:docMk/>
            <pc:sldMk cId="316322398" sldId="1899"/>
            <ac:picMk id="39" creationId="{564BDD34-A540-4559-A195-EDA3DAD18F78}"/>
          </ac:picMkLst>
        </pc:picChg>
        <pc:picChg chg="add del mod">
          <ac:chgData name="Bariakor Nareen Lyngskor [Chillibreeze]" userId="afc49c03-9956-454b-b8f5-442afa158c47" providerId="ADAL" clId="{749D93D4-7A22-484C-8866-34D979592CF1}" dt="2020-07-13T11:29:57.221" v="1841" actId="478"/>
          <ac:picMkLst>
            <pc:docMk/>
            <pc:sldMk cId="316322398" sldId="1899"/>
            <ac:picMk id="45" creationId="{DEA6F1CC-2DE8-4AE2-8BF8-03A934D5334A}"/>
          </ac:picMkLst>
        </pc:picChg>
        <pc:picChg chg="add del mod">
          <ac:chgData name="Bariakor Nareen Lyngskor [Chillibreeze]" userId="afc49c03-9956-454b-b8f5-442afa158c47" providerId="ADAL" clId="{749D93D4-7A22-484C-8866-34D979592CF1}" dt="2020-07-13T11:29:57.221" v="1841" actId="478"/>
          <ac:picMkLst>
            <pc:docMk/>
            <pc:sldMk cId="316322398" sldId="1899"/>
            <ac:picMk id="46" creationId="{7E34B3D2-E101-4B63-B5A9-1B146DD5709B}"/>
          </ac:picMkLst>
        </pc:picChg>
        <pc:picChg chg="add del mod">
          <ac:chgData name="Bariakor Nareen Lyngskor [Chillibreeze]" userId="afc49c03-9956-454b-b8f5-442afa158c47" providerId="ADAL" clId="{749D93D4-7A22-484C-8866-34D979592CF1}" dt="2020-07-13T11:29:57.221" v="1841" actId="478"/>
          <ac:picMkLst>
            <pc:docMk/>
            <pc:sldMk cId="316322398" sldId="1899"/>
            <ac:picMk id="47" creationId="{D5B5588A-9653-424D-AA14-C3229FD4CB67}"/>
          </ac:picMkLst>
        </pc:picChg>
        <pc:picChg chg="add del mod">
          <ac:chgData name="Bariakor Nareen Lyngskor [Chillibreeze]" userId="afc49c03-9956-454b-b8f5-442afa158c47" providerId="ADAL" clId="{749D93D4-7A22-484C-8866-34D979592CF1}" dt="2020-07-13T11:29:57.221" v="1841" actId="478"/>
          <ac:picMkLst>
            <pc:docMk/>
            <pc:sldMk cId="316322398" sldId="1899"/>
            <ac:picMk id="48" creationId="{AACEA7A7-0B3D-4351-9A5B-4F3AD4FC7368}"/>
          </ac:picMkLst>
        </pc:picChg>
        <pc:picChg chg="add del mod">
          <ac:chgData name="Bariakor Nareen Lyngskor [Chillibreeze]" userId="afc49c03-9956-454b-b8f5-442afa158c47" providerId="ADAL" clId="{749D93D4-7A22-484C-8866-34D979592CF1}" dt="2020-07-13T11:29:57.221" v="1841" actId="478"/>
          <ac:picMkLst>
            <pc:docMk/>
            <pc:sldMk cId="316322398" sldId="1899"/>
            <ac:picMk id="49" creationId="{09446DE1-2130-454E-85F4-49AEA830A915}"/>
          </ac:picMkLst>
        </pc:picChg>
        <pc:picChg chg="del mod">
          <ac:chgData name="Bariakor Nareen Lyngskor [Chillibreeze]" userId="afc49c03-9956-454b-b8f5-442afa158c47" providerId="ADAL" clId="{749D93D4-7A22-484C-8866-34D979592CF1}" dt="2020-07-13T11:30:30.244" v="1862" actId="21"/>
          <ac:picMkLst>
            <pc:docMk/>
            <pc:sldMk cId="316322398" sldId="1899"/>
            <ac:picMk id="50" creationId="{A0E3186C-684D-4447-9A96-EDAFD48FB41B}"/>
          </ac:picMkLst>
        </pc:picChg>
        <pc:picChg chg="del mod">
          <ac:chgData name="Bariakor Nareen Lyngskor [Chillibreeze]" userId="afc49c03-9956-454b-b8f5-442afa158c47" providerId="ADAL" clId="{749D93D4-7A22-484C-8866-34D979592CF1}" dt="2020-07-13T11:30:35.581" v="1868" actId="21"/>
          <ac:picMkLst>
            <pc:docMk/>
            <pc:sldMk cId="316322398" sldId="1899"/>
            <ac:picMk id="51" creationId="{E891A4AB-8DA7-4A20-B364-F691D815922E}"/>
          </ac:picMkLst>
        </pc:picChg>
        <pc:picChg chg="add mod">
          <ac:chgData name="Bariakor Nareen Lyngskor [Chillibreeze]" userId="afc49c03-9956-454b-b8f5-442afa158c47" providerId="ADAL" clId="{749D93D4-7A22-484C-8866-34D979592CF1}" dt="2020-07-13T11:30:11.294" v="1845"/>
          <ac:picMkLst>
            <pc:docMk/>
            <pc:sldMk cId="316322398" sldId="1899"/>
            <ac:picMk id="52" creationId="{1CDE1A5D-84A9-46B2-AE8F-B35FDF8A244E}"/>
          </ac:picMkLst>
        </pc:picChg>
        <pc:picChg chg="add mod">
          <ac:chgData name="Bariakor Nareen Lyngskor [Chillibreeze]" userId="afc49c03-9956-454b-b8f5-442afa158c47" providerId="ADAL" clId="{749D93D4-7A22-484C-8866-34D979592CF1}" dt="2020-07-13T11:30:17.501" v="1851"/>
          <ac:picMkLst>
            <pc:docMk/>
            <pc:sldMk cId="316322398" sldId="1899"/>
            <ac:picMk id="55" creationId="{1A863DDC-6E3C-408E-B300-EC25FD012B2E}"/>
          </ac:picMkLst>
        </pc:picChg>
        <pc:picChg chg="add mod">
          <ac:chgData name="Bariakor Nareen Lyngskor [Chillibreeze]" userId="afc49c03-9956-454b-b8f5-442afa158c47" providerId="ADAL" clId="{749D93D4-7A22-484C-8866-34D979592CF1}" dt="2020-07-13T11:30:24.951" v="1857"/>
          <ac:picMkLst>
            <pc:docMk/>
            <pc:sldMk cId="316322398" sldId="1899"/>
            <ac:picMk id="58" creationId="{3FC17E17-E43F-456C-B7D7-FBD630A4D2E0}"/>
          </ac:picMkLst>
        </pc:picChg>
        <pc:picChg chg="add mod">
          <ac:chgData name="Bariakor Nareen Lyngskor [Chillibreeze]" userId="afc49c03-9956-454b-b8f5-442afa158c47" providerId="ADAL" clId="{749D93D4-7A22-484C-8866-34D979592CF1}" dt="2020-07-13T11:30:30.591" v="1863"/>
          <ac:picMkLst>
            <pc:docMk/>
            <pc:sldMk cId="316322398" sldId="1899"/>
            <ac:picMk id="61" creationId="{EC5CBEB0-DA74-48F2-B1C1-2A07F0C3D06E}"/>
          </ac:picMkLst>
        </pc:picChg>
        <pc:picChg chg="add mod">
          <ac:chgData name="Bariakor Nareen Lyngskor [Chillibreeze]" userId="afc49c03-9956-454b-b8f5-442afa158c47" providerId="ADAL" clId="{749D93D4-7A22-484C-8866-34D979592CF1}" dt="2020-07-13T11:30:35.953" v="1869"/>
          <ac:picMkLst>
            <pc:docMk/>
            <pc:sldMk cId="316322398" sldId="1899"/>
            <ac:picMk id="64" creationId="{EAE0F33D-3031-4833-866D-44F21925AA2E}"/>
          </ac:picMkLst>
        </pc:picChg>
        <pc:cxnChg chg="del mod">
          <ac:chgData name="Bariakor Nareen Lyngskor [Chillibreeze]" userId="afc49c03-9956-454b-b8f5-442afa158c47" providerId="ADAL" clId="{749D93D4-7A22-484C-8866-34D979592CF1}" dt="2020-07-13T11:30:15.108" v="1848" actId="21"/>
          <ac:cxnSpMkLst>
            <pc:docMk/>
            <pc:sldMk cId="316322398" sldId="1899"/>
            <ac:cxnSpMk id="26" creationId="{3DC019F1-ACDF-4F09-9F1E-A7A2763932F1}"/>
          </ac:cxnSpMkLst>
        </pc:cxnChg>
        <pc:cxnChg chg="del mod">
          <ac:chgData name="Bariakor Nareen Lyngskor [Chillibreeze]" userId="afc49c03-9956-454b-b8f5-442afa158c47" providerId="ADAL" clId="{749D93D4-7A22-484C-8866-34D979592CF1}" dt="2020-07-13T11:30:22.796" v="1854" actId="21"/>
          <ac:cxnSpMkLst>
            <pc:docMk/>
            <pc:sldMk cId="316322398" sldId="1899"/>
            <ac:cxnSpMk id="27" creationId="{4329B0F8-7D68-4C73-8282-77C050EF77CC}"/>
          </ac:cxnSpMkLst>
        </pc:cxnChg>
        <pc:cxnChg chg="del mod">
          <ac:chgData name="Bariakor Nareen Lyngskor [Chillibreeze]" userId="afc49c03-9956-454b-b8f5-442afa158c47" providerId="ADAL" clId="{749D93D4-7A22-484C-8866-34D979592CF1}" dt="2020-07-13T11:30:28.508" v="1860" actId="21"/>
          <ac:cxnSpMkLst>
            <pc:docMk/>
            <pc:sldMk cId="316322398" sldId="1899"/>
            <ac:cxnSpMk id="28" creationId="{691CCF63-046A-4038-8DCA-B9496AC3020D}"/>
          </ac:cxnSpMkLst>
        </pc:cxnChg>
        <pc:cxnChg chg="del mod">
          <ac:chgData name="Bariakor Nareen Lyngskor [Chillibreeze]" userId="afc49c03-9956-454b-b8f5-442afa158c47" providerId="ADAL" clId="{749D93D4-7A22-484C-8866-34D979592CF1}" dt="2020-07-13T11:30:34.082" v="1866" actId="21"/>
          <ac:cxnSpMkLst>
            <pc:docMk/>
            <pc:sldMk cId="316322398" sldId="1899"/>
            <ac:cxnSpMk id="34" creationId="{0281277D-56DD-42C0-B03B-293E8A516605}"/>
          </ac:cxnSpMkLst>
        </pc:cxnChg>
        <pc:cxnChg chg="add mod">
          <ac:chgData name="Bariakor Nareen Lyngskor [Chillibreeze]" userId="afc49c03-9956-454b-b8f5-442afa158c47" providerId="ADAL" clId="{749D93D4-7A22-484C-8866-34D979592CF1}" dt="2020-07-13T11:30:15.841" v="1849"/>
          <ac:cxnSpMkLst>
            <pc:docMk/>
            <pc:sldMk cId="316322398" sldId="1899"/>
            <ac:cxnSpMk id="54" creationId="{4BD1797E-F333-4958-852B-F49EB1E5AEA0}"/>
          </ac:cxnSpMkLst>
        </pc:cxnChg>
        <pc:cxnChg chg="add mod">
          <ac:chgData name="Bariakor Nareen Lyngskor [Chillibreeze]" userId="afc49c03-9956-454b-b8f5-442afa158c47" providerId="ADAL" clId="{749D93D4-7A22-484C-8866-34D979592CF1}" dt="2020-07-13T11:30:23.096" v="1855"/>
          <ac:cxnSpMkLst>
            <pc:docMk/>
            <pc:sldMk cId="316322398" sldId="1899"/>
            <ac:cxnSpMk id="57" creationId="{BBA8BCF4-CB5A-42BC-9BC7-DFB4D1A40EB8}"/>
          </ac:cxnSpMkLst>
        </pc:cxnChg>
        <pc:cxnChg chg="add mod">
          <ac:chgData name="Bariakor Nareen Lyngskor [Chillibreeze]" userId="afc49c03-9956-454b-b8f5-442afa158c47" providerId="ADAL" clId="{749D93D4-7A22-484C-8866-34D979592CF1}" dt="2020-07-13T11:30:28.893" v="1861"/>
          <ac:cxnSpMkLst>
            <pc:docMk/>
            <pc:sldMk cId="316322398" sldId="1899"/>
            <ac:cxnSpMk id="60" creationId="{C58EB1B8-5CD0-48DF-9344-ADF7B9927457}"/>
          </ac:cxnSpMkLst>
        </pc:cxnChg>
        <pc:cxnChg chg="add mod">
          <ac:chgData name="Bariakor Nareen Lyngskor [Chillibreeze]" userId="afc49c03-9956-454b-b8f5-442afa158c47" providerId="ADAL" clId="{749D93D4-7A22-484C-8866-34D979592CF1}" dt="2020-07-13T11:30:34.471" v="1867"/>
          <ac:cxnSpMkLst>
            <pc:docMk/>
            <pc:sldMk cId="316322398" sldId="1899"/>
            <ac:cxnSpMk id="63" creationId="{1B5D4D21-5F36-4E43-88D7-3C6C63927CED}"/>
          </ac:cxnSpMkLst>
        </pc:cxnChg>
      </pc:sldChg>
      <pc:sldChg chg="modSp">
        <pc:chgData name="Bariakor Nareen Lyngskor [Chillibreeze]" userId="afc49c03-9956-454b-b8f5-442afa158c47" providerId="ADAL" clId="{749D93D4-7A22-484C-8866-34D979592CF1}" dt="2020-07-13T04:31:54.400" v="77"/>
        <pc:sldMkLst>
          <pc:docMk/>
          <pc:sldMk cId="873503039" sldId="1900"/>
        </pc:sldMkLst>
        <pc:spChg chg="mod">
          <ac:chgData name="Bariakor Nareen Lyngskor [Chillibreeze]" userId="afc49c03-9956-454b-b8f5-442afa158c47" providerId="ADAL" clId="{749D93D4-7A22-484C-8866-34D979592CF1}" dt="2020-07-13T04:31:54.400" v="77"/>
          <ac:spMkLst>
            <pc:docMk/>
            <pc:sldMk cId="873503039" sldId="1900"/>
            <ac:spMk id="4" creationId="{2DAFF60B-0EA2-4E01-A19E-A4364CE4CD9B}"/>
          </ac:spMkLst>
        </pc:spChg>
      </pc:sldChg>
      <pc:sldChg chg="addSp delSp modSp mod">
        <pc:chgData name="Bariakor Nareen Lyngskor [Chillibreeze]" userId="afc49c03-9956-454b-b8f5-442afa158c47" providerId="ADAL" clId="{749D93D4-7A22-484C-8866-34D979592CF1}" dt="2020-07-13T11:10:24.536" v="1233"/>
        <pc:sldMkLst>
          <pc:docMk/>
          <pc:sldMk cId="1312792360" sldId="1901"/>
        </pc:sldMkLst>
        <pc:spChg chg="mod ord">
          <ac:chgData name="Bariakor Nareen Lyngskor [Chillibreeze]" userId="afc49c03-9956-454b-b8f5-442afa158c47" providerId="ADAL" clId="{749D93D4-7A22-484C-8866-34D979592CF1}" dt="2020-07-13T11:09:57.856" v="1211" actId="167"/>
          <ac:spMkLst>
            <pc:docMk/>
            <pc:sldMk cId="1312792360" sldId="1901"/>
            <ac:spMk id="2" creationId="{D0161B9C-B4A1-4E8B-BDD0-8D4B9DE9519A}"/>
          </ac:spMkLst>
        </pc:spChg>
        <pc:spChg chg="del">
          <ac:chgData name="Bariakor Nareen Lyngskor [Chillibreeze]" userId="afc49c03-9956-454b-b8f5-442afa158c47" providerId="ADAL" clId="{749D93D4-7A22-484C-8866-34D979592CF1}" dt="2020-07-13T11:09:41.386" v="1205" actId="21"/>
          <ac:spMkLst>
            <pc:docMk/>
            <pc:sldMk cId="1312792360" sldId="1901"/>
            <ac:spMk id="3" creationId="{1989741A-693F-43CE-88F8-40DE3C2495C0}"/>
          </ac:spMkLst>
        </pc:spChg>
        <pc:spChg chg="mod">
          <ac:chgData name="Bariakor Nareen Lyngskor [Chillibreeze]" userId="afc49c03-9956-454b-b8f5-442afa158c47" providerId="ADAL" clId="{749D93D4-7A22-484C-8866-34D979592CF1}" dt="2020-07-13T11:08:30.503" v="1172"/>
          <ac:spMkLst>
            <pc:docMk/>
            <pc:sldMk cId="1312792360" sldId="1901"/>
            <ac:spMk id="11" creationId="{B53DDE34-4CB9-4F1A-8587-4C763B1A283F}"/>
          </ac:spMkLst>
        </pc:spChg>
        <pc:spChg chg="mod">
          <ac:chgData name="Bariakor Nareen Lyngskor [Chillibreeze]" userId="afc49c03-9956-454b-b8f5-442afa158c47" providerId="ADAL" clId="{749D93D4-7A22-484C-8866-34D979592CF1}" dt="2020-07-13T11:08:30.503" v="1172"/>
          <ac:spMkLst>
            <pc:docMk/>
            <pc:sldMk cId="1312792360" sldId="1901"/>
            <ac:spMk id="12" creationId="{589B08EE-0B3E-4F2D-874A-430EFB485ACF}"/>
          </ac:spMkLst>
        </pc:spChg>
        <pc:spChg chg="mod">
          <ac:chgData name="Bariakor Nareen Lyngskor [Chillibreeze]" userId="afc49c03-9956-454b-b8f5-442afa158c47" providerId="ADAL" clId="{749D93D4-7A22-484C-8866-34D979592CF1}" dt="2020-07-13T11:07:58.593" v="1125"/>
          <ac:spMkLst>
            <pc:docMk/>
            <pc:sldMk cId="1312792360" sldId="1901"/>
            <ac:spMk id="15" creationId="{7FBBC54C-30FA-41C8-93AC-5FE42C18C6DA}"/>
          </ac:spMkLst>
        </pc:spChg>
        <pc:spChg chg="mod">
          <ac:chgData name="Bariakor Nareen Lyngskor [Chillibreeze]" userId="afc49c03-9956-454b-b8f5-442afa158c47" providerId="ADAL" clId="{749D93D4-7A22-484C-8866-34D979592CF1}" dt="2020-07-13T11:07:58.593" v="1125"/>
          <ac:spMkLst>
            <pc:docMk/>
            <pc:sldMk cId="1312792360" sldId="1901"/>
            <ac:spMk id="16" creationId="{4BD0909C-4667-40E3-9AD9-D5D8A3BD9EA1}"/>
          </ac:spMkLst>
        </pc:spChg>
        <pc:spChg chg="del">
          <ac:chgData name="Bariakor Nareen Lyngskor [Chillibreeze]" userId="afc49c03-9956-454b-b8f5-442afa158c47" providerId="ADAL" clId="{749D93D4-7A22-484C-8866-34D979592CF1}" dt="2020-07-13T11:10:10.576" v="1220" actId="21"/>
          <ac:spMkLst>
            <pc:docMk/>
            <pc:sldMk cId="1312792360" sldId="1901"/>
            <ac:spMk id="17" creationId="{30C600A5-3068-46E7-9A94-F949D8F0FF5B}"/>
          </ac:spMkLst>
        </pc:spChg>
        <pc:spChg chg="mod">
          <ac:chgData name="Bariakor Nareen Lyngskor [Chillibreeze]" userId="afc49c03-9956-454b-b8f5-442afa158c47" providerId="ADAL" clId="{749D93D4-7A22-484C-8866-34D979592CF1}" dt="2020-07-13T11:08:26.576" v="1162"/>
          <ac:spMkLst>
            <pc:docMk/>
            <pc:sldMk cId="1312792360" sldId="1901"/>
            <ac:spMk id="19" creationId="{BFE4E602-0969-449B-BCE3-51E20824807B}"/>
          </ac:spMkLst>
        </pc:spChg>
        <pc:spChg chg="mod">
          <ac:chgData name="Bariakor Nareen Lyngskor [Chillibreeze]" userId="afc49c03-9956-454b-b8f5-442afa158c47" providerId="ADAL" clId="{749D93D4-7A22-484C-8866-34D979592CF1}" dt="2020-07-13T11:08:26.576" v="1162"/>
          <ac:spMkLst>
            <pc:docMk/>
            <pc:sldMk cId="1312792360" sldId="1901"/>
            <ac:spMk id="20" creationId="{FFADB245-8F66-4C34-984C-31A3EA18020A}"/>
          </ac:spMkLst>
        </pc:spChg>
        <pc:spChg chg="del">
          <ac:chgData name="Bariakor Nareen Lyngskor [Chillibreeze]" userId="afc49c03-9956-454b-b8f5-442afa158c47" providerId="ADAL" clId="{749D93D4-7A22-484C-8866-34D979592CF1}" dt="2020-07-13T11:10:17.906" v="1226" actId="21"/>
          <ac:spMkLst>
            <pc:docMk/>
            <pc:sldMk cId="1312792360" sldId="1901"/>
            <ac:spMk id="23" creationId="{ECB7A654-4984-4062-85E4-65D5ADFCFE7F}"/>
          </ac:spMkLst>
        </pc:spChg>
        <pc:spChg chg="mod">
          <ac:chgData name="Bariakor Nareen Lyngskor [Chillibreeze]" userId="afc49c03-9956-454b-b8f5-442afa158c47" providerId="ADAL" clId="{749D93D4-7A22-484C-8866-34D979592CF1}" dt="2020-07-13T11:08:21.895" v="1144"/>
          <ac:spMkLst>
            <pc:docMk/>
            <pc:sldMk cId="1312792360" sldId="1901"/>
            <ac:spMk id="25" creationId="{0123BF4A-D0D9-4F41-9F41-0050C9775A3B}"/>
          </ac:spMkLst>
        </pc:spChg>
        <pc:spChg chg="mod">
          <ac:chgData name="Bariakor Nareen Lyngskor [Chillibreeze]" userId="afc49c03-9956-454b-b8f5-442afa158c47" providerId="ADAL" clId="{749D93D4-7A22-484C-8866-34D979592CF1}" dt="2020-07-13T11:08:21.895" v="1144"/>
          <ac:spMkLst>
            <pc:docMk/>
            <pc:sldMk cId="1312792360" sldId="1901"/>
            <ac:spMk id="26" creationId="{03ED31CF-812C-47EF-9DF1-11CC7BB5201B}"/>
          </ac:spMkLst>
        </pc:spChg>
        <pc:spChg chg="del">
          <ac:chgData name="Bariakor Nareen Lyngskor [Chillibreeze]" userId="afc49c03-9956-454b-b8f5-442afa158c47" providerId="ADAL" clId="{749D93D4-7A22-484C-8866-34D979592CF1}" dt="2020-07-13T11:10:24.246" v="1232" actId="21"/>
          <ac:spMkLst>
            <pc:docMk/>
            <pc:sldMk cId="1312792360" sldId="1901"/>
            <ac:spMk id="28" creationId="{0C628B34-48F2-43B1-ADC6-BF2793752A76}"/>
          </ac:spMkLst>
        </pc:spChg>
        <pc:spChg chg="add mod">
          <ac:chgData name="Bariakor Nareen Lyngskor [Chillibreeze]" userId="afc49c03-9956-454b-b8f5-442afa158c47" providerId="ADAL" clId="{749D93D4-7A22-484C-8866-34D979592CF1}" dt="2020-07-13T11:09:21.016" v="1199" actId="571"/>
          <ac:spMkLst>
            <pc:docMk/>
            <pc:sldMk cId="1312792360" sldId="1901"/>
            <ac:spMk id="39" creationId="{F34802E8-D0A8-433A-A251-D5D909FE4E67}"/>
          </ac:spMkLst>
        </pc:spChg>
        <pc:spChg chg="add del mod">
          <ac:chgData name="Bariakor Nareen Lyngskor [Chillibreeze]" userId="afc49c03-9956-454b-b8f5-442afa158c47" providerId="ADAL" clId="{749D93D4-7A22-484C-8866-34D979592CF1}" dt="2020-07-13T11:10:03.946" v="1214" actId="21"/>
          <ac:spMkLst>
            <pc:docMk/>
            <pc:sldMk cId="1312792360" sldId="1901"/>
            <ac:spMk id="42" creationId="{558F0459-3F42-482F-9FB6-E746468FF485}"/>
          </ac:spMkLst>
        </pc:spChg>
        <pc:spChg chg="add mod">
          <ac:chgData name="Bariakor Nareen Lyngskor [Chillibreeze]" userId="afc49c03-9956-454b-b8f5-442afa158c47" providerId="ADAL" clId="{749D93D4-7A22-484C-8866-34D979592CF1}" dt="2020-07-13T11:10:04.336" v="1215"/>
          <ac:spMkLst>
            <pc:docMk/>
            <pc:sldMk cId="1312792360" sldId="1901"/>
            <ac:spMk id="45" creationId="{702223C5-634E-45BF-B276-6AD2F39A89E6}"/>
          </ac:spMkLst>
        </pc:spChg>
        <pc:spChg chg="add mod">
          <ac:chgData name="Bariakor Nareen Lyngskor [Chillibreeze]" userId="afc49c03-9956-454b-b8f5-442afa158c47" providerId="ADAL" clId="{749D93D4-7A22-484C-8866-34D979592CF1}" dt="2020-07-13T11:10:10.936" v="1221"/>
          <ac:spMkLst>
            <pc:docMk/>
            <pc:sldMk cId="1312792360" sldId="1901"/>
            <ac:spMk id="48" creationId="{3275497F-4532-4EF6-8E1E-782EF3BE67B4}"/>
          </ac:spMkLst>
        </pc:spChg>
        <pc:spChg chg="add mod">
          <ac:chgData name="Bariakor Nareen Lyngskor [Chillibreeze]" userId="afc49c03-9956-454b-b8f5-442afa158c47" providerId="ADAL" clId="{749D93D4-7A22-484C-8866-34D979592CF1}" dt="2020-07-13T11:10:18.282" v="1227"/>
          <ac:spMkLst>
            <pc:docMk/>
            <pc:sldMk cId="1312792360" sldId="1901"/>
            <ac:spMk id="51" creationId="{1AEE11B7-6BCC-4CA7-9E35-19B4B9D43F46}"/>
          </ac:spMkLst>
        </pc:spChg>
        <pc:spChg chg="add mod">
          <ac:chgData name="Bariakor Nareen Lyngskor [Chillibreeze]" userId="afc49c03-9956-454b-b8f5-442afa158c47" providerId="ADAL" clId="{749D93D4-7A22-484C-8866-34D979592CF1}" dt="2020-07-13T11:10:24.536" v="1233"/>
          <ac:spMkLst>
            <pc:docMk/>
            <pc:sldMk cId="1312792360" sldId="1901"/>
            <ac:spMk id="54" creationId="{7DF5C748-3332-4163-B63E-0C3020711A78}"/>
          </ac:spMkLst>
        </pc:spChg>
        <pc:grpChg chg="add del mod">
          <ac:chgData name="Bariakor Nareen Lyngskor [Chillibreeze]" userId="afc49c03-9956-454b-b8f5-442afa158c47" providerId="ADAL" clId="{749D93D4-7A22-484C-8866-34D979592CF1}" dt="2020-07-13T11:08:01.833" v="1126" actId="478"/>
          <ac:grpSpMkLst>
            <pc:docMk/>
            <pc:sldMk cId="1312792360" sldId="1901"/>
            <ac:grpSpMk id="4" creationId="{76061731-9698-47CB-B221-551788AB9691}"/>
          </ac:grpSpMkLst>
        </pc:grpChg>
        <pc:grpChg chg="add del mod">
          <ac:chgData name="Bariakor Nareen Lyngskor [Chillibreeze]" userId="afc49c03-9956-454b-b8f5-442afa158c47" providerId="ADAL" clId="{749D93D4-7A22-484C-8866-34D979592CF1}" dt="2020-07-13T11:08:48.276" v="1185" actId="478"/>
          <ac:grpSpMkLst>
            <pc:docMk/>
            <pc:sldMk cId="1312792360" sldId="1901"/>
            <ac:grpSpMk id="5" creationId="{DC95B4CC-13A5-49C1-9559-8AD423487713}"/>
          </ac:grpSpMkLst>
        </pc:grpChg>
        <pc:grpChg chg="add del mod">
          <ac:chgData name="Bariakor Nareen Lyngskor [Chillibreeze]" userId="afc49c03-9956-454b-b8f5-442afa158c47" providerId="ADAL" clId="{749D93D4-7A22-484C-8866-34D979592CF1}" dt="2020-07-13T11:08:49.096" v="1186" actId="478"/>
          <ac:grpSpMkLst>
            <pc:docMk/>
            <pc:sldMk cId="1312792360" sldId="1901"/>
            <ac:grpSpMk id="6" creationId="{518639FD-2C5F-47ED-98CC-4E469CAFE1A9}"/>
          </ac:grpSpMkLst>
        </pc:grpChg>
        <pc:grpChg chg="add del mod">
          <ac:chgData name="Bariakor Nareen Lyngskor [Chillibreeze]" userId="afc49c03-9956-454b-b8f5-442afa158c47" providerId="ADAL" clId="{749D93D4-7A22-484C-8866-34D979592CF1}" dt="2020-07-13T11:08:52.956" v="1189" actId="478"/>
          <ac:grpSpMkLst>
            <pc:docMk/>
            <pc:sldMk cId="1312792360" sldId="1901"/>
            <ac:grpSpMk id="7" creationId="{A588BD1E-7AEE-4CDD-8F14-CD8F07A8106F}"/>
          </ac:grpSpMkLst>
        </pc:grpChg>
        <pc:grpChg chg="mod">
          <ac:chgData name="Bariakor Nareen Lyngskor [Chillibreeze]" userId="afc49c03-9956-454b-b8f5-442afa158c47" providerId="ADAL" clId="{749D93D4-7A22-484C-8866-34D979592CF1}" dt="2020-07-13T11:08:30.503" v="1172"/>
          <ac:grpSpMkLst>
            <pc:docMk/>
            <pc:sldMk cId="1312792360" sldId="1901"/>
            <ac:grpSpMk id="10" creationId="{36FEE66D-5DEB-4018-BAA3-21005E3B0041}"/>
          </ac:grpSpMkLst>
        </pc:grpChg>
        <pc:grpChg chg="mod">
          <ac:chgData name="Bariakor Nareen Lyngskor [Chillibreeze]" userId="afc49c03-9956-454b-b8f5-442afa158c47" providerId="ADAL" clId="{749D93D4-7A22-484C-8866-34D979592CF1}" dt="2020-07-13T11:07:58.593" v="1125"/>
          <ac:grpSpMkLst>
            <pc:docMk/>
            <pc:sldMk cId="1312792360" sldId="1901"/>
            <ac:grpSpMk id="14" creationId="{4B6F758F-4C87-4FDD-AB85-D45FE044EF68}"/>
          </ac:grpSpMkLst>
        </pc:grpChg>
        <pc:grpChg chg="mod">
          <ac:chgData name="Bariakor Nareen Lyngskor [Chillibreeze]" userId="afc49c03-9956-454b-b8f5-442afa158c47" providerId="ADAL" clId="{749D93D4-7A22-484C-8866-34D979592CF1}" dt="2020-07-13T11:08:26.576" v="1162"/>
          <ac:grpSpMkLst>
            <pc:docMk/>
            <pc:sldMk cId="1312792360" sldId="1901"/>
            <ac:grpSpMk id="18" creationId="{1CF3C1C7-A7F8-4A2C-B9BD-9B8E356C64FC}"/>
          </ac:grpSpMkLst>
        </pc:grpChg>
        <pc:grpChg chg="mod">
          <ac:chgData name="Bariakor Nareen Lyngskor [Chillibreeze]" userId="afc49c03-9956-454b-b8f5-442afa158c47" providerId="ADAL" clId="{749D93D4-7A22-484C-8866-34D979592CF1}" dt="2020-07-13T11:08:21.895" v="1144"/>
          <ac:grpSpMkLst>
            <pc:docMk/>
            <pc:sldMk cId="1312792360" sldId="1901"/>
            <ac:grpSpMk id="24" creationId="{C9D17393-119A-4909-9F97-847CF612202E}"/>
          </ac:grpSpMkLst>
        </pc:grpChg>
        <pc:picChg chg="del mod">
          <ac:chgData name="Bariakor Nareen Lyngskor [Chillibreeze]" userId="afc49c03-9956-454b-b8f5-442afa158c47" providerId="ADAL" clId="{749D93D4-7A22-484C-8866-34D979592CF1}" dt="2020-07-13T11:09:37.691" v="1203" actId="21"/>
          <ac:picMkLst>
            <pc:docMk/>
            <pc:sldMk cId="1312792360" sldId="1901"/>
            <ac:picMk id="8" creationId="{1423994B-F4D6-4C86-865B-21DAA519E5B9}"/>
          </ac:picMkLst>
        </pc:picChg>
        <pc:picChg chg="del mod">
          <ac:chgData name="Bariakor Nareen Lyngskor [Chillibreeze]" userId="afc49c03-9956-454b-b8f5-442afa158c47" providerId="ADAL" clId="{749D93D4-7A22-484C-8866-34D979592CF1}" dt="2020-07-13T11:10:08.116" v="1218" actId="21"/>
          <ac:picMkLst>
            <pc:docMk/>
            <pc:sldMk cId="1312792360" sldId="1901"/>
            <ac:picMk id="9" creationId="{1EFEB4B2-6402-4CFA-9611-3ED61AB1CDD0}"/>
          </ac:picMkLst>
        </pc:picChg>
        <pc:picChg chg="del mod">
          <ac:chgData name="Bariakor Nareen Lyngskor [Chillibreeze]" userId="afc49c03-9956-454b-b8f5-442afa158c47" providerId="ADAL" clId="{749D93D4-7A22-484C-8866-34D979592CF1}" dt="2020-07-13T11:10:15.381" v="1224" actId="21"/>
          <ac:picMkLst>
            <pc:docMk/>
            <pc:sldMk cId="1312792360" sldId="1901"/>
            <ac:picMk id="13" creationId="{1F3FC8A8-EFC8-4AB3-B643-6BDFBD406A91}"/>
          </ac:picMkLst>
        </pc:picChg>
        <pc:picChg chg="del mod">
          <ac:chgData name="Bariakor Nareen Lyngskor [Chillibreeze]" userId="afc49c03-9956-454b-b8f5-442afa158c47" providerId="ADAL" clId="{749D93D4-7A22-484C-8866-34D979592CF1}" dt="2020-07-13T11:10:21.861" v="1230" actId="21"/>
          <ac:picMkLst>
            <pc:docMk/>
            <pc:sldMk cId="1312792360" sldId="1901"/>
            <ac:picMk id="21" creationId="{E255E3B5-9F96-4E13-89F9-1902C9B75436}"/>
          </ac:picMkLst>
        </pc:picChg>
        <pc:picChg chg="add del mod">
          <ac:chgData name="Bariakor Nareen Lyngskor [Chillibreeze]" userId="afc49c03-9956-454b-b8f5-442afa158c47" providerId="ADAL" clId="{749D93D4-7A22-484C-8866-34D979592CF1}" dt="2020-07-13T11:09:25.106" v="1200" actId="478"/>
          <ac:picMkLst>
            <pc:docMk/>
            <pc:sldMk cId="1312792360" sldId="1901"/>
            <ac:picMk id="27" creationId="{7630E261-5E79-43C7-A50A-232560EF7EBB}"/>
          </ac:picMkLst>
        </pc:picChg>
        <pc:picChg chg="mod">
          <ac:chgData name="Bariakor Nareen Lyngskor [Chillibreeze]" userId="afc49c03-9956-454b-b8f5-442afa158c47" providerId="ADAL" clId="{749D93D4-7A22-484C-8866-34D979592CF1}" dt="2020-07-13T11:07:58.593" v="1125"/>
          <ac:picMkLst>
            <pc:docMk/>
            <pc:sldMk cId="1312792360" sldId="1901"/>
            <ac:picMk id="29" creationId="{2EFBC650-FBDD-4ED0-9577-CB1EA964432A}"/>
          </ac:picMkLst>
        </pc:picChg>
        <pc:picChg chg="mod">
          <ac:chgData name="Bariakor Nareen Lyngskor [Chillibreeze]" userId="afc49c03-9956-454b-b8f5-442afa158c47" providerId="ADAL" clId="{749D93D4-7A22-484C-8866-34D979592CF1}" dt="2020-07-13T11:08:30.503" v="1172"/>
          <ac:picMkLst>
            <pc:docMk/>
            <pc:sldMk cId="1312792360" sldId="1901"/>
            <ac:picMk id="30" creationId="{DB3C9CA2-56B3-406D-94F2-33EECC706A68}"/>
          </ac:picMkLst>
        </pc:picChg>
        <pc:picChg chg="mod">
          <ac:chgData name="Bariakor Nareen Lyngskor [Chillibreeze]" userId="afc49c03-9956-454b-b8f5-442afa158c47" providerId="ADAL" clId="{749D93D4-7A22-484C-8866-34D979592CF1}" dt="2020-07-13T11:08:26.576" v="1162"/>
          <ac:picMkLst>
            <pc:docMk/>
            <pc:sldMk cId="1312792360" sldId="1901"/>
            <ac:picMk id="31" creationId="{DCB5D9F4-554F-49FE-91DD-1F9042A4C5A6}"/>
          </ac:picMkLst>
        </pc:picChg>
        <pc:picChg chg="mod">
          <ac:chgData name="Bariakor Nareen Lyngskor [Chillibreeze]" userId="afc49c03-9956-454b-b8f5-442afa158c47" providerId="ADAL" clId="{749D93D4-7A22-484C-8866-34D979592CF1}" dt="2020-07-13T11:08:21.895" v="1144"/>
          <ac:picMkLst>
            <pc:docMk/>
            <pc:sldMk cId="1312792360" sldId="1901"/>
            <ac:picMk id="32" creationId="{96025FBD-61C1-4511-9A6F-AEF8D23A4617}"/>
          </ac:picMkLst>
        </pc:picChg>
        <pc:picChg chg="add del mod">
          <ac:chgData name="Bariakor Nareen Lyngskor [Chillibreeze]" userId="afc49c03-9956-454b-b8f5-442afa158c47" providerId="ADAL" clId="{749D93D4-7A22-484C-8866-34D979592CF1}" dt="2020-07-13T11:09:25.106" v="1200" actId="478"/>
          <ac:picMkLst>
            <pc:docMk/>
            <pc:sldMk cId="1312792360" sldId="1901"/>
            <ac:picMk id="36" creationId="{CDD634B6-751A-46A4-81A4-982BB45B6BC3}"/>
          </ac:picMkLst>
        </pc:picChg>
        <pc:picChg chg="add del mod">
          <ac:chgData name="Bariakor Nareen Lyngskor [Chillibreeze]" userId="afc49c03-9956-454b-b8f5-442afa158c47" providerId="ADAL" clId="{749D93D4-7A22-484C-8866-34D979592CF1}" dt="2020-07-13T11:09:25.106" v="1200" actId="478"/>
          <ac:picMkLst>
            <pc:docMk/>
            <pc:sldMk cId="1312792360" sldId="1901"/>
            <ac:picMk id="37" creationId="{081B3135-CC6A-45A7-8777-14E66096811D}"/>
          </ac:picMkLst>
        </pc:picChg>
        <pc:picChg chg="add del mod">
          <ac:chgData name="Bariakor Nareen Lyngskor [Chillibreeze]" userId="afc49c03-9956-454b-b8f5-442afa158c47" providerId="ADAL" clId="{749D93D4-7A22-484C-8866-34D979592CF1}" dt="2020-07-13T11:09:25.106" v="1200" actId="478"/>
          <ac:picMkLst>
            <pc:docMk/>
            <pc:sldMk cId="1312792360" sldId="1901"/>
            <ac:picMk id="38" creationId="{9FCE07C0-8CAC-4681-B355-76EC88B6C0F3}"/>
          </ac:picMkLst>
        </pc:picChg>
        <pc:picChg chg="add mod">
          <ac:chgData name="Bariakor Nareen Lyngskor [Chillibreeze]" userId="afc49c03-9956-454b-b8f5-442afa158c47" providerId="ADAL" clId="{749D93D4-7A22-484C-8866-34D979592CF1}" dt="2020-07-13T11:09:21.016" v="1199" actId="571"/>
          <ac:picMkLst>
            <pc:docMk/>
            <pc:sldMk cId="1312792360" sldId="1901"/>
            <ac:picMk id="40" creationId="{64A9635A-1657-480C-A178-F6C0A94B4199}"/>
          </ac:picMkLst>
        </pc:picChg>
        <pc:picChg chg="add del mod">
          <ac:chgData name="Bariakor Nareen Lyngskor [Chillibreeze]" userId="afc49c03-9956-454b-b8f5-442afa158c47" providerId="ADAL" clId="{749D93D4-7A22-484C-8866-34D979592CF1}" dt="2020-07-13T11:09:59.636" v="1212" actId="21"/>
          <ac:picMkLst>
            <pc:docMk/>
            <pc:sldMk cId="1312792360" sldId="1901"/>
            <ac:picMk id="41" creationId="{6F4D9378-9E43-4DC5-858B-1A2AD851697D}"/>
          </ac:picMkLst>
        </pc:picChg>
        <pc:picChg chg="add mod">
          <ac:chgData name="Bariakor Nareen Lyngskor [Chillibreeze]" userId="afc49c03-9956-454b-b8f5-442afa158c47" providerId="ADAL" clId="{749D93D4-7A22-484C-8866-34D979592CF1}" dt="2020-07-13T11:10:00.046" v="1213"/>
          <ac:picMkLst>
            <pc:docMk/>
            <pc:sldMk cId="1312792360" sldId="1901"/>
            <ac:picMk id="44" creationId="{B1710CFB-2713-4192-ABD1-AD9201DA63BB}"/>
          </ac:picMkLst>
        </pc:picChg>
        <pc:picChg chg="add mod">
          <ac:chgData name="Bariakor Nareen Lyngskor [Chillibreeze]" userId="afc49c03-9956-454b-b8f5-442afa158c47" providerId="ADAL" clId="{749D93D4-7A22-484C-8866-34D979592CF1}" dt="2020-07-13T11:10:08.553" v="1219"/>
          <ac:picMkLst>
            <pc:docMk/>
            <pc:sldMk cId="1312792360" sldId="1901"/>
            <ac:picMk id="47" creationId="{4D641656-493C-4257-939F-9AC102A123B9}"/>
          </ac:picMkLst>
        </pc:picChg>
        <pc:picChg chg="add mod">
          <ac:chgData name="Bariakor Nareen Lyngskor [Chillibreeze]" userId="afc49c03-9956-454b-b8f5-442afa158c47" providerId="ADAL" clId="{749D93D4-7A22-484C-8866-34D979592CF1}" dt="2020-07-13T11:10:15.771" v="1225"/>
          <ac:picMkLst>
            <pc:docMk/>
            <pc:sldMk cId="1312792360" sldId="1901"/>
            <ac:picMk id="50" creationId="{0E37266E-7B83-4553-8F40-BCD98686AF07}"/>
          </ac:picMkLst>
        </pc:picChg>
        <pc:picChg chg="add mod">
          <ac:chgData name="Bariakor Nareen Lyngskor [Chillibreeze]" userId="afc49c03-9956-454b-b8f5-442afa158c47" providerId="ADAL" clId="{749D93D4-7A22-484C-8866-34D979592CF1}" dt="2020-07-13T11:10:22.296" v="1231"/>
          <ac:picMkLst>
            <pc:docMk/>
            <pc:sldMk cId="1312792360" sldId="1901"/>
            <ac:picMk id="53" creationId="{2872C9E1-DD81-49D3-878B-0DC06C5F1E4D}"/>
          </ac:picMkLst>
        </pc:picChg>
        <pc:cxnChg chg="add del mod">
          <ac:chgData name="Bariakor Nareen Lyngskor [Chillibreeze]" userId="afc49c03-9956-454b-b8f5-442afa158c47" providerId="ADAL" clId="{749D93D4-7A22-484C-8866-34D979592CF1}" dt="2020-07-13T11:10:06.186" v="1216" actId="21"/>
          <ac:cxnSpMkLst>
            <pc:docMk/>
            <pc:sldMk cId="1312792360" sldId="1901"/>
            <ac:cxnSpMk id="33" creationId="{DA425AAA-6BB2-480C-ACFD-5A26C48CFDD7}"/>
          </ac:cxnSpMkLst>
        </pc:cxnChg>
        <pc:cxnChg chg="add del mod">
          <ac:chgData name="Bariakor Nareen Lyngskor [Chillibreeze]" userId="afc49c03-9956-454b-b8f5-442afa158c47" providerId="ADAL" clId="{749D93D4-7A22-484C-8866-34D979592CF1}" dt="2020-07-13T11:10:12.846" v="1222" actId="21"/>
          <ac:cxnSpMkLst>
            <pc:docMk/>
            <pc:sldMk cId="1312792360" sldId="1901"/>
            <ac:cxnSpMk id="34" creationId="{B0201BD4-322D-4BB7-8C63-DBAFCF220EC9}"/>
          </ac:cxnSpMkLst>
        </pc:cxnChg>
        <pc:cxnChg chg="del mod">
          <ac:chgData name="Bariakor Nareen Lyngskor [Chillibreeze]" userId="afc49c03-9956-454b-b8f5-442afa158c47" providerId="ADAL" clId="{749D93D4-7A22-484C-8866-34D979592CF1}" dt="2020-07-13T11:10:19.856" v="1228" actId="21"/>
          <ac:cxnSpMkLst>
            <pc:docMk/>
            <pc:sldMk cId="1312792360" sldId="1901"/>
            <ac:cxnSpMk id="35" creationId="{1361EBCD-23B1-4C03-A704-0617E5D50982}"/>
          </ac:cxnSpMkLst>
        </pc:cxnChg>
        <pc:cxnChg chg="add del mod">
          <ac:chgData name="Bariakor Nareen Lyngskor [Chillibreeze]" userId="afc49c03-9956-454b-b8f5-442afa158c47" providerId="ADAL" clId="{749D93D4-7A22-484C-8866-34D979592CF1}" dt="2020-07-13T11:09:45.216" v="1209"/>
          <ac:cxnSpMkLst>
            <pc:docMk/>
            <pc:sldMk cId="1312792360" sldId="1901"/>
            <ac:cxnSpMk id="43" creationId="{A62F06D1-4002-4955-9A51-2F3270463A98}"/>
          </ac:cxnSpMkLst>
        </pc:cxnChg>
        <pc:cxnChg chg="add mod">
          <ac:chgData name="Bariakor Nareen Lyngskor [Chillibreeze]" userId="afc49c03-9956-454b-b8f5-442afa158c47" providerId="ADAL" clId="{749D93D4-7A22-484C-8866-34D979592CF1}" dt="2020-07-13T11:10:06.621" v="1217"/>
          <ac:cxnSpMkLst>
            <pc:docMk/>
            <pc:sldMk cId="1312792360" sldId="1901"/>
            <ac:cxnSpMk id="46" creationId="{B966B2F6-1E40-4090-B5DD-B882A7A580DE}"/>
          </ac:cxnSpMkLst>
        </pc:cxnChg>
        <pc:cxnChg chg="add mod">
          <ac:chgData name="Bariakor Nareen Lyngskor [Chillibreeze]" userId="afc49c03-9956-454b-b8f5-442afa158c47" providerId="ADAL" clId="{749D93D4-7A22-484C-8866-34D979592CF1}" dt="2020-07-13T11:10:13.961" v="1223"/>
          <ac:cxnSpMkLst>
            <pc:docMk/>
            <pc:sldMk cId="1312792360" sldId="1901"/>
            <ac:cxnSpMk id="49" creationId="{A984CF43-F075-4359-BA8D-9B39567556E1}"/>
          </ac:cxnSpMkLst>
        </pc:cxnChg>
        <pc:cxnChg chg="add mod">
          <ac:chgData name="Bariakor Nareen Lyngskor [Chillibreeze]" userId="afc49c03-9956-454b-b8f5-442afa158c47" providerId="ADAL" clId="{749D93D4-7A22-484C-8866-34D979592CF1}" dt="2020-07-13T11:10:20.196" v="1229"/>
          <ac:cxnSpMkLst>
            <pc:docMk/>
            <pc:sldMk cId="1312792360" sldId="1901"/>
            <ac:cxnSpMk id="52" creationId="{690CC561-F7DB-43D6-8CD5-49D7B439FCAD}"/>
          </ac:cxnSpMkLst>
        </pc:cxnChg>
      </pc:sldChg>
      <pc:sldChg chg="addSp delSp modSp mod">
        <pc:chgData name="Bariakor Nareen Lyngskor [Chillibreeze]" userId="afc49c03-9956-454b-b8f5-442afa158c47" providerId="ADAL" clId="{749D93D4-7A22-484C-8866-34D979592CF1}" dt="2020-07-13T11:18:20.867" v="1560" actId="962"/>
        <pc:sldMkLst>
          <pc:docMk/>
          <pc:sldMk cId="632175595" sldId="1902"/>
        </pc:sldMkLst>
        <pc:spChg chg="mod ord">
          <ac:chgData name="Bariakor Nareen Lyngskor [Chillibreeze]" userId="afc49c03-9956-454b-b8f5-442afa158c47" providerId="ADAL" clId="{749D93D4-7A22-484C-8866-34D979592CF1}" dt="2020-07-13T11:17:51.668" v="1537" actId="167"/>
          <ac:spMkLst>
            <pc:docMk/>
            <pc:sldMk cId="632175595" sldId="1902"/>
            <ac:spMk id="2" creationId="{D0161B9C-B4A1-4E8B-BDD0-8D4B9DE9519A}"/>
          </ac:spMkLst>
        </pc:spChg>
        <pc:spChg chg="del mod topLvl">
          <ac:chgData name="Bariakor Nareen Lyngskor [Chillibreeze]" userId="afc49c03-9956-454b-b8f5-442afa158c47" providerId="ADAL" clId="{749D93D4-7A22-484C-8866-34D979592CF1}" dt="2020-07-13T11:15:53.271" v="1398" actId="21"/>
          <ac:spMkLst>
            <pc:docMk/>
            <pc:sldMk cId="632175595" sldId="1902"/>
            <ac:spMk id="3" creationId="{1989741A-693F-43CE-88F8-40DE3C2495C0}"/>
          </ac:spMkLst>
        </pc:spChg>
        <pc:spChg chg="mod">
          <ac:chgData name="Bariakor Nareen Lyngskor [Chillibreeze]" userId="afc49c03-9956-454b-b8f5-442afa158c47" providerId="ADAL" clId="{749D93D4-7A22-484C-8866-34D979592CF1}" dt="2020-07-13T11:12:57.900" v="1294"/>
          <ac:spMkLst>
            <pc:docMk/>
            <pc:sldMk cId="632175595" sldId="1902"/>
            <ac:spMk id="11" creationId="{B53DDE34-4CB9-4F1A-8587-4C763B1A283F}"/>
          </ac:spMkLst>
        </pc:spChg>
        <pc:spChg chg="mod">
          <ac:chgData name="Bariakor Nareen Lyngskor [Chillibreeze]" userId="afc49c03-9956-454b-b8f5-442afa158c47" providerId="ADAL" clId="{749D93D4-7A22-484C-8866-34D979592CF1}" dt="2020-07-13T11:12:57.900" v="1294"/>
          <ac:spMkLst>
            <pc:docMk/>
            <pc:sldMk cId="632175595" sldId="1902"/>
            <ac:spMk id="12" creationId="{589B08EE-0B3E-4F2D-874A-430EFB485ACF}"/>
          </ac:spMkLst>
        </pc:spChg>
        <pc:spChg chg="mod topLvl">
          <ac:chgData name="Bariakor Nareen Lyngskor [Chillibreeze]" userId="afc49c03-9956-454b-b8f5-442afa158c47" providerId="ADAL" clId="{749D93D4-7A22-484C-8866-34D979592CF1}" dt="2020-07-13T11:14:52.566" v="1379" actId="164"/>
          <ac:spMkLst>
            <pc:docMk/>
            <pc:sldMk cId="632175595" sldId="1902"/>
            <ac:spMk id="15" creationId="{7FBBC54C-30FA-41C8-93AC-5FE42C18C6DA}"/>
          </ac:spMkLst>
        </pc:spChg>
        <pc:spChg chg="mod topLvl">
          <ac:chgData name="Bariakor Nareen Lyngskor [Chillibreeze]" userId="afc49c03-9956-454b-b8f5-442afa158c47" providerId="ADAL" clId="{749D93D4-7A22-484C-8866-34D979592CF1}" dt="2020-07-13T11:13:00.931" v="1312"/>
          <ac:spMkLst>
            <pc:docMk/>
            <pc:sldMk cId="632175595" sldId="1902"/>
            <ac:spMk id="16" creationId="{4BD0909C-4667-40E3-9AD9-D5D8A3BD9EA1}"/>
          </ac:spMkLst>
        </pc:spChg>
        <pc:spChg chg="del mod ord topLvl">
          <ac:chgData name="Bariakor Nareen Lyngskor [Chillibreeze]" userId="afc49c03-9956-454b-b8f5-442afa158c47" providerId="ADAL" clId="{749D93D4-7A22-484C-8866-34D979592CF1}" dt="2020-07-13T11:16:00.756" v="1404" actId="21"/>
          <ac:spMkLst>
            <pc:docMk/>
            <pc:sldMk cId="632175595" sldId="1902"/>
            <ac:spMk id="17" creationId="{30C600A5-3068-46E7-9A94-F949D8F0FF5B}"/>
          </ac:spMkLst>
        </pc:spChg>
        <pc:spChg chg="mod topLvl">
          <ac:chgData name="Bariakor Nareen Lyngskor [Chillibreeze]" userId="afc49c03-9956-454b-b8f5-442afa158c47" providerId="ADAL" clId="{749D93D4-7A22-484C-8866-34D979592CF1}" dt="2020-07-13T11:12:52.983" v="1284"/>
          <ac:spMkLst>
            <pc:docMk/>
            <pc:sldMk cId="632175595" sldId="1902"/>
            <ac:spMk id="19" creationId="{BFE4E602-0969-449B-BCE3-51E20824807B}"/>
          </ac:spMkLst>
        </pc:spChg>
        <pc:spChg chg="mod topLvl">
          <ac:chgData name="Bariakor Nareen Lyngskor [Chillibreeze]" userId="afc49c03-9956-454b-b8f5-442afa158c47" providerId="ADAL" clId="{749D93D4-7A22-484C-8866-34D979592CF1}" dt="2020-07-13T11:12:52.983" v="1284"/>
          <ac:spMkLst>
            <pc:docMk/>
            <pc:sldMk cId="632175595" sldId="1902"/>
            <ac:spMk id="20" creationId="{FFADB245-8F66-4C34-984C-31A3EA18020A}"/>
          </ac:spMkLst>
        </pc:spChg>
        <pc:spChg chg="del">
          <ac:chgData name="Bariakor Nareen Lyngskor [Chillibreeze]" userId="afc49c03-9956-454b-b8f5-442afa158c47" providerId="ADAL" clId="{749D93D4-7A22-484C-8866-34D979592CF1}" dt="2020-07-13T11:16:07.296" v="1410" actId="21"/>
          <ac:spMkLst>
            <pc:docMk/>
            <pc:sldMk cId="632175595" sldId="1902"/>
            <ac:spMk id="23" creationId="{ECB7A654-4984-4062-85E4-65D5ADFCFE7F}"/>
          </ac:spMkLst>
        </pc:spChg>
        <pc:spChg chg="mod topLvl">
          <ac:chgData name="Bariakor Nareen Lyngskor [Chillibreeze]" userId="afc49c03-9956-454b-b8f5-442afa158c47" providerId="ADAL" clId="{749D93D4-7A22-484C-8866-34D979592CF1}" dt="2020-07-13T11:12:48.791" v="1266"/>
          <ac:spMkLst>
            <pc:docMk/>
            <pc:sldMk cId="632175595" sldId="1902"/>
            <ac:spMk id="25" creationId="{0123BF4A-D0D9-4F41-9F41-0050C9775A3B}"/>
          </ac:spMkLst>
        </pc:spChg>
        <pc:spChg chg="mod topLvl">
          <ac:chgData name="Bariakor Nareen Lyngskor [Chillibreeze]" userId="afc49c03-9956-454b-b8f5-442afa158c47" providerId="ADAL" clId="{749D93D4-7A22-484C-8866-34D979592CF1}" dt="2020-07-13T11:12:48.791" v="1266"/>
          <ac:spMkLst>
            <pc:docMk/>
            <pc:sldMk cId="632175595" sldId="1902"/>
            <ac:spMk id="26" creationId="{03ED31CF-812C-47EF-9DF1-11CC7BB5201B}"/>
          </ac:spMkLst>
        </pc:spChg>
        <pc:spChg chg="del">
          <ac:chgData name="Bariakor Nareen Lyngskor [Chillibreeze]" userId="afc49c03-9956-454b-b8f5-442afa158c47" providerId="ADAL" clId="{749D93D4-7A22-484C-8866-34D979592CF1}" dt="2020-07-13T11:16:13.974" v="1416" actId="21"/>
          <ac:spMkLst>
            <pc:docMk/>
            <pc:sldMk cId="632175595" sldId="1902"/>
            <ac:spMk id="28" creationId="{0C628B34-48F2-43B1-ADC6-BF2793752A76}"/>
          </ac:spMkLst>
        </pc:spChg>
        <pc:spChg chg="add del mod">
          <ac:chgData name="Bariakor Nareen Lyngskor [Chillibreeze]" userId="afc49c03-9956-454b-b8f5-442afa158c47" providerId="ADAL" clId="{749D93D4-7A22-484C-8866-34D979592CF1}" dt="2020-07-13T11:15:38.448" v="1391"/>
          <ac:spMkLst>
            <pc:docMk/>
            <pc:sldMk cId="632175595" sldId="1902"/>
            <ac:spMk id="47" creationId="{D8B43301-1E79-42D0-B1A4-1BF835DBFA61}"/>
          </ac:spMkLst>
        </pc:spChg>
        <pc:spChg chg="mod topLvl">
          <ac:chgData name="Bariakor Nareen Lyngskor [Chillibreeze]" userId="afc49c03-9956-454b-b8f5-442afa158c47" providerId="ADAL" clId="{749D93D4-7A22-484C-8866-34D979592CF1}" dt="2020-07-13T11:17:04.350" v="1439"/>
          <ac:spMkLst>
            <pc:docMk/>
            <pc:sldMk cId="632175595" sldId="1902"/>
            <ac:spMk id="49" creationId="{65BEA5C3-11A0-433B-A908-D1045A7BDD58}"/>
          </ac:spMkLst>
        </pc:spChg>
        <pc:spChg chg="add del mod">
          <ac:chgData name="Bariakor Nareen Lyngskor [Chillibreeze]" userId="afc49c03-9956-454b-b8f5-442afa158c47" providerId="ADAL" clId="{749D93D4-7A22-484C-8866-34D979592CF1}" dt="2020-07-13T11:17:56.395" v="1540" actId="21"/>
          <ac:spMkLst>
            <pc:docMk/>
            <pc:sldMk cId="632175595" sldId="1902"/>
            <ac:spMk id="51" creationId="{F9B75BAE-B52D-4AF9-BE55-B63F0699E91E}"/>
          </ac:spMkLst>
        </pc:spChg>
        <pc:spChg chg="add del mod ord">
          <ac:chgData name="Bariakor Nareen Lyngskor [Chillibreeze]" userId="afc49c03-9956-454b-b8f5-442afa158c47" providerId="ADAL" clId="{749D93D4-7A22-484C-8866-34D979592CF1}" dt="2020-07-13T11:18:02.646" v="1546" actId="21"/>
          <ac:spMkLst>
            <pc:docMk/>
            <pc:sldMk cId="632175595" sldId="1902"/>
            <ac:spMk id="54" creationId="{434A27B1-16D0-421C-BE6C-054A3EC0C670}"/>
          </ac:spMkLst>
        </pc:spChg>
        <pc:spChg chg="add del mod">
          <ac:chgData name="Bariakor Nareen Lyngskor [Chillibreeze]" userId="afc49c03-9956-454b-b8f5-442afa158c47" providerId="ADAL" clId="{749D93D4-7A22-484C-8866-34D979592CF1}" dt="2020-07-13T11:18:09.146" v="1552" actId="21"/>
          <ac:spMkLst>
            <pc:docMk/>
            <pc:sldMk cId="632175595" sldId="1902"/>
            <ac:spMk id="57" creationId="{3D982824-9829-4D86-94A7-5EC1E3274266}"/>
          </ac:spMkLst>
        </pc:spChg>
        <pc:spChg chg="add del mod">
          <ac:chgData name="Bariakor Nareen Lyngskor [Chillibreeze]" userId="afc49c03-9956-454b-b8f5-442afa158c47" providerId="ADAL" clId="{749D93D4-7A22-484C-8866-34D979592CF1}" dt="2020-07-13T11:18:15.851" v="1558" actId="21"/>
          <ac:spMkLst>
            <pc:docMk/>
            <pc:sldMk cId="632175595" sldId="1902"/>
            <ac:spMk id="60" creationId="{98DAAEC0-49C4-480D-84AA-860CF092A16A}"/>
          </ac:spMkLst>
        </pc:spChg>
        <pc:spChg chg="add del mod">
          <ac:chgData name="Bariakor Nareen Lyngskor [Chillibreeze]" userId="afc49c03-9956-454b-b8f5-442afa158c47" providerId="ADAL" clId="{749D93D4-7A22-484C-8866-34D979592CF1}" dt="2020-07-13T11:17:47.946" v="1536" actId="478"/>
          <ac:spMkLst>
            <pc:docMk/>
            <pc:sldMk cId="632175595" sldId="1902"/>
            <ac:spMk id="61" creationId="{32319877-EB88-49BC-9482-F199AE28E254}"/>
          </ac:spMkLst>
        </pc:spChg>
        <pc:spChg chg="add mod">
          <ac:chgData name="Bariakor Nareen Lyngskor [Chillibreeze]" userId="afc49c03-9956-454b-b8f5-442afa158c47" providerId="ADAL" clId="{749D93D4-7A22-484C-8866-34D979592CF1}" dt="2020-07-13T11:17:56.736" v="1541"/>
          <ac:spMkLst>
            <pc:docMk/>
            <pc:sldMk cId="632175595" sldId="1902"/>
            <ac:spMk id="65" creationId="{5E909A87-AA72-43B9-893B-1B5D6900FAA9}"/>
          </ac:spMkLst>
        </pc:spChg>
        <pc:spChg chg="add mod">
          <ac:chgData name="Bariakor Nareen Lyngskor [Chillibreeze]" userId="afc49c03-9956-454b-b8f5-442afa158c47" providerId="ADAL" clId="{749D93D4-7A22-484C-8866-34D979592CF1}" dt="2020-07-13T11:18:02.936" v="1547"/>
          <ac:spMkLst>
            <pc:docMk/>
            <pc:sldMk cId="632175595" sldId="1902"/>
            <ac:spMk id="68" creationId="{A1E7FE04-896D-4038-8A8F-C3979449F25B}"/>
          </ac:spMkLst>
        </pc:spChg>
        <pc:spChg chg="add mod">
          <ac:chgData name="Bariakor Nareen Lyngskor [Chillibreeze]" userId="afc49c03-9956-454b-b8f5-442afa158c47" providerId="ADAL" clId="{749D93D4-7A22-484C-8866-34D979592CF1}" dt="2020-07-13T11:18:09.478" v="1553"/>
          <ac:spMkLst>
            <pc:docMk/>
            <pc:sldMk cId="632175595" sldId="1902"/>
            <ac:spMk id="71" creationId="{04B8A0CD-1C2A-4436-A877-8E74F6E47C18}"/>
          </ac:spMkLst>
        </pc:spChg>
        <pc:spChg chg="add mod">
          <ac:chgData name="Bariakor Nareen Lyngskor [Chillibreeze]" userId="afc49c03-9956-454b-b8f5-442afa158c47" providerId="ADAL" clId="{749D93D4-7A22-484C-8866-34D979592CF1}" dt="2020-07-13T11:18:16.176" v="1559"/>
          <ac:spMkLst>
            <pc:docMk/>
            <pc:sldMk cId="632175595" sldId="1902"/>
            <ac:spMk id="74" creationId="{A286A802-E5F6-4CE6-AA34-3C3D5E697AAD}"/>
          </ac:spMkLst>
        </pc:spChg>
        <pc:grpChg chg="del">
          <ac:chgData name="Bariakor Nareen Lyngskor [Chillibreeze]" userId="afc49c03-9956-454b-b8f5-442afa158c47" providerId="ADAL" clId="{749D93D4-7A22-484C-8866-34D979592CF1}" dt="2020-07-13T11:11:36.171" v="1234" actId="165"/>
          <ac:grpSpMkLst>
            <pc:docMk/>
            <pc:sldMk cId="632175595" sldId="1902"/>
            <ac:grpSpMk id="4" creationId="{94647248-4262-4974-A6DF-2CD0EBDF320A}"/>
          </ac:grpSpMkLst>
        </pc:grpChg>
        <pc:grpChg chg="del">
          <ac:chgData name="Bariakor Nareen Lyngskor [Chillibreeze]" userId="afc49c03-9956-454b-b8f5-442afa158c47" providerId="ADAL" clId="{749D93D4-7A22-484C-8866-34D979592CF1}" dt="2020-07-13T11:11:36.171" v="1234" actId="165"/>
          <ac:grpSpMkLst>
            <pc:docMk/>
            <pc:sldMk cId="632175595" sldId="1902"/>
            <ac:grpSpMk id="5" creationId="{A6CCF484-158D-44E3-AC79-689BA14CAB86}"/>
          </ac:grpSpMkLst>
        </pc:grpChg>
        <pc:grpChg chg="add del mod">
          <ac:chgData name="Bariakor Nareen Lyngskor [Chillibreeze]" userId="afc49c03-9956-454b-b8f5-442afa158c47" providerId="ADAL" clId="{749D93D4-7A22-484C-8866-34D979592CF1}" dt="2020-07-13T11:15:15.062" v="1383" actId="478"/>
          <ac:grpSpMkLst>
            <pc:docMk/>
            <pc:sldMk cId="632175595" sldId="1902"/>
            <ac:grpSpMk id="6" creationId="{277A41B7-2119-4DAF-AF29-464463094EC4}"/>
          </ac:grpSpMkLst>
        </pc:grpChg>
        <pc:grpChg chg="add del mod">
          <ac:chgData name="Bariakor Nareen Lyngskor [Chillibreeze]" userId="afc49c03-9956-454b-b8f5-442afa158c47" providerId="ADAL" clId="{749D93D4-7A22-484C-8866-34D979592CF1}" dt="2020-07-13T11:15:03.886" v="1380" actId="478"/>
          <ac:grpSpMkLst>
            <pc:docMk/>
            <pc:sldMk cId="632175595" sldId="1902"/>
            <ac:grpSpMk id="7" creationId="{7D96C687-38C5-4C3D-B350-4D90382EDE74}"/>
          </ac:grpSpMkLst>
        </pc:grpChg>
        <pc:grpChg chg="add mod">
          <ac:chgData name="Bariakor Nareen Lyngskor [Chillibreeze]" userId="afc49c03-9956-454b-b8f5-442afa158c47" providerId="ADAL" clId="{749D93D4-7A22-484C-8866-34D979592CF1}" dt="2020-07-13T11:12:04.361" v="1243" actId="164"/>
          <ac:grpSpMkLst>
            <pc:docMk/>
            <pc:sldMk cId="632175595" sldId="1902"/>
            <ac:grpSpMk id="8" creationId="{DD835E1A-45B5-4ECC-A654-E1E5FBFA841F}"/>
          </ac:grpSpMkLst>
        </pc:grpChg>
        <pc:grpChg chg="add mod">
          <ac:chgData name="Bariakor Nareen Lyngskor [Chillibreeze]" userId="afc49c03-9956-454b-b8f5-442afa158c47" providerId="ADAL" clId="{749D93D4-7A22-484C-8866-34D979592CF1}" dt="2020-07-13T11:12:03.741" v="1241" actId="164"/>
          <ac:grpSpMkLst>
            <pc:docMk/>
            <pc:sldMk cId="632175595" sldId="1902"/>
            <ac:grpSpMk id="9" creationId="{E245AE82-DDB5-4381-819D-35B60606D8AA}"/>
          </ac:grpSpMkLst>
        </pc:grpChg>
        <pc:grpChg chg="mod topLvl">
          <ac:chgData name="Bariakor Nareen Lyngskor [Chillibreeze]" userId="afc49c03-9956-454b-b8f5-442afa158c47" providerId="ADAL" clId="{749D93D4-7A22-484C-8866-34D979592CF1}" dt="2020-07-13T11:12:57.900" v="1294"/>
          <ac:grpSpMkLst>
            <pc:docMk/>
            <pc:sldMk cId="632175595" sldId="1902"/>
            <ac:grpSpMk id="10" creationId="{36FEE66D-5DEB-4018-BAA3-21005E3B0041}"/>
          </ac:grpSpMkLst>
        </pc:grpChg>
        <pc:grpChg chg="add del mod">
          <ac:chgData name="Bariakor Nareen Lyngskor [Chillibreeze]" userId="afc49c03-9956-454b-b8f5-442afa158c47" providerId="ADAL" clId="{749D93D4-7A22-484C-8866-34D979592CF1}" dt="2020-07-13T11:15:05.929" v="1381" actId="478"/>
          <ac:grpSpMkLst>
            <pc:docMk/>
            <pc:sldMk cId="632175595" sldId="1902"/>
            <ac:grpSpMk id="13" creationId="{82D1F1B7-2365-4335-868C-E37E95879A66}"/>
          </ac:grpSpMkLst>
        </pc:grpChg>
        <pc:grpChg chg="del">
          <ac:chgData name="Bariakor Nareen Lyngskor [Chillibreeze]" userId="afc49c03-9956-454b-b8f5-442afa158c47" providerId="ADAL" clId="{749D93D4-7A22-484C-8866-34D979592CF1}" dt="2020-07-13T11:11:36.171" v="1234" actId="165"/>
          <ac:grpSpMkLst>
            <pc:docMk/>
            <pc:sldMk cId="632175595" sldId="1902"/>
            <ac:grpSpMk id="14" creationId="{4B6F758F-4C87-4FDD-AB85-D45FE044EF68}"/>
          </ac:grpSpMkLst>
        </pc:grpChg>
        <pc:grpChg chg="del">
          <ac:chgData name="Bariakor Nareen Lyngskor [Chillibreeze]" userId="afc49c03-9956-454b-b8f5-442afa158c47" providerId="ADAL" clId="{749D93D4-7A22-484C-8866-34D979592CF1}" dt="2020-07-13T11:11:36.171" v="1234" actId="165"/>
          <ac:grpSpMkLst>
            <pc:docMk/>
            <pc:sldMk cId="632175595" sldId="1902"/>
            <ac:grpSpMk id="18" creationId="{1CF3C1C7-A7F8-4A2C-B9BD-9B8E356C64FC}"/>
          </ac:grpSpMkLst>
        </pc:grpChg>
        <pc:grpChg chg="add mod">
          <ac:chgData name="Bariakor Nareen Lyngskor [Chillibreeze]" userId="afc49c03-9956-454b-b8f5-442afa158c47" providerId="ADAL" clId="{749D93D4-7A22-484C-8866-34D979592CF1}" dt="2020-07-13T11:12:16.656" v="1247" actId="164"/>
          <ac:grpSpMkLst>
            <pc:docMk/>
            <pc:sldMk cId="632175595" sldId="1902"/>
            <ac:grpSpMk id="21" creationId="{2E953029-0A2A-45EF-8706-89DD010F4F02}"/>
          </ac:grpSpMkLst>
        </pc:grpChg>
        <pc:grpChg chg="add del mod">
          <ac:chgData name="Bariakor Nareen Lyngskor [Chillibreeze]" userId="afc49c03-9956-454b-b8f5-442afa158c47" providerId="ADAL" clId="{749D93D4-7A22-484C-8866-34D979592CF1}" dt="2020-07-13T11:15:03.886" v="1380" actId="478"/>
          <ac:grpSpMkLst>
            <pc:docMk/>
            <pc:sldMk cId="632175595" sldId="1902"/>
            <ac:grpSpMk id="22" creationId="{1098E168-1822-4BC6-9021-9FB7620620B8}"/>
          </ac:grpSpMkLst>
        </pc:grpChg>
        <pc:grpChg chg="del">
          <ac:chgData name="Bariakor Nareen Lyngskor [Chillibreeze]" userId="afc49c03-9956-454b-b8f5-442afa158c47" providerId="ADAL" clId="{749D93D4-7A22-484C-8866-34D979592CF1}" dt="2020-07-13T11:11:36.171" v="1234" actId="165"/>
          <ac:grpSpMkLst>
            <pc:docMk/>
            <pc:sldMk cId="632175595" sldId="1902"/>
            <ac:grpSpMk id="24" creationId="{C9D17393-119A-4909-9F97-847CF612202E}"/>
          </ac:grpSpMkLst>
        </pc:grpChg>
        <pc:grpChg chg="add mod">
          <ac:chgData name="Bariakor Nareen Lyngskor [Chillibreeze]" userId="afc49c03-9956-454b-b8f5-442afa158c47" providerId="ADAL" clId="{749D93D4-7A22-484C-8866-34D979592CF1}" dt="2020-07-13T11:14:36.126" v="1366" actId="164"/>
          <ac:grpSpMkLst>
            <pc:docMk/>
            <pc:sldMk cId="632175595" sldId="1902"/>
            <ac:grpSpMk id="44" creationId="{5431549F-B7CD-4DD2-B6D2-06B176E973C6}"/>
          </ac:grpSpMkLst>
        </pc:grpChg>
        <pc:grpChg chg="add del mod">
          <ac:chgData name="Bariakor Nareen Lyngskor [Chillibreeze]" userId="afc49c03-9956-454b-b8f5-442afa158c47" providerId="ADAL" clId="{749D93D4-7A22-484C-8866-34D979592CF1}" dt="2020-07-13T11:15:50.751" v="1396" actId="21"/>
          <ac:grpSpMkLst>
            <pc:docMk/>
            <pc:sldMk cId="632175595" sldId="1902"/>
            <ac:grpSpMk id="46" creationId="{9EF926FE-C368-4AC7-B688-0FD589271E32}"/>
          </ac:grpSpMkLst>
        </pc:grpChg>
        <pc:grpChg chg="add del mod">
          <ac:chgData name="Bariakor Nareen Lyngskor [Chillibreeze]" userId="afc49c03-9956-454b-b8f5-442afa158c47" providerId="ADAL" clId="{749D93D4-7A22-484C-8866-34D979592CF1}" dt="2020-07-13T11:16:45.980" v="1420" actId="165"/>
          <ac:grpSpMkLst>
            <pc:docMk/>
            <pc:sldMk cId="632175595" sldId="1902"/>
            <ac:grpSpMk id="48" creationId="{3BB91EB5-F355-42AC-BE17-3B28EDC16B85}"/>
          </ac:grpSpMkLst>
        </pc:grpChg>
        <pc:grpChg chg="add del mod">
          <ac:chgData name="Bariakor Nareen Lyngskor [Chillibreeze]" userId="afc49c03-9956-454b-b8f5-442afa158c47" providerId="ADAL" clId="{749D93D4-7A22-484C-8866-34D979592CF1}" dt="2020-07-13T11:17:10.916" v="1441" actId="478"/>
          <ac:grpSpMkLst>
            <pc:docMk/>
            <pc:sldMk cId="632175595" sldId="1902"/>
            <ac:grpSpMk id="62" creationId="{61D7C50E-0C26-4A41-9966-4321CBBAD93D}"/>
          </ac:grpSpMkLst>
        </pc:grpChg>
        <pc:picChg chg="add del mod">
          <ac:chgData name="Bariakor Nareen Lyngskor [Chillibreeze]" userId="afc49c03-9956-454b-b8f5-442afa158c47" providerId="ADAL" clId="{749D93D4-7A22-484C-8866-34D979592CF1}" dt="2020-07-13T11:14:52.566" v="1379" actId="164"/>
          <ac:picMkLst>
            <pc:docMk/>
            <pc:sldMk cId="632175595" sldId="1902"/>
            <ac:picMk id="27" creationId="{829DD2F0-2BCC-432B-B743-6051CA08DCF7}"/>
          </ac:picMkLst>
        </pc:picChg>
        <pc:picChg chg="mod topLvl">
          <ac:chgData name="Bariakor Nareen Lyngskor [Chillibreeze]" userId="afc49c03-9956-454b-b8f5-442afa158c47" providerId="ADAL" clId="{749D93D4-7A22-484C-8866-34D979592CF1}" dt="2020-07-13T11:13:00.931" v="1312"/>
          <ac:picMkLst>
            <pc:docMk/>
            <pc:sldMk cId="632175595" sldId="1902"/>
            <ac:picMk id="29" creationId="{027F9CC6-F175-4A76-B477-6E5B9698D91D}"/>
          </ac:picMkLst>
        </pc:picChg>
        <pc:picChg chg="mod">
          <ac:chgData name="Bariakor Nareen Lyngskor [Chillibreeze]" userId="afc49c03-9956-454b-b8f5-442afa158c47" providerId="ADAL" clId="{749D93D4-7A22-484C-8866-34D979592CF1}" dt="2020-07-13T11:12:57.900" v="1294"/>
          <ac:picMkLst>
            <pc:docMk/>
            <pc:sldMk cId="632175595" sldId="1902"/>
            <ac:picMk id="30" creationId="{F9E6A4DA-0718-430B-96D0-D209EF8D5815}"/>
          </ac:picMkLst>
        </pc:picChg>
        <pc:picChg chg="mod">
          <ac:chgData name="Bariakor Nareen Lyngskor [Chillibreeze]" userId="afc49c03-9956-454b-b8f5-442afa158c47" providerId="ADAL" clId="{749D93D4-7A22-484C-8866-34D979592CF1}" dt="2020-07-13T11:12:52.983" v="1284"/>
          <ac:picMkLst>
            <pc:docMk/>
            <pc:sldMk cId="632175595" sldId="1902"/>
            <ac:picMk id="31" creationId="{B183D4BD-25BF-432F-A53F-4BBE7F5752AE}"/>
          </ac:picMkLst>
        </pc:picChg>
        <pc:picChg chg="mod">
          <ac:chgData name="Bariakor Nareen Lyngskor [Chillibreeze]" userId="afc49c03-9956-454b-b8f5-442afa158c47" providerId="ADAL" clId="{749D93D4-7A22-484C-8866-34D979592CF1}" dt="2020-07-13T11:12:48.791" v="1266"/>
          <ac:picMkLst>
            <pc:docMk/>
            <pc:sldMk cId="632175595" sldId="1902"/>
            <ac:picMk id="32" creationId="{8BB6B5DC-0219-4195-B3D7-70E5098CA1ED}"/>
          </ac:picMkLst>
        </pc:picChg>
        <pc:picChg chg="add del mod">
          <ac:chgData name="Bariakor Nareen Lyngskor [Chillibreeze]" userId="afc49c03-9956-454b-b8f5-442afa158c47" providerId="ADAL" clId="{749D93D4-7A22-484C-8866-34D979592CF1}" dt="2020-07-13T11:15:44.136" v="1394" actId="478"/>
          <ac:picMkLst>
            <pc:docMk/>
            <pc:sldMk cId="632175595" sldId="1902"/>
            <ac:picMk id="33" creationId="{63E9C38A-D752-437A-A8B4-0E878DB28F58}"/>
          </ac:picMkLst>
        </pc:picChg>
        <pc:picChg chg="add del mod">
          <ac:chgData name="Bariakor Nareen Lyngskor [Chillibreeze]" userId="afc49c03-9956-454b-b8f5-442afa158c47" providerId="ADAL" clId="{749D93D4-7A22-484C-8866-34D979592CF1}" dt="2020-07-13T11:15:44.136" v="1394" actId="478"/>
          <ac:picMkLst>
            <pc:docMk/>
            <pc:sldMk cId="632175595" sldId="1902"/>
            <ac:picMk id="34" creationId="{19FB07A1-8682-451A-A1BC-2C493C93535C}"/>
          </ac:picMkLst>
        </pc:picChg>
        <pc:picChg chg="add del mod">
          <ac:chgData name="Bariakor Nareen Lyngskor [Chillibreeze]" userId="afc49c03-9956-454b-b8f5-442afa158c47" providerId="ADAL" clId="{749D93D4-7A22-484C-8866-34D979592CF1}" dt="2020-07-13T11:15:44.136" v="1394" actId="478"/>
          <ac:picMkLst>
            <pc:docMk/>
            <pc:sldMk cId="632175595" sldId="1902"/>
            <ac:picMk id="35" creationId="{5AE4F104-80C5-4E88-9386-F2C061C0A16C}"/>
          </ac:picMkLst>
        </pc:picChg>
        <pc:picChg chg="add del mod">
          <ac:chgData name="Bariakor Nareen Lyngskor [Chillibreeze]" userId="afc49c03-9956-454b-b8f5-442afa158c47" providerId="ADAL" clId="{749D93D4-7A22-484C-8866-34D979592CF1}" dt="2020-07-13T11:15:44.136" v="1394" actId="478"/>
          <ac:picMkLst>
            <pc:docMk/>
            <pc:sldMk cId="632175595" sldId="1902"/>
            <ac:picMk id="36" creationId="{F128A65B-D690-499D-9E23-47A8F10402E8}"/>
          </ac:picMkLst>
        </pc:picChg>
        <pc:picChg chg="del mod">
          <ac:chgData name="Bariakor Nareen Lyngskor [Chillibreeze]" userId="afc49c03-9956-454b-b8f5-442afa158c47" providerId="ADAL" clId="{749D93D4-7A22-484C-8866-34D979592CF1}" dt="2020-07-13T11:15:57.736" v="1402" actId="21"/>
          <ac:picMkLst>
            <pc:docMk/>
            <pc:sldMk cId="632175595" sldId="1902"/>
            <ac:picMk id="40" creationId="{DA9F255D-9FC8-4EDC-85A2-E7633DA14190}"/>
          </ac:picMkLst>
        </pc:picChg>
        <pc:picChg chg="del mod">
          <ac:chgData name="Bariakor Nareen Lyngskor [Chillibreeze]" userId="afc49c03-9956-454b-b8f5-442afa158c47" providerId="ADAL" clId="{749D93D4-7A22-484C-8866-34D979592CF1}" dt="2020-07-13T11:16:04.621" v="1408" actId="21"/>
          <ac:picMkLst>
            <pc:docMk/>
            <pc:sldMk cId="632175595" sldId="1902"/>
            <ac:picMk id="41" creationId="{9410405F-D2F0-404C-8B30-C6EA3840F3D4}"/>
          </ac:picMkLst>
        </pc:picChg>
        <pc:picChg chg="del mod">
          <ac:chgData name="Bariakor Nareen Lyngskor [Chillibreeze]" userId="afc49c03-9956-454b-b8f5-442afa158c47" providerId="ADAL" clId="{749D93D4-7A22-484C-8866-34D979592CF1}" dt="2020-07-13T11:16:11.336" v="1414" actId="21"/>
          <ac:picMkLst>
            <pc:docMk/>
            <pc:sldMk cId="632175595" sldId="1902"/>
            <ac:picMk id="42" creationId="{F7A4F20B-A717-42F2-A365-4A09435D809F}"/>
          </ac:picMkLst>
        </pc:picChg>
        <pc:picChg chg="add del mod">
          <ac:chgData name="Bariakor Nareen Lyngskor [Chillibreeze]" userId="afc49c03-9956-454b-b8f5-442afa158c47" providerId="ADAL" clId="{749D93D4-7A22-484C-8866-34D979592CF1}" dt="2020-07-13T11:14:36.326" v="1367"/>
          <ac:picMkLst>
            <pc:docMk/>
            <pc:sldMk cId="632175595" sldId="1902"/>
            <ac:picMk id="43" creationId="{277A0005-04A0-4EAC-BC4B-EC2130EAEED9}"/>
          </ac:picMkLst>
        </pc:picChg>
        <pc:picChg chg="del mod">
          <ac:chgData name="Bariakor Nareen Lyngskor [Chillibreeze]" userId="afc49c03-9956-454b-b8f5-442afa158c47" providerId="ADAL" clId="{749D93D4-7A22-484C-8866-34D979592CF1}" dt="2020-07-13T11:14:35.936" v="1365"/>
          <ac:picMkLst>
            <pc:docMk/>
            <pc:sldMk cId="632175595" sldId="1902"/>
            <ac:picMk id="45" creationId="{15EDE381-54FD-4A3D-8528-0F68C51E90C8}"/>
          </ac:picMkLst>
        </pc:picChg>
        <pc:picChg chg="mod topLvl">
          <ac:chgData name="Bariakor Nareen Lyngskor [Chillibreeze]" userId="afc49c03-9956-454b-b8f5-442afa158c47" providerId="ADAL" clId="{749D93D4-7A22-484C-8866-34D979592CF1}" dt="2020-07-13T11:17:04.350" v="1439"/>
          <ac:picMkLst>
            <pc:docMk/>
            <pc:sldMk cId="632175595" sldId="1902"/>
            <ac:picMk id="50" creationId="{D2260CCF-E252-4633-81E8-C760F1AAF15E}"/>
          </ac:picMkLst>
        </pc:picChg>
        <pc:picChg chg="add del mod">
          <ac:chgData name="Bariakor Nareen Lyngskor [Chillibreeze]" userId="afc49c03-9956-454b-b8f5-442afa158c47" providerId="ADAL" clId="{749D93D4-7A22-484C-8866-34D979592CF1}" dt="2020-07-13T11:18:00.316" v="1544" actId="21"/>
          <ac:picMkLst>
            <pc:docMk/>
            <pc:sldMk cId="632175595" sldId="1902"/>
            <ac:picMk id="53" creationId="{A75E38E7-6388-4C06-A393-4AA8ECFE2629}"/>
          </ac:picMkLst>
        </pc:picChg>
        <pc:picChg chg="add del mod">
          <ac:chgData name="Bariakor Nareen Lyngskor [Chillibreeze]" userId="afc49c03-9956-454b-b8f5-442afa158c47" providerId="ADAL" clId="{749D93D4-7A22-484C-8866-34D979592CF1}" dt="2020-07-13T11:18:06.576" v="1550" actId="21"/>
          <ac:picMkLst>
            <pc:docMk/>
            <pc:sldMk cId="632175595" sldId="1902"/>
            <ac:picMk id="56" creationId="{1B75BED3-3230-46F8-B76B-81FB92B0CBC4}"/>
          </ac:picMkLst>
        </pc:picChg>
        <pc:picChg chg="add del mod">
          <ac:chgData name="Bariakor Nareen Lyngskor [Chillibreeze]" userId="afc49c03-9956-454b-b8f5-442afa158c47" providerId="ADAL" clId="{749D93D4-7A22-484C-8866-34D979592CF1}" dt="2020-07-13T11:18:13.666" v="1556" actId="21"/>
          <ac:picMkLst>
            <pc:docMk/>
            <pc:sldMk cId="632175595" sldId="1902"/>
            <ac:picMk id="59" creationId="{F18C889C-C8C1-4138-BCE4-D6AA4A73DD93}"/>
          </ac:picMkLst>
        </pc:picChg>
        <pc:picChg chg="del mod">
          <ac:chgData name="Bariakor Nareen Lyngskor [Chillibreeze]" userId="afc49c03-9956-454b-b8f5-442afa158c47" providerId="ADAL" clId="{749D93D4-7A22-484C-8866-34D979592CF1}" dt="2020-07-13T11:17:53.408" v="1538" actId="21"/>
          <ac:picMkLst>
            <pc:docMk/>
            <pc:sldMk cId="632175595" sldId="1902"/>
            <ac:picMk id="63" creationId="{C082DF20-A503-45E1-B479-CECDF7FB1AE4}"/>
          </ac:picMkLst>
        </pc:picChg>
        <pc:picChg chg="add mod">
          <ac:chgData name="Bariakor Nareen Lyngskor [Chillibreeze]" userId="afc49c03-9956-454b-b8f5-442afa158c47" providerId="ADAL" clId="{749D93D4-7A22-484C-8866-34D979592CF1}" dt="2020-07-13T11:17:54.106" v="1539"/>
          <ac:picMkLst>
            <pc:docMk/>
            <pc:sldMk cId="632175595" sldId="1902"/>
            <ac:picMk id="64" creationId="{9B40115A-49C6-49D7-ADAD-AF97938C6942}"/>
          </ac:picMkLst>
        </pc:picChg>
        <pc:picChg chg="add mod">
          <ac:chgData name="Bariakor Nareen Lyngskor [Chillibreeze]" userId="afc49c03-9956-454b-b8f5-442afa158c47" providerId="ADAL" clId="{749D93D4-7A22-484C-8866-34D979592CF1}" dt="2020-07-13T11:18:00.629" v="1545"/>
          <ac:picMkLst>
            <pc:docMk/>
            <pc:sldMk cId="632175595" sldId="1902"/>
            <ac:picMk id="67" creationId="{6AE5739F-3114-47C5-A8A9-A517E0BB0DC7}"/>
          </ac:picMkLst>
        </pc:picChg>
        <pc:picChg chg="add mod">
          <ac:chgData name="Bariakor Nareen Lyngskor [Chillibreeze]" userId="afc49c03-9956-454b-b8f5-442afa158c47" providerId="ADAL" clId="{749D93D4-7A22-484C-8866-34D979592CF1}" dt="2020-07-13T11:18:06.946" v="1551"/>
          <ac:picMkLst>
            <pc:docMk/>
            <pc:sldMk cId="632175595" sldId="1902"/>
            <ac:picMk id="70" creationId="{28136813-21B8-42F1-AEBD-A161EC172414}"/>
          </ac:picMkLst>
        </pc:picChg>
        <pc:picChg chg="add mod">
          <ac:chgData name="Bariakor Nareen Lyngskor [Chillibreeze]" userId="afc49c03-9956-454b-b8f5-442afa158c47" providerId="ADAL" clId="{749D93D4-7A22-484C-8866-34D979592CF1}" dt="2020-07-13T11:18:13.982" v="1557"/>
          <ac:picMkLst>
            <pc:docMk/>
            <pc:sldMk cId="632175595" sldId="1902"/>
            <ac:picMk id="73" creationId="{80EDC312-832B-476F-B905-F285E575E149}"/>
          </ac:picMkLst>
        </pc:picChg>
        <pc:cxnChg chg="del">
          <ac:chgData name="Bariakor Nareen Lyngskor [Chillibreeze]" userId="afc49c03-9956-454b-b8f5-442afa158c47" providerId="ADAL" clId="{749D93D4-7A22-484C-8866-34D979592CF1}" dt="2020-07-13T11:15:55.541" v="1400" actId="21"/>
          <ac:cxnSpMkLst>
            <pc:docMk/>
            <pc:sldMk cId="632175595" sldId="1902"/>
            <ac:cxnSpMk id="37" creationId="{A3A7B5F2-0D5C-40C9-992A-CC65F85C34F0}"/>
          </ac:cxnSpMkLst>
        </pc:cxnChg>
        <pc:cxnChg chg="del">
          <ac:chgData name="Bariakor Nareen Lyngskor [Chillibreeze]" userId="afc49c03-9956-454b-b8f5-442afa158c47" providerId="ADAL" clId="{749D93D4-7A22-484C-8866-34D979592CF1}" dt="2020-07-13T11:16:02.746" v="1406" actId="21"/>
          <ac:cxnSpMkLst>
            <pc:docMk/>
            <pc:sldMk cId="632175595" sldId="1902"/>
            <ac:cxnSpMk id="38" creationId="{E016D6F3-1884-4246-9CBD-F09B24D12B08}"/>
          </ac:cxnSpMkLst>
        </pc:cxnChg>
        <pc:cxnChg chg="del">
          <ac:chgData name="Bariakor Nareen Lyngskor [Chillibreeze]" userId="afc49c03-9956-454b-b8f5-442afa158c47" providerId="ADAL" clId="{749D93D4-7A22-484C-8866-34D979592CF1}" dt="2020-07-13T11:16:08.961" v="1412" actId="21"/>
          <ac:cxnSpMkLst>
            <pc:docMk/>
            <pc:sldMk cId="632175595" sldId="1902"/>
            <ac:cxnSpMk id="39" creationId="{2545BFAF-8E50-4860-A297-783B118AF9E8}"/>
          </ac:cxnSpMkLst>
        </pc:cxnChg>
        <pc:cxnChg chg="add del mod">
          <ac:chgData name="Bariakor Nareen Lyngskor [Chillibreeze]" userId="afc49c03-9956-454b-b8f5-442afa158c47" providerId="ADAL" clId="{749D93D4-7A22-484C-8866-34D979592CF1}" dt="2020-07-13T11:17:58.491" v="1542" actId="21"/>
          <ac:cxnSpMkLst>
            <pc:docMk/>
            <pc:sldMk cId="632175595" sldId="1902"/>
            <ac:cxnSpMk id="52" creationId="{6263A2E4-029C-457A-A407-A54711AE99A3}"/>
          </ac:cxnSpMkLst>
        </pc:cxnChg>
        <pc:cxnChg chg="add del mod">
          <ac:chgData name="Bariakor Nareen Lyngskor [Chillibreeze]" userId="afc49c03-9956-454b-b8f5-442afa158c47" providerId="ADAL" clId="{749D93D4-7A22-484C-8866-34D979592CF1}" dt="2020-07-13T11:18:04.876" v="1548" actId="21"/>
          <ac:cxnSpMkLst>
            <pc:docMk/>
            <pc:sldMk cId="632175595" sldId="1902"/>
            <ac:cxnSpMk id="55" creationId="{F62C5AF7-3C11-43F8-BBBF-D5AA69348833}"/>
          </ac:cxnSpMkLst>
        </pc:cxnChg>
        <pc:cxnChg chg="add del mod">
          <ac:chgData name="Bariakor Nareen Lyngskor [Chillibreeze]" userId="afc49c03-9956-454b-b8f5-442afa158c47" providerId="ADAL" clId="{749D93D4-7A22-484C-8866-34D979592CF1}" dt="2020-07-13T11:18:11.911" v="1554" actId="21"/>
          <ac:cxnSpMkLst>
            <pc:docMk/>
            <pc:sldMk cId="632175595" sldId="1902"/>
            <ac:cxnSpMk id="58" creationId="{6A7D2237-DA7D-43F9-949F-B2DB3E51AF6E}"/>
          </ac:cxnSpMkLst>
        </pc:cxnChg>
        <pc:cxnChg chg="add mod">
          <ac:chgData name="Bariakor Nareen Lyngskor [Chillibreeze]" userId="afc49c03-9956-454b-b8f5-442afa158c47" providerId="ADAL" clId="{749D93D4-7A22-484C-8866-34D979592CF1}" dt="2020-07-13T11:18:20.867" v="1560" actId="962"/>
          <ac:cxnSpMkLst>
            <pc:docMk/>
            <pc:sldMk cId="632175595" sldId="1902"/>
            <ac:cxnSpMk id="66" creationId="{C8EFA3AF-DE41-4260-802D-9032125EE8D5}"/>
          </ac:cxnSpMkLst>
        </pc:cxnChg>
        <pc:cxnChg chg="add mod">
          <ac:chgData name="Bariakor Nareen Lyngskor [Chillibreeze]" userId="afc49c03-9956-454b-b8f5-442afa158c47" providerId="ADAL" clId="{749D93D4-7A22-484C-8866-34D979592CF1}" dt="2020-07-13T11:18:20.867" v="1560" actId="962"/>
          <ac:cxnSpMkLst>
            <pc:docMk/>
            <pc:sldMk cId="632175595" sldId="1902"/>
            <ac:cxnSpMk id="69" creationId="{48694B9C-72C4-4CE1-B404-6838AC0A62CD}"/>
          </ac:cxnSpMkLst>
        </pc:cxnChg>
        <pc:cxnChg chg="add mod">
          <ac:chgData name="Bariakor Nareen Lyngskor [Chillibreeze]" userId="afc49c03-9956-454b-b8f5-442afa158c47" providerId="ADAL" clId="{749D93D4-7A22-484C-8866-34D979592CF1}" dt="2020-07-13T11:18:20.867" v="1560" actId="962"/>
          <ac:cxnSpMkLst>
            <pc:docMk/>
            <pc:sldMk cId="632175595" sldId="1902"/>
            <ac:cxnSpMk id="72" creationId="{AAAE6462-89A1-49A6-9907-784787892E8B}"/>
          </ac:cxnSpMkLst>
        </pc:cxnChg>
      </pc:sldChg>
      <pc:sldChg chg="addSp delSp modSp mod">
        <pc:chgData name="Bariakor Nareen Lyngskor [Chillibreeze]" userId="afc49c03-9956-454b-b8f5-442afa158c47" providerId="ADAL" clId="{749D93D4-7A22-484C-8866-34D979592CF1}" dt="2020-07-13T04:22:13.575" v="65" actId="478"/>
        <pc:sldMkLst>
          <pc:docMk/>
          <pc:sldMk cId="726231794" sldId="1905"/>
        </pc:sldMkLst>
        <pc:spChg chg="add del mod">
          <ac:chgData name="Bariakor Nareen Lyngskor [Chillibreeze]" userId="afc49c03-9956-454b-b8f5-442afa158c47" providerId="ADAL" clId="{749D93D4-7A22-484C-8866-34D979592CF1}" dt="2020-07-13T04:21:33.473" v="22" actId="478"/>
          <ac:spMkLst>
            <pc:docMk/>
            <pc:sldMk cId="726231794" sldId="1905"/>
            <ac:spMk id="5" creationId="{53918F8A-E661-4BBA-BE89-21CD7FDC8C25}"/>
          </ac:spMkLst>
        </pc:spChg>
        <pc:spChg chg="add del mod">
          <ac:chgData name="Bariakor Nareen Lyngskor [Chillibreeze]" userId="afc49c03-9956-454b-b8f5-442afa158c47" providerId="ADAL" clId="{749D93D4-7A22-484C-8866-34D979592CF1}" dt="2020-07-13T04:22:13.575" v="65" actId="478"/>
          <ac:spMkLst>
            <pc:docMk/>
            <pc:sldMk cId="726231794" sldId="1905"/>
            <ac:spMk id="6" creationId="{D739136E-2F86-4F66-83FD-D78530E9F626}"/>
          </ac:spMkLst>
        </pc:spChg>
      </pc:sldChg>
      <pc:sldChg chg="addSp delSp modSp mod">
        <pc:chgData name="Bariakor Nareen Lyngskor [Chillibreeze]" userId="afc49c03-9956-454b-b8f5-442afa158c47" providerId="ADAL" clId="{749D93D4-7A22-484C-8866-34D979592CF1}" dt="2020-07-13T09:20:37.627" v="482" actId="14100"/>
        <pc:sldMkLst>
          <pc:docMk/>
          <pc:sldMk cId="1663750524" sldId="1906"/>
        </pc:sldMkLst>
        <pc:spChg chg="mod">
          <ac:chgData name="Bariakor Nareen Lyngskor [Chillibreeze]" userId="afc49c03-9956-454b-b8f5-442afa158c47" providerId="ADAL" clId="{749D93D4-7A22-484C-8866-34D979592CF1}" dt="2020-07-13T09:20:35.637" v="474" actId="164"/>
          <ac:spMkLst>
            <pc:docMk/>
            <pc:sldMk cId="1663750524" sldId="1906"/>
            <ac:spMk id="5" creationId="{7426C22A-0FF8-4588-9ED4-AD87EF285E0E}"/>
          </ac:spMkLst>
        </pc:spChg>
        <pc:spChg chg="mod">
          <ac:chgData name="Bariakor Nareen Lyngskor [Chillibreeze]" userId="afc49c03-9956-454b-b8f5-442afa158c47" providerId="ADAL" clId="{749D93D4-7A22-484C-8866-34D979592CF1}" dt="2020-07-13T09:20:35.637" v="474" actId="164"/>
          <ac:spMkLst>
            <pc:docMk/>
            <pc:sldMk cId="1663750524" sldId="1906"/>
            <ac:spMk id="7" creationId="{BCF6B40D-5844-43D9-8146-D8A45984F0C2}"/>
          </ac:spMkLst>
        </pc:spChg>
        <pc:spChg chg="mod">
          <ac:chgData name="Bariakor Nareen Lyngskor [Chillibreeze]" userId="afc49c03-9956-454b-b8f5-442afa158c47" providerId="ADAL" clId="{749D93D4-7A22-484C-8866-34D979592CF1}" dt="2020-07-13T09:20:35.157" v="472" actId="164"/>
          <ac:spMkLst>
            <pc:docMk/>
            <pc:sldMk cId="1663750524" sldId="1906"/>
            <ac:spMk id="9" creationId="{BD1293D8-5691-4431-B894-36E1B30FEFCC}"/>
          </ac:spMkLst>
        </pc:spChg>
        <pc:spChg chg="mod">
          <ac:chgData name="Bariakor Nareen Lyngskor [Chillibreeze]" userId="afc49c03-9956-454b-b8f5-442afa158c47" providerId="ADAL" clId="{749D93D4-7A22-484C-8866-34D979592CF1}" dt="2020-07-13T09:20:35.157" v="472" actId="164"/>
          <ac:spMkLst>
            <pc:docMk/>
            <pc:sldMk cId="1663750524" sldId="1906"/>
            <ac:spMk id="11" creationId="{80BCAC1A-39DF-45AD-8B86-ACE38035F229}"/>
          </ac:spMkLst>
        </pc:spChg>
        <pc:spChg chg="mod">
          <ac:chgData name="Bariakor Nareen Lyngskor [Chillibreeze]" userId="afc49c03-9956-454b-b8f5-442afa158c47" providerId="ADAL" clId="{749D93D4-7A22-484C-8866-34D979592CF1}" dt="2020-07-13T09:20:34.962" v="471" actId="164"/>
          <ac:spMkLst>
            <pc:docMk/>
            <pc:sldMk cId="1663750524" sldId="1906"/>
            <ac:spMk id="13" creationId="{7DC51BDA-4218-4F69-8846-56CDA43A94A7}"/>
          </ac:spMkLst>
        </pc:spChg>
        <pc:spChg chg="mod">
          <ac:chgData name="Bariakor Nareen Lyngskor [Chillibreeze]" userId="afc49c03-9956-454b-b8f5-442afa158c47" providerId="ADAL" clId="{749D93D4-7A22-484C-8866-34D979592CF1}" dt="2020-07-13T09:20:34.962" v="471" actId="164"/>
          <ac:spMkLst>
            <pc:docMk/>
            <pc:sldMk cId="1663750524" sldId="1906"/>
            <ac:spMk id="15" creationId="{18EA1743-9088-4C3D-9891-A69624035D0F}"/>
          </ac:spMkLst>
        </pc:spChg>
        <pc:spChg chg="mod">
          <ac:chgData name="Bariakor Nareen Lyngskor [Chillibreeze]" userId="afc49c03-9956-454b-b8f5-442afa158c47" providerId="ADAL" clId="{749D93D4-7A22-484C-8866-34D979592CF1}" dt="2020-07-13T09:20:34.537" v="469" actId="164"/>
          <ac:spMkLst>
            <pc:docMk/>
            <pc:sldMk cId="1663750524" sldId="1906"/>
            <ac:spMk id="17" creationId="{B2698859-30C5-4446-A4BE-08DB4CC8A5C6}"/>
          </ac:spMkLst>
        </pc:spChg>
        <pc:spChg chg="mod">
          <ac:chgData name="Bariakor Nareen Lyngskor [Chillibreeze]" userId="afc49c03-9956-454b-b8f5-442afa158c47" providerId="ADAL" clId="{749D93D4-7A22-484C-8866-34D979592CF1}" dt="2020-07-13T09:20:34.537" v="469" actId="164"/>
          <ac:spMkLst>
            <pc:docMk/>
            <pc:sldMk cId="1663750524" sldId="1906"/>
            <ac:spMk id="19" creationId="{8871BEF6-45C3-4ADB-8CF2-0CD1AB7E7385}"/>
          </ac:spMkLst>
        </pc:spChg>
        <pc:spChg chg="mod">
          <ac:chgData name="Bariakor Nareen Lyngskor [Chillibreeze]" userId="afc49c03-9956-454b-b8f5-442afa158c47" providerId="ADAL" clId="{749D93D4-7A22-484C-8866-34D979592CF1}" dt="2020-07-13T09:20:34.347" v="468" actId="164"/>
          <ac:spMkLst>
            <pc:docMk/>
            <pc:sldMk cId="1663750524" sldId="1906"/>
            <ac:spMk id="21" creationId="{D6A164CA-FD45-4F48-87E4-BB95FB675CB9}"/>
          </ac:spMkLst>
        </pc:spChg>
        <pc:spChg chg="mod">
          <ac:chgData name="Bariakor Nareen Lyngskor [Chillibreeze]" userId="afc49c03-9956-454b-b8f5-442afa158c47" providerId="ADAL" clId="{749D93D4-7A22-484C-8866-34D979592CF1}" dt="2020-07-13T09:20:34.347" v="468" actId="164"/>
          <ac:spMkLst>
            <pc:docMk/>
            <pc:sldMk cId="1663750524" sldId="1906"/>
            <ac:spMk id="23" creationId="{81D2C6B1-2D08-40BB-9FF7-1574773D66FC}"/>
          </ac:spMkLst>
        </pc:spChg>
        <pc:spChg chg="mod">
          <ac:chgData name="Bariakor Nareen Lyngskor [Chillibreeze]" userId="afc49c03-9956-454b-b8f5-442afa158c47" providerId="ADAL" clId="{749D93D4-7A22-484C-8866-34D979592CF1}" dt="2020-07-13T09:20:33.957" v="466" actId="164"/>
          <ac:spMkLst>
            <pc:docMk/>
            <pc:sldMk cId="1663750524" sldId="1906"/>
            <ac:spMk id="25" creationId="{705A8977-F0D4-408E-840A-325289CC7694}"/>
          </ac:spMkLst>
        </pc:spChg>
        <pc:spChg chg="mod">
          <ac:chgData name="Bariakor Nareen Lyngskor [Chillibreeze]" userId="afc49c03-9956-454b-b8f5-442afa158c47" providerId="ADAL" clId="{749D93D4-7A22-484C-8866-34D979592CF1}" dt="2020-07-13T09:20:33.957" v="466" actId="164"/>
          <ac:spMkLst>
            <pc:docMk/>
            <pc:sldMk cId="1663750524" sldId="1906"/>
            <ac:spMk id="27" creationId="{53971C02-DC99-478B-AC31-F58E8F374579}"/>
          </ac:spMkLst>
        </pc:spChg>
        <pc:spChg chg="mod">
          <ac:chgData name="Bariakor Nareen Lyngskor [Chillibreeze]" userId="afc49c03-9956-454b-b8f5-442afa158c47" providerId="ADAL" clId="{749D93D4-7A22-484C-8866-34D979592CF1}" dt="2020-07-13T09:20:33.737" v="465" actId="164"/>
          <ac:spMkLst>
            <pc:docMk/>
            <pc:sldMk cId="1663750524" sldId="1906"/>
            <ac:spMk id="29" creationId="{607D0256-8111-49C2-97A5-D73E8791985B}"/>
          </ac:spMkLst>
        </pc:spChg>
        <pc:spChg chg="mod">
          <ac:chgData name="Bariakor Nareen Lyngskor [Chillibreeze]" userId="afc49c03-9956-454b-b8f5-442afa158c47" providerId="ADAL" clId="{749D93D4-7A22-484C-8866-34D979592CF1}" dt="2020-07-13T09:20:33.737" v="465" actId="164"/>
          <ac:spMkLst>
            <pc:docMk/>
            <pc:sldMk cId="1663750524" sldId="1906"/>
            <ac:spMk id="31" creationId="{F72AEA47-EEB0-44C7-B53B-BC55B03D0652}"/>
          </ac:spMkLst>
        </pc:spChg>
        <pc:spChg chg="mod">
          <ac:chgData name="Bariakor Nareen Lyngskor [Chillibreeze]" userId="afc49c03-9956-454b-b8f5-442afa158c47" providerId="ADAL" clId="{749D93D4-7A22-484C-8866-34D979592CF1}" dt="2020-07-13T09:20:34.742" v="470" actId="164"/>
          <ac:spMkLst>
            <pc:docMk/>
            <pc:sldMk cId="1663750524" sldId="1906"/>
            <ac:spMk id="41" creationId="{F6130EB7-A07F-482C-8289-3C0BF836A86E}"/>
          </ac:spMkLst>
        </pc:spChg>
        <pc:spChg chg="mod">
          <ac:chgData name="Bariakor Nareen Lyngskor [Chillibreeze]" userId="afc49c03-9956-454b-b8f5-442afa158c47" providerId="ADAL" clId="{749D93D4-7A22-484C-8866-34D979592CF1}" dt="2020-07-13T09:20:34.742" v="470" actId="164"/>
          <ac:spMkLst>
            <pc:docMk/>
            <pc:sldMk cId="1663750524" sldId="1906"/>
            <ac:spMk id="42" creationId="{257B4AF0-0A58-48A8-86F2-2ED16AEEC14E}"/>
          </ac:spMkLst>
        </pc:spChg>
        <pc:spChg chg="mod">
          <ac:chgData name="Bariakor Nareen Lyngskor [Chillibreeze]" userId="afc49c03-9956-454b-b8f5-442afa158c47" providerId="ADAL" clId="{749D93D4-7A22-484C-8866-34D979592CF1}" dt="2020-07-13T09:20:34.167" v="467" actId="164"/>
          <ac:spMkLst>
            <pc:docMk/>
            <pc:sldMk cId="1663750524" sldId="1906"/>
            <ac:spMk id="46" creationId="{E0188D84-2853-4E10-8C4D-D886E5C74E41}"/>
          </ac:spMkLst>
        </pc:spChg>
        <pc:spChg chg="mod">
          <ac:chgData name="Bariakor Nareen Lyngskor [Chillibreeze]" userId="afc49c03-9956-454b-b8f5-442afa158c47" providerId="ADAL" clId="{749D93D4-7A22-484C-8866-34D979592CF1}" dt="2020-07-13T09:20:34.167" v="467" actId="164"/>
          <ac:spMkLst>
            <pc:docMk/>
            <pc:sldMk cId="1663750524" sldId="1906"/>
            <ac:spMk id="48" creationId="{64625ECB-B64A-4AF7-B6A9-AFAEBDD14923}"/>
          </ac:spMkLst>
        </pc:spChg>
        <pc:spChg chg="mod">
          <ac:chgData name="Bariakor Nareen Lyngskor [Chillibreeze]" userId="afc49c03-9956-454b-b8f5-442afa158c47" providerId="ADAL" clId="{749D93D4-7A22-484C-8866-34D979592CF1}" dt="2020-07-13T09:20:35.397" v="473" actId="164"/>
          <ac:spMkLst>
            <pc:docMk/>
            <pc:sldMk cId="1663750524" sldId="1906"/>
            <ac:spMk id="68" creationId="{1E3A17F9-AC14-4A38-8080-478C142F2B9F}"/>
          </ac:spMkLst>
        </pc:spChg>
        <pc:spChg chg="mod">
          <ac:chgData name="Bariakor Nareen Lyngskor [Chillibreeze]" userId="afc49c03-9956-454b-b8f5-442afa158c47" providerId="ADAL" clId="{749D93D4-7A22-484C-8866-34D979592CF1}" dt="2020-07-13T09:20:35.397" v="473" actId="164"/>
          <ac:spMkLst>
            <pc:docMk/>
            <pc:sldMk cId="1663750524" sldId="1906"/>
            <ac:spMk id="69" creationId="{EC38228C-35BA-4969-8F44-A458FE8F010B}"/>
          </ac:spMkLst>
        </pc:spChg>
        <pc:grpChg chg="add mod">
          <ac:chgData name="Bariakor Nareen Lyngskor [Chillibreeze]" userId="afc49c03-9956-454b-b8f5-442afa158c47" providerId="ADAL" clId="{749D93D4-7A22-484C-8866-34D979592CF1}" dt="2020-07-13T09:20:35.637" v="474" actId="164"/>
          <ac:grpSpMkLst>
            <pc:docMk/>
            <pc:sldMk cId="1663750524" sldId="1906"/>
            <ac:grpSpMk id="6" creationId="{DD56C171-D2C1-4D44-A23F-64C0C9DE74C3}"/>
          </ac:grpSpMkLst>
        </pc:grpChg>
        <pc:grpChg chg="mod">
          <ac:chgData name="Bariakor Nareen Lyngskor [Chillibreeze]" userId="afc49c03-9956-454b-b8f5-442afa158c47" providerId="ADAL" clId="{749D93D4-7A22-484C-8866-34D979592CF1}" dt="2020-07-13T09:20:35.637" v="474" actId="164"/>
          <ac:grpSpMkLst>
            <pc:docMk/>
            <pc:sldMk cId="1663750524" sldId="1906"/>
            <ac:grpSpMk id="10" creationId="{48F6D47B-4ED4-4173-9DCB-48E456E40586}"/>
          </ac:grpSpMkLst>
        </pc:grpChg>
        <pc:grpChg chg="mod">
          <ac:chgData name="Bariakor Nareen Lyngskor [Chillibreeze]" userId="afc49c03-9956-454b-b8f5-442afa158c47" providerId="ADAL" clId="{749D93D4-7A22-484C-8866-34D979592CF1}" dt="2020-07-13T09:20:35.157" v="472" actId="164"/>
          <ac:grpSpMkLst>
            <pc:docMk/>
            <pc:sldMk cId="1663750524" sldId="1906"/>
            <ac:grpSpMk id="12" creationId="{3249741A-94E4-4734-9DD9-C3655976CD08}"/>
          </ac:grpSpMkLst>
        </pc:grpChg>
        <pc:grpChg chg="mod">
          <ac:chgData name="Bariakor Nareen Lyngskor [Chillibreeze]" userId="afc49c03-9956-454b-b8f5-442afa158c47" providerId="ADAL" clId="{749D93D4-7A22-484C-8866-34D979592CF1}" dt="2020-07-13T09:20:34.962" v="471" actId="164"/>
          <ac:grpSpMkLst>
            <pc:docMk/>
            <pc:sldMk cId="1663750524" sldId="1906"/>
            <ac:grpSpMk id="14" creationId="{F58922E0-C906-4C89-AF38-9597C53B2120}"/>
          </ac:grpSpMkLst>
        </pc:grpChg>
        <pc:grpChg chg="mod">
          <ac:chgData name="Bariakor Nareen Lyngskor [Chillibreeze]" userId="afc49c03-9956-454b-b8f5-442afa158c47" providerId="ADAL" clId="{749D93D4-7A22-484C-8866-34D979592CF1}" dt="2020-07-13T09:20:34.537" v="469" actId="164"/>
          <ac:grpSpMkLst>
            <pc:docMk/>
            <pc:sldMk cId="1663750524" sldId="1906"/>
            <ac:grpSpMk id="16" creationId="{CA15703E-CAB2-4954-BF7F-2472CAE02259}"/>
          </ac:grpSpMkLst>
        </pc:grpChg>
        <pc:grpChg chg="mod">
          <ac:chgData name="Bariakor Nareen Lyngskor [Chillibreeze]" userId="afc49c03-9956-454b-b8f5-442afa158c47" providerId="ADAL" clId="{749D93D4-7A22-484C-8866-34D979592CF1}" dt="2020-07-13T09:20:34.347" v="468" actId="164"/>
          <ac:grpSpMkLst>
            <pc:docMk/>
            <pc:sldMk cId="1663750524" sldId="1906"/>
            <ac:grpSpMk id="18" creationId="{09E1B7BB-544D-4CE2-AB76-A7C2B75534CA}"/>
          </ac:grpSpMkLst>
        </pc:grpChg>
        <pc:grpChg chg="mod">
          <ac:chgData name="Bariakor Nareen Lyngskor [Chillibreeze]" userId="afc49c03-9956-454b-b8f5-442afa158c47" providerId="ADAL" clId="{749D93D4-7A22-484C-8866-34D979592CF1}" dt="2020-07-13T09:20:33.957" v="466" actId="164"/>
          <ac:grpSpMkLst>
            <pc:docMk/>
            <pc:sldMk cId="1663750524" sldId="1906"/>
            <ac:grpSpMk id="20" creationId="{84FB19A5-06C9-4AA2-BE38-D8E17E5ABC2D}"/>
          </ac:grpSpMkLst>
        </pc:grpChg>
        <pc:grpChg chg="mod">
          <ac:chgData name="Bariakor Nareen Lyngskor [Chillibreeze]" userId="afc49c03-9956-454b-b8f5-442afa158c47" providerId="ADAL" clId="{749D93D4-7A22-484C-8866-34D979592CF1}" dt="2020-07-13T09:20:33.737" v="465" actId="164"/>
          <ac:grpSpMkLst>
            <pc:docMk/>
            <pc:sldMk cId="1663750524" sldId="1906"/>
            <ac:grpSpMk id="22" creationId="{18E39F34-E0EA-4714-962B-0D0EF650C824}"/>
          </ac:grpSpMkLst>
        </pc:grpChg>
        <pc:grpChg chg="add mod">
          <ac:chgData name="Bariakor Nareen Lyngskor [Chillibreeze]" userId="afc49c03-9956-454b-b8f5-442afa158c47" providerId="ADAL" clId="{749D93D4-7A22-484C-8866-34D979592CF1}" dt="2020-07-13T09:20:35.397" v="473" actId="164"/>
          <ac:grpSpMkLst>
            <pc:docMk/>
            <pc:sldMk cId="1663750524" sldId="1906"/>
            <ac:grpSpMk id="26" creationId="{C4D94A5D-AE09-455A-930F-603D4CB7C9FF}"/>
          </ac:grpSpMkLst>
        </pc:grpChg>
        <pc:grpChg chg="add mod">
          <ac:chgData name="Bariakor Nareen Lyngskor [Chillibreeze]" userId="afc49c03-9956-454b-b8f5-442afa158c47" providerId="ADAL" clId="{749D93D4-7A22-484C-8866-34D979592CF1}" dt="2020-07-13T09:20:35.157" v="472" actId="164"/>
          <ac:grpSpMkLst>
            <pc:docMk/>
            <pc:sldMk cId="1663750524" sldId="1906"/>
            <ac:grpSpMk id="30" creationId="{07D3BA14-089E-41A6-94B5-6E02358B3C86}"/>
          </ac:grpSpMkLst>
        </pc:grpChg>
        <pc:grpChg chg="add mod">
          <ac:chgData name="Bariakor Nareen Lyngskor [Chillibreeze]" userId="afc49c03-9956-454b-b8f5-442afa158c47" providerId="ADAL" clId="{749D93D4-7A22-484C-8866-34D979592CF1}" dt="2020-07-13T09:20:34.962" v="471" actId="164"/>
          <ac:grpSpMkLst>
            <pc:docMk/>
            <pc:sldMk cId="1663750524" sldId="1906"/>
            <ac:grpSpMk id="32" creationId="{F617B5C8-D0FA-40B7-92F9-4F95AFEB0E3F}"/>
          </ac:grpSpMkLst>
        </pc:grpChg>
        <pc:grpChg chg="add mod">
          <ac:chgData name="Bariakor Nareen Lyngskor [Chillibreeze]" userId="afc49c03-9956-454b-b8f5-442afa158c47" providerId="ADAL" clId="{749D93D4-7A22-484C-8866-34D979592CF1}" dt="2020-07-13T09:20:34.742" v="470" actId="164"/>
          <ac:grpSpMkLst>
            <pc:docMk/>
            <pc:sldMk cId="1663750524" sldId="1906"/>
            <ac:grpSpMk id="33" creationId="{9E4D066B-CCF4-4203-A8D2-A2375FBD3D35}"/>
          </ac:grpSpMkLst>
        </pc:grpChg>
        <pc:grpChg chg="add mod">
          <ac:chgData name="Bariakor Nareen Lyngskor [Chillibreeze]" userId="afc49c03-9956-454b-b8f5-442afa158c47" providerId="ADAL" clId="{749D93D4-7A22-484C-8866-34D979592CF1}" dt="2020-07-13T09:20:34.537" v="469" actId="164"/>
          <ac:grpSpMkLst>
            <pc:docMk/>
            <pc:sldMk cId="1663750524" sldId="1906"/>
            <ac:grpSpMk id="34" creationId="{25A6FA2F-DB86-465D-A337-4D4852D92F3F}"/>
          </ac:grpSpMkLst>
        </pc:grpChg>
        <pc:grpChg chg="add mod">
          <ac:chgData name="Bariakor Nareen Lyngskor [Chillibreeze]" userId="afc49c03-9956-454b-b8f5-442afa158c47" providerId="ADAL" clId="{749D93D4-7A22-484C-8866-34D979592CF1}" dt="2020-07-13T09:20:34.347" v="468" actId="164"/>
          <ac:grpSpMkLst>
            <pc:docMk/>
            <pc:sldMk cId="1663750524" sldId="1906"/>
            <ac:grpSpMk id="35" creationId="{C3595B68-7022-4590-A08B-189F32D1A41C}"/>
          </ac:grpSpMkLst>
        </pc:grpChg>
        <pc:grpChg chg="add mod">
          <ac:chgData name="Bariakor Nareen Lyngskor [Chillibreeze]" userId="afc49c03-9956-454b-b8f5-442afa158c47" providerId="ADAL" clId="{749D93D4-7A22-484C-8866-34D979592CF1}" dt="2020-07-13T09:20:34.167" v="467" actId="164"/>
          <ac:grpSpMkLst>
            <pc:docMk/>
            <pc:sldMk cId="1663750524" sldId="1906"/>
            <ac:grpSpMk id="36" creationId="{C4BDAC2B-3995-44C2-99D9-55832E5E7923}"/>
          </ac:grpSpMkLst>
        </pc:grpChg>
        <pc:grpChg chg="add mod">
          <ac:chgData name="Bariakor Nareen Lyngskor [Chillibreeze]" userId="afc49c03-9956-454b-b8f5-442afa158c47" providerId="ADAL" clId="{749D93D4-7A22-484C-8866-34D979592CF1}" dt="2020-07-13T09:20:33.957" v="466" actId="164"/>
          <ac:grpSpMkLst>
            <pc:docMk/>
            <pc:sldMk cId="1663750524" sldId="1906"/>
            <ac:grpSpMk id="37" creationId="{2663E02A-FACF-4551-B1F8-6D7A0B2A5CB8}"/>
          </ac:grpSpMkLst>
        </pc:grpChg>
        <pc:grpChg chg="add mod">
          <ac:chgData name="Bariakor Nareen Lyngskor [Chillibreeze]" userId="afc49c03-9956-454b-b8f5-442afa158c47" providerId="ADAL" clId="{749D93D4-7A22-484C-8866-34D979592CF1}" dt="2020-07-13T09:20:33.737" v="465" actId="164"/>
          <ac:grpSpMkLst>
            <pc:docMk/>
            <pc:sldMk cId="1663750524" sldId="1906"/>
            <ac:grpSpMk id="38" creationId="{F9A46123-5AB2-400B-B168-CFFFDBEEB9A9}"/>
          </ac:grpSpMkLst>
        </pc:grpChg>
        <pc:grpChg chg="mod">
          <ac:chgData name="Bariakor Nareen Lyngskor [Chillibreeze]" userId="afc49c03-9956-454b-b8f5-442afa158c47" providerId="ADAL" clId="{749D93D4-7A22-484C-8866-34D979592CF1}" dt="2020-07-13T09:20:34.742" v="470" actId="164"/>
          <ac:grpSpMkLst>
            <pc:docMk/>
            <pc:sldMk cId="1663750524" sldId="1906"/>
            <ac:grpSpMk id="40" creationId="{28789DA2-B7C0-4A04-80F8-88A377290233}"/>
          </ac:grpSpMkLst>
        </pc:grpChg>
        <pc:grpChg chg="mod">
          <ac:chgData name="Bariakor Nareen Lyngskor [Chillibreeze]" userId="afc49c03-9956-454b-b8f5-442afa158c47" providerId="ADAL" clId="{749D93D4-7A22-484C-8866-34D979592CF1}" dt="2020-07-13T09:20:34.167" v="467" actId="164"/>
          <ac:grpSpMkLst>
            <pc:docMk/>
            <pc:sldMk cId="1663750524" sldId="1906"/>
            <ac:grpSpMk id="44" creationId="{CBCAD725-4EC0-433B-AECB-E0330135815B}"/>
          </ac:grpSpMkLst>
        </pc:grpChg>
        <pc:grpChg chg="mod">
          <ac:chgData name="Bariakor Nareen Lyngskor [Chillibreeze]" userId="afc49c03-9956-454b-b8f5-442afa158c47" providerId="ADAL" clId="{749D93D4-7A22-484C-8866-34D979592CF1}" dt="2020-07-13T09:20:35.397" v="473" actId="164"/>
          <ac:grpSpMkLst>
            <pc:docMk/>
            <pc:sldMk cId="1663750524" sldId="1906"/>
            <ac:grpSpMk id="67" creationId="{6948CF1A-DAA3-44EF-8808-D91EBC358F93}"/>
          </ac:grpSpMkLst>
        </pc:grpChg>
        <pc:picChg chg="mod">
          <ac:chgData name="Bariakor Nareen Lyngskor [Chillibreeze]" userId="afc49c03-9956-454b-b8f5-442afa158c47" providerId="ADAL" clId="{749D93D4-7A22-484C-8866-34D979592CF1}" dt="2020-07-13T09:20:37.627" v="482" actId="14100"/>
          <ac:picMkLst>
            <pc:docMk/>
            <pc:sldMk cId="1663750524" sldId="1906"/>
            <ac:picMk id="3" creationId="{86D03355-33C1-440D-B520-49727324DF99}"/>
          </ac:picMkLst>
        </pc:picChg>
        <pc:picChg chg="mod">
          <ac:chgData name="Bariakor Nareen Lyngskor [Chillibreeze]" userId="afc49c03-9956-454b-b8f5-442afa158c47" providerId="ADAL" clId="{749D93D4-7A22-484C-8866-34D979592CF1}" dt="2020-07-13T09:20:37.627" v="482" actId="14100"/>
          <ac:picMkLst>
            <pc:docMk/>
            <pc:sldMk cId="1663750524" sldId="1906"/>
            <ac:picMk id="4" creationId="{760BACE9-238A-4911-8A7F-3791C6A65837}"/>
          </ac:picMkLst>
        </pc:picChg>
        <pc:picChg chg="mod">
          <ac:chgData name="Bariakor Nareen Lyngskor [Chillibreeze]" userId="afc49c03-9956-454b-b8f5-442afa158c47" providerId="ADAL" clId="{749D93D4-7A22-484C-8866-34D979592CF1}" dt="2020-07-13T09:20:37.627" v="482" actId="14100"/>
          <ac:picMkLst>
            <pc:docMk/>
            <pc:sldMk cId="1663750524" sldId="1906"/>
            <ac:picMk id="8" creationId="{982AE5AD-368A-4100-89F5-2F67C8277CA1}"/>
          </ac:picMkLst>
        </pc:picChg>
        <pc:picChg chg="mod">
          <ac:chgData name="Bariakor Nareen Lyngskor [Chillibreeze]" userId="afc49c03-9956-454b-b8f5-442afa158c47" providerId="ADAL" clId="{749D93D4-7A22-484C-8866-34D979592CF1}" dt="2020-07-13T09:20:37.627" v="482" actId="14100"/>
          <ac:picMkLst>
            <pc:docMk/>
            <pc:sldMk cId="1663750524" sldId="1906"/>
            <ac:picMk id="24" creationId="{D235A72A-1FE9-4B17-9C58-8A16BB56AA31}"/>
          </ac:picMkLst>
        </pc:picChg>
        <pc:picChg chg="mod">
          <ac:chgData name="Bariakor Nareen Lyngskor [Chillibreeze]" userId="afc49c03-9956-454b-b8f5-442afa158c47" providerId="ADAL" clId="{749D93D4-7A22-484C-8866-34D979592CF1}" dt="2020-07-13T09:20:37.627" v="482" actId="14100"/>
          <ac:picMkLst>
            <pc:docMk/>
            <pc:sldMk cId="1663750524" sldId="1906"/>
            <ac:picMk id="28" creationId="{1DDAC0B8-2780-450D-AFFE-550822BAFAD4}"/>
          </ac:picMkLst>
        </pc:picChg>
        <pc:picChg chg="del">
          <ac:chgData name="Bariakor Nareen Lyngskor [Chillibreeze]" userId="afc49c03-9956-454b-b8f5-442afa158c47" providerId="ADAL" clId="{749D93D4-7A22-484C-8866-34D979592CF1}" dt="2020-07-13T09:20:33.542" v="464"/>
          <ac:picMkLst>
            <pc:docMk/>
            <pc:sldMk cId="1663750524" sldId="1906"/>
            <ac:picMk id="39" creationId="{61CF6AF1-CB40-44AA-AB0E-36D00B9FAE07}"/>
          </ac:picMkLst>
        </pc:picChg>
        <pc:picChg chg="del mod">
          <ac:chgData name="Bariakor Nareen Lyngskor [Chillibreeze]" userId="afc49c03-9956-454b-b8f5-442afa158c47" providerId="ADAL" clId="{749D93D4-7A22-484C-8866-34D979592CF1}" dt="2020-07-13T09:20:33.277" v="463"/>
          <ac:picMkLst>
            <pc:docMk/>
            <pc:sldMk cId="1663750524" sldId="1906"/>
            <ac:picMk id="43" creationId="{C83A381A-5021-4394-BC13-DB70F5FCF549}"/>
          </ac:picMkLst>
        </pc:picChg>
        <pc:picChg chg="mod">
          <ac:chgData name="Bariakor Nareen Lyngskor [Chillibreeze]" userId="afc49c03-9956-454b-b8f5-442afa158c47" providerId="ADAL" clId="{749D93D4-7A22-484C-8866-34D979592CF1}" dt="2020-07-13T09:20:37.627" v="482" actId="14100"/>
          <ac:picMkLst>
            <pc:docMk/>
            <pc:sldMk cId="1663750524" sldId="1906"/>
            <ac:picMk id="53" creationId="{CEB55170-352F-4573-B4F7-9460AD6DC800}"/>
          </ac:picMkLst>
        </pc:picChg>
        <pc:picChg chg="mod">
          <ac:chgData name="Bariakor Nareen Lyngskor [Chillibreeze]" userId="afc49c03-9956-454b-b8f5-442afa158c47" providerId="ADAL" clId="{749D93D4-7A22-484C-8866-34D979592CF1}" dt="2020-07-13T09:20:37.627" v="482" actId="14100"/>
          <ac:picMkLst>
            <pc:docMk/>
            <pc:sldMk cId="1663750524" sldId="1906"/>
            <ac:picMk id="55" creationId="{AEF62F82-A21C-43ED-B652-48F3FBEFDF63}"/>
          </ac:picMkLst>
        </pc:picChg>
        <pc:picChg chg="mod">
          <ac:chgData name="Bariakor Nareen Lyngskor [Chillibreeze]" userId="afc49c03-9956-454b-b8f5-442afa158c47" providerId="ADAL" clId="{749D93D4-7A22-484C-8866-34D979592CF1}" dt="2020-07-13T09:20:37.627" v="482" actId="14100"/>
          <ac:picMkLst>
            <pc:docMk/>
            <pc:sldMk cId="1663750524" sldId="1906"/>
            <ac:picMk id="59" creationId="{CE58A3D3-655D-4BEF-AC83-F53465B63921}"/>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63" creationId="{75F9E1DD-7536-49BE-BC59-EDC5E124C1A9}"/>
          </ac:picMkLst>
        </pc:picChg>
        <pc:picChg chg="mod">
          <ac:chgData name="Bariakor Nareen Lyngskor [Chillibreeze]" userId="afc49c03-9956-454b-b8f5-442afa158c47" providerId="ADAL" clId="{749D93D4-7A22-484C-8866-34D979592CF1}" dt="2020-07-13T09:20:37.627" v="482" actId="14100"/>
          <ac:picMkLst>
            <pc:docMk/>
            <pc:sldMk cId="1663750524" sldId="1906"/>
            <ac:picMk id="65" creationId="{BE38299A-BA1F-4854-8D70-9895A45A410B}"/>
          </ac:picMkLst>
        </pc:picChg>
        <pc:picChg chg="mod">
          <ac:chgData name="Bariakor Nareen Lyngskor [Chillibreeze]" userId="afc49c03-9956-454b-b8f5-442afa158c47" providerId="ADAL" clId="{749D93D4-7A22-484C-8866-34D979592CF1}" dt="2020-07-13T09:20:37.627" v="482" actId="14100"/>
          <ac:picMkLst>
            <pc:docMk/>
            <pc:sldMk cId="1663750524" sldId="1906"/>
            <ac:picMk id="70" creationId="{B1AD7BA7-F39C-4FDA-BCAA-D4C2EBEAB301}"/>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1" creationId="{8694BF4A-C8C4-4278-AB5F-AE1D198DAFBA}"/>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2" creationId="{8C86F865-9829-4E4F-B74A-8358679C12AE}"/>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3" creationId="{30B7DD2B-99CC-44AF-AAF4-ECBC2A73036A}"/>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4" creationId="{46F4E7B6-7482-4EA0-B6A6-55FC3CD284D8}"/>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5" creationId="{2ACD5ACB-5EE5-49DF-ABEE-4A34B6AC1C20}"/>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6" creationId="{12379A95-B669-400E-8728-BF1F3165ACAA}"/>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7" creationId="{6745EF1B-43B5-488E-894F-C1303F2AD885}"/>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8" creationId="{626D07A1-3AB1-4006-AE5E-3DE08F4279D8}"/>
          </ac:picMkLst>
        </pc:picChg>
        <pc:picChg chg="add mod">
          <ac:chgData name="Bariakor Nareen Lyngskor [Chillibreeze]" userId="afc49c03-9956-454b-b8f5-442afa158c47" providerId="ADAL" clId="{749D93D4-7A22-484C-8866-34D979592CF1}" dt="2020-07-13T09:20:35.847" v="475" actId="571"/>
          <ac:picMkLst>
            <pc:docMk/>
            <pc:sldMk cId="1663750524" sldId="1906"/>
            <ac:picMk id="79" creationId="{CD28C7B4-C3EE-47AB-BE21-C26903DA26C1}"/>
          </ac:picMkLst>
        </pc:picChg>
      </pc:sldChg>
      <pc:sldChg chg="modSp">
        <pc:chgData name="Bariakor Nareen Lyngskor [Chillibreeze]" userId="afc49c03-9956-454b-b8f5-442afa158c47" providerId="ADAL" clId="{749D93D4-7A22-484C-8866-34D979592CF1}" dt="2020-07-13T11:47:11.642" v="2187" actId="13244"/>
        <pc:sldMkLst>
          <pc:docMk/>
          <pc:sldMk cId="625727374" sldId="1910"/>
        </pc:sldMkLst>
        <pc:picChg chg="mod">
          <ac:chgData name="Bariakor Nareen Lyngskor [Chillibreeze]" userId="afc49c03-9956-454b-b8f5-442afa158c47" providerId="ADAL" clId="{749D93D4-7A22-484C-8866-34D979592CF1}" dt="2020-07-13T11:47:11.642" v="2187" actId="13244"/>
          <ac:picMkLst>
            <pc:docMk/>
            <pc:sldMk cId="625727374" sldId="1910"/>
            <ac:picMk id="23" creationId="{D3CDFAEE-16CF-4D14-983D-B89145898B6E}"/>
          </ac:picMkLst>
        </pc:picChg>
      </pc:sldChg>
      <pc:sldChg chg="modSp mod">
        <pc:chgData name="Bariakor Nareen Lyngskor [Chillibreeze]" userId="afc49c03-9956-454b-b8f5-442afa158c47" providerId="ADAL" clId="{749D93D4-7A22-484C-8866-34D979592CF1}" dt="2020-07-13T04:24:14.680" v="66" actId="2085"/>
        <pc:sldMkLst>
          <pc:docMk/>
          <pc:sldMk cId="2470464418" sldId="1911"/>
        </pc:sldMkLst>
        <pc:picChg chg="mod">
          <ac:chgData name="Bariakor Nareen Lyngskor [Chillibreeze]" userId="afc49c03-9956-454b-b8f5-442afa158c47" providerId="ADAL" clId="{749D93D4-7A22-484C-8866-34D979592CF1}" dt="2020-07-13T04:24:14.680" v="66" actId="2085"/>
          <ac:picMkLst>
            <pc:docMk/>
            <pc:sldMk cId="2470464418" sldId="1911"/>
            <ac:picMk id="353" creationId="{64F84D91-22F6-4DF2-8F6D-135351E9875A}"/>
          </ac:picMkLst>
        </pc:picChg>
      </pc:sldChg>
      <pc:sldChg chg="addSp delSp modSp mod">
        <pc:chgData name="Bariakor Nareen Lyngskor [Chillibreeze]" userId="afc49c03-9956-454b-b8f5-442afa158c47" providerId="ADAL" clId="{749D93D4-7A22-484C-8866-34D979592CF1}" dt="2020-07-13T09:20:59.337" v="648"/>
        <pc:sldMkLst>
          <pc:docMk/>
          <pc:sldMk cId="3031090087" sldId="1914"/>
        </pc:sldMkLst>
        <pc:spChg chg="ord">
          <ac:chgData name="Bariakor Nareen Lyngskor [Chillibreeze]" userId="afc49c03-9956-454b-b8f5-442afa158c47" providerId="ADAL" clId="{749D93D4-7A22-484C-8866-34D979592CF1}" dt="2020-07-13T09:20:54.757" v="526" actId="166"/>
          <ac:spMkLst>
            <pc:docMk/>
            <pc:sldMk cId="3031090087" sldId="1914"/>
            <ac:spMk id="2" creationId="{8C89F562-3C78-4A2B-9422-B48D0A07FD07}"/>
          </ac:spMkLst>
        </pc:spChg>
        <pc:spChg chg="mod">
          <ac:chgData name="Bariakor Nareen Lyngskor [Chillibreeze]" userId="afc49c03-9956-454b-b8f5-442afa158c47" providerId="ADAL" clId="{749D93D4-7A22-484C-8866-34D979592CF1}" dt="2020-07-13T09:20:58.153" v="612" actId="164"/>
          <ac:spMkLst>
            <pc:docMk/>
            <pc:sldMk cId="3031090087" sldId="1914"/>
            <ac:spMk id="8" creationId="{9046DA5B-6DD0-453A-B750-8E435120A225}"/>
          </ac:spMkLst>
        </pc:spChg>
        <pc:spChg chg="mod">
          <ac:chgData name="Bariakor Nareen Lyngskor [Chillibreeze]" userId="afc49c03-9956-454b-b8f5-442afa158c47" providerId="ADAL" clId="{749D93D4-7A22-484C-8866-34D979592CF1}" dt="2020-07-13T09:20:58.153" v="612" actId="164"/>
          <ac:spMkLst>
            <pc:docMk/>
            <pc:sldMk cId="3031090087" sldId="1914"/>
            <ac:spMk id="9" creationId="{81A1FD63-1A1D-4EBD-B2CB-C057ED45BEE4}"/>
          </ac:spMkLst>
        </pc:spChg>
        <pc:spChg chg="mod">
          <ac:chgData name="Bariakor Nareen Lyngskor [Chillibreeze]" userId="afc49c03-9956-454b-b8f5-442afa158c47" providerId="ADAL" clId="{749D93D4-7A22-484C-8866-34D979592CF1}" dt="2020-07-13T09:20:58.097" v="610" actId="164"/>
          <ac:spMkLst>
            <pc:docMk/>
            <pc:sldMk cId="3031090087" sldId="1914"/>
            <ac:spMk id="11" creationId="{A6F7B49A-AF15-44A8-BD9C-32E2F028562F}"/>
          </ac:spMkLst>
        </pc:spChg>
        <pc:spChg chg="mod">
          <ac:chgData name="Bariakor Nareen Lyngskor [Chillibreeze]" userId="afc49c03-9956-454b-b8f5-442afa158c47" providerId="ADAL" clId="{749D93D4-7A22-484C-8866-34D979592CF1}" dt="2020-07-13T09:20:58.097" v="610" actId="164"/>
          <ac:spMkLst>
            <pc:docMk/>
            <pc:sldMk cId="3031090087" sldId="1914"/>
            <ac:spMk id="12" creationId="{9C9039CF-0426-4DEE-B66F-9D0BC1E3B9AC}"/>
          </ac:spMkLst>
        </pc:spChg>
        <pc:spChg chg="mod">
          <ac:chgData name="Bariakor Nareen Lyngskor [Chillibreeze]" userId="afc49c03-9956-454b-b8f5-442afa158c47" providerId="ADAL" clId="{749D93D4-7A22-484C-8866-34D979592CF1}" dt="2020-07-13T09:20:57.997" v="606" actId="164"/>
          <ac:spMkLst>
            <pc:docMk/>
            <pc:sldMk cId="3031090087" sldId="1914"/>
            <ac:spMk id="14" creationId="{61E4A18A-078F-46CC-B346-07206298A71B}"/>
          </ac:spMkLst>
        </pc:spChg>
        <pc:spChg chg="mod">
          <ac:chgData name="Bariakor Nareen Lyngskor [Chillibreeze]" userId="afc49c03-9956-454b-b8f5-442afa158c47" providerId="ADAL" clId="{749D93D4-7A22-484C-8866-34D979592CF1}" dt="2020-07-13T09:20:57.997" v="606" actId="164"/>
          <ac:spMkLst>
            <pc:docMk/>
            <pc:sldMk cId="3031090087" sldId="1914"/>
            <ac:spMk id="15" creationId="{736AD6AE-55AB-4E48-85CE-7085239B1CC1}"/>
          </ac:spMkLst>
        </pc:spChg>
        <pc:spChg chg="mod">
          <ac:chgData name="Bariakor Nareen Lyngskor [Chillibreeze]" userId="afc49c03-9956-454b-b8f5-442afa158c47" providerId="ADAL" clId="{749D93D4-7A22-484C-8866-34D979592CF1}" dt="2020-07-13T09:20:57.853" v="602" actId="164"/>
          <ac:spMkLst>
            <pc:docMk/>
            <pc:sldMk cId="3031090087" sldId="1914"/>
            <ac:spMk id="23" creationId="{76269A0F-3F9F-488F-9EDA-1248AF1F7182}"/>
          </ac:spMkLst>
        </pc:spChg>
        <pc:spChg chg="mod">
          <ac:chgData name="Bariakor Nareen Lyngskor [Chillibreeze]" userId="afc49c03-9956-454b-b8f5-442afa158c47" providerId="ADAL" clId="{749D93D4-7A22-484C-8866-34D979592CF1}" dt="2020-07-13T09:20:57.853" v="602" actId="164"/>
          <ac:spMkLst>
            <pc:docMk/>
            <pc:sldMk cId="3031090087" sldId="1914"/>
            <ac:spMk id="24" creationId="{0E4731FC-D3F5-461A-B79D-A781153960EF}"/>
          </ac:spMkLst>
        </pc:spChg>
        <pc:spChg chg="add del">
          <ac:chgData name="Bariakor Nareen Lyngskor [Chillibreeze]" userId="afc49c03-9956-454b-b8f5-442afa158c47" providerId="ADAL" clId="{749D93D4-7A22-484C-8866-34D979592CF1}" dt="2020-07-13T09:20:54.047" v="523" actId="21"/>
          <ac:spMkLst>
            <pc:docMk/>
            <pc:sldMk cId="3031090087" sldId="1914"/>
            <ac:spMk id="27" creationId="{6215262F-04CD-442B-9166-1FF4D31CA569}"/>
          </ac:spMkLst>
        </pc:spChg>
        <pc:spChg chg="add del">
          <ac:chgData name="Bariakor Nareen Lyngskor [Chillibreeze]" userId="afc49c03-9956-454b-b8f5-442afa158c47" providerId="ADAL" clId="{749D93D4-7A22-484C-8866-34D979592CF1}" dt="2020-07-13T09:20:52.722" v="517" actId="21"/>
          <ac:spMkLst>
            <pc:docMk/>
            <pc:sldMk cId="3031090087" sldId="1914"/>
            <ac:spMk id="29" creationId="{BB0A35A2-833D-4DDB-8B58-920FE2E60BF1}"/>
          </ac:spMkLst>
        </pc:spChg>
        <pc:spChg chg="mod">
          <ac:chgData name="Bariakor Nareen Lyngskor [Chillibreeze]" userId="afc49c03-9956-454b-b8f5-442afa158c47" providerId="ADAL" clId="{749D93D4-7A22-484C-8866-34D979592CF1}" dt="2020-07-13T09:20:58.033" v="608" actId="164"/>
          <ac:spMkLst>
            <pc:docMk/>
            <pc:sldMk cId="3031090087" sldId="1914"/>
            <ac:spMk id="31" creationId="{254AB39D-5DD9-4BC4-BCD4-944571DF331E}"/>
          </ac:spMkLst>
        </pc:spChg>
        <pc:spChg chg="mod">
          <ac:chgData name="Bariakor Nareen Lyngskor [Chillibreeze]" userId="afc49c03-9956-454b-b8f5-442afa158c47" providerId="ADAL" clId="{749D93D4-7A22-484C-8866-34D979592CF1}" dt="2020-07-13T09:20:58.033" v="608" actId="164"/>
          <ac:spMkLst>
            <pc:docMk/>
            <pc:sldMk cId="3031090087" sldId="1914"/>
            <ac:spMk id="32" creationId="{F6398FE6-4287-4F55-BC21-54FAC5DA60BB}"/>
          </ac:spMkLst>
        </pc:spChg>
        <pc:spChg chg="mod">
          <ac:chgData name="Bariakor Nareen Lyngskor [Chillibreeze]" userId="afc49c03-9956-454b-b8f5-442afa158c47" providerId="ADAL" clId="{749D93D4-7A22-484C-8866-34D979592CF1}" dt="2020-07-13T09:20:57.939" v="604" actId="164"/>
          <ac:spMkLst>
            <pc:docMk/>
            <pc:sldMk cId="3031090087" sldId="1914"/>
            <ac:spMk id="34" creationId="{BC1F0A89-CC1B-48E6-9704-16B66F639293}"/>
          </ac:spMkLst>
        </pc:spChg>
        <pc:spChg chg="mod">
          <ac:chgData name="Bariakor Nareen Lyngskor [Chillibreeze]" userId="afc49c03-9956-454b-b8f5-442afa158c47" providerId="ADAL" clId="{749D93D4-7A22-484C-8866-34D979592CF1}" dt="2020-07-13T09:20:57.939" v="604" actId="164"/>
          <ac:spMkLst>
            <pc:docMk/>
            <pc:sldMk cId="3031090087" sldId="1914"/>
            <ac:spMk id="35" creationId="{8108B0C4-95C5-4579-B826-5C55B6CA69A6}"/>
          </ac:spMkLst>
        </pc:spChg>
        <pc:spChg chg="add del">
          <ac:chgData name="Bariakor Nareen Lyngskor [Chillibreeze]" userId="afc49c03-9956-454b-b8f5-442afa158c47" providerId="ADAL" clId="{749D93D4-7A22-484C-8866-34D979592CF1}" dt="2020-07-13T09:20:51.432" v="511" actId="21"/>
          <ac:spMkLst>
            <pc:docMk/>
            <pc:sldMk cId="3031090087" sldId="1914"/>
            <ac:spMk id="40" creationId="{8E48670C-D21C-4966-9E9E-9015E87017F8}"/>
          </ac:spMkLst>
        </pc:spChg>
        <pc:spChg chg="add del">
          <ac:chgData name="Bariakor Nareen Lyngskor [Chillibreeze]" userId="afc49c03-9956-454b-b8f5-442afa158c47" providerId="ADAL" clId="{749D93D4-7A22-484C-8866-34D979592CF1}" dt="2020-07-13T09:20:50.154" v="505" actId="21"/>
          <ac:spMkLst>
            <pc:docMk/>
            <pc:sldMk cId="3031090087" sldId="1914"/>
            <ac:spMk id="42" creationId="{63769B25-C071-4304-882E-5894B66B99C3}"/>
          </ac:spMkLst>
        </pc:spChg>
        <pc:spChg chg="add del">
          <ac:chgData name="Bariakor Nareen Lyngskor [Chillibreeze]" userId="afc49c03-9956-454b-b8f5-442afa158c47" providerId="ADAL" clId="{749D93D4-7A22-484C-8866-34D979592CF1}" dt="2020-07-13T09:20:48.957" v="499" actId="21"/>
          <ac:spMkLst>
            <pc:docMk/>
            <pc:sldMk cId="3031090087" sldId="1914"/>
            <ac:spMk id="44" creationId="{618592C3-A250-4718-A0CC-99E15395D650}"/>
          </ac:spMkLst>
        </pc:spChg>
        <pc:spChg chg="add del">
          <ac:chgData name="Bariakor Nareen Lyngskor [Chillibreeze]" userId="afc49c03-9956-454b-b8f5-442afa158c47" providerId="ADAL" clId="{749D93D4-7A22-484C-8866-34D979592CF1}" dt="2020-07-13T09:20:47.631" v="493" actId="21"/>
          <ac:spMkLst>
            <pc:docMk/>
            <pc:sldMk cId="3031090087" sldId="1914"/>
            <ac:spMk id="46" creationId="{B23CFE30-F8DA-48CA-BC7F-9E3A7C9DFB6C}"/>
          </ac:spMkLst>
        </pc:spChg>
        <pc:spChg chg="mod">
          <ac:chgData name="Bariakor Nareen Lyngskor [Chillibreeze]" userId="afc49c03-9956-454b-b8f5-442afa158c47" providerId="ADAL" clId="{749D93D4-7A22-484C-8866-34D979592CF1}" dt="2020-07-13T09:20:37.827" v="483" actId="962"/>
          <ac:spMkLst>
            <pc:docMk/>
            <pc:sldMk cId="3031090087" sldId="1914"/>
            <ac:spMk id="48" creationId="{BEFE6B52-02AF-43AA-ACB0-87415680F3D0}"/>
          </ac:spMkLst>
        </pc:spChg>
        <pc:spChg chg="mod">
          <ac:chgData name="Bariakor Nareen Lyngskor [Chillibreeze]" userId="afc49c03-9956-454b-b8f5-442afa158c47" providerId="ADAL" clId="{749D93D4-7A22-484C-8866-34D979592CF1}" dt="2020-07-13T09:20:58.249" v="615" actId="571"/>
          <ac:spMkLst>
            <pc:docMk/>
            <pc:sldMk cId="3031090087" sldId="1914"/>
            <ac:spMk id="58" creationId="{58B4EF22-A59C-42B7-8709-5A33DDC055AB}"/>
          </ac:spMkLst>
        </pc:spChg>
        <pc:spChg chg="mod">
          <ac:chgData name="Bariakor Nareen Lyngskor [Chillibreeze]" userId="afc49c03-9956-454b-b8f5-442afa158c47" providerId="ADAL" clId="{749D93D4-7A22-484C-8866-34D979592CF1}" dt="2020-07-13T09:20:58.249" v="615" actId="571"/>
          <ac:spMkLst>
            <pc:docMk/>
            <pc:sldMk cId="3031090087" sldId="1914"/>
            <ac:spMk id="59" creationId="{66DD8852-BBCF-400F-928C-CFF2920B5881}"/>
          </ac:spMkLst>
        </pc:spChg>
        <pc:spChg chg="add del mod">
          <ac:chgData name="Bariakor Nareen Lyngskor [Chillibreeze]" userId="afc49c03-9956-454b-b8f5-442afa158c47" providerId="ADAL" clId="{749D93D4-7A22-484C-8866-34D979592CF1}" dt="2020-07-13T09:20:53.817" v="522"/>
          <ac:spMkLst>
            <pc:docMk/>
            <pc:sldMk cId="3031090087" sldId="1914"/>
            <ac:spMk id="70" creationId="{83EC916B-79DF-4890-B02B-2A87888D7F84}"/>
          </ac:spMkLst>
        </pc:spChg>
        <pc:spChg chg="add del mod">
          <ac:chgData name="Bariakor Nareen Lyngskor [Chillibreeze]" userId="afc49c03-9956-454b-b8f5-442afa158c47" providerId="ADAL" clId="{749D93D4-7A22-484C-8866-34D979592CF1}" dt="2020-07-13T09:20:52.492" v="516"/>
          <ac:spMkLst>
            <pc:docMk/>
            <pc:sldMk cId="3031090087" sldId="1914"/>
            <ac:spMk id="73" creationId="{8671C0C8-07BF-4E38-B215-407D00B12572}"/>
          </ac:spMkLst>
        </pc:spChg>
        <pc:spChg chg="add del mod">
          <ac:chgData name="Bariakor Nareen Lyngskor [Chillibreeze]" userId="afc49c03-9956-454b-b8f5-442afa158c47" providerId="ADAL" clId="{749D93D4-7A22-484C-8866-34D979592CF1}" dt="2020-07-13T09:20:51.230" v="510"/>
          <ac:spMkLst>
            <pc:docMk/>
            <pc:sldMk cId="3031090087" sldId="1914"/>
            <ac:spMk id="76" creationId="{63D4FAE5-EFA3-4882-B402-515C742D6751}"/>
          </ac:spMkLst>
        </pc:spChg>
        <pc:spChg chg="add del mod">
          <ac:chgData name="Bariakor Nareen Lyngskor [Chillibreeze]" userId="afc49c03-9956-454b-b8f5-442afa158c47" providerId="ADAL" clId="{749D93D4-7A22-484C-8866-34D979592CF1}" dt="2020-07-13T09:20:49.953" v="504"/>
          <ac:spMkLst>
            <pc:docMk/>
            <pc:sldMk cId="3031090087" sldId="1914"/>
            <ac:spMk id="79" creationId="{47C1B1F1-E992-481D-9135-8EE6661D8D8E}"/>
          </ac:spMkLst>
        </pc:spChg>
        <pc:spChg chg="add del mod">
          <ac:chgData name="Bariakor Nareen Lyngskor [Chillibreeze]" userId="afc49c03-9956-454b-b8f5-442afa158c47" providerId="ADAL" clId="{749D93D4-7A22-484C-8866-34D979592CF1}" dt="2020-07-13T09:20:48.727" v="498"/>
          <ac:spMkLst>
            <pc:docMk/>
            <pc:sldMk cId="3031090087" sldId="1914"/>
            <ac:spMk id="82" creationId="{0E5788F0-019A-4C5A-A447-4B4CB6514CA9}"/>
          </ac:spMkLst>
        </pc:spChg>
        <pc:spChg chg="add del mod">
          <ac:chgData name="Bariakor Nareen Lyngskor [Chillibreeze]" userId="afc49c03-9956-454b-b8f5-442afa158c47" providerId="ADAL" clId="{749D93D4-7A22-484C-8866-34D979592CF1}" dt="2020-07-13T09:20:47.387" v="492"/>
          <ac:spMkLst>
            <pc:docMk/>
            <pc:sldMk cId="3031090087" sldId="1914"/>
            <ac:spMk id="85" creationId="{61F4458A-B745-4A71-ACE6-0835DD83130C}"/>
          </ac:spMkLst>
        </pc:spChg>
        <pc:spChg chg="mod">
          <ac:chgData name="Bariakor Nareen Lyngskor [Chillibreeze]" userId="afc49c03-9956-454b-b8f5-442afa158c47" providerId="ADAL" clId="{749D93D4-7A22-484C-8866-34D979592CF1}" dt="2020-07-13T09:20:42.447" v="484"/>
          <ac:spMkLst>
            <pc:docMk/>
            <pc:sldMk cId="3031090087" sldId="1914"/>
            <ac:spMk id="89" creationId="{328331DE-9000-4582-95FC-CBC725C788D7}"/>
          </ac:spMkLst>
        </pc:spChg>
        <pc:spChg chg="mod">
          <ac:chgData name="Bariakor Nareen Lyngskor [Chillibreeze]" userId="afc49c03-9956-454b-b8f5-442afa158c47" providerId="ADAL" clId="{749D93D4-7A22-484C-8866-34D979592CF1}" dt="2020-07-13T09:20:42.447" v="484"/>
          <ac:spMkLst>
            <pc:docMk/>
            <pc:sldMk cId="3031090087" sldId="1914"/>
            <ac:spMk id="90" creationId="{28767FE1-CBC2-40BF-B7C5-A0937B44B311}"/>
          </ac:spMkLst>
        </pc:spChg>
        <pc:spChg chg="mod">
          <ac:chgData name="Bariakor Nareen Lyngskor [Chillibreeze]" userId="afc49c03-9956-454b-b8f5-442afa158c47" providerId="ADAL" clId="{749D93D4-7A22-484C-8866-34D979592CF1}" dt="2020-07-13T09:20:44.187" v="485"/>
          <ac:spMkLst>
            <pc:docMk/>
            <pc:sldMk cId="3031090087" sldId="1914"/>
            <ac:spMk id="94" creationId="{7B1F36D5-B62E-415A-9F41-7ED5C41B9ABC}"/>
          </ac:spMkLst>
        </pc:spChg>
        <pc:spChg chg="mod">
          <ac:chgData name="Bariakor Nareen Lyngskor [Chillibreeze]" userId="afc49c03-9956-454b-b8f5-442afa158c47" providerId="ADAL" clId="{749D93D4-7A22-484C-8866-34D979592CF1}" dt="2020-07-13T09:20:44.187" v="485"/>
          <ac:spMkLst>
            <pc:docMk/>
            <pc:sldMk cId="3031090087" sldId="1914"/>
            <ac:spMk id="95" creationId="{E0CDA24C-BECB-484D-AC4D-AF7982C59C07}"/>
          </ac:spMkLst>
        </pc:spChg>
        <pc:spChg chg="mod">
          <ac:chgData name="Bariakor Nareen Lyngskor [Chillibreeze]" userId="afc49c03-9956-454b-b8f5-442afa158c47" providerId="ADAL" clId="{749D93D4-7A22-484C-8866-34D979592CF1}" dt="2020-07-13T09:20:44.447" v="486"/>
          <ac:spMkLst>
            <pc:docMk/>
            <pc:sldMk cId="3031090087" sldId="1914"/>
            <ac:spMk id="99" creationId="{B6BB07AD-FF24-4002-A88D-22D051D65AB9}"/>
          </ac:spMkLst>
        </pc:spChg>
        <pc:spChg chg="mod">
          <ac:chgData name="Bariakor Nareen Lyngskor [Chillibreeze]" userId="afc49c03-9956-454b-b8f5-442afa158c47" providerId="ADAL" clId="{749D93D4-7A22-484C-8866-34D979592CF1}" dt="2020-07-13T09:20:44.447" v="486"/>
          <ac:spMkLst>
            <pc:docMk/>
            <pc:sldMk cId="3031090087" sldId="1914"/>
            <ac:spMk id="100" creationId="{0F1B2BA0-E778-446A-B738-C4AB70C7B9D4}"/>
          </ac:spMkLst>
        </pc:spChg>
        <pc:spChg chg="mod">
          <ac:chgData name="Bariakor Nareen Lyngskor [Chillibreeze]" userId="afc49c03-9956-454b-b8f5-442afa158c47" providerId="ADAL" clId="{749D93D4-7A22-484C-8866-34D979592CF1}" dt="2020-07-13T09:20:44.959" v="487"/>
          <ac:spMkLst>
            <pc:docMk/>
            <pc:sldMk cId="3031090087" sldId="1914"/>
            <ac:spMk id="104" creationId="{91D59E62-0F4E-42B4-A91B-BB28195676CF}"/>
          </ac:spMkLst>
        </pc:spChg>
        <pc:spChg chg="mod">
          <ac:chgData name="Bariakor Nareen Lyngskor [Chillibreeze]" userId="afc49c03-9956-454b-b8f5-442afa158c47" providerId="ADAL" clId="{749D93D4-7A22-484C-8866-34D979592CF1}" dt="2020-07-13T09:20:44.959" v="487"/>
          <ac:spMkLst>
            <pc:docMk/>
            <pc:sldMk cId="3031090087" sldId="1914"/>
            <ac:spMk id="105" creationId="{CFB5DE2D-6401-456D-89E8-59C7A8E95D13}"/>
          </ac:spMkLst>
        </pc:spChg>
        <pc:grpChg chg="add del mod">
          <ac:chgData name="Bariakor Nareen Lyngskor [Chillibreeze]" userId="afc49c03-9956-454b-b8f5-442afa158c47" providerId="ADAL" clId="{749D93D4-7A22-484C-8866-34D979592CF1}" dt="2020-07-13T09:20:58.153" v="612" actId="164"/>
          <ac:grpSpMkLst>
            <pc:docMk/>
            <pc:sldMk cId="3031090087" sldId="1914"/>
            <ac:grpSpMk id="3" creationId="{C32BFBB0-14DF-448B-BAA2-EF266DBDABBC}"/>
          </ac:grpSpMkLst>
        </pc:grpChg>
        <pc:grpChg chg="add del mod">
          <ac:chgData name="Bariakor Nareen Lyngskor [Chillibreeze]" userId="afc49c03-9956-454b-b8f5-442afa158c47" providerId="ADAL" clId="{749D93D4-7A22-484C-8866-34D979592CF1}" dt="2020-07-13T09:20:58.097" v="610" actId="164"/>
          <ac:grpSpMkLst>
            <pc:docMk/>
            <pc:sldMk cId="3031090087" sldId="1914"/>
            <ac:grpSpMk id="5" creationId="{FAC68C5F-E41C-4550-BD3B-2D470BCF4FC6}"/>
          </ac:grpSpMkLst>
        </pc:grpChg>
        <pc:grpChg chg="add del mod">
          <ac:chgData name="Bariakor Nareen Lyngskor [Chillibreeze]" userId="afc49c03-9956-454b-b8f5-442afa158c47" providerId="ADAL" clId="{749D93D4-7A22-484C-8866-34D979592CF1}" dt="2020-07-13T09:20:58.033" v="608" actId="164"/>
          <ac:grpSpMkLst>
            <pc:docMk/>
            <pc:sldMk cId="3031090087" sldId="1914"/>
            <ac:grpSpMk id="6" creationId="{35584569-413D-426E-A57B-FA2774F13EA2}"/>
          </ac:grpSpMkLst>
        </pc:grpChg>
        <pc:grpChg chg="mod">
          <ac:chgData name="Bariakor Nareen Lyngskor [Chillibreeze]" userId="afc49c03-9956-454b-b8f5-442afa158c47" providerId="ADAL" clId="{749D93D4-7A22-484C-8866-34D979592CF1}" dt="2020-07-13T09:20:58.185" v="613" actId="12788"/>
          <ac:grpSpMkLst>
            <pc:docMk/>
            <pc:sldMk cId="3031090087" sldId="1914"/>
            <ac:grpSpMk id="7" creationId="{55B59BE1-CA92-4E7A-B555-1D17E9177B3C}"/>
          </ac:grpSpMkLst>
        </pc:grpChg>
        <pc:grpChg chg="mod">
          <ac:chgData name="Bariakor Nareen Lyngskor [Chillibreeze]" userId="afc49c03-9956-454b-b8f5-442afa158c47" providerId="ADAL" clId="{749D93D4-7A22-484C-8866-34D979592CF1}" dt="2020-07-13T09:20:58.133" v="611" actId="12788"/>
          <ac:grpSpMkLst>
            <pc:docMk/>
            <pc:sldMk cId="3031090087" sldId="1914"/>
            <ac:grpSpMk id="10" creationId="{BB645646-C67D-4B26-A030-BA7820742DF5}"/>
          </ac:grpSpMkLst>
        </pc:grpChg>
        <pc:grpChg chg="mod">
          <ac:chgData name="Bariakor Nareen Lyngskor [Chillibreeze]" userId="afc49c03-9956-454b-b8f5-442afa158c47" providerId="ADAL" clId="{749D93D4-7A22-484C-8866-34D979592CF1}" dt="2020-07-13T09:20:58.032" v="607" actId="12788"/>
          <ac:grpSpMkLst>
            <pc:docMk/>
            <pc:sldMk cId="3031090087" sldId="1914"/>
            <ac:grpSpMk id="13" creationId="{5FBF0F19-14A0-45E9-BFCA-6905E0DBDF58}"/>
          </ac:grpSpMkLst>
        </pc:grpChg>
        <pc:grpChg chg="add del mod">
          <ac:chgData name="Bariakor Nareen Lyngskor [Chillibreeze]" userId="afc49c03-9956-454b-b8f5-442afa158c47" providerId="ADAL" clId="{749D93D4-7A22-484C-8866-34D979592CF1}" dt="2020-07-13T09:20:57.997" v="606" actId="164"/>
          <ac:grpSpMkLst>
            <pc:docMk/>
            <pc:sldMk cId="3031090087" sldId="1914"/>
            <ac:grpSpMk id="17" creationId="{5D8774F4-C336-4ADF-B5B6-6136CA8ECAFF}"/>
          </ac:grpSpMkLst>
        </pc:grpChg>
        <pc:grpChg chg="add del mod">
          <ac:chgData name="Bariakor Nareen Lyngskor [Chillibreeze]" userId="afc49c03-9956-454b-b8f5-442afa158c47" providerId="ADAL" clId="{749D93D4-7A22-484C-8866-34D979592CF1}" dt="2020-07-13T09:20:57.939" v="604" actId="164"/>
          <ac:grpSpMkLst>
            <pc:docMk/>
            <pc:sldMk cId="3031090087" sldId="1914"/>
            <ac:grpSpMk id="18" creationId="{0BAB7E29-F5AF-4EAC-81B5-7C0EFD90FE6A}"/>
          </ac:grpSpMkLst>
        </pc:grpChg>
        <pc:grpChg chg="add del mod">
          <ac:chgData name="Bariakor Nareen Lyngskor [Chillibreeze]" userId="afc49c03-9956-454b-b8f5-442afa158c47" providerId="ADAL" clId="{749D93D4-7A22-484C-8866-34D979592CF1}" dt="2020-07-13T09:20:57.853" v="602" actId="164"/>
          <ac:grpSpMkLst>
            <pc:docMk/>
            <pc:sldMk cId="3031090087" sldId="1914"/>
            <ac:grpSpMk id="19" creationId="{FD2DCE8D-9165-433A-956E-C7C2C5EB6021}"/>
          </ac:grpSpMkLst>
        </pc:grpChg>
        <pc:grpChg chg="mod">
          <ac:chgData name="Bariakor Nareen Lyngskor [Chillibreeze]" userId="afc49c03-9956-454b-b8f5-442afa158c47" providerId="ADAL" clId="{749D93D4-7A22-484C-8866-34D979592CF1}" dt="2020-07-13T09:20:57.879" v="603" actId="12788"/>
          <ac:grpSpMkLst>
            <pc:docMk/>
            <pc:sldMk cId="3031090087" sldId="1914"/>
            <ac:grpSpMk id="22" creationId="{29005666-01B4-4B77-ACBC-978E365194B6}"/>
          </ac:grpSpMkLst>
        </pc:grpChg>
        <pc:grpChg chg="mod">
          <ac:chgData name="Bariakor Nareen Lyngskor [Chillibreeze]" userId="afc49c03-9956-454b-b8f5-442afa158c47" providerId="ADAL" clId="{749D93D4-7A22-484C-8866-34D979592CF1}" dt="2020-07-13T09:20:58.070" v="609" actId="12788"/>
          <ac:grpSpMkLst>
            <pc:docMk/>
            <pc:sldMk cId="3031090087" sldId="1914"/>
            <ac:grpSpMk id="30" creationId="{848327AD-A01B-4F0E-9724-7F1C45444A27}"/>
          </ac:grpSpMkLst>
        </pc:grpChg>
        <pc:grpChg chg="mod">
          <ac:chgData name="Bariakor Nareen Lyngskor [Chillibreeze]" userId="afc49c03-9956-454b-b8f5-442afa158c47" providerId="ADAL" clId="{749D93D4-7A22-484C-8866-34D979592CF1}" dt="2020-07-13T09:20:57.939" v="605" actId="12788"/>
          <ac:grpSpMkLst>
            <pc:docMk/>
            <pc:sldMk cId="3031090087" sldId="1914"/>
            <ac:grpSpMk id="33" creationId="{1DFAC7B8-8177-480C-8BDC-04FC48361AE2}"/>
          </ac:grpSpMkLst>
        </pc:grpChg>
        <pc:grpChg chg="add del mod">
          <ac:chgData name="Bariakor Nareen Lyngskor [Chillibreeze]" userId="afc49c03-9956-454b-b8f5-442afa158c47" providerId="ADAL" clId="{749D93D4-7A22-484C-8866-34D979592CF1}" dt="2020-07-13T09:20:58.249" v="615" actId="571"/>
          <ac:grpSpMkLst>
            <pc:docMk/>
            <pc:sldMk cId="3031090087" sldId="1914"/>
            <ac:grpSpMk id="57" creationId="{6388BB21-6DE2-4385-9356-74B4270FB293}"/>
          </ac:grpSpMkLst>
        </pc:grpChg>
        <pc:grpChg chg="add del mod">
          <ac:chgData name="Bariakor Nareen Lyngskor [Chillibreeze]" userId="afc49c03-9956-454b-b8f5-442afa158c47" providerId="ADAL" clId="{749D93D4-7A22-484C-8866-34D979592CF1}" dt="2020-07-13T09:20:46.738" v="491"/>
          <ac:grpSpMkLst>
            <pc:docMk/>
            <pc:sldMk cId="3031090087" sldId="1914"/>
            <ac:grpSpMk id="86" creationId="{018DF924-4CD3-4A73-A371-342BFC92DC2C}"/>
          </ac:grpSpMkLst>
        </pc:grpChg>
        <pc:grpChg chg="mod">
          <ac:chgData name="Bariakor Nareen Lyngskor [Chillibreeze]" userId="afc49c03-9956-454b-b8f5-442afa158c47" providerId="ADAL" clId="{749D93D4-7A22-484C-8866-34D979592CF1}" dt="2020-07-13T09:20:42.447" v="484"/>
          <ac:grpSpMkLst>
            <pc:docMk/>
            <pc:sldMk cId="3031090087" sldId="1914"/>
            <ac:grpSpMk id="87" creationId="{76CECED9-1810-408B-81FD-20E49C0C6882}"/>
          </ac:grpSpMkLst>
        </pc:grpChg>
        <pc:grpChg chg="add del mod">
          <ac:chgData name="Bariakor Nareen Lyngskor [Chillibreeze]" userId="afc49c03-9956-454b-b8f5-442afa158c47" providerId="ADAL" clId="{749D93D4-7A22-484C-8866-34D979592CF1}" dt="2020-07-13T09:20:46.557" v="490"/>
          <ac:grpSpMkLst>
            <pc:docMk/>
            <pc:sldMk cId="3031090087" sldId="1914"/>
            <ac:grpSpMk id="91" creationId="{320A0557-259F-4C4D-BD9B-EF775A179A60}"/>
          </ac:grpSpMkLst>
        </pc:grpChg>
        <pc:grpChg chg="mod">
          <ac:chgData name="Bariakor Nareen Lyngskor [Chillibreeze]" userId="afc49c03-9956-454b-b8f5-442afa158c47" providerId="ADAL" clId="{749D93D4-7A22-484C-8866-34D979592CF1}" dt="2020-07-13T09:20:44.187" v="485"/>
          <ac:grpSpMkLst>
            <pc:docMk/>
            <pc:sldMk cId="3031090087" sldId="1914"/>
            <ac:grpSpMk id="92" creationId="{17D307D0-6DF4-4393-9D92-8753DF5356B5}"/>
          </ac:grpSpMkLst>
        </pc:grpChg>
        <pc:grpChg chg="add del mod">
          <ac:chgData name="Bariakor Nareen Lyngskor [Chillibreeze]" userId="afc49c03-9956-454b-b8f5-442afa158c47" providerId="ADAL" clId="{749D93D4-7A22-484C-8866-34D979592CF1}" dt="2020-07-13T09:20:46.349" v="489"/>
          <ac:grpSpMkLst>
            <pc:docMk/>
            <pc:sldMk cId="3031090087" sldId="1914"/>
            <ac:grpSpMk id="96" creationId="{0D8650E0-D4C1-4DCE-80AF-3872D3C23D60}"/>
          </ac:grpSpMkLst>
        </pc:grpChg>
        <pc:grpChg chg="mod">
          <ac:chgData name="Bariakor Nareen Lyngskor [Chillibreeze]" userId="afc49c03-9956-454b-b8f5-442afa158c47" providerId="ADAL" clId="{749D93D4-7A22-484C-8866-34D979592CF1}" dt="2020-07-13T09:20:44.447" v="486"/>
          <ac:grpSpMkLst>
            <pc:docMk/>
            <pc:sldMk cId="3031090087" sldId="1914"/>
            <ac:grpSpMk id="97" creationId="{E93A4B10-5359-474F-98DC-4B7911F16B48}"/>
          </ac:grpSpMkLst>
        </pc:grpChg>
        <pc:grpChg chg="add del mod">
          <ac:chgData name="Bariakor Nareen Lyngskor [Chillibreeze]" userId="afc49c03-9956-454b-b8f5-442afa158c47" providerId="ADAL" clId="{749D93D4-7A22-484C-8866-34D979592CF1}" dt="2020-07-13T09:20:46.129" v="488"/>
          <ac:grpSpMkLst>
            <pc:docMk/>
            <pc:sldMk cId="3031090087" sldId="1914"/>
            <ac:grpSpMk id="101" creationId="{1857502B-B410-4581-9264-9CF106A46F4B}"/>
          </ac:grpSpMkLst>
        </pc:grpChg>
        <pc:grpChg chg="mod">
          <ac:chgData name="Bariakor Nareen Lyngskor [Chillibreeze]" userId="afc49c03-9956-454b-b8f5-442afa158c47" providerId="ADAL" clId="{749D93D4-7A22-484C-8866-34D979592CF1}" dt="2020-07-13T09:20:44.959" v="487"/>
          <ac:grpSpMkLst>
            <pc:docMk/>
            <pc:sldMk cId="3031090087" sldId="1914"/>
            <ac:grpSpMk id="102" creationId="{769ADF0E-275A-44C5-A43D-9FEB0CE8DFE2}"/>
          </ac:grpSpMkLst>
        </pc:grpChg>
        <pc:picChg chg="mod">
          <ac:chgData name="Bariakor Nareen Lyngskor [Chillibreeze]" userId="afc49c03-9956-454b-b8f5-442afa158c47" providerId="ADAL" clId="{749D93D4-7A22-484C-8866-34D979592CF1}" dt="2020-07-13T09:17:06.317" v="441" actId="13244"/>
          <ac:picMkLst>
            <pc:docMk/>
            <pc:sldMk cId="3031090087" sldId="1914"/>
            <ac:picMk id="4" creationId="{E663BAA1-5605-4E46-8B3B-1D501BD90FCF}"/>
          </ac:picMkLst>
        </pc:picChg>
        <pc:picChg chg="add del mod">
          <ac:chgData name="Bariakor Nareen Lyngskor [Chillibreeze]" userId="afc49c03-9956-454b-b8f5-442afa158c47" providerId="ADAL" clId="{749D93D4-7A22-484C-8866-34D979592CF1}" dt="2020-07-13T09:20:57.817" v="601"/>
          <ac:picMkLst>
            <pc:docMk/>
            <pc:sldMk cId="3031090087" sldId="1914"/>
            <ac:picMk id="21" creationId="{27C1F270-08A5-4161-86C4-65A6FA9C4B50}"/>
          </ac:picMkLst>
        </pc:picChg>
        <pc:picChg chg="add del mod">
          <ac:chgData name="Bariakor Nareen Lyngskor [Chillibreeze]" userId="afc49c03-9956-454b-b8f5-442afa158c47" providerId="ADAL" clId="{749D93D4-7A22-484C-8866-34D979592CF1}" dt="2020-07-13T09:20:57.727" v="590"/>
          <ac:picMkLst>
            <pc:docMk/>
            <pc:sldMk cId="3031090087" sldId="1914"/>
            <ac:picMk id="26" creationId="{0F9963B7-E7AA-4521-BCAA-DE03BE8D5EA8}"/>
          </ac:picMkLst>
        </pc:picChg>
        <pc:picChg chg="add del mod">
          <ac:chgData name="Bariakor Nareen Lyngskor [Chillibreeze]" userId="afc49c03-9956-454b-b8f5-442afa158c47" providerId="ADAL" clId="{749D93D4-7A22-484C-8866-34D979592CF1}" dt="2020-07-13T09:20:57.627" v="579"/>
          <ac:picMkLst>
            <pc:docMk/>
            <pc:sldMk cId="3031090087" sldId="1914"/>
            <ac:picMk id="28" creationId="{96AC97B3-51A4-4E3B-82C5-76952ADE1413}"/>
          </ac:picMkLst>
        </pc:picChg>
        <pc:picChg chg="add del mod">
          <ac:chgData name="Bariakor Nareen Lyngskor [Chillibreeze]" userId="afc49c03-9956-454b-b8f5-442afa158c47" providerId="ADAL" clId="{749D93D4-7A22-484C-8866-34D979592CF1}" dt="2020-07-13T09:20:57.607" v="578"/>
          <ac:picMkLst>
            <pc:docMk/>
            <pc:sldMk cId="3031090087" sldId="1914"/>
            <ac:picMk id="36" creationId="{E8882E07-FCE9-46BD-A1DD-DEF85341C558}"/>
          </ac:picMkLst>
        </pc:picChg>
        <pc:picChg chg="add del">
          <ac:chgData name="Bariakor Nareen Lyngskor [Chillibreeze]" userId="afc49c03-9956-454b-b8f5-442afa158c47" providerId="ADAL" clId="{749D93D4-7A22-484C-8866-34D979592CF1}" dt="2020-07-13T09:20:58.867" v="635" actId="478"/>
          <ac:picMkLst>
            <pc:docMk/>
            <pc:sldMk cId="3031090087" sldId="1914"/>
            <ac:picMk id="39" creationId="{93A69FF5-671A-43EF-9458-20D793B270AD}"/>
          </ac:picMkLst>
        </pc:picChg>
        <pc:picChg chg="add del">
          <ac:chgData name="Bariakor Nareen Lyngskor [Chillibreeze]" userId="afc49c03-9956-454b-b8f5-442afa158c47" providerId="ADAL" clId="{749D93D4-7A22-484C-8866-34D979592CF1}" dt="2020-07-13T09:20:58.669" v="629" actId="478"/>
          <ac:picMkLst>
            <pc:docMk/>
            <pc:sldMk cId="3031090087" sldId="1914"/>
            <ac:picMk id="41" creationId="{EB7969D9-B1C5-4D1B-8251-15AB79002521}"/>
          </ac:picMkLst>
        </pc:picChg>
        <pc:picChg chg="add del">
          <ac:chgData name="Bariakor Nareen Lyngskor [Chillibreeze]" userId="afc49c03-9956-454b-b8f5-442afa158c47" providerId="ADAL" clId="{749D93D4-7A22-484C-8866-34D979592CF1}" dt="2020-07-13T09:20:58.787" v="633" actId="478"/>
          <ac:picMkLst>
            <pc:docMk/>
            <pc:sldMk cId="3031090087" sldId="1914"/>
            <ac:picMk id="43" creationId="{9ED0514A-5201-4151-9E78-6D82AD271688}"/>
          </ac:picMkLst>
        </pc:picChg>
        <pc:picChg chg="add del">
          <ac:chgData name="Bariakor Nareen Lyngskor [Chillibreeze]" userId="afc49c03-9956-454b-b8f5-442afa158c47" providerId="ADAL" clId="{749D93D4-7A22-484C-8866-34D979592CF1}" dt="2020-07-13T09:20:58.427" v="621" actId="478"/>
          <ac:picMkLst>
            <pc:docMk/>
            <pc:sldMk cId="3031090087" sldId="1914"/>
            <ac:picMk id="45" creationId="{45BFC7A6-6EB3-4A3D-9491-7EF929C0287C}"/>
          </ac:picMkLst>
        </pc:picChg>
        <pc:picChg chg="add del mod">
          <ac:chgData name="Bariakor Nareen Lyngskor [Chillibreeze]" userId="afc49c03-9956-454b-b8f5-442afa158c47" providerId="ADAL" clId="{749D93D4-7A22-484C-8866-34D979592CF1}" dt="2020-07-13T09:20:59.337" v="648"/>
          <ac:picMkLst>
            <pc:docMk/>
            <pc:sldMk cId="3031090087" sldId="1914"/>
            <ac:picMk id="47" creationId="{A688CC09-9C0B-4DF7-9CEB-EA481015C617}"/>
          </ac:picMkLst>
        </pc:picChg>
        <pc:picChg chg="add del">
          <ac:chgData name="Bariakor Nareen Lyngskor [Chillibreeze]" userId="afc49c03-9956-454b-b8f5-442afa158c47" providerId="ADAL" clId="{749D93D4-7A22-484C-8866-34D979592CF1}" dt="2020-07-13T09:20:58.577" v="626" actId="478"/>
          <ac:picMkLst>
            <pc:docMk/>
            <pc:sldMk cId="3031090087" sldId="1914"/>
            <ac:picMk id="49" creationId="{317D1296-2236-4474-B81B-4754CD585A73}"/>
          </ac:picMkLst>
        </pc:picChg>
        <pc:picChg chg="add del">
          <ac:chgData name="Bariakor Nareen Lyngskor [Chillibreeze]" userId="afc49c03-9956-454b-b8f5-442afa158c47" providerId="ADAL" clId="{749D93D4-7A22-484C-8866-34D979592CF1}" dt="2020-07-13T09:20:58.337" v="618" actId="478"/>
          <ac:picMkLst>
            <pc:docMk/>
            <pc:sldMk cId="3031090087" sldId="1914"/>
            <ac:picMk id="50" creationId="{8A8D2A25-56C9-485E-8211-19E1594FB58C}"/>
          </ac:picMkLst>
        </pc:picChg>
        <pc:picChg chg="add del mod">
          <ac:chgData name="Bariakor Nareen Lyngskor [Chillibreeze]" userId="afc49c03-9956-454b-b8f5-442afa158c47" providerId="ADAL" clId="{749D93D4-7A22-484C-8866-34D979592CF1}" dt="2020-07-13T09:20:59.277" v="646"/>
          <ac:picMkLst>
            <pc:docMk/>
            <pc:sldMk cId="3031090087" sldId="1914"/>
            <ac:picMk id="51" creationId="{1B8943D8-A20D-4B55-B427-9AD5E7F5027B}"/>
          </ac:picMkLst>
        </pc:picChg>
        <pc:picChg chg="add del mod">
          <ac:chgData name="Bariakor Nareen Lyngskor [Chillibreeze]" userId="afc49c03-9956-454b-b8f5-442afa158c47" providerId="ADAL" clId="{749D93D4-7A22-484C-8866-34D979592CF1}" dt="2020-07-13T09:20:59.217" v="644"/>
          <ac:picMkLst>
            <pc:docMk/>
            <pc:sldMk cId="3031090087" sldId="1914"/>
            <ac:picMk id="52" creationId="{CAAD68CF-A710-4180-A727-696626D7E6FD}"/>
          </ac:picMkLst>
        </pc:picChg>
        <pc:picChg chg="add del mod">
          <ac:chgData name="Bariakor Nareen Lyngskor [Chillibreeze]" userId="afc49c03-9956-454b-b8f5-442afa158c47" providerId="ADAL" clId="{749D93D4-7A22-484C-8866-34D979592CF1}" dt="2020-07-13T09:04:18.926" v="200"/>
          <ac:picMkLst>
            <pc:docMk/>
            <pc:sldMk cId="3031090087" sldId="1914"/>
            <ac:picMk id="53" creationId="{31B9149E-FF0D-43AE-88A0-2AFAB22F2ACE}"/>
          </ac:picMkLst>
        </pc:picChg>
        <pc:picChg chg="add del mod">
          <ac:chgData name="Bariakor Nareen Lyngskor [Chillibreeze]" userId="afc49c03-9956-454b-b8f5-442afa158c47" providerId="ADAL" clId="{749D93D4-7A22-484C-8866-34D979592CF1}" dt="2020-07-13T09:20:59.157" v="642"/>
          <ac:picMkLst>
            <pc:docMk/>
            <pc:sldMk cId="3031090087" sldId="1914"/>
            <ac:picMk id="54" creationId="{42DE7EFD-4EAC-4BA8-AEBA-A57A0B9D727C}"/>
          </ac:picMkLst>
        </pc:picChg>
        <pc:picChg chg="add del mod">
          <ac:chgData name="Bariakor Nareen Lyngskor [Chillibreeze]" userId="afc49c03-9956-454b-b8f5-442afa158c47" providerId="ADAL" clId="{749D93D4-7A22-484C-8866-34D979592CF1}" dt="2020-07-13T09:20:59.157" v="642"/>
          <ac:picMkLst>
            <pc:docMk/>
            <pc:sldMk cId="3031090087" sldId="1914"/>
            <ac:picMk id="55" creationId="{21BB7477-C6B8-42DB-BDD5-ABD3C50AB907}"/>
          </ac:picMkLst>
        </pc:picChg>
        <pc:picChg chg="add del mod">
          <ac:chgData name="Bariakor Nareen Lyngskor [Chillibreeze]" userId="afc49c03-9956-454b-b8f5-442afa158c47" providerId="ADAL" clId="{749D93D4-7A22-484C-8866-34D979592CF1}" dt="2020-07-13T09:20:59.097" v="640"/>
          <ac:picMkLst>
            <pc:docMk/>
            <pc:sldMk cId="3031090087" sldId="1914"/>
            <ac:picMk id="56" creationId="{EE5E6C47-8BA9-4FAB-AD2A-EBF3285128F4}"/>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0" creationId="{F2501152-761E-4EC7-AAC7-900DF22ABF84}"/>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1" creationId="{C817F742-475C-4464-A753-A389BF59CCBF}"/>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2" creationId="{2BC5BC52-AF06-4DC2-BB9B-F6F6E4F5DE9B}"/>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3" creationId="{11E35490-D61B-40EB-BA04-81284739BE10}"/>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4" creationId="{1E386CDC-62F1-4898-A03A-E9794A7B4DE9}"/>
          </ac:picMkLst>
        </pc:picChg>
        <pc:picChg chg="add del mod">
          <ac:chgData name="Bariakor Nareen Lyngskor [Chillibreeze]" userId="afc49c03-9956-454b-b8f5-442afa158c47" providerId="ADAL" clId="{749D93D4-7A22-484C-8866-34D979592CF1}" dt="2020-07-13T09:20:58.249" v="615" actId="571"/>
          <ac:picMkLst>
            <pc:docMk/>
            <pc:sldMk cId="3031090087" sldId="1914"/>
            <ac:picMk id="65" creationId="{EBEB9A2E-C781-49B3-B39F-70EFF6D4746F}"/>
          </ac:picMkLst>
        </pc:picChg>
        <pc:picChg chg="add mod">
          <ac:chgData name="Bariakor Nareen Lyngskor [Chillibreeze]" userId="afc49c03-9956-454b-b8f5-442afa158c47" providerId="ADAL" clId="{749D93D4-7A22-484C-8866-34D979592CF1}" dt="2020-07-13T09:09:18.057" v="262" actId="571"/>
          <ac:picMkLst>
            <pc:docMk/>
            <pc:sldMk cId="3031090087" sldId="1914"/>
            <ac:picMk id="66" creationId="{F04F15B6-3DB7-495D-94E6-0F220C4E459D}"/>
          </ac:picMkLst>
        </pc:picChg>
        <pc:picChg chg="add del mod">
          <ac:chgData name="Bariakor Nareen Lyngskor [Chillibreeze]" userId="afc49c03-9956-454b-b8f5-442afa158c47" providerId="ADAL" clId="{749D93D4-7A22-484C-8866-34D979592CF1}" dt="2020-07-13T09:20:57.542" v="576"/>
          <ac:picMkLst>
            <pc:docMk/>
            <pc:sldMk cId="3031090087" sldId="1914"/>
            <ac:picMk id="67" creationId="{06455E97-5CBB-4DD6-9DC7-CB596295628E}"/>
          </ac:picMkLst>
        </pc:picChg>
        <pc:picChg chg="add del mod">
          <ac:chgData name="Bariakor Nareen Lyngskor [Chillibreeze]" userId="afc49c03-9956-454b-b8f5-442afa158c47" providerId="ADAL" clId="{749D93D4-7A22-484C-8866-34D979592CF1}" dt="2020-07-13T09:20:57.477" v="574"/>
          <ac:picMkLst>
            <pc:docMk/>
            <pc:sldMk cId="3031090087" sldId="1914"/>
            <ac:picMk id="68" creationId="{09AB8C9F-AD70-4006-912F-01CED6904C34}"/>
          </ac:picMkLst>
        </pc:picChg>
        <pc:picChg chg="add del mod">
          <ac:chgData name="Bariakor Nareen Lyngskor [Chillibreeze]" userId="afc49c03-9956-454b-b8f5-442afa158c47" providerId="ADAL" clId="{749D93D4-7A22-484C-8866-34D979592CF1}" dt="2020-07-13T09:20:54.297" v="524"/>
          <ac:picMkLst>
            <pc:docMk/>
            <pc:sldMk cId="3031090087" sldId="1914"/>
            <ac:picMk id="69" creationId="{B766AA21-6F40-4A92-9110-8D9E4782402A}"/>
          </ac:picMkLst>
        </pc:picChg>
        <pc:picChg chg="add del mod">
          <ac:chgData name="Bariakor Nareen Lyngskor [Chillibreeze]" userId="afc49c03-9956-454b-b8f5-442afa158c47" providerId="ADAL" clId="{749D93D4-7A22-484C-8866-34D979592CF1}" dt="2020-07-13T09:20:52.919" v="518"/>
          <ac:picMkLst>
            <pc:docMk/>
            <pc:sldMk cId="3031090087" sldId="1914"/>
            <ac:picMk id="72" creationId="{7AD461CE-3559-45D0-96AF-8F1C27C38FC5}"/>
          </ac:picMkLst>
        </pc:picChg>
        <pc:picChg chg="add del mod">
          <ac:chgData name="Bariakor Nareen Lyngskor [Chillibreeze]" userId="afc49c03-9956-454b-b8f5-442afa158c47" providerId="ADAL" clId="{749D93D4-7A22-484C-8866-34D979592CF1}" dt="2020-07-13T09:20:51.677" v="512"/>
          <ac:picMkLst>
            <pc:docMk/>
            <pc:sldMk cId="3031090087" sldId="1914"/>
            <ac:picMk id="75" creationId="{F34DB8BE-E21F-4303-8F5A-5C2EB30C3366}"/>
          </ac:picMkLst>
        </pc:picChg>
        <pc:picChg chg="add del mod">
          <ac:chgData name="Bariakor Nareen Lyngskor [Chillibreeze]" userId="afc49c03-9956-454b-b8f5-442afa158c47" providerId="ADAL" clId="{749D93D4-7A22-484C-8866-34D979592CF1}" dt="2020-07-13T09:20:50.377" v="506"/>
          <ac:picMkLst>
            <pc:docMk/>
            <pc:sldMk cId="3031090087" sldId="1914"/>
            <ac:picMk id="78" creationId="{BE74C71C-B112-4E1B-BBC0-143D3C2AC008}"/>
          </ac:picMkLst>
        </pc:picChg>
        <pc:picChg chg="add del mod">
          <ac:chgData name="Bariakor Nareen Lyngskor [Chillibreeze]" userId="afc49c03-9956-454b-b8f5-442afa158c47" providerId="ADAL" clId="{749D93D4-7A22-484C-8866-34D979592CF1}" dt="2020-07-13T09:20:49.207" v="500"/>
          <ac:picMkLst>
            <pc:docMk/>
            <pc:sldMk cId="3031090087" sldId="1914"/>
            <ac:picMk id="81" creationId="{1BD088D0-B6F2-4CA8-9D8E-6CC9DBA1A562}"/>
          </ac:picMkLst>
        </pc:picChg>
        <pc:picChg chg="add del mod">
          <ac:chgData name="Bariakor Nareen Lyngskor [Chillibreeze]" userId="afc49c03-9956-454b-b8f5-442afa158c47" providerId="ADAL" clId="{749D93D4-7A22-484C-8866-34D979592CF1}" dt="2020-07-13T09:20:47.807" v="494"/>
          <ac:picMkLst>
            <pc:docMk/>
            <pc:sldMk cId="3031090087" sldId="1914"/>
            <ac:picMk id="84" creationId="{04DD5DE2-BFF6-49D4-B18D-7B9A0542217C}"/>
          </ac:picMkLst>
        </pc:picChg>
        <pc:picChg chg="mod">
          <ac:chgData name="Bariakor Nareen Lyngskor [Chillibreeze]" userId="afc49c03-9956-454b-b8f5-442afa158c47" providerId="ADAL" clId="{749D93D4-7A22-484C-8866-34D979592CF1}" dt="2020-07-13T09:20:42.447" v="484"/>
          <ac:picMkLst>
            <pc:docMk/>
            <pc:sldMk cId="3031090087" sldId="1914"/>
            <ac:picMk id="88" creationId="{2D6563BA-7FF1-400B-8BD3-04D0BB65D415}"/>
          </ac:picMkLst>
        </pc:picChg>
        <pc:picChg chg="mod">
          <ac:chgData name="Bariakor Nareen Lyngskor [Chillibreeze]" userId="afc49c03-9956-454b-b8f5-442afa158c47" providerId="ADAL" clId="{749D93D4-7A22-484C-8866-34D979592CF1}" dt="2020-07-13T09:20:44.187" v="485"/>
          <ac:picMkLst>
            <pc:docMk/>
            <pc:sldMk cId="3031090087" sldId="1914"/>
            <ac:picMk id="93" creationId="{51074E2D-B8A3-4060-8AAD-F600C736F401}"/>
          </ac:picMkLst>
        </pc:picChg>
        <pc:picChg chg="mod">
          <ac:chgData name="Bariakor Nareen Lyngskor [Chillibreeze]" userId="afc49c03-9956-454b-b8f5-442afa158c47" providerId="ADAL" clId="{749D93D4-7A22-484C-8866-34D979592CF1}" dt="2020-07-13T09:20:44.447" v="486"/>
          <ac:picMkLst>
            <pc:docMk/>
            <pc:sldMk cId="3031090087" sldId="1914"/>
            <ac:picMk id="98" creationId="{DB9F1944-DD8D-4053-9EE4-F03E8576CC8F}"/>
          </ac:picMkLst>
        </pc:picChg>
        <pc:picChg chg="mod">
          <ac:chgData name="Bariakor Nareen Lyngskor [Chillibreeze]" userId="afc49c03-9956-454b-b8f5-442afa158c47" providerId="ADAL" clId="{749D93D4-7A22-484C-8866-34D979592CF1}" dt="2020-07-13T09:20:44.959" v="487"/>
          <ac:picMkLst>
            <pc:docMk/>
            <pc:sldMk cId="3031090087" sldId="1914"/>
            <ac:picMk id="103" creationId="{6B571CA2-8B4C-4513-9E22-D8293FD2040F}"/>
          </ac:picMkLst>
        </pc:picChg>
        <pc:cxnChg chg="add del">
          <ac:chgData name="Bariakor Nareen Lyngskor [Chillibreeze]" userId="afc49c03-9956-454b-b8f5-442afa158c47" providerId="ADAL" clId="{749D93D4-7A22-484C-8866-34D979592CF1}" dt="2020-07-13T09:20:53.587" v="521" actId="21"/>
          <ac:cxnSpMkLst>
            <pc:docMk/>
            <pc:sldMk cId="3031090087" sldId="1914"/>
            <ac:cxnSpMk id="16" creationId="{1AD0639C-3980-43E4-B040-729C3B23B9D2}"/>
          </ac:cxnSpMkLst>
        </pc:cxnChg>
        <pc:cxnChg chg="add del">
          <ac:chgData name="Bariakor Nareen Lyngskor [Chillibreeze]" userId="afc49c03-9956-454b-b8f5-442afa158c47" providerId="ADAL" clId="{749D93D4-7A22-484C-8866-34D979592CF1}" dt="2020-07-13T09:20:52.270" v="515" actId="21"/>
          <ac:cxnSpMkLst>
            <pc:docMk/>
            <pc:sldMk cId="3031090087" sldId="1914"/>
            <ac:cxnSpMk id="20" creationId="{CE2B4EF6-E4DD-4B11-B862-F6B0F142B3A5}"/>
          </ac:cxnSpMkLst>
        </pc:cxnChg>
        <pc:cxnChg chg="add del">
          <ac:chgData name="Bariakor Nareen Lyngskor [Chillibreeze]" userId="afc49c03-9956-454b-b8f5-442afa158c47" providerId="ADAL" clId="{749D93D4-7A22-484C-8866-34D979592CF1}" dt="2020-07-13T09:20:48.488" v="497" actId="21"/>
          <ac:cxnSpMkLst>
            <pc:docMk/>
            <pc:sldMk cId="3031090087" sldId="1914"/>
            <ac:cxnSpMk id="25" creationId="{A34BAB16-5472-4D36-AD43-965608B8575F}"/>
          </ac:cxnSpMkLst>
        </pc:cxnChg>
        <pc:cxnChg chg="add del">
          <ac:chgData name="Bariakor Nareen Lyngskor [Chillibreeze]" userId="afc49c03-9956-454b-b8f5-442afa158c47" providerId="ADAL" clId="{749D93D4-7A22-484C-8866-34D979592CF1}" dt="2020-07-13T09:20:51.027" v="509" actId="21"/>
          <ac:cxnSpMkLst>
            <pc:docMk/>
            <pc:sldMk cId="3031090087" sldId="1914"/>
            <ac:cxnSpMk id="37" creationId="{1E51EA60-A655-43E7-9513-9172559A85BD}"/>
          </ac:cxnSpMkLst>
        </pc:cxnChg>
        <pc:cxnChg chg="add del">
          <ac:chgData name="Bariakor Nareen Lyngskor [Chillibreeze]" userId="afc49c03-9956-454b-b8f5-442afa158c47" providerId="ADAL" clId="{749D93D4-7A22-484C-8866-34D979592CF1}" dt="2020-07-13T09:20:49.738" v="503" actId="21"/>
          <ac:cxnSpMkLst>
            <pc:docMk/>
            <pc:sldMk cId="3031090087" sldId="1914"/>
            <ac:cxnSpMk id="38" creationId="{6C9A017F-4167-4128-8F6E-3D41C86F57F7}"/>
          </ac:cxnSpMkLst>
        </pc:cxnChg>
        <pc:cxnChg chg="add del mod">
          <ac:chgData name="Bariakor Nareen Lyngskor [Chillibreeze]" userId="afc49c03-9956-454b-b8f5-442afa158c47" providerId="ADAL" clId="{749D93D4-7A22-484C-8866-34D979592CF1}" dt="2020-07-13T09:20:53.347" v="520"/>
          <ac:cxnSpMkLst>
            <pc:docMk/>
            <pc:sldMk cId="3031090087" sldId="1914"/>
            <ac:cxnSpMk id="71" creationId="{1DB304CE-E0AE-41A9-AC69-AD8696D54484}"/>
          </ac:cxnSpMkLst>
        </pc:cxnChg>
        <pc:cxnChg chg="add del mod">
          <ac:chgData name="Bariakor Nareen Lyngskor [Chillibreeze]" userId="afc49c03-9956-454b-b8f5-442afa158c47" providerId="ADAL" clId="{749D93D4-7A22-484C-8866-34D979592CF1}" dt="2020-07-13T09:20:52.077" v="514"/>
          <ac:cxnSpMkLst>
            <pc:docMk/>
            <pc:sldMk cId="3031090087" sldId="1914"/>
            <ac:cxnSpMk id="74" creationId="{19AF766F-6B64-40B1-B889-48D8A3B03BD2}"/>
          </ac:cxnSpMkLst>
        </pc:cxnChg>
        <pc:cxnChg chg="add del mod">
          <ac:chgData name="Bariakor Nareen Lyngskor [Chillibreeze]" userId="afc49c03-9956-454b-b8f5-442afa158c47" providerId="ADAL" clId="{749D93D4-7A22-484C-8866-34D979592CF1}" dt="2020-07-13T09:20:50.797" v="508"/>
          <ac:cxnSpMkLst>
            <pc:docMk/>
            <pc:sldMk cId="3031090087" sldId="1914"/>
            <ac:cxnSpMk id="77" creationId="{50485C2C-9AB6-453A-87F8-1712D2CDC49C}"/>
          </ac:cxnSpMkLst>
        </pc:cxnChg>
        <pc:cxnChg chg="add del mod">
          <ac:chgData name="Bariakor Nareen Lyngskor [Chillibreeze]" userId="afc49c03-9956-454b-b8f5-442afa158c47" providerId="ADAL" clId="{749D93D4-7A22-484C-8866-34D979592CF1}" dt="2020-07-13T09:20:49.557" v="502"/>
          <ac:cxnSpMkLst>
            <pc:docMk/>
            <pc:sldMk cId="3031090087" sldId="1914"/>
            <ac:cxnSpMk id="80" creationId="{5DE0AB7D-6720-42F4-9228-74B6A511BD02}"/>
          </ac:cxnSpMkLst>
        </pc:cxnChg>
        <pc:cxnChg chg="add del mod">
          <ac:chgData name="Bariakor Nareen Lyngskor [Chillibreeze]" userId="afc49c03-9956-454b-b8f5-442afa158c47" providerId="ADAL" clId="{749D93D4-7A22-484C-8866-34D979592CF1}" dt="2020-07-13T09:20:48.277" v="496"/>
          <ac:cxnSpMkLst>
            <pc:docMk/>
            <pc:sldMk cId="3031090087" sldId="1914"/>
            <ac:cxnSpMk id="83" creationId="{F6D519C7-5A1D-453F-B3DA-ED83224AEAA3}"/>
          </ac:cxnSpMkLst>
        </pc:cxnChg>
      </pc:sldChg>
      <pc:sldChg chg="addSp delSp modSp mod">
        <pc:chgData name="Bariakor Nareen Lyngskor [Chillibreeze]" userId="afc49c03-9956-454b-b8f5-442afa158c47" providerId="ADAL" clId="{749D93D4-7A22-484C-8866-34D979592CF1}" dt="2020-07-13T11:44:50.271" v="2186"/>
        <pc:sldMkLst>
          <pc:docMk/>
          <pc:sldMk cId="4212962300" sldId="1917"/>
        </pc:sldMkLst>
        <pc:spChg chg="mod topLvl">
          <ac:chgData name="Bariakor Nareen Lyngskor [Chillibreeze]" userId="afc49c03-9956-454b-b8f5-442afa158c47" providerId="ADAL" clId="{749D93D4-7A22-484C-8866-34D979592CF1}" dt="2020-07-13T11:44:36.986" v="2180" actId="164"/>
          <ac:spMkLst>
            <pc:docMk/>
            <pc:sldMk cId="4212962300" sldId="1917"/>
            <ac:spMk id="4" creationId="{0C5AFA74-E9A5-4F66-97B7-7073EB511224}"/>
          </ac:spMkLst>
        </pc:spChg>
        <pc:spChg chg="mod topLvl">
          <ac:chgData name="Bariakor Nareen Lyngskor [Chillibreeze]" userId="afc49c03-9956-454b-b8f5-442afa158c47" providerId="ADAL" clId="{749D93D4-7A22-484C-8866-34D979592CF1}" dt="2020-07-13T11:44:36.986" v="2180" actId="164"/>
          <ac:spMkLst>
            <pc:docMk/>
            <pc:sldMk cId="4212962300" sldId="1917"/>
            <ac:spMk id="5" creationId="{07C5E36F-7D07-4726-BD8D-0E2D782E8124}"/>
          </ac:spMkLst>
        </pc:spChg>
        <pc:spChg chg="mod topLvl">
          <ac:chgData name="Bariakor Nareen Lyngskor [Chillibreeze]" userId="afc49c03-9956-454b-b8f5-442afa158c47" providerId="ADAL" clId="{749D93D4-7A22-484C-8866-34D979592CF1}" dt="2020-07-13T11:44:36.986" v="2180" actId="164"/>
          <ac:spMkLst>
            <pc:docMk/>
            <pc:sldMk cId="4212962300" sldId="1917"/>
            <ac:spMk id="7" creationId="{27853D7D-D2D7-4639-987C-A9842F297C54}"/>
          </ac:spMkLst>
        </pc:spChg>
        <pc:spChg chg="mod topLvl">
          <ac:chgData name="Bariakor Nareen Lyngskor [Chillibreeze]" userId="afc49c03-9956-454b-b8f5-442afa158c47" providerId="ADAL" clId="{749D93D4-7A22-484C-8866-34D979592CF1}" dt="2020-07-13T11:44:36.986" v="2180" actId="164"/>
          <ac:spMkLst>
            <pc:docMk/>
            <pc:sldMk cId="4212962300" sldId="1917"/>
            <ac:spMk id="9" creationId="{8F2EF63F-FDA6-4DE5-A55D-B3C96B12F484}"/>
          </ac:spMkLst>
        </pc:spChg>
        <pc:spChg chg="add mod">
          <ac:chgData name="Bariakor Nareen Lyngskor [Chillibreeze]" userId="afc49c03-9956-454b-b8f5-442afa158c47" providerId="ADAL" clId="{749D93D4-7A22-484C-8866-34D979592CF1}" dt="2020-07-13T11:44:48.474" v="2184"/>
          <ac:spMkLst>
            <pc:docMk/>
            <pc:sldMk cId="4212962300" sldId="1917"/>
            <ac:spMk id="21" creationId="{A1F18B4D-7F53-4FA2-9739-34CC3DD47995}"/>
          </ac:spMkLst>
        </pc:spChg>
        <pc:spChg chg="mod topLvl">
          <ac:chgData name="Bariakor Nareen Lyngskor [Chillibreeze]" userId="afc49c03-9956-454b-b8f5-442afa158c47" providerId="ADAL" clId="{749D93D4-7A22-484C-8866-34D979592CF1}" dt="2020-07-13T11:44:36.986" v="2180" actId="164"/>
          <ac:spMkLst>
            <pc:docMk/>
            <pc:sldMk cId="4212962300" sldId="1917"/>
            <ac:spMk id="22" creationId="{314AFE89-2C45-408E-91B9-ED369EFBC50A}"/>
          </ac:spMkLst>
        </pc:spChg>
        <pc:spChg chg="mod topLvl">
          <ac:chgData name="Bariakor Nareen Lyngskor [Chillibreeze]" userId="afc49c03-9956-454b-b8f5-442afa158c47" providerId="ADAL" clId="{749D93D4-7A22-484C-8866-34D979592CF1}" dt="2020-07-13T11:44:36.986" v="2180" actId="164"/>
          <ac:spMkLst>
            <pc:docMk/>
            <pc:sldMk cId="4212962300" sldId="1917"/>
            <ac:spMk id="24" creationId="{CB575183-80EC-4526-BCA9-12DA85D52307}"/>
          </ac:spMkLst>
        </pc:spChg>
        <pc:spChg chg="mod">
          <ac:chgData name="Bariakor Nareen Lyngskor [Chillibreeze]" userId="afc49c03-9956-454b-b8f5-442afa158c47" providerId="ADAL" clId="{749D93D4-7A22-484C-8866-34D979592CF1}" dt="2020-07-13T11:44:50.271" v="2186"/>
          <ac:spMkLst>
            <pc:docMk/>
            <pc:sldMk cId="4212962300" sldId="1917"/>
            <ac:spMk id="26" creationId="{F2E3E094-ED08-4A33-B766-F55F01F9CD03}"/>
          </ac:spMkLst>
        </pc:spChg>
        <pc:spChg chg="mod">
          <ac:chgData name="Bariakor Nareen Lyngskor [Chillibreeze]" userId="afc49c03-9956-454b-b8f5-442afa158c47" providerId="ADAL" clId="{749D93D4-7A22-484C-8866-34D979592CF1}" dt="2020-07-13T11:44:50.271" v="2186"/>
          <ac:spMkLst>
            <pc:docMk/>
            <pc:sldMk cId="4212962300" sldId="1917"/>
            <ac:spMk id="27" creationId="{4EFB681B-659A-4F45-8839-846C43EA6742}"/>
          </ac:spMkLst>
        </pc:spChg>
        <pc:spChg chg="mod">
          <ac:chgData name="Bariakor Nareen Lyngskor [Chillibreeze]" userId="afc49c03-9956-454b-b8f5-442afa158c47" providerId="ADAL" clId="{749D93D4-7A22-484C-8866-34D979592CF1}" dt="2020-07-13T11:44:50.271" v="2186"/>
          <ac:spMkLst>
            <pc:docMk/>
            <pc:sldMk cId="4212962300" sldId="1917"/>
            <ac:spMk id="30" creationId="{998C89EC-90AF-4D75-B634-7BFD57B94A45}"/>
          </ac:spMkLst>
        </pc:spChg>
        <pc:spChg chg="del">
          <ac:chgData name="Bariakor Nareen Lyngskor [Chillibreeze]" userId="afc49c03-9956-454b-b8f5-442afa158c47" providerId="ADAL" clId="{749D93D4-7A22-484C-8866-34D979592CF1}" dt="2020-07-13T11:44:48.051" v="2183" actId="21"/>
          <ac:spMkLst>
            <pc:docMk/>
            <pc:sldMk cId="4212962300" sldId="1917"/>
            <ac:spMk id="31" creationId="{165319FE-A7E6-4715-A83B-F657F895DB72}"/>
          </ac:spMkLst>
        </pc:spChg>
        <pc:spChg chg="mod">
          <ac:chgData name="Bariakor Nareen Lyngskor [Chillibreeze]" userId="afc49c03-9956-454b-b8f5-442afa158c47" providerId="ADAL" clId="{749D93D4-7A22-484C-8866-34D979592CF1}" dt="2020-07-13T11:44:50.271" v="2186"/>
          <ac:spMkLst>
            <pc:docMk/>
            <pc:sldMk cId="4212962300" sldId="1917"/>
            <ac:spMk id="34" creationId="{0CEEB1A6-D547-4864-82DA-BBF4F457A06E}"/>
          </ac:spMkLst>
        </pc:spChg>
        <pc:spChg chg="mod topLvl">
          <ac:chgData name="Bariakor Nareen Lyngskor [Chillibreeze]" userId="afc49c03-9956-454b-b8f5-442afa158c47" providerId="ADAL" clId="{749D93D4-7A22-484C-8866-34D979592CF1}" dt="2020-07-13T11:44:36.986" v="2180" actId="164"/>
          <ac:spMkLst>
            <pc:docMk/>
            <pc:sldMk cId="4212962300" sldId="1917"/>
            <ac:spMk id="35" creationId="{D0E0C657-4AC8-4204-8834-0DB448D2EA3D}"/>
          </ac:spMkLst>
        </pc:spChg>
        <pc:spChg chg="mod topLvl">
          <ac:chgData name="Bariakor Nareen Lyngskor [Chillibreeze]" userId="afc49c03-9956-454b-b8f5-442afa158c47" providerId="ADAL" clId="{749D93D4-7A22-484C-8866-34D979592CF1}" dt="2020-07-13T11:44:36.986" v="2180" actId="164"/>
          <ac:spMkLst>
            <pc:docMk/>
            <pc:sldMk cId="4212962300" sldId="1917"/>
            <ac:spMk id="36" creationId="{115D723F-D683-49D3-859B-FD911256873C}"/>
          </ac:spMkLst>
        </pc:spChg>
        <pc:spChg chg="mod">
          <ac:chgData name="Bariakor Nareen Lyngskor [Chillibreeze]" userId="afc49c03-9956-454b-b8f5-442afa158c47" providerId="ADAL" clId="{749D93D4-7A22-484C-8866-34D979592CF1}" dt="2020-07-13T11:44:50.271" v="2186"/>
          <ac:spMkLst>
            <pc:docMk/>
            <pc:sldMk cId="4212962300" sldId="1917"/>
            <ac:spMk id="37" creationId="{93584CBD-62BE-4966-A3D7-A6121B1620AB}"/>
          </ac:spMkLst>
        </pc:spChg>
        <pc:spChg chg="mod">
          <ac:chgData name="Bariakor Nareen Lyngskor [Chillibreeze]" userId="afc49c03-9956-454b-b8f5-442afa158c47" providerId="ADAL" clId="{749D93D4-7A22-484C-8866-34D979592CF1}" dt="2020-07-13T11:44:50.271" v="2186"/>
          <ac:spMkLst>
            <pc:docMk/>
            <pc:sldMk cId="4212962300" sldId="1917"/>
            <ac:spMk id="39" creationId="{71D22228-45E0-4D60-882B-17EB23648700}"/>
          </ac:spMkLst>
        </pc:spChg>
        <pc:spChg chg="mod">
          <ac:chgData name="Bariakor Nareen Lyngskor [Chillibreeze]" userId="afc49c03-9956-454b-b8f5-442afa158c47" providerId="ADAL" clId="{749D93D4-7A22-484C-8866-34D979592CF1}" dt="2020-07-13T11:44:50.271" v="2186"/>
          <ac:spMkLst>
            <pc:docMk/>
            <pc:sldMk cId="4212962300" sldId="1917"/>
            <ac:spMk id="42" creationId="{F9FD1C21-BB76-42AC-A706-21065064FC4A}"/>
          </ac:spMkLst>
        </pc:spChg>
        <pc:spChg chg="mod">
          <ac:chgData name="Bariakor Nareen Lyngskor [Chillibreeze]" userId="afc49c03-9956-454b-b8f5-442afa158c47" providerId="ADAL" clId="{749D93D4-7A22-484C-8866-34D979592CF1}" dt="2020-07-13T11:44:50.271" v="2186"/>
          <ac:spMkLst>
            <pc:docMk/>
            <pc:sldMk cId="4212962300" sldId="1917"/>
            <ac:spMk id="43" creationId="{FEFF5300-8D40-4287-8DEE-E1ABF0C052FE}"/>
          </ac:spMkLst>
        </pc:spChg>
        <pc:spChg chg="mod">
          <ac:chgData name="Bariakor Nareen Lyngskor [Chillibreeze]" userId="afc49c03-9956-454b-b8f5-442afa158c47" providerId="ADAL" clId="{749D93D4-7A22-484C-8866-34D979592CF1}" dt="2020-07-13T11:44:50.271" v="2186"/>
          <ac:spMkLst>
            <pc:docMk/>
            <pc:sldMk cId="4212962300" sldId="1917"/>
            <ac:spMk id="45" creationId="{9A69A1E9-AA90-455F-BE44-BD5F73C57FDF}"/>
          </ac:spMkLst>
        </pc:spChg>
        <pc:spChg chg="mod topLvl">
          <ac:chgData name="Bariakor Nareen Lyngskor [Chillibreeze]" userId="afc49c03-9956-454b-b8f5-442afa158c47" providerId="ADAL" clId="{749D93D4-7A22-484C-8866-34D979592CF1}" dt="2020-07-13T11:44:36.986" v="2180" actId="164"/>
          <ac:spMkLst>
            <pc:docMk/>
            <pc:sldMk cId="4212962300" sldId="1917"/>
            <ac:spMk id="51" creationId="{02A83ACF-E997-4E6B-8070-096A0FEDB4B7}"/>
          </ac:spMkLst>
        </pc:spChg>
        <pc:spChg chg="ord">
          <ac:chgData name="Bariakor Nareen Lyngskor [Chillibreeze]" userId="afc49c03-9956-454b-b8f5-442afa158c47" providerId="ADAL" clId="{749D93D4-7A22-484C-8866-34D979592CF1}" dt="2020-07-13T11:44:46.181" v="2182" actId="167"/>
          <ac:spMkLst>
            <pc:docMk/>
            <pc:sldMk cId="4212962300" sldId="1917"/>
            <ac:spMk id="52" creationId="{60826154-2C1A-4F53-91B5-6857408E65C9}"/>
          </ac:spMkLst>
        </pc:spChg>
        <pc:grpChg chg="del">
          <ac:chgData name="Bariakor Nareen Lyngskor [Chillibreeze]" userId="afc49c03-9956-454b-b8f5-442afa158c47" providerId="ADAL" clId="{749D93D4-7A22-484C-8866-34D979592CF1}" dt="2020-07-13T11:44:32.042" v="2179" actId="165"/>
          <ac:grpSpMkLst>
            <pc:docMk/>
            <pc:sldMk cId="4212962300" sldId="1917"/>
            <ac:grpSpMk id="2" creationId="{7408FCB5-9F81-422C-83B4-CD664E63A4DA}"/>
          </ac:grpSpMkLst>
        </pc:grpChg>
        <pc:grpChg chg="add del mod">
          <ac:chgData name="Bariakor Nareen Lyngskor [Chillibreeze]" userId="afc49c03-9956-454b-b8f5-442afa158c47" providerId="ADAL" clId="{749D93D4-7A22-484C-8866-34D979592CF1}" dt="2020-07-13T11:44:49.921" v="2185" actId="21"/>
          <ac:grpSpMkLst>
            <pc:docMk/>
            <pc:sldMk cId="4212962300" sldId="1917"/>
            <ac:grpSpMk id="3" creationId="{0BEB4EC9-0C03-4A37-808A-90D78E99E5D0}"/>
          </ac:grpSpMkLst>
        </pc:grpChg>
        <pc:grpChg chg="add mod">
          <ac:chgData name="Bariakor Nareen Lyngskor [Chillibreeze]" userId="afc49c03-9956-454b-b8f5-442afa158c47" providerId="ADAL" clId="{749D93D4-7A22-484C-8866-34D979592CF1}" dt="2020-07-13T11:44:50.271" v="2186"/>
          <ac:grpSpMkLst>
            <pc:docMk/>
            <pc:sldMk cId="4212962300" sldId="1917"/>
            <ac:grpSpMk id="25" creationId="{A080237A-2ABE-4A49-97D4-355FD0819435}"/>
          </ac:grpSpMkLst>
        </pc:grpChg>
        <pc:picChg chg="mod topLvl">
          <ac:chgData name="Bariakor Nareen Lyngskor [Chillibreeze]" userId="afc49c03-9956-454b-b8f5-442afa158c47" providerId="ADAL" clId="{749D93D4-7A22-484C-8866-34D979592CF1}" dt="2020-07-13T11:44:36.986" v="2180" actId="164"/>
          <ac:picMkLst>
            <pc:docMk/>
            <pc:sldMk cId="4212962300" sldId="1917"/>
            <ac:picMk id="6" creationId="{D78145C7-F707-4D43-9667-E83EB03276AF}"/>
          </ac:picMkLst>
        </pc:picChg>
        <pc:picChg chg="mod topLvl">
          <ac:chgData name="Bariakor Nareen Lyngskor [Chillibreeze]" userId="afc49c03-9956-454b-b8f5-442afa158c47" providerId="ADAL" clId="{749D93D4-7A22-484C-8866-34D979592CF1}" dt="2020-07-13T11:44:36.986" v="2180" actId="164"/>
          <ac:picMkLst>
            <pc:docMk/>
            <pc:sldMk cId="4212962300" sldId="1917"/>
            <ac:picMk id="8" creationId="{53B9F51A-AF08-4292-81BF-1E27A4116D7B}"/>
          </ac:picMkLst>
        </pc:picChg>
        <pc:picChg chg="mod topLvl">
          <ac:chgData name="Bariakor Nareen Lyngskor [Chillibreeze]" userId="afc49c03-9956-454b-b8f5-442afa158c47" providerId="ADAL" clId="{749D93D4-7A22-484C-8866-34D979592CF1}" dt="2020-07-13T11:44:36.986" v="2180" actId="164"/>
          <ac:picMkLst>
            <pc:docMk/>
            <pc:sldMk cId="4212962300" sldId="1917"/>
            <ac:picMk id="23" creationId="{56DFF4BD-6686-4EAF-8A2F-9846FBD4B23D}"/>
          </ac:picMkLst>
        </pc:picChg>
        <pc:picChg chg="mod">
          <ac:chgData name="Bariakor Nareen Lyngskor [Chillibreeze]" userId="afc49c03-9956-454b-b8f5-442afa158c47" providerId="ADAL" clId="{749D93D4-7A22-484C-8866-34D979592CF1}" dt="2020-07-13T11:44:50.271" v="2186"/>
          <ac:picMkLst>
            <pc:docMk/>
            <pc:sldMk cId="4212962300" sldId="1917"/>
            <ac:picMk id="28" creationId="{02B446F8-AF23-41ED-A7FA-6EDBA7056922}"/>
          </ac:picMkLst>
        </pc:picChg>
        <pc:picChg chg="mod">
          <ac:chgData name="Bariakor Nareen Lyngskor [Chillibreeze]" userId="afc49c03-9956-454b-b8f5-442afa158c47" providerId="ADAL" clId="{749D93D4-7A22-484C-8866-34D979592CF1}" dt="2020-07-13T11:44:50.271" v="2186"/>
          <ac:picMkLst>
            <pc:docMk/>
            <pc:sldMk cId="4212962300" sldId="1917"/>
            <ac:picMk id="33" creationId="{F9CE5B26-0C72-4A61-AFB9-EC9EEEB21B59}"/>
          </ac:picMkLst>
        </pc:picChg>
        <pc:picChg chg="mod">
          <ac:chgData name="Bariakor Nareen Lyngskor [Chillibreeze]" userId="afc49c03-9956-454b-b8f5-442afa158c47" providerId="ADAL" clId="{749D93D4-7A22-484C-8866-34D979592CF1}" dt="2020-07-13T11:44:50.271" v="2186"/>
          <ac:picMkLst>
            <pc:docMk/>
            <pc:sldMk cId="4212962300" sldId="1917"/>
            <ac:picMk id="38" creationId="{13BE0EAB-D81C-4C37-907A-1CCAC9A6D074}"/>
          </ac:picMkLst>
        </pc:picChg>
        <pc:picChg chg="mod">
          <ac:chgData name="Bariakor Nareen Lyngskor [Chillibreeze]" userId="afc49c03-9956-454b-b8f5-442afa158c47" providerId="ADAL" clId="{749D93D4-7A22-484C-8866-34D979592CF1}" dt="2020-07-13T11:44:50.271" v="2186"/>
          <ac:picMkLst>
            <pc:docMk/>
            <pc:sldMk cId="4212962300" sldId="1917"/>
            <ac:picMk id="44" creationId="{8E12F764-D77B-485C-84F8-1C2A12D48214}"/>
          </ac:picMkLst>
        </pc:picChg>
        <pc:picChg chg="mod topLvl">
          <ac:chgData name="Bariakor Nareen Lyngskor [Chillibreeze]" userId="afc49c03-9956-454b-b8f5-442afa158c47" providerId="ADAL" clId="{749D93D4-7A22-484C-8866-34D979592CF1}" dt="2020-07-13T11:44:36.986" v="2180" actId="164"/>
          <ac:picMkLst>
            <pc:docMk/>
            <pc:sldMk cId="4212962300" sldId="1917"/>
            <ac:picMk id="46" creationId="{BEE5AD3F-ECE2-4F10-9BB2-E0C56739FDB4}"/>
          </ac:picMkLst>
        </pc:picChg>
        <pc:cxnChg chg="mod topLvl">
          <ac:chgData name="Bariakor Nareen Lyngskor [Chillibreeze]" userId="afc49c03-9956-454b-b8f5-442afa158c47" providerId="ADAL" clId="{749D93D4-7A22-484C-8866-34D979592CF1}" dt="2020-07-13T11:44:49.921" v="2185" actId="21"/>
          <ac:cxnSpMkLst>
            <pc:docMk/>
            <pc:sldMk cId="4212962300" sldId="1917"/>
            <ac:cxnSpMk id="29" creationId="{B8AD29B0-B027-4BF9-899F-0DAC709ADCAE}"/>
          </ac:cxnSpMkLst>
        </pc:cxnChg>
        <pc:cxnChg chg="mod topLvl">
          <ac:chgData name="Bariakor Nareen Lyngskor [Chillibreeze]" userId="afc49c03-9956-454b-b8f5-442afa158c47" providerId="ADAL" clId="{749D93D4-7A22-484C-8866-34D979592CF1}" dt="2020-07-13T11:44:49.921" v="2185" actId="21"/>
          <ac:cxnSpMkLst>
            <pc:docMk/>
            <pc:sldMk cId="4212962300" sldId="1917"/>
            <ac:cxnSpMk id="32" creationId="{DC66E0DC-DC4B-4376-B797-CBC4F1621DED}"/>
          </ac:cxnSpMkLst>
        </pc:cxnChg>
        <pc:cxnChg chg="mod">
          <ac:chgData name="Bariakor Nareen Lyngskor [Chillibreeze]" userId="afc49c03-9956-454b-b8f5-442afa158c47" providerId="ADAL" clId="{749D93D4-7A22-484C-8866-34D979592CF1}" dt="2020-07-13T11:44:50.271" v="2186"/>
          <ac:cxnSpMkLst>
            <pc:docMk/>
            <pc:sldMk cId="4212962300" sldId="1917"/>
            <ac:cxnSpMk id="40" creationId="{7F449F60-32B8-4EC5-AAA4-44CE0A0BB067}"/>
          </ac:cxnSpMkLst>
        </pc:cxnChg>
        <pc:cxnChg chg="mod">
          <ac:chgData name="Bariakor Nareen Lyngskor [Chillibreeze]" userId="afc49c03-9956-454b-b8f5-442afa158c47" providerId="ADAL" clId="{749D93D4-7A22-484C-8866-34D979592CF1}" dt="2020-07-13T11:44:50.271" v="2186"/>
          <ac:cxnSpMkLst>
            <pc:docMk/>
            <pc:sldMk cId="4212962300" sldId="1917"/>
            <ac:cxnSpMk id="41" creationId="{93834FDC-4785-4EFB-B618-438EE41F825D}"/>
          </ac:cxnSpMkLst>
        </pc:cxnChg>
      </pc:sldChg>
      <pc:sldChg chg="addSp delSp modSp mod">
        <pc:chgData name="Bariakor Nareen Lyngskor [Chillibreeze]" userId="afc49c03-9956-454b-b8f5-442afa158c47" providerId="ADAL" clId="{749D93D4-7A22-484C-8866-34D979592CF1}" dt="2020-07-13T11:44:21.431" v="2178"/>
        <pc:sldMkLst>
          <pc:docMk/>
          <pc:sldMk cId="4294314046" sldId="1918"/>
        </pc:sldMkLst>
        <pc:spChg chg="ord">
          <ac:chgData name="Bariakor Nareen Lyngskor [Chillibreeze]" userId="afc49c03-9956-454b-b8f5-442afa158c47" providerId="ADAL" clId="{749D93D4-7A22-484C-8866-34D979592CF1}" dt="2020-07-13T11:44:11.551" v="2168" actId="167"/>
          <ac:spMkLst>
            <pc:docMk/>
            <pc:sldMk cId="4294314046" sldId="1918"/>
            <ac:spMk id="2" creationId="{00000000-0000-0000-0000-000000000000}"/>
          </ac:spMkLst>
        </pc:spChg>
        <pc:spChg chg="mod">
          <ac:chgData name="Bariakor Nareen Lyngskor [Chillibreeze]" userId="afc49c03-9956-454b-b8f5-442afa158c47" providerId="ADAL" clId="{749D93D4-7A22-484C-8866-34D979592CF1}" dt="2020-07-13T11:43:42.470" v="2160"/>
          <ac:spMkLst>
            <pc:docMk/>
            <pc:sldMk cId="4294314046" sldId="1918"/>
            <ac:spMk id="7" creationId="{CFD9963C-54B9-489C-9713-EC407601DDFD}"/>
          </ac:spMkLst>
        </pc:spChg>
        <pc:spChg chg="mod">
          <ac:chgData name="Bariakor Nareen Lyngskor [Chillibreeze]" userId="afc49c03-9956-454b-b8f5-442afa158c47" providerId="ADAL" clId="{749D93D4-7A22-484C-8866-34D979592CF1}" dt="2020-07-13T11:43:42.470" v="2160"/>
          <ac:spMkLst>
            <pc:docMk/>
            <pc:sldMk cId="4294314046" sldId="1918"/>
            <ac:spMk id="8" creationId="{3038EED1-78CB-4B21-AF92-6D5C26A36CBA}"/>
          </ac:spMkLst>
        </pc:spChg>
        <pc:spChg chg="mod">
          <ac:chgData name="Bariakor Nareen Lyngskor [Chillibreeze]" userId="afc49c03-9956-454b-b8f5-442afa158c47" providerId="ADAL" clId="{749D93D4-7A22-484C-8866-34D979592CF1}" dt="2020-07-13T11:43:38.167" v="2140"/>
          <ac:spMkLst>
            <pc:docMk/>
            <pc:sldMk cId="4294314046" sldId="1918"/>
            <ac:spMk id="10" creationId="{2F73E20B-8E63-4874-91E4-44F2099D3919}"/>
          </ac:spMkLst>
        </pc:spChg>
        <pc:spChg chg="mod">
          <ac:chgData name="Bariakor Nareen Lyngskor [Chillibreeze]" userId="afc49c03-9956-454b-b8f5-442afa158c47" providerId="ADAL" clId="{749D93D4-7A22-484C-8866-34D979592CF1}" dt="2020-07-13T11:43:38.167" v="2140"/>
          <ac:spMkLst>
            <pc:docMk/>
            <pc:sldMk cId="4294314046" sldId="1918"/>
            <ac:spMk id="11" creationId="{5DA01AAE-1FFC-4486-976E-A4E588FEB0E1}"/>
          </ac:spMkLst>
        </pc:spChg>
        <pc:spChg chg="del">
          <ac:chgData name="Bariakor Nareen Lyngskor [Chillibreeze]" userId="afc49c03-9956-454b-b8f5-442afa158c47" providerId="ADAL" clId="{749D93D4-7A22-484C-8866-34D979592CF1}" dt="2020-07-13T11:44:15.776" v="2171" actId="21"/>
          <ac:spMkLst>
            <pc:docMk/>
            <pc:sldMk cId="4294314046" sldId="1918"/>
            <ac:spMk id="13" creationId="{5D2839BF-C347-4F59-9F22-CBA87CF5E7F0}"/>
          </ac:spMkLst>
        </pc:spChg>
        <pc:spChg chg="del mod">
          <ac:chgData name="Bariakor Nareen Lyngskor [Chillibreeze]" userId="afc49c03-9956-454b-b8f5-442afa158c47" providerId="ADAL" clId="{749D93D4-7A22-484C-8866-34D979592CF1}" dt="2020-07-13T11:44:21.156" v="2177" actId="21"/>
          <ac:spMkLst>
            <pc:docMk/>
            <pc:sldMk cId="4294314046" sldId="1918"/>
            <ac:spMk id="14" creationId="{41FE6AD2-F04C-4AF4-9DDA-D2CA9830761E}"/>
          </ac:spMkLst>
        </pc:spChg>
        <pc:spChg chg="add mod">
          <ac:chgData name="Bariakor Nareen Lyngskor [Chillibreeze]" userId="afc49c03-9956-454b-b8f5-442afa158c47" providerId="ADAL" clId="{749D93D4-7A22-484C-8866-34D979592CF1}" dt="2020-07-13T11:44:16.101" v="2172"/>
          <ac:spMkLst>
            <pc:docMk/>
            <pc:sldMk cId="4294314046" sldId="1918"/>
            <ac:spMk id="23" creationId="{352C0BFB-326B-4E08-ADE4-50A17D051535}"/>
          </ac:spMkLst>
        </pc:spChg>
        <pc:spChg chg="add mod">
          <ac:chgData name="Bariakor Nareen Lyngskor [Chillibreeze]" userId="afc49c03-9956-454b-b8f5-442afa158c47" providerId="ADAL" clId="{749D93D4-7A22-484C-8866-34D979592CF1}" dt="2020-07-13T11:44:21.431" v="2178"/>
          <ac:spMkLst>
            <pc:docMk/>
            <pc:sldMk cId="4294314046" sldId="1918"/>
            <ac:spMk id="26" creationId="{6C33636B-6FA9-4E32-9A8C-ED913729FB18}"/>
          </ac:spMkLst>
        </pc:spChg>
        <pc:grpChg chg="add del mod">
          <ac:chgData name="Bariakor Nareen Lyngskor [Chillibreeze]" userId="afc49c03-9956-454b-b8f5-442afa158c47" providerId="ADAL" clId="{749D93D4-7A22-484C-8866-34D979592CF1}" dt="2020-07-13T11:43:46.862" v="2162" actId="478"/>
          <ac:grpSpMkLst>
            <pc:docMk/>
            <pc:sldMk cId="4294314046" sldId="1918"/>
            <ac:grpSpMk id="3" creationId="{27E5D85E-41E1-4C5E-B3FD-AA2151C56679}"/>
          </ac:grpSpMkLst>
        </pc:grpChg>
        <pc:grpChg chg="add del mod">
          <ac:chgData name="Bariakor Nareen Lyngskor [Chillibreeze]" userId="afc49c03-9956-454b-b8f5-442afa158c47" providerId="ADAL" clId="{749D93D4-7A22-484C-8866-34D979592CF1}" dt="2020-07-13T05:08:06.685" v="94" actId="165"/>
          <ac:grpSpMkLst>
            <pc:docMk/>
            <pc:sldMk cId="4294314046" sldId="1918"/>
            <ac:grpSpMk id="3" creationId="{45B88246-201D-4028-81E2-07C81D0B8CA6}"/>
          </ac:grpSpMkLst>
        </pc:grpChg>
        <pc:grpChg chg="add del mod">
          <ac:chgData name="Bariakor Nareen Lyngskor [Chillibreeze]" userId="afc49c03-9956-454b-b8f5-442afa158c47" providerId="ADAL" clId="{749D93D4-7A22-484C-8866-34D979592CF1}" dt="2020-07-13T05:08:06.685" v="94" actId="165"/>
          <ac:grpSpMkLst>
            <pc:docMk/>
            <pc:sldMk cId="4294314046" sldId="1918"/>
            <ac:grpSpMk id="4" creationId="{24684CBB-F86A-4B16-A173-5FE60BFC86DA}"/>
          </ac:grpSpMkLst>
        </pc:grpChg>
        <pc:grpChg chg="add del mod">
          <ac:chgData name="Bariakor Nareen Lyngskor [Chillibreeze]" userId="afc49c03-9956-454b-b8f5-442afa158c47" providerId="ADAL" clId="{749D93D4-7A22-484C-8866-34D979592CF1}" dt="2020-07-13T11:43:44.734" v="2161" actId="478"/>
          <ac:grpSpMkLst>
            <pc:docMk/>
            <pc:sldMk cId="4294314046" sldId="1918"/>
            <ac:grpSpMk id="4" creationId="{9CD81EDA-09D3-4706-A928-C9912DD9E1B4}"/>
          </ac:grpSpMkLst>
        </pc:grpChg>
        <pc:grpChg chg="mod topLvl">
          <ac:chgData name="Bariakor Nareen Lyngskor [Chillibreeze]" userId="afc49c03-9956-454b-b8f5-442afa158c47" providerId="ADAL" clId="{749D93D4-7A22-484C-8866-34D979592CF1}" dt="2020-07-13T11:43:42.470" v="2160"/>
          <ac:grpSpMkLst>
            <pc:docMk/>
            <pc:sldMk cId="4294314046" sldId="1918"/>
            <ac:grpSpMk id="6" creationId="{18B6982F-A7FD-443C-927A-ADB242528FFE}"/>
          </ac:grpSpMkLst>
        </pc:grpChg>
        <pc:grpChg chg="mod topLvl">
          <ac:chgData name="Bariakor Nareen Lyngskor [Chillibreeze]" userId="afc49c03-9956-454b-b8f5-442afa158c47" providerId="ADAL" clId="{749D93D4-7A22-484C-8866-34D979592CF1}" dt="2020-07-13T11:43:38.167" v="2140"/>
          <ac:grpSpMkLst>
            <pc:docMk/>
            <pc:sldMk cId="4294314046" sldId="1918"/>
            <ac:grpSpMk id="9" creationId="{5FD5C2CE-D1CE-41BF-A8DD-BA02B2EA2A38}"/>
          </ac:grpSpMkLst>
        </pc:grpChg>
        <pc:picChg chg="del mod">
          <ac:chgData name="Bariakor Nareen Lyngskor [Chillibreeze]" userId="afc49c03-9956-454b-b8f5-442afa158c47" providerId="ADAL" clId="{749D93D4-7A22-484C-8866-34D979592CF1}" dt="2020-07-13T11:44:13.100" v="2169" actId="21"/>
          <ac:picMkLst>
            <pc:docMk/>
            <pc:sldMk cId="4294314046" sldId="1918"/>
            <ac:picMk id="5" creationId="{CA112E1B-0057-4B5A-BE4B-9E7C87648D36}"/>
          </ac:picMkLst>
        </pc:picChg>
        <pc:picChg chg="add del mod">
          <ac:chgData name="Bariakor Nareen Lyngskor [Chillibreeze]" userId="afc49c03-9956-454b-b8f5-442afa158c47" providerId="ADAL" clId="{749D93D4-7A22-484C-8866-34D979592CF1}" dt="2020-07-13T11:43:04.732" v="2116" actId="478"/>
          <ac:picMkLst>
            <pc:docMk/>
            <pc:sldMk cId="4294314046" sldId="1918"/>
            <ac:picMk id="15" creationId="{03B1C823-3C2B-43B6-8397-E499C39AE16C}"/>
          </ac:picMkLst>
        </pc:picChg>
        <pc:picChg chg="mod topLvl">
          <ac:chgData name="Bariakor Nareen Lyngskor [Chillibreeze]" userId="afc49c03-9956-454b-b8f5-442afa158c47" providerId="ADAL" clId="{749D93D4-7A22-484C-8866-34D979592CF1}" dt="2020-07-13T11:43:42.470" v="2160"/>
          <ac:picMkLst>
            <pc:docMk/>
            <pc:sldMk cId="4294314046" sldId="1918"/>
            <ac:picMk id="16" creationId="{31D77639-39A1-49AD-8018-81011FFDB80F}"/>
          </ac:picMkLst>
        </pc:picChg>
        <pc:picChg chg="mod topLvl">
          <ac:chgData name="Bariakor Nareen Lyngskor [Chillibreeze]" userId="afc49c03-9956-454b-b8f5-442afa158c47" providerId="ADAL" clId="{749D93D4-7A22-484C-8866-34D979592CF1}" dt="2020-07-13T11:43:38.167" v="2140"/>
          <ac:picMkLst>
            <pc:docMk/>
            <pc:sldMk cId="4294314046" sldId="1918"/>
            <ac:picMk id="17" creationId="{200C288F-6CB6-4B63-BD4D-832640460295}"/>
          </ac:picMkLst>
        </pc:picChg>
        <pc:picChg chg="add del mod">
          <ac:chgData name="Bariakor Nareen Lyngskor [Chillibreeze]" userId="afc49c03-9956-454b-b8f5-442afa158c47" providerId="ADAL" clId="{749D93D4-7A22-484C-8866-34D979592CF1}" dt="2020-07-13T11:43:04.732" v="2116" actId="478"/>
          <ac:picMkLst>
            <pc:docMk/>
            <pc:sldMk cId="4294314046" sldId="1918"/>
            <ac:picMk id="18" creationId="{D357DCE5-5EC1-4A9F-9AF1-F93DE545EF7E}"/>
          </ac:picMkLst>
        </pc:picChg>
        <pc:picChg chg="add del mod">
          <ac:chgData name="Bariakor Nareen Lyngskor [Chillibreeze]" userId="afc49c03-9956-454b-b8f5-442afa158c47" providerId="ADAL" clId="{749D93D4-7A22-484C-8866-34D979592CF1}" dt="2020-07-13T11:44:05.489" v="2167" actId="478"/>
          <ac:picMkLst>
            <pc:docMk/>
            <pc:sldMk cId="4294314046" sldId="1918"/>
            <ac:picMk id="19" creationId="{3FA021E5-60E3-48C9-8D61-EC1E03880CAA}"/>
          </ac:picMkLst>
        </pc:picChg>
        <pc:picChg chg="add del mod">
          <ac:chgData name="Bariakor Nareen Lyngskor [Chillibreeze]" userId="afc49c03-9956-454b-b8f5-442afa158c47" providerId="ADAL" clId="{749D93D4-7A22-484C-8866-34D979592CF1}" dt="2020-07-13T11:44:05.489" v="2167" actId="478"/>
          <ac:picMkLst>
            <pc:docMk/>
            <pc:sldMk cId="4294314046" sldId="1918"/>
            <ac:picMk id="20" creationId="{F83A97FB-11E4-4DEC-BD09-858EF0870292}"/>
          </ac:picMkLst>
        </pc:picChg>
        <pc:picChg chg="del mod">
          <ac:chgData name="Bariakor Nareen Lyngskor [Chillibreeze]" userId="afc49c03-9956-454b-b8f5-442afa158c47" providerId="ADAL" clId="{749D93D4-7A22-484C-8866-34D979592CF1}" dt="2020-07-13T11:44:18.916" v="2175" actId="21"/>
          <ac:picMkLst>
            <pc:docMk/>
            <pc:sldMk cId="4294314046" sldId="1918"/>
            <ac:picMk id="21" creationId="{EFF12F7D-F154-4D12-A9E6-53BBD3B6D8AA}"/>
          </ac:picMkLst>
        </pc:picChg>
        <pc:picChg chg="add mod">
          <ac:chgData name="Bariakor Nareen Lyngskor [Chillibreeze]" userId="afc49c03-9956-454b-b8f5-442afa158c47" providerId="ADAL" clId="{749D93D4-7A22-484C-8866-34D979592CF1}" dt="2020-07-13T11:44:13.571" v="2170"/>
          <ac:picMkLst>
            <pc:docMk/>
            <pc:sldMk cId="4294314046" sldId="1918"/>
            <ac:picMk id="22" creationId="{445E4801-7FC2-41C9-993E-6390CBB3D765}"/>
          </ac:picMkLst>
        </pc:picChg>
        <pc:picChg chg="add mod">
          <ac:chgData name="Bariakor Nareen Lyngskor [Chillibreeze]" userId="afc49c03-9956-454b-b8f5-442afa158c47" providerId="ADAL" clId="{749D93D4-7A22-484C-8866-34D979592CF1}" dt="2020-07-13T11:44:19.217" v="2176"/>
          <ac:picMkLst>
            <pc:docMk/>
            <pc:sldMk cId="4294314046" sldId="1918"/>
            <ac:picMk id="25" creationId="{175F99C8-269C-4ABD-82D9-25B9D32ECC51}"/>
          </ac:picMkLst>
        </pc:picChg>
        <pc:cxnChg chg="del">
          <ac:chgData name="Bariakor Nareen Lyngskor [Chillibreeze]" userId="afc49c03-9956-454b-b8f5-442afa158c47" providerId="ADAL" clId="{749D93D4-7A22-484C-8866-34D979592CF1}" dt="2020-07-13T11:44:17.376" v="2173" actId="21"/>
          <ac:cxnSpMkLst>
            <pc:docMk/>
            <pc:sldMk cId="4294314046" sldId="1918"/>
            <ac:cxnSpMk id="12" creationId="{5D6A5FDE-9F4E-4995-90ED-89502200AFA5}"/>
          </ac:cxnSpMkLst>
        </pc:cxnChg>
        <pc:cxnChg chg="add mod">
          <ac:chgData name="Bariakor Nareen Lyngskor [Chillibreeze]" userId="afc49c03-9956-454b-b8f5-442afa158c47" providerId="ADAL" clId="{749D93D4-7A22-484C-8866-34D979592CF1}" dt="2020-07-13T11:44:17.701" v="2174"/>
          <ac:cxnSpMkLst>
            <pc:docMk/>
            <pc:sldMk cId="4294314046" sldId="1918"/>
            <ac:cxnSpMk id="24" creationId="{EEF01ADD-2D90-4A15-9B35-9F51262C3C51}"/>
          </ac:cxnSpMkLst>
        </pc:cxnChg>
      </pc:sldChg>
      <pc:sldChg chg="addSp delSp modSp mod">
        <pc:chgData name="Bariakor Nareen Lyngskor [Chillibreeze]" userId="afc49c03-9956-454b-b8f5-442afa158c47" providerId="ADAL" clId="{749D93D4-7A22-484C-8866-34D979592CF1}" dt="2020-07-13T11:42:40.181" v="2114"/>
        <pc:sldMkLst>
          <pc:docMk/>
          <pc:sldMk cId="2908550933" sldId="1921"/>
        </pc:sldMkLst>
        <pc:spChg chg="ord">
          <ac:chgData name="Bariakor Nareen Lyngskor [Chillibreeze]" userId="afc49c03-9956-454b-b8f5-442afa158c47" providerId="ADAL" clId="{749D93D4-7A22-484C-8866-34D979592CF1}" dt="2020-07-13T11:42:29.503" v="2104" actId="167"/>
          <ac:spMkLst>
            <pc:docMk/>
            <pc:sldMk cId="2908550933" sldId="1921"/>
            <ac:spMk id="2" creationId="{5F8C406A-AF65-4E14-8531-F8709016331F}"/>
          </ac:spMkLst>
        </pc:spChg>
        <pc:spChg chg="mod topLvl">
          <ac:chgData name="Bariakor Nareen Lyngskor [Chillibreeze]" userId="afc49c03-9956-454b-b8f5-442afa158c47" providerId="ADAL" clId="{749D93D4-7A22-484C-8866-34D979592CF1}" dt="2020-07-13T11:41:59.029" v="2096"/>
          <ac:spMkLst>
            <pc:docMk/>
            <pc:sldMk cId="2908550933" sldId="1921"/>
            <ac:spMk id="7" creationId="{05156C3D-8138-4D1D-877D-1F42D0756089}"/>
          </ac:spMkLst>
        </pc:spChg>
        <pc:spChg chg="mod topLvl">
          <ac:chgData name="Bariakor Nareen Lyngskor [Chillibreeze]" userId="afc49c03-9956-454b-b8f5-442afa158c47" providerId="ADAL" clId="{749D93D4-7A22-484C-8866-34D979592CF1}" dt="2020-07-13T11:41:59.029" v="2096"/>
          <ac:spMkLst>
            <pc:docMk/>
            <pc:sldMk cId="2908550933" sldId="1921"/>
            <ac:spMk id="8" creationId="{D0CDEB4B-FADC-474D-B1E9-C2F03EE63266}"/>
          </ac:spMkLst>
        </pc:spChg>
        <pc:spChg chg="mod topLvl">
          <ac:chgData name="Bariakor Nareen Lyngskor [Chillibreeze]" userId="afc49c03-9956-454b-b8f5-442afa158c47" providerId="ADAL" clId="{749D93D4-7A22-484C-8866-34D979592CF1}" dt="2020-07-13T11:41:55.846" v="2078"/>
          <ac:spMkLst>
            <pc:docMk/>
            <pc:sldMk cId="2908550933" sldId="1921"/>
            <ac:spMk id="10" creationId="{E45544AF-4284-46BD-94B1-AE0A1D7693AA}"/>
          </ac:spMkLst>
        </pc:spChg>
        <pc:spChg chg="mod topLvl">
          <ac:chgData name="Bariakor Nareen Lyngskor [Chillibreeze]" userId="afc49c03-9956-454b-b8f5-442afa158c47" providerId="ADAL" clId="{749D93D4-7A22-484C-8866-34D979592CF1}" dt="2020-07-13T11:41:55.846" v="2078"/>
          <ac:spMkLst>
            <pc:docMk/>
            <pc:sldMk cId="2908550933" sldId="1921"/>
            <ac:spMk id="11" creationId="{EAAC6A66-146A-40BF-9947-74697C82385B}"/>
          </ac:spMkLst>
        </pc:spChg>
        <pc:spChg chg="del">
          <ac:chgData name="Bariakor Nareen Lyngskor [Chillibreeze]" userId="afc49c03-9956-454b-b8f5-442afa158c47" providerId="ADAL" clId="{749D93D4-7A22-484C-8866-34D979592CF1}" dt="2020-07-13T11:42:33.555" v="2107" actId="21"/>
          <ac:spMkLst>
            <pc:docMk/>
            <pc:sldMk cId="2908550933" sldId="1921"/>
            <ac:spMk id="18" creationId="{ABF9E31E-80B8-42F6-8A3D-94F9E47E1CEF}"/>
          </ac:spMkLst>
        </pc:spChg>
        <pc:spChg chg="del">
          <ac:chgData name="Bariakor Nareen Lyngskor [Chillibreeze]" userId="afc49c03-9956-454b-b8f5-442afa158c47" providerId="ADAL" clId="{749D93D4-7A22-484C-8866-34D979592CF1}" dt="2020-07-13T11:42:39.841" v="2113" actId="21"/>
          <ac:spMkLst>
            <pc:docMk/>
            <pc:sldMk cId="2908550933" sldId="1921"/>
            <ac:spMk id="20" creationId="{0E25A4F0-90B2-4AA6-952A-E920BE427686}"/>
          </ac:spMkLst>
        </pc:spChg>
        <pc:spChg chg="add mod">
          <ac:chgData name="Bariakor Nareen Lyngskor [Chillibreeze]" userId="afc49c03-9956-454b-b8f5-442afa158c47" providerId="ADAL" clId="{749D93D4-7A22-484C-8866-34D979592CF1}" dt="2020-07-13T11:42:34.076" v="2108"/>
          <ac:spMkLst>
            <pc:docMk/>
            <pc:sldMk cId="2908550933" sldId="1921"/>
            <ac:spMk id="23" creationId="{E81BCD7F-4C21-4896-B650-89843A80E6C1}"/>
          </ac:spMkLst>
        </pc:spChg>
        <pc:spChg chg="add mod">
          <ac:chgData name="Bariakor Nareen Lyngskor [Chillibreeze]" userId="afc49c03-9956-454b-b8f5-442afa158c47" providerId="ADAL" clId="{749D93D4-7A22-484C-8866-34D979592CF1}" dt="2020-07-13T11:42:40.181" v="2114"/>
          <ac:spMkLst>
            <pc:docMk/>
            <pc:sldMk cId="2908550933" sldId="1921"/>
            <ac:spMk id="26" creationId="{21E52167-577D-4E45-A2D9-857417E486CF}"/>
          </ac:spMkLst>
        </pc:spChg>
        <pc:grpChg chg="add del mod">
          <ac:chgData name="Bariakor Nareen Lyngskor [Chillibreeze]" userId="afc49c03-9956-454b-b8f5-442afa158c47" providerId="ADAL" clId="{749D93D4-7A22-484C-8866-34D979592CF1}" dt="2020-07-13T11:41:40.707" v="2058" actId="165"/>
          <ac:grpSpMkLst>
            <pc:docMk/>
            <pc:sldMk cId="2908550933" sldId="1921"/>
            <ac:grpSpMk id="3" creationId="{C334CA05-A1B6-4C5F-9EC8-345662FA539A}"/>
          </ac:grpSpMkLst>
        </pc:grpChg>
        <pc:grpChg chg="add del mod">
          <ac:chgData name="Bariakor Nareen Lyngskor [Chillibreeze]" userId="afc49c03-9956-454b-b8f5-442afa158c47" providerId="ADAL" clId="{749D93D4-7A22-484C-8866-34D979592CF1}" dt="2020-07-13T11:41:32.448" v="2055" actId="165"/>
          <ac:grpSpMkLst>
            <pc:docMk/>
            <pc:sldMk cId="2908550933" sldId="1921"/>
            <ac:grpSpMk id="4" creationId="{858537BF-450C-47BB-8B70-F8862651166A}"/>
          </ac:grpSpMkLst>
        </pc:grpChg>
        <pc:grpChg chg="add del mod">
          <ac:chgData name="Bariakor Nareen Lyngskor [Chillibreeze]" userId="afc49c03-9956-454b-b8f5-442afa158c47" providerId="ADAL" clId="{749D93D4-7A22-484C-8866-34D979592CF1}" dt="2020-07-13T11:42:01.162" v="2097" actId="478"/>
          <ac:grpSpMkLst>
            <pc:docMk/>
            <pc:sldMk cId="2908550933" sldId="1921"/>
            <ac:grpSpMk id="5" creationId="{242A328B-60A2-4F39-B161-667142065D49}"/>
          </ac:grpSpMkLst>
        </pc:grpChg>
        <pc:grpChg chg="del mod topLvl">
          <ac:chgData name="Bariakor Nareen Lyngskor [Chillibreeze]" userId="afc49c03-9956-454b-b8f5-442afa158c47" providerId="ADAL" clId="{749D93D4-7A22-484C-8866-34D979592CF1}" dt="2020-07-13T11:41:41.092" v="2059" actId="165"/>
          <ac:grpSpMkLst>
            <pc:docMk/>
            <pc:sldMk cId="2908550933" sldId="1921"/>
            <ac:grpSpMk id="6" creationId="{19D57585-249B-4F34-9FF4-485D30BDE0F4}"/>
          </ac:grpSpMkLst>
        </pc:grpChg>
        <pc:grpChg chg="del mod topLvl">
          <ac:chgData name="Bariakor Nareen Lyngskor [Chillibreeze]" userId="afc49c03-9956-454b-b8f5-442afa158c47" providerId="ADAL" clId="{749D93D4-7A22-484C-8866-34D979592CF1}" dt="2020-07-13T11:41:33.391" v="2056" actId="165"/>
          <ac:grpSpMkLst>
            <pc:docMk/>
            <pc:sldMk cId="2908550933" sldId="1921"/>
            <ac:grpSpMk id="9" creationId="{99F9E9C5-4DE3-4DCE-898D-4C45A54A0449}"/>
          </ac:grpSpMkLst>
        </pc:grpChg>
        <pc:grpChg chg="add del mod">
          <ac:chgData name="Bariakor Nareen Lyngskor [Chillibreeze]" userId="afc49c03-9956-454b-b8f5-442afa158c47" providerId="ADAL" clId="{749D93D4-7A22-484C-8866-34D979592CF1}" dt="2020-07-13T11:42:03.222" v="2098" actId="478"/>
          <ac:grpSpMkLst>
            <pc:docMk/>
            <pc:sldMk cId="2908550933" sldId="1921"/>
            <ac:grpSpMk id="12" creationId="{E9391387-52E6-4595-A2AE-1383A5671219}"/>
          </ac:grpSpMkLst>
        </pc:grpChg>
        <pc:picChg chg="mod topLvl">
          <ac:chgData name="Bariakor Nareen Lyngskor [Chillibreeze]" userId="afc49c03-9956-454b-b8f5-442afa158c47" providerId="ADAL" clId="{749D93D4-7A22-484C-8866-34D979592CF1}" dt="2020-07-13T11:41:59.029" v="2096"/>
          <ac:picMkLst>
            <pc:docMk/>
            <pc:sldMk cId="2908550933" sldId="1921"/>
            <ac:picMk id="13" creationId="{A6C54B6D-9992-4515-AD80-49D15BEF3029}"/>
          </ac:picMkLst>
        </pc:picChg>
        <pc:picChg chg="mod topLvl">
          <ac:chgData name="Bariakor Nareen Lyngskor [Chillibreeze]" userId="afc49c03-9956-454b-b8f5-442afa158c47" providerId="ADAL" clId="{749D93D4-7A22-484C-8866-34D979592CF1}" dt="2020-07-13T11:41:55.846" v="2078"/>
          <ac:picMkLst>
            <pc:docMk/>
            <pc:sldMk cId="2908550933" sldId="1921"/>
            <ac:picMk id="14" creationId="{FC9A4803-0E80-4618-83A2-B38A26D72332}"/>
          </ac:picMkLst>
        </pc:picChg>
        <pc:picChg chg="add del mod">
          <ac:chgData name="Bariakor Nareen Lyngskor [Chillibreeze]" userId="afc49c03-9956-454b-b8f5-442afa158c47" providerId="ADAL" clId="{749D93D4-7A22-484C-8866-34D979592CF1}" dt="2020-07-13T11:42:18.712" v="2103" actId="478"/>
          <ac:picMkLst>
            <pc:docMk/>
            <pc:sldMk cId="2908550933" sldId="1921"/>
            <ac:picMk id="15" creationId="{D12A31D2-BCA6-4D15-A184-20259A9AD7E2}"/>
          </ac:picMkLst>
        </pc:picChg>
        <pc:picChg chg="add del mod">
          <ac:chgData name="Bariakor Nareen Lyngskor [Chillibreeze]" userId="afc49c03-9956-454b-b8f5-442afa158c47" providerId="ADAL" clId="{749D93D4-7A22-484C-8866-34D979592CF1}" dt="2020-07-13T11:42:18.712" v="2103" actId="478"/>
          <ac:picMkLst>
            <pc:docMk/>
            <pc:sldMk cId="2908550933" sldId="1921"/>
            <ac:picMk id="17" creationId="{E500B1A2-BB8D-4733-A997-45F4A8B0B09E}"/>
          </ac:picMkLst>
        </pc:picChg>
        <pc:picChg chg="del mod">
          <ac:chgData name="Bariakor Nareen Lyngskor [Chillibreeze]" userId="afc49c03-9956-454b-b8f5-442afa158c47" providerId="ADAL" clId="{749D93D4-7A22-484C-8866-34D979592CF1}" dt="2020-07-13T11:42:31.065" v="2105" actId="21"/>
          <ac:picMkLst>
            <pc:docMk/>
            <pc:sldMk cId="2908550933" sldId="1921"/>
            <ac:picMk id="19" creationId="{0060C120-5095-41BE-A5B4-8F3EE9E64E08}"/>
          </ac:picMkLst>
        </pc:picChg>
        <pc:picChg chg="del mod">
          <ac:chgData name="Bariakor Nareen Lyngskor [Chillibreeze]" userId="afc49c03-9956-454b-b8f5-442afa158c47" providerId="ADAL" clId="{749D93D4-7A22-484C-8866-34D979592CF1}" dt="2020-07-13T11:42:37.321" v="2111" actId="21"/>
          <ac:picMkLst>
            <pc:docMk/>
            <pc:sldMk cId="2908550933" sldId="1921"/>
            <ac:picMk id="21" creationId="{51B9A5C4-7140-4E6A-AA72-BD0FF342576D}"/>
          </ac:picMkLst>
        </pc:picChg>
        <pc:picChg chg="add mod">
          <ac:chgData name="Bariakor Nareen Lyngskor [Chillibreeze]" userId="afc49c03-9956-454b-b8f5-442afa158c47" providerId="ADAL" clId="{749D93D4-7A22-484C-8866-34D979592CF1}" dt="2020-07-13T11:42:31.722" v="2106"/>
          <ac:picMkLst>
            <pc:docMk/>
            <pc:sldMk cId="2908550933" sldId="1921"/>
            <ac:picMk id="22" creationId="{A8110CC7-6335-4312-9DB2-A20DCCCF57E9}"/>
          </ac:picMkLst>
        </pc:picChg>
        <pc:picChg chg="add mod">
          <ac:chgData name="Bariakor Nareen Lyngskor [Chillibreeze]" userId="afc49c03-9956-454b-b8f5-442afa158c47" providerId="ADAL" clId="{749D93D4-7A22-484C-8866-34D979592CF1}" dt="2020-07-13T11:42:37.676" v="2112"/>
          <ac:picMkLst>
            <pc:docMk/>
            <pc:sldMk cId="2908550933" sldId="1921"/>
            <ac:picMk id="25" creationId="{6BCE2C16-F633-48DD-B58B-C1B6923772A4}"/>
          </ac:picMkLst>
        </pc:picChg>
        <pc:cxnChg chg="del">
          <ac:chgData name="Bariakor Nareen Lyngskor [Chillibreeze]" userId="afc49c03-9956-454b-b8f5-442afa158c47" providerId="ADAL" clId="{749D93D4-7A22-484C-8866-34D979592CF1}" dt="2020-07-13T11:42:35.411" v="2109" actId="21"/>
          <ac:cxnSpMkLst>
            <pc:docMk/>
            <pc:sldMk cId="2908550933" sldId="1921"/>
            <ac:cxnSpMk id="16" creationId="{78193194-E9F8-400F-A8DC-3F69866B2053}"/>
          </ac:cxnSpMkLst>
        </pc:cxnChg>
        <pc:cxnChg chg="add mod">
          <ac:chgData name="Bariakor Nareen Lyngskor [Chillibreeze]" userId="afc49c03-9956-454b-b8f5-442afa158c47" providerId="ADAL" clId="{749D93D4-7A22-484C-8866-34D979592CF1}" dt="2020-07-13T11:42:35.762" v="2110"/>
          <ac:cxnSpMkLst>
            <pc:docMk/>
            <pc:sldMk cId="2908550933" sldId="1921"/>
            <ac:cxnSpMk id="24" creationId="{2AE98274-9010-4C57-9F0B-62B5EEF28E07}"/>
          </ac:cxnSpMkLst>
        </pc:cxnChg>
      </pc:sldChg>
      <pc:sldChg chg="addSp delSp modSp mod">
        <pc:chgData name="Bariakor Nareen Lyngskor [Chillibreeze]" userId="afc49c03-9956-454b-b8f5-442afa158c47" providerId="ADAL" clId="{749D93D4-7A22-484C-8866-34D979592CF1}" dt="2020-07-13T11:41:05.604" v="2050" actId="962"/>
        <pc:sldMkLst>
          <pc:docMk/>
          <pc:sldMk cId="3884256370" sldId="1922"/>
        </pc:sldMkLst>
        <pc:spChg chg="ord">
          <ac:chgData name="Bariakor Nareen Lyngskor [Chillibreeze]" userId="afc49c03-9956-454b-b8f5-442afa158c47" providerId="ADAL" clId="{749D93D4-7A22-484C-8866-34D979592CF1}" dt="2020-07-13T11:40:48.151" v="2045" actId="167"/>
          <ac:spMkLst>
            <pc:docMk/>
            <pc:sldMk cId="3884256370" sldId="1922"/>
            <ac:spMk id="2" creationId="{00000000-0000-0000-0000-000000000000}"/>
          </ac:spMkLst>
        </pc:spChg>
        <pc:spChg chg="mod">
          <ac:chgData name="Bariakor Nareen Lyngskor [Chillibreeze]" userId="afc49c03-9956-454b-b8f5-442afa158c47" providerId="ADAL" clId="{749D93D4-7A22-484C-8866-34D979592CF1}" dt="2020-07-13T11:40:26.802" v="2043" actId="165"/>
          <ac:spMkLst>
            <pc:docMk/>
            <pc:sldMk cId="3884256370" sldId="1922"/>
            <ac:spMk id="12" creationId="{C4EAFD32-351D-45A7-995A-370FF42DAA01}"/>
          </ac:spMkLst>
        </pc:spChg>
        <pc:spChg chg="mod">
          <ac:chgData name="Bariakor Nareen Lyngskor [Chillibreeze]" userId="afc49c03-9956-454b-b8f5-442afa158c47" providerId="ADAL" clId="{749D93D4-7A22-484C-8866-34D979592CF1}" dt="2020-07-13T11:40:26.802" v="2043" actId="165"/>
          <ac:spMkLst>
            <pc:docMk/>
            <pc:sldMk cId="3884256370" sldId="1922"/>
            <ac:spMk id="13" creationId="{CA61CE0F-C916-4125-87ED-7FA32EA8A33D}"/>
          </ac:spMkLst>
        </pc:spChg>
        <pc:spChg chg="mod">
          <ac:chgData name="Bariakor Nareen Lyngskor [Chillibreeze]" userId="afc49c03-9956-454b-b8f5-442afa158c47" providerId="ADAL" clId="{749D93D4-7A22-484C-8866-34D979592CF1}" dt="2020-07-13T11:40:26.802" v="2043" actId="165"/>
          <ac:spMkLst>
            <pc:docMk/>
            <pc:sldMk cId="3884256370" sldId="1922"/>
            <ac:spMk id="15" creationId="{927B7977-70C2-47A0-948F-0AF99533AF26}"/>
          </ac:spMkLst>
        </pc:spChg>
        <pc:spChg chg="mod">
          <ac:chgData name="Bariakor Nareen Lyngskor [Chillibreeze]" userId="afc49c03-9956-454b-b8f5-442afa158c47" providerId="ADAL" clId="{749D93D4-7A22-484C-8866-34D979592CF1}" dt="2020-07-13T11:40:26.802" v="2043" actId="165"/>
          <ac:spMkLst>
            <pc:docMk/>
            <pc:sldMk cId="3884256370" sldId="1922"/>
            <ac:spMk id="16" creationId="{E6EEE426-926E-452B-9108-B0268C2DFFBE}"/>
          </ac:spMkLst>
        </pc:spChg>
        <pc:spChg chg="mod">
          <ac:chgData name="Bariakor Nareen Lyngskor [Chillibreeze]" userId="afc49c03-9956-454b-b8f5-442afa158c47" providerId="ADAL" clId="{749D93D4-7A22-484C-8866-34D979592CF1}" dt="2020-07-13T11:40:26.802" v="2043" actId="165"/>
          <ac:spMkLst>
            <pc:docMk/>
            <pc:sldMk cId="3884256370" sldId="1922"/>
            <ac:spMk id="18" creationId="{3BFC798B-AB60-4CA1-933B-9393099FADA5}"/>
          </ac:spMkLst>
        </pc:spChg>
        <pc:spChg chg="mod">
          <ac:chgData name="Bariakor Nareen Lyngskor [Chillibreeze]" userId="afc49c03-9956-454b-b8f5-442afa158c47" providerId="ADAL" clId="{749D93D4-7A22-484C-8866-34D979592CF1}" dt="2020-07-13T11:40:26.802" v="2043" actId="165"/>
          <ac:spMkLst>
            <pc:docMk/>
            <pc:sldMk cId="3884256370" sldId="1922"/>
            <ac:spMk id="19" creationId="{6C78416D-0838-43BC-AB59-4B620D5D1FCC}"/>
          </ac:spMkLst>
        </pc:spChg>
        <pc:spChg chg="mod">
          <ac:chgData name="Bariakor Nareen Lyngskor [Chillibreeze]" userId="afc49c03-9956-454b-b8f5-442afa158c47" providerId="ADAL" clId="{749D93D4-7A22-484C-8866-34D979592CF1}" dt="2020-07-13T11:40:26.802" v="2043" actId="165"/>
          <ac:spMkLst>
            <pc:docMk/>
            <pc:sldMk cId="3884256370" sldId="1922"/>
            <ac:spMk id="20" creationId="{43A29408-22CE-4A55-81B1-98F272CE7FEF}"/>
          </ac:spMkLst>
        </pc:spChg>
        <pc:spChg chg="mod">
          <ac:chgData name="Bariakor Nareen Lyngskor [Chillibreeze]" userId="afc49c03-9956-454b-b8f5-442afa158c47" providerId="ADAL" clId="{749D93D4-7A22-484C-8866-34D979592CF1}" dt="2020-07-13T11:40:26.802" v="2043" actId="165"/>
          <ac:spMkLst>
            <pc:docMk/>
            <pc:sldMk cId="3884256370" sldId="1922"/>
            <ac:spMk id="21" creationId="{16DEE5B5-0667-4DD7-B571-D4406CF596DF}"/>
          </ac:spMkLst>
        </pc:spChg>
        <pc:spChg chg="add mod">
          <ac:chgData name="Bariakor Nareen Lyngskor [Chillibreeze]" userId="afc49c03-9956-454b-b8f5-442afa158c47" providerId="ADAL" clId="{749D93D4-7A22-484C-8866-34D979592CF1}" dt="2020-07-13T11:41:05.604" v="2050" actId="962"/>
          <ac:spMkLst>
            <pc:docMk/>
            <pc:sldMk cId="3884256370" sldId="1922"/>
            <ac:spMk id="25" creationId="{B58F0F64-C9A8-429C-91E4-C14804689731}"/>
          </ac:spMkLst>
        </pc:spChg>
        <pc:spChg chg="mod">
          <ac:chgData name="Bariakor Nareen Lyngskor [Chillibreeze]" userId="afc49c03-9956-454b-b8f5-442afa158c47" providerId="ADAL" clId="{749D93D4-7A22-484C-8866-34D979592CF1}" dt="2020-07-13T11:40:57.491" v="2049"/>
          <ac:spMkLst>
            <pc:docMk/>
            <pc:sldMk cId="3884256370" sldId="1922"/>
            <ac:spMk id="29" creationId="{DB0D1583-CBAE-4EC1-97D0-F7C6B206163E}"/>
          </ac:spMkLst>
        </pc:spChg>
        <pc:spChg chg="mod">
          <ac:chgData name="Bariakor Nareen Lyngskor [Chillibreeze]" userId="afc49c03-9956-454b-b8f5-442afa158c47" providerId="ADAL" clId="{749D93D4-7A22-484C-8866-34D979592CF1}" dt="2020-07-13T11:40:57.491" v="2049"/>
          <ac:spMkLst>
            <pc:docMk/>
            <pc:sldMk cId="3884256370" sldId="1922"/>
            <ac:spMk id="30" creationId="{55311C5A-11C8-4898-9FC2-5BDB58F5DB80}"/>
          </ac:spMkLst>
        </pc:spChg>
        <pc:spChg chg="mod">
          <ac:chgData name="Bariakor Nareen Lyngskor [Chillibreeze]" userId="afc49c03-9956-454b-b8f5-442afa158c47" providerId="ADAL" clId="{749D93D4-7A22-484C-8866-34D979592CF1}" dt="2020-07-13T11:40:57.491" v="2049"/>
          <ac:spMkLst>
            <pc:docMk/>
            <pc:sldMk cId="3884256370" sldId="1922"/>
            <ac:spMk id="31" creationId="{95AD0EC2-BD23-440D-B877-032B9721BF76}"/>
          </ac:spMkLst>
        </pc:spChg>
        <pc:spChg chg="mod">
          <ac:chgData name="Bariakor Nareen Lyngskor [Chillibreeze]" userId="afc49c03-9956-454b-b8f5-442afa158c47" providerId="ADAL" clId="{749D93D4-7A22-484C-8866-34D979592CF1}" dt="2020-07-13T11:40:57.491" v="2049"/>
          <ac:spMkLst>
            <pc:docMk/>
            <pc:sldMk cId="3884256370" sldId="1922"/>
            <ac:spMk id="32" creationId="{05979C85-6F7A-4ED4-8EBC-4296BF06B874}"/>
          </ac:spMkLst>
        </pc:spChg>
        <pc:spChg chg="mod">
          <ac:chgData name="Bariakor Nareen Lyngskor [Chillibreeze]" userId="afc49c03-9956-454b-b8f5-442afa158c47" providerId="ADAL" clId="{749D93D4-7A22-484C-8866-34D979592CF1}" dt="2020-07-13T11:40:57.491" v="2049"/>
          <ac:spMkLst>
            <pc:docMk/>
            <pc:sldMk cId="3884256370" sldId="1922"/>
            <ac:spMk id="43" creationId="{E6181811-1F59-4595-AB1F-189B05C8D957}"/>
          </ac:spMkLst>
        </pc:spChg>
        <pc:spChg chg="mod">
          <ac:chgData name="Bariakor Nareen Lyngskor [Chillibreeze]" userId="afc49c03-9956-454b-b8f5-442afa158c47" providerId="ADAL" clId="{749D93D4-7A22-484C-8866-34D979592CF1}" dt="2020-07-13T11:40:57.491" v="2049"/>
          <ac:spMkLst>
            <pc:docMk/>
            <pc:sldMk cId="3884256370" sldId="1922"/>
            <ac:spMk id="45" creationId="{1EF49B95-4C2A-455A-8D92-754D9B98CCC6}"/>
          </ac:spMkLst>
        </pc:spChg>
        <pc:spChg chg="mod">
          <ac:chgData name="Bariakor Nareen Lyngskor [Chillibreeze]" userId="afc49c03-9956-454b-b8f5-442afa158c47" providerId="ADAL" clId="{749D93D4-7A22-484C-8866-34D979592CF1}" dt="2020-07-13T11:40:57.491" v="2049"/>
          <ac:spMkLst>
            <pc:docMk/>
            <pc:sldMk cId="3884256370" sldId="1922"/>
            <ac:spMk id="46" creationId="{11464EDA-6025-4EFD-ADCC-BC2C936FB7DF}"/>
          </ac:spMkLst>
        </pc:spChg>
        <pc:spChg chg="mod">
          <ac:chgData name="Bariakor Nareen Lyngskor [Chillibreeze]" userId="afc49c03-9956-454b-b8f5-442afa158c47" providerId="ADAL" clId="{749D93D4-7A22-484C-8866-34D979592CF1}" dt="2020-07-13T11:40:57.491" v="2049"/>
          <ac:spMkLst>
            <pc:docMk/>
            <pc:sldMk cId="3884256370" sldId="1922"/>
            <ac:spMk id="48" creationId="{9BA362CD-58A8-4525-AF7C-3CE0C056EAF0}"/>
          </ac:spMkLst>
        </pc:spChg>
        <pc:spChg chg="del mod topLvl">
          <ac:chgData name="Bariakor Nareen Lyngskor [Chillibreeze]" userId="afc49c03-9956-454b-b8f5-442afa158c47" providerId="ADAL" clId="{749D93D4-7A22-484C-8866-34D979592CF1}" dt="2020-07-13T11:40:54.464" v="2046" actId="21"/>
          <ac:spMkLst>
            <pc:docMk/>
            <pc:sldMk cId="3884256370" sldId="1922"/>
            <ac:spMk id="57" creationId="{0AD0B262-549A-49E2-82FC-990E07B80E90}"/>
          </ac:spMkLst>
        </pc:spChg>
        <pc:grpChg chg="mod topLvl">
          <ac:chgData name="Bariakor Nareen Lyngskor [Chillibreeze]" userId="afc49c03-9956-454b-b8f5-442afa158c47" providerId="ADAL" clId="{749D93D4-7A22-484C-8866-34D979592CF1}" dt="2020-07-13T11:40:34.951" v="2044" actId="164"/>
          <ac:grpSpMkLst>
            <pc:docMk/>
            <pc:sldMk cId="3884256370" sldId="1922"/>
            <ac:grpSpMk id="3" creationId="{B6AB87E1-B6D8-4C86-B501-BED5877AA04B}"/>
          </ac:grpSpMkLst>
        </pc:grpChg>
        <pc:grpChg chg="add del mod">
          <ac:chgData name="Bariakor Nareen Lyngskor [Chillibreeze]" userId="afc49c03-9956-454b-b8f5-442afa158c47" providerId="ADAL" clId="{749D93D4-7A22-484C-8866-34D979592CF1}" dt="2020-07-13T11:40:26.802" v="2043" actId="165"/>
          <ac:grpSpMkLst>
            <pc:docMk/>
            <pc:sldMk cId="3884256370" sldId="1922"/>
            <ac:grpSpMk id="4" creationId="{BA3FF21C-128B-4840-A713-EDB6726566B6}"/>
          </ac:grpSpMkLst>
        </pc:grpChg>
        <pc:grpChg chg="add del mod">
          <ac:chgData name="Bariakor Nareen Lyngskor [Chillibreeze]" userId="afc49c03-9956-454b-b8f5-442afa158c47" providerId="ADAL" clId="{749D93D4-7A22-484C-8866-34D979592CF1}" dt="2020-07-13T11:40:57.181" v="2048" actId="21"/>
          <ac:grpSpMkLst>
            <pc:docMk/>
            <pc:sldMk cId="3884256370" sldId="1922"/>
            <ac:grpSpMk id="5" creationId="{04DEAFEC-0F79-473F-A878-628D7025632F}"/>
          </ac:grpSpMkLst>
        </pc:grpChg>
        <pc:grpChg chg="mod">
          <ac:chgData name="Bariakor Nareen Lyngskor [Chillibreeze]" userId="afc49c03-9956-454b-b8f5-442afa158c47" providerId="ADAL" clId="{749D93D4-7A22-484C-8866-34D979592CF1}" dt="2020-07-13T11:40:26.802" v="2043" actId="165"/>
          <ac:grpSpMkLst>
            <pc:docMk/>
            <pc:sldMk cId="3884256370" sldId="1922"/>
            <ac:grpSpMk id="14" creationId="{1C638D61-3F35-4E7A-A480-5BA80CD23917}"/>
          </ac:grpSpMkLst>
        </pc:grpChg>
        <pc:grpChg chg="add mod">
          <ac:chgData name="Bariakor Nareen Lyngskor [Chillibreeze]" userId="afc49c03-9956-454b-b8f5-442afa158c47" providerId="ADAL" clId="{749D93D4-7A22-484C-8866-34D979592CF1}" dt="2020-07-13T11:40:57.491" v="2049"/>
          <ac:grpSpMkLst>
            <pc:docMk/>
            <pc:sldMk cId="3884256370" sldId="1922"/>
            <ac:grpSpMk id="26" creationId="{03576425-20F9-4FB1-B985-34FA5599E859}"/>
          </ac:grpSpMkLst>
        </pc:grpChg>
        <pc:grpChg chg="mod">
          <ac:chgData name="Bariakor Nareen Lyngskor [Chillibreeze]" userId="afc49c03-9956-454b-b8f5-442afa158c47" providerId="ADAL" clId="{749D93D4-7A22-484C-8866-34D979592CF1}" dt="2020-07-13T11:40:57.491" v="2049"/>
          <ac:grpSpMkLst>
            <pc:docMk/>
            <pc:sldMk cId="3884256370" sldId="1922"/>
            <ac:grpSpMk id="27" creationId="{95CBF082-42BA-4B58-991C-03E35D24775A}"/>
          </ac:grpSpMkLst>
        </pc:grpChg>
        <pc:grpChg chg="mod">
          <ac:chgData name="Bariakor Nareen Lyngskor [Chillibreeze]" userId="afc49c03-9956-454b-b8f5-442afa158c47" providerId="ADAL" clId="{749D93D4-7A22-484C-8866-34D979592CF1}" dt="2020-07-13T11:40:57.491" v="2049"/>
          <ac:grpSpMkLst>
            <pc:docMk/>
            <pc:sldMk cId="3884256370" sldId="1922"/>
            <ac:grpSpMk id="28" creationId="{A1C034F7-1615-4223-B5F7-4800C32EA015}"/>
          </ac:grpSpMkLst>
        </pc:grpChg>
        <pc:grpChg chg="mod">
          <ac:chgData name="Bariakor Nareen Lyngskor [Chillibreeze]" userId="afc49c03-9956-454b-b8f5-442afa158c47" providerId="ADAL" clId="{749D93D4-7A22-484C-8866-34D979592CF1}" dt="2020-07-13T11:40:57.491" v="2049"/>
          <ac:grpSpMkLst>
            <pc:docMk/>
            <pc:sldMk cId="3884256370" sldId="1922"/>
            <ac:grpSpMk id="33" creationId="{DC6322B8-2B30-468E-9DC1-D9031D0EBB31}"/>
          </ac:grpSpMkLst>
        </pc:grpChg>
        <pc:grpChg chg="mod">
          <ac:chgData name="Bariakor Nareen Lyngskor [Chillibreeze]" userId="afc49c03-9956-454b-b8f5-442afa158c47" providerId="ADAL" clId="{749D93D4-7A22-484C-8866-34D979592CF1}" dt="2020-07-13T11:40:57.491" v="2049"/>
          <ac:grpSpMkLst>
            <pc:docMk/>
            <pc:sldMk cId="3884256370" sldId="1922"/>
            <ac:grpSpMk id="36" creationId="{BA7A7730-7F70-46B2-B4D0-ADEAD4A2B3A6}"/>
          </ac:grpSpMkLst>
        </pc:grpChg>
        <pc:grpChg chg="mod">
          <ac:chgData name="Bariakor Nareen Lyngskor [Chillibreeze]" userId="afc49c03-9956-454b-b8f5-442afa158c47" providerId="ADAL" clId="{749D93D4-7A22-484C-8866-34D979592CF1}" dt="2020-07-13T11:40:57.491" v="2049"/>
          <ac:grpSpMkLst>
            <pc:docMk/>
            <pc:sldMk cId="3884256370" sldId="1922"/>
            <ac:grpSpMk id="41" creationId="{DE488753-0666-4C50-8AF8-0C11054D50F8}"/>
          </ac:grpSpMkLst>
        </pc:grpChg>
        <pc:grpChg chg="mod">
          <ac:chgData name="Bariakor Nareen Lyngskor [Chillibreeze]" userId="afc49c03-9956-454b-b8f5-442afa158c47" providerId="ADAL" clId="{749D93D4-7A22-484C-8866-34D979592CF1}" dt="2020-07-13T11:40:26.802" v="2043" actId="165"/>
          <ac:grpSpMkLst>
            <pc:docMk/>
            <pc:sldMk cId="3884256370" sldId="1922"/>
            <ac:grpSpMk id="54" creationId="{A7C8AC62-F060-48E8-91E0-682079DF7BD4}"/>
          </ac:grpSpMkLst>
        </pc:grpChg>
        <pc:grpChg chg="mod">
          <ac:chgData name="Bariakor Nareen Lyngskor [Chillibreeze]" userId="afc49c03-9956-454b-b8f5-442afa158c47" providerId="ADAL" clId="{749D93D4-7A22-484C-8866-34D979592CF1}" dt="2020-07-13T11:40:26.802" v="2043" actId="165"/>
          <ac:grpSpMkLst>
            <pc:docMk/>
            <pc:sldMk cId="3884256370" sldId="1922"/>
            <ac:grpSpMk id="55" creationId="{D7E791A6-A752-41D7-994C-CA1D451067FE}"/>
          </ac:grpSpMkLst>
        </pc:grpChg>
        <pc:grpChg chg="mod topLvl">
          <ac:chgData name="Bariakor Nareen Lyngskor [Chillibreeze]" userId="afc49c03-9956-454b-b8f5-442afa158c47" providerId="ADAL" clId="{749D93D4-7A22-484C-8866-34D979592CF1}" dt="2020-07-13T11:40:34.951" v="2044" actId="164"/>
          <ac:grpSpMkLst>
            <pc:docMk/>
            <pc:sldMk cId="3884256370" sldId="1922"/>
            <ac:grpSpMk id="58" creationId="{207DF517-B1CB-494A-BE69-382DC92C01A4}"/>
          </ac:grpSpMkLst>
        </pc:grpChg>
        <pc:cxnChg chg="mod">
          <ac:chgData name="Bariakor Nareen Lyngskor [Chillibreeze]" userId="afc49c03-9956-454b-b8f5-442afa158c47" providerId="ADAL" clId="{749D93D4-7A22-484C-8866-34D979592CF1}" dt="2020-07-13T11:40:57.491" v="2049"/>
          <ac:cxnSpMkLst>
            <pc:docMk/>
            <pc:sldMk cId="3884256370" sldId="1922"/>
            <ac:cxnSpMk id="34" creationId="{7F05456E-EE8F-493F-AE03-EA886BA8F903}"/>
          </ac:cxnSpMkLst>
        </pc:cxnChg>
        <pc:cxnChg chg="mod">
          <ac:chgData name="Bariakor Nareen Lyngskor [Chillibreeze]" userId="afc49c03-9956-454b-b8f5-442afa158c47" providerId="ADAL" clId="{749D93D4-7A22-484C-8866-34D979592CF1}" dt="2020-07-13T11:40:57.491" v="2049"/>
          <ac:cxnSpMkLst>
            <pc:docMk/>
            <pc:sldMk cId="3884256370" sldId="1922"/>
            <ac:cxnSpMk id="35" creationId="{F12F6BA9-D571-4364-8A5E-78249BED2F52}"/>
          </ac:cxnSpMkLst>
        </pc:cxnChg>
        <pc:cxnChg chg="mod">
          <ac:chgData name="Bariakor Nareen Lyngskor [Chillibreeze]" userId="afc49c03-9956-454b-b8f5-442afa158c47" providerId="ADAL" clId="{749D93D4-7A22-484C-8866-34D979592CF1}" dt="2020-07-13T11:40:57.491" v="2049"/>
          <ac:cxnSpMkLst>
            <pc:docMk/>
            <pc:sldMk cId="3884256370" sldId="1922"/>
            <ac:cxnSpMk id="37" creationId="{C0DBF9F6-1CD6-443E-857A-B66435102C37}"/>
          </ac:cxnSpMkLst>
        </pc:cxnChg>
        <pc:cxnChg chg="mod">
          <ac:chgData name="Bariakor Nareen Lyngskor [Chillibreeze]" userId="afc49c03-9956-454b-b8f5-442afa158c47" providerId="ADAL" clId="{749D93D4-7A22-484C-8866-34D979592CF1}" dt="2020-07-13T11:40:57.491" v="2049"/>
          <ac:cxnSpMkLst>
            <pc:docMk/>
            <pc:sldMk cId="3884256370" sldId="1922"/>
            <ac:cxnSpMk id="38" creationId="{BC7739C8-8470-4A8B-8BBE-E02E439C7E34}"/>
          </ac:cxnSpMkLst>
        </pc:cxnChg>
        <pc:cxnChg chg="mod">
          <ac:chgData name="Bariakor Nareen Lyngskor [Chillibreeze]" userId="afc49c03-9956-454b-b8f5-442afa158c47" providerId="ADAL" clId="{749D93D4-7A22-484C-8866-34D979592CF1}" dt="2020-07-13T11:40:57.491" v="2049"/>
          <ac:cxnSpMkLst>
            <pc:docMk/>
            <pc:sldMk cId="3884256370" sldId="1922"/>
            <ac:cxnSpMk id="39" creationId="{5B30EFA8-3B64-4DC1-9730-6EA1E0B2FFB5}"/>
          </ac:cxnSpMkLst>
        </pc:cxnChg>
        <pc:cxnChg chg="mod">
          <ac:chgData name="Bariakor Nareen Lyngskor [Chillibreeze]" userId="afc49c03-9956-454b-b8f5-442afa158c47" providerId="ADAL" clId="{749D93D4-7A22-484C-8866-34D979592CF1}" dt="2020-07-13T11:40:57.491" v="2049"/>
          <ac:cxnSpMkLst>
            <pc:docMk/>
            <pc:sldMk cId="3884256370" sldId="1922"/>
            <ac:cxnSpMk id="40" creationId="{9497E52D-61E7-4446-BDB8-E760E9E1F18F}"/>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42" creationId="{96D35C35-2504-4C77-B597-8C383FE69EBA}"/>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44" creationId="{7CB1AB91-9C16-4530-9637-A35989F7F149}"/>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47" creationId="{498EA6D7-8B3A-4F53-8E51-776858A75D7F}"/>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49" creationId="{8D772606-C549-4A16-9461-BF2C98644E0A}"/>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50" creationId="{6A4C424F-074E-4547-B618-AE054F5E8D38}"/>
          </ac:cxnSpMkLst>
        </pc:cxnChg>
        <pc:cxnChg chg="mod">
          <ac:chgData name="Bariakor Nareen Lyngskor [Chillibreeze]" userId="afc49c03-9956-454b-b8f5-442afa158c47" providerId="ADAL" clId="{749D93D4-7A22-484C-8866-34D979592CF1}" dt="2020-07-13T11:40:26.802" v="2043" actId="165"/>
          <ac:cxnSpMkLst>
            <pc:docMk/>
            <pc:sldMk cId="3884256370" sldId="1922"/>
            <ac:cxnSpMk id="53" creationId="{06998EC1-57F5-4427-A511-B74CFD20E482}"/>
          </ac:cxnSpMkLst>
        </pc:cxnChg>
      </pc:sldChg>
      <pc:sldChg chg="addSp delSp modSp mod delAnim modAnim">
        <pc:chgData name="Bariakor Nareen Lyngskor [Chillibreeze]" userId="afc49c03-9956-454b-b8f5-442afa158c47" providerId="ADAL" clId="{749D93D4-7A22-484C-8866-34D979592CF1}" dt="2020-07-13T11:40:01.904" v="2041" actId="962"/>
        <pc:sldMkLst>
          <pc:docMk/>
          <pc:sldMk cId="2592074843" sldId="1923"/>
        </pc:sldMkLst>
        <pc:spChg chg="add del mod ord">
          <ac:chgData name="Bariakor Nareen Lyngskor [Chillibreeze]" userId="afc49c03-9956-454b-b8f5-442afa158c47" providerId="ADAL" clId="{749D93D4-7A22-484C-8866-34D979592CF1}" dt="2020-07-13T11:39:24.441" v="2015" actId="167"/>
          <ac:spMkLst>
            <pc:docMk/>
            <pc:sldMk cId="2592074843" sldId="1923"/>
            <ac:spMk id="2" creationId="{00000000-0000-0000-0000-000000000000}"/>
          </ac:spMkLst>
        </pc:spChg>
        <pc:spChg chg="mod">
          <ac:chgData name="Bariakor Nareen Lyngskor [Chillibreeze]" userId="afc49c03-9956-454b-b8f5-442afa158c47" providerId="ADAL" clId="{749D93D4-7A22-484C-8866-34D979592CF1}" dt="2020-07-13T11:38:01.766" v="1983" actId="338"/>
          <ac:spMkLst>
            <pc:docMk/>
            <pc:sldMk cId="2592074843" sldId="1923"/>
            <ac:spMk id="9" creationId="{E1B514D6-1461-4CCB-98F2-D780C16F8B43}"/>
          </ac:spMkLst>
        </pc:spChg>
        <pc:spChg chg="mod">
          <ac:chgData name="Bariakor Nareen Lyngskor [Chillibreeze]" userId="afc49c03-9956-454b-b8f5-442afa158c47" providerId="ADAL" clId="{749D93D4-7A22-484C-8866-34D979592CF1}" dt="2020-07-13T11:38:01.766" v="1983" actId="338"/>
          <ac:spMkLst>
            <pc:docMk/>
            <pc:sldMk cId="2592074843" sldId="1923"/>
            <ac:spMk id="10" creationId="{2FB5AAA5-B373-4E4F-B64D-5B117EC1B8E5}"/>
          </ac:spMkLst>
        </pc:spChg>
        <pc:spChg chg="del">
          <ac:chgData name="Bariakor Nareen Lyngskor [Chillibreeze]" userId="afc49c03-9956-454b-b8f5-442afa158c47" providerId="ADAL" clId="{749D93D4-7A22-484C-8866-34D979592CF1}" dt="2020-07-13T11:36:37.921" v="1951" actId="21"/>
          <ac:spMkLst>
            <pc:docMk/>
            <pc:sldMk cId="2592074843" sldId="1923"/>
            <ac:spMk id="11" creationId="{763D449D-172A-4E4F-9C20-A8A6E33BF5A6}"/>
          </ac:spMkLst>
        </pc:spChg>
        <pc:spChg chg="del mod">
          <ac:chgData name="Bariakor Nareen Lyngskor [Chillibreeze]" userId="afc49c03-9956-454b-b8f5-442afa158c47" providerId="ADAL" clId="{749D93D4-7A22-484C-8866-34D979592CF1}" dt="2020-07-13T11:37:20.041" v="1980" actId="21"/>
          <ac:spMkLst>
            <pc:docMk/>
            <pc:sldMk cId="2592074843" sldId="1923"/>
            <ac:spMk id="12" creationId="{8FDAD835-927D-44CB-A20A-A6E7EACDC9E4}"/>
          </ac:spMkLst>
        </pc:spChg>
        <pc:spChg chg="mod topLvl">
          <ac:chgData name="Bariakor Nareen Lyngskor [Chillibreeze]" userId="afc49c03-9956-454b-b8f5-442afa158c47" providerId="ADAL" clId="{749D93D4-7A22-484C-8866-34D979592CF1}" dt="2020-07-13T11:38:58.670" v="2006"/>
          <ac:spMkLst>
            <pc:docMk/>
            <pc:sldMk cId="2592074843" sldId="1923"/>
            <ac:spMk id="14" creationId="{BCDCBDBC-3506-41D2-88DE-000C34BCF641}"/>
          </ac:spMkLst>
        </pc:spChg>
        <pc:spChg chg="mod topLvl">
          <ac:chgData name="Bariakor Nareen Lyngskor [Chillibreeze]" userId="afc49c03-9956-454b-b8f5-442afa158c47" providerId="ADAL" clId="{749D93D4-7A22-484C-8866-34D979592CF1}" dt="2020-07-13T11:38:58.670" v="2006"/>
          <ac:spMkLst>
            <pc:docMk/>
            <pc:sldMk cId="2592074843" sldId="1923"/>
            <ac:spMk id="15" creationId="{923BC0F2-F11B-4EB9-B689-0692136922C0}"/>
          </ac:spMkLst>
        </pc:spChg>
        <pc:spChg chg="del">
          <ac:chgData name="Bariakor Nareen Lyngskor [Chillibreeze]" userId="afc49c03-9956-454b-b8f5-442afa158c47" providerId="ADAL" clId="{749D93D4-7A22-484C-8866-34D979592CF1}" dt="2020-07-13T11:37:07.611" v="1968" actId="21"/>
          <ac:spMkLst>
            <pc:docMk/>
            <pc:sldMk cId="2592074843" sldId="1923"/>
            <ac:spMk id="16" creationId="{A0EB3E9F-119A-4FA0-831D-6FADB8927B2D}"/>
          </ac:spMkLst>
        </pc:spChg>
        <pc:spChg chg="mod">
          <ac:chgData name="Bariakor Nareen Lyngskor [Chillibreeze]" userId="afc49c03-9956-454b-b8f5-442afa158c47" providerId="ADAL" clId="{749D93D4-7A22-484C-8866-34D979592CF1}" dt="2020-07-13T11:35:53.364" v="1894"/>
          <ac:spMkLst>
            <pc:docMk/>
            <pc:sldMk cId="2592074843" sldId="1923"/>
            <ac:spMk id="18" creationId="{6088266C-0C2C-44F7-A59C-BB29BF60CA81}"/>
          </ac:spMkLst>
        </pc:spChg>
        <pc:spChg chg="mod">
          <ac:chgData name="Bariakor Nareen Lyngskor [Chillibreeze]" userId="afc49c03-9956-454b-b8f5-442afa158c47" providerId="ADAL" clId="{749D93D4-7A22-484C-8866-34D979592CF1}" dt="2020-07-13T11:35:53.364" v="1894"/>
          <ac:spMkLst>
            <pc:docMk/>
            <pc:sldMk cId="2592074843" sldId="1923"/>
            <ac:spMk id="19" creationId="{D2A29422-7F7A-4B92-A6B9-CD9FE2169D6B}"/>
          </ac:spMkLst>
        </pc:spChg>
        <pc:spChg chg="del">
          <ac:chgData name="Bariakor Nareen Lyngskor [Chillibreeze]" userId="afc49c03-9956-454b-b8f5-442afa158c47" providerId="ADAL" clId="{749D93D4-7A22-484C-8866-34D979592CF1}" dt="2020-07-13T11:37:13.044" v="1974" actId="21"/>
          <ac:spMkLst>
            <pc:docMk/>
            <pc:sldMk cId="2592074843" sldId="1923"/>
            <ac:spMk id="20" creationId="{11EFE064-3250-4C38-9082-E625F03329C8}"/>
          </ac:spMkLst>
        </pc:spChg>
        <pc:spChg chg="mod">
          <ac:chgData name="Bariakor Nareen Lyngskor [Chillibreeze]" userId="afc49c03-9956-454b-b8f5-442afa158c47" providerId="ADAL" clId="{749D93D4-7A22-484C-8866-34D979592CF1}" dt="2020-07-13T11:38:01.766" v="1983" actId="338"/>
          <ac:spMkLst>
            <pc:docMk/>
            <pc:sldMk cId="2592074843" sldId="1923"/>
            <ac:spMk id="27" creationId="{9FB302AE-0F9C-44CC-BB48-36B3C6F3379A}"/>
          </ac:spMkLst>
        </pc:spChg>
        <pc:spChg chg="mod">
          <ac:chgData name="Bariakor Nareen Lyngskor [Chillibreeze]" userId="afc49c03-9956-454b-b8f5-442afa158c47" providerId="ADAL" clId="{749D93D4-7A22-484C-8866-34D979592CF1}" dt="2020-07-13T11:38:01.766" v="1983" actId="338"/>
          <ac:spMkLst>
            <pc:docMk/>
            <pc:sldMk cId="2592074843" sldId="1923"/>
            <ac:spMk id="28" creationId="{959EFAAB-DD92-423F-8760-F458324AF189}"/>
          </ac:spMkLst>
        </pc:spChg>
        <pc:spChg chg="mod">
          <ac:chgData name="Bariakor Nareen Lyngskor [Chillibreeze]" userId="afc49c03-9956-454b-b8f5-442afa158c47" providerId="ADAL" clId="{749D93D4-7A22-484C-8866-34D979592CF1}" dt="2020-07-13T11:38:01.766" v="1983" actId="338"/>
          <ac:spMkLst>
            <pc:docMk/>
            <pc:sldMk cId="2592074843" sldId="1923"/>
            <ac:spMk id="30" creationId="{4AA42251-9AA4-44CB-8088-813655BBE491}"/>
          </ac:spMkLst>
        </pc:spChg>
        <pc:spChg chg="mod">
          <ac:chgData name="Bariakor Nareen Lyngskor [Chillibreeze]" userId="afc49c03-9956-454b-b8f5-442afa158c47" providerId="ADAL" clId="{749D93D4-7A22-484C-8866-34D979592CF1}" dt="2020-07-13T11:38:01.766" v="1983" actId="338"/>
          <ac:spMkLst>
            <pc:docMk/>
            <pc:sldMk cId="2592074843" sldId="1923"/>
            <ac:spMk id="31" creationId="{57B54296-06FA-4632-8A21-8A4AD861247E}"/>
          </ac:spMkLst>
        </pc:spChg>
        <pc:spChg chg="add del mod">
          <ac:chgData name="Bariakor Nareen Lyngskor [Chillibreeze]" userId="afc49c03-9956-454b-b8f5-442afa158c47" providerId="ADAL" clId="{749D93D4-7A22-484C-8866-34D979592CF1}" dt="2020-07-13T11:39:22.291" v="2014" actId="21"/>
          <ac:spMkLst>
            <pc:docMk/>
            <pc:sldMk cId="2592074843" sldId="1923"/>
            <ac:spMk id="36" creationId="{062AADA5-E48F-43A0-B72E-6E7B60D2F0EF}"/>
          </ac:spMkLst>
        </pc:spChg>
        <pc:spChg chg="mod topLvl">
          <ac:chgData name="Bariakor Nareen Lyngskor [Chillibreeze]" userId="afc49c03-9956-454b-b8f5-442afa158c47" providerId="ADAL" clId="{749D93D4-7A22-484C-8866-34D979592CF1}" dt="2020-07-13T11:35:02.662" v="1879" actId="164"/>
          <ac:spMkLst>
            <pc:docMk/>
            <pc:sldMk cId="2592074843" sldId="1923"/>
            <ac:spMk id="37" creationId="{A760FDA2-D1C2-4E04-9995-8012F513C552}"/>
          </ac:spMkLst>
        </pc:spChg>
        <pc:spChg chg="mod topLvl">
          <ac:chgData name="Bariakor Nareen Lyngskor [Chillibreeze]" userId="afc49c03-9956-454b-b8f5-442afa158c47" providerId="ADAL" clId="{749D93D4-7A22-484C-8866-34D979592CF1}" dt="2020-07-13T11:35:02.662" v="1879" actId="164"/>
          <ac:spMkLst>
            <pc:docMk/>
            <pc:sldMk cId="2592074843" sldId="1923"/>
            <ac:spMk id="38" creationId="{CD6410C0-747C-49C3-9098-F2F5D19E3C05}"/>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0" creationId="{7FD7A648-5C15-4CFB-B8C1-240D69915EBA}"/>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1" creationId="{B45691CD-B344-474C-B84D-67DE8394D9A1}"/>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2" creationId="{5F9CA2E7-034C-4E05-AC07-149C84C2CD52}"/>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3" creationId="{71C72ECC-A825-48FF-9853-C68558C42160}"/>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4" creationId="{D0142CD5-B2BB-45E2-B9E5-7DE95ADC7026}"/>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5" creationId="{A94BAD40-6F70-4F0C-877D-43BAEFEF357E}"/>
          </ac:spMkLst>
        </pc:spChg>
        <pc:spChg chg="mod topLvl">
          <ac:chgData name="Bariakor Nareen Lyngskor [Chillibreeze]" userId="afc49c03-9956-454b-b8f5-442afa158c47" providerId="ADAL" clId="{749D93D4-7A22-484C-8866-34D979592CF1}" dt="2020-07-13T11:35:02.662" v="1879" actId="164"/>
          <ac:spMkLst>
            <pc:docMk/>
            <pc:sldMk cId="2592074843" sldId="1923"/>
            <ac:spMk id="46" creationId="{B6CFB6F1-35FF-4924-BF55-77F584673C39}"/>
          </ac:spMkLst>
        </pc:spChg>
        <pc:spChg chg="mod">
          <ac:chgData name="Bariakor Nareen Lyngskor [Chillibreeze]" userId="afc49c03-9956-454b-b8f5-442afa158c47" providerId="ADAL" clId="{749D93D4-7A22-484C-8866-34D979592CF1}" dt="2020-07-13T11:35:00.191" v="1878" actId="165"/>
          <ac:spMkLst>
            <pc:docMk/>
            <pc:sldMk cId="2592074843" sldId="1923"/>
            <ac:spMk id="48" creationId="{BE0B8E4A-535A-4D15-8D21-2F494460E9A3}"/>
          </ac:spMkLst>
        </pc:spChg>
        <pc:spChg chg="mod">
          <ac:chgData name="Bariakor Nareen Lyngskor [Chillibreeze]" userId="afc49c03-9956-454b-b8f5-442afa158c47" providerId="ADAL" clId="{749D93D4-7A22-484C-8866-34D979592CF1}" dt="2020-07-13T11:35:00.191" v="1878" actId="165"/>
          <ac:spMkLst>
            <pc:docMk/>
            <pc:sldMk cId="2592074843" sldId="1923"/>
            <ac:spMk id="49" creationId="{ECDFE5D8-7C27-492C-BC88-BC487505B1EA}"/>
          </ac:spMkLst>
        </pc:spChg>
        <pc:spChg chg="mod">
          <ac:chgData name="Bariakor Nareen Lyngskor [Chillibreeze]" userId="afc49c03-9956-454b-b8f5-442afa158c47" providerId="ADAL" clId="{749D93D4-7A22-484C-8866-34D979592CF1}" dt="2020-07-13T11:35:00.191" v="1878" actId="165"/>
          <ac:spMkLst>
            <pc:docMk/>
            <pc:sldMk cId="2592074843" sldId="1923"/>
            <ac:spMk id="50" creationId="{9AAA0481-6418-48EF-A01B-C76021CF7AA6}"/>
          </ac:spMkLst>
        </pc:spChg>
        <pc:spChg chg="mod">
          <ac:chgData name="Bariakor Nareen Lyngskor [Chillibreeze]" userId="afc49c03-9956-454b-b8f5-442afa158c47" providerId="ADAL" clId="{749D93D4-7A22-484C-8866-34D979592CF1}" dt="2020-07-13T11:35:00.191" v="1878" actId="165"/>
          <ac:spMkLst>
            <pc:docMk/>
            <pc:sldMk cId="2592074843" sldId="1923"/>
            <ac:spMk id="51" creationId="{7AA51F49-3EF5-45F6-8AC4-C2AB2B91A177}"/>
          </ac:spMkLst>
        </pc:spChg>
        <pc:spChg chg="mod">
          <ac:chgData name="Bariakor Nareen Lyngskor [Chillibreeze]" userId="afc49c03-9956-454b-b8f5-442afa158c47" providerId="ADAL" clId="{749D93D4-7A22-484C-8866-34D979592CF1}" dt="2020-07-13T11:35:00.191" v="1878" actId="165"/>
          <ac:spMkLst>
            <pc:docMk/>
            <pc:sldMk cId="2592074843" sldId="1923"/>
            <ac:spMk id="52" creationId="{EAEE0503-9AD7-460F-98BA-5E265B588F3C}"/>
          </ac:spMkLst>
        </pc:spChg>
        <pc:spChg chg="mod">
          <ac:chgData name="Bariakor Nareen Lyngskor [Chillibreeze]" userId="afc49c03-9956-454b-b8f5-442afa158c47" providerId="ADAL" clId="{749D93D4-7A22-484C-8866-34D979592CF1}" dt="2020-07-13T11:35:00.191" v="1878" actId="165"/>
          <ac:spMkLst>
            <pc:docMk/>
            <pc:sldMk cId="2592074843" sldId="1923"/>
            <ac:spMk id="55" creationId="{45345EE0-ACC8-4DAA-AF89-581162D878D3}"/>
          </ac:spMkLst>
        </pc:spChg>
        <pc:spChg chg="mod">
          <ac:chgData name="Bariakor Nareen Lyngskor [Chillibreeze]" userId="afc49c03-9956-454b-b8f5-442afa158c47" providerId="ADAL" clId="{749D93D4-7A22-484C-8866-34D979592CF1}" dt="2020-07-13T11:35:00.191" v="1878" actId="165"/>
          <ac:spMkLst>
            <pc:docMk/>
            <pc:sldMk cId="2592074843" sldId="1923"/>
            <ac:spMk id="57" creationId="{A37821D3-D271-4AF1-BC63-F7E222E3CCB8}"/>
          </ac:spMkLst>
        </pc:spChg>
        <pc:spChg chg="mod">
          <ac:chgData name="Bariakor Nareen Lyngskor [Chillibreeze]" userId="afc49c03-9956-454b-b8f5-442afa158c47" providerId="ADAL" clId="{749D93D4-7A22-484C-8866-34D979592CF1}" dt="2020-07-13T11:35:00.191" v="1878" actId="165"/>
          <ac:spMkLst>
            <pc:docMk/>
            <pc:sldMk cId="2592074843" sldId="1923"/>
            <ac:spMk id="59" creationId="{F2C76F97-8657-41D6-B0C6-3BB58120F41C}"/>
          </ac:spMkLst>
        </pc:spChg>
        <pc:spChg chg="del mod topLvl">
          <ac:chgData name="Bariakor Nareen Lyngskor [Chillibreeze]" userId="afc49c03-9956-454b-b8f5-442afa158c47" providerId="ADAL" clId="{749D93D4-7A22-484C-8866-34D979592CF1}" dt="2020-07-13T11:37:15.486" v="1976" actId="21"/>
          <ac:spMkLst>
            <pc:docMk/>
            <pc:sldMk cId="2592074843" sldId="1923"/>
            <ac:spMk id="62" creationId="{A6ED8829-7E78-4068-8F39-0DB2C7C37F19}"/>
          </ac:spMkLst>
        </pc:spChg>
        <pc:spChg chg="mod">
          <ac:chgData name="Bariakor Nareen Lyngskor [Chillibreeze]" userId="afc49c03-9956-454b-b8f5-442afa158c47" providerId="ADAL" clId="{749D93D4-7A22-484C-8866-34D979592CF1}" dt="2020-07-13T11:35:56.779" v="1912"/>
          <ac:spMkLst>
            <pc:docMk/>
            <pc:sldMk cId="2592074843" sldId="1923"/>
            <ac:spMk id="70" creationId="{0A88F62A-F773-4502-8D94-B42B3A507E9F}"/>
          </ac:spMkLst>
        </pc:spChg>
        <pc:spChg chg="mod">
          <ac:chgData name="Bariakor Nareen Lyngskor [Chillibreeze]" userId="afc49c03-9956-454b-b8f5-442afa158c47" providerId="ADAL" clId="{749D93D4-7A22-484C-8866-34D979592CF1}" dt="2020-07-13T11:35:56.779" v="1912"/>
          <ac:spMkLst>
            <pc:docMk/>
            <pc:sldMk cId="2592074843" sldId="1923"/>
            <ac:spMk id="71" creationId="{730F4054-CAFD-4788-8C25-7E48CE18CF67}"/>
          </ac:spMkLst>
        </pc:spChg>
        <pc:spChg chg="mod">
          <ac:chgData name="Bariakor Nareen Lyngskor [Chillibreeze]" userId="afc49c03-9956-454b-b8f5-442afa158c47" providerId="ADAL" clId="{749D93D4-7A22-484C-8866-34D979592CF1}" dt="2020-07-13T11:35:59.692" v="1930"/>
          <ac:spMkLst>
            <pc:docMk/>
            <pc:sldMk cId="2592074843" sldId="1923"/>
            <ac:spMk id="75" creationId="{0958CBE1-B4FF-4A6D-909F-7761D9D8B6AB}"/>
          </ac:spMkLst>
        </pc:spChg>
        <pc:spChg chg="mod">
          <ac:chgData name="Bariakor Nareen Lyngskor [Chillibreeze]" userId="afc49c03-9956-454b-b8f5-442afa158c47" providerId="ADAL" clId="{749D93D4-7A22-484C-8866-34D979592CF1}" dt="2020-07-13T11:35:59.692" v="1930"/>
          <ac:spMkLst>
            <pc:docMk/>
            <pc:sldMk cId="2592074843" sldId="1923"/>
            <ac:spMk id="76" creationId="{31556642-9E95-4D75-8207-AE717FE90F64}"/>
          </ac:spMkLst>
        </pc:spChg>
        <pc:spChg chg="add del mod">
          <ac:chgData name="Bariakor Nareen Lyngskor [Chillibreeze]" userId="afc49c03-9956-454b-b8f5-442afa158c47" providerId="ADAL" clId="{749D93D4-7A22-484C-8866-34D979592CF1}" dt="2020-07-13T11:37:01.626" v="1962" actId="21"/>
          <ac:spMkLst>
            <pc:docMk/>
            <pc:sldMk cId="2592074843" sldId="1923"/>
            <ac:spMk id="78" creationId="{A3D3BD4C-9463-4CCF-BC07-BDFB453CF31B}"/>
          </ac:spMkLst>
        </pc:spChg>
        <pc:spChg chg="add del mod">
          <ac:chgData name="Bariakor Nareen Lyngskor [Chillibreeze]" userId="afc49c03-9956-454b-b8f5-442afa158c47" providerId="ADAL" clId="{749D93D4-7A22-484C-8866-34D979592CF1}" dt="2020-07-13T11:39:35.431" v="2021" actId="21"/>
          <ac:spMkLst>
            <pc:docMk/>
            <pc:sldMk cId="2592074843" sldId="1923"/>
            <ac:spMk id="83" creationId="{8500286F-3BDD-405C-8087-BEA4BFE1AC47}"/>
          </ac:spMkLst>
        </pc:spChg>
        <pc:spChg chg="add del mod">
          <ac:chgData name="Bariakor Nareen Lyngskor [Chillibreeze]" userId="afc49c03-9956-454b-b8f5-442afa158c47" providerId="ADAL" clId="{749D93D4-7A22-484C-8866-34D979592CF1}" dt="2020-07-13T11:39:42.891" v="2027" actId="21"/>
          <ac:spMkLst>
            <pc:docMk/>
            <pc:sldMk cId="2592074843" sldId="1923"/>
            <ac:spMk id="86" creationId="{5D26D9B8-D8B9-417D-BA57-359C66EE70F5}"/>
          </ac:spMkLst>
        </pc:spChg>
        <pc:spChg chg="add del mod">
          <ac:chgData name="Bariakor Nareen Lyngskor [Chillibreeze]" userId="afc49c03-9956-454b-b8f5-442afa158c47" providerId="ADAL" clId="{749D93D4-7A22-484C-8866-34D979592CF1}" dt="2020-07-13T11:39:49.466" v="2033" actId="21"/>
          <ac:spMkLst>
            <pc:docMk/>
            <pc:sldMk cId="2592074843" sldId="1923"/>
            <ac:spMk id="89" creationId="{1E0EE008-F7B5-4BB0-A6FC-86616CAC60F1}"/>
          </ac:spMkLst>
        </pc:spChg>
        <pc:spChg chg="add del mod">
          <ac:chgData name="Bariakor Nareen Lyngskor [Chillibreeze]" userId="afc49c03-9956-454b-b8f5-442afa158c47" providerId="ADAL" clId="{749D93D4-7A22-484C-8866-34D979592CF1}" dt="2020-07-13T11:39:51.458" v="2035" actId="21"/>
          <ac:spMkLst>
            <pc:docMk/>
            <pc:sldMk cId="2592074843" sldId="1923"/>
            <ac:spMk id="90" creationId="{EDCD3981-891D-4B3D-B956-A4F768C108B6}"/>
          </ac:spMkLst>
        </pc:spChg>
        <pc:spChg chg="mod">
          <ac:chgData name="Bariakor Nareen Lyngskor [Chillibreeze]" userId="afc49c03-9956-454b-b8f5-442afa158c47" providerId="ADAL" clId="{749D93D4-7A22-484C-8866-34D979592CF1}" dt="2020-07-13T11:38:01.766" v="1983" actId="338"/>
          <ac:spMkLst>
            <pc:docMk/>
            <pc:sldMk cId="2592074843" sldId="1923"/>
            <ac:spMk id="93" creationId="{5E135E3C-87FA-4A5B-8B0A-4DEA3BDCA281}"/>
          </ac:spMkLst>
        </pc:spChg>
        <pc:spChg chg="mod">
          <ac:chgData name="Bariakor Nareen Lyngskor [Chillibreeze]" userId="afc49c03-9956-454b-b8f5-442afa158c47" providerId="ADAL" clId="{749D93D4-7A22-484C-8866-34D979592CF1}" dt="2020-07-13T11:38:01.766" v="1983" actId="338"/>
          <ac:spMkLst>
            <pc:docMk/>
            <pc:sldMk cId="2592074843" sldId="1923"/>
            <ac:spMk id="94" creationId="{283994F4-8092-4D88-811F-FCE9F2CFFA32}"/>
          </ac:spMkLst>
        </pc:spChg>
        <pc:spChg chg="mod">
          <ac:chgData name="Bariakor Nareen Lyngskor [Chillibreeze]" userId="afc49c03-9956-454b-b8f5-442afa158c47" providerId="ADAL" clId="{749D93D4-7A22-484C-8866-34D979592CF1}" dt="2020-07-13T11:38:01.766" v="1983" actId="338"/>
          <ac:spMkLst>
            <pc:docMk/>
            <pc:sldMk cId="2592074843" sldId="1923"/>
            <ac:spMk id="95" creationId="{F0778C37-1418-4C57-90DF-F6BC97787EB5}"/>
          </ac:spMkLst>
        </pc:spChg>
        <pc:spChg chg="mod">
          <ac:chgData name="Bariakor Nareen Lyngskor [Chillibreeze]" userId="afc49c03-9956-454b-b8f5-442afa158c47" providerId="ADAL" clId="{749D93D4-7A22-484C-8866-34D979592CF1}" dt="2020-07-13T11:38:01.766" v="1983" actId="338"/>
          <ac:spMkLst>
            <pc:docMk/>
            <pc:sldMk cId="2592074843" sldId="1923"/>
            <ac:spMk id="96" creationId="{FF89E9A9-7284-439D-9454-0619AA6EE4FF}"/>
          </ac:spMkLst>
        </pc:spChg>
        <pc:spChg chg="mod">
          <ac:chgData name="Bariakor Nareen Lyngskor [Chillibreeze]" userId="afc49c03-9956-454b-b8f5-442afa158c47" providerId="ADAL" clId="{749D93D4-7A22-484C-8866-34D979592CF1}" dt="2020-07-13T11:38:01.766" v="1983" actId="338"/>
          <ac:spMkLst>
            <pc:docMk/>
            <pc:sldMk cId="2592074843" sldId="1923"/>
            <ac:spMk id="97" creationId="{222C9C0D-E2EB-4D0D-9F6D-9AE0378ED8AF}"/>
          </ac:spMkLst>
        </pc:spChg>
        <pc:spChg chg="mod">
          <ac:chgData name="Bariakor Nareen Lyngskor [Chillibreeze]" userId="afc49c03-9956-454b-b8f5-442afa158c47" providerId="ADAL" clId="{749D93D4-7A22-484C-8866-34D979592CF1}" dt="2020-07-13T11:38:01.766" v="1983" actId="338"/>
          <ac:spMkLst>
            <pc:docMk/>
            <pc:sldMk cId="2592074843" sldId="1923"/>
            <ac:spMk id="98" creationId="{3DAA3FAF-54F7-4E96-BFFC-7BE77C325DB8}"/>
          </ac:spMkLst>
        </pc:spChg>
        <pc:spChg chg="mod">
          <ac:chgData name="Bariakor Nareen Lyngskor [Chillibreeze]" userId="afc49c03-9956-454b-b8f5-442afa158c47" providerId="ADAL" clId="{749D93D4-7A22-484C-8866-34D979592CF1}" dt="2020-07-13T11:38:01.766" v="1983" actId="338"/>
          <ac:spMkLst>
            <pc:docMk/>
            <pc:sldMk cId="2592074843" sldId="1923"/>
            <ac:spMk id="99" creationId="{FC61C9BF-DA8C-40BF-811F-2AEA5AD67010}"/>
          </ac:spMkLst>
        </pc:spChg>
        <pc:spChg chg="mod">
          <ac:chgData name="Bariakor Nareen Lyngskor [Chillibreeze]" userId="afc49c03-9956-454b-b8f5-442afa158c47" providerId="ADAL" clId="{749D93D4-7A22-484C-8866-34D979592CF1}" dt="2020-07-13T11:38:01.766" v="1983" actId="338"/>
          <ac:spMkLst>
            <pc:docMk/>
            <pc:sldMk cId="2592074843" sldId="1923"/>
            <ac:spMk id="100" creationId="{EAC45F68-AAE4-4388-A5C0-A9AE256F3152}"/>
          </ac:spMkLst>
        </pc:spChg>
        <pc:spChg chg="mod">
          <ac:chgData name="Bariakor Nareen Lyngskor [Chillibreeze]" userId="afc49c03-9956-454b-b8f5-442afa158c47" providerId="ADAL" clId="{749D93D4-7A22-484C-8866-34D979592CF1}" dt="2020-07-13T11:38:01.766" v="1983" actId="338"/>
          <ac:spMkLst>
            <pc:docMk/>
            <pc:sldMk cId="2592074843" sldId="1923"/>
            <ac:spMk id="101" creationId="{2411CAD8-C274-4234-9B29-4745921C8732}"/>
          </ac:spMkLst>
        </pc:spChg>
        <pc:spChg chg="mod">
          <ac:chgData name="Bariakor Nareen Lyngskor [Chillibreeze]" userId="afc49c03-9956-454b-b8f5-442afa158c47" providerId="ADAL" clId="{749D93D4-7A22-484C-8866-34D979592CF1}" dt="2020-07-13T11:38:01.766" v="1983" actId="338"/>
          <ac:spMkLst>
            <pc:docMk/>
            <pc:sldMk cId="2592074843" sldId="1923"/>
            <ac:spMk id="106" creationId="{6B561D13-BD5A-4273-A5DD-0A88F5CE5A62}"/>
          </ac:spMkLst>
        </pc:spChg>
        <pc:spChg chg="mod">
          <ac:chgData name="Bariakor Nareen Lyngskor [Chillibreeze]" userId="afc49c03-9956-454b-b8f5-442afa158c47" providerId="ADAL" clId="{749D93D4-7A22-484C-8866-34D979592CF1}" dt="2020-07-13T11:38:01.766" v="1983" actId="338"/>
          <ac:spMkLst>
            <pc:docMk/>
            <pc:sldMk cId="2592074843" sldId="1923"/>
            <ac:spMk id="107" creationId="{971847E8-A74B-40F0-BD43-F60571CB7DA7}"/>
          </ac:spMkLst>
        </pc:spChg>
        <pc:spChg chg="mod">
          <ac:chgData name="Bariakor Nareen Lyngskor [Chillibreeze]" userId="afc49c03-9956-454b-b8f5-442afa158c47" providerId="ADAL" clId="{749D93D4-7A22-484C-8866-34D979592CF1}" dt="2020-07-13T11:38:01.766" v="1983" actId="338"/>
          <ac:spMkLst>
            <pc:docMk/>
            <pc:sldMk cId="2592074843" sldId="1923"/>
            <ac:spMk id="108" creationId="{EE989DBB-6C6D-414B-85A3-6BC4943A00A5}"/>
          </ac:spMkLst>
        </pc:spChg>
        <pc:spChg chg="mod">
          <ac:chgData name="Bariakor Nareen Lyngskor [Chillibreeze]" userId="afc49c03-9956-454b-b8f5-442afa158c47" providerId="ADAL" clId="{749D93D4-7A22-484C-8866-34D979592CF1}" dt="2020-07-13T11:38:01.766" v="1983" actId="338"/>
          <ac:spMkLst>
            <pc:docMk/>
            <pc:sldMk cId="2592074843" sldId="1923"/>
            <ac:spMk id="109" creationId="{B7B29D34-6928-4543-9CF0-28043BA54E65}"/>
          </ac:spMkLst>
        </pc:spChg>
        <pc:spChg chg="mod">
          <ac:chgData name="Bariakor Nareen Lyngskor [Chillibreeze]" userId="afc49c03-9956-454b-b8f5-442afa158c47" providerId="ADAL" clId="{749D93D4-7A22-484C-8866-34D979592CF1}" dt="2020-07-13T11:38:01.766" v="1983" actId="338"/>
          <ac:spMkLst>
            <pc:docMk/>
            <pc:sldMk cId="2592074843" sldId="1923"/>
            <ac:spMk id="110" creationId="{A750944C-531A-4908-81A5-643CB3452F40}"/>
          </ac:spMkLst>
        </pc:spChg>
        <pc:spChg chg="mod">
          <ac:chgData name="Bariakor Nareen Lyngskor [Chillibreeze]" userId="afc49c03-9956-454b-b8f5-442afa158c47" providerId="ADAL" clId="{749D93D4-7A22-484C-8866-34D979592CF1}" dt="2020-07-13T11:38:01.766" v="1983" actId="338"/>
          <ac:spMkLst>
            <pc:docMk/>
            <pc:sldMk cId="2592074843" sldId="1923"/>
            <ac:spMk id="111" creationId="{2D228523-FD21-4076-A079-C080D87E2A0F}"/>
          </ac:spMkLst>
        </pc:spChg>
        <pc:spChg chg="mod">
          <ac:chgData name="Bariakor Nareen Lyngskor [Chillibreeze]" userId="afc49c03-9956-454b-b8f5-442afa158c47" providerId="ADAL" clId="{749D93D4-7A22-484C-8866-34D979592CF1}" dt="2020-07-13T11:38:01.766" v="1983" actId="338"/>
          <ac:spMkLst>
            <pc:docMk/>
            <pc:sldMk cId="2592074843" sldId="1923"/>
            <ac:spMk id="112" creationId="{E4ED0E03-202A-4948-A75F-2621820D721F}"/>
          </ac:spMkLst>
        </pc:spChg>
        <pc:spChg chg="mod">
          <ac:chgData name="Bariakor Nareen Lyngskor [Chillibreeze]" userId="afc49c03-9956-454b-b8f5-442afa158c47" providerId="ADAL" clId="{749D93D4-7A22-484C-8866-34D979592CF1}" dt="2020-07-13T11:38:01.766" v="1983" actId="338"/>
          <ac:spMkLst>
            <pc:docMk/>
            <pc:sldMk cId="2592074843" sldId="1923"/>
            <ac:spMk id="113" creationId="{4A461CEA-3245-4EF1-B24C-97AD74E348A4}"/>
          </ac:spMkLst>
        </pc:spChg>
        <pc:spChg chg="add del mod">
          <ac:chgData name="Bariakor Nareen Lyngskor [Chillibreeze]" userId="afc49c03-9956-454b-b8f5-442afa158c47" providerId="ADAL" clId="{749D93D4-7A22-484C-8866-34D979592CF1}" dt="2020-07-13T11:39:56.221" v="2039" actId="21"/>
          <ac:spMkLst>
            <pc:docMk/>
            <pc:sldMk cId="2592074843" sldId="1923"/>
            <ac:spMk id="116" creationId="{5A5FF56B-CE6C-4DE6-92EA-0021D0A96F1A}"/>
          </ac:spMkLst>
        </pc:spChg>
        <pc:spChg chg="add del mod">
          <ac:chgData name="Bariakor Nareen Lyngskor [Chillibreeze]" userId="afc49c03-9956-454b-b8f5-442afa158c47" providerId="ADAL" clId="{749D93D4-7A22-484C-8866-34D979592CF1}" dt="2020-07-13T11:39:21.536" v="2013"/>
          <ac:spMkLst>
            <pc:docMk/>
            <pc:sldMk cId="2592074843" sldId="1923"/>
            <ac:spMk id="120" creationId="{6D6772F2-083F-4A3A-A7A6-5159820AACD7}"/>
          </ac:spMkLst>
        </pc:spChg>
        <pc:spChg chg="add mod">
          <ac:chgData name="Bariakor Nareen Lyngskor [Chillibreeze]" userId="afc49c03-9956-454b-b8f5-442afa158c47" providerId="ADAL" clId="{749D93D4-7A22-484C-8866-34D979592CF1}" dt="2020-07-13T11:39:35.822" v="2022"/>
          <ac:spMkLst>
            <pc:docMk/>
            <pc:sldMk cId="2592074843" sldId="1923"/>
            <ac:spMk id="123" creationId="{CE30E1B3-033A-4D34-83D4-B10C1FD80792}"/>
          </ac:spMkLst>
        </pc:spChg>
        <pc:spChg chg="add mod">
          <ac:chgData name="Bariakor Nareen Lyngskor [Chillibreeze]" userId="afc49c03-9956-454b-b8f5-442afa158c47" providerId="ADAL" clId="{749D93D4-7A22-484C-8866-34D979592CF1}" dt="2020-07-13T11:39:43.801" v="2028"/>
          <ac:spMkLst>
            <pc:docMk/>
            <pc:sldMk cId="2592074843" sldId="1923"/>
            <ac:spMk id="126" creationId="{1F933AD6-027F-40B1-ADE3-98FDDE1E9196}"/>
          </ac:spMkLst>
        </pc:spChg>
        <pc:spChg chg="add mod">
          <ac:chgData name="Bariakor Nareen Lyngskor [Chillibreeze]" userId="afc49c03-9956-454b-b8f5-442afa158c47" providerId="ADAL" clId="{749D93D4-7A22-484C-8866-34D979592CF1}" dt="2020-07-13T11:39:49.823" v="2034"/>
          <ac:spMkLst>
            <pc:docMk/>
            <pc:sldMk cId="2592074843" sldId="1923"/>
            <ac:spMk id="129" creationId="{7958AC33-21A9-49FD-BD61-B83CB9EDE5BD}"/>
          </ac:spMkLst>
        </pc:spChg>
        <pc:spChg chg="add mod">
          <ac:chgData name="Bariakor Nareen Lyngskor [Chillibreeze]" userId="afc49c03-9956-454b-b8f5-442afa158c47" providerId="ADAL" clId="{749D93D4-7A22-484C-8866-34D979592CF1}" dt="2020-07-13T11:40:01.904" v="2041" actId="962"/>
          <ac:spMkLst>
            <pc:docMk/>
            <pc:sldMk cId="2592074843" sldId="1923"/>
            <ac:spMk id="130" creationId="{FC32A40B-ABB1-45F5-9858-3B0577647A4B}"/>
          </ac:spMkLst>
        </pc:spChg>
        <pc:spChg chg="mod">
          <ac:chgData name="Bariakor Nareen Lyngskor [Chillibreeze]" userId="afc49c03-9956-454b-b8f5-442afa158c47" providerId="ADAL" clId="{749D93D4-7A22-484C-8866-34D979592CF1}" dt="2020-07-13T11:39:54.192" v="2038"/>
          <ac:spMkLst>
            <pc:docMk/>
            <pc:sldMk cId="2592074843" sldId="1923"/>
            <ac:spMk id="133" creationId="{176AE616-E354-4B17-8CC9-E1623915F4F2}"/>
          </ac:spMkLst>
        </pc:spChg>
        <pc:spChg chg="mod">
          <ac:chgData name="Bariakor Nareen Lyngskor [Chillibreeze]" userId="afc49c03-9956-454b-b8f5-442afa158c47" providerId="ADAL" clId="{749D93D4-7A22-484C-8866-34D979592CF1}" dt="2020-07-13T11:39:54.192" v="2038"/>
          <ac:spMkLst>
            <pc:docMk/>
            <pc:sldMk cId="2592074843" sldId="1923"/>
            <ac:spMk id="134" creationId="{319380AC-8D9A-4F86-9E5E-D999B5F4AE52}"/>
          </ac:spMkLst>
        </pc:spChg>
        <pc:spChg chg="mod">
          <ac:chgData name="Bariakor Nareen Lyngskor [Chillibreeze]" userId="afc49c03-9956-454b-b8f5-442afa158c47" providerId="ADAL" clId="{749D93D4-7A22-484C-8866-34D979592CF1}" dt="2020-07-13T11:39:54.192" v="2038"/>
          <ac:spMkLst>
            <pc:docMk/>
            <pc:sldMk cId="2592074843" sldId="1923"/>
            <ac:spMk id="135" creationId="{D8C4ACFA-2274-4046-873D-30D7B5636165}"/>
          </ac:spMkLst>
        </pc:spChg>
        <pc:spChg chg="mod">
          <ac:chgData name="Bariakor Nareen Lyngskor [Chillibreeze]" userId="afc49c03-9956-454b-b8f5-442afa158c47" providerId="ADAL" clId="{749D93D4-7A22-484C-8866-34D979592CF1}" dt="2020-07-13T11:39:54.192" v="2038"/>
          <ac:spMkLst>
            <pc:docMk/>
            <pc:sldMk cId="2592074843" sldId="1923"/>
            <ac:spMk id="136" creationId="{E2BFD07A-5488-44BC-88D4-73941CAF6B46}"/>
          </ac:spMkLst>
        </pc:spChg>
        <pc:spChg chg="mod">
          <ac:chgData name="Bariakor Nareen Lyngskor [Chillibreeze]" userId="afc49c03-9956-454b-b8f5-442afa158c47" providerId="ADAL" clId="{749D93D4-7A22-484C-8866-34D979592CF1}" dt="2020-07-13T11:39:54.192" v="2038"/>
          <ac:spMkLst>
            <pc:docMk/>
            <pc:sldMk cId="2592074843" sldId="1923"/>
            <ac:spMk id="137" creationId="{EC49C6C1-628A-401A-9852-BBE90885EFCD}"/>
          </ac:spMkLst>
        </pc:spChg>
        <pc:spChg chg="mod">
          <ac:chgData name="Bariakor Nareen Lyngskor [Chillibreeze]" userId="afc49c03-9956-454b-b8f5-442afa158c47" providerId="ADAL" clId="{749D93D4-7A22-484C-8866-34D979592CF1}" dt="2020-07-13T11:39:54.192" v="2038"/>
          <ac:spMkLst>
            <pc:docMk/>
            <pc:sldMk cId="2592074843" sldId="1923"/>
            <ac:spMk id="138" creationId="{A6EDCBDE-9CBD-4E3C-8B75-803193ECB217}"/>
          </ac:spMkLst>
        </pc:spChg>
        <pc:spChg chg="mod">
          <ac:chgData name="Bariakor Nareen Lyngskor [Chillibreeze]" userId="afc49c03-9956-454b-b8f5-442afa158c47" providerId="ADAL" clId="{749D93D4-7A22-484C-8866-34D979592CF1}" dt="2020-07-13T11:39:54.192" v="2038"/>
          <ac:spMkLst>
            <pc:docMk/>
            <pc:sldMk cId="2592074843" sldId="1923"/>
            <ac:spMk id="139" creationId="{F3A6E40A-6DE1-466B-AE68-B0AEF8789EE0}"/>
          </ac:spMkLst>
        </pc:spChg>
        <pc:spChg chg="mod">
          <ac:chgData name="Bariakor Nareen Lyngskor [Chillibreeze]" userId="afc49c03-9956-454b-b8f5-442afa158c47" providerId="ADAL" clId="{749D93D4-7A22-484C-8866-34D979592CF1}" dt="2020-07-13T11:39:54.192" v="2038"/>
          <ac:spMkLst>
            <pc:docMk/>
            <pc:sldMk cId="2592074843" sldId="1923"/>
            <ac:spMk id="140" creationId="{43E60C46-3CBB-4AA6-8B98-ED918B360465}"/>
          </ac:spMkLst>
        </pc:spChg>
        <pc:spChg chg="mod">
          <ac:chgData name="Bariakor Nareen Lyngskor [Chillibreeze]" userId="afc49c03-9956-454b-b8f5-442afa158c47" providerId="ADAL" clId="{749D93D4-7A22-484C-8866-34D979592CF1}" dt="2020-07-13T11:39:54.192" v="2038"/>
          <ac:spMkLst>
            <pc:docMk/>
            <pc:sldMk cId="2592074843" sldId="1923"/>
            <ac:spMk id="141" creationId="{C3DDC46D-DCD3-4E5C-8C93-B83A2BC35AC3}"/>
          </ac:spMkLst>
        </pc:spChg>
        <pc:spChg chg="mod">
          <ac:chgData name="Bariakor Nareen Lyngskor [Chillibreeze]" userId="afc49c03-9956-454b-b8f5-442afa158c47" providerId="ADAL" clId="{749D93D4-7A22-484C-8866-34D979592CF1}" dt="2020-07-13T11:39:54.192" v="2038"/>
          <ac:spMkLst>
            <pc:docMk/>
            <pc:sldMk cId="2592074843" sldId="1923"/>
            <ac:spMk id="146" creationId="{2008E22E-3A47-48E7-8DE1-722A7B53EC4D}"/>
          </ac:spMkLst>
        </pc:spChg>
        <pc:spChg chg="mod">
          <ac:chgData name="Bariakor Nareen Lyngskor [Chillibreeze]" userId="afc49c03-9956-454b-b8f5-442afa158c47" providerId="ADAL" clId="{749D93D4-7A22-484C-8866-34D979592CF1}" dt="2020-07-13T11:39:54.192" v="2038"/>
          <ac:spMkLst>
            <pc:docMk/>
            <pc:sldMk cId="2592074843" sldId="1923"/>
            <ac:spMk id="147" creationId="{6985BEAC-56A0-415A-9114-4365375D6DA4}"/>
          </ac:spMkLst>
        </pc:spChg>
        <pc:spChg chg="mod">
          <ac:chgData name="Bariakor Nareen Lyngskor [Chillibreeze]" userId="afc49c03-9956-454b-b8f5-442afa158c47" providerId="ADAL" clId="{749D93D4-7A22-484C-8866-34D979592CF1}" dt="2020-07-13T11:39:54.192" v="2038"/>
          <ac:spMkLst>
            <pc:docMk/>
            <pc:sldMk cId="2592074843" sldId="1923"/>
            <ac:spMk id="148" creationId="{543941C5-D1D3-4D7E-A35C-7296B8BE1DFF}"/>
          </ac:spMkLst>
        </pc:spChg>
        <pc:spChg chg="mod">
          <ac:chgData name="Bariakor Nareen Lyngskor [Chillibreeze]" userId="afc49c03-9956-454b-b8f5-442afa158c47" providerId="ADAL" clId="{749D93D4-7A22-484C-8866-34D979592CF1}" dt="2020-07-13T11:39:54.192" v="2038"/>
          <ac:spMkLst>
            <pc:docMk/>
            <pc:sldMk cId="2592074843" sldId="1923"/>
            <ac:spMk id="149" creationId="{FEDC231E-E871-4086-9A3F-BE19CEF21107}"/>
          </ac:spMkLst>
        </pc:spChg>
        <pc:spChg chg="mod">
          <ac:chgData name="Bariakor Nareen Lyngskor [Chillibreeze]" userId="afc49c03-9956-454b-b8f5-442afa158c47" providerId="ADAL" clId="{749D93D4-7A22-484C-8866-34D979592CF1}" dt="2020-07-13T11:39:54.192" v="2038"/>
          <ac:spMkLst>
            <pc:docMk/>
            <pc:sldMk cId="2592074843" sldId="1923"/>
            <ac:spMk id="150" creationId="{56FD82F7-97AA-4C4D-B0F9-ADA76206AF6B}"/>
          </ac:spMkLst>
        </pc:spChg>
        <pc:spChg chg="mod">
          <ac:chgData name="Bariakor Nareen Lyngskor [Chillibreeze]" userId="afc49c03-9956-454b-b8f5-442afa158c47" providerId="ADAL" clId="{749D93D4-7A22-484C-8866-34D979592CF1}" dt="2020-07-13T11:39:54.192" v="2038"/>
          <ac:spMkLst>
            <pc:docMk/>
            <pc:sldMk cId="2592074843" sldId="1923"/>
            <ac:spMk id="151" creationId="{92C23330-8482-47E8-8F03-E03ABA5FC3A8}"/>
          </ac:spMkLst>
        </pc:spChg>
        <pc:spChg chg="mod">
          <ac:chgData name="Bariakor Nareen Lyngskor [Chillibreeze]" userId="afc49c03-9956-454b-b8f5-442afa158c47" providerId="ADAL" clId="{749D93D4-7A22-484C-8866-34D979592CF1}" dt="2020-07-13T11:39:54.192" v="2038"/>
          <ac:spMkLst>
            <pc:docMk/>
            <pc:sldMk cId="2592074843" sldId="1923"/>
            <ac:spMk id="152" creationId="{892E8CFF-3138-4AE4-A1BA-EAB4FEA11F8F}"/>
          </ac:spMkLst>
        </pc:spChg>
        <pc:spChg chg="mod">
          <ac:chgData name="Bariakor Nareen Lyngskor [Chillibreeze]" userId="afc49c03-9956-454b-b8f5-442afa158c47" providerId="ADAL" clId="{749D93D4-7A22-484C-8866-34D979592CF1}" dt="2020-07-13T11:39:54.192" v="2038"/>
          <ac:spMkLst>
            <pc:docMk/>
            <pc:sldMk cId="2592074843" sldId="1923"/>
            <ac:spMk id="153" creationId="{EF4824AB-ED02-44D1-8FC5-546B90037A50}"/>
          </ac:spMkLst>
        </pc:spChg>
        <pc:spChg chg="add mod">
          <ac:chgData name="Bariakor Nareen Lyngskor [Chillibreeze]" userId="afc49c03-9956-454b-b8f5-442afa158c47" providerId="ADAL" clId="{749D93D4-7A22-484C-8866-34D979592CF1}" dt="2020-07-13T11:39:56.653" v="2040"/>
          <ac:spMkLst>
            <pc:docMk/>
            <pc:sldMk cId="2592074843" sldId="1923"/>
            <ac:spMk id="156" creationId="{067C95A5-5FDE-4CAF-A5F5-0D3F8B6B6384}"/>
          </ac:spMkLst>
        </pc:spChg>
        <pc:grpChg chg="mod">
          <ac:chgData name="Bariakor Nareen Lyngskor [Chillibreeze]" userId="afc49c03-9956-454b-b8f5-442afa158c47" providerId="ADAL" clId="{749D93D4-7A22-484C-8866-34D979592CF1}" dt="2020-07-13T11:38:01.766" v="1983" actId="338"/>
          <ac:grpSpMkLst>
            <pc:docMk/>
            <pc:sldMk cId="2592074843" sldId="1923"/>
            <ac:grpSpMk id="1" creationId="{00000000-0000-0000-0000-000000000000}"/>
          </ac:grpSpMkLst>
        </pc:grpChg>
        <pc:grpChg chg="del">
          <ac:chgData name="Bariakor Nareen Lyngskor [Chillibreeze]" userId="afc49c03-9956-454b-b8f5-442afa158c47" providerId="ADAL" clId="{749D93D4-7A22-484C-8866-34D979592CF1}" dt="2020-07-13T11:34:48.037" v="1877" actId="165"/>
          <ac:grpSpMkLst>
            <pc:docMk/>
            <pc:sldMk cId="2592074843" sldId="1923"/>
            <ac:grpSpMk id="3" creationId="{CA19BD31-1A72-4EAA-BECE-B70B992E59D8}"/>
          </ac:grpSpMkLst>
        </pc:grpChg>
        <pc:grpChg chg="add del mod">
          <ac:chgData name="Bariakor Nareen Lyngskor [Chillibreeze]" userId="afc49c03-9956-454b-b8f5-442afa158c47" providerId="ADAL" clId="{749D93D4-7A22-484C-8866-34D979592CF1}" dt="2020-07-13T11:37:17.254" v="1978" actId="21"/>
          <ac:grpSpMkLst>
            <pc:docMk/>
            <pc:sldMk cId="2592074843" sldId="1923"/>
            <ac:grpSpMk id="4" creationId="{B8FA1AB5-3825-4901-8462-597ED8E5CB0F}"/>
          </ac:grpSpMkLst>
        </pc:grpChg>
        <pc:grpChg chg="add del mod">
          <ac:chgData name="Bariakor Nareen Lyngskor [Chillibreeze]" userId="afc49c03-9956-454b-b8f5-442afa158c47" providerId="ADAL" clId="{749D93D4-7A22-484C-8866-34D979592CF1}" dt="2020-07-13T11:39:31.644" v="2019" actId="478"/>
          <ac:grpSpMkLst>
            <pc:docMk/>
            <pc:sldMk cId="2592074843" sldId="1923"/>
            <ac:grpSpMk id="5" creationId="{94BECDB9-3C82-43B7-B912-AD42184A07A1}"/>
          </ac:grpSpMkLst>
        </pc:grpChg>
        <pc:grpChg chg="add del mod">
          <ac:chgData name="Bariakor Nareen Lyngskor [Chillibreeze]" userId="afc49c03-9956-454b-b8f5-442afa158c47" providerId="ADAL" clId="{749D93D4-7A22-484C-8866-34D979592CF1}" dt="2020-07-13T11:37:53.221" v="1982" actId="165"/>
          <ac:grpSpMkLst>
            <pc:docMk/>
            <pc:sldMk cId="2592074843" sldId="1923"/>
            <ac:grpSpMk id="6" creationId="{DB00E49B-D4CB-4E8E-9D9B-D7831989BBE4}"/>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7" creationId="{B5852C5F-1706-43FE-A92A-8A6109957BF6}"/>
          </ac:grpSpMkLst>
        </pc:grpChg>
        <pc:grpChg chg="add mod">
          <ac:chgData name="Bariakor Nareen Lyngskor [Chillibreeze]" userId="afc49c03-9956-454b-b8f5-442afa158c47" providerId="ADAL" clId="{749D93D4-7A22-484C-8866-34D979592CF1}" dt="2020-07-13T11:35:53.364" v="1894"/>
          <ac:grpSpMkLst>
            <pc:docMk/>
            <pc:sldMk cId="2592074843" sldId="1923"/>
            <ac:grpSpMk id="8" creationId="{34DCEAA3-09E2-4D65-B472-4FDCC09DA5F5}"/>
          </ac:grpSpMkLst>
        </pc:grpChg>
        <pc:grpChg chg="del mod topLvl">
          <ac:chgData name="Bariakor Nareen Lyngskor [Chillibreeze]" userId="afc49c03-9956-454b-b8f5-442afa158c47" providerId="ADAL" clId="{749D93D4-7A22-484C-8866-34D979592CF1}" dt="2020-07-13T11:38:05.956" v="1985" actId="165"/>
          <ac:grpSpMkLst>
            <pc:docMk/>
            <pc:sldMk cId="2592074843" sldId="1923"/>
            <ac:grpSpMk id="13" creationId="{4516592E-3B5E-40BF-BDA8-DB5F4BBBB644}"/>
          </ac:grpSpMkLst>
        </pc:grpChg>
        <pc:grpChg chg="mod">
          <ac:chgData name="Bariakor Nareen Lyngskor [Chillibreeze]" userId="afc49c03-9956-454b-b8f5-442afa158c47" providerId="ADAL" clId="{749D93D4-7A22-484C-8866-34D979592CF1}" dt="2020-07-13T11:35:53.364" v="1894"/>
          <ac:grpSpMkLst>
            <pc:docMk/>
            <pc:sldMk cId="2592074843" sldId="1923"/>
            <ac:grpSpMk id="17" creationId="{C4E611E0-3AA2-4206-AD1E-21CAACFC3793}"/>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26" creationId="{C7F570C9-5AC7-476F-9091-A6C60BDB29CF}"/>
          </ac:grpSpMkLst>
        </pc:grpChg>
        <pc:grpChg chg="add del mod">
          <ac:chgData name="Bariakor Nareen Lyngskor [Chillibreeze]" userId="afc49c03-9956-454b-b8f5-442afa158c47" providerId="ADAL" clId="{749D93D4-7A22-484C-8866-34D979592CF1}" dt="2020-07-13T11:39:07.811" v="2008" actId="478"/>
          <ac:grpSpMkLst>
            <pc:docMk/>
            <pc:sldMk cId="2592074843" sldId="1923"/>
            <ac:grpSpMk id="33" creationId="{2287F428-8F66-4DC4-B947-E18EDC973E31}"/>
          </ac:grpSpMkLst>
        </pc:grpChg>
        <pc:grpChg chg="mod topLvl">
          <ac:chgData name="Bariakor Nareen Lyngskor [Chillibreeze]" userId="afc49c03-9956-454b-b8f5-442afa158c47" providerId="ADAL" clId="{749D93D4-7A22-484C-8866-34D979592CF1}" dt="2020-07-13T11:35:02.662" v="1879" actId="164"/>
          <ac:grpSpMkLst>
            <pc:docMk/>
            <pc:sldMk cId="2592074843" sldId="1923"/>
            <ac:grpSpMk id="39" creationId="{19B97873-79F9-438C-A678-93768FFF19E1}"/>
          </ac:grpSpMkLst>
        </pc:grpChg>
        <pc:grpChg chg="mod topLvl">
          <ac:chgData name="Bariakor Nareen Lyngskor [Chillibreeze]" userId="afc49c03-9956-454b-b8f5-442afa158c47" providerId="ADAL" clId="{749D93D4-7A22-484C-8866-34D979592CF1}" dt="2020-07-13T11:35:02.662" v="1879" actId="164"/>
          <ac:grpSpMkLst>
            <pc:docMk/>
            <pc:sldMk cId="2592074843" sldId="1923"/>
            <ac:grpSpMk id="54" creationId="{1A78DCE2-2438-45CC-8227-71A8BD7FF490}"/>
          </ac:grpSpMkLst>
        </pc:grpChg>
        <pc:grpChg chg="mod topLvl">
          <ac:chgData name="Bariakor Nareen Lyngskor [Chillibreeze]" userId="afc49c03-9956-454b-b8f5-442afa158c47" providerId="ADAL" clId="{749D93D4-7A22-484C-8866-34D979592CF1}" dt="2020-07-13T11:35:02.662" v="1879" actId="164"/>
          <ac:grpSpMkLst>
            <pc:docMk/>
            <pc:sldMk cId="2592074843" sldId="1923"/>
            <ac:grpSpMk id="56" creationId="{453AD56C-375B-4105-831D-D2FBA71E9313}"/>
          </ac:grpSpMkLst>
        </pc:grpChg>
        <pc:grpChg chg="mod topLvl">
          <ac:chgData name="Bariakor Nareen Lyngskor [Chillibreeze]" userId="afc49c03-9956-454b-b8f5-442afa158c47" providerId="ADAL" clId="{749D93D4-7A22-484C-8866-34D979592CF1}" dt="2020-07-13T11:35:02.662" v="1879" actId="164"/>
          <ac:grpSpMkLst>
            <pc:docMk/>
            <pc:sldMk cId="2592074843" sldId="1923"/>
            <ac:grpSpMk id="60" creationId="{53CD1F42-08DE-4B22-BEF0-6DB72411B462}"/>
          </ac:grpSpMkLst>
        </pc:grpChg>
        <pc:grpChg chg="mod topLvl">
          <ac:chgData name="Bariakor Nareen Lyngskor [Chillibreeze]" userId="afc49c03-9956-454b-b8f5-442afa158c47" providerId="ADAL" clId="{749D93D4-7A22-484C-8866-34D979592CF1}" dt="2020-07-13T11:35:02.662" v="1879" actId="164"/>
          <ac:grpSpMkLst>
            <pc:docMk/>
            <pc:sldMk cId="2592074843" sldId="1923"/>
            <ac:grpSpMk id="61" creationId="{155E9D17-C1CE-4DB5-8F59-EEFC9ED20C2E}"/>
          </ac:grpSpMkLst>
        </pc:grpChg>
        <pc:grpChg chg="del mod topLvl">
          <ac:chgData name="Bariakor Nareen Lyngskor [Chillibreeze]" userId="afc49c03-9956-454b-b8f5-442afa158c47" providerId="ADAL" clId="{749D93D4-7A22-484C-8866-34D979592CF1}" dt="2020-07-13T11:35:00.191" v="1878" actId="165"/>
          <ac:grpSpMkLst>
            <pc:docMk/>
            <pc:sldMk cId="2592074843" sldId="1923"/>
            <ac:grpSpMk id="63" creationId="{A25377FB-E76A-4533-BBE9-DD676B5B6EB2}"/>
          </ac:grpSpMkLst>
        </pc:grpChg>
        <pc:grpChg chg="add del mod">
          <ac:chgData name="Bariakor Nareen Lyngskor [Chillibreeze]" userId="afc49c03-9956-454b-b8f5-442afa158c47" providerId="ADAL" clId="{749D93D4-7A22-484C-8866-34D979592CF1}" dt="2020-07-13T11:36:03.081" v="1940" actId="478"/>
          <ac:grpSpMkLst>
            <pc:docMk/>
            <pc:sldMk cId="2592074843" sldId="1923"/>
            <ac:grpSpMk id="67" creationId="{61E0ABF2-4532-4C6D-BF8D-AD8D84C8337E}"/>
          </ac:grpSpMkLst>
        </pc:grpChg>
        <pc:grpChg chg="mod">
          <ac:chgData name="Bariakor Nareen Lyngskor [Chillibreeze]" userId="afc49c03-9956-454b-b8f5-442afa158c47" providerId="ADAL" clId="{749D93D4-7A22-484C-8866-34D979592CF1}" dt="2020-07-13T11:35:56.779" v="1912"/>
          <ac:grpSpMkLst>
            <pc:docMk/>
            <pc:sldMk cId="2592074843" sldId="1923"/>
            <ac:grpSpMk id="68" creationId="{0733C5AA-73B3-4984-8B4F-35A0E2879A65}"/>
          </ac:grpSpMkLst>
        </pc:grpChg>
        <pc:grpChg chg="add del mod">
          <ac:chgData name="Bariakor Nareen Lyngskor [Chillibreeze]" userId="afc49c03-9956-454b-b8f5-442afa158c47" providerId="ADAL" clId="{749D93D4-7A22-484C-8866-34D979592CF1}" dt="2020-07-13T11:36:02.497" v="1939" actId="478"/>
          <ac:grpSpMkLst>
            <pc:docMk/>
            <pc:sldMk cId="2592074843" sldId="1923"/>
            <ac:grpSpMk id="72" creationId="{3F988371-C118-4152-8335-ECA676813769}"/>
          </ac:grpSpMkLst>
        </pc:grpChg>
        <pc:grpChg chg="mod">
          <ac:chgData name="Bariakor Nareen Lyngskor [Chillibreeze]" userId="afc49c03-9956-454b-b8f5-442afa158c47" providerId="ADAL" clId="{749D93D4-7A22-484C-8866-34D979592CF1}" dt="2020-07-13T11:35:59.692" v="1930"/>
          <ac:grpSpMkLst>
            <pc:docMk/>
            <pc:sldMk cId="2592074843" sldId="1923"/>
            <ac:grpSpMk id="73" creationId="{816101D9-AC56-46EB-A0C5-0B01383D5895}"/>
          </ac:grpSpMkLst>
        </pc:grpChg>
        <pc:grpChg chg="add del mod ord">
          <ac:chgData name="Bariakor Nareen Lyngskor [Chillibreeze]" userId="afc49c03-9956-454b-b8f5-442afa158c47" providerId="ADAL" clId="{749D93D4-7A22-484C-8866-34D979592CF1}" dt="2020-07-13T11:39:53.863" v="2037" actId="21"/>
          <ac:grpSpMkLst>
            <pc:docMk/>
            <pc:sldMk cId="2592074843" sldId="1923"/>
            <ac:grpSpMk id="91" creationId="{C124BCDF-AF50-4A83-84F9-DF5C583678B2}"/>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92" creationId="{42A34A2C-3B5F-4059-A42B-FEE1B412C9B1}"/>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102" creationId="{32BA74CE-B57F-4AB0-82AA-B558ADE82224}"/>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103" creationId="{BB3BE028-FEC9-48C3-A199-13C7531913D8}"/>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104" creationId="{390C296D-2EC1-41BA-8B90-74B051B3D365}"/>
          </ac:grpSpMkLst>
        </pc:grpChg>
        <pc:grpChg chg="mod">
          <ac:chgData name="Bariakor Nareen Lyngskor [Chillibreeze]" userId="afc49c03-9956-454b-b8f5-442afa158c47" providerId="ADAL" clId="{749D93D4-7A22-484C-8866-34D979592CF1}" dt="2020-07-13T11:38:01.766" v="1983" actId="338"/>
          <ac:grpSpMkLst>
            <pc:docMk/>
            <pc:sldMk cId="2592074843" sldId="1923"/>
            <ac:grpSpMk id="105" creationId="{445CB24B-C035-4135-AB60-61E045C73874}"/>
          </ac:grpSpMkLst>
        </pc:grpChg>
        <pc:grpChg chg="add mod">
          <ac:chgData name="Bariakor Nareen Lyngskor [Chillibreeze]" userId="afc49c03-9956-454b-b8f5-442afa158c47" providerId="ADAL" clId="{749D93D4-7A22-484C-8866-34D979592CF1}" dt="2020-07-13T11:39:54.192" v="2038"/>
          <ac:grpSpMkLst>
            <pc:docMk/>
            <pc:sldMk cId="2592074843" sldId="1923"/>
            <ac:grpSpMk id="131" creationId="{B4489C1C-9919-4965-B15F-A2221F806761}"/>
          </ac:grpSpMkLst>
        </pc:grpChg>
        <pc:grpChg chg="mod">
          <ac:chgData name="Bariakor Nareen Lyngskor [Chillibreeze]" userId="afc49c03-9956-454b-b8f5-442afa158c47" providerId="ADAL" clId="{749D93D4-7A22-484C-8866-34D979592CF1}" dt="2020-07-13T11:39:54.192" v="2038"/>
          <ac:grpSpMkLst>
            <pc:docMk/>
            <pc:sldMk cId="2592074843" sldId="1923"/>
            <ac:grpSpMk id="132" creationId="{8CF1297B-F3DD-4486-98E3-3BCE86E61F01}"/>
          </ac:grpSpMkLst>
        </pc:grpChg>
        <pc:grpChg chg="mod">
          <ac:chgData name="Bariakor Nareen Lyngskor [Chillibreeze]" userId="afc49c03-9956-454b-b8f5-442afa158c47" providerId="ADAL" clId="{749D93D4-7A22-484C-8866-34D979592CF1}" dt="2020-07-13T11:39:54.192" v="2038"/>
          <ac:grpSpMkLst>
            <pc:docMk/>
            <pc:sldMk cId="2592074843" sldId="1923"/>
            <ac:grpSpMk id="142" creationId="{652B86BF-512F-40D4-BBED-CFC0B4B26B6A}"/>
          </ac:grpSpMkLst>
        </pc:grpChg>
        <pc:grpChg chg="mod">
          <ac:chgData name="Bariakor Nareen Lyngskor [Chillibreeze]" userId="afc49c03-9956-454b-b8f5-442afa158c47" providerId="ADAL" clId="{749D93D4-7A22-484C-8866-34D979592CF1}" dt="2020-07-13T11:39:54.192" v="2038"/>
          <ac:grpSpMkLst>
            <pc:docMk/>
            <pc:sldMk cId="2592074843" sldId="1923"/>
            <ac:grpSpMk id="143" creationId="{CD24FE16-A644-4306-83EB-7920CF5F77B9}"/>
          </ac:grpSpMkLst>
        </pc:grpChg>
        <pc:grpChg chg="mod">
          <ac:chgData name="Bariakor Nareen Lyngskor [Chillibreeze]" userId="afc49c03-9956-454b-b8f5-442afa158c47" providerId="ADAL" clId="{749D93D4-7A22-484C-8866-34D979592CF1}" dt="2020-07-13T11:39:54.192" v="2038"/>
          <ac:grpSpMkLst>
            <pc:docMk/>
            <pc:sldMk cId="2592074843" sldId="1923"/>
            <ac:grpSpMk id="144" creationId="{9ADEC964-5CB5-45AE-A093-C01242783BFC}"/>
          </ac:grpSpMkLst>
        </pc:grpChg>
        <pc:grpChg chg="mod">
          <ac:chgData name="Bariakor Nareen Lyngskor [Chillibreeze]" userId="afc49c03-9956-454b-b8f5-442afa158c47" providerId="ADAL" clId="{749D93D4-7A22-484C-8866-34D979592CF1}" dt="2020-07-13T11:39:54.192" v="2038"/>
          <ac:grpSpMkLst>
            <pc:docMk/>
            <pc:sldMk cId="2592074843" sldId="1923"/>
            <ac:grpSpMk id="145" creationId="{5818A81E-0730-41C1-9D41-2560490BB344}"/>
          </ac:grpSpMkLst>
        </pc:grpChg>
        <pc:picChg chg="del mod">
          <ac:chgData name="Bariakor Nareen Lyngskor [Chillibreeze]" userId="afc49c03-9956-454b-b8f5-442afa158c47" providerId="ADAL" clId="{749D93D4-7A22-484C-8866-34D979592CF1}" dt="2020-07-13T11:36:35.056" v="1949" actId="21"/>
          <ac:picMkLst>
            <pc:docMk/>
            <pc:sldMk cId="2592074843" sldId="1923"/>
            <ac:picMk id="21" creationId="{C1C637DB-B0CE-4B24-A274-36EFE2FD8B52}"/>
          </ac:picMkLst>
        </pc:picChg>
        <pc:picChg chg="del mod">
          <ac:chgData name="Bariakor Nareen Lyngskor [Chillibreeze]" userId="afc49c03-9956-454b-b8f5-442afa158c47" providerId="ADAL" clId="{749D93D4-7A22-484C-8866-34D979592CF1}" dt="2020-07-13T11:36:41.641" v="1955" actId="21"/>
          <ac:picMkLst>
            <pc:docMk/>
            <pc:sldMk cId="2592074843" sldId="1923"/>
            <ac:picMk id="22" creationId="{3F4F6461-D3DB-41F4-A006-2B983E5C7EB2}"/>
          </ac:picMkLst>
        </pc:picChg>
        <pc:picChg chg="del mod">
          <ac:chgData name="Bariakor Nareen Lyngskor [Chillibreeze]" userId="afc49c03-9956-454b-b8f5-442afa158c47" providerId="ADAL" clId="{749D93D4-7A22-484C-8866-34D979592CF1}" dt="2020-07-13T11:37:10.801" v="1972" actId="21"/>
          <ac:picMkLst>
            <pc:docMk/>
            <pc:sldMk cId="2592074843" sldId="1923"/>
            <ac:picMk id="23" creationId="{704D8F93-A22E-4CAF-9CEC-F8976655AE7F}"/>
          </ac:picMkLst>
        </pc:picChg>
        <pc:picChg chg="del mod">
          <ac:chgData name="Bariakor Nareen Lyngskor [Chillibreeze]" userId="afc49c03-9956-454b-b8f5-442afa158c47" providerId="ADAL" clId="{749D93D4-7A22-484C-8866-34D979592CF1}" dt="2020-07-13T11:39:39.641" v="2025" actId="21"/>
          <ac:picMkLst>
            <pc:docMk/>
            <pc:sldMk cId="2592074843" sldId="1923"/>
            <ac:picMk id="34" creationId="{F5190563-911C-4FF3-928A-F41ECB140B7D}"/>
          </ac:picMkLst>
        </pc:picChg>
        <pc:picChg chg="mod">
          <ac:chgData name="Bariakor Nareen Lyngskor [Chillibreeze]" userId="afc49c03-9956-454b-b8f5-442afa158c47" providerId="ADAL" clId="{749D93D4-7A22-484C-8866-34D979592CF1}" dt="2020-07-13T11:35:53.364" v="1894"/>
          <ac:picMkLst>
            <pc:docMk/>
            <pc:sldMk cId="2592074843" sldId="1923"/>
            <ac:picMk id="47" creationId="{D09E2AB5-AC7E-4167-88E4-517DA039F57A}"/>
          </ac:picMkLst>
        </pc:picChg>
        <pc:picChg chg="mod topLvl">
          <ac:chgData name="Bariakor Nareen Lyngskor [Chillibreeze]" userId="afc49c03-9956-454b-b8f5-442afa158c47" providerId="ADAL" clId="{749D93D4-7A22-484C-8866-34D979592CF1}" dt="2020-07-13T11:38:58.670" v="2006"/>
          <ac:picMkLst>
            <pc:docMk/>
            <pc:sldMk cId="2592074843" sldId="1923"/>
            <ac:picMk id="53" creationId="{F7BCDFCB-4986-4E41-B58F-750E86C09F01}"/>
          </ac:picMkLst>
        </pc:picChg>
        <pc:picChg chg="mod">
          <ac:chgData name="Bariakor Nareen Lyngskor [Chillibreeze]" userId="afc49c03-9956-454b-b8f5-442afa158c47" providerId="ADAL" clId="{749D93D4-7A22-484C-8866-34D979592CF1}" dt="2020-07-13T11:38:01.766" v="1983" actId="338"/>
          <ac:picMkLst>
            <pc:docMk/>
            <pc:sldMk cId="2592074843" sldId="1923"/>
            <ac:picMk id="58" creationId="{F876F320-FDE6-4D02-8EA5-747AE487822B}"/>
          </ac:picMkLst>
        </pc:picChg>
        <pc:picChg chg="add del mod">
          <ac:chgData name="Bariakor Nareen Lyngskor [Chillibreeze]" userId="afc49c03-9956-454b-b8f5-442afa158c47" providerId="ADAL" clId="{749D93D4-7A22-484C-8866-34D979592CF1}" dt="2020-07-13T11:36:27.792" v="1947" actId="478"/>
          <ac:picMkLst>
            <pc:docMk/>
            <pc:sldMk cId="2592074843" sldId="1923"/>
            <ac:picMk id="64" creationId="{75A65847-DD36-4B96-97EE-A14B0C291D51}"/>
          </ac:picMkLst>
        </pc:picChg>
        <pc:picChg chg="add del mod">
          <ac:chgData name="Bariakor Nareen Lyngskor [Chillibreeze]" userId="afc49c03-9956-454b-b8f5-442afa158c47" providerId="ADAL" clId="{749D93D4-7A22-484C-8866-34D979592CF1}" dt="2020-07-13T11:36:27.792" v="1947" actId="478"/>
          <ac:picMkLst>
            <pc:docMk/>
            <pc:sldMk cId="2592074843" sldId="1923"/>
            <ac:picMk id="65" creationId="{F3904AB3-B8D3-46F7-A7B4-0B7EE8E41181}"/>
          </ac:picMkLst>
        </pc:picChg>
        <pc:picChg chg="add del mod">
          <ac:chgData name="Bariakor Nareen Lyngskor [Chillibreeze]" userId="afc49c03-9956-454b-b8f5-442afa158c47" providerId="ADAL" clId="{749D93D4-7A22-484C-8866-34D979592CF1}" dt="2020-07-13T11:36:27.792" v="1947" actId="478"/>
          <ac:picMkLst>
            <pc:docMk/>
            <pc:sldMk cId="2592074843" sldId="1923"/>
            <ac:picMk id="66" creationId="{CF8E1CD1-96D8-4294-999B-AD4111D5FFB9}"/>
          </ac:picMkLst>
        </pc:picChg>
        <pc:picChg chg="mod">
          <ac:chgData name="Bariakor Nareen Lyngskor [Chillibreeze]" userId="afc49c03-9956-454b-b8f5-442afa158c47" providerId="ADAL" clId="{749D93D4-7A22-484C-8866-34D979592CF1}" dt="2020-07-13T11:35:56.779" v="1912"/>
          <ac:picMkLst>
            <pc:docMk/>
            <pc:sldMk cId="2592074843" sldId="1923"/>
            <ac:picMk id="69" creationId="{218EAFAD-1583-46E0-B82B-40F8FBB0E174}"/>
          </ac:picMkLst>
        </pc:picChg>
        <pc:picChg chg="mod">
          <ac:chgData name="Bariakor Nareen Lyngskor [Chillibreeze]" userId="afc49c03-9956-454b-b8f5-442afa158c47" providerId="ADAL" clId="{749D93D4-7A22-484C-8866-34D979592CF1}" dt="2020-07-13T11:35:59.692" v="1930"/>
          <ac:picMkLst>
            <pc:docMk/>
            <pc:sldMk cId="2592074843" sldId="1923"/>
            <ac:picMk id="74" creationId="{0DFFC4D8-D10E-4069-9644-FCEF42C796C5}"/>
          </ac:picMkLst>
        </pc:picChg>
        <pc:picChg chg="add del mod">
          <ac:chgData name="Bariakor Nareen Lyngskor [Chillibreeze]" userId="afc49c03-9956-454b-b8f5-442afa158c47" providerId="ADAL" clId="{749D93D4-7A22-484C-8866-34D979592CF1}" dt="2020-07-13T11:36:58.956" v="1960" actId="21"/>
          <ac:picMkLst>
            <pc:docMk/>
            <pc:sldMk cId="2592074843" sldId="1923"/>
            <ac:picMk id="77" creationId="{DEFEFAAE-7C4B-4A17-A3BD-FD007031C8DC}"/>
          </ac:picMkLst>
        </pc:picChg>
        <pc:picChg chg="add del mod">
          <ac:chgData name="Bariakor Nareen Lyngskor [Chillibreeze]" userId="afc49c03-9956-454b-b8f5-442afa158c47" providerId="ADAL" clId="{749D93D4-7A22-484C-8866-34D979592CF1}" dt="2020-07-13T11:37:05.271" v="1966" actId="21"/>
          <ac:picMkLst>
            <pc:docMk/>
            <pc:sldMk cId="2592074843" sldId="1923"/>
            <ac:picMk id="80" creationId="{DABD9B70-6ECD-4185-809F-2BE0EF474315}"/>
          </ac:picMkLst>
        </pc:picChg>
        <pc:picChg chg="add del mod">
          <ac:chgData name="Bariakor Nareen Lyngskor [Chillibreeze]" userId="afc49c03-9956-454b-b8f5-442afa158c47" providerId="ADAL" clId="{749D93D4-7A22-484C-8866-34D979592CF1}" dt="2020-07-13T11:36:45.421" v="1958"/>
          <ac:picMkLst>
            <pc:docMk/>
            <pc:sldMk cId="2592074843" sldId="1923"/>
            <ac:picMk id="81" creationId="{060816D0-A9EA-4EC3-8DC7-3785C428B3D9}"/>
          </ac:picMkLst>
        </pc:picChg>
        <pc:picChg chg="add del mod">
          <ac:chgData name="Bariakor Nareen Lyngskor [Chillibreeze]" userId="afc49c03-9956-454b-b8f5-442afa158c47" providerId="ADAL" clId="{749D93D4-7A22-484C-8866-34D979592CF1}" dt="2020-07-13T11:39:26.061" v="2016" actId="21"/>
          <ac:picMkLst>
            <pc:docMk/>
            <pc:sldMk cId="2592074843" sldId="1923"/>
            <ac:picMk id="82" creationId="{5656A0C5-FA1F-4BC2-B9DE-3366300C9C10}"/>
          </ac:picMkLst>
        </pc:picChg>
        <pc:picChg chg="add del mod">
          <ac:chgData name="Bariakor Nareen Lyngskor [Chillibreeze]" userId="afc49c03-9956-454b-b8f5-442afa158c47" providerId="ADAL" clId="{749D93D4-7A22-484C-8866-34D979592CF1}" dt="2020-07-13T11:38:58.670" v="2006"/>
          <ac:picMkLst>
            <pc:docMk/>
            <pc:sldMk cId="2592074843" sldId="1923"/>
            <ac:picMk id="85" creationId="{F7194153-F64F-4EEC-B0D6-B05CC4426181}"/>
          </ac:picMkLst>
        </pc:picChg>
        <pc:picChg chg="add del mod">
          <ac:chgData name="Bariakor Nareen Lyngskor [Chillibreeze]" userId="afc49c03-9956-454b-b8f5-442afa158c47" providerId="ADAL" clId="{749D93D4-7A22-484C-8866-34D979592CF1}" dt="2020-07-13T11:39:46.884" v="2031" actId="21"/>
          <ac:picMkLst>
            <pc:docMk/>
            <pc:sldMk cId="2592074843" sldId="1923"/>
            <ac:picMk id="88" creationId="{7177CDC5-D136-485F-AB54-8B0931FE7191}"/>
          </ac:picMkLst>
        </pc:picChg>
        <pc:picChg chg="add del mod">
          <ac:chgData name="Bariakor Nareen Lyngskor [Chillibreeze]" userId="afc49c03-9956-454b-b8f5-442afa158c47" providerId="ADAL" clId="{749D93D4-7A22-484C-8866-34D979592CF1}" dt="2020-07-13T11:38:16.711" v="1987" actId="478"/>
          <ac:picMkLst>
            <pc:docMk/>
            <pc:sldMk cId="2592074843" sldId="1923"/>
            <ac:picMk id="117" creationId="{60B15BD9-14DC-4AF2-A627-C50D1A1D31FB}"/>
          </ac:picMkLst>
        </pc:picChg>
        <pc:picChg chg="add del mod">
          <ac:chgData name="Bariakor Nareen Lyngskor [Chillibreeze]" userId="afc49c03-9956-454b-b8f5-442afa158c47" providerId="ADAL" clId="{749D93D4-7A22-484C-8866-34D979592CF1}" dt="2020-07-13T11:39:29.256" v="2018" actId="21"/>
          <ac:picMkLst>
            <pc:docMk/>
            <pc:sldMk cId="2592074843" sldId="1923"/>
            <ac:picMk id="121" creationId="{4A5591B4-9117-47E0-A437-E53A6D47BDF1}"/>
          </ac:picMkLst>
        </pc:picChg>
        <pc:picChg chg="add mod">
          <ac:chgData name="Bariakor Nareen Lyngskor [Chillibreeze]" userId="afc49c03-9956-454b-b8f5-442afa158c47" providerId="ADAL" clId="{749D93D4-7A22-484C-8866-34D979592CF1}" dt="2020-07-13T11:39:32.732" v="2020"/>
          <ac:picMkLst>
            <pc:docMk/>
            <pc:sldMk cId="2592074843" sldId="1923"/>
            <ac:picMk id="122" creationId="{14A862D0-8457-4ECC-8737-942028939713}"/>
          </ac:picMkLst>
        </pc:picChg>
        <pc:picChg chg="add mod">
          <ac:chgData name="Bariakor Nareen Lyngskor [Chillibreeze]" userId="afc49c03-9956-454b-b8f5-442afa158c47" providerId="ADAL" clId="{749D93D4-7A22-484C-8866-34D979592CF1}" dt="2020-07-13T11:39:41.021" v="2026"/>
          <ac:picMkLst>
            <pc:docMk/>
            <pc:sldMk cId="2592074843" sldId="1923"/>
            <ac:picMk id="125" creationId="{5A2BA7E4-DC0F-47DD-A2E5-D0DC4E8D93A6}"/>
          </ac:picMkLst>
        </pc:picChg>
        <pc:picChg chg="add mod">
          <ac:chgData name="Bariakor Nareen Lyngskor [Chillibreeze]" userId="afc49c03-9956-454b-b8f5-442afa158c47" providerId="ADAL" clId="{749D93D4-7A22-484C-8866-34D979592CF1}" dt="2020-07-13T11:39:47.641" v="2032"/>
          <ac:picMkLst>
            <pc:docMk/>
            <pc:sldMk cId="2592074843" sldId="1923"/>
            <ac:picMk id="128" creationId="{76222747-86E9-4B98-9ABC-54D701D5E1F7}"/>
          </ac:picMkLst>
        </pc:picChg>
        <pc:picChg chg="mod">
          <ac:chgData name="Bariakor Nareen Lyngskor [Chillibreeze]" userId="afc49c03-9956-454b-b8f5-442afa158c47" providerId="ADAL" clId="{749D93D4-7A22-484C-8866-34D979592CF1}" dt="2020-07-13T11:38:01.766" v="1983" actId="338"/>
          <ac:picMkLst>
            <pc:docMk/>
            <pc:sldMk cId="2592074843" sldId="1923"/>
            <ac:picMk id="1032" creationId="{21633637-2C4F-411C-9586-2AEF2EC2ECF3}"/>
          </ac:picMkLst>
        </pc:picChg>
        <pc:picChg chg="mod">
          <ac:chgData name="Bariakor Nareen Lyngskor [Chillibreeze]" userId="afc49c03-9956-454b-b8f5-442afa158c47" providerId="ADAL" clId="{749D93D4-7A22-484C-8866-34D979592CF1}" dt="2020-07-13T11:38:01.766" v="1983" actId="338"/>
          <ac:picMkLst>
            <pc:docMk/>
            <pc:sldMk cId="2592074843" sldId="1923"/>
            <ac:picMk id="1033" creationId="{0326B886-9DC7-4CB2-8239-F3601225B86B}"/>
          </ac:picMkLst>
        </pc:picChg>
        <pc:cxnChg chg="del">
          <ac:chgData name="Bariakor Nareen Lyngskor [Chillibreeze]" userId="afc49c03-9956-454b-b8f5-442afa158c47" providerId="ADAL" clId="{749D93D4-7A22-484C-8866-34D979592CF1}" dt="2020-07-13T11:36:39.884" v="1953" actId="21"/>
          <ac:cxnSpMkLst>
            <pc:docMk/>
            <pc:sldMk cId="2592074843" sldId="1923"/>
            <ac:cxnSpMk id="24" creationId="{190ACB61-37CA-4DC5-B9AE-7E7D31F1D65D}"/>
          </ac:cxnSpMkLst>
        </pc:cxnChg>
        <pc:cxnChg chg="del">
          <ac:chgData name="Bariakor Nareen Lyngskor [Chillibreeze]" userId="afc49c03-9956-454b-b8f5-442afa158c47" providerId="ADAL" clId="{749D93D4-7A22-484C-8866-34D979592CF1}" dt="2020-07-13T11:37:09.283" v="1970" actId="21"/>
          <ac:cxnSpMkLst>
            <pc:docMk/>
            <pc:sldMk cId="2592074843" sldId="1923"/>
            <ac:cxnSpMk id="25" creationId="{336A1FB5-A652-4181-B805-1DA1A688B832}"/>
          </ac:cxnSpMkLst>
        </pc:cxnChg>
        <pc:cxnChg chg="mod">
          <ac:chgData name="Bariakor Nareen Lyngskor [Chillibreeze]" userId="afc49c03-9956-454b-b8f5-442afa158c47" providerId="ADAL" clId="{749D93D4-7A22-484C-8866-34D979592CF1}" dt="2020-07-13T11:35:00.191" v="1878" actId="165"/>
          <ac:cxnSpMkLst>
            <pc:docMk/>
            <pc:sldMk cId="2592074843" sldId="1923"/>
            <ac:cxnSpMk id="29" creationId="{47EDCB5E-69E2-447A-9DCC-8391745AAD51}"/>
          </ac:cxnSpMkLst>
        </pc:cxnChg>
        <pc:cxnChg chg="mod">
          <ac:chgData name="Bariakor Nareen Lyngskor [Chillibreeze]" userId="afc49c03-9956-454b-b8f5-442afa158c47" providerId="ADAL" clId="{749D93D4-7A22-484C-8866-34D979592CF1}" dt="2020-07-13T11:35:00.191" v="1878" actId="165"/>
          <ac:cxnSpMkLst>
            <pc:docMk/>
            <pc:sldMk cId="2592074843" sldId="1923"/>
            <ac:cxnSpMk id="32" creationId="{A5991D89-9093-4E48-9822-D94BA562A446}"/>
          </ac:cxnSpMkLst>
        </pc:cxnChg>
        <pc:cxnChg chg="add del mod">
          <ac:chgData name="Bariakor Nareen Lyngskor [Chillibreeze]" userId="afc49c03-9956-454b-b8f5-442afa158c47" providerId="ADAL" clId="{749D93D4-7A22-484C-8866-34D979592CF1}" dt="2020-07-13T11:37:03.721" v="1964" actId="21"/>
          <ac:cxnSpMkLst>
            <pc:docMk/>
            <pc:sldMk cId="2592074843" sldId="1923"/>
            <ac:cxnSpMk id="79" creationId="{75DF950D-486A-4A93-A9B8-DFB72B6227DC}"/>
          </ac:cxnSpMkLst>
        </pc:cxnChg>
        <pc:cxnChg chg="add del mod">
          <ac:chgData name="Bariakor Nareen Lyngskor [Chillibreeze]" userId="afc49c03-9956-454b-b8f5-442afa158c47" providerId="ADAL" clId="{749D93D4-7A22-484C-8866-34D979592CF1}" dt="2020-07-13T11:39:37.601" v="2023" actId="21"/>
          <ac:cxnSpMkLst>
            <pc:docMk/>
            <pc:sldMk cId="2592074843" sldId="1923"/>
            <ac:cxnSpMk id="84" creationId="{D97977D8-A8A4-4458-9FC1-BAA48F690D86}"/>
          </ac:cxnSpMkLst>
        </pc:cxnChg>
        <pc:cxnChg chg="add del mod">
          <ac:chgData name="Bariakor Nareen Lyngskor [Chillibreeze]" userId="afc49c03-9956-454b-b8f5-442afa158c47" providerId="ADAL" clId="{749D93D4-7A22-484C-8866-34D979592CF1}" dt="2020-07-13T11:39:45.231" v="2029" actId="21"/>
          <ac:cxnSpMkLst>
            <pc:docMk/>
            <pc:sldMk cId="2592074843" sldId="1923"/>
            <ac:cxnSpMk id="87" creationId="{CBABB60E-90EB-45F1-8971-DFA9E207B05B}"/>
          </ac:cxnSpMkLst>
        </pc:cxnChg>
        <pc:cxnChg chg="mod">
          <ac:chgData name="Bariakor Nareen Lyngskor [Chillibreeze]" userId="afc49c03-9956-454b-b8f5-442afa158c47" providerId="ADAL" clId="{749D93D4-7A22-484C-8866-34D979592CF1}" dt="2020-07-13T11:38:01.766" v="1983" actId="338"/>
          <ac:cxnSpMkLst>
            <pc:docMk/>
            <pc:sldMk cId="2592074843" sldId="1923"/>
            <ac:cxnSpMk id="114" creationId="{6B42677B-7EA7-49C6-98B6-6C0965E1C491}"/>
          </ac:cxnSpMkLst>
        </pc:cxnChg>
        <pc:cxnChg chg="mod">
          <ac:chgData name="Bariakor Nareen Lyngskor [Chillibreeze]" userId="afc49c03-9956-454b-b8f5-442afa158c47" providerId="ADAL" clId="{749D93D4-7A22-484C-8866-34D979592CF1}" dt="2020-07-13T11:38:01.766" v="1983" actId="338"/>
          <ac:cxnSpMkLst>
            <pc:docMk/>
            <pc:sldMk cId="2592074843" sldId="1923"/>
            <ac:cxnSpMk id="115" creationId="{C66B0828-E02D-4F50-9652-626869DC4F25}"/>
          </ac:cxnSpMkLst>
        </pc:cxnChg>
        <pc:cxnChg chg="add mod">
          <ac:chgData name="Bariakor Nareen Lyngskor [Chillibreeze]" userId="afc49c03-9956-454b-b8f5-442afa158c47" providerId="ADAL" clId="{749D93D4-7A22-484C-8866-34D979592CF1}" dt="2020-07-13T11:39:38.221" v="2024"/>
          <ac:cxnSpMkLst>
            <pc:docMk/>
            <pc:sldMk cId="2592074843" sldId="1923"/>
            <ac:cxnSpMk id="124" creationId="{6A5EB5AA-2413-42C6-877B-3B4181D260AD}"/>
          </ac:cxnSpMkLst>
        </pc:cxnChg>
        <pc:cxnChg chg="add mod">
          <ac:chgData name="Bariakor Nareen Lyngskor [Chillibreeze]" userId="afc49c03-9956-454b-b8f5-442afa158c47" providerId="ADAL" clId="{749D93D4-7A22-484C-8866-34D979592CF1}" dt="2020-07-13T11:39:45.592" v="2030"/>
          <ac:cxnSpMkLst>
            <pc:docMk/>
            <pc:sldMk cId="2592074843" sldId="1923"/>
            <ac:cxnSpMk id="127" creationId="{4507EFB8-4F95-4155-9837-BE445948754B}"/>
          </ac:cxnSpMkLst>
        </pc:cxnChg>
        <pc:cxnChg chg="mod">
          <ac:chgData name="Bariakor Nareen Lyngskor [Chillibreeze]" userId="afc49c03-9956-454b-b8f5-442afa158c47" providerId="ADAL" clId="{749D93D4-7A22-484C-8866-34D979592CF1}" dt="2020-07-13T11:39:54.192" v="2038"/>
          <ac:cxnSpMkLst>
            <pc:docMk/>
            <pc:sldMk cId="2592074843" sldId="1923"/>
            <ac:cxnSpMk id="154" creationId="{A1EC487D-A446-4F8B-9E2D-A4BCF979FD6A}"/>
          </ac:cxnSpMkLst>
        </pc:cxnChg>
        <pc:cxnChg chg="mod">
          <ac:chgData name="Bariakor Nareen Lyngskor [Chillibreeze]" userId="afc49c03-9956-454b-b8f5-442afa158c47" providerId="ADAL" clId="{749D93D4-7A22-484C-8866-34D979592CF1}" dt="2020-07-13T11:39:54.192" v="2038"/>
          <ac:cxnSpMkLst>
            <pc:docMk/>
            <pc:sldMk cId="2592074843" sldId="1923"/>
            <ac:cxnSpMk id="155" creationId="{9194B420-A18C-4D19-B113-CBEC7E6CA7F5}"/>
          </ac:cxnSpMkLst>
        </pc:cxnChg>
      </pc:sldChg>
    </pc:docChg>
  </pc:docChgLst>
  <pc:docChgLst>
    <pc:chgData name="Bariakor Nareen Lyngskor [Chillibreeze]" userId="afc49c03-9956-454b-b8f5-442afa158c47" providerId="ADAL" clId="{E465B2A9-16B1-49FA-8F47-EEC70FFBBCDE}"/>
    <pc:docChg chg="undo redo custSel addSld modSld modMainMaster">
      <pc:chgData name="Bariakor Nareen Lyngskor [Chillibreeze]" userId="afc49c03-9956-454b-b8f5-442afa158c47" providerId="ADAL" clId="{E465B2A9-16B1-49FA-8F47-EEC70FFBBCDE}" dt="2020-07-11T11:36:32.939" v="90" actId="207"/>
      <pc:docMkLst>
        <pc:docMk/>
      </pc:docMkLst>
      <pc:sldChg chg="modSp mod">
        <pc:chgData name="Bariakor Nareen Lyngskor [Chillibreeze]" userId="afc49c03-9956-454b-b8f5-442afa158c47" providerId="ADAL" clId="{E465B2A9-16B1-49FA-8F47-EEC70FFBBCDE}" dt="2020-07-11T11:03:02.600" v="50" actId="1582"/>
        <pc:sldMkLst>
          <pc:docMk/>
          <pc:sldMk cId="1993520954" sldId="1885"/>
        </pc:sldMkLst>
        <pc:spChg chg="mod">
          <ac:chgData name="Bariakor Nareen Lyngskor [Chillibreeze]" userId="afc49c03-9956-454b-b8f5-442afa158c47" providerId="ADAL" clId="{E465B2A9-16B1-49FA-8F47-EEC70FFBBCDE}" dt="2020-07-11T11:03:02.600" v="50" actId="1582"/>
          <ac:spMkLst>
            <pc:docMk/>
            <pc:sldMk cId="1993520954" sldId="1885"/>
            <ac:spMk id="16" creationId="{4BD0909C-4667-40E3-9AD9-D5D8A3BD9EA1}"/>
          </ac:spMkLst>
        </pc:spChg>
      </pc:sldChg>
      <pc:sldChg chg="modSp">
        <pc:chgData name="Bariakor Nareen Lyngskor [Chillibreeze]" userId="afc49c03-9956-454b-b8f5-442afa158c47" providerId="ADAL" clId="{E465B2A9-16B1-49FA-8F47-EEC70FFBBCDE}" dt="2020-07-11T10:46:20.959" v="18"/>
        <pc:sldMkLst>
          <pc:docMk/>
          <pc:sldMk cId="2066525541" sldId="1896"/>
        </pc:sldMkLst>
        <pc:spChg chg="mod">
          <ac:chgData name="Bariakor Nareen Lyngskor [Chillibreeze]" userId="afc49c03-9956-454b-b8f5-442afa158c47" providerId="ADAL" clId="{E465B2A9-16B1-49FA-8F47-EEC70FFBBCDE}" dt="2020-07-11T10:46:20.959" v="18"/>
          <ac:spMkLst>
            <pc:docMk/>
            <pc:sldMk cId="2066525541" sldId="1896"/>
            <ac:spMk id="11" creationId="{8C247878-101D-4DD8-956C-2CCEF1CDC25E}"/>
          </ac:spMkLst>
        </pc:spChg>
      </pc:sldChg>
      <pc:sldChg chg="modSp">
        <pc:chgData name="Bariakor Nareen Lyngskor [Chillibreeze]" userId="afc49c03-9956-454b-b8f5-442afa158c47" providerId="ADAL" clId="{E465B2A9-16B1-49FA-8F47-EEC70FFBBCDE}" dt="2020-07-11T11:36:32.939" v="90" actId="207"/>
        <pc:sldMkLst>
          <pc:docMk/>
          <pc:sldMk cId="1134275012" sldId="1903"/>
        </pc:sldMkLst>
        <pc:spChg chg="mod">
          <ac:chgData name="Bariakor Nareen Lyngskor [Chillibreeze]" userId="afc49c03-9956-454b-b8f5-442afa158c47" providerId="ADAL" clId="{E465B2A9-16B1-49FA-8F47-EEC70FFBBCDE}" dt="2020-07-11T11:36:29.645" v="89" actId="207"/>
          <ac:spMkLst>
            <pc:docMk/>
            <pc:sldMk cId="1134275012" sldId="1903"/>
            <ac:spMk id="76" creationId="{3834AF5E-6890-444E-BAD1-7204ABAF732F}"/>
          </ac:spMkLst>
        </pc:spChg>
        <pc:spChg chg="mod">
          <ac:chgData name="Bariakor Nareen Lyngskor [Chillibreeze]" userId="afc49c03-9956-454b-b8f5-442afa158c47" providerId="ADAL" clId="{E465B2A9-16B1-49FA-8F47-EEC70FFBBCDE}" dt="2020-07-11T11:36:32.939" v="90" actId="207"/>
          <ac:spMkLst>
            <pc:docMk/>
            <pc:sldMk cId="1134275012" sldId="1903"/>
            <ac:spMk id="125" creationId="{B342942F-CD26-4DEB-913C-3D7D0B822001}"/>
          </ac:spMkLst>
        </pc:spChg>
      </pc:sldChg>
      <pc:sldChg chg="modSp add mod">
        <pc:chgData name="Bariakor Nareen Lyngskor [Chillibreeze]" userId="afc49c03-9956-454b-b8f5-442afa158c47" providerId="ADAL" clId="{E465B2A9-16B1-49FA-8F47-EEC70FFBBCDE}" dt="2020-07-11T10:59:12.163" v="22" actId="1076"/>
        <pc:sldMkLst>
          <pc:docMk/>
          <pc:sldMk cId="2559627105" sldId="1904"/>
        </pc:sldMkLst>
        <pc:spChg chg="mod">
          <ac:chgData name="Bariakor Nareen Lyngskor [Chillibreeze]" userId="afc49c03-9956-454b-b8f5-442afa158c47" providerId="ADAL" clId="{E465B2A9-16B1-49FA-8F47-EEC70FFBBCDE}" dt="2020-07-11T10:59:12.163" v="22" actId="1076"/>
          <ac:spMkLst>
            <pc:docMk/>
            <pc:sldMk cId="2559627105" sldId="1904"/>
            <ac:spMk id="2" creationId="{06456474-6022-48BB-A434-CF09068ED1E2}"/>
          </ac:spMkLst>
        </pc:spChg>
      </pc:sldChg>
      <pc:sldChg chg="add">
        <pc:chgData name="Bariakor Nareen Lyngskor [Chillibreeze]" userId="afc49c03-9956-454b-b8f5-442afa158c47" providerId="ADAL" clId="{E465B2A9-16B1-49FA-8F47-EEC70FFBBCDE}" dt="2020-07-11T10:36:14.324" v="0" actId="22"/>
        <pc:sldMkLst>
          <pc:docMk/>
          <pc:sldMk cId="726231794" sldId="1905"/>
        </pc:sldMkLst>
      </pc:sldChg>
      <pc:sldChg chg="add">
        <pc:chgData name="Bariakor Nareen Lyngskor [Chillibreeze]" userId="afc49c03-9956-454b-b8f5-442afa158c47" providerId="ADAL" clId="{E465B2A9-16B1-49FA-8F47-EEC70FFBBCDE}" dt="2020-07-11T10:36:14.324" v="0" actId="22"/>
        <pc:sldMkLst>
          <pc:docMk/>
          <pc:sldMk cId="1663750524" sldId="1906"/>
        </pc:sldMkLst>
      </pc:sldChg>
      <pc:sldChg chg="modSp add mod">
        <pc:chgData name="Bariakor Nareen Lyngskor [Chillibreeze]" userId="afc49c03-9956-454b-b8f5-442afa158c47" providerId="ADAL" clId="{E465B2A9-16B1-49FA-8F47-EEC70FFBBCDE}" dt="2020-07-11T11:01:26.174" v="26" actId="1582"/>
        <pc:sldMkLst>
          <pc:docMk/>
          <pc:sldMk cId="3867718353" sldId="1907"/>
        </pc:sldMkLst>
        <pc:spChg chg="mod">
          <ac:chgData name="Bariakor Nareen Lyngskor [Chillibreeze]" userId="afc49c03-9956-454b-b8f5-442afa158c47" providerId="ADAL" clId="{E465B2A9-16B1-49FA-8F47-EEC70FFBBCDE}" dt="2020-07-11T11:01:20.673" v="23" actId="1582"/>
          <ac:spMkLst>
            <pc:docMk/>
            <pc:sldMk cId="3867718353" sldId="1907"/>
            <ac:spMk id="11" creationId="{31DC613A-967E-4F0C-8245-7388328B89AE}"/>
          </ac:spMkLst>
        </pc:spChg>
        <pc:spChg chg="mod">
          <ac:chgData name="Bariakor Nareen Lyngskor [Chillibreeze]" userId="afc49c03-9956-454b-b8f5-442afa158c47" providerId="ADAL" clId="{E465B2A9-16B1-49FA-8F47-EEC70FFBBCDE}" dt="2020-07-11T11:01:23.125" v="24" actId="1582"/>
          <ac:spMkLst>
            <pc:docMk/>
            <pc:sldMk cId="3867718353" sldId="1907"/>
            <ac:spMk id="17" creationId="{858116D6-1112-48DC-AE63-4EC2725AB30C}"/>
          </ac:spMkLst>
        </pc:spChg>
        <pc:spChg chg="mod">
          <ac:chgData name="Bariakor Nareen Lyngskor [Chillibreeze]" userId="afc49c03-9956-454b-b8f5-442afa158c47" providerId="ADAL" clId="{E465B2A9-16B1-49FA-8F47-EEC70FFBBCDE}" dt="2020-07-11T11:01:25.080" v="25" actId="1582"/>
          <ac:spMkLst>
            <pc:docMk/>
            <pc:sldMk cId="3867718353" sldId="1907"/>
            <ac:spMk id="23" creationId="{2567E13B-0FA7-4EF2-9F4F-B295B25CCF8E}"/>
          </ac:spMkLst>
        </pc:spChg>
        <pc:spChg chg="mod">
          <ac:chgData name="Bariakor Nareen Lyngskor [Chillibreeze]" userId="afc49c03-9956-454b-b8f5-442afa158c47" providerId="ADAL" clId="{E465B2A9-16B1-49FA-8F47-EEC70FFBBCDE}" dt="2020-07-11T11:01:26.174" v="26" actId="1582"/>
          <ac:spMkLst>
            <pc:docMk/>
            <pc:sldMk cId="3867718353" sldId="1907"/>
            <ac:spMk id="29" creationId="{D420C752-3236-4639-93BC-57B3E8A5C18D}"/>
          </ac:spMkLst>
        </pc:spChg>
        <pc:cxnChg chg="mod">
          <ac:chgData name="Bariakor Nareen Lyngskor [Chillibreeze]" userId="afc49c03-9956-454b-b8f5-442afa158c47" providerId="ADAL" clId="{E465B2A9-16B1-49FA-8F47-EEC70FFBBCDE}" dt="2020-07-11T10:40:55.551" v="9" actId="14100"/>
          <ac:cxnSpMkLst>
            <pc:docMk/>
            <pc:sldMk cId="3867718353" sldId="1907"/>
            <ac:cxnSpMk id="14" creationId="{EDDA1F47-3B05-4069-9E12-29A6620915B1}"/>
          </ac:cxnSpMkLst>
        </pc:cxnChg>
        <pc:cxnChg chg="mod">
          <ac:chgData name="Bariakor Nareen Lyngskor [Chillibreeze]" userId="afc49c03-9956-454b-b8f5-442afa158c47" providerId="ADAL" clId="{E465B2A9-16B1-49FA-8F47-EEC70FFBBCDE}" dt="2020-07-11T10:41:01.096" v="10" actId="14100"/>
          <ac:cxnSpMkLst>
            <pc:docMk/>
            <pc:sldMk cId="3867718353" sldId="1907"/>
            <ac:cxnSpMk id="20" creationId="{AA82701B-BDE2-4E37-AE3C-938913073859}"/>
          </ac:cxnSpMkLst>
        </pc:cxnChg>
        <pc:cxnChg chg="mod">
          <ac:chgData name="Bariakor Nareen Lyngskor [Chillibreeze]" userId="afc49c03-9956-454b-b8f5-442afa158c47" providerId="ADAL" clId="{E465B2A9-16B1-49FA-8F47-EEC70FFBBCDE}" dt="2020-07-11T10:41:05.933" v="11" actId="14100"/>
          <ac:cxnSpMkLst>
            <pc:docMk/>
            <pc:sldMk cId="3867718353" sldId="1907"/>
            <ac:cxnSpMk id="26" creationId="{7D3F9055-E83A-41C2-8B6E-AE9EAC68F28F}"/>
          </ac:cxnSpMkLst>
        </pc:cxnChg>
      </pc:sldChg>
      <pc:sldChg chg="add">
        <pc:chgData name="Bariakor Nareen Lyngskor [Chillibreeze]" userId="afc49c03-9956-454b-b8f5-442afa158c47" providerId="ADAL" clId="{E465B2A9-16B1-49FA-8F47-EEC70FFBBCDE}" dt="2020-07-11T10:36:14.324" v="0" actId="22"/>
        <pc:sldMkLst>
          <pc:docMk/>
          <pc:sldMk cId="664410168" sldId="1908"/>
        </pc:sldMkLst>
      </pc:sldChg>
      <pc:sldChg chg="modSp add mod">
        <pc:chgData name="Bariakor Nareen Lyngskor [Chillibreeze]" userId="afc49c03-9956-454b-b8f5-442afa158c47" providerId="ADAL" clId="{E465B2A9-16B1-49FA-8F47-EEC70FFBBCDE}" dt="2020-07-11T11:01:36.009" v="29" actId="1582"/>
        <pc:sldMkLst>
          <pc:docMk/>
          <pc:sldMk cId="48098720" sldId="1909"/>
        </pc:sldMkLst>
        <pc:spChg chg="mod">
          <ac:chgData name="Bariakor Nareen Lyngskor [Chillibreeze]" userId="afc49c03-9956-454b-b8f5-442afa158c47" providerId="ADAL" clId="{E465B2A9-16B1-49FA-8F47-EEC70FFBBCDE}" dt="2020-07-11T11:01:32.416" v="27" actId="1582"/>
          <ac:spMkLst>
            <pc:docMk/>
            <pc:sldMk cId="48098720" sldId="1909"/>
            <ac:spMk id="9" creationId="{20814225-C810-44E7-ADFA-1D16D3772E63}"/>
          </ac:spMkLst>
        </pc:spChg>
        <pc:spChg chg="mod">
          <ac:chgData name="Bariakor Nareen Lyngskor [Chillibreeze]" userId="afc49c03-9956-454b-b8f5-442afa158c47" providerId="ADAL" clId="{E465B2A9-16B1-49FA-8F47-EEC70FFBBCDE}" dt="2020-07-11T11:01:34.324" v="28" actId="1582"/>
          <ac:spMkLst>
            <pc:docMk/>
            <pc:sldMk cId="48098720" sldId="1909"/>
            <ac:spMk id="14" creationId="{B9AA916D-3611-42DC-9669-0132F37F8766}"/>
          </ac:spMkLst>
        </pc:spChg>
        <pc:spChg chg="mod">
          <ac:chgData name="Bariakor Nareen Lyngskor [Chillibreeze]" userId="afc49c03-9956-454b-b8f5-442afa158c47" providerId="ADAL" clId="{E465B2A9-16B1-49FA-8F47-EEC70FFBBCDE}" dt="2020-07-11T11:01:36.009" v="29" actId="1582"/>
          <ac:spMkLst>
            <pc:docMk/>
            <pc:sldMk cId="48098720" sldId="1909"/>
            <ac:spMk id="19" creationId="{3854F654-5698-4CA8-818B-57C23AE78B35}"/>
          </ac:spMkLst>
        </pc:spChg>
      </pc:sldChg>
      <pc:sldChg chg="add">
        <pc:chgData name="Bariakor Nareen Lyngskor [Chillibreeze]" userId="afc49c03-9956-454b-b8f5-442afa158c47" providerId="ADAL" clId="{E465B2A9-16B1-49FA-8F47-EEC70FFBBCDE}" dt="2020-07-11T10:56:19.606" v="19" actId="22"/>
        <pc:sldMkLst>
          <pc:docMk/>
          <pc:sldMk cId="625727374" sldId="1910"/>
        </pc:sldMkLst>
      </pc:sldChg>
      <pc:sldChg chg="delSp modSp add mod">
        <pc:chgData name="Bariakor Nareen Lyngskor [Chillibreeze]" userId="afc49c03-9956-454b-b8f5-442afa158c47" providerId="ADAL" clId="{E465B2A9-16B1-49FA-8F47-EEC70FFBBCDE}" dt="2020-07-11T11:30:16.272" v="72" actId="14100"/>
        <pc:sldMkLst>
          <pc:docMk/>
          <pc:sldMk cId="2470464418" sldId="1911"/>
        </pc:sldMkLst>
        <pc:spChg chg="mod">
          <ac:chgData name="Bariakor Nareen Lyngskor [Chillibreeze]" userId="afc49c03-9956-454b-b8f5-442afa158c47" providerId="ADAL" clId="{E465B2A9-16B1-49FA-8F47-EEC70FFBBCDE}" dt="2020-07-11T11:29:43.318" v="69" actId="208"/>
          <ac:spMkLst>
            <pc:docMk/>
            <pc:sldMk cId="2470464418" sldId="1911"/>
            <ac:spMk id="19" creationId="{BC888AD3-B6D2-495E-8FEF-ADEF7D633844}"/>
          </ac:spMkLst>
        </pc:spChg>
        <pc:spChg chg="mod">
          <ac:chgData name="Bariakor Nareen Lyngskor [Chillibreeze]" userId="afc49c03-9956-454b-b8f5-442afa158c47" providerId="ADAL" clId="{E465B2A9-16B1-49FA-8F47-EEC70FFBBCDE}" dt="2020-07-11T11:29:43.318" v="69" actId="208"/>
          <ac:spMkLst>
            <pc:docMk/>
            <pc:sldMk cId="2470464418" sldId="1911"/>
            <ac:spMk id="20" creationId="{A9737D12-77A3-41E9-9D6C-7D592124104A}"/>
          </ac:spMkLst>
        </pc:spChg>
        <pc:spChg chg="mod">
          <ac:chgData name="Bariakor Nareen Lyngskor [Chillibreeze]" userId="afc49c03-9956-454b-b8f5-442afa158c47" providerId="ADAL" clId="{E465B2A9-16B1-49FA-8F47-EEC70FFBBCDE}" dt="2020-07-11T11:29:43.318" v="69" actId="208"/>
          <ac:spMkLst>
            <pc:docMk/>
            <pc:sldMk cId="2470464418" sldId="1911"/>
            <ac:spMk id="21" creationId="{E90D208C-D713-450F-B27E-226B334A275E}"/>
          </ac:spMkLst>
        </pc:spChg>
        <pc:spChg chg="mod">
          <ac:chgData name="Bariakor Nareen Lyngskor [Chillibreeze]" userId="afc49c03-9956-454b-b8f5-442afa158c47" providerId="ADAL" clId="{E465B2A9-16B1-49FA-8F47-EEC70FFBBCDE}" dt="2020-07-11T11:29:43.318" v="69" actId="208"/>
          <ac:spMkLst>
            <pc:docMk/>
            <pc:sldMk cId="2470464418" sldId="1911"/>
            <ac:spMk id="22" creationId="{CC02594C-970B-41A7-AC28-212C77A5133A}"/>
          </ac:spMkLst>
        </pc:spChg>
        <pc:spChg chg="mod">
          <ac:chgData name="Bariakor Nareen Lyngskor [Chillibreeze]" userId="afc49c03-9956-454b-b8f5-442afa158c47" providerId="ADAL" clId="{E465B2A9-16B1-49FA-8F47-EEC70FFBBCDE}" dt="2020-07-11T11:29:43.318" v="69" actId="208"/>
          <ac:spMkLst>
            <pc:docMk/>
            <pc:sldMk cId="2470464418" sldId="1911"/>
            <ac:spMk id="23" creationId="{FE9DA4F6-296A-4A8B-A831-30ADA17B9B8D}"/>
          </ac:spMkLst>
        </pc:spChg>
        <pc:spChg chg="mod">
          <ac:chgData name="Bariakor Nareen Lyngskor [Chillibreeze]" userId="afc49c03-9956-454b-b8f5-442afa158c47" providerId="ADAL" clId="{E465B2A9-16B1-49FA-8F47-EEC70FFBBCDE}" dt="2020-07-11T11:29:43.318" v="69" actId="208"/>
          <ac:spMkLst>
            <pc:docMk/>
            <pc:sldMk cId="2470464418" sldId="1911"/>
            <ac:spMk id="25" creationId="{96F24AAA-3DDB-4D93-96A5-3EE364FC99ED}"/>
          </ac:spMkLst>
        </pc:spChg>
        <pc:spChg chg="mod">
          <ac:chgData name="Bariakor Nareen Lyngskor [Chillibreeze]" userId="afc49c03-9956-454b-b8f5-442afa158c47" providerId="ADAL" clId="{E465B2A9-16B1-49FA-8F47-EEC70FFBBCDE}" dt="2020-07-11T11:29:43.318" v="69" actId="208"/>
          <ac:spMkLst>
            <pc:docMk/>
            <pc:sldMk cId="2470464418" sldId="1911"/>
            <ac:spMk id="26" creationId="{F8587227-6DD8-484D-A531-4AA60BC61D72}"/>
          </ac:spMkLst>
        </pc:spChg>
        <pc:spChg chg="mod">
          <ac:chgData name="Bariakor Nareen Lyngskor [Chillibreeze]" userId="afc49c03-9956-454b-b8f5-442afa158c47" providerId="ADAL" clId="{E465B2A9-16B1-49FA-8F47-EEC70FFBBCDE}" dt="2020-07-11T11:29:43.318" v="69" actId="208"/>
          <ac:spMkLst>
            <pc:docMk/>
            <pc:sldMk cId="2470464418" sldId="1911"/>
            <ac:spMk id="27" creationId="{A5F05971-067F-4349-BBBF-6724D7B3A1C3}"/>
          </ac:spMkLst>
        </pc:spChg>
        <pc:spChg chg="mod">
          <ac:chgData name="Bariakor Nareen Lyngskor [Chillibreeze]" userId="afc49c03-9956-454b-b8f5-442afa158c47" providerId="ADAL" clId="{E465B2A9-16B1-49FA-8F47-EEC70FFBBCDE}" dt="2020-07-11T11:29:43.318" v="69" actId="208"/>
          <ac:spMkLst>
            <pc:docMk/>
            <pc:sldMk cId="2470464418" sldId="1911"/>
            <ac:spMk id="28" creationId="{3C2394AE-83AC-4DCB-A233-5824167C1ED6}"/>
          </ac:spMkLst>
        </pc:spChg>
        <pc:spChg chg="mod">
          <ac:chgData name="Bariakor Nareen Lyngskor [Chillibreeze]" userId="afc49c03-9956-454b-b8f5-442afa158c47" providerId="ADAL" clId="{E465B2A9-16B1-49FA-8F47-EEC70FFBBCDE}" dt="2020-07-11T11:29:43.318" v="69" actId="208"/>
          <ac:spMkLst>
            <pc:docMk/>
            <pc:sldMk cId="2470464418" sldId="1911"/>
            <ac:spMk id="29" creationId="{C1E217CB-6B40-4E38-92C6-1AD70032A127}"/>
          </ac:spMkLst>
        </pc:spChg>
        <pc:spChg chg="mod">
          <ac:chgData name="Bariakor Nareen Lyngskor [Chillibreeze]" userId="afc49c03-9956-454b-b8f5-442afa158c47" providerId="ADAL" clId="{E465B2A9-16B1-49FA-8F47-EEC70FFBBCDE}" dt="2020-07-11T11:29:43.318" v="69" actId="208"/>
          <ac:spMkLst>
            <pc:docMk/>
            <pc:sldMk cId="2470464418" sldId="1911"/>
            <ac:spMk id="42" creationId="{F8E88F2E-8C4D-4CC1-9699-CE7F5A300140}"/>
          </ac:spMkLst>
        </pc:spChg>
        <pc:spChg chg="mod">
          <ac:chgData name="Bariakor Nareen Lyngskor [Chillibreeze]" userId="afc49c03-9956-454b-b8f5-442afa158c47" providerId="ADAL" clId="{E465B2A9-16B1-49FA-8F47-EEC70FFBBCDE}" dt="2020-07-11T11:29:43.318" v="69" actId="208"/>
          <ac:spMkLst>
            <pc:docMk/>
            <pc:sldMk cId="2470464418" sldId="1911"/>
            <ac:spMk id="44" creationId="{C30BD542-6778-474E-9551-C03BFD12D1AC}"/>
          </ac:spMkLst>
        </pc:spChg>
        <pc:spChg chg="mod">
          <ac:chgData name="Bariakor Nareen Lyngskor [Chillibreeze]" userId="afc49c03-9956-454b-b8f5-442afa158c47" providerId="ADAL" clId="{E465B2A9-16B1-49FA-8F47-EEC70FFBBCDE}" dt="2020-07-11T11:29:43.318" v="69" actId="208"/>
          <ac:spMkLst>
            <pc:docMk/>
            <pc:sldMk cId="2470464418" sldId="1911"/>
            <ac:spMk id="45" creationId="{A9FD6C1E-43D8-4AE6-AB39-946F81E3E23C}"/>
          </ac:spMkLst>
        </pc:spChg>
        <pc:spChg chg="mod">
          <ac:chgData name="Bariakor Nareen Lyngskor [Chillibreeze]" userId="afc49c03-9956-454b-b8f5-442afa158c47" providerId="ADAL" clId="{E465B2A9-16B1-49FA-8F47-EEC70FFBBCDE}" dt="2020-07-11T11:29:43.318" v="69" actId="208"/>
          <ac:spMkLst>
            <pc:docMk/>
            <pc:sldMk cId="2470464418" sldId="1911"/>
            <ac:spMk id="48" creationId="{C1B40F5C-24FE-4C8C-91CE-75F1A18EBC71}"/>
          </ac:spMkLst>
        </pc:spChg>
        <pc:spChg chg="mod">
          <ac:chgData name="Bariakor Nareen Lyngskor [Chillibreeze]" userId="afc49c03-9956-454b-b8f5-442afa158c47" providerId="ADAL" clId="{E465B2A9-16B1-49FA-8F47-EEC70FFBBCDE}" dt="2020-07-11T11:29:43.318" v="69" actId="208"/>
          <ac:spMkLst>
            <pc:docMk/>
            <pc:sldMk cId="2470464418" sldId="1911"/>
            <ac:spMk id="49" creationId="{5E51151D-A3DB-4FB1-B50E-60A9269BF21A}"/>
          </ac:spMkLst>
        </pc:spChg>
        <pc:spChg chg="mod">
          <ac:chgData name="Bariakor Nareen Lyngskor [Chillibreeze]" userId="afc49c03-9956-454b-b8f5-442afa158c47" providerId="ADAL" clId="{E465B2A9-16B1-49FA-8F47-EEC70FFBBCDE}" dt="2020-07-11T11:29:43.318" v="69" actId="208"/>
          <ac:spMkLst>
            <pc:docMk/>
            <pc:sldMk cId="2470464418" sldId="1911"/>
            <ac:spMk id="50" creationId="{0BDE66AE-B18F-4CA6-9164-A12436DD9279}"/>
          </ac:spMkLst>
        </pc:spChg>
        <pc:spChg chg="mod">
          <ac:chgData name="Bariakor Nareen Lyngskor [Chillibreeze]" userId="afc49c03-9956-454b-b8f5-442afa158c47" providerId="ADAL" clId="{E465B2A9-16B1-49FA-8F47-EEC70FFBBCDE}" dt="2020-07-11T11:29:43.318" v="69" actId="208"/>
          <ac:spMkLst>
            <pc:docMk/>
            <pc:sldMk cId="2470464418" sldId="1911"/>
            <ac:spMk id="51" creationId="{8C6CE917-002E-422C-8044-AA85AD7C4B6D}"/>
          </ac:spMkLst>
        </pc:spChg>
        <pc:spChg chg="mod">
          <ac:chgData name="Bariakor Nareen Lyngskor [Chillibreeze]" userId="afc49c03-9956-454b-b8f5-442afa158c47" providerId="ADAL" clId="{E465B2A9-16B1-49FA-8F47-EEC70FFBBCDE}" dt="2020-07-11T11:29:43.318" v="69" actId="208"/>
          <ac:spMkLst>
            <pc:docMk/>
            <pc:sldMk cId="2470464418" sldId="1911"/>
            <ac:spMk id="52" creationId="{79364237-9DD1-4A16-9B79-FA64A81A23E9}"/>
          </ac:spMkLst>
        </pc:spChg>
        <pc:spChg chg="mod topLvl">
          <ac:chgData name="Bariakor Nareen Lyngskor [Chillibreeze]" userId="afc49c03-9956-454b-b8f5-442afa158c47" providerId="ADAL" clId="{E465B2A9-16B1-49FA-8F47-EEC70FFBBCDE}" dt="2020-07-11T11:20:49.438" v="63" actId="165"/>
          <ac:spMkLst>
            <pc:docMk/>
            <pc:sldMk cId="2470464418" sldId="1911"/>
            <ac:spMk id="88" creationId="{29838CCC-C417-43A1-98AB-0EB213F5C2BF}"/>
          </ac:spMkLst>
        </pc:spChg>
        <pc:spChg chg="mod topLvl">
          <ac:chgData name="Bariakor Nareen Lyngskor [Chillibreeze]" userId="afc49c03-9956-454b-b8f5-442afa158c47" providerId="ADAL" clId="{E465B2A9-16B1-49FA-8F47-EEC70FFBBCDE}" dt="2020-07-11T11:20:49.438" v="63" actId="165"/>
          <ac:spMkLst>
            <pc:docMk/>
            <pc:sldMk cId="2470464418" sldId="1911"/>
            <ac:spMk id="89" creationId="{8133A69D-F081-4BFC-A9B2-D6387EBFD546}"/>
          </ac:spMkLst>
        </pc:spChg>
        <pc:spChg chg="mod topLvl">
          <ac:chgData name="Bariakor Nareen Lyngskor [Chillibreeze]" userId="afc49c03-9956-454b-b8f5-442afa158c47" providerId="ADAL" clId="{E465B2A9-16B1-49FA-8F47-EEC70FFBBCDE}" dt="2020-07-11T11:20:49.438" v="63" actId="165"/>
          <ac:spMkLst>
            <pc:docMk/>
            <pc:sldMk cId="2470464418" sldId="1911"/>
            <ac:spMk id="90" creationId="{66C34939-E130-4AE0-B5F8-CB2A075AD076}"/>
          </ac:spMkLst>
        </pc:spChg>
        <pc:spChg chg="mod topLvl">
          <ac:chgData name="Bariakor Nareen Lyngskor [Chillibreeze]" userId="afc49c03-9956-454b-b8f5-442afa158c47" providerId="ADAL" clId="{E465B2A9-16B1-49FA-8F47-EEC70FFBBCDE}" dt="2020-07-11T11:20:49.438" v="63" actId="165"/>
          <ac:spMkLst>
            <pc:docMk/>
            <pc:sldMk cId="2470464418" sldId="1911"/>
            <ac:spMk id="91" creationId="{2FC36F1A-29A4-4BF0-A12B-31D1AA232266}"/>
          </ac:spMkLst>
        </pc:spChg>
        <pc:spChg chg="mod topLvl">
          <ac:chgData name="Bariakor Nareen Lyngskor [Chillibreeze]" userId="afc49c03-9956-454b-b8f5-442afa158c47" providerId="ADAL" clId="{E465B2A9-16B1-49FA-8F47-EEC70FFBBCDE}" dt="2020-07-11T11:20:49.438" v="63" actId="165"/>
          <ac:spMkLst>
            <pc:docMk/>
            <pc:sldMk cId="2470464418" sldId="1911"/>
            <ac:spMk id="92" creationId="{06C15835-5B52-4795-80C9-FBD63CB9B1EE}"/>
          </ac:spMkLst>
        </pc:spChg>
        <pc:spChg chg="mod topLvl">
          <ac:chgData name="Bariakor Nareen Lyngskor [Chillibreeze]" userId="afc49c03-9956-454b-b8f5-442afa158c47" providerId="ADAL" clId="{E465B2A9-16B1-49FA-8F47-EEC70FFBBCDE}" dt="2020-07-11T11:20:49.438" v="63" actId="165"/>
          <ac:spMkLst>
            <pc:docMk/>
            <pc:sldMk cId="2470464418" sldId="1911"/>
            <ac:spMk id="93" creationId="{FE257644-8082-4BDC-B526-8A089077AA78}"/>
          </ac:spMkLst>
        </pc:spChg>
        <pc:spChg chg="mod topLvl">
          <ac:chgData name="Bariakor Nareen Lyngskor [Chillibreeze]" userId="afc49c03-9956-454b-b8f5-442afa158c47" providerId="ADAL" clId="{E465B2A9-16B1-49FA-8F47-EEC70FFBBCDE}" dt="2020-07-11T11:20:49.438" v="63" actId="165"/>
          <ac:spMkLst>
            <pc:docMk/>
            <pc:sldMk cId="2470464418" sldId="1911"/>
            <ac:spMk id="94" creationId="{177CF64D-AD1B-432A-9EB3-4945F5C57093}"/>
          </ac:spMkLst>
        </pc:spChg>
        <pc:spChg chg="mod topLvl">
          <ac:chgData name="Bariakor Nareen Lyngskor [Chillibreeze]" userId="afc49c03-9956-454b-b8f5-442afa158c47" providerId="ADAL" clId="{E465B2A9-16B1-49FA-8F47-EEC70FFBBCDE}" dt="2020-07-11T11:20:49.438" v="63" actId="165"/>
          <ac:spMkLst>
            <pc:docMk/>
            <pc:sldMk cId="2470464418" sldId="1911"/>
            <ac:spMk id="95" creationId="{2824A2EF-0A10-44CA-80D3-A71D710E0E1E}"/>
          </ac:spMkLst>
        </pc:spChg>
        <pc:spChg chg="mod topLvl">
          <ac:chgData name="Bariakor Nareen Lyngskor [Chillibreeze]" userId="afc49c03-9956-454b-b8f5-442afa158c47" providerId="ADAL" clId="{E465B2A9-16B1-49FA-8F47-EEC70FFBBCDE}" dt="2020-07-11T11:20:49.438" v="63" actId="165"/>
          <ac:spMkLst>
            <pc:docMk/>
            <pc:sldMk cId="2470464418" sldId="1911"/>
            <ac:spMk id="96" creationId="{D2FD5E76-16CC-4DA6-94AC-A579375DBE83}"/>
          </ac:spMkLst>
        </pc:spChg>
        <pc:spChg chg="mod topLvl">
          <ac:chgData name="Bariakor Nareen Lyngskor [Chillibreeze]" userId="afc49c03-9956-454b-b8f5-442afa158c47" providerId="ADAL" clId="{E465B2A9-16B1-49FA-8F47-EEC70FFBBCDE}" dt="2020-07-11T11:20:49.438" v="63" actId="165"/>
          <ac:spMkLst>
            <pc:docMk/>
            <pc:sldMk cId="2470464418" sldId="1911"/>
            <ac:spMk id="97" creationId="{6B6D0DB3-0C1B-46EF-A593-882854CA68E0}"/>
          </ac:spMkLst>
        </pc:spChg>
        <pc:spChg chg="mod topLvl">
          <ac:chgData name="Bariakor Nareen Lyngskor [Chillibreeze]" userId="afc49c03-9956-454b-b8f5-442afa158c47" providerId="ADAL" clId="{E465B2A9-16B1-49FA-8F47-EEC70FFBBCDE}" dt="2020-07-11T11:20:49.438" v="63" actId="165"/>
          <ac:spMkLst>
            <pc:docMk/>
            <pc:sldMk cId="2470464418" sldId="1911"/>
            <ac:spMk id="98" creationId="{D00936C1-0D41-4439-A73B-0B94049C3B66}"/>
          </ac:spMkLst>
        </pc:spChg>
        <pc:spChg chg="mod topLvl">
          <ac:chgData name="Bariakor Nareen Lyngskor [Chillibreeze]" userId="afc49c03-9956-454b-b8f5-442afa158c47" providerId="ADAL" clId="{E465B2A9-16B1-49FA-8F47-EEC70FFBBCDE}" dt="2020-07-11T11:20:49.438" v="63" actId="165"/>
          <ac:spMkLst>
            <pc:docMk/>
            <pc:sldMk cId="2470464418" sldId="1911"/>
            <ac:spMk id="99" creationId="{BFEE7B88-2520-42BE-A916-0A270CD040C3}"/>
          </ac:spMkLst>
        </pc:spChg>
        <pc:spChg chg="mod topLvl">
          <ac:chgData name="Bariakor Nareen Lyngskor [Chillibreeze]" userId="afc49c03-9956-454b-b8f5-442afa158c47" providerId="ADAL" clId="{E465B2A9-16B1-49FA-8F47-EEC70FFBBCDE}" dt="2020-07-11T11:20:49.438" v="63" actId="165"/>
          <ac:spMkLst>
            <pc:docMk/>
            <pc:sldMk cId="2470464418" sldId="1911"/>
            <ac:spMk id="100" creationId="{B143BD08-2CD4-40AC-9012-E220B7DCC0E3}"/>
          </ac:spMkLst>
        </pc:spChg>
        <pc:spChg chg="mod topLvl">
          <ac:chgData name="Bariakor Nareen Lyngskor [Chillibreeze]" userId="afc49c03-9956-454b-b8f5-442afa158c47" providerId="ADAL" clId="{E465B2A9-16B1-49FA-8F47-EEC70FFBBCDE}" dt="2020-07-11T11:20:49.438" v="63" actId="165"/>
          <ac:spMkLst>
            <pc:docMk/>
            <pc:sldMk cId="2470464418" sldId="1911"/>
            <ac:spMk id="101" creationId="{177A63FA-20A6-4A74-A54A-549D954E7563}"/>
          </ac:spMkLst>
        </pc:spChg>
        <pc:spChg chg="mod topLvl">
          <ac:chgData name="Bariakor Nareen Lyngskor [Chillibreeze]" userId="afc49c03-9956-454b-b8f5-442afa158c47" providerId="ADAL" clId="{E465B2A9-16B1-49FA-8F47-EEC70FFBBCDE}" dt="2020-07-11T11:20:49.438" v="63" actId="165"/>
          <ac:spMkLst>
            <pc:docMk/>
            <pc:sldMk cId="2470464418" sldId="1911"/>
            <ac:spMk id="105" creationId="{393C1A71-4142-4008-9409-F68073B9951D}"/>
          </ac:spMkLst>
        </pc:spChg>
        <pc:spChg chg="mod topLvl">
          <ac:chgData name="Bariakor Nareen Lyngskor [Chillibreeze]" userId="afc49c03-9956-454b-b8f5-442afa158c47" providerId="ADAL" clId="{E465B2A9-16B1-49FA-8F47-EEC70FFBBCDE}" dt="2020-07-11T11:20:49.438" v="63" actId="165"/>
          <ac:spMkLst>
            <pc:docMk/>
            <pc:sldMk cId="2470464418" sldId="1911"/>
            <ac:spMk id="106" creationId="{DF9B53ED-D4B7-479C-9F06-7FA667EE3ABB}"/>
          </ac:spMkLst>
        </pc:spChg>
        <pc:spChg chg="mod topLvl">
          <ac:chgData name="Bariakor Nareen Lyngskor [Chillibreeze]" userId="afc49c03-9956-454b-b8f5-442afa158c47" providerId="ADAL" clId="{E465B2A9-16B1-49FA-8F47-EEC70FFBBCDE}" dt="2020-07-11T11:20:49.438" v="63" actId="165"/>
          <ac:spMkLst>
            <pc:docMk/>
            <pc:sldMk cId="2470464418" sldId="1911"/>
            <ac:spMk id="107" creationId="{98F94A76-D4C0-4375-B16F-25332AD83041}"/>
          </ac:spMkLst>
        </pc:spChg>
        <pc:spChg chg="mod topLvl">
          <ac:chgData name="Bariakor Nareen Lyngskor [Chillibreeze]" userId="afc49c03-9956-454b-b8f5-442afa158c47" providerId="ADAL" clId="{E465B2A9-16B1-49FA-8F47-EEC70FFBBCDE}" dt="2020-07-11T11:20:49.438" v="63" actId="165"/>
          <ac:spMkLst>
            <pc:docMk/>
            <pc:sldMk cId="2470464418" sldId="1911"/>
            <ac:spMk id="108" creationId="{92329095-99C3-4714-B109-250D43AFD3B7}"/>
          </ac:spMkLst>
        </pc:spChg>
        <pc:spChg chg="mod topLvl">
          <ac:chgData name="Bariakor Nareen Lyngskor [Chillibreeze]" userId="afc49c03-9956-454b-b8f5-442afa158c47" providerId="ADAL" clId="{E465B2A9-16B1-49FA-8F47-EEC70FFBBCDE}" dt="2020-07-11T11:21:59.172" v="68" actId="207"/>
          <ac:spMkLst>
            <pc:docMk/>
            <pc:sldMk cId="2470464418" sldId="1911"/>
            <ac:spMk id="109" creationId="{AFABB980-9A17-433E-A0C8-7D973795F865}"/>
          </ac:spMkLst>
        </pc:spChg>
        <pc:spChg chg="mod topLvl">
          <ac:chgData name="Bariakor Nareen Lyngskor [Chillibreeze]" userId="afc49c03-9956-454b-b8f5-442afa158c47" providerId="ADAL" clId="{E465B2A9-16B1-49FA-8F47-EEC70FFBBCDE}" dt="2020-07-11T11:20:49.438" v="63" actId="165"/>
          <ac:spMkLst>
            <pc:docMk/>
            <pc:sldMk cId="2470464418" sldId="1911"/>
            <ac:spMk id="110" creationId="{B8A0579A-D257-4756-824C-F87CDD68DCE9}"/>
          </ac:spMkLst>
        </pc:spChg>
        <pc:spChg chg="mod topLvl">
          <ac:chgData name="Bariakor Nareen Lyngskor [Chillibreeze]" userId="afc49c03-9956-454b-b8f5-442afa158c47" providerId="ADAL" clId="{E465B2A9-16B1-49FA-8F47-EEC70FFBBCDE}" dt="2020-07-11T11:20:49.438" v="63" actId="165"/>
          <ac:spMkLst>
            <pc:docMk/>
            <pc:sldMk cId="2470464418" sldId="1911"/>
            <ac:spMk id="111" creationId="{9B58256B-CC45-49E4-B838-DA51E218E950}"/>
          </ac:spMkLst>
        </pc:spChg>
        <pc:spChg chg="mod topLvl">
          <ac:chgData name="Bariakor Nareen Lyngskor [Chillibreeze]" userId="afc49c03-9956-454b-b8f5-442afa158c47" providerId="ADAL" clId="{E465B2A9-16B1-49FA-8F47-EEC70FFBBCDE}" dt="2020-07-11T11:20:49.438" v="63" actId="165"/>
          <ac:spMkLst>
            <pc:docMk/>
            <pc:sldMk cId="2470464418" sldId="1911"/>
            <ac:spMk id="112" creationId="{DE14E6D5-467A-4616-8160-204003000B5A}"/>
          </ac:spMkLst>
        </pc:spChg>
        <pc:spChg chg="mod topLvl">
          <ac:chgData name="Bariakor Nareen Lyngskor [Chillibreeze]" userId="afc49c03-9956-454b-b8f5-442afa158c47" providerId="ADAL" clId="{E465B2A9-16B1-49FA-8F47-EEC70FFBBCDE}" dt="2020-07-11T11:20:49.438" v="63" actId="165"/>
          <ac:spMkLst>
            <pc:docMk/>
            <pc:sldMk cId="2470464418" sldId="1911"/>
            <ac:spMk id="113" creationId="{DF2D7637-90EE-41DE-B267-A566293F24FA}"/>
          </ac:spMkLst>
        </pc:spChg>
        <pc:spChg chg="mod topLvl">
          <ac:chgData name="Bariakor Nareen Lyngskor [Chillibreeze]" userId="afc49c03-9956-454b-b8f5-442afa158c47" providerId="ADAL" clId="{E465B2A9-16B1-49FA-8F47-EEC70FFBBCDE}" dt="2020-07-11T11:20:49.438" v="63" actId="165"/>
          <ac:spMkLst>
            <pc:docMk/>
            <pc:sldMk cId="2470464418" sldId="1911"/>
            <ac:spMk id="114" creationId="{04A887ED-E753-4059-9538-0889CD39D399}"/>
          </ac:spMkLst>
        </pc:spChg>
        <pc:spChg chg="mod topLvl">
          <ac:chgData name="Bariakor Nareen Lyngskor [Chillibreeze]" userId="afc49c03-9956-454b-b8f5-442afa158c47" providerId="ADAL" clId="{E465B2A9-16B1-49FA-8F47-EEC70FFBBCDE}" dt="2020-07-11T11:20:49.438" v="63" actId="165"/>
          <ac:spMkLst>
            <pc:docMk/>
            <pc:sldMk cId="2470464418" sldId="1911"/>
            <ac:spMk id="115" creationId="{2108A16F-8DC1-49B7-B502-862B39A0659A}"/>
          </ac:spMkLst>
        </pc:spChg>
        <pc:spChg chg="mod topLvl">
          <ac:chgData name="Bariakor Nareen Lyngskor [Chillibreeze]" userId="afc49c03-9956-454b-b8f5-442afa158c47" providerId="ADAL" clId="{E465B2A9-16B1-49FA-8F47-EEC70FFBBCDE}" dt="2020-07-11T11:20:49.438" v="63" actId="165"/>
          <ac:spMkLst>
            <pc:docMk/>
            <pc:sldMk cId="2470464418" sldId="1911"/>
            <ac:spMk id="116" creationId="{D8AF6CBC-6C78-41AF-BC6B-2DDEFCB64EA3}"/>
          </ac:spMkLst>
        </pc:spChg>
        <pc:spChg chg="mod topLvl">
          <ac:chgData name="Bariakor Nareen Lyngskor [Chillibreeze]" userId="afc49c03-9956-454b-b8f5-442afa158c47" providerId="ADAL" clId="{E465B2A9-16B1-49FA-8F47-EEC70FFBBCDE}" dt="2020-07-11T11:20:49.438" v="63" actId="165"/>
          <ac:spMkLst>
            <pc:docMk/>
            <pc:sldMk cId="2470464418" sldId="1911"/>
            <ac:spMk id="117" creationId="{14543960-83C7-41EA-A2F1-02236B50773F}"/>
          </ac:spMkLst>
        </pc:spChg>
        <pc:spChg chg="mod topLvl">
          <ac:chgData name="Bariakor Nareen Lyngskor [Chillibreeze]" userId="afc49c03-9956-454b-b8f5-442afa158c47" providerId="ADAL" clId="{E465B2A9-16B1-49FA-8F47-EEC70FFBBCDE}" dt="2020-07-11T11:20:49.438" v="63" actId="165"/>
          <ac:spMkLst>
            <pc:docMk/>
            <pc:sldMk cId="2470464418" sldId="1911"/>
            <ac:spMk id="118" creationId="{12257C7E-FA24-4D0E-9E94-3F27CC6FF959}"/>
          </ac:spMkLst>
        </pc:spChg>
        <pc:spChg chg="mod topLvl">
          <ac:chgData name="Bariakor Nareen Lyngskor [Chillibreeze]" userId="afc49c03-9956-454b-b8f5-442afa158c47" providerId="ADAL" clId="{E465B2A9-16B1-49FA-8F47-EEC70FFBBCDE}" dt="2020-07-11T11:20:49.438" v="63" actId="165"/>
          <ac:spMkLst>
            <pc:docMk/>
            <pc:sldMk cId="2470464418" sldId="1911"/>
            <ac:spMk id="119" creationId="{6F74A26A-86A9-455F-972C-74E3989081D8}"/>
          </ac:spMkLst>
        </pc:spChg>
        <pc:spChg chg="mod topLvl">
          <ac:chgData name="Bariakor Nareen Lyngskor [Chillibreeze]" userId="afc49c03-9956-454b-b8f5-442afa158c47" providerId="ADAL" clId="{E465B2A9-16B1-49FA-8F47-EEC70FFBBCDE}" dt="2020-07-11T11:20:49.438" v="63" actId="165"/>
          <ac:spMkLst>
            <pc:docMk/>
            <pc:sldMk cId="2470464418" sldId="1911"/>
            <ac:spMk id="120" creationId="{D019C236-E724-4576-9CBC-55D15E4C00A4}"/>
          </ac:spMkLst>
        </pc:spChg>
        <pc:spChg chg="mod topLvl">
          <ac:chgData name="Bariakor Nareen Lyngskor [Chillibreeze]" userId="afc49c03-9956-454b-b8f5-442afa158c47" providerId="ADAL" clId="{E465B2A9-16B1-49FA-8F47-EEC70FFBBCDE}" dt="2020-07-11T11:20:49.438" v="63" actId="165"/>
          <ac:spMkLst>
            <pc:docMk/>
            <pc:sldMk cId="2470464418" sldId="1911"/>
            <ac:spMk id="121" creationId="{01B4CECB-5571-4D8F-9A94-5A7871261206}"/>
          </ac:spMkLst>
        </pc:spChg>
        <pc:spChg chg="mod topLvl">
          <ac:chgData name="Bariakor Nareen Lyngskor [Chillibreeze]" userId="afc49c03-9956-454b-b8f5-442afa158c47" providerId="ADAL" clId="{E465B2A9-16B1-49FA-8F47-EEC70FFBBCDE}" dt="2020-07-11T11:20:49.438" v="63" actId="165"/>
          <ac:spMkLst>
            <pc:docMk/>
            <pc:sldMk cId="2470464418" sldId="1911"/>
            <ac:spMk id="122" creationId="{968B5FA3-467C-477E-84FA-D61E6C5D4761}"/>
          </ac:spMkLst>
        </pc:spChg>
        <pc:spChg chg="mod topLvl">
          <ac:chgData name="Bariakor Nareen Lyngskor [Chillibreeze]" userId="afc49c03-9956-454b-b8f5-442afa158c47" providerId="ADAL" clId="{E465B2A9-16B1-49FA-8F47-EEC70FFBBCDE}" dt="2020-07-11T11:20:44.676" v="62" actId="165"/>
          <ac:spMkLst>
            <pc:docMk/>
            <pc:sldMk cId="2470464418" sldId="1911"/>
            <ac:spMk id="137" creationId="{EEA7D2D3-D0F5-4F40-81DA-F5290E2148D7}"/>
          </ac:spMkLst>
        </pc:spChg>
        <pc:grpChg chg="del mod topLvl">
          <ac:chgData name="Bariakor Nareen Lyngskor [Chillibreeze]" userId="afc49c03-9956-454b-b8f5-442afa158c47" providerId="ADAL" clId="{E465B2A9-16B1-49FA-8F47-EEC70FFBBCDE}" dt="2020-07-11T11:20:49.438" v="63" actId="165"/>
          <ac:grpSpMkLst>
            <pc:docMk/>
            <pc:sldMk cId="2470464418" sldId="1911"/>
            <ac:grpSpMk id="4" creationId="{FE612B0C-E1F9-4E63-A678-53DB5EB828ED}"/>
          </ac:grpSpMkLst>
        </pc:grpChg>
        <pc:grpChg chg="del">
          <ac:chgData name="Bariakor Nareen Lyngskor [Chillibreeze]" userId="afc49c03-9956-454b-b8f5-442afa158c47" providerId="ADAL" clId="{E465B2A9-16B1-49FA-8F47-EEC70FFBBCDE}" dt="2020-07-11T11:20:44.676" v="62" actId="165"/>
          <ac:grpSpMkLst>
            <pc:docMk/>
            <pc:sldMk cId="2470464418" sldId="1911"/>
            <ac:grpSpMk id="7" creationId="{3791F066-B5CB-46C6-8D0F-523177578C7A}"/>
          </ac:grpSpMkLst>
        </pc:grpChg>
        <pc:picChg chg="mod topLvl">
          <ac:chgData name="Bariakor Nareen Lyngskor [Chillibreeze]" userId="afc49c03-9956-454b-b8f5-442afa158c47" providerId="ADAL" clId="{E465B2A9-16B1-49FA-8F47-EEC70FFBBCDE}" dt="2020-07-11T11:20:49.438" v="63" actId="165"/>
          <ac:picMkLst>
            <pc:docMk/>
            <pc:sldMk cId="2470464418" sldId="1911"/>
            <ac:picMk id="345" creationId="{23D2D7D2-CF0E-4FC6-B2D2-C9FE320DB7B7}"/>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48" creationId="{4EDEF07C-32F9-4E91-816E-DA08055FFD40}"/>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49" creationId="{26E916F8-3630-4B12-9285-6A960C2AC25A}"/>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0" creationId="{A9347032-11C0-462C-804F-58406581AAD4}"/>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1" creationId="{75315D34-A96F-4362-82BE-40B100E08F07}"/>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2" creationId="{EAC97FBA-E572-4A03-B6DA-111769BD1765}"/>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3" creationId="{64F84D91-22F6-4DF2-8F6D-135351E9875A}"/>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4" creationId="{6E18E0CE-6461-4127-BD0D-EA2E673AB06C}"/>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5" creationId="{C9DE5BBC-2A24-4E92-B2D7-FE2F5151CA5F}"/>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6" creationId="{6E75EAE5-B5E9-44BB-9F17-D46910AE133F}"/>
          </ac:picMkLst>
        </pc:picChg>
        <pc:picChg chg="mod topLvl">
          <ac:chgData name="Bariakor Nareen Lyngskor [Chillibreeze]" userId="afc49c03-9956-454b-b8f5-442afa158c47" providerId="ADAL" clId="{E465B2A9-16B1-49FA-8F47-EEC70FFBBCDE}" dt="2020-07-11T11:20:49.438" v="63" actId="165"/>
          <ac:picMkLst>
            <pc:docMk/>
            <pc:sldMk cId="2470464418" sldId="1911"/>
            <ac:picMk id="357" creationId="{F326B522-9C32-4C16-A0A5-C94E48FFD155}"/>
          </ac:picMkLst>
        </pc:picChg>
        <pc:cxnChg chg="mod">
          <ac:chgData name="Bariakor Nareen Lyngskor [Chillibreeze]" userId="afc49c03-9956-454b-b8f5-442afa158c47" providerId="ADAL" clId="{E465B2A9-16B1-49FA-8F47-EEC70FFBBCDE}" dt="2020-07-11T11:30:04.148" v="70" actId="208"/>
          <ac:cxnSpMkLst>
            <pc:docMk/>
            <pc:sldMk cId="2470464418" sldId="1911"/>
            <ac:cxnSpMk id="31" creationId="{4CF7C5EE-9F74-449D-A7DA-F518608C6C0A}"/>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3" creationId="{457B4967-D0BB-405E-BB0C-814DEEF9F655}"/>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4" creationId="{B5EC3A5E-A3E2-4294-9A48-CEB3576EF70D}"/>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5" creationId="{9F9BAC31-950B-4678-A7D8-17F48DF5C39F}"/>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6" creationId="{5CCFED43-0F48-43E0-BEF3-5A90B77051CB}"/>
          </ac:cxnSpMkLst>
        </pc:cxnChg>
        <pc:cxnChg chg="mod">
          <ac:chgData name="Bariakor Nareen Lyngskor [Chillibreeze]" userId="afc49c03-9956-454b-b8f5-442afa158c47" providerId="ADAL" clId="{E465B2A9-16B1-49FA-8F47-EEC70FFBBCDE}" dt="2020-07-11T11:30:16.272" v="72" actId="14100"/>
          <ac:cxnSpMkLst>
            <pc:docMk/>
            <pc:sldMk cId="2470464418" sldId="1911"/>
            <ac:cxnSpMk id="37" creationId="{DB0B662E-3B9F-4034-992A-6B2AD2C5D9E0}"/>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8" creationId="{1571D21B-2566-4F76-8E9F-3337B16E55ED}"/>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39" creationId="{1555FA57-8AFF-41AD-BC79-31874129C66E}"/>
          </ac:cxnSpMkLst>
        </pc:cxnChg>
        <pc:cxnChg chg="mod">
          <ac:chgData name="Bariakor Nareen Lyngskor [Chillibreeze]" userId="afc49c03-9956-454b-b8f5-442afa158c47" providerId="ADAL" clId="{E465B2A9-16B1-49FA-8F47-EEC70FFBBCDE}" dt="2020-07-11T11:30:04.148" v="70" actId="208"/>
          <ac:cxnSpMkLst>
            <pc:docMk/>
            <pc:sldMk cId="2470464418" sldId="1911"/>
            <ac:cxnSpMk id="40" creationId="{4441688E-2563-4780-8607-8ACD2518AFCB}"/>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25" creationId="{BDDAEF42-67B9-4AE5-BCF1-B03F2D58E098}"/>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28" creationId="{EBD71623-41DE-4801-8B27-DAC47D521E51}"/>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31" creationId="{177D2000-B77C-49B1-81F9-057869686F7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74" creationId="{ADCC4931-852F-4901-9DBB-CCB19CAE4E59}"/>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77" creationId="{1751929C-F9AF-455E-B24A-EEF5EB3A3C59}"/>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78" creationId="{496808E9-7544-4B6A-8D44-D61E06B8D068}"/>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81" creationId="{5935D53E-72E6-47AE-876B-8BDAD5BBB210}"/>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84" creationId="{47E06102-48F0-41C0-9FBE-7B3A05FE0431}"/>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88" creationId="{725CE909-1133-471B-BB5D-3F062D981105}"/>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91" creationId="{31B6C026-3F3B-4F16-9287-71E73611C51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93" creationId="{6F3EC239-AFDC-4520-9A46-8B4A3DCCB665}"/>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196" creationId="{BA353705-A30C-4095-99C3-33C9A3EC070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00" creationId="{D9A84302-0ABE-4ACF-B88F-8BB0ECFD4406}"/>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07" creationId="{FFC90A0B-6A54-4EAC-971F-4E4AF76CD370}"/>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09" creationId="{3DC52EC2-9511-497B-A196-4D1CCEB3B1FC}"/>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12" creationId="{DB7DCFB7-2CC0-4C12-98E4-789DD3444796}"/>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15" creationId="{37C4A9B5-312B-48A9-AC37-3468CEF121FB}"/>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18" creationId="{C21FF4F4-D280-479C-8222-AB70DA00C91C}"/>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21" creationId="{5B740F40-0321-4576-8C03-21EBA9DE624B}"/>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24" creationId="{89624400-82AF-4BED-B07F-BC8CD45D86C5}"/>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27" creationId="{F273A6BA-73C4-4050-8FD0-346D407D7B31}"/>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30" creationId="{9F631EE4-3E01-4D4C-AD47-288004676467}"/>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34" creationId="{51EF9875-E4EE-44B3-9F96-4D0B2396F67E}"/>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37" creationId="{36E981DE-ED0D-42AB-A52A-F387BC2481A9}"/>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40" creationId="{6B60528E-7C4C-4F41-8F45-0F130D0D4A1F}"/>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43" creationId="{82790C31-67E5-440D-9F69-FEB3FB62EC7C}"/>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45" creationId="{6E3784A4-1039-4F5C-A15C-96A01C1208E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51" creationId="{7AA3121D-5C50-4D28-A73E-7BC18F1B9F14}"/>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54" creationId="{1A7F1BEB-AA89-4877-803A-A375A180A510}"/>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62" creationId="{C5653F09-A445-4C78-A1CD-8A4F9B0AE705}"/>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68" creationId="{6D01FAD8-A393-4C07-AC34-01F1A7151FC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72" creationId="{6BD257A2-BE9C-43E3-8DA9-562B740F8A10}"/>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76" creationId="{17CC6939-16C2-4002-9876-86CB75DBA7F1}"/>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79" creationId="{BB117E57-7113-40D6-8836-0734F0712746}"/>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82" creationId="{7500BD94-8E5C-496B-9A1B-9ED4ABCEDB14}"/>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85" creationId="{CEBE7000-0A4A-46F9-A9B5-9D03912A057C}"/>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88" creationId="{A164B624-6458-46D1-AEA5-943E89D2D372}"/>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295" creationId="{432330FC-5E9A-4AFD-9E11-9C0B6502B794}"/>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00" creationId="{D68A2BB5-C488-4995-9854-1E1969A90604}"/>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03" creationId="{1FB52E64-40FD-42CE-9EFC-769859D2D53F}"/>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06" creationId="{F92D7487-F6BB-48F3-AF53-814AC07A61B5}"/>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09" creationId="{0A8A6CD9-0FD0-455B-A8D6-55E3130FD5A4}"/>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12" creationId="{E6BFFACE-8F50-4DC2-BA68-8C89025610A2}"/>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15" creationId="{6142992E-C95F-4FED-822B-82F03C70DA23}"/>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18" creationId="{774F009C-4EDC-4DDE-B9F6-1506D2D5ECD0}"/>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29" creationId="{6F2A757E-B004-4E9E-BBA2-35CCEF078EE7}"/>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32" creationId="{1DE417D9-1F70-4AD2-B664-0ACFB4746DD8}"/>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38" creationId="{E58A927B-E7C3-4A6E-95F1-ACE6A62BF48C}"/>
          </ac:cxnSpMkLst>
        </pc:cxnChg>
        <pc:cxnChg chg="mod topLvl">
          <ac:chgData name="Bariakor Nareen Lyngskor [Chillibreeze]" userId="afc49c03-9956-454b-b8f5-442afa158c47" providerId="ADAL" clId="{E465B2A9-16B1-49FA-8F47-EEC70FFBBCDE}" dt="2020-07-11T11:21:19.588" v="65" actId="692"/>
          <ac:cxnSpMkLst>
            <pc:docMk/>
            <pc:sldMk cId="2470464418" sldId="1911"/>
            <ac:cxnSpMk id="341" creationId="{7F6CEA61-E477-4C6F-ADFA-D8DD0909C1BD}"/>
          </ac:cxnSpMkLst>
        </pc:cxnChg>
      </pc:sldChg>
      <pc:sldChg chg="modSp add">
        <pc:chgData name="Bariakor Nareen Lyngskor [Chillibreeze]" userId="afc49c03-9956-454b-b8f5-442afa158c47" providerId="ADAL" clId="{E465B2A9-16B1-49FA-8F47-EEC70FFBBCDE}" dt="2020-07-11T11:30:38.648" v="74"/>
        <pc:sldMkLst>
          <pc:docMk/>
          <pc:sldMk cId="3845787659" sldId="1912"/>
        </pc:sldMkLst>
        <pc:graphicFrameChg chg="mod">
          <ac:chgData name="Bariakor Nareen Lyngskor [Chillibreeze]" userId="afc49c03-9956-454b-b8f5-442afa158c47" providerId="ADAL" clId="{E465B2A9-16B1-49FA-8F47-EEC70FFBBCDE}" dt="2020-07-11T11:30:38.648" v="74"/>
          <ac:graphicFrameMkLst>
            <pc:docMk/>
            <pc:sldMk cId="3845787659" sldId="1912"/>
            <ac:graphicFrameMk id="4" creationId="{CF217D15-1EDF-4372-8BD1-BF63CDB49C18}"/>
          </ac:graphicFrameMkLst>
        </pc:graphicFrameChg>
      </pc:sldChg>
      <pc:sldChg chg="add">
        <pc:chgData name="Bariakor Nareen Lyngskor [Chillibreeze]" userId="afc49c03-9956-454b-b8f5-442afa158c47" providerId="ADAL" clId="{E465B2A9-16B1-49FA-8F47-EEC70FFBBCDE}" dt="2020-07-11T10:56:19.606" v="19" actId="22"/>
        <pc:sldMkLst>
          <pc:docMk/>
          <pc:sldMk cId="1509776900" sldId="1913"/>
        </pc:sldMkLst>
      </pc:sldChg>
      <pc:sldChg chg="modSp add mod">
        <pc:chgData name="Bariakor Nareen Lyngskor [Chillibreeze]" userId="afc49c03-9956-454b-b8f5-442afa158c47" providerId="ADAL" clId="{E465B2A9-16B1-49FA-8F47-EEC70FFBBCDE}" dt="2020-07-11T11:02:24.421" v="35" actId="1582"/>
        <pc:sldMkLst>
          <pc:docMk/>
          <pc:sldMk cId="3031090087" sldId="1914"/>
        </pc:sldMkLst>
        <pc:spChg chg="mod">
          <ac:chgData name="Bariakor Nareen Lyngskor [Chillibreeze]" userId="afc49c03-9956-454b-b8f5-442afa158c47" providerId="ADAL" clId="{E465B2A9-16B1-49FA-8F47-EEC70FFBBCDE}" dt="2020-07-11T11:01:40.852" v="30" actId="1582"/>
          <ac:spMkLst>
            <pc:docMk/>
            <pc:sldMk cId="3031090087" sldId="1914"/>
            <ac:spMk id="9" creationId="{81A1FD63-1A1D-4EBD-B2CB-C057ED45BEE4}"/>
          </ac:spMkLst>
        </pc:spChg>
        <pc:spChg chg="mod">
          <ac:chgData name="Bariakor Nareen Lyngskor [Chillibreeze]" userId="afc49c03-9956-454b-b8f5-442afa158c47" providerId="ADAL" clId="{E465B2A9-16B1-49FA-8F47-EEC70FFBBCDE}" dt="2020-07-11T11:01:59.379" v="31" actId="1582"/>
          <ac:spMkLst>
            <pc:docMk/>
            <pc:sldMk cId="3031090087" sldId="1914"/>
            <ac:spMk id="12" creationId="{9C9039CF-0426-4DEE-B66F-9D0BC1E3B9AC}"/>
          </ac:spMkLst>
        </pc:spChg>
        <pc:spChg chg="mod">
          <ac:chgData name="Bariakor Nareen Lyngskor [Chillibreeze]" userId="afc49c03-9956-454b-b8f5-442afa158c47" providerId="ADAL" clId="{E465B2A9-16B1-49FA-8F47-EEC70FFBBCDE}" dt="2020-07-11T11:02:02.197" v="33" actId="1582"/>
          <ac:spMkLst>
            <pc:docMk/>
            <pc:sldMk cId="3031090087" sldId="1914"/>
            <ac:spMk id="15" creationId="{736AD6AE-55AB-4E48-85CE-7085239B1CC1}"/>
          </ac:spMkLst>
        </pc:spChg>
        <pc:spChg chg="mod">
          <ac:chgData name="Bariakor Nareen Lyngskor [Chillibreeze]" userId="afc49c03-9956-454b-b8f5-442afa158c47" providerId="ADAL" clId="{E465B2A9-16B1-49FA-8F47-EEC70FFBBCDE}" dt="2020-07-11T11:02:24.421" v="35" actId="1582"/>
          <ac:spMkLst>
            <pc:docMk/>
            <pc:sldMk cId="3031090087" sldId="1914"/>
            <ac:spMk id="24" creationId="{0E4731FC-D3F5-461A-B79D-A781153960EF}"/>
          </ac:spMkLst>
        </pc:spChg>
        <pc:spChg chg="mod">
          <ac:chgData name="Bariakor Nareen Lyngskor [Chillibreeze]" userId="afc49c03-9956-454b-b8f5-442afa158c47" providerId="ADAL" clId="{E465B2A9-16B1-49FA-8F47-EEC70FFBBCDE}" dt="2020-07-11T11:02:00.805" v="32" actId="1582"/>
          <ac:spMkLst>
            <pc:docMk/>
            <pc:sldMk cId="3031090087" sldId="1914"/>
            <ac:spMk id="32" creationId="{F6398FE6-4287-4F55-BC21-54FAC5DA60BB}"/>
          </ac:spMkLst>
        </pc:spChg>
        <pc:spChg chg="mod">
          <ac:chgData name="Bariakor Nareen Lyngskor [Chillibreeze]" userId="afc49c03-9956-454b-b8f5-442afa158c47" providerId="ADAL" clId="{E465B2A9-16B1-49FA-8F47-EEC70FFBBCDE}" dt="2020-07-11T11:02:03.641" v="34" actId="1582"/>
          <ac:spMkLst>
            <pc:docMk/>
            <pc:sldMk cId="3031090087" sldId="1914"/>
            <ac:spMk id="35" creationId="{8108B0C4-95C5-4579-B826-5C55B6CA69A6}"/>
          </ac:spMkLst>
        </pc:spChg>
        <pc:spChg chg="mod">
          <ac:chgData name="Bariakor Nareen Lyngskor [Chillibreeze]" userId="afc49c03-9956-454b-b8f5-442afa158c47" providerId="ADAL" clId="{E465B2A9-16B1-49FA-8F47-EEC70FFBBCDE}" dt="2020-07-11T10:58:53.901" v="21"/>
          <ac:spMkLst>
            <pc:docMk/>
            <pc:sldMk cId="3031090087" sldId="1914"/>
            <ac:spMk id="44" creationId="{618592C3-A250-4718-A0CC-99E15395D650}"/>
          </ac:spMkLst>
        </pc:spChg>
      </pc:sldChg>
      <pc:sldChg chg="delSp modSp add mod">
        <pc:chgData name="Bariakor Nareen Lyngskor [Chillibreeze]" userId="afc49c03-9956-454b-b8f5-442afa158c47" providerId="ADAL" clId="{E465B2A9-16B1-49FA-8F47-EEC70FFBBCDE}" dt="2020-07-11T11:30:56.905" v="75" actId="478"/>
        <pc:sldMkLst>
          <pc:docMk/>
          <pc:sldMk cId="455561146" sldId="1915"/>
        </pc:sldMkLst>
        <pc:spChg chg="mod">
          <ac:chgData name="Bariakor Nareen Lyngskor [Chillibreeze]" userId="afc49c03-9956-454b-b8f5-442afa158c47" providerId="ADAL" clId="{E465B2A9-16B1-49FA-8F47-EEC70FFBBCDE}" dt="2020-07-11T11:02:28.083" v="36" actId="1582"/>
          <ac:spMkLst>
            <pc:docMk/>
            <pc:sldMk cId="455561146" sldId="1915"/>
            <ac:spMk id="20" creationId="{E2B00E5A-D8DD-4BB7-B388-6DCFE5F934F9}"/>
          </ac:spMkLst>
        </pc:spChg>
        <pc:spChg chg="mod">
          <ac:chgData name="Bariakor Nareen Lyngskor [Chillibreeze]" userId="afc49c03-9956-454b-b8f5-442afa158c47" providerId="ADAL" clId="{E465B2A9-16B1-49FA-8F47-EEC70FFBBCDE}" dt="2020-07-11T11:02:29.874" v="37" actId="1582"/>
          <ac:spMkLst>
            <pc:docMk/>
            <pc:sldMk cId="455561146" sldId="1915"/>
            <ac:spMk id="23" creationId="{2F74CDDE-CE36-4E1E-95F4-30FE3B4650F4}"/>
          </ac:spMkLst>
        </pc:spChg>
        <pc:spChg chg="mod">
          <ac:chgData name="Bariakor Nareen Lyngskor [Chillibreeze]" userId="afc49c03-9956-454b-b8f5-442afa158c47" providerId="ADAL" clId="{E465B2A9-16B1-49FA-8F47-EEC70FFBBCDE}" dt="2020-07-11T11:02:33.439" v="40" actId="1582"/>
          <ac:spMkLst>
            <pc:docMk/>
            <pc:sldMk cId="455561146" sldId="1915"/>
            <ac:spMk id="26" creationId="{9E27FA57-7255-41A4-A7A4-4A8D33167BEA}"/>
          </ac:spMkLst>
        </pc:spChg>
        <pc:spChg chg="mod">
          <ac:chgData name="Bariakor Nareen Lyngskor [Chillibreeze]" userId="afc49c03-9956-454b-b8f5-442afa158c47" providerId="ADAL" clId="{E465B2A9-16B1-49FA-8F47-EEC70FFBBCDE}" dt="2020-07-11T11:02:36.229" v="42" actId="1582"/>
          <ac:spMkLst>
            <pc:docMk/>
            <pc:sldMk cId="455561146" sldId="1915"/>
            <ac:spMk id="31" creationId="{EC8B1C59-946A-4156-B1B8-91230ED9B4BD}"/>
          </ac:spMkLst>
        </pc:spChg>
        <pc:spChg chg="mod">
          <ac:chgData name="Bariakor Nareen Lyngskor [Chillibreeze]" userId="afc49c03-9956-454b-b8f5-442afa158c47" providerId="ADAL" clId="{E465B2A9-16B1-49FA-8F47-EEC70FFBBCDE}" dt="2020-07-11T11:02:32.251" v="39" actId="1582"/>
          <ac:spMkLst>
            <pc:docMk/>
            <pc:sldMk cId="455561146" sldId="1915"/>
            <ac:spMk id="37" creationId="{AE2ECFE8-140F-40F3-A1C9-BC7A14EFBF0E}"/>
          </ac:spMkLst>
        </pc:spChg>
        <pc:spChg chg="mod">
          <ac:chgData name="Bariakor Nareen Lyngskor [Chillibreeze]" userId="afc49c03-9956-454b-b8f5-442afa158c47" providerId="ADAL" clId="{E465B2A9-16B1-49FA-8F47-EEC70FFBBCDE}" dt="2020-07-11T11:02:34.873" v="41" actId="1582"/>
          <ac:spMkLst>
            <pc:docMk/>
            <pc:sldMk cId="455561146" sldId="1915"/>
            <ac:spMk id="40" creationId="{DD23803C-DB27-4242-ACB8-1C51947420D4}"/>
          </ac:spMkLst>
        </pc:spChg>
        <pc:spChg chg="mod">
          <ac:chgData name="Bariakor Nareen Lyngskor [Chillibreeze]" userId="afc49c03-9956-454b-b8f5-442afa158c47" providerId="ADAL" clId="{E465B2A9-16B1-49FA-8F47-EEC70FFBBCDE}" dt="2020-07-11T11:02:31.100" v="38" actId="1582"/>
          <ac:spMkLst>
            <pc:docMk/>
            <pc:sldMk cId="455561146" sldId="1915"/>
            <ac:spMk id="54" creationId="{7E672E4C-B94D-4D10-8826-C37D2A91E2F2}"/>
          </ac:spMkLst>
        </pc:spChg>
        <pc:picChg chg="del">
          <ac:chgData name="Bariakor Nareen Lyngskor [Chillibreeze]" userId="afc49c03-9956-454b-b8f5-442afa158c47" providerId="ADAL" clId="{E465B2A9-16B1-49FA-8F47-EEC70FFBBCDE}" dt="2020-07-11T11:30:56.905" v="75" actId="478"/>
          <ac:picMkLst>
            <pc:docMk/>
            <pc:sldMk cId="455561146" sldId="1915"/>
            <ac:picMk id="49" creationId="{5D2F3387-0638-4C61-BBDF-45F0BAF06B14}"/>
          </ac:picMkLst>
        </pc:picChg>
      </pc:sldChg>
      <pc:sldChg chg="add">
        <pc:chgData name="Bariakor Nareen Lyngskor [Chillibreeze]" userId="afc49c03-9956-454b-b8f5-442afa158c47" providerId="ADAL" clId="{E465B2A9-16B1-49FA-8F47-EEC70FFBBCDE}" dt="2020-07-11T10:56:19.606" v="19" actId="22"/>
        <pc:sldMkLst>
          <pc:docMk/>
          <pc:sldMk cId="1774671220" sldId="1916"/>
        </pc:sldMkLst>
      </pc:sldChg>
      <pc:sldChg chg="modSp add mod">
        <pc:chgData name="Bariakor Nareen Lyngskor [Chillibreeze]" userId="afc49c03-9956-454b-b8f5-442afa158c47" providerId="ADAL" clId="{E465B2A9-16B1-49FA-8F47-EEC70FFBBCDE}" dt="2020-07-11T11:31:02.270" v="77" actId="1076"/>
        <pc:sldMkLst>
          <pc:docMk/>
          <pc:sldMk cId="4212962300" sldId="1917"/>
        </pc:sldMkLst>
        <pc:picChg chg="mod">
          <ac:chgData name="Bariakor Nareen Lyngskor [Chillibreeze]" userId="afc49c03-9956-454b-b8f5-442afa158c47" providerId="ADAL" clId="{E465B2A9-16B1-49FA-8F47-EEC70FFBBCDE}" dt="2020-07-11T11:31:02.270" v="77" actId="1076"/>
          <ac:picMkLst>
            <pc:docMk/>
            <pc:sldMk cId="4212962300" sldId="1917"/>
            <ac:picMk id="46" creationId="{BEE5AD3F-ECE2-4F10-9BB2-E0C56739FDB4}"/>
          </ac:picMkLst>
        </pc:picChg>
      </pc:sldChg>
      <pc:sldChg chg="modSp add mod">
        <pc:chgData name="Bariakor Nareen Lyngskor [Chillibreeze]" userId="afc49c03-9956-454b-b8f5-442afa158c47" providerId="ADAL" clId="{E465B2A9-16B1-49FA-8F47-EEC70FFBBCDE}" dt="2020-07-11T11:32:02.815" v="83" actId="255"/>
        <pc:sldMkLst>
          <pc:docMk/>
          <pc:sldMk cId="4294314046" sldId="1918"/>
        </pc:sldMkLst>
        <pc:spChg chg="mod">
          <ac:chgData name="Bariakor Nareen Lyngskor [Chillibreeze]" userId="afc49c03-9956-454b-b8f5-442afa158c47" providerId="ADAL" clId="{E465B2A9-16B1-49FA-8F47-EEC70FFBBCDE}" dt="2020-07-11T11:02:43.271" v="43" actId="1582"/>
          <ac:spMkLst>
            <pc:docMk/>
            <pc:sldMk cId="4294314046" sldId="1918"/>
            <ac:spMk id="8" creationId="{3038EED1-78CB-4B21-AF92-6D5C26A36CBA}"/>
          </ac:spMkLst>
        </pc:spChg>
        <pc:spChg chg="mod">
          <ac:chgData name="Bariakor Nareen Lyngskor [Chillibreeze]" userId="afc49c03-9956-454b-b8f5-442afa158c47" providerId="ADAL" clId="{E465B2A9-16B1-49FA-8F47-EEC70FFBBCDE}" dt="2020-07-11T11:02:44.488" v="44" actId="1582"/>
          <ac:spMkLst>
            <pc:docMk/>
            <pc:sldMk cId="4294314046" sldId="1918"/>
            <ac:spMk id="11" creationId="{5DA01AAE-1FFC-4486-976E-A4E588FEB0E1}"/>
          </ac:spMkLst>
        </pc:spChg>
        <pc:spChg chg="mod">
          <ac:chgData name="Bariakor Nareen Lyngskor [Chillibreeze]" userId="afc49c03-9956-454b-b8f5-442afa158c47" providerId="ADAL" clId="{E465B2A9-16B1-49FA-8F47-EEC70FFBBCDE}" dt="2020-07-11T11:31:51.052" v="82" actId="255"/>
          <ac:spMkLst>
            <pc:docMk/>
            <pc:sldMk cId="4294314046" sldId="1918"/>
            <ac:spMk id="13" creationId="{5D2839BF-C347-4F59-9F22-CBA87CF5E7F0}"/>
          </ac:spMkLst>
        </pc:spChg>
        <pc:spChg chg="mod">
          <ac:chgData name="Bariakor Nareen Lyngskor [Chillibreeze]" userId="afc49c03-9956-454b-b8f5-442afa158c47" providerId="ADAL" clId="{E465B2A9-16B1-49FA-8F47-EEC70FFBBCDE}" dt="2020-07-11T11:32:02.815" v="83" actId="255"/>
          <ac:spMkLst>
            <pc:docMk/>
            <pc:sldMk cId="4294314046" sldId="1918"/>
            <ac:spMk id="14" creationId="{41FE6AD2-F04C-4AF4-9DDA-D2CA9830761E}"/>
          </ac:spMkLst>
        </pc:spChg>
      </pc:sldChg>
      <pc:sldChg chg="add">
        <pc:chgData name="Bariakor Nareen Lyngskor [Chillibreeze]" userId="afc49c03-9956-454b-b8f5-442afa158c47" providerId="ADAL" clId="{E465B2A9-16B1-49FA-8F47-EEC70FFBBCDE}" dt="2020-07-11T10:56:19.606" v="19" actId="22"/>
        <pc:sldMkLst>
          <pc:docMk/>
          <pc:sldMk cId="3394103013" sldId="1919"/>
        </pc:sldMkLst>
      </pc:sldChg>
      <pc:sldChg chg="add">
        <pc:chgData name="Bariakor Nareen Lyngskor [Chillibreeze]" userId="afc49c03-9956-454b-b8f5-442afa158c47" providerId="ADAL" clId="{E465B2A9-16B1-49FA-8F47-EEC70FFBBCDE}" dt="2020-07-11T10:56:19.606" v="19" actId="22"/>
        <pc:sldMkLst>
          <pc:docMk/>
          <pc:sldMk cId="1142611025" sldId="1920"/>
        </pc:sldMkLst>
      </pc:sldChg>
      <pc:sldChg chg="modSp add mod">
        <pc:chgData name="Bariakor Nareen Lyngskor [Chillibreeze]" userId="afc49c03-9956-454b-b8f5-442afa158c47" providerId="ADAL" clId="{E465B2A9-16B1-49FA-8F47-EEC70FFBBCDE}" dt="2020-07-11T11:02:50.161" v="46" actId="1582"/>
        <pc:sldMkLst>
          <pc:docMk/>
          <pc:sldMk cId="2908550933" sldId="1921"/>
        </pc:sldMkLst>
        <pc:spChg chg="mod">
          <ac:chgData name="Bariakor Nareen Lyngskor [Chillibreeze]" userId="afc49c03-9956-454b-b8f5-442afa158c47" providerId="ADAL" clId="{E465B2A9-16B1-49FA-8F47-EEC70FFBBCDE}" dt="2020-07-11T11:02:48.413" v="45" actId="1582"/>
          <ac:spMkLst>
            <pc:docMk/>
            <pc:sldMk cId="2908550933" sldId="1921"/>
            <ac:spMk id="8" creationId="{D0CDEB4B-FADC-474D-B1E9-C2F03EE63266}"/>
          </ac:spMkLst>
        </pc:spChg>
        <pc:spChg chg="mod">
          <ac:chgData name="Bariakor Nareen Lyngskor [Chillibreeze]" userId="afc49c03-9956-454b-b8f5-442afa158c47" providerId="ADAL" clId="{E465B2A9-16B1-49FA-8F47-EEC70FFBBCDE}" dt="2020-07-11T11:02:50.161" v="46" actId="1582"/>
          <ac:spMkLst>
            <pc:docMk/>
            <pc:sldMk cId="2908550933" sldId="1921"/>
            <ac:spMk id="11" creationId="{EAAC6A66-146A-40BF-9947-74697C82385B}"/>
          </ac:spMkLst>
        </pc:spChg>
      </pc:sldChg>
      <pc:sldChg chg="add">
        <pc:chgData name="Bariakor Nareen Lyngskor [Chillibreeze]" userId="afc49c03-9956-454b-b8f5-442afa158c47" providerId="ADAL" clId="{E465B2A9-16B1-49FA-8F47-EEC70FFBBCDE}" dt="2020-07-11T10:56:19.606" v="19" actId="22"/>
        <pc:sldMkLst>
          <pc:docMk/>
          <pc:sldMk cId="3884256370" sldId="1922"/>
        </pc:sldMkLst>
      </pc:sldChg>
      <pc:sldChg chg="modSp add mod">
        <pc:chgData name="Bariakor Nareen Lyngskor [Chillibreeze]" userId="afc49c03-9956-454b-b8f5-442afa158c47" providerId="ADAL" clId="{E465B2A9-16B1-49FA-8F47-EEC70FFBBCDE}" dt="2020-07-11T11:32:39.292" v="88" actId="207"/>
        <pc:sldMkLst>
          <pc:docMk/>
          <pc:sldMk cId="2592074843" sldId="1923"/>
        </pc:sldMkLst>
        <pc:spChg chg="mod">
          <ac:chgData name="Bariakor Nareen Lyngskor [Chillibreeze]" userId="afc49c03-9956-454b-b8f5-442afa158c47" providerId="ADAL" clId="{E465B2A9-16B1-49FA-8F47-EEC70FFBBCDE}" dt="2020-07-11T11:02:53.617" v="47" actId="1582"/>
          <ac:spMkLst>
            <pc:docMk/>
            <pc:sldMk cId="2592074843" sldId="1923"/>
            <ac:spMk id="10" creationId="{2FB5AAA5-B373-4E4F-B64D-5B117EC1B8E5}"/>
          </ac:spMkLst>
        </pc:spChg>
        <pc:spChg chg="mod">
          <ac:chgData name="Bariakor Nareen Lyngskor [Chillibreeze]" userId="afc49c03-9956-454b-b8f5-442afa158c47" providerId="ADAL" clId="{E465B2A9-16B1-49FA-8F47-EEC70FFBBCDE}" dt="2020-07-11T11:02:55.567" v="48" actId="1582"/>
          <ac:spMkLst>
            <pc:docMk/>
            <pc:sldMk cId="2592074843" sldId="1923"/>
            <ac:spMk id="15" creationId="{923BC0F2-F11B-4EB9-B689-0692136922C0}"/>
          </ac:spMkLst>
        </pc:spChg>
        <pc:spChg chg="mod">
          <ac:chgData name="Bariakor Nareen Lyngskor [Chillibreeze]" userId="afc49c03-9956-454b-b8f5-442afa158c47" providerId="ADAL" clId="{E465B2A9-16B1-49FA-8F47-EEC70FFBBCDE}" dt="2020-07-11T11:02:57.710" v="49" actId="1582"/>
          <ac:spMkLst>
            <pc:docMk/>
            <pc:sldMk cId="2592074843" sldId="1923"/>
            <ac:spMk id="19" creationId="{D2A29422-7F7A-4B92-A6B9-CD9FE2169D6B}"/>
          </ac:spMkLst>
        </pc:spChg>
        <pc:spChg chg="mod">
          <ac:chgData name="Bariakor Nareen Lyngskor [Chillibreeze]" userId="afc49c03-9956-454b-b8f5-442afa158c47" providerId="ADAL" clId="{E465B2A9-16B1-49FA-8F47-EEC70FFBBCDE}" dt="2020-07-11T11:32:39.292" v="88" actId="207"/>
          <ac:spMkLst>
            <pc:docMk/>
            <pc:sldMk cId="2592074843" sldId="1923"/>
            <ac:spMk id="37" creationId="{A760FDA2-D1C2-4E04-9995-8012F513C552}"/>
          </ac:spMkLst>
        </pc:spChg>
        <pc:spChg chg="mod">
          <ac:chgData name="Bariakor Nareen Lyngskor [Chillibreeze]" userId="afc49c03-9956-454b-b8f5-442afa158c47" providerId="ADAL" clId="{E465B2A9-16B1-49FA-8F47-EEC70FFBBCDE}" dt="2020-07-11T11:32:39.292" v="88" actId="207"/>
          <ac:spMkLst>
            <pc:docMk/>
            <pc:sldMk cId="2592074843" sldId="1923"/>
            <ac:spMk id="38" creationId="{CD6410C0-747C-49C3-9098-F2F5D19E3C05}"/>
          </ac:spMkLst>
        </pc:spChg>
        <pc:spChg chg="mod">
          <ac:chgData name="Bariakor Nareen Lyngskor [Chillibreeze]" userId="afc49c03-9956-454b-b8f5-442afa158c47" providerId="ADAL" clId="{E465B2A9-16B1-49FA-8F47-EEC70FFBBCDE}" dt="2020-07-11T11:32:39.292" v="88" actId="207"/>
          <ac:spMkLst>
            <pc:docMk/>
            <pc:sldMk cId="2592074843" sldId="1923"/>
            <ac:spMk id="40" creationId="{7FD7A648-5C15-4CFB-B8C1-240D69915EBA}"/>
          </ac:spMkLst>
        </pc:spChg>
        <pc:spChg chg="mod">
          <ac:chgData name="Bariakor Nareen Lyngskor [Chillibreeze]" userId="afc49c03-9956-454b-b8f5-442afa158c47" providerId="ADAL" clId="{E465B2A9-16B1-49FA-8F47-EEC70FFBBCDE}" dt="2020-07-11T11:32:39.292" v="88" actId="207"/>
          <ac:spMkLst>
            <pc:docMk/>
            <pc:sldMk cId="2592074843" sldId="1923"/>
            <ac:spMk id="41" creationId="{B45691CD-B344-474C-B84D-67DE8394D9A1}"/>
          </ac:spMkLst>
        </pc:spChg>
        <pc:spChg chg="mod">
          <ac:chgData name="Bariakor Nareen Lyngskor [Chillibreeze]" userId="afc49c03-9956-454b-b8f5-442afa158c47" providerId="ADAL" clId="{E465B2A9-16B1-49FA-8F47-EEC70FFBBCDE}" dt="2020-07-11T11:32:39.292" v="88" actId="207"/>
          <ac:spMkLst>
            <pc:docMk/>
            <pc:sldMk cId="2592074843" sldId="1923"/>
            <ac:spMk id="42" creationId="{5F9CA2E7-034C-4E05-AC07-149C84C2CD52}"/>
          </ac:spMkLst>
        </pc:spChg>
        <pc:spChg chg="mod">
          <ac:chgData name="Bariakor Nareen Lyngskor [Chillibreeze]" userId="afc49c03-9956-454b-b8f5-442afa158c47" providerId="ADAL" clId="{E465B2A9-16B1-49FA-8F47-EEC70FFBBCDE}" dt="2020-07-11T11:32:39.292" v="88" actId="207"/>
          <ac:spMkLst>
            <pc:docMk/>
            <pc:sldMk cId="2592074843" sldId="1923"/>
            <ac:spMk id="43" creationId="{71C72ECC-A825-48FF-9853-C68558C42160}"/>
          </ac:spMkLst>
        </pc:spChg>
        <pc:spChg chg="mod">
          <ac:chgData name="Bariakor Nareen Lyngskor [Chillibreeze]" userId="afc49c03-9956-454b-b8f5-442afa158c47" providerId="ADAL" clId="{E465B2A9-16B1-49FA-8F47-EEC70FFBBCDE}" dt="2020-07-11T11:32:39.292" v="88" actId="207"/>
          <ac:spMkLst>
            <pc:docMk/>
            <pc:sldMk cId="2592074843" sldId="1923"/>
            <ac:spMk id="44" creationId="{D0142CD5-B2BB-45E2-B9E5-7DE95ADC7026}"/>
          </ac:spMkLst>
        </pc:spChg>
        <pc:spChg chg="mod">
          <ac:chgData name="Bariakor Nareen Lyngskor [Chillibreeze]" userId="afc49c03-9956-454b-b8f5-442afa158c47" providerId="ADAL" clId="{E465B2A9-16B1-49FA-8F47-EEC70FFBBCDE}" dt="2020-07-11T11:32:39.292" v="88" actId="207"/>
          <ac:spMkLst>
            <pc:docMk/>
            <pc:sldMk cId="2592074843" sldId="1923"/>
            <ac:spMk id="45" creationId="{A94BAD40-6F70-4F0C-877D-43BAEFEF357E}"/>
          </ac:spMkLst>
        </pc:spChg>
        <pc:spChg chg="mod">
          <ac:chgData name="Bariakor Nareen Lyngskor [Chillibreeze]" userId="afc49c03-9956-454b-b8f5-442afa158c47" providerId="ADAL" clId="{E465B2A9-16B1-49FA-8F47-EEC70FFBBCDE}" dt="2020-07-11T11:32:39.292" v="88" actId="207"/>
          <ac:spMkLst>
            <pc:docMk/>
            <pc:sldMk cId="2592074843" sldId="1923"/>
            <ac:spMk id="46" creationId="{B6CFB6F1-35FF-4924-BF55-77F584673C39}"/>
          </ac:spMkLst>
        </pc:spChg>
        <pc:spChg chg="mod">
          <ac:chgData name="Bariakor Nareen Lyngskor [Chillibreeze]" userId="afc49c03-9956-454b-b8f5-442afa158c47" providerId="ADAL" clId="{E465B2A9-16B1-49FA-8F47-EEC70FFBBCDE}" dt="2020-07-11T11:32:39.292" v="88" actId="207"/>
          <ac:spMkLst>
            <pc:docMk/>
            <pc:sldMk cId="2592074843" sldId="1923"/>
            <ac:spMk id="48" creationId="{BE0B8E4A-535A-4D15-8D21-2F494460E9A3}"/>
          </ac:spMkLst>
        </pc:spChg>
        <pc:spChg chg="mod">
          <ac:chgData name="Bariakor Nareen Lyngskor [Chillibreeze]" userId="afc49c03-9956-454b-b8f5-442afa158c47" providerId="ADAL" clId="{E465B2A9-16B1-49FA-8F47-EEC70FFBBCDE}" dt="2020-07-11T11:32:39.292" v="88" actId="207"/>
          <ac:spMkLst>
            <pc:docMk/>
            <pc:sldMk cId="2592074843" sldId="1923"/>
            <ac:spMk id="49" creationId="{ECDFE5D8-7C27-492C-BC88-BC487505B1EA}"/>
          </ac:spMkLst>
        </pc:spChg>
        <pc:spChg chg="mod">
          <ac:chgData name="Bariakor Nareen Lyngskor [Chillibreeze]" userId="afc49c03-9956-454b-b8f5-442afa158c47" providerId="ADAL" clId="{E465B2A9-16B1-49FA-8F47-EEC70FFBBCDE}" dt="2020-07-11T11:32:39.292" v="88" actId="207"/>
          <ac:spMkLst>
            <pc:docMk/>
            <pc:sldMk cId="2592074843" sldId="1923"/>
            <ac:spMk id="50" creationId="{9AAA0481-6418-48EF-A01B-C76021CF7AA6}"/>
          </ac:spMkLst>
        </pc:spChg>
        <pc:spChg chg="mod">
          <ac:chgData name="Bariakor Nareen Lyngskor [Chillibreeze]" userId="afc49c03-9956-454b-b8f5-442afa158c47" providerId="ADAL" clId="{E465B2A9-16B1-49FA-8F47-EEC70FFBBCDE}" dt="2020-07-11T11:32:39.292" v="88" actId="207"/>
          <ac:spMkLst>
            <pc:docMk/>
            <pc:sldMk cId="2592074843" sldId="1923"/>
            <ac:spMk id="51" creationId="{7AA51F49-3EF5-45F6-8AC4-C2AB2B91A177}"/>
          </ac:spMkLst>
        </pc:spChg>
        <pc:spChg chg="mod">
          <ac:chgData name="Bariakor Nareen Lyngskor [Chillibreeze]" userId="afc49c03-9956-454b-b8f5-442afa158c47" providerId="ADAL" clId="{E465B2A9-16B1-49FA-8F47-EEC70FFBBCDE}" dt="2020-07-11T11:32:39.292" v="88" actId="207"/>
          <ac:spMkLst>
            <pc:docMk/>
            <pc:sldMk cId="2592074843" sldId="1923"/>
            <ac:spMk id="52" creationId="{EAEE0503-9AD7-460F-98BA-5E265B588F3C}"/>
          </ac:spMkLst>
        </pc:spChg>
        <pc:spChg chg="mod">
          <ac:chgData name="Bariakor Nareen Lyngskor [Chillibreeze]" userId="afc49c03-9956-454b-b8f5-442afa158c47" providerId="ADAL" clId="{E465B2A9-16B1-49FA-8F47-EEC70FFBBCDE}" dt="2020-07-11T11:32:39.292" v="88" actId="207"/>
          <ac:spMkLst>
            <pc:docMk/>
            <pc:sldMk cId="2592074843" sldId="1923"/>
            <ac:spMk id="55" creationId="{45345EE0-ACC8-4DAA-AF89-581162D878D3}"/>
          </ac:spMkLst>
        </pc:spChg>
        <pc:spChg chg="mod">
          <ac:chgData name="Bariakor Nareen Lyngskor [Chillibreeze]" userId="afc49c03-9956-454b-b8f5-442afa158c47" providerId="ADAL" clId="{E465B2A9-16B1-49FA-8F47-EEC70FFBBCDE}" dt="2020-07-11T11:32:39.292" v="88" actId="207"/>
          <ac:spMkLst>
            <pc:docMk/>
            <pc:sldMk cId="2592074843" sldId="1923"/>
            <ac:spMk id="57" creationId="{A37821D3-D271-4AF1-BC63-F7E222E3CCB8}"/>
          </ac:spMkLst>
        </pc:spChg>
        <pc:spChg chg="mod">
          <ac:chgData name="Bariakor Nareen Lyngskor [Chillibreeze]" userId="afc49c03-9956-454b-b8f5-442afa158c47" providerId="ADAL" clId="{E465B2A9-16B1-49FA-8F47-EEC70FFBBCDE}" dt="2020-07-11T11:32:39.292" v="88" actId="207"/>
          <ac:spMkLst>
            <pc:docMk/>
            <pc:sldMk cId="2592074843" sldId="1923"/>
            <ac:spMk id="59" creationId="{F2C76F97-8657-41D6-B0C6-3BB58120F41C}"/>
          </ac:spMkLst>
        </pc:spChg>
        <pc:spChg chg="mod">
          <ac:chgData name="Bariakor Nareen Lyngskor [Chillibreeze]" userId="afc49c03-9956-454b-b8f5-442afa158c47" providerId="ADAL" clId="{E465B2A9-16B1-49FA-8F47-EEC70FFBBCDE}" dt="2020-07-11T11:32:39.292" v="88" actId="207"/>
          <ac:spMkLst>
            <pc:docMk/>
            <pc:sldMk cId="2592074843" sldId="1923"/>
            <ac:spMk id="62" creationId="{A6ED8829-7E78-4068-8F39-0DB2C7C37F19}"/>
          </ac:spMkLst>
        </pc:spChg>
        <pc:grpChg chg="mod">
          <ac:chgData name="Bariakor Nareen Lyngskor [Chillibreeze]" userId="afc49c03-9956-454b-b8f5-442afa158c47" providerId="ADAL" clId="{E465B2A9-16B1-49FA-8F47-EEC70FFBBCDE}" dt="2020-07-11T11:32:39.292" v="88" actId="207"/>
          <ac:grpSpMkLst>
            <pc:docMk/>
            <pc:sldMk cId="2592074843" sldId="1923"/>
            <ac:grpSpMk id="3" creationId="{CA19BD31-1A72-4EAA-BECE-B70B992E59D8}"/>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39" creationId="{19B97873-79F9-438C-A678-93768FFF19E1}"/>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54" creationId="{1A78DCE2-2438-45CC-8227-71A8BD7FF490}"/>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56" creationId="{453AD56C-375B-4105-831D-D2FBA71E9313}"/>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60" creationId="{53CD1F42-08DE-4B22-BEF0-6DB72411B462}"/>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61" creationId="{155E9D17-C1CE-4DB5-8F59-EEFC9ED20C2E}"/>
          </ac:grpSpMkLst>
        </pc:grpChg>
        <pc:grpChg chg="mod">
          <ac:chgData name="Bariakor Nareen Lyngskor [Chillibreeze]" userId="afc49c03-9956-454b-b8f5-442afa158c47" providerId="ADAL" clId="{E465B2A9-16B1-49FA-8F47-EEC70FFBBCDE}" dt="2020-07-11T11:32:39.292" v="88" actId="207"/>
          <ac:grpSpMkLst>
            <pc:docMk/>
            <pc:sldMk cId="2592074843" sldId="1923"/>
            <ac:grpSpMk id="63" creationId="{A25377FB-E76A-4533-BBE9-DD676B5B6EB2}"/>
          </ac:grpSpMkLst>
        </pc:grpChg>
        <pc:cxnChg chg="mod">
          <ac:chgData name="Bariakor Nareen Lyngskor [Chillibreeze]" userId="afc49c03-9956-454b-b8f5-442afa158c47" providerId="ADAL" clId="{E465B2A9-16B1-49FA-8F47-EEC70FFBBCDE}" dt="2020-07-11T11:32:39.292" v="88" actId="207"/>
          <ac:cxnSpMkLst>
            <pc:docMk/>
            <pc:sldMk cId="2592074843" sldId="1923"/>
            <ac:cxnSpMk id="29" creationId="{47EDCB5E-69E2-447A-9DCC-8391745AAD51}"/>
          </ac:cxnSpMkLst>
        </pc:cxnChg>
        <pc:cxnChg chg="mod">
          <ac:chgData name="Bariakor Nareen Lyngskor [Chillibreeze]" userId="afc49c03-9956-454b-b8f5-442afa158c47" providerId="ADAL" clId="{E465B2A9-16B1-49FA-8F47-EEC70FFBBCDE}" dt="2020-07-11T11:32:39.292" v="88" actId="207"/>
          <ac:cxnSpMkLst>
            <pc:docMk/>
            <pc:sldMk cId="2592074843" sldId="1923"/>
            <ac:cxnSpMk id="32" creationId="{A5991D89-9093-4E48-9822-D94BA562A446}"/>
          </ac:cxnSpMkLst>
        </pc:cxnChg>
      </pc:sldChg>
      <pc:sldMasterChg chg="addSldLayout delSldLayout modSldLayout">
        <pc:chgData name="Bariakor Nareen Lyngskor [Chillibreeze]" userId="afc49c03-9956-454b-b8f5-442afa158c47" providerId="ADAL" clId="{E465B2A9-16B1-49FA-8F47-EEC70FFBBCDE}" dt="2020-07-11T10:58:42.409" v="20"/>
        <pc:sldMasterMkLst>
          <pc:docMk/>
          <pc:sldMasterMk cId="1881724970" sldId="2147484551"/>
        </pc:sldMasterMkLst>
        <pc:sldLayoutChg chg="del">
          <pc:chgData name="Bariakor Nareen Lyngskor [Chillibreeze]" userId="afc49c03-9956-454b-b8f5-442afa158c47" providerId="ADAL" clId="{E465B2A9-16B1-49FA-8F47-EEC70FFBBCDE}" dt="2020-07-11T10:39:05.805" v="2" actId="2696"/>
          <pc:sldLayoutMkLst>
            <pc:docMk/>
            <pc:sldMasterMk cId="1881724970" sldId="2147484551"/>
            <pc:sldLayoutMk cId="227641596" sldId="2147484572"/>
          </pc:sldLayoutMkLst>
        </pc:sldLayoutChg>
        <pc:sldLayoutChg chg="del">
          <pc:chgData name="Bariakor Nareen Lyngskor [Chillibreeze]" userId="afc49c03-9956-454b-b8f5-442afa158c47" providerId="ADAL" clId="{E465B2A9-16B1-49FA-8F47-EEC70FFBBCDE}" dt="2020-07-11T10:39:05.805" v="1" actId="2696"/>
          <pc:sldLayoutMkLst>
            <pc:docMk/>
            <pc:sldMasterMk cId="1881724970" sldId="2147484551"/>
            <pc:sldLayoutMk cId="2518071289" sldId="2147484615"/>
          </pc:sldLayoutMkLst>
        </pc:sldLayoutChg>
        <pc:sldLayoutChg chg="del">
          <pc:chgData name="Bariakor Nareen Lyngskor [Chillibreeze]" userId="afc49c03-9956-454b-b8f5-442afa158c47" providerId="ADAL" clId="{E465B2A9-16B1-49FA-8F47-EEC70FFBBCDE}" dt="2020-07-11T10:39:05.820" v="8" actId="2696"/>
          <pc:sldLayoutMkLst>
            <pc:docMk/>
            <pc:sldMasterMk cId="1881724970" sldId="2147484551"/>
            <pc:sldLayoutMk cId="25574492" sldId="2147484620"/>
          </pc:sldLayoutMkLst>
        </pc:sldLayoutChg>
        <pc:sldLayoutChg chg="del">
          <pc:chgData name="Bariakor Nareen Lyngskor [Chillibreeze]" userId="afc49c03-9956-454b-b8f5-442afa158c47" providerId="ADAL" clId="{E465B2A9-16B1-49FA-8F47-EEC70FFBBCDE}" dt="2020-07-11T10:39:05.820" v="7" actId="2696"/>
          <pc:sldLayoutMkLst>
            <pc:docMk/>
            <pc:sldMasterMk cId="1881724970" sldId="2147484551"/>
            <pc:sldLayoutMk cId="1715853241" sldId="2147484621"/>
          </pc:sldLayoutMkLst>
        </pc:sldLayoutChg>
        <pc:sldLayoutChg chg="del">
          <pc:chgData name="Bariakor Nareen Lyngskor [Chillibreeze]" userId="afc49c03-9956-454b-b8f5-442afa158c47" providerId="ADAL" clId="{E465B2A9-16B1-49FA-8F47-EEC70FFBBCDE}" dt="2020-07-11T10:39:05.820" v="6" actId="2696"/>
          <pc:sldLayoutMkLst>
            <pc:docMk/>
            <pc:sldMasterMk cId="1881724970" sldId="2147484551"/>
            <pc:sldLayoutMk cId="3294864749" sldId="2147484622"/>
          </pc:sldLayoutMkLst>
        </pc:sldLayoutChg>
        <pc:sldLayoutChg chg="del">
          <pc:chgData name="Bariakor Nareen Lyngskor [Chillibreeze]" userId="afc49c03-9956-454b-b8f5-442afa158c47" providerId="ADAL" clId="{E465B2A9-16B1-49FA-8F47-EEC70FFBBCDE}" dt="2020-07-11T10:39:05.820" v="5" actId="2696"/>
          <pc:sldLayoutMkLst>
            <pc:docMk/>
            <pc:sldMasterMk cId="1881724970" sldId="2147484551"/>
            <pc:sldLayoutMk cId="828738227" sldId="2147484623"/>
          </pc:sldLayoutMkLst>
        </pc:sldLayoutChg>
        <pc:sldLayoutChg chg="del">
          <pc:chgData name="Bariakor Nareen Lyngskor [Chillibreeze]" userId="afc49c03-9956-454b-b8f5-442afa158c47" providerId="ADAL" clId="{E465B2A9-16B1-49FA-8F47-EEC70FFBBCDE}" dt="2020-07-11T10:39:05.820" v="4" actId="2696"/>
          <pc:sldLayoutMkLst>
            <pc:docMk/>
            <pc:sldMasterMk cId="1881724970" sldId="2147484551"/>
            <pc:sldLayoutMk cId="3663795285" sldId="2147484624"/>
          </pc:sldLayoutMkLst>
        </pc:sldLayoutChg>
        <pc:sldLayoutChg chg="del">
          <pc:chgData name="Bariakor Nareen Lyngskor [Chillibreeze]" userId="afc49c03-9956-454b-b8f5-442afa158c47" providerId="ADAL" clId="{E465B2A9-16B1-49FA-8F47-EEC70FFBBCDE}" dt="2020-07-11T10:39:05.820" v="3" actId="2696"/>
          <pc:sldLayoutMkLst>
            <pc:docMk/>
            <pc:sldMasterMk cId="1881724970" sldId="2147484551"/>
            <pc:sldLayoutMk cId="1488333666" sldId="2147484625"/>
          </pc:sldLayoutMkLst>
        </pc:sldLayoutChg>
        <pc:sldLayoutChg chg="modSp">
          <pc:chgData name="Bariakor Nareen Lyngskor [Chillibreeze]" userId="afc49c03-9956-454b-b8f5-442afa158c47" providerId="ADAL" clId="{E465B2A9-16B1-49FA-8F47-EEC70FFBBCDE}" dt="2020-07-11T10:58:42.409" v="20"/>
          <pc:sldLayoutMkLst>
            <pc:docMk/>
            <pc:sldMasterMk cId="1881724970" sldId="2147484551"/>
            <pc:sldLayoutMk cId="2759437011" sldId="2147484626"/>
          </pc:sldLayoutMkLst>
          <pc:spChg chg="mod">
            <ac:chgData name="Bariakor Nareen Lyngskor [Chillibreeze]" userId="afc49c03-9956-454b-b8f5-442afa158c47" providerId="ADAL" clId="{E465B2A9-16B1-49FA-8F47-EEC70FFBBCDE}" dt="2020-07-11T10:58:42.409" v="20"/>
            <ac:spMkLst>
              <pc:docMk/>
              <pc:sldMasterMk cId="1881724970" sldId="2147484551"/>
              <pc:sldLayoutMk cId="2759437011" sldId="2147484626"/>
              <ac:spMk id="12" creationId="{A8F5F40B-56C9-1D43-9521-8583515F1C5D}"/>
            </ac:spMkLst>
          </pc:spChg>
        </pc:sldLayoutChg>
        <pc:sldLayoutChg chg="add">
          <pc:chgData name="Bariakor Nareen Lyngskor [Chillibreeze]" userId="afc49c03-9956-454b-b8f5-442afa158c47" providerId="ADAL" clId="{E465B2A9-16B1-49FA-8F47-EEC70FFBBCDE}" dt="2020-07-11T10:56:19.606" v="19" actId="22"/>
          <pc:sldLayoutMkLst>
            <pc:docMk/>
            <pc:sldMasterMk cId="1881724970" sldId="2147484551"/>
            <pc:sldLayoutMk cId="3504279019" sldId="2147484627"/>
          </pc:sldLayoutMkLst>
        </pc:sldLayoutChg>
        <pc:sldLayoutChg chg="add replId">
          <pc:chgData name="Bariakor Nareen Lyngskor [Chillibreeze]" userId="afc49c03-9956-454b-b8f5-442afa158c47" providerId="ADAL" clId="{E465B2A9-16B1-49FA-8F47-EEC70FFBBCDE}" dt="2020-07-11T10:56:19.606" v="19" actId="22"/>
          <pc:sldLayoutMkLst>
            <pc:docMk/>
            <pc:sldMasterMk cId="1881724970" sldId="2147484551"/>
            <pc:sldLayoutMk cId="1801189171" sldId="2147484628"/>
          </pc:sldLayoutMkLst>
        </pc:sldLayoutChg>
      </pc:sldMasterChg>
    </pc:docChg>
  </pc:docChgLst>
  <pc:docChgLst>
    <pc:chgData name="Kynmowshwa Bareh [Chillibreeze]" userId="17cbf550-a4f7-4e69-b5e4-176e4ed69310" providerId="ADAL" clId="{65A65746-79AF-4FC6-BFC0-2707576E38BC}"/>
    <pc:docChg chg="undo redo custSel addSld delSld modSld sldOrd">
      <pc:chgData name="Kynmowshwa Bareh [Chillibreeze]" userId="17cbf550-a4f7-4e69-b5e4-176e4ed69310" providerId="ADAL" clId="{65A65746-79AF-4FC6-BFC0-2707576E38BC}" dt="2020-07-13T12:04:52.193" v="1762" actId="20577"/>
      <pc:docMkLst>
        <pc:docMk/>
      </pc:docMkLst>
      <pc:sldChg chg="addSp delSp modSp mod">
        <pc:chgData name="Kynmowshwa Bareh [Chillibreeze]" userId="17cbf550-a4f7-4e69-b5e4-176e4ed69310" providerId="ADAL" clId="{65A65746-79AF-4FC6-BFC0-2707576E38BC}" dt="2020-07-13T05:16:10.745" v="592" actId="14100"/>
        <pc:sldMkLst>
          <pc:docMk/>
          <pc:sldMk cId="3060697331" sldId="1878"/>
        </pc:sldMkLst>
        <pc:picChg chg="add del">
          <ac:chgData name="Kynmowshwa Bareh [Chillibreeze]" userId="17cbf550-a4f7-4e69-b5e4-176e4ed69310" providerId="ADAL" clId="{65A65746-79AF-4FC6-BFC0-2707576E38BC}" dt="2020-07-13T05:15:39.993" v="586" actId="478"/>
          <ac:picMkLst>
            <pc:docMk/>
            <pc:sldMk cId="3060697331" sldId="1878"/>
            <ac:picMk id="2" creationId="{1CBD31F3-BA00-4724-944E-BE4382D88B88}"/>
          </ac:picMkLst>
        </pc:picChg>
        <pc:picChg chg="add mod">
          <ac:chgData name="Kynmowshwa Bareh [Chillibreeze]" userId="17cbf550-a4f7-4e69-b5e4-176e4ed69310" providerId="ADAL" clId="{65A65746-79AF-4FC6-BFC0-2707576E38BC}" dt="2020-07-13T05:16:10.745" v="592" actId="14100"/>
          <ac:picMkLst>
            <pc:docMk/>
            <pc:sldMk cId="3060697331" sldId="1878"/>
            <ac:picMk id="3" creationId="{79EA5F14-7DC6-43CE-8F8F-B33EBFB95E73}"/>
          </ac:picMkLst>
        </pc:picChg>
      </pc:sldChg>
      <pc:sldChg chg="addSp delSp modSp del mod">
        <pc:chgData name="Kynmowshwa Bareh [Chillibreeze]" userId="17cbf550-a4f7-4e69-b5e4-176e4ed69310" providerId="ADAL" clId="{65A65746-79AF-4FC6-BFC0-2707576E38BC}" dt="2020-07-13T11:13:19.634" v="804" actId="47"/>
        <pc:sldMkLst>
          <pc:docMk/>
          <pc:sldMk cId="2559627105" sldId="1904"/>
        </pc:sldMkLst>
        <pc:spChg chg="mod">
          <ac:chgData name="Kynmowshwa Bareh [Chillibreeze]" userId="17cbf550-a4f7-4e69-b5e4-176e4ed69310" providerId="ADAL" clId="{65A65746-79AF-4FC6-BFC0-2707576E38BC}" dt="2020-07-13T04:18:06.106" v="273"/>
          <ac:spMkLst>
            <pc:docMk/>
            <pc:sldMk cId="2559627105" sldId="1904"/>
            <ac:spMk id="2" creationId="{06456474-6022-48BB-A434-CF09068ED1E2}"/>
          </ac:spMkLst>
        </pc:spChg>
        <pc:spChg chg="add del mod">
          <ac:chgData name="Kynmowshwa Bareh [Chillibreeze]" userId="17cbf550-a4f7-4e69-b5e4-176e4ed69310" providerId="ADAL" clId="{65A65746-79AF-4FC6-BFC0-2707576E38BC}" dt="2020-07-13T04:05:17.732" v="170"/>
          <ac:spMkLst>
            <pc:docMk/>
            <pc:sldMk cId="2559627105" sldId="1904"/>
            <ac:spMk id="3" creationId="{1FC68513-B04F-47AE-8010-2118080E23CB}"/>
          </ac:spMkLst>
        </pc:spChg>
      </pc:sldChg>
      <pc:sldChg chg="addSp delSp modSp del mod">
        <pc:chgData name="Kynmowshwa Bareh [Chillibreeze]" userId="17cbf550-a4f7-4e69-b5e4-176e4ed69310" providerId="ADAL" clId="{65A65746-79AF-4FC6-BFC0-2707576E38BC}" dt="2020-07-13T11:13:20.774" v="805" actId="47"/>
        <pc:sldMkLst>
          <pc:docMk/>
          <pc:sldMk cId="726231794" sldId="1905"/>
        </pc:sldMkLst>
        <pc:spChg chg="mod">
          <ac:chgData name="Kynmowshwa Bareh [Chillibreeze]" userId="17cbf550-a4f7-4e69-b5e4-176e4ed69310" providerId="ADAL" clId="{65A65746-79AF-4FC6-BFC0-2707576E38BC}" dt="2020-07-13T04:16:06.964" v="249"/>
          <ac:spMkLst>
            <pc:docMk/>
            <pc:sldMk cId="726231794" sldId="1905"/>
            <ac:spMk id="4" creationId="{0CD8665D-5A50-4F07-9D33-48CCD3FD74C7}"/>
          </ac:spMkLst>
        </pc:spChg>
        <pc:spChg chg="del mod">
          <ac:chgData name="Kynmowshwa Bareh [Chillibreeze]" userId="17cbf550-a4f7-4e69-b5e4-176e4ed69310" providerId="ADAL" clId="{65A65746-79AF-4FC6-BFC0-2707576E38BC}" dt="2020-07-13T04:22:42.030" v="335" actId="478"/>
          <ac:spMkLst>
            <pc:docMk/>
            <pc:sldMk cId="726231794" sldId="1905"/>
            <ac:spMk id="6" creationId="{D739136E-2F86-4F66-83FD-D78530E9F626}"/>
          </ac:spMkLst>
        </pc:spChg>
        <pc:picChg chg="add del mod">
          <ac:chgData name="Kynmowshwa Bareh [Chillibreeze]" userId="17cbf550-a4f7-4e69-b5e4-176e4ed69310" providerId="ADAL" clId="{65A65746-79AF-4FC6-BFC0-2707576E38BC}" dt="2020-07-13T04:09:56.021" v="177" actId="478"/>
          <ac:picMkLst>
            <pc:docMk/>
            <pc:sldMk cId="726231794" sldId="1905"/>
            <ac:picMk id="2" creationId="{9A899492-3FBC-4C3B-9792-3940940947F0}"/>
          </ac:picMkLst>
        </pc:picChg>
        <pc:picChg chg="del">
          <ac:chgData name="Kynmowshwa Bareh [Chillibreeze]" userId="17cbf550-a4f7-4e69-b5e4-176e4ed69310" providerId="ADAL" clId="{65A65746-79AF-4FC6-BFC0-2707576E38BC}" dt="2020-07-13T04:06:48.242" v="172" actId="478"/>
          <ac:picMkLst>
            <pc:docMk/>
            <pc:sldMk cId="726231794" sldId="1905"/>
            <ac:picMk id="3" creationId="{B1B48563-B7B3-4D24-9914-328BF65CAB82}"/>
          </ac:picMkLst>
        </pc:picChg>
        <pc:picChg chg="add del mod">
          <ac:chgData name="Kynmowshwa Bareh [Chillibreeze]" userId="17cbf550-a4f7-4e69-b5e4-176e4ed69310" providerId="ADAL" clId="{65A65746-79AF-4FC6-BFC0-2707576E38BC}" dt="2020-07-13T04:20:49.499" v="288" actId="478"/>
          <ac:picMkLst>
            <pc:docMk/>
            <pc:sldMk cId="726231794" sldId="1905"/>
            <ac:picMk id="7" creationId="{A7169C0E-DBB5-484E-A4E2-B9034CCA929F}"/>
          </ac:picMkLst>
        </pc:picChg>
        <pc:picChg chg="add del mod">
          <ac:chgData name="Kynmowshwa Bareh [Chillibreeze]" userId="17cbf550-a4f7-4e69-b5e4-176e4ed69310" providerId="ADAL" clId="{65A65746-79AF-4FC6-BFC0-2707576E38BC}" dt="2020-07-13T04:20:47.083" v="287" actId="478"/>
          <ac:picMkLst>
            <pc:docMk/>
            <pc:sldMk cId="726231794" sldId="1905"/>
            <ac:picMk id="8" creationId="{A99CBCAE-C9A1-4722-8E12-96310278357F}"/>
          </ac:picMkLst>
        </pc:picChg>
        <pc:picChg chg="add mod">
          <ac:chgData name="Kynmowshwa Bareh [Chillibreeze]" userId="17cbf550-a4f7-4e69-b5e4-176e4ed69310" providerId="ADAL" clId="{65A65746-79AF-4FC6-BFC0-2707576E38BC}" dt="2020-07-13T05:04:55.180" v="528" actId="14100"/>
          <ac:picMkLst>
            <pc:docMk/>
            <pc:sldMk cId="726231794" sldId="1905"/>
            <ac:picMk id="10" creationId="{ADE8162E-E27A-497A-B5F4-A8094015ED4A}"/>
          </ac:picMkLst>
        </pc:picChg>
      </pc:sldChg>
      <pc:sldChg chg="addSp delSp modSp del mod">
        <pc:chgData name="Kynmowshwa Bareh [Chillibreeze]" userId="17cbf550-a4f7-4e69-b5e4-176e4ed69310" providerId="ADAL" clId="{65A65746-79AF-4FC6-BFC0-2707576E38BC}" dt="2020-07-13T11:13:21.758" v="806" actId="47"/>
        <pc:sldMkLst>
          <pc:docMk/>
          <pc:sldMk cId="1663750524" sldId="1906"/>
        </pc:sldMkLst>
        <pc:spChg chg="mod">
          <ac:chgData name="Kynmowshwa Bareh [Chillibreeze]" userId="17cbf550-a4f7-4e69-b5e4-176e4ed69310" providerId="ADAL" clId="{65A65746-79AF-4FC6-BFC0-2707576E38BC}" dt="2020-07-13T04:16:14.559" v="251"/>
          <ac:spMkLst>
            <pc:docMk/>
            <pc:sldMk cId="1663750524" sldId="1906"/>
            <ac:spMk id="2" creationId="{D0161B9C-B4A1-4E8B-BDD0-8D4B9DE9519A}"/>
          </ac:spMkLst>
        </pc:spChg>
        <pc:spChg chg="mod">
          <ac:chgData name="Kynmowshwa Bareh [Chillibreeze]" userId="17cbf550-a4f7-4e69-b5e4-176e4ed69310" providerId="ADAL" clId="{65A65746-79AF-4FC6-BFC0-2707576E38BC}" dt="2020-07-13T04:13:52.264" v="241" actId="12788"/>
          <ac:spMkLst>
            <pc:docMk/>
            <pc:sldMk cId="1663750524" sldId="1906"/>
            <ac:spMk id="27" creationId="{53971C02-DC99-478B-AC31-F58E8F374579}"/>
          </ac:spMkLst>
        </pc:spChg>
        <pc:spChg chg="del">
          <ac:chgData name="Kynmowshwa Bareh [Chillibreeze]" userId="17cbf550-a4f7-4e69-b5e4-176e4ed69310" providerId="ADAL" clId="{65A65746-79AF-4FC6-BFC0-2707576E38BC}" dt="2020-07-13T04:47:24.180" v="470" actId="478"/>
          <ac:spMkLst>
            <pc:docMk/>
            <pc:sldMk cId="1663750524" sldId="1906"/>
            <ac:spMk id="50" creationId="{FF185D4E-D4F0-4152-94AA-FA5C9DA7A088}"/>
          </ac:spMkLst>
        </pc:spChg>
        <pc:spChg chg="mod">
          <ac:chgData name="Kynmowshwa Bareh [Chillibreeze]" userId="17cbf550-a4f7-4e69-b5e4-176e4ed69310" providerId="ADAL" clId="{65A65746-79AF-4FC6-BFC0-2707576E38BC}" dt="2020-07-13T05:35:11.856" v="641"/>
          <ac:spMkLst>
            <pc:docMk/>
            <pc:sldMk cId="1663750524" sldId="1906"/>
            <ac:spMk id="52" creationId="{D6B31480-6590-4FB1-97BD-1EECD904FC68}"/>
          </ac:spMkLst>
        </pc:spChg>
        <pc:spChg chg="mod">
          <ac:chgData name="Kynmowshwa Bareh [Chillibreeze]" userId="17cbf550-a4f7-4e69-b5e4-176e4ed69310" providerId="ADAL" clId="{65A65746-79AF-4FC6-BFC0-2707576E38BC}" dt="2020-07-13T05:35:17.729" v="645"/>
          <ac:spMkLst>
            <pc:docMk/>
            <pc:sldMk cId="1663750524" sldId="1906"/>
            <ac:spMk id="54" creationId="{0EC5580A-47A4-4E84-9F15-E27319C9D164}"/>
          </ac:spMkLst>
        </pc:spChg>
        <pc:spChg chg="mod">
          <ac:chgData name="Kynmowshwa Bareh [Chillibreeze]" userId="17cbf550-a4f7-4e69-b5e4-176e4ed69310" providerId="ADAL" clId="{65A65746-79AF-4FC6-BFC0-2707576E38BC}" dt="2020-07-13T05:35:24.764" v="651"/>
          <ac:spMkLst>
            <pc:docMk/>
            <pc:sldMk cId="1663750524" sldId="1906"/>
            <ac:spMk id="56" creationId="{F71D7F19-2884-43D6-A010-05E28DDE1B9A}"/>
          </ac:spMkLst>
        </pc:spChg>
        <pc:spChg chg="mod">
          <ac:chgData name="Kynmowshwa Bareh [Chillibreeze]" userId="17cbf550-a4f7-4e69-b5e4-176e4ed69310" providerId="ADAL" clId="{65A65746-79AF-4FC6-BFC0-2707576E38BC}" dt="2020-07-13T05:35:29.399" v="653"/>
          <ac:spMkLst>
            <pc:docMk/>
            <pc:sldMk cId="1663750524" sldId="1906"/>
            <ac:spMk id="57" creationId="{7DAA38CE-C359-4E08-B018-AAB637AC7192}"/>
          </ac:spMkLst>
        </pc:spChg>
        <pc:spChg chg="mod">
          <ac:chgData name="Kynmowshwa Bareh [Chillibreeze]" userId="17cbf550-a4f7-4e69-b5e4-176e4ed69310" providerId="ADAL" clId="{65A65746-79AF-4FC6-BFC0-2707576E38BC}" dt="2020-07-13T05:35:31.310" v="655"/>
          <ac:spMkLst>
            <pc:docMk/>
            <pc:sldMk cId="1663750524" sldId="1906"/>
            <ac:spMk id="58" creationId="{840F6BEF-8A24-425F-8527-1B5F7451A0C2}"/>
          </ac:spMkLst>
        </pc:spChg>
        <pc:spChg chg="mod">
          <ac:chgData name="Kynmowshwa Bareh [Chillibreeze]" userId="17cbf550-a4f7-4e69-b5e4-176e4ed69310" providerId="ADAL" clId="{65A65746-79AF-4FC6-BFC0-2707576E38BC}" dt="2020-07-13T05:35:32.765" v="657"/>
          <ac:spMkLst>
            <pc:docMk/>
            <pc:sldMk cId="1663750524" sldId="1906"/>
            <ac:spMk id="60" creationId="{5E3D0A13-C86A-4010-97B8-42182A8A49E4}"/>
          </ac:spMkLst>
        </pc:spChg>
        <pc:spChg chg="mod">
          <ac:chgData name="Kynmowshwa Bareh [Chillibreeze]" userId="17cbf550-a4f7-4e69-b5e4-176e4ed69310" providerId="ADAL" clId="{65A65746-79AF-4FC6-BFC0-2707576E38BC}" dt="2020-07-13T05:35:34.156" v="659"/>
          <ac:spMkLst>
            <pc:docMk/>
            <pc:sldMk cId="1663750524" sldId="1906"/>
            <ac:spMk id="61" creationId="{4EE30242-09A4-47EC-BE97-56772F34CF30}"/>
          </ac:spMkLst>
        </pc:spChg>
        <pc:spChg chg="mod">
          <ac:chgData name="Kynmowshwa Bareh [Chillibreeze]" userId="17cbf550-a4f7-4e69-b5e4-176e4ed69310" providerId="ADAL" clId="{65A65746-79AF-4FC6-BFC0-2707576E38BC}" dt="2020-07-13T05:35:37.864" v="663"/>
          <ac:spMkLst>
            <pc:docMk/>
            <pc:sldMk cId="1663750524" sldId="1906"/>
            <ac:spMk id="62" creationId="{17063293-77F6-4D40-B1E1-49BDA13F6205}"/>
          </ac:spMkLst>
        </pc:spChg>
        <pc:spChg chg="mod">
          <ac:chgData name="Kynmowshwa Bareh [Chillibreeze]" userId="17cbf550-a4f7-4e69-b5e4-176e4ed69310" providerId="ADAL" clId="{65A65746-79AF-4FC6-BFC0-2707576E38BC}" dt="2020-07-13T05:35:41.283" v="667"/>
          <ac:spMkLst>
            <pc:docMk/>
            <pc:sldMk cId="1663750524" sldId="1906"/>
            <ac:spMk id="66" creationId="{8412575E-451C-4926-9977-235CC6194146}"/>
          </ac:spMkLst>
        </pc:spChg>
        <pc:grpChg chg="mod">
          <ac:chgData name="Kynmowshwa Bareh [Chillibreeze]" userId="17cbf550-a4f7-4e69-b5e4-176e4ed69310" providerId="ADAL" clId="{65A65746-79AF-4FC6-BFC0-2707576E38BC}" dt="2020-07-13T04:11:38.370" v="204" actId="12789"/>
          <ac:grpSpMkLst>
            <pc:docMk/>
            <pc:sldMk cId="1663750524" sldId="1906"/>
            <ac:grpSpMk id="10" creationId="{48F6D47B-4ED4-4173-9DCB-48E456E40586}"/>
          </ac:grpSpMkLst>
        </pc:grpChg>
        <pc:grpChg chg="mod">
          <ac:chgData name="Kynmowshwa Bareh [Chillibreeze]" userId="17cbf550-a4f7-4e69-b5e4-176e4ed69310" providerId="ADAL" clId="{65A65746-79AF-4FC6-BFC0-2707576E38BC}" dt="2020-07-13T04:27:25.930" v="356" actId="12789"/>
          <ac:grpSpMkLst>
            <pc:docMk/>
            <pc:sldMk cId="1663750524" sldId="1906"/>
            <ac:grpSpMk id="12" creationId="{3249741A-94E4-4734-9DD9-C3655976CD08}"/>
          </ac:grpSpMkLst>
        </pc:grpChg>
        <pc:grpChg chg="mod">
          <ac:chgData name="Kynmowshwa Bareh [Chillibreeze]" userId="17cbf550-a4f7-4e69-b5e4-176e4ed69310" providerId="ADAL" clId="{65A65746-79AF-4FC6-BFC0-2707576E38BC}" dt="2020-07-13T04:12:18.308" v="217" actId="12789"/>
          <ac:grpSpMkLst>
            <pc:docMk/>
            <pc:sldMk cId="1663750524" sldId="1906"/>
            <ac:grpSpMk id="14" creationId="{F58922E0-C906-4C89-AF38-9597C53B2120}"/>
          </ac:grpSpMkLst>
        </pc:grpChg>
        <pc:grpChg chg="mod">
          <ac:chgData name="Kynmowshwa Bareh [Chillibreeze]" userId="17cbf550-a4f7-4e69-b5e4-176e4ed69310" providerId="ADAL" clId="{65A65746-79AF-4FC6-BFC0-2707576E38BC}" dt="2020-07-13T04:12:48.637" v="228" actId="12789"/>
          <ac:grpSpMkLst>
            <pc:docMk/>
            <pc:sldMk cId="1663750524" sldId="1906"/>
            <ac:grpSpMk id="16" creationId="{CA15703E-CAB2-4954-BF7F-2472CAE02259}"/>
          </ac:grpSpMkLst>
        </pc:grpChg>
        <pc:grpChg chg="mod">
          <ac:chgData name="Kynmowshwa Bareh [Chillibreeze]" userId="17cbf550-a4f7-4e69-b5e4-176e4ed69310" providerId="ADAL" clId="{65A65746-79AF-4FC6-BFC0-2707576E38BC}" dt="2020-07-13T04:13:04.566" v="232" actId="12789"/>
          <ac:grpSpMkLst>
            <pc:docMk/>
            <pc:sldMk cId="1663750524" sldId="1906"/>
            <ac:grpSpMk id="18" creationId="{09E1B7BB-544D-4CE2-AB76-A7C2B75534CA}"/>
          </ac:grpSpMkLst>
        </pc:grpChg>
        <pc:grpChg chg="mod">
          <ac:chgData name="Kynmowshwa Bareh [Chillibreeze]" userId="17cbf550-a4f7-4e69-b5e4-176e4ed69310" providerId="ADAL" clId="{65A65746-79AF-4FC6-BFC0-2707576E38BC}" dt="2020-07-13T04:49:17.709" v="491" actId="12789"/>
          <ac:grpSpMkLst>
            <pc:docMk/>
            <pc:sldMk cId="1663750524" sldId="1906"/>
            <ac:grpSpMk id="20" creationId="{84FB19A5-06C9-4AA2-BE38-D8E17E5ABC2D}"/>
          </ac:grpSpMkLst>
        </pc:grpChg>
        <pc:grpChg chg="mod">
          <ac:chgData name="Kynmowshwa Bareh [Chillibreeze]" userId="17cbf550-a4f7-4e69-b5e4-176e4ed69310" providerId="ADAL" clId="{65A65746-79AF-4FC6-BFC0-2707576E38BC}" dt="2020-07-13T04:48:29.645" v="483" actId="12789"/>
          <ac:grpSpMkLst>
            <pc:docMk/>
            <pc:sldMk cId="1663750524" sldId="1906"/>
            <ac:grpSpMk id="22" creationId="{18E39F34-E0EA-4714-962B-0D0EF650C824}"/>
          </ac:grpSpMkLst>
        </pc:grpChg>
        <pc:grpChg chg="mod">
          <ac:chgData name="Kynmowshwa Bareh [Chillibreeze]" userId="17cbf550-a4f7-4e69-b5e4-176e4ed69310" providerId="ADAL" clId="{65A65746-79AF-4FC6-BFC0-2707576E38BC}" dt="2020-07-13T04:12:31.292" v="221" actId="12789"/>
          <ac:grpSpMkLst>
            <pc:docMk/>
            <pc:sldMk cId="1663750524" sldId="1906"/>
            <ac:grpSpMk id="40" creationId="{28789DA2-B7C0-4A04-80F8-88A377290233}"/>
          </ac:grpSpMkLst>
        </pc:grpChg>
        <pc:grpChg chg="mod">
          <ac:chgData name="Kynmowshwa Bareh [Chillibreeze]" userId="17cbf550-a4f7-4e69-b5e4-176e4ed69310" providerId="ADAL" clId="{65A65746-79AF-4FC6-BFC0-2707576E38BC}" dt="2020-07-13T04:13:12.577" v="235" actId="12789"/>
          <ac:grpSpMkLst>
            <pc:docMk/>
            <pc:sldMk cId="1663750524" sldId="1906"/>
            <ac:grpSpMk id="44" creationId="{CBCAD725-4EC0-433B-AECB-E0330135815B}"/>
          </ac:grpSpMkLst>
        </pc:grpChg>
        <pc:grpChg chg="mod">
          <ac:chgData name="Kynmowshwa Bareh [Chillibreeze]" userId="17cbf550-a4f7-4e69-b5e4-176e4ed69310" providerId="ADAL" clId="{65A65746-79AF-4FC6-BFC0-2707576E38BC}" dt="2020-07-13T04:52:49.382" v="506" actId="12789"/>
          <ac:grpSpMkLst>
            <pc:docMk/>
            <pc:sldMk cId="1663750524" sldId="1906"/>
            <ac:grpSpMk id="67" creationId="{6948CF1A-DAA3-44EF-8808-D91EBC358F93}"/>
          </ac:grpSpMkLst>
        </pc:grpChg>
        <pc:picChg chg="add mod">
          <ac:chgData name="Kynmowshwa Bareh [Chillibreeze]" userId="17cbf550-a4f7-4e69-b5e4-176e4ed69310" providerId="ADAL" clId="{65A65746-79AF-4FC6-BFC0-2707576E38BC}" dt="2020-07-13T04:11:38.370" v="204" actId="12789"/>
          <ac:picMkLst>
            <pc:docMk/>
            <pc:sldMk cId="1663750524" sldId="1906"/>
            <ac:picMk id="3" creationId="{86D03355-33C1-440D-B520-49727324DF99}"/>
          </ac:picMkLst>
        </pc:picChg>
        <pc:picChg chg="add mod">
          <ac:chgData name="Kynmowshwa Bareh [Chillibreeze]" userId="17cbf550-a4f7-4e69-b5e4-176e4ed69310" providerId="ADAL" clId="{65A65746-79AF-4FC6-BFC0-2707576E38BC}" dt="2020-07-13T04:27:25.930" v="356" actId="12789"/>
          <ac:picMkLst>
            <pc:docMk/>
            <pc:sldMk cId="1663750524" sldId="1906"/>
            <ac:picMk id="4" creationId="{760BACE9-238A-4911-8A7F-3791C6A65837}"/>
          </ac:picMkLst>
        </pc:picChg>
        <pc:picChg chg="add del mod">
          <ac:chgData name="Kynmowshwa Bareh [Chillibreeze]" userId="17cbf550-a4f7-4e69-b5e4-176e4ed69310" providerId="ADAL" clId="{65A65746-79AF-4FC6-BFC0-2707576E38BC}" dt="2020-07-13T04:47:28.554" v="471" actId="478"/>
          <ac:picMkLst>
            <pc:docMk/>
            <pc:sldMk cId="1663750524" sldId="1906"/>
            <ac:picMk id="6" creationId="{D63634A3-4ED3-4753-959B-35E5F9830098}"/>
          </ac:picMkLst>
        </pc:picChg>
        <pc:picChg chg="add mod">
          <ac:chgData name="Kynmowshwa Bareh [Chillibreeze]" userId="17cbf550-a4f7-4e69-b5e4-176e4ed69310" providerId="ADAL" clId="{65A65746-79AF-4FC6-BFC0-2707576E38BC}" dt="2020-07-13T04:48:29.645" v="483" actId="12789"/>
          <ac:picMkLst>
            <pc:docMk/>
            <pc:sldMk cId="1663750524" sldId="1906"/>
            <ac:picMk id="8" creationId="{982AE5AD-368A-4100-89F5-2F67C8277CA1}"/>
          </ac:picMkLst>
        </pc:picChg>
        <pc:picChg chg="add mod">
          <ac:chgData name="Kynmowshwa Bareh [Chillibreeze]" userId="17cbf550-a4f7-4e69-b5e4-176e4ed69310" providerId="ADAL" clId="{65A65746-79AF-4FC6-BFC0-2707576E38BC}" dt="2020-07-13T04:49:17.709" v="491" actId="12789"/>
          <ac:picMkLst>
            <pc:docMk/>
            <pc:sldMk cId="1663750524" sldId="1906"/>
            <ac:picMk id="24" creationId="{D235A72A-1FE9-4B17-9C58-8A16BB56AA31}"/>
          </ac:picMkLst>
        </pc:picChg>
        <pc:picChg chg="add del">
          <ac:chgData name="Kynmowshwa Bareh [Chillibreeze]" userId="17cbf550-a4f7-4e69-b5e4-176e4ed69310" providerId="ADAL" clId="{65A65746-79AF-4FC6-BFC0-2707576E38BC}" dt="2020-07-13T04:52:08.633" v="496" actId="478"/>
          <ac:picMkLst>
            <pc:docMk/>
            <pc:sldMk cId="1663750524" sldId="1906"/>
            <ac:picMk id="26" creationId="{CC085344-2804-49DC-ACE0-2C708C7ADF11}"/>
          </ac:picMkLst>
        </pc:picChg>
        <pc:picChg chg="add mod">
          <ac:chgData name="Kynmowshwa Bareh [Chillibreeze]" userId="17cbf550-a4f7-4e69-b5e4-176e4ed69310" providerId="ADAL" clId="{65A65746-79AF-4FC6-BFC0-2707576E38BC}" dt="2020-07-13T04:52:49.382" v="506" actId="12789"/>
          <ac:picMkLst>
            <pc:docMk/>
            <pc:sldMk cId="1663750524" sldId="1906"/>
            <ac:picMk id="28" creationId="{1DDAC0B8-2780-450D-AFFE-550822BAFAD4}"/>
          </ac:picMkLst>
        </pc:picChg>
        <pc:picChg chg="add del mod">
          <ac:chgData name="Kynmowshwa Bareh [Chillibreeze]" userId="17cbf550-a4f7-4e69-b5e4-176e4ed69310" providerId="ADAL" clId="{65A65746-79AF-4FC6-BFC0-2707576E38BC}" dt="2020-07-13T04:48:43.759" v="484" actId="478"/>
          <ac:picMkLst>
            <pc:docMk/>
            <pc:sldMk cId="1663750524" sldId="1906"/>
            <ac:picMk id="45" creationId="{08E28DEA-64C4-4AA6-BED5-B8057C8D38DD}"/>
          </ac:picMkLst>
        </pc:picChg>
        <pc:picChg chg="del mod">
          <ac:chgData name="Kynmowshwa Bareh [Chillibreeze]" userId="17cbf550-a4f7-4e69-b5e4-176e4ed69310" providerId="ADAL" clId="{65A65746-79AF-4FC6-BFC0-2707576E38BC}" dt="2020-07-13T04:24:19.896" v="336" actId="478"/>
          <ac:picMkLst>
            <pc:docMk/>
            <pc:sldMk cId="1663750524" sldId="1906"/>
            <ac:picMk id="49" creationId="{DBA0DADF-AE4B-4092-875A-EBE60FA5455A}"/>
          </ac:picMkLst>
        </pc:picChg>
        <pc:picChg chg="mod">
          <ac:chgData name="Kynmowshwa Bareh [Chillibreeze]" userId="17cbf550-a4f7-4e69-b5e4-176e4ed69310" providerId="ADAL" clId="{65A65746-79AF-4FC6-BFC0-2707576E38BC}" dt="2020-07-13T04:12:48.637" v="228" actId="12789"/>
          <ac:picMkLst>
            <pc:docMk/>
            <pc:sldMk cId="1663750524" sldId="1906"/>
            <ac:picMk id="53" creationId="{CEB55170-352F-4573-B4F7-9460AD6DC800}"/>
          </ac:picMkLst>
        </pc:picChg>
        <pc:picChg chg="mod">
          <ac:chgData name="Kynmowshwa Bareh [Chillibreeze]" userId="17cbf550-a4f7-4e69-b5e4-176e4ed69310" providerId="ADAL" clId="{65A65746-79AF-4FC6-BFC0-2707576E38BC}" dt="2020-07-13T04:12:31.292" v="221" actId="12789"/>
          <ac:picMkLst>
            <pc:docMk/>
            <pc:sldMk cId="1663750524" sldId="1906"/>
            <ac:picMk id="55" creationId="{AEF62F82-A21C-43ED-B652-48F3FBEFDF63}"/>
          </ac:picMkLst>
        </pc:picChg>
        <pc:picChg chg="mod">
          <ac:chgData name="Kynmowshwa Bareh [Chillibreeze]" userId="17cbf550-a4f7-4e69-b5e4-176e4ed69310" providerId="ADAL" clId="{65A65746-79AF-4FC6-BFC0-2707576E38BC}" dt="2020-07-13T04:13:12.577" v="235" actId="12789"/>
          <ac:picMkLst>
            <pc:docMk/>
            <pc:sldMk cId="1663750524" sldId="1906"/>
            <ac:picMk id="59" creationId="{CE58A3D3-655D-4BEF-AC83-F53465B63921}"/>
          </ac:picMkLst>
        </pc:picChg>
        <pc:picChg chg="del mod">
          <ac:chgData name="Kynmowshwa Bareh [Chillibreeze]" userId="17cbf550-a4f7-4e69-b5e4-176e4ed69310" providerId="ADAL" clId="{65A65746-79AF-4FC6-BFC0-2707576E38BC}" dt="2020-07-13T04:42:43.378" v="462" actId="478"/>
          <ac:picMkLst>
            <pc:docMk/>
            <pc:sldMk cId="1663750524" sldId="1906"/>
            <ac:picMk id="63" creationId="{F9145F91-19BD-4E88-8745-4ECA35BC71C0}"/>
          </ac:picMkLst>
        </pc:picChg>
        <pc:picChg chg="mod">
          <ac:chgData name="Kynmowshwa Bareh [Chillibreeze]" userId="17cbf550-a4f7-4e69-b5e4-176e4ed69310" providerId="ADAL" clId="{65A65746-79AF-4FC6-BFC0-2707576E38BC}" dt="2020-07-13T04:13:04.566" v="232" actId="12789"/>
          <ac:picMkLst>
            <pc:docMk/>
            <pc:sldMk cId="1663750524" sldId="1906"/>
            <ac:picMk id="65" creationId="{BE38299A-BA1F-4854-8D70-9895A45A410B}"/>
          </ac:picMkLst>
        </pc:picChg>
        <pc:picChg chg="mod">
          <ac:chgData name="Kynmowshwa Bareh [Chillibreeze]" userId="17cbf550-a4f7-4e69-b5e4-176e4ed69310" providerId="ADAL" clId="{65A65746-79AF-4FC6-BFC0-2707576E38BC}" dt="2020-07-13T04:12:18.308" v="217" actId="12789"/>
          <ac:picMkLst>
            <pc:docMk/>
            <pc:sldMk cId="1663750524" sldId="1906"/>
            <ac:picMk id="70" creationId="{B1AD7BA7-F39C-4FDA-BCAA-D4C2EBEAB301}"/>
          </ac:picMkLst>
        </pc:picChg>
        <pc:picChg chg="del mod">
          <ac:chgData name="Kynmowshwa Bareh [Chillibreeze]" userId="17cbf550-a4f7-4e69-b5e4-176e4ed69310" providerId="ADAL" clId="{65A65746-79AF-4FC6-BFC0-2707576E38BC}" dt="2020-07-13T04:51:03.840" v="492" actId="478"/>
          <ac:picMkLst>
            <pc:docMk/>
            <pc:sldMk cId="1663750524" sldId="1906"/>
            <ac:picMk id="71" creationId="{2781D0B9-0107-4B5D-A9C4-7237A9D914AB}"/>
          </ac:picMkLst>
        </pc:picChg>
        <pc:picChg chg="del mod">
          <ac:chgData name="Kynmowshwa Bareh [Chillibreeze]" userId="17cbf550-a4f7-4e69-b5e4-176e4ed69310" providerId="ADAL" clId="{65A65746-79AF-4FC6-BFC0-2707576E38BC}" dt="2020-07-13T04:11:04.817" v="192" actId="478"/>
          <ac:picMkLst>
            <pc:docMk/>
            <pc:sldMk cId="1663750524" sldId="1906"/>
            <ac:picMk id="72" creationId="{56023ADE-37FD-454B-8DF3-C8F20835A943}"/>
          </ac:picMkLst>
        </pc:picChg>
        <pc:picChg chg="add del mod">
          <ac:chgData name="Kynmowshwa Bareh [Chillibreeze]" userId="17cbf550-a4f7-4e69-b5e4-176e4ed69310" providerId="ADAL" clId="{65A65746-79AF-4FC6-BFC0-2707576E38BC}" dt="2020-07-13T04:48:17.569" v="477" actId="478"/>
          <ac:picMkLst>
            <pc:docMk/>
            <pc:sldMk cId="1663750524" sldId="1906"/>
            <ac:picMk id="77" creationId="{A02E095C-19B2-4CD0-B868-72FF4949D606}"/>
          </ac:picMkLst>
        </pc:picChg>
      </pc:sldChg>
      <pc:sldChg chg="modSp del mod">
        <pc:chgData name="Kynmowshwa Bareh [Chillibreeze]" userId="17cbf550-a4f7-4e69-b5e4-176e4ed69310" providerId="ADAL" clId="{65A65746-79AF-4FC6-BFC0-2707576E38BC}" dt="2020-07-13T11:13:22.483" v="807" actId="47"/>
        <pc:sldMkLst>
          <pc:docMk/>
          <pc:sldMk cId="3867718353" sldId="1907"/>
        </pc:sldMkLst>
        <pc:spChg chg="mod">
          <ac:chgData name="Kynmowshwa Bareh [Chillibreeze]" userId="17cbf550-a4f7-4e69-b5e4-176e4ed69310" providerId="ADAL" clId="{65A65746-79AF-4FC6-BFC0-2707576E38BC}" dt="2020-07-11T10:59:21.158" v="10" actId="1038"/>
          <ac:spMkLst>
            <pc:docMk/>
            <pc:sldMk cId="3867718353" sldId="1907"/>
            <ac:spMk id="5" creationId="{D7869F5C-CDDF-497D-9D45-88D869396437}"/>
          </ac:spMkLst>
        </pc:spChg>
        <pc:spChg chg="mod">
          <ac:chgData name="Kynmowshwa Bareh [Chillibreeze]" userId="17cbf550-a4f7-4e69-b5e4-176e4ed69310" providerId="ADAL" clId="{65A65746-79AF-4FC6-BFC0-2707576E38BC}" dt="2020-07-13T04:16:23.211" v="253"/>
          <ac:spMkLst>
            <pc:docMk/>
            <pc:sldMk cId="3867718353" sldId="1907"/>
            <ac:spMk id="6" creationId="{762C1954-D56F-4BC7-9F89-2917679A3D7C}"/>
          </ac:spMkLst>
        </pc:spChg>
        <pc:spChg chg="mod">
          <ac:chgData name="Kynmowshwa Bareh [Chillibreeze]" userId="17cbf550-a4f7-4e69-b5e4-176e4ed69310" providerId="ADAL" clId="{65A65746-79AF-4FC6-BFC0-2707576E38BC}" dt="2020-07-13T05:11:44.445" v="541" actId="2711"/>
          <ac:spMkLst>
            <pc:docMk/>
            <pc:sldMk cId="3867718353" sldId="1907"/>
            <ac:spMk id="8" creationId="{C5D0B3FA-C91D-4957-90C5-62C9AD71F785}"/>
          </ac:spMkLst>
        </pc:spChg>
        <pc:spChg chg="mod">
          <ac:chgData name="Kynmowshwa Bareh [Chillibreeze]" userId="17cbf550-a4f7-4e69-b5e4-176e4ed69310" providerId="ADAL" clId="{65A65746-79AF-4FC6-BFC0-2707576E38BC}" dt="2020-07-13T04:16:41.885" v="254" actId="1582"/>
          <ac:spMkLst>
            <pc:docMk/>
            <pc:sldMk cId="3867718353" sldId="1907"/>
            <ac:spMk id="11" creationId="{31DC613A-967E-4F0C-8245-7388328B89AE}"/>
          </ac:spMkLst>
        </pc:spChg>
        <pc:spChg chg="mod">
          <ac:chgData name="Kynmowshwa Bareh [Chillibreeze]" userId="17cbf550-a4f7-4e69-b5e4-176e4ed69310" providerId="ADAL" clId="{65A65746-79AF-4FC6-BFC0-2707576E38BC}" dt="2020-07-13T05:35:46.940" v="671"/>
          <ac:spMkLst>
            <pc:docMk/>
            <pc:sldMk cId="3867718353" sldId="1907"/>
            <ac:spMk id="13" creationId="{0AD69DBE-5122-48C5-9FEE-FF70CC70DD4F}"/>
          </ac:spMkLst>
        </pc:spChg>
        <pc:spChg chg="mod">
          <ac:chgData name="Kynmowshwa Bareh [Chillibreeze]" userId="17cbf550-a4f7-4e69-b5e4-176e4ed69310" providerId="ADAL" clId="{65A65746-79AF-4FC6-BFC0-2707576E38BC}" dt="2020-07-13T04:16:49.983" v="255" actId="1582"/>
          <ac:spMkLst>
            <pc:docMk/>
            <pc:sldMk cId="3867718353" sldId="1907"/>
            <ac:spMk id="17" creationId="{858116D6-1112-48DC-AE63-4EC2725AB30C}"/>
          </ac:spMkLst>
        </pc:spChg>
        <pc:spChg chg="mod">
          <ac:chgData name="Kynmowshwa Bareh [Chillibreeze]" userId="17cbf550-a4f7-4e69-b5e4-176e4ed69310" providerId="ADAL" clId="{65A65746-79AF-4FC6-BFC0-2707576E38BC}" dt="2020-07-13T05:35:54.578" v="680" actId="20577"/>
          <ac:spMkLst>
            <pc:docMk/>
            <pc:sldMk cId="3867718353" sldId="1907"/>
            <ac:spMk id="19" creationId="{1E4707BD-73F7-4C37-8CA3-7AD766759D04}"/>
          </ac:spMkLst>
        </pc:spChg>
        <pc:spChg chg="mod">
          <ac:chgData name="Kynmowshwa Bareh [Chillibreeze]" userId="17cbf550-a4f7-4e69-b5e4-176e4ed69310" providerId="ADAL" clId="{65A65746-79AF-4FC6-BFC0-2707576E38BC}" dt="2020-07-13T04:16:59.627" v="257" actId="1582"/>
          <ac:spMkLst>
            <pc:docMk/>
            <pc:sldMk cId="3867718353" sldId="1907"/>
            <ac:spMk id="22" creationId="{BCA58A95-C46E-4675-8A29-9DA8B4FF0601}"/>
          </ac:spMkLst>
        </pc:spChg>
        <pc:spChg chg="mod">
          <ac:chgData name="Kynmowshwa Bareh [Chillibreeze]" userId="17cbf550-a4f7-4e69-b5e4-176e4ed69310" providerId="ADAL" clId="{65A65746-79AF-4FC6-BFC0-2707576E38BC}" dt="2020-07-13T04:17:15.479" v="258" actId="1582"/>
          <ac:spMkLst>
            <pc:docMk/>
            <pc:sldMk cId="3867718353" sldId="1907"/>
            <ac:spMk id="23" creationId="{2567E13B-0FA7-4EF2-9F4F-B295B25CCF8E}"/>
          </ac:spMkLst>
        </pc:spChg>
        <pc:spChg chg="mod">
          <ac:chgData name="Kynmowshwa Bareh [Chillibreeze]" userId="17cbf550-a4f7-4e69-b5e4-176e4ed69310" providerId="ADAL" clId="{65A65746-79AF-4FC6-BFC0-2707576E38BC}" dt="2020-07-13T05:36:02.964" v="684"/>
          <ac:spMkLst>
            <pc:docMk/>
            <pc:sldMk cId="3867718353" sldId="1907"/>
            <ac:spMk id="25" creationId="{BC48B07A-1299-4EC0-8EB5-456381888054}"/>
          </ac:spMkLst>
        </pc:spChg>
        <pc:spChg chg="mod">
          <ac:chgData name="Kynmowshwa Bareh [Chillibreeze]" userId="17cbf550-a4f7-4e69-b5e4-176e4ed69310" providerId="ADAL" clId="{65A65746-79AF-4FC6-BFC0-2707576E38BC}" dt="2020-07-13T04:17:24.094" v="259" actId="1582"/>
          <ac:spMkLst>
            <pc:docMk/>
            <pc:sldMk cId="3867718353" sldId="1907"/>
            <ac:spMk id="29" creationId="{D420C752-3236-4639-93BC-57B3E8A5C18D}"/>
          </ac:spMkLst>
        </pc:spChg>
        <pc:spChg chg="mod">
          <ac:chgData name="Kynmowshwa Bareh [Chillibreeze]" userId="17cbf550-a4f7-4e69-b5e4-176e4ed69310" providerId="ADAL" clId="{65A65746-79AF-4FC6-BFC0-2707576E38BC}" dt="2020-07-13T05:36:31.749" v="690"/>
          <ac:spMkLst>
            <pc:docMk/>
            <pc:sldMk cId="3867718353" sldId="1907"/>
            <ac:spMk id="31" creationId="{195927CC-B340-4A70-8351-82627CCF9D4C}"/>
          </ac:spMkLst>
        </pc:spChg>
        <pc:grpChg chg="mod">
          <ac:chgData name="Kynmowshwa Bareh [Chillibreeze]" userId="17cbf550-a4f7-4e69-b5e4-176e4ed69310" providerId="ADAL" clId="{65A65746-79AF-4FC6-BFC0-2707576E38BC}" dt="2020-07-13T04:27:56.669" v="358" actId="12789"/>
          <ac:grpSpMkLst>
            <pc:docMk/>
            <pc:sldMk cId="3867718353" sldId="1907"/>
            <ac:grpSpMk id="9" creationId="{FFEBCD3E-F480-466C-9E6A-3B03C5ECB8DD}"/>
          </ac:grpSpMkLst>
        </pc:grpChg>
        <pc:grpChg chg="mod">
          <ac:chgData name="Kynmowshwa Bareh [Chillibreeze]" userId="17cbf550-a4f7-4e69-b5e4-176e4ed69310" providerId="ADAL" clId="{65A65746-79AF-4FC6-BFC0-2707576E38BC}" dt="2020-07-13T04:27:59.307" v="360" actId="12789"/>
          <ac:grpSpMkLst>
            <pc:docMk/>
            <pc:sldMk cId="3867718353" sldId="1907"/>
            <ac:grpSpMk id="15" creationId="{6B44F946-4B08-47FA-BFBB-7245A5CBF17E}"/>
          </ac:grpSpMkLst>
        </pc:grpChg>
        <pc:grpChg chg="mod">
          <ac:chgData name="Kynmowshwa Bareh [Chillibreeze]" userId="17cbf550-a4f7-4e69-b5e4-176e4ed69310" providerId="ADAL" clId="{65A65746-79AF-4FC6-BFC0-2707576E38BC}" dt="2020-07-13T04:28:02.755" v="362" actId="12789"/>
          <ac:grpSpMkLst>
            <pc:docMk/>
            <pc:sldMk cId="3867718353" sldId="1907"/>
            <ac:grpSpMk id="21" creationId="{74E1DFDE-465B-4A15-AC41-33D6D14F046D}"/>
          </ac:grpSpMkLst>
        </pc:grpChg>
        <pc:grpChg chg="mod">
          <ac:chgData name="Kynmowshwa Bareh [Chillibreeze]" userId="17cbf550-a4f7-4e69-b5e4-176e4ed69310" providerId="ADAL" clId="{65A65746-79AF-4FC6-BFC0-2707576E38BC}" dt="2020-07-13T04:28:06.337" v="364" actId="12789"/>
          <ac:grpSpMkLst>
            <pc:docMk/>
            <pc:sldMk cId="3867718353" sldId="1907"/>
            <ac:grpSpMk id="27" creationId="{4F802EFF-E8E6-4CD1-B022-4F8CC721BED2}"/>
          </ac:grpSpMkLst>
        </pc:grpChg>
        <pc:picChg chg="mod">
          <ac:chgData name="Kynmowshwa Bareh [Chillibreeze]" userId="17cbf550-a4f7-4e69-b5e4-176e4ed69310" providerId="ADAL" clId="{65A65746-79AF-4FC6-BFC0-2707576E38BC}" dt="2020-07-13T04:27:56.669" v="358" actId="12789"/>
          <ac:picMkLst>
            <pc:docMk/>
            <pc:sldMk cId="3867718353" sldId="1907"/>
            <ac:picMk id="24" creationId="{E93B47F8-ECAC-4796-BD07-B4CB1C1C2ADA}"/>
          </ac:picMkLst>
        </pc:picChg>
        <pc:picChg chg="mod">
          <ac:chgData name="Kynmowshwa Bareh [Chillibreeze]" userId="17cbf550-a4f7-4e69-b5e4-176e4ed69310" providerId="ADAL" clId="{65A65746-79AF-4FC6-BFC0-2707576E38BC}" dt="2020-07-13T04:27:59.307" v="360" actId="12789"/>
          <ac:picMkLst>
            <pc:docMk/>
            <pc:sldMk cId="3867718353" sldId="1907"/>
            <ac:picMk id="30" creationId="{46BE8C78-6C2B-492B-9263-AC7FDB95E317}"/>
          </ac:picMkLst>
        </pc:picChg>
        <pc:picChg chg="mod">
          <ac:chgData name="Kynmowshwa Bareh [Chillibreeze]" userId="17cbf550-a4f7-4e69-b5e4-176e4ed69310" providerId="ADAL" clId="{65A65746-79AF-4FC6-BFC0-2707576E38BC}" dt="2020-07-13T04:28:02.755" v="362" actId="12789"/>
          <ac:picMkLst>
            <pc:docMk/>
            <pc:sldMk cId="3867718353" sldId="1907"/>
            <ac:picMk id="32" creationId="{72740BD6-DC07-4BC3-8643-4458945F7EB7}"/>
          </ac:picMkLst>
        </pc:picChg>
        <pc:picChg chg="mod">
          <ac:chgData name="Kynmowshwa Bareh [Chillibreeze]" userId="17cbf550-a4f7-4e69-b5e4-176e4ed69310" providerId="ADAL" clId="{65A65746-79AF-4FC6-BFC0-2707576E38BC}" dt="2020-07-13T04:28:06.337" v="364" actId="12789"/>
          <ac:picMkLst>
            <pc:docMk/>
            <pc:sldMk cId="3867718353" sldId="1907"/>
            <ac:picMk id="33" creationId="{8AADC57F-A286-4CCD-B1A2-CF36EBDE4881}"/>
          </ac:picMkLst>
        </pc:picChg>
        <pc:cxnChg chg="mod">
          <ac:chgData name="Kynmowshwa Bareh [Chillibreeze]" userId="17cbf550-a4f7-4e69-b5e4-176e4ed69310" providerId="ADAL" clId="{65A65746-79AF-4FC6-BFC0-2707576E38BC}" dt="2020-07-11T10:59:48.327" v="15" actId="14100"/>
          <ac:cxnSpMkLst>
            <pc:docMk/>
            <pc:sldMk cId="3867718353" sldId="1907"/>
            <ac:cxnSpMk id="14" creationId="{EDDA1F47-3B05-4069-9E12-29A6620915B1}"/>
          </ac:cxnSpMkLst>
        </pc:cxnChg>
        <pc:cxnChg chg="mod">
          <ac:chgData name="Kynmowshwa Bareh [Chillibreeze]" userId="17cbf550-a4f7-4e69-b5e4-176e4ed69310" providerId="ADAL" clId="{65A65746-79AF-4FC6-BFC0-2707576E38BC}" dt="2020-07-11T10:59:51.554" v="18" actId="14100"/>
          <ac:cxnSpMkLst>
            <pc:docMk/>
            <pc:sldMk cId="3867718353" sldId="1907"/>
            <ac:cxnSpMk id="20" creationId="{AA82701B-BDE2-4E37-AE3C-938913073859}"/>
          </ac:cxnSpMkLst>
        </pc:cxnChg>
        <pc:cxnChg chg="mod">
          <ac:chgData name="Kynmowshwa Bareh [Chillibreeze]" userId="17cbf550-a4f7-4e69-b5e4-176e4ed69310" providerId="ADAL" clId="{65A65746-79AF-4FC6-BFC0-2707576E38BC}" dt="2020-07-11T10:59:54.889" v="21" actId="14100"/>
          <ac:cxnSpMkLst>
            <pc:docMk/>
            <pc:sldMk cId="3867718353" sldId="1907"/>
            <ac:cxnSpMk id="26" creationId="{7D3F9055-E83A-41C2-8B6E-AE9EAC68F28F}"/>
          </ac:cxnSpMkLst>
        </pc:cxnChg>
      </pc:sldChg>
      <pc:sldChg chg="addSp delSp modSp del mod">
        <pc:chgData name="Kynmowshwa Bareh [Chillibreeze]" userId="17cbf550-a4f7-4e69-b5e4-176e4ed69310" providerId="ADAL" clId="{65A65746-79AF-4FC6-BFC0-2707576E38BC}" dt="2020-07-13T11:13:23.419" v="808" actId="47"/>
        <pc:sldMkLst>
          <pc:docMk/>
          <pc:sldMk cId="664410168" sldId="1908"/>
        </pc:sldMkLst>
        <pc:spChg chg="mod">
          <ac:chgData name="Kynmowshwa Bareh [Chillibreeze]" userId="17cbf550-a4f7-4e69-b5e4-176e4ed69310" providerId="ADAL" clId="{65A65746-79AF-4FC6-BFC0-2707576E38BC}" dt="2020-07-13T04:18:25.659" v="277"/>
          <ac:spMkLst>
            <pc:docMk/>
            <pc:sldMk cId="664410168" sldId="1908"/>
            <ac:spMk id="4" creationId="{0CD8665D-5A50-4F07-9D33-48CCD3FD74C7}"/>
          </ac:spMkLst>
        </pc:spChg>
        <pc:picChg chg="add mod">
          <ac:chgData name="Kynmowshwa Bareh [Chillibreeze]" userId="17cbf550-a4f7-4e69-b5e4-176e4ed69310" providerId="ADAL" clId="{65A65746-79AF-4FC6-BFC0-2707576E38BC}" dt="2020-07-13T04:26:30.127" v="342" actId="1076"/>
          <ac:picMkLst>
            <pc:docMk/>
            <pc:sldMk cId="664410168" sldId="1908"/>
            <ac:picMk id="2" creationId="{DF6B75E0-FD9F-49D8-A520-5B75C2091FE3}"/>
          </ac:picMkLst>
        </pc:picChg>
        <pc:picChg chg="del">
          <ac:chgData name="Kynmowshwa Bareh [Chillibreeze]" userId="17cbf550-a4f7-4e69-b5e4-176e4ed69310" providerId="ADAL" clId="{65A65746-79AF-4FC6-BFC0-2707576E38BC}" dt="2020-07-13T04:26:05.771" v="338" actId="478"/>
          <ac:picMkLst>
            <pc:docMk/>
            <pc:sldMk cId="664410168" sldId="1908"/>
            <ac:picMk id="3" creationId="{26018C79-218C-450E-9361-49EF39988BC5}"/>
          </ac:picMkLst>
        </pc:picChg>
      </pc:sldChg>
      <pc:sldChg chg="addSp modSp del mod">
        <pc:chgData name="Kynmowshwa Bareh [Chillibreeze]" userId="17cbf550-a4f7-4e69-b5e4-176e4ed69310" providerId="ADAL" clId="{65A65746-79AF-4FC6-BFC0-2707576E38BC}" dt="2020-07-13T11:13:24.304" v="809" actId="47"/>
        <pc:sldMkLst>
          <pc:docMk/>
          <pc:sldMk cId="48098720" sldId="1909"/>
        </pc:sldMkLst>
        <pc:spChg chg="mod">
          <ac:chgData name="Kynmowshwa Bareh [Chillibreeze]" userId="17cbf550-a4f7-4e69-b5e4-176e4ed69310" providerId="ADAL" clId="{65A65746-79AF-4FC6-BFC0-2707576E38BC}" dt="2020-07-13T04:19:04.008" v="278" actId="1582"/>
          <ac:spMkLst>
            <pc:docMk/>
            <pc:sldMk cId="48098720" sldId="1909"/>
            <ac:spMk id="9" creationId="{20814225-C810-44E7-ADFA-1D16D3772E63}"/>
          </ac:spMkLst>
        </pc:spChg>
        <pc:spChg chg="mod">
          <ac:chgData name="Kynmowshwa Bareh [Chillibreeze]" userId="17cbf550-a4f7-4e69-b5e4-176e4ed69310" providerId="ADAL" clId="{65A65746-79AF-4FC6-BFC0-2707576E38BC}" dt="2020-07-13T04:19:14.344" v="279" actId="1582"/>
          <ac:spMkLst>
            <pc:docMk/>
            <pc:sldMk cId="48098720" sldId="1909"/>
            <ac:spMk id="14" creationId="{B9AA916D-3611-42DC-9669-0132F37F8766}"/>
          </ac:spMkLst>
        </pc:spChg>
        <pc:spChg chg="mod">
          <ac:chgData name="Kynmowshwa Bareh [Chillibreeze]" userId="17cbf550-a4f7-4e69-b5e4-176e4ed69310" providerId="ADAL" clId="{65A65746-79AF-4FC6-BFC0-2707576E38BC}" dt="2020-07-13T04:19:20.577" v="280" actId="1582"/>
          <ac:spMkLst>
            <pc:docMk/>
            <pc:sldMk cId="48098720" sldId="1909"/>
            <ac:spMk id="19" creationId="{3854F654-5698-4CA8-818B-57C23AE78B35}"/>
          </ac:spMkLst>
        </pc:spChg>
        <pc:spChg chg="mod">
          <ac:chgData name="Kynmowshwa Bareh [Chillibreeze]" userId="17cbf550-a4f7-4e69-b5e4-176e4ed69310" providerId="ADAL" clId="{65A65746-79AF-4FC6-BFC0-2707576E38BC}" dt="2020-07-13T05:36:45.723" v="696"/>
          <ac:spMkLst>
            <pc:docMk/>
            <pc:sldMk cId="48098720" sldId="1909"/>
            <ac:spMk id="24" creationId="{5D70EE68-D4D0-4E9E-B0A2-0A748EA8B86B}"/>
          </ac:spMkLst>
        </pc:spChg>
        <pc:spChg chg="mod">
          <ac:chgData name="Kynmowshwa Bareh [Chillibreeze]" userId="17cbf550-a4f7-4e69-b5e4-176e4ed69310" providerId="ADAL" clId="{65A65746-79AF-4FC6-BFC0-2707576E38BC}" dt="2020-07-13T05:36:48.293" v="698"/>
          <ac:spMkLst>
            <pc:docMk/>
            <pc:sldMk cId="48098720" sldId="1909"/>
            <ac:spMk id="28" creationId="{BE84455F-F35A-4F37-89E2-E97C080A848C}"/>
          </ac:spMkLst>
        </pc:spChg>
        <pc:spChg chg="mod">
          <ac:chgData name="Kynmowshwa Bareh [Chillibreeze]" userId="17cbf550-a4f7-4e69-b5e4-176e4ed69310" providerId="ADAL" clId="{65A65746-79AF-4FC6-BFC0-2707576E38BC}" dt="2020-07-13T05:08:36.847" v="537" actId="554"/>
          <ac:spMkLst>
            <pc:docMk/>
            <pc:sldMk cId="48098720" sldId="1909"/>
            <ac:spMk id="30" creationId="{72221741-2142-41F1-A454-C975DE2054AD}"/>
          </ac:spMkLst>
        </pc:spChg>
        <pc:grpChg chg="add mod">
          <ac:chgData name="Kynmowshwa Bareh [Chillibreeze]" userId="17cbf550-a4f7-4e69-b5e4-176e4ed69310" providerId="ADAL" clId="{65A65746-79AF-4FC6-BFC0-2707576E38BC}" dt="2020-07-13T05:08:28.380" v="534" actId="554"/>
          <ac:grpSpMkLst>
            <pc:docMk/>
            <pc:sldMk cId="48098720" sldId="1909"/>
            <ac:grpSpMk id="3" creationId="{EBFA2CE6-0514-461A-8321-7B9B286E1A2B}"/>
          </ac:grpSpMkLst>
        </pc:grpChg>
        <pc:grpChg chg="add mod">
          <ac:chgData name="Kynmowshwa Bareh [Chillibreeze]" userId="17cbf550-a4f7-4e69-b5e4-176e4ed69310" providerId="ADAL" clId="{65A65746-79AF-4FC6-BFC0-2707576E38BC}" dt="2020-07-13T05:08:36.847" v="537" actId="554"/>
          <ac:grpSpMkLst>
            <pc:docMk/>
            <pc:sldMk cId="48098720" sldId="1909"/>
            <ac:grpSpMk id="4" creationId="{E74C039D-71E6-476E-A57F-A1B989A6DB91}"/>
          </ac:grpSpMkLst>
        </pc:grpChg>
        <pc:grpChg chg="add mod">
          <ac:chgData name="Kynmowshwa Bareh [Chillibreeze]" userId="17cbf550-a4f7-4e69-b5e4-176e4ed69310" providerId="ADAL" clId="{65A65746-79AF-4FC6-BFC0-2707576E38BC}" dt="2020-07-13T05:08:32.361" v="535" actId="12789"/>
          <ac:grpSpMkLst>
            <pc:docMk/>
            <pc:sldMk cId="48098720" sldId="1909"/>
            <ac:grpSpMk id="5" creationId="{2633B49A-5EA5-4726-AD01-103FF20CEC31}"/>
          </ac:grpSpMkLst>
        </pc:grpChg>
        <pc:grpChg chg="mod">
          <ac:chgData name="Kynmowshwa Bareh [Chillibreeze]" userId="17cbf550-a4f7-4e69-b5e4-176e4ed69310" providerId="ADAL" clId="{65A65746-79AF-4FC6-BFC0-2707576E38BC}" dt="2020-07-13T05:08:04.709" v="530" actId="164"/>
          <ac:grpSpMkLst>
            <pc:docMk/>
            <pc:sldMk cId="48098720" sldId="1909"/>
            <ac:grpSpMk id="7" creationId="{371D0AB1-8606-40AF-BBE8-4CA9B35DE9EC}"/>
          </ac:grpSpMkLst>
        </pc:grpChg>
        <pc:grpChg chg="mod">
          <ac:chgData name="Kynmowshwa Bareh [Chillibreeze]" userId="17cbf550-a4f7-4e69-b5e4-176e4ed69310" providerId="ADAL" clId="{65A65746-79AF-4FC6-BFC0-2707576E38BC}" dt="2020-07-13T04:30:54.548" v="397" actId="164"/>
          <ac:grpSpMkLst>
            <pc:docMk/>
            <pc:sldMk cId="48098720" sldId="1909"/>
            <ac:grpSpMk id="12" creationId="{F1263E5D-69E3-40B8-95DC-B538F42CC5AD}"/>
          </ac:grpSpMkLst>
        </pc:grpChg>
        <pc:grpChg chg="mod">
          <ac:chgData name="Kynmowshwa Bareh [Chillibreeze]" userId="17cbf550-a4f7-4e69-b5e4-176e4ed69310" providerId="ADAL" clId="{65A65746-79AF-4FC6-BFC0-2707576E38BC}" dt="2020-07-13T04:31:07.258" v="402" actId="164"/>
          <ac:grpSpMkLst>
            <pc:docMk/>
            <pc:sldMk cId="48098720" sldId="1909"/>
            <ac:grpSpMk id="17" creationId="{510317C6-BEC9-454B-B33B-8090277B946B}"/>
          </ac:grpSpMkLst>
        </pc:grpChg>
        <pc:picChg chg="mod">
          <ac:chgData name="Kynmowshwa Bareh [Chillibreeze]" userId="17cbf550-a4f7-4e69-b5e4-176e4ed69310" providerId="ADAL" clId="{65A65746-79AF-4FC6-BFC0-2707576E38BC}" dt="2020-07-13T05:08:04.709" v="530" actId="164"/>
          <ac:picMkLst>
            <pc:docMk/>
            <pc:sldMk cId="48098720" sldId="1909"/>
            <ac:picMk id="20" creationId="{81CE9CEB-E12A-4DD1-A90D-F56745935BC9}"/>
          </ac:picMkLst>
        </pc:picChg>
        <pc:picChg chg="mod">
          <ac:chgData name="Kynmowshwa Bareh [Chillibreeze]" userId="17cbf550-a4f7-4e69-b5e4-176e4ed69310" providerId="ADAL" clId="{65A65746-79AF-4FC6-BFC0-2707576E38BC}" dt="2020-07-13T05:12:35.735" v="542" actId="1038"/>
          <ac:picMkLst>
            <pc:docMk/>
            <pc:sldMk cId="48098720" sldId="1909"/>
            <ac:picMk id="21" creationId="{8F8FE370-65B7-48A2-B099-81CAFDAC36BD}"/>
          </ac:picMkLst>
        </pc:picChg>
        <pc:picChg chg="mod">
          <ac:chgData name="Kynmowshwa Bareh [Chillibreeze]" userId="17cbf550-a4f7-4e69-b5e4-176e4ed69310" providerId="ADAL" clId="{65A65746-79AF-4FC6-BFC0-2707576E38BC}" dt="2020-07-13T04:35:53.087" v="447" actId="12788"/>
          <ac:picMkLst>
            <pc:docMk/>
            <pc:sldMk cId="48098720" sldId="1909"/>
            <ac:picMk id="23" creationId="{0B990659-8E2D-4FDB-9ECC-28CAD4A42D60}"/>
          </ac:picMkLst>
        </pc:picChg>
        <pc:cxnChg chg="mod">
          <ac:chgData name="Kynmowshwa Bareh [Chillibreeze]" userId="17cbf550-a4f7-4e69-b5e4-176e4ed69310" providerId="ADAL" clId="{65A65746-79AF-4FC6-BFC0-2707576E38BC}" dt="2020-07-13T05:08:41.998" v="538" actId="465"/>
          <ac:cxnSpMkLst>
            <pc:docMk/>
            <pc:sldMk cId="48098720" sldId="1909"/>
            <ac:cxnSpMk id="22" creationId="{EC224D39-9BDE-4732-BC78-C3FC1AD48EB1}"/>
          </ac:cxnSpMkLst>
        </pc:cxnChg>
        <pc:cxnChg chg="mod">
          <ac:chgData name="Kynmowshwa Bareh [Chillibreeze]" userId="17cbf550-a4f7-4e69-b5e4-176e4ed69310" providerId="ADAL" clId="{65A65746-79AF-4FC6-BFC0-2707576E38BC}" dt="2020-07-13T05:08:41.998" v="538" actId="465"/>
          <ac:cxnSpMkLst>
            <pc:docMk/>
            <pc:sldMk cId="48098720" sldId="1909"/>
            <ac:cxnSpMk id="31" creationId="{875494E8-0FEE-468D-A3F1-7E801C3FFD89}"/>
          </ac:cxnSpMkLst>
        </pc:cxnChg>
      </pc:sldChg>
      <pc:sldChg chg="addSp delSp modSp mod ord modClrScheme chgLayout">
        <pc:chgData name="Kynmowshwa Bareh [Chillibreeze]" userId="17cbf550-a4f7-4e69-b5e4-176e4ed69310" providerId="ADAL" clId="{65A65746-79AF-4FC6-BFC0-2707576E38BC}" dt="2020-07-13T12:04:52.193" v="1762" actId="20577"/>
        <pc:sldMkLst>
          <pc:docMk/>
          <pc:sldMk cId="625727374" sldId="1910"/>
        </pc:sldMkLst>
        <pc:spChg chg="mod ord">
          <ac:chgData name="Kynmowshwa Bareh [Chillibreeze]" userId="17cbf550-a4f7-4e69-b5e4-176e4ed69310" providerId="ADAL" clId="{65A65746-79AF-4FC6-BFC0-2707576E38BC}" dt="2020-07-13T11:14:33.103" v="816" actId="167"/>
          <ac:spMkLst>
            <pc:docMk/>
            <pc:sldMk cId="625727374" sldId="1910"/>
            <ac:spMk id="2" creationId="{00000000-0000-0000-0000-000000000000}"/>
          </ac:spMkLst>
        </pc:spChg>
        <pc:spChg chg="del mod">
          <ac:chgData name="Kynmowshwa Bareh [Chillibreeze]" userId="17cbf550-a4f7-4e69-b5e4-176e4ed69310" providerId="ADAL" clId="{65A65746-79AF-4FC6-BFC0-2707576E38BC}" dt="2020-07-13T11:14:46.753" v="825" actId="21"/>
          <ac:spMkLst>
            <pc:docMk/>
            <pc:sldMk cId="625727374" sldId="1910"/>
            <ac:spMk id="3" creationId="{FD7ED75C-6F23-4ACF-AADA-697F8B92B411}"/>
          </ac:spMkLst>
        </pc:spChg>
        <pc:spChg chg="add del mod">
          <ac:chgData name="Kynmowshwa Bareh [Chillibreeze]" userId="17cbf550-a4f7-4e69-b5e4-176e4ed69310" providerId="ADAL" clId="{65A65746-79AF-4FC6-BFC0-2707576E38BC}" dt="2020-07-13T06:03:46.366" v="799"/>
          <ac:spMkLst>
            <pc:docMk/>
            <pc:sldMk cId="625727374" sldId="1910"/>
            <ac:spMk id="4" creationId="{04C47E2F-97D5-426C-ABAC-6C5D19133098}"/>
          </ac:spMkLst>
        </pc:spChg>
        <pc:spChg chg="add">
          <ac:chgData name="Kynmowshwa Bareh [Chillibreeze]" userId="17cbf550-a4f7-4e69-b5e4-176e4ed69310" providerId="ADAL" clId="{65A65746-79AF-4FC6-BFC0-2707576E38BC}" dt="2020-07-13T11:14:38.053" v="820" actId="22"/>
          <ac:spMkLst>
            <pc:docMk/>
            <pc:sldMk cId="625727374" sldId="1910"/>
            <ac:spMk id="4" creationId="{E72C3113-98BA-4752-8365-2882D7D0A2BA}"/>
          </ac:spMkLst>
        </pc:spChg>
        <pc:spChg chg="add">
          <ac:chgData name="Kynmowshwa Bareh [Chillibreeze]" userId="17cbf550-a4f7-4e69-b5e4-176e4ed69310" providerId="ADAL" clId="{65A65746-79AF-4FC6-BFC0-2707576E38BC}" dt="2020-07-13T11:14:41.174" v="822" actId="22"/>
          <ac:spMkLst>
            <pc:docMk/>
            <pc:sldMk cId="625727374" sldId="1910"/>
            <ac:spMk id="5" creationId="{CD35BC62-D685-4074-8A74-6FD59BC697AA}"/>
          </ac:spMkLst>
        </pc:spChg>
        <pc:spChg chg="del mod ord">
          <ac:chgData name="Kynmowshwa Bareh [Chillibreeze]" userId="17cbf550-a4f7-4e69-b5e4-176e4ed69310" providerId="ADAL" clId="{65A65746-79AF-4FC6-BFC0-2707576E38BC}" dt="2020-07-13T11:14:35.890" v="817" actId="21"/>
          <ac:spMkLst>
            <pc:docMk/>
            <pc:sldMk cId="625727374" sldId="1910"/>
            <ac:spMk id="6" creationId="{EA92FA6A-A880-4488-A63D-242960B8FF02}"/>
          </ac:spMkLst>
        </pc:spChg>
        <pc:spChg chg="add">
          <ac:chgData name="Kynmowshwa Bareh [Chillibreeze]" userId="17cbf550-a4f7-4e69-b5e4-176e4ed69310" providerId="ADAL" clId="{65A65746-79AF-4FC6-BFC0-2707576E38BC}" dt="2020-07-13T11:14:43.674" v="824" actId="22"/>
          <ac:spMkLst>
            <pc:docMk/>
            <pc:sldMk cId="625727374" sldId="1910"/>
            <ac:spMk id="7" creationId="{8661E4D7-0FCB-4A75-B919-BB3CF6D0E426}"/>
          </ac:spMkLst>
        </pc:spChg>
        <pc:spChg chg="add mod">
          <ac:chgData name="Kynmowshwa Bareh [Chillibreeze]" userId="17cbf550-a4f7-4e69-b5e4-176e4ed69310" providerId="ADAL" clId="{65A65746-79AF-4FC6-BFC0-2707576E38BC}" dt="2020-07-13T11:15:14.360" v="830" actId="164"/>
          <ac:spMkLst>
            <pc:docMk/>
            <pc:sldMk cId="625727374" sldId="1910"/>
            <ac:spMk id="9" creationId="{8C03055D-8FD2-41AA-99B2-109BA12C719A}"/>
          </ac:spMkLst>
        </pc:spChg>
        <pc:spChg chg="add mod">
          <ac:chgData name="Kynmowshwa Bareh [Chillibreeze]" userId="17cbf550-a4f7-4e69-b5e4-176e4ed69310" providerId="ADAL" clId="{65A65746-79AF-4FC6-BFC0-2707576E38BC}" dt="2020-07-13T11:14:36.321" v="818"/>
          <ac:spMkLst>
            <pc:docMk/>
            <pc:sldMk cId="625727374" sldId="1910"/>
            <ac:spMk id="10" creationId="{07FB8B5F-07CE-4FA9-936F-7E738D57CF2B}"/>
          </ac:spMkLst>
        </pc:spChg>
        <pc:spChg chg="add del">
          <ac:chgData name="Kynmowshwa Bareh [Chillibreeze]" userId="17cbf550-a4f7-4e69-b5e4-176e4ed69310" providerId="ADAL" clId="{65A65746-79AF-4FC6-BFC0-2707576E38BC}" dt="2020-07-13T11:15:03.376" v="829" actId="478"/>
          <ac:spMkLst>
            <pc:docMk/>
            <pc:sldMk cId="625727374" sldId="1910"/>
            <ac:spMk id="14" creationId="{00000000-0000-0000-0000-000000000000}"/>
          </ac:spMkLst>
        </pc:spChg>
        <pc:spChg chg="del mod">
          <ac:chgData name="Kynmowshwa Bareh [Chillibreeze]" userId="17cbf550-a4f7-4e69-b5e4-176e4ed69310" providerId="ADAL" clId="{65A65746-79AF-4FC6-BFC0-2707576E38BC}" dt="2020-07-13T11:14:40.774" v="821" actId="21"/>
          <ac:spMkLst>
            <pc:docMk/>
            <pc:sldMk cId="625727374" sldId="1910"/>
            <ac:spMk id="16" creationId="{00000000-0000-0000-0000-000000000000}"/>
          </ac:spMkLst>
        </pc:spChg>
        <pc:spChg chg="del mod">
          <ac:chgData name="Kynmowshwa Bareh [Chillibreeze]" userId="17cbf550-a4f7-4e69-b5e4-176e4ed69310" providerId="ADAL" clId="{65A65746-79AF-4FC6-BFC0-2707576E38BC}" dt="2020-07-13T11:14:42.933" v="823" actId="21"/>
          <ac:spMkLst>
            <pc:docMk/>
            <pc:sldMk cId="625727374" sldId="1910"/>
            <ac:spMk id="17" creationId="{00000000-0000-0000-0000-000000000000}"/>
          </ac:spMkLst>
        </pc:spChg>
        <pc:spChg chg="del mod">
          <ac:chgData name="Kynmowshwa Bareh [Chillibreeze]" userId="17cbf550-a4f7-4e69-b5e4-176e4ed69310" providerId="ADAL" clId="{65A65746-79AF-4FC6-BFC0-2707576E38BC}" dt="2020-07-13T11:14:37.651" v="819" actId="21"/>
          <ac:spMkLst>
            <pc:docMk/>
            <pc:sldMk cId="625727374" sldId="1910"/>
            <ac:spMk id="18" creationId="{00000000-0000-0000-0000-000000000000}"/>
          </ac:spMkLst>
        </pc:spChg>
        <pc:spChg chg="mod topLvl">
          <ac:chgData name="Kynmowshwa Bareh [Chillibreeze]" userId="17cbf550-a4f7-4e69-b5e4-176e4ed69310" providerId="ADAL" clId="{65A65746-79AF-4FC6-BFC0-2707576E38BC}" dt="2020-07-13T11:22:10.172" v="988" actId="165"/>
          <ac:spMkLst>
            <pc:docMk/>
            <pc:sldMk cId="625727374" sldId="1910"/>
            <ac:spMk id="24" creationId="{7E416F78-9CEB-4147-AEEA-6E8FACE6ED6E}"/>
          </ac:spMkLst>
        </pc:spChg>
        <pc:spChg chg="add mod">
          <ac:chgData name="Kynmowshwa Bareh [Chillibreeze]" userId="17cbf550-a4f7-4e69-b5e4-176e4ed69310" providerId="ADAL" clId="{65A65746-79AF-4FC6-BFC0-2707576E38BC}" dt="2020-07-13T12:04:52.193" v="1762" actId="20577"/>
          <ac:spMkLst>
            <pc:docMk/>
            <pc:sldMk cId="625727374" sldId="1910"/>
            <ac:spMk id="26" creationId="{34EE3FE4-19AD-43E3-B3E1-F3CDECCB5432}"/>
          </ac:spMkLst>
        </pc:spChg>
        <pc:grpChg chg="add del mod">
          <ac:chgData name="Kynmowshwa Bareh [Chillibreeze]" userId="17cbf550-a4f7-4e69-b5e4-176e4ed69310" providerId="ADAL" clId="{65A65746-79AF-4FC6-BFC0-2707576E38BC}" dt="2020-07-13T11:15:17.441" v="831" actId="21"/>
          <ac:grpSpMkLst>
            <pc:docMk/>
            <pc:sldMk cId="625727374" sldId="1910"/>
            <ac:grpSpMk id="12" creationId="{8AC4EEB1-4AFD-40C1-90F7-F09A85C6E988}"/>
          </ac:grpSpMkLst>
        </pc:grpChg>
        <pc:grpChg chg="add del mod">
          <ac:chgData name="Kynmowshwa Bareh [Chillibreeze]" userId="17cbf550-a4f7-4e69-b5e4-176e4ed69310" providerId="ADAL" clId="{65A65746-79AF-4FC6-BFC0-2707576E38BC}" dt="2020-07-13T11:22:10.172" v="988" actId="165"/>
          <ac:grpSpMkLst>
            <pc:docMk/>
            <pc:sldMk cId="625727374" sldId="1910"/>
            <ac:grpSpMk id="22" creationId="{26F1D1D9-3E7A-4525-93E8-98EE3CBC5C68}"/>
          </ac:grpSpMkLst>
        </pc:grpChg>
        <pc:picChg chg="add mod">
          <ac:chgData name="Kynmowshwa Bareh [Chillibreeze]" userId="17cbf550-a4f7-4e69-b5e4-176e4ed69310" providerId="ADAL" clId="{65A65746-79AF-4FC6-BFC0-2707576E38BC}" dt="2020-07-13T11:15:14.360" v="830" actId="164"/>
          <ac:picMkLst>
            <pc:docMk/>
            <pc:sldMk cId="625727374" sldId="1910"/>
            <ac:picMk id="8" creationId="{F3ED9ACC-3A5F-45BD-BE37-1DF53884E097}"/>
          </ac:picMkLst>
        </pc:picChg>
        <pc:picChg chg="del mod">
          <ac:chgData name="Kynmowshwa Bareh [Chillibreeze]" userId="17cbf550-a4f7-4e69-b5e4-176e4ed69310" providerId="ADAL" clId="{65A65746-79AF-4FC6-BFC0-2707576E38BC}" dt="2020-07-13T11:14:46.753" v="825" actId="21"/>
          <ac:picMkLst>
            <pc:docMk/>
            <pc:sldMk cId="625727374" sldId="1910"/>
            <ac:picMk id="15" creationId="{00000000-0000-0000-0000-000000000000}"/>
          </ac:picMkLst>
        </pc:picChg>
        <pc:picChg chg="mod topLvl">
          <ac:chgData name="Kynmowshwa Bareh [Chillibreeze]" userId="17cbf550-a4f7-4e69-b5e4-176e4ed69310" providerId="ADAL" clId="{65A65746-79AF-4FC6-BFC0-2707576E38BC}" dt="2020-07-13T11:22:10.172" v="988" actId="165"/>
          <ac:picMkLst>
            <pc:docMk/>
            <pc:sldMk cId="625727374" sldId="1910"/>
            <ac:picMk id="23" creationId="{D3CDFAEE-16CF-4D14-983D-B89145898B6E}"/>
          </ac:picMkLst>
        </pc:picChg>
      </pc:sldChg>
      <pc:sldChg chg="addSp delSp modSp mod">
        <pc:chgData name="Kynmowshwa Bareh [Chillibreeze]" userId="17cbf550-a4f7-4e69-b5e4-176e4ed69310" providerId="ADAL" clId="{65A65746-79AF-4FC6-BFC0-2707576E38BC}" dt="2020-07-13T12:03:00.183" v="1722" actId="1076"/>
        <pc:sldMkLst>
          <pc:docMk/>
          <pc:sldMk cId="2470464418" sldId="1911"/>
        </pc:sldMkLst>
        <pc:spChg chg="add del mod ord">
          <ac:chgData name="Kynmowshwa Bareh [Chillibreeze]" userId="17cbf550-a4f7-4e69-b5e4-176e4ed69310" providerId="ADAL" clId="{65A65746-79AF-4FC6-BFC0-2707576E38BC}" dt="2020-07-13T11:27:02.071" v="993" actId="167"/>
          <ac:spMkLst>
            <pc:docMk/>
            <pc:sldMk cId="2470464418" sldId="1911"/>
            <ac:spMk id="2" creationId="{00000000-0000-0000-0000-000000000000}"/>
          </ac:spMkLst>
        </pc:spChg>
        <pc:spChg chg="add">
          <ac:chgData name="Kynmowshwa Bareh [Chillibreeze]" userId="17cbf550-a4f7-4e69-b5e4-176e4ed69310" providerId="ADAL" clId="{65A65746-79AF-4FC6-BFC0-2707576E38BC}" dt="2020-07-13T11:17:05.353" v="838" actId="22"/>
          <ac:spMkLst>
            <pc:docMk/>
            <pc:sldMk cId="2470464418" sldId="1911"/>
            <ac:spMk id="4" creationId="{A47F9166-D9F4-4A97-B854-2458CDD15C22}"/>
          </ac:spMkLst>
        </pc:spChg>
        <pc:spChg chg="del mod">
          <ac:chgData name="Kynmowshwa Bareh [Chillibreeze]" userId="17cbf550-a4f7-4e69-b5e4-176e4ed69310" providerId="ADAL" clId="{65A65746-79AF-4FC6-BFC0-2707576E38BC}" dt="2020-07-13T11:17:04.499" v="837" actId="21"/>
          <ac:spMkLst>
            <pc:docMk/>
            <pc:sldMk cId="2470464418" sldId="1911"/>
            <ac:spMk id="6" creationId="{00000000-0000-0000-0000-000000000000}"/>
          </ac:spMkLst>
        </pc:spChg>
        <pc:spChg chg="add del">
          <ac:chgData name="Kynmowshwa Bareh [Chillibreeze]" userId="17cbf550-a4f7-4e69-b5e4-176e4ed69310" providerId="ADAL" clId="{65A65746-79AF-4FC6-BFC0-2707576E38BC}" dt="2020-07-13T11:17:14.053" v="841" actId="21"/>
          <ac:spMkLst>
            <pc:docMk/>
            <pc:sldMk cId="2470464418" sldId="1911"/>
            <ac:spMk id="7" creationId="{389B937F-D8E7-409C-A659-B837FD8BAEF0}"/>
          </ac:spMkLst>
        </pc:spChg>
        <pc:spChg chg="add mod">
          <ac:chgData name="Kynmowshwa Bareh [Chillibreeze]" userId="17cbf550-a4f7-4e69-b5e4-176e4ed69310" providerId="ADAL" clId="{65A65746-79AF-4FC6-BFC0-2707576E38BC}" dt="2020-07-13T11:17:26.532" v="845" actId="164"/>
          <ac:spMkLst>
            <pc:docMk/>
            <pc:sldMk cId="2470464418" sldId="1911"/>
            <ac:spMk id="8" creationId="{3D3EED69-4933-4028-8CEE-386DFC308168}"/>
          </ac:spMkLst>
        </pc:spChg>
        <pc:spChg chg="add del mod">
          <ac:chgData name="Kynmowshwa Bareh [Chillibreeze]" userId="17cbf550-a4f7-4e69-b5e4-176e4ed69310" providerId="ADAL" clId="{65A65746-79AF-4FC6-BFC0-2707576E38BC}" dt="2020-07-13T11:26:58.983" v="992" actId="21"/>
          <ac:spMkLst>
            <pc:docMk/>
            <pc:sldMk cId="2470464418" sldId="1911"/>
            <ac:spMk id="11" creationId="{22640BC0-2A12-4C24-9CBC-CDE6C2E0FBD5}"/>
          </ac:spMkLst>
        </pc:spChg>
        <pc:spChg chg="add mod">
          <ac:chgData name="Kynmowshwa Bareh [Chillibreeze]" userId="17cbf550-a4f7-4e69-b5e4-176e4ed69310" providerId="ADAL" clId="{65A65746-79AF-4FC6-BFC0-2707576E38BC}" dt="2020-07-13T12:03:00.183" v="1722" actId="1076"/>
          <ac:spMkLst>
            <pc:docMk/>
            <pc:sldMk cId="2470464418" sldId="1911"/>
            <ac:spMk id="12" creationId="{3F007D3A-B6BB-4518-B6BC-D973CEFC6DA0}"/>
          </ac:spMkLst>
        </pc:spChg>
        <pc:spChg chg="mod">
          <ac:chgData name="Kynmowshwa Bareh [Chillibreeze]" userId="17cbf550-a4f7-4e69-b5e4-176e4ed69310" providerId="ADAL" clId="{65A65746-79AF-4FC6-BFC0-2707576E38BC}" dt="2020-07-13T11:17:26.532" v="845" actId="164"/>
          <ac:spMkLst>
            <pc:docMk/>
            <pc:sldMk cId="2470464418" sldId="1911"/>
            <ac:spMk id="88" creationId="{29838CCC-C417-43A1-98AB-0EB213F5C2BF}"/>
          </ac:spMkLst>
        </pc:spChg>
        <pc:spChg chg="mod">
          <ac:chgData name="Kynmowshwa Bareh [Chillibreeze]" userId="17cbf550-a4f7-4e69-b5e4-176e4ed69310" providerId="ADAL" clId="{65A65746-79AF-4FC6-BFC0-2707576E38BC}" dt="2020-07-13T11:17:26.532" v="845" actId="164"/>
          <ac:spMkLst>
            <pc:docMk/>
            <pc:sldMk cId="2470464418" sldId="1911"/>
            <ac:spMk id="89" creationId="{8133A69D-F081-4BFC-A9B2-D6387EBFD546}"/>
          </ac:spMkLst>
        </pc:spChg>
        <pc:spChg chg="mod">
          <ac:chgData name="Kynmowshwa Bareh [Chillibreeze]" userId="17cbf550-a4f7-4e69-b5e4-176e4ed69310" providerId="ADAL" clId="{65A65746-79AF-4FC6-BFC0-2707576E38BC}" dt="2020-07-13T11:17:26.532" v="845" actId="164"/>
          <ac:spMkLst>
            <pc:docMk/>
            <pc:sldMk cId="2470464418" sldId="1911"/>
            <ac:spMk id="90" creationId="{66C34939-E130-4AE0-B5F8-CB2A075AD076}"/>
          </ac:spMkLst>
        </pc:spChg>
        <pc:spChg chg="mod">
          <ac:chgData name="Kynmowshwa Bareh [Chillibreeze]" userId="17cbf550-a4f7-4e69-b5e4-176e4ed69310" providerId="ADAL" clId="{65A65746-79AF-4FC6-BFC0-2707576E38BC}" dt="2020-07-13T11:17:26.532" v="845" actId="164"/>
          <ac:spMkLst>
            <pc:docMk/>
            <pc:sldMk cId="2470464418" sldId="1911"/>
            <ac:spMk id="91" creationId="{2FC36F1A-29A4-4BF0-A12B-31D1AA232266}"/>
          </ac:spMkLst>
        </pc:spChg>
        <pc:spChg chg="mod">
          <ac:chgData name="Kynmowshwa Bareh [Chillibreeze]" userId="17cbf550-a4f7-4e69-b5e4-176e4ed69310" providerId="ADAL" clId="{65A65746-79AF-4FC6-BFC0-2707576E38BC}" dt="2020-07-13T11:17:26.532" v="845" actId="164"/>
          <ac:spMkLst>
            <pc:docMk/>
            <pc:sldMk cId="2470464418" sldId="1911"/>
            <ac:spMk id="92" creationId="{06C15835-5B52-4795-80C9-FBD63CB9B1EE}"/>
          </ac:spMkLst>
        </pc:spChg>
        <pc:spChg chg="mod">
          <ac:chgData name="Kynmowshwa Bareh [Chillibreeze]" userId="17cbf550-a4f7-4e69-b5e4-176e4ed69310" providerId="ADAL" clId="{65A65746-79AF-4FC6-BFC0-2707576E38BC}" dt="2020-07-13T11:17:26.532" v="845" actId="164"/>
          <ac:spMkLst>
            <pc:docMk/>
            <pc:sldMk cId="2470464418" sldId="1911"/>
            <ac:spMk id="93" creationId="{FE257644-8082-4BDC-B526-8A089077AA78}"/>
          </ac:spMkLst>
        </pc:spChg>
        <pc:spChg chg="mod">
          <ac:chgData name="Kynmowshwa Bareh [Chillibreeze]" userId="17cbf550-a4f7-4e69-b5e4-176e4ed69310" providerId="ADAL" clId="{65A65746-79AF-4FC6-BFC0-2707576E38BC}" dt="2020-07-13T11:17:26.532" v="845" actId="164"/>
          <ac:spMkLst>
            <pc:docMk/>
            <pc:sldMk cId="2470464418" sldId="1911"/>
            <ac:spMk id="94" creationId="{177CF64D-AD1B-432A-9EB3-4945F5C57093}"/>
          </ac:spMkLst>
        </pc:spChg>
        <pc:spChg chg="mod">
          <ac:chgData name="Kynmowshwa Bareh [Chillibreeze]" userId="17cbf550-a4f7-4e69-b5e4-176e4ed69310" providerId="ADAL" clId="{65A65746-79AF-4FC6-BFC0-2707576E38BC}" dt="2020-07-13T11:17:26.532" v="845" actId="164"/>
          <ac:spMkLst>
            <pc:docMk/>
            <pc:sldMk cId="2470464418" sldId="1911"/>
            <ac:spMk id="95" creationId="{2824A2EF-0A10-44CA-80D3-A71D710E0E1E}"/>
          </ac:spMkLst>
        </pc:spChg>
        <pc:spChg chg="mod">
          <ac:chgData name="Kynmowshwa Bareh [Chillibreeze]" userId="17cbf550-a4f7-4e69-b5e4-176e4ed69310" providerId="ADAL" clId="{65A65746-79AF-4FC6-BFC0-2707576E38BC}" dt="2020-07-13T11:17:26.532" v="845" actId="164"/>
          <ac:spMkLst>
            <pc:docMk/>
            <pc:sldMk cId="2470464418" sldId="1911"/>
            <ac:spMk id="96" creationId="{D2FD5E76-16CC-4DA6-94AC-A579375DBE83}"/>
          </ac:spMkLst>
        </pc:spChg>
        <pc:spChg chg="mod">
          <ac:chgData name="Kynmowshwa Bareh [Chillibreeze]" userId="17cbf550-a4f7-4e69-b5e4-176e4ed69310" providerId="ADAL" clId="{65A65746-79AF-4FC6-BFC0-2707576E38BC}" dt="2020-07-13T11:17:26.532" v="845" actId="164"/>
          <ac:spMkLst>
            <pc:docMk/>
            <pc:sldMk cId="2470464418" sldId="1911"/>
            <ac:spMk id="97" creationId="{6B6D0DB3-0C1B-46EF-A593-882854CA68E0}"/>
          </ac:spMkLst>
        </pc:spChg>
        <pc:spChg chg="mod">
          <ac:chgData name="Kynmowshwa Bareh [Chillibreeze]" userId="17cbf550-a4f7-4e69-b5e4-176e4ed69310" providerId="ADAL" clId="{65A65746-79AF-4FC6-BFC0-2707576E38BC}" dt="2020-07-13T11:17:26.532" v="845" actId="164"/>
          <ac:spMkLst>
            <pc:docMk/>
            <pc:sldMk cId="2470464418" sldId="1911"/>
            <ac:spMk id="98" creationId="{D00936C1-0D41-4439-A73B-0B94049C3B66}"/>
          </ac:spMkLst>
        </pc:spChg>
        <pc:spChg chg="mod">
          <ac:chgData name="Kynmowshwa Bareh [Chillibreeze]" userId="17cbf550-a4f7-4e69-b5e4-176e4ed69310" providerId="ADAL" clId="{65A65746-79AF-4FC6-BFC0-2707576E38BC}" dt="2020-07-13T11:17:26.532" v="845" actId="164"/>
          <ac:spMkLst>
            <pc:docMk/>
            <pc:sldMk cId="2470464418" sldId="1911"/>
            <ac:spMk id="99" creationId="{BFEE7B88-2520-42BE-A916-0A270CD040C3}"/>
          </ac:spMkLst>
        </pc:spChg>
        <pc:spChg chg="mod">
          <ac:chgData name="Kynmowshwa Bareh [Chillibreeze]" userId="17cbf550-a4f7-4e69-b5e4-176e4ed69310" providerId="ADAL" clId="{65A65746-79AF-4FC6-BFC0-2707576E38BC}" dt="2020-07-13T11:17:26.532" v="845" actId="164"/>
          <ac:spMkLst>
            <pc:docMk/>
            <pc:sldMk cId="2470464418" sldId="1911"/>
            <ac:spMk id="100" creationId="{B143BD08-2CD4-40AC-9012-E220B7DCC0E3}"/>
          </ac:spMkLst>
        </pc:spChg>
        <pc:spChg chg="mod">
          <ac:chgData name="Kynmowshwa Bareh [Chillibreeze]" userId="17cbf550-a4f7-4e69-b5e4-176e4ed69310" providerId="ADAL" clId="{65A65746-79AF-4FC6-BFC0-2707576E38BC}" dt="2020-07-13T11:17:26.532" v="845" actId="164"/>
          <ac:spMkLst>
            <pc:docMk/>
            <pc:sldMk cId="2470464418" sldId="1911"/>
            <ac:spMk id="101" creationId="{177A63FA-20A6-4A74-A54A-549D954E7563}"/>
          </ac:spMkLst>
        </pc:spChg>
        <pc:spChg chg="mod">
          <ac:chgData name="Kynmowshwa Bareh [Chillibreeze]" userId="17cbf550-a4f7-4e69-b5e4-176e4ed69310" providerId="ADAL" clId="{65A65746-79AF-4FC6-BFC0-2707576E38BC}" dt="2020-07-13T11:17:26.532" v="845" actId="164"/>
          <ac:spMkLst>
            <pc:docMk/>
            <pc:sldMk cId="2470464418" sldId="1911"/>
            <ac:spMk id="105" creationId="{393C1A71-4142-4008-9409-F68073B9951D}"/>
          </ac:spMkLst>
        </pc:spChg>
        <pc:spChg chg="mod">
          <ac:chgData name="Kynmowshwa Bareh [Chillibreeze]" userId="17cbf550-a4f7-4e69-b5e4-176e4ed69310" providerId="ADAL" clId="{65A65746-79AF-4FC6-BFC0-2707576E38BC}" dt="2020-07-13T11:17:26.532" v="845" actId="164"/>
          <ac:spMkLst>
            <pc:docMk/>
            <pc:sldMk cId="2470464418" sldId="1911"/>
            <ac:spMk id="106" creationId="{DF9B53ED-D4B7-479C-9F06-7FA667EE3ABB}"/>
          </ac:spMkLst>
        </pc:spChg>
        <pc:spChg chg="mod">
          <ac:chgData name="Kynmowshwa Bareh [Chillibreeze]" userId="17cbf550-a4f7-4e69-b5e4-176e4ed69310" providerId="ADAL" clId="{65A65746-79AF-4FC6-BFC0-2707576E38BC}" dt="2020-07-13T11:17:26.532" v="845" actId="164"/>
          <ac:spMkLst>
            <pc:docMk/>
            <pc:sldMk cId="2470464418" sldId="1911"/>
            <ac:spMk id="107" creationId="{98F94A76-D4C0-4375-B16F-25332AD83041}"/>
          </ac:spMkLst>
        </pc:spChg>
        <pc:spChg chg="mod">
          <ac:chgData name="Kynmowshwa Bareh [Chillibreeze]" userId="17cbf550-a4f7-4e69-b5e4-176e4ed69310" providerId="ADAL" clId="{65A65746-79AF-4FC6-BFC0-2707576E38BC}" dt="2020-07-13T11:17:26.532" v="845" actId="164"/>
          <ac:spMkLst>
            <pc:docMk/>
            <pc:sldMk cId="2470464418" sldId="1911"/>
            <ac:spMk id="108" creationId="{92329095-99C3-4714-B109-250D43AFD3B7}"/>
          </ac:spMkLst>
        </pc:spChg>
        <pc:spChg chg="mod">
          <ac:chgData name="Kynmowshwa Bareh [Chillibreeze]" userId="17cbf550-a4f7-4e69-b5e4-176e4ed69310" providerId="ADAL" clId="{65A65746-79AF-4FC6-BFC0-2707576E38BC}" dt="2020-07-13T11:17:26.532" v="845" actId="164"/>
          <ac:spMkLst>
            <pc:docMk/>
            <pc:sldMk cId="2470464418" sldId="1911"/>
            <ac:spMk id="109" creationId="{AFABB980-9A17-433E-A0C8-7D973795F865}"/>
          </ac:spMkLst>
        </pc:spChg>
        <pc:spChg chg="mod">
          <ac:chgData name="Kynmowshwa Bareh [Chillibreeze]" userId="17cbf550-a4f7-4e69-b5e4-176e4ed69310" providerId="ADAL" clId="{65A65746-79AF-4FC6-BFC0-2707576E38BC}" dt="2020-07-13T11:17:26.532" v="845" actId="164"/>
          <ac:spMkLst>
            <pc:docMk/>
            <pc:sldMk cId="2470464418" sldId="1911"/>
            <ac:spMk id="110" creationId="{B8A0579A-D257-4756-824C-F87CDD68DCE9}"/>
          </ac:spMkLst>
        </pc:spChg>
        <pc:spChg chg="mod">
          <ac:chgData name="Kynmowshwa Bareh [Chillibreeze]" userId="17cbf550-a4f7-4e69-b5e4-176e4ed69310" providerId="ADAL" clId="{65A65746-79AF-4FC6-BFC0-2707576E38BC}" dt="2020-07-13T11:17:26.532" v="845" actId="164"/>
          <ac:spMkLst>
            <pc:docMk/>
            <pc:sldMk cId="2470464418" sldId="1911"/>
            <ac:spMk id="111" creationId="{9B58256B-CC45-49E4-B838-DA51E218E950}"/>
          </ac:spMkLst>
        </pc:spChg>
        <pc:spChg chg="mod">
          <ac:chgData name="Kynmowshwa Bareh [Chillibreeze]" userId="17cbf550-a4f7-4e69-b5e4-176e4ed69310" providerId="ADAL" clId="{65A65746-79AF-4FC6-BFC0-2707576E38BC}" dt="2020-07-13T11:17:26.532" v="845" actId="164"/>
          <ac:spMkLst>
            <pc:docMk/>
            <pc:sldMk cId="2470464418" sldId="1911"/>
            <ac:spMk id="112" creationId="{DE14E6D5-467A-4616-8160-204003000B5A}"/>
          </ac:spMkLst>
        </pc:spChg>
        <pc:spChg chg="mod">
          <ac:chgData name="Kynmowshwa Bareh [Chillibreeze]" userId="17cbf550-a4f7-4e69-b5e4-176e4ed69310" providerId="ADAL" clId="{65A65746-79AF-4FC6-BFC0-2707576E38BC}" dt="2020-07-13T11:17:26.532" v="845" actId="164"/>
          <ac:spMkLst>
            <pc:docMk/>
            <pc:sldMk cId="2470464418" sldId="1911"/>
            <ac:spMk id="113" creationId="{DF2D7637-90EE-41DE-B267-A566293F24FA}"/>
          </ac:spMkLst>
        </pc:spChg>
        <pc:spChg chg="mod">
          <ac:chgData name="Kynmowshwa Bareh [Chillibreeze]" userId="17cbf550-a4f7-4e69-b5e4-176e4ed69310" providerId="ADAL" clId="{65A65746-79AF-4FC6-BFC0-2707576E38BC}" dt="2020-07-13T11:17:26.532" v="845" actId="164"/>
          <ac:spMkLst>
            <pc:docMk/>
            <pc:sldMk cId="2470464418" sldId="1911"/>
            <ac:spMk id="114" creationId="{04A887ED-E753-4059-9538-0889CD39D399}"/>
          </ac:spMkLst>
        </pc:spChg>
        <pc:spChg chg="mod">
          <ac:chgData name="Kynmowshwa Bareh [Chillibreeze]" userId="17cbf550-a4f7-4e69-b5e4-176e4ed69310" providerId="ADAL" clId="{65A65746-79AF-4FC6-BFC0-2707576E38BC}" dt="2020-07-13T11:17:26.532" v="845" actId="164"/>
          <ac:spMkLst>
            <pc:docMk/>
            <pc:sldMk cId="2470464418" sldId="1911"/>
            <ac:spMk id="115" creationId="{2108A16F-8DC1-49B7-B502-862B39A0659A}"/>
          </ac:spMkLst>
        </pc:spChg>
        <pc:spChg chg="mod">
          <ac:chgData name="Kynmowshwa Bareh [Chillibreeze]" userId="17cbf550-a4f7-4e69-b5e4-176e4ed69310" providerId="ADAL" clId="{65A65746-79AF-4FC6-BFC0-2707576E38BC}" dt="2020-07-13T11:17:26.532" v="845" actId="164"/>
          <ac:spMkLst>
            <pc:docMk/>
            <pc:sldMk cId="2470464418" sldId="1911"/>
            <ac:spMk id="116" creationId="{D8AF6CBC-6C78-41AF-BC6B-2DDEFCB64EA3}"/>
          </ac:spMkLst>
        </pc:spChg>
        <pc:spChg chg="mod">
          <ac:chgData name="Kynmowshwa Bareh [Chillibreeze]" userId="17cbf550-a4f7-4e69-b5e4-176e4ed69310" providerId="ADAL" clId="{65A65746-79AF-4FC6-BFC0-2707576E38BC}" dt="2020-07-13T11:17:26.532" v="845" actId="164"/>
          <ac:spMkLst>
            <pc:docMk/>
            <pc:sldMk cId="2470464418" sldId="1911"/>
            <ac:spMk id="117" creationId="{14543960-83C7-41EA-A2F1-02236B50773F}"/>
          </ac:spMkLst>
        </pc:spChg>
        <pc:spChg chg="mod">
          <ac:chgData name="Kynmowshwa Bareh [Chillibreeze]" userId="17cbf550-a4f7-4e69-b5e4-176e4ed69310" providerId="ADAL" clId="{65A65746-79AF-4FC6-BFC0-2707576E38BC}" dt="2020-07-13T11:17:26.532" v="845" actId="164"/>
          <ac:spMkLst>
            <pc:docMk/>
            <pc:sldMk cId="2470464418" sldId="1911"/>
            <ac:spMk id="118" creationId="{12257C7E-FA24-4D0E-9E94-3F27CC6FF959}"/>
          </ac:spMkLst>
        </pc:spChg>
        <pc:spChg chg="mod">
          <ac:chgData name="Kynmowshwa Bareh [Chillibreeze]" userId="17cbf550-a4f7-4e69-b5e4-176e4ed69310" providerId="ADAL" clId="{65A65746-79AF-4FC6-BFC0-2707576E38BC}" dt="2020-07-13T11:17:26.532" v="845" actId="164"/>
          <ac:spMkLst>
            <pc:docMk/>
            <pc:sldMk cId="2470464418" sldId="1911"/>
            <ac:spMk id="119" creationId="{6F74A26A-86A9-455F-972C-74E3989081D8}"/>
          </ac:spMkLst>
        </pc:spChg>
        <pc:spChg chg="mod">
          <ac:chgData name="Kynmowshwa Bareh [Chillibreeze]" userId="17cbf550-a4f7-4e69-b5e4-176e4ed69310" providerId="ADAL" clId="{65A65746-79AF-4FC6-BFC0-2707576E38BC}" dt="2020-07-13T11:17:26.532" v="845" actId="164"/>
          <ac:spMkLst>
            <pc:docMk/>
            <pc:sldMk cId="2470464418" sldId="1911"/>
            <ac:spMk id="120" creationId="{D019C236-E724-4576-9CBC-55D15E4C00A4}"/>
          </ac:spMkLst>
        </pc:spChg>
        <pc:spChg chg="mod">
          <ac:chgData name="Kynmowshwa Bareh [Chillibreeze]" userId="17cbf550-a4f7-4e69-b5e4-176e4ed69310" providerId="ADAL" clId="{65A65746-79AF-4FC6-BFC0-2707576E38BC}" dt="2020-07-13T11:17:26.532" v="845" actId="164"/>
          <ac:spMkLst>
            <pc:docMk/>
            <pc:sldMk cId="2470464418" sldId="1911"/>
            <ac:spMk id="121" creationId="{01B4CECB-5571-4D8F-9A94-5A7871261206}"/>
          </ac:spMkLst>
        </pc:spChg>
        <pc:spChg chg="mod">
          <ac:chgData name="Kynmowshwa Bareh [Chillibreeze]" userId="17cbf550-a4f7-4e69-b5e4-176e4ed69310" providerId="ADAL" clId="{65A65746-79AF-4FC6-BFC0-2707576E38BC}" dt="2020-07-13T11:17:26.532" v="845" actId="164"/>
          <ac:spMkLst>
            <pc:docMk/>
            <pc:sldMk cId="2470464418" sldId="1911"/>
            <ac:spMk id="122" creationId="{968B5FA3-467C-477E-84FA-D61E6C5D4761}"/>
          </ac:spMkLst>
        </pc:spChg>
        <pc:spChg chg="del mod">
          <ac:chgData name="Kynmowshwa Bareh [Chillibreeze]" userId="17cbf550-a4f7-4e69-b5e4-176e4ed69310" providerId="ADAL" clId="{65A65746-79AF-4FC6-BFC0-2707576E38BC}" dt="2020-07-13T11:17:08.846" v="839" actId="21"/>
          <ac:spMkLst>
            <pc:docMk/>
            <pc:sldMk cId="2470464418" sldId="1911"/>
            <ac:spMk id="137" creationId="{EEA7D2D3-D0F5-4F40-81DA-F5290E2148D7}"/>
          </ac:spMkLst>
        </pc:spChg>
        <pc:spChg chg="mod topLvl">
          <ac:chgData name="Kynmowshwa Bareh [Chillibreeze]" userId="17cbf550-a4f7-4e69-b5e4-176e4ed69310" providerId="ADAL" clId="{65A65746-79AF-4FC6-BFC0-2707576E38BC}" dt="2020-07-13T11:20:48.020" v="985" actId="165"/>
          <ac:spMkLst>
            <pc:docMk/>
            <pc:sldMk cId="2470464418" sldId="1911"/>
            <ac:spMk id="138" creationId="{A5038F38-B438-40EC-8C9E-0AC7068342D4}"/>
          </ac:spMkLst>
        </pc:spChg>
        <pc:spChg chg="mod topLvl">
          <ac:chgData name="Kynmowshwa Bareh [Chillibreeze]" userId="17cbf550-a4f7-4e69-b5e4-176e4ed69310" providerId="ADAL" clId="{65A65746-79AF-4FC6-BFC0-2707576E38BC}" dt="2020-07-13T11:21:34.813" v="987" actId="2085"/>
          <ac:spMkLst>
            <pc:docMk/>
            <pc:sldMk cId="2470464418" sldId="1911"/>
            <ac:spMk id="139" creationId="{635282EA-BA91-41FA-9EDF-5D4769DD6192}"/>
          </ac:spMkLst>
        </pc:spChg>
        <pc:spChg chg="mod topLvl">
          <ac:chgData name="Kynmowshwa Bareh [Chillibreeze]" userId="17cbf550-a4f7-4e69-b5e4-176e4ed69310" providerId="ADAL" clId="{65A65746-79AF-4FC6-BFC0-2707576E38BC}" dt="2020-07-13T11:21:34.813" v="987" actId="2085"/>
          <ac:spMkLst>
            <pc:docMk/>
            <pc:sldMk cId="2470464418" sldId="1911"/>
            <ac:spMk id="140" creationId="{7F53FE10-9547-4114-942E-97692144AFB6}"/>
          </ac:spMkLst>
        </pc:spChg>
        <pc:spChg chg="mod topLvl">
          <ac:chgData name="Kynmowshwa Bareh [Chillibreeze]" userId="17cbf550-a4f7-4e69-b5e4-176e4ed69310" providerId="ADAL" clId="{65A65746-79AF-4FC6-BFC0-2707576E38BC}" dt="2020-07-13T11:21:34.813" v="987" actId="2085"/>
          <ac:spMkLst>
            <pc:docMk/>
            <pc:sldMk cId="2470464418" sldId="1911"/>
            <ac:spMk id="141" creationId="{9D3A5325-BE34-4CC1-B898-D7064C4C9ECB}"/>
          </ac:spMkLst>
        </pc:spChg>
        <pc:spChg chg="mod topLvl">
          <ac:chgData name="Kynmowshwa Bareh [Chillibreeze]" userId="17cbf550-a4f7-4e69-b5e4-176e4ed69310" providerId="ADAL" clId="{65A65746-79AF-4FC6-BFC0-2707576E38BC}" dt="2020-07-13T11:21:34.813" v="987" actId="2085"/>
          <ac:spMkLst>
            <pc:docMk/>
            <pc:sldMk cId="2470464418" sldId="1911"/>
            <ac:spMk id="142" creationId="{7B4465F5-2282-4740-8462-C6068B3DCDD3}"/>
          </ac:spMkLst>
        </pc:spChg>
        <pc:spChg chg="mod topLvl">
          <ac:chgData name="Kynmowshwa Bareh [Chillibreeze]" userId="17cbf550-a4f7-4e69-b5e4-176e4ed69310" providerId="ADAL" clId="{65A65746-79AF-4FC6-BFC0-2707576E38BC}" dt="2020-07-13T11:21:34.813" v="987" actId="2085"/>
          <ac:spMkLst>
            <pc:docMk/>
            <pc:sldMk cId="2470464418" sldId="1911"/>
            <ac:spMk id="143" creationId="{EE767810-FF51-4B6E-9A53-A02D0A3C4992}"/>
          </ac:spMkLst>
        </pc:spChg>
        <pc:spChg chg="mod topLvl">
          <ac:chgData name="Kynmowshwa Bareh [Chillibreeze]" userId="17cbf550-a4f7-4e69-b5e4-176e4ed69310" providerId="ADAL" clId="{65A65746-79AF-4FC6-BFC0-2707576E38BC}" dt="2020-07-13T11:21:34.813" v="987" actId="2085"/>
          <ac:spMkLst>
            <pc:docMk/>
            <pc:sldMk cId="2470464418" sldId="1911"/>
            <ac:spMk id="144" creationId="{5587C146-5770-409B-B5F9-83A3701045A0}"/>
          </ac:spMkLst>
        </pc:spChg>
        <pc:spChg chg="mod topLvl">
          <ac:chgData name="Kynmowshwa Bareh [Chillibreeze]" userId="17cbf550-a4f7-4e69-b5e4-176e4ed69310" providerId="ADAL" clId="{65A65746-79AF-4FC6-BFC0-2707576E38BC}" dt="2020-07-13T11:21:34.813" v="987" actId="2085"/>
          <ac:spMkLst>
            <pc:docMk/>
            <pc:sldMk cId="2470464418" sldId="1911"/>
            <ac:spMk id="145" creationId="{2B80D1CE-2F9D-4D44-916F-2D5E467EE367}"/>
          </ac:spMkLst>
        </pc:spChg>
        <pc:spChg chg="mod topLvl">
          <ac:chgData name="Kynmowshwa Bareh [Chillibreeze]" userId="17cbf550-a4f7-4e69-b5e4-176e4ed69310" providerId="ADAL" clId="{65A65746-79AF-4FC6-BFC0-2707576E38BC}" dt="2020-07-13T11:21:34.813" v="987" actId="2085"/>
          <ac:spMkLst>
            <pc:docMk/>
            <pc:sldMk cId="2470464418" sldId="1911"/>
            <ac:spMk id="146" creationId="{FE5E77E4-494E-4D26-9D2A-59DD16DF0C95}"/>
          </ac:spMkLst>
        </pc:spChg>
        <pc:spChg chg="mod topLvl">
          <ac:chgData name="Kynmowshwa Bareh [Chillibreeze]" userId="17cbf550-a4f7-4e69-b5e4-176e4ed69310" providerId="ADAL" clId="{65A65746-79AF-4FC6-BFC0-2707576E38BC}" dt="2020-07-13T11:21:34.813" v="987" actId="2085"/>
          <ac:spMkLst>
            <pc:docMk/>
            <pc:sldMk cId="2470464418" sldId="1911"/>
            <ac:spMk id="147" creationId="{72DD8890-D489-45CE-9BDB-26F35D3B2B8B}"/>
          </ac:spMkLst>
        </pc:spChg>
        <pc:spChg chg="mod topLvl">
          <ac:chgData name="Kynmowshwa Bareh [Chillibreeze]" userId="17cbf550-a4f7-4e69-b5e4-176e4ed69310" providerId="ADAL" clId="{65A65746-79AF-4FC6-BFC0-2707576E38BC}" dt="2020-07-13T11:21:34.813" v="987" actId="2085"/>
          <ac:spMkLst>
            <pc:docMk/>
            <pc:sldMk cId="2470464418" sldId="1911"/>
            <ac:spMk id="148" creationId="{53C8F353-7C1C-4616-BA3E-A06774D37AA5}"/>
          </ac:spMkLst>
        </pc:spChg>
        <pc:spChg chg="mod topLvl">
          <ac:chgData name="Kynmowshwa Bareh [Chillibreeze]" userId="17cbf550-a4f7-4e69-b5e4-176e4ed69310" providerId="ADAL" clId="{65A65746-79AF-4FC6-BFC0-2707576E38BC}" dt="2020-07-13T11:21:34.813" v="987" actId="2085"/>
          <ac:spMkLst>
            <pc:docMk/>
            <pc:sldMk cId="2470464418" sldId="1911"/>
            <ac:spMk id="158" creationId="{2263032F-6D9F-4C3D-B45B-A31C93901E76}"/>
          </ac:spMkLst>
        </pc:spChg>
        <pc:spChg chg="mod topLvl">
          <ac:chgData name="Kynmowshwa Bareh [Chillibreeze]" userId="17cbf550-a4f7-4e69-b5e4-176e4ed69310" providerId="ADAL" clId="{65A65746-79AF-4FC6-BFC0-2707576E38BC}" dt="2020-07-13T11:21:34.813" v="987" actId="2085"/>
          <ac:spMkLst>
            <pc:docMk/>
            <pc:sldMk cId="2470464418" sldId="1911"/>
            <ac:spMk id="159" creationId="{978E5089-D292-4D08-B0E7-5450653B6F0D}"/>
          </ac:spMkLst>
        </pc:spChg>
        <pc:spChg chg="mod topLvl">
          <ac:chgData name="Kynmowshwa Bareh [Chillibreeze]" userId="17cbf550-a4f7-4e69-b5e4-176e4ed69310" providerId="ADAL" clId="{65A65746-79AF-4FC6-BFC0-2707576E38BC}" dt="2020-07-13T11:21:34.813" v="987" actId="2085"/>
          <ac:spMkLst>
            <pc:docMk/>
            <pc:sldMk cId="2470464418" sldId="1911"/>
            <ac:spMk id="160" creationId="{32F0D604-05E2-41FA-B8F4-1177EE5593CA}"/>
          </ac:spMkLst>
        </pc:spChg>
        <pc:spChg chg="mod topLvl">
          <ac:chgData name="Kynmowshwa Bareh [Chillibreeze]" userId="17cbf550-a4f7-4e69-b5e4-176e4ed69310" providerId="ADAL" clId="{65A65746-79AF-4FC6-BFC0-2707576E38BC}" dt="2020-07-13T11:21:34.813" v="987" actId="2085"/>
          <ac:spMkLst>
            <pc:docMk/>
            <pc:sldMk cId="2470464418" sldId="1911"/>
            <ac:spMk id="161" creationId="{56DF6A86-9B48-4180-9B27-FF937DA1E2CE}"/>
          </ac:spMkLst>
        </pc:spChg>
        <pc:spChg chg="mod topLvl">
          <ac:chgData name="Kynmowshwa Bareh [Chillibreeze]" userId="17cbf550-a4f7-4e69-b5e4-176e4ed69310" providerId="ADAL" clId="{65A65746-79AF-4FC6-BFC0-2707576E38BC}" dt="2020-07-13T11:21:34.813" v="987" actId="2085"/>
          <ac:spMkLst>
            <pc:docMk/>
            <pc:sldMk cId="2470464418" sldId="1911"/>
            <ac:spMk id="162" creationId="{16CB9B3D-742D-4DFA-A362-020F2511AF26}"/>
          </ac:spMkLst>
        </pc:spChg>
        <pc:spChg chg="mod topLvl">
          <ac:chgData name="Kynmowshwa Bareh [Chillibreeze]" userId="17cbf550-a4f7-4e69-b5e4-176e4ed69310" providerId="ADAL" clId="{65A65746-79AF-4FC6-BFC0-2707576E38BC}" dt="2020-07-13T11:21:34.813" v="987" actId="2085"/>
          <ac:spMkLst>
            <pc:docMk/>
            <pc:sldMk cId="2470464418" sldId="1911"/>
            <ac:spMk id="163" creationId="{6DD1F719-F71A-418C-89D0-EB1F4E6AFF09}"/>
          </ac:spMkLst>
        </pc:spChg>
        <pc:spChg chg="mod topLvl">
          <ac:chgData name="Kynmowshwa Bareh [Chillibreeze]" userId="17cbf550-a4f7-4e69-b5e4-176e4ed69310" providerId="ADAL" clId="{65A65746-79AF-4FC6-BFC0-2707576E38BC}" dt="2020-07-13T11:21:34.813" v="987" actId="2085"/>
          <ac:spMkLst>
            <pc:docMk/>
            <pc:sldMk cId="2470464418" sldId="1911"/>
            <ac:spMk id="164" creationId="{3D151013-5AAB-4B5E-A971-276B98950C03}"/>
          </ac:spMkLst>
        </pc:spChg>
        <pc:spChg chg="mod topLvl">
          <ac:chgData name="Kynmowshwa Bareh [Chillibreeze]" userId="17cbf550-a4f7-4e69-b5e4-176e4ed69310" providerId="ADAL" clId="{65A65746-79AF-4FC6-BFC0-2707576E38BC}" dt="2020-07-13T11:21:34.813" v="987" actId="2085"/>
          <ac:spMkLst>
            <pc:docMk/>
            <pc:sldMk cId="2470464418" sldId="1911"/>
            <ac:spMk id="165" creationId="{AD0BA4D0-28F9-438A-A8B5-61A3BC2783EC}"/>
          </ac:spMkLst>
        </pc:spChg>
        <pc:spChg chg="add del mod">
          <ac:chgData name="Kynmowshwa Bareh [Chillibreeze]" userId="17cbf550-a4f7-4e69-b5e4-176e4ed69310" providerId="ADAL" clId="{65A65746-79AF-4FC6-BFC0-2707576E38BC}" dt="2020-07-11T11:30:18.248" v="99" actId="478"/>
          <ac:spMkLst>
            <pc:docMk/>
            <pc:sldMk cId="2470464418" sldId="1911"/>
            <ac:spMk id="172" creationId="{BEC97674-FF94-43F3-8B1E-41D634F63979}"/>
          </ac:spMkLst>
        </pc:spChg>
        <pc:spChg chg="mod topLvl">
          <ac:chgData name="Kynmowshwa Bareh [Chillibreeze]" userId="17cbf550-a4f7-4e69-b5e4-176e4ed69310" providerId="ADAL" clId="{65A65746-79AF-4FC6-BFC0-2707576E38BC}" dt="2020-07-13T11:20:38.567" v="860" actId="299"/>
          <ac:spMkLst>
            <pc:docMk/>
            <pc:sldMk cId="2470464418" sldId="1911"/>
            <ac:spMk id="183" creationId="{BFC868F2-F5F3-444B-BBFC-705B6EDB5702}"/>
          </ac:spMkLst>
        </pc:spChg>
        <pc:spChg chg="mod topLvl">
          <ac:chgData name="Kynmowshwa Bareh [Chillibreeze]" userId="17cbf550-a4f7-4e69-b5e4-176e4ed69310" providerId="ADAL" clId="{65A65746-79AF-4FC6-BFC0-2707576E38BC}" dt="2020-07-13T11:20:38.571" v="864" actId="299"/>
          <ac:spMkLst>
            <pc:docMk/>
            <pc:sldMk cId="2470464418" sldId="1911"/>
            <ac:spMk id="185" creationId="{0BACF86E-9701-48C1-A4AC-6148D5FAF0A0}"/>
          </ac:spMkLst>
        </pc:spChg>
        <pc:spChg chg="mod topLvl">
          <ac:chgData name="Kynmowshwa Bareh [Chillibreeze]" userId="17cbf550-a4f7-4e69-b5e4-176e4ed69310" providerId="ADAL" clId="{65A65746-79AF-4FC6-BFC0-2707576E38BC}" dt="2020-07-13T11:20:38.574" v="868" actId="299"/>
          <ac:spMkLst>
            <pc:docMk/>
            <pc:sldMk cId="2470464418" sldId="1911"/>
            <ac:spMk id="186" creationId="{DF54E1BC-7F8A-4E9A-A022-37DE6386C654}"/>
          </ac:spMkLst>
        </pc:spChg>
        <pc:spChg chg="mod topLvl">
          <ac:chgData name="Kynmowshwa Bareh [Chillibreeze]" userId="17cbf550-a4f7-4e69-b5e4-176e4ed69310" providerId="ADAL" clId="{65A65746-79AF-4FC6-BFC0-2707576E38BC}" dt="2020-07-13T11:20:38.577" v="872" actId="299"/>
          <ac:spMkLst>
            <pc:docMk/>
            <pc:sldMk cId="2470464418" sldId="1911"/>
            <ac:spMk id="187" creationId="{46FAF4EE-1DDD-42C0-8754-97F6DC512384}"/>
          </ac:spMkLst>
        </pc:spChg>
        <pc:spChg chg="mod topLvl">
          <ac:chgData name="Kynmowshwa Bareh [Chillibreeze]" userId="17cbf550-a4f7-4e69-b5e4-176e4ed69310" providerId="ADAL" clId="{65A65746-79AF-4FC6-BFC0-2707576E38BC}" dt="2020-07-13T11:20:38.579" v="876" actId="299"/>
          <ac:spMkLst>
            <pc:docMk/>
            <pc:sldMk cId="2470464418" sldId="1911"/>
            <ac:spMk id="189" creationId="{B734FDC2-789B-44E8-BE26-8368897281ED}"/>
          </ac:spMkLst>
        </pc:spChg>
        <pc:spChg chg="mod topLvl">
          <ac:chgData name="Kynmowshwa Bareh [Chillibreeze]" userId="17cbf550-a4f7-4e69-b5e4-176e4ed69310" providerId="ADAL" clId="{65A65746-79AF-4FC6-BFC0-2707576E38BC}" dt="2020-07-13T11:20:38.582" v="880" actId="299"/>
          <ac:spMkLst>
            <pc:docMk/>
            <pc:sldMk cId="2470464418" sldId="1911"/>
            <ac:spMk id="190" creationId="{2E26AC97-1EEE-4F8A-94D8-9E20DFA56CF7}"/>
          </ac:spMkLst>
        </pc:spChg>
        <pc:spChg chg="mod topLvl">
          <ac:chgData name="Kynmowshwa Bareh [Chillibreeze]" userId="17cbf550-a4f7-4e69-b5e4-176e4ed69310" providerId="ADAL" clId="{65A65746-79AF-4FC6-BFC0-2707576E38BC}" dt="2020-07-13T11:20:38.584" v="884" actId="299"/>
          <ac:spMkLst>
            <pc:docMk/>
            <pc:sldMk cId="2470464418" sldId="1911"/>
            <ac:spMk id="192" creationId="{BDCB0BF8-9C19-4822-B7BC-4AA84F132D14}"/>
          </ac:spMkLst>
        </pc:spChg>
        <pc:spChg chg="mod topLvl">
          <ac:chgData name="Kynmowshwa Bareh [Chillibreeze]" userId="17cbf550-a4f7-4e69-b5e4-176e4ed69310" providerId="ADAL" clId="{65A65746-79AF-4FC6-BFC0-2707576E38BC}" dt="2020-07-13T11:20:38.586" v="888" actId="299"/>
          <ac:spMkLst>
            <pc:docMk/>
            <pc:sldMk cId="2470464418" sldId="1911"/>
            <ac:spMk id="194" creationId="{DBD393ED-6548-4218-86F8-85FDA76F8561}"/>
          </ac:spMkLst>
        </pc:spChg>
        <pc:spChg chg="mod topLvl">
          <ac:chgData name="Kynmowshwa Bareh [Chillibreeze]" userId="17cbf550-a4f7-4e69-b5e4-176e4ed69310" providerId="ADAL" clId="{65A65746-79AF-4FC6-BFC0-2707576E38BC}" dt="2020-07-13T11:20:38.588" v="892" actId="299"/>
          <ac:spMkLst>
            <pc:docMk/>
            <pc:sldMk cId="2470464418" sldId="1911"/>
            <ac:spMk id="195" creationId="{D1074FA6-9151-462F-9586-874EE599DC4D}"/>
          </ac:spMkLst>
        </pc:spChg>
        <pc:spChg chg="mod topLvl">
          <ac:chgData name="Kynmowshwa Bareh [Chillibreeze]" userId="17cbf550-a4f7-4e69-b5e4-176e4ed69310" providerId="ADAL" clId="{65A65746-79AF-4FC6-BFC0-2707576E38BC}" dt="2020-07-13T11:20:38.590" v="896" actId="299"/>
          <ac:spMkLst>
            <pc:docMk/>
            <pc:sldMk cId="2470464418" sldId="1911"/>
            <ac:spMk id="197" creationId="{799C031C-FE84-474D-B32B-85BBF4830ABE}"/>
          </ac:spMkLst>
        </pc:spChg>
        <pc:spChg chg="mod topLvl">
          <ac:chgData name="Kynmowshwa Bareh [Chillibreeze]" userId="17cbf550-a4f7-4e69-b5e4-176e4ed69310" providerId="ADAL" clId="{65A65746-79AF-4FC6-BFC0-2707576E38BC}" dt="2020-07-13T11:20:38.593" v="900" actId="299"/>
          <ac:spMkLst>
            <pc:docMk/>
            <pc:sldMk cId="2470464418" sldId="1911"/>
            <ac:spMk id="198" creationId="{78A31224-1A78-4F80-A344-FB25D832CB3F}"/>
          </ac:spMkLst>
        </pc:spChg>
        <pc:spChg chg="mod topLvl">
          <ac:chgData name="Kynmowshwa Bareh [Chillibreeze]" userId="17cbf550-a4f7-4e69-b5e4-176e4ed69310" providerId="ADAL" clId="{65A65746-79AF-4FC6-BFC0-2707576E38BC}" dt="2020-07-13T11:20:38.595" v="904" actId="299"/>
          <ac:spMkLst>
            <pc:docMk/>
            <pc:sldMk cId="2470464418" sldId="1911"/>
            <ac:spMk id="199" creationId="{AA1254E4-3E24-4E95-A258-44195605F68E}"/>
          </ac:spMkLst>
        </pc:spChg>
        <pc:spChg chg="mod topLvl">
          <ac:chgData name="Kynmowshwa Bareh [Chillibreeze]" userId="17cbf550-a4f7-4e69-b5e4-176e4ed69310" providerId="ADAL" clId="{65A65746-79AF-4FC6-BFC0-2707576E38BC}" dt="2020-07-13T11:20:38.597" v="908" actId="299"/>
          <ac:spMkLst>
            <pc:docMk/>
            <pc:sldMk cId="2470464418" sldId="1911"/>
            <ac:spMk id="201" creationId="{0A60B923-62DE-41AE-8F49-8899521B0DD0}"/>
          </ac:spMkLst>
        </pc:spChg>
        <pc:spChg chg="mod topLvl">
          <ac:chgData name="Kynmowshwa Bareh [Chillibreeze]" userId="17cbf550-a4f7-4e69-b5e4-176e4ed69310" providerId="ADAL" clId="{65A65746-79AF-4FC6-BFC0-2707576E38BC}" dt="2020-07-13T11:20:38.599" v="912" actId="299"/>
          <ac:spMkLst>
            <pc:docMk/>
            <pc:sldMk cId="2470464418" sldId="1911"/>
            <ac:spMk id="202" creationId="{5FA0A529-9FDD-4867-A8C8-558D9ED3760B}"/>
          </ac:spMkLst>
        </pc:spChg>
        <pc:spChg chg="mod topLvl">
          <ac:chgData name="Kynmowshwa Bareh [Chillibreeze]" userId="17cbf550-a4f7-4e69-b5e4-176e4ed69310" providerId="ADAL" clId="{65A65746-79AF-4FC6-BFC0-2707576E38BC}" dt="2020-07-13T11:20:38.601" v="916" actId="299"/>
          <ac:spMkLst>
            <pc:docMk/>
            <pc:sldMk cId="2470464418" sldId="1911"/>
            <ac:spMk id="203" creationId="{731A5255-E6E5-4B2A-81F5-0F7BA3D7BF30}"/>
          </ac:spMkLst>
        </pc:spChg>
        <pc:spChg chg="mod topLvl">
          <ac:chgData name="Kynmowshwa Bareh [Chillibreeze]" userId="17cbf550-a4f7-4e69-b5e4-176e4ed69310" providerId="ADAL" clId="{65A65746-79AF-4FC6-BFC0-2707576E38BC}" dt="2020-07-13T11:20:38.603" v="920" actId="299"/>
          <ac:spMkLst>
            <pc:docMk/>
            <pc:sldMk cId="2470464418" sldId="1911"/>
            <ac:spMk id="204" creationId="{B4E6D7B1-383A-4158-8079-2DD6B5B92EBD}"/>
          </ac:spMkLst>
        </pc:spChg>
        <pc:spChg chg="mod topLvl">
          <ac:chgData name="Kynmowshwa Bareh [Chillibreeze]" userId="17cbf550-a4f7-4e69-b5e4-176e4ed69310" providerId="ADAL" clId="{65A65746-79AF-4FC6-BFC0-2707576E38BC}" dt="2020-07-13T11:20:38.605" v="924" actId="299"/>
          <ac:spMkLst>
            <pc:docMk/>
            <pc:sldMk cId="2470464418" sldId="1911"/>
            <ac:spMk id="205" creationId="{2F0D7740-B983-410A-A9DF-8225B48652CD}"/>
          </ac:spMkLst>
        </pc:spChg>
        <pc:spChg chg="mod topLvl">
          <ac:chgData name="Kynmowshwa Bareh [Chillibreeze]" userId="17cbf550-a4f7-4e69-b5e4-176e4ed69310" providerId="ADAL" clId="{65A65746-79AF-4FC6-BFC0-2707576E38BC}" dt="2020-07-13T11:20:38.607" v="928" actId="299"/>
          <ac:spMkLst>
            <pc:docMk/>
            <pc:sldMk cId="2470464418" sldId="1911"/>
            <ac:spMk id="206" creationId="{34C3A57B-3515-4B87-817A-A509B194DAB1}"/>
          </ac:spMkLst>
        </pc:spChg>
        <pc:spChg chg="mod topLvl">
          <ac:chgData name="Kynmowshwa Bareh [Chillibreeze]" userId="17cbf550-a4f7-4e69-b5e4-176e4ed69310" providerId="ADAL" clId="{65A65746-79AF-4FC6-BFC0-2707576E38BC}" dt="2020-07-13T11:20:38.609" v="932" actId="299"/>
          <ac:spMkLst>
            <pc:docMk/>
            <pc:sldMk cId="2470464418" sldId="1911"/>
            <ac:spMk id="208" creationId="{AA832523-ADC9-44BF-B174-39AC019C54F2}"/>
          </ac:spMkLst>
        </pc:spChg>
        <pc:spChg chg="mod topLvl">
          <ac:chgData name="Kynmowshwa Bareh [Chillibreeze]" userId="17cbf550-a4f7-4e69-b5e4-176e4ed69310" providerId="ADAL" clId="{65A65746-79AF-4FC6-BFC0-2707576E38BC}" dt="2020-07-13T11:20:38.611" v="936" actId="299"/>
          <ac:spMkLst>
            <pc:docMk/>
            <pc:sldMk cId="2470464418" sldId="1911"/>
            <ac:spMk id="210" creationId="{A90118DD-7B89-4E19-9640-780BF4E9B552}"/>
          </ac:spMkLst>
        </pc:spChg>
        <pc:spChg chg="mod topLvl">
          <ac:chgData name="Kynmowshwa Bareh [Chillibreeze]" userId="17cbf550-a4f7-4e69-b5e4-176e4ed69310" providerId="ADAL" clId="{65A65746-79AF-4FC6-BFC0-2707576E38BC}" dt="2020-07-13T11:20:38.613" v="940" actId="299"/>
          <ac:spMkLst>
            <pc:docMk/>
            <pc:sldMk cId="2470464418" sldId="1911"/>
            <ac:spMk id="211" creationId="{DA8D6189-6503-4808-B11F-2DBD28BDCAE3}"/>
          </ac:spMkLst>
        </pc:spChg>
        <pc:spChg chg="mod topLvl">
          <ac:chgData name="Kynmowshwa Bareh [Chillibreeze]" userId="17cbf550-a4f7-4e69-b5e4-176e4ed69310" providerId="ADAL" clId="{65A65746-79AF-4FC6-BFC0-2707576E38BC}" dt="2020-07-13T11:20:38.615" v="944" actId="299"/>
          <ac:spMkLst>
            <pc:docMk/>
            <pc:sldMk cId="2470464418" sldId="1911"/>
            <ac:spMk id="213" creationId="{F49EC3D0-6A46-4432-A516-26E085BB85A4}"/>
          </ac:spMkLst>
        </pc:spChg>
        <pc:spChg chg="mod topLvl">
          <ac:chgData name="Kynmowshwa Bareh [Chillibreeze]" userId="17cbf550-a4f7-4e69-b5e4-176e4ed69310" providerId="ADAL" clId="{65A65746-79AF-4FC6-BFC0-2707576E38BC}" dt="2020-07-13T11:20:38.617" v="948" actId="299"/>
          <ac:spMkLst>
            <pc:docMk/>
            <pc:sldMk cId="2470464418" sldId="1911"/>
            <ac:spMk id="214" creationId="{F510350D-D0D7-4E33-9D58-4E67631DCBDF}"/>
          </ac:spMkLst>
        </pc:spChg>
        <pc:spChg chg="mod topLvl">
          <ac:chgData name="Kynmowshwa Bareh [Chillibreeze]" userId="17cbf550-a4f7-4e69-b5e4-176e4ed69310" providerId="ADAL" clId="{65A65746-79AF-4FC6-BFC0-2707576E38BC}" dt="2020-07-13T11:20:38.619" v="952" actId="299"/>
          <ac:spMkLst>
            <pc:docMk/>
            <pc:sldMk cId="2470464418" sldId="1911"/>
            <ac:spMk id="216" creationId="{23B84B49-1329-486A-ABA6-AAE99DD2CF25}"/>
          </ac:spMkLst>
        </pc:spChg>
        <pc:spChg chg="mod topLvl">
          <ac:chgData name="Kynmowshwa Bareh [Chillibreeze]" userId="17cbf550-a4f7-4e69-b5e4-176e4ed69310" providerId="ADAL" clId="{65A65746-79AF-4FC6-BFC0-2707576E38BC}" dt="2020-07-13T11:20:38.621" v="956" actId="299"/>
          <ac:spMkLst>
            <pc:docMk/>
            <pc:sldMk cId="2470464418" sldId="1911"/>
            <ac:spMk id="217" creationId="{2D7C50D0-528E-4EC1-86C5-83C2D0968318}"/>
          </ac:spMkLst>
        </pc:spChg>
        <pc:spChg chg="mod topLvl">
          <ac:chgData name="Kynmowshwa Bareh [Chillibreeze]" userId="17cbf550-a4f7-4e69-b5e4-176e4ed69310" providerId="ADAL" clId="{65A65746-79AF-4FC6-BFC0-2707576E38BC}" dt="2020-07-13T11:20:38.624" v="960" actId="299"/>
          <ac:spMkLst>
            <pc:docMk/>
            <pc:sldMk cId="2470464418" sldId="1911"/>
            <ac:spMk id="219" creationId="{37CB65D4-D648-41A9-B181-AC6FC930402F}"/>
          </ac:spMkLst>
        </pc:spChg>
        <pc:spChg chg="mod topLvl">
          <ac:chgData name="Kynmowshwa Bareh [Chillibreeze]" userId="17cbf550-a4f7-4e69-b5e4-176e4ed69310" providerId="ADAL" clId="{65A65746-79AF-4FC6-BFC0-2707576E38BC}" dt="2020-07-13T11:20:38.626" v="964" actId="299"/>
          <ac:spMkLst>
            <pc:docMk/>
            <pc:sldMk cId="2470464418" sldId="1911"/>
            <ac:spMk id="220" creationId="{50C89499-D0AD-4042-BE1F-2B3EAEA10BAF}"/>
          </ac:spMkLst>
        </pc:spChg>
        <pc:spChg chg="mod topLvl">
          <ac:chgData name="Kynmowshwa Bareh [Chillibreeze]" userId="17cbf550-a4f7-4e69-b5e4-176e4ed69310" providerId="ADAL" clId="{65A65746-79AF-4FC6-BFC0-2707576E38BC}" dt="2020-07-13T11:20:38.628" v="968" actId="299"/>
          <ac:spMkLst>
            <pc:docMk/>
            <pc:sldMk cId="2470464418" sldId="1911"/>
            <ac:spMk id="222" creationId="{07447D72-C77E-4F6D-8A3C-F8DFDFCC4763}"/>
          </ac:spMkLst>
        </pc:spChg>
        <pc:spChg chg="mod topLvl">
          <ac:chgData name="Kynmowshwa Bareh [Chillibreeze]" userId="17cbf550-a4f7-4e69-b5e4-176e4ed69310" providerId="ADAL" clId="{65A65746-79AF-4FC6-BFC0-2707576E38BC}" dt="2020-07-13T11:20:38.630" v="972" actId="299"/>
          <ac:spMkLst>
            <pc:docMk/>
            <pc:sldMk cId="2470464418" sldId="1911"/>
            <ac:spMk id="223" creationId="{6B25B7F5-0AAB-4D35-A16E-925C8CF7F26D}"/>
          </ac:spMkLst>
        </pc:spChg>
        <pc:spChg chg="mod topLvl">
          <ac:chgData name="Kynmowshwa Bareh [Chillibreeze]" userId="17cbf550-a4f7-4e69-b5e4-176e4ed69310" providerId="ADAL" clId="{65A65746-79AF-4FC6-BFC0-2707576E38BC}" dt="2020-07-13T11:20:38.632" v="976" actId="299"/>
          <ac:spMkLst>
            <pc:docMk/>
            <pc:sldMk cId="2470464418" sldId="1911"/>
            <ac:spMk id="225" creationId="{B64BA70E-59A0-4F1E-95DF-2DF519624160}"/>
          </ac:spMkLst>
        </pc:spChg>
        <pc:spChg chg="mod topLvl">
          <ac:chgData name="Kynmowshwa Bareh [Chillibreeze]" userId="17cbf550-a4f7-4e69-b5e4-176e4ed69310" providerId="ADAL" clId="{65A65746-79AF-4FC6-BFC0-2707576E38BC}" dt="2020-07-13T11:20:38.634" v="980" actId="299"/>
          <ac:spMkLst>
            <pc:docMk/>
            <pc:sldMk cId="2470464418" sldId="1911"/>
            <ac:spMk id="226" creationId="{46B593F0-DE09-4204-ADAA-603FE04C048D}"/>
          </ac:spMkLst>
        </pc:spChg>
        <pc:spChg chg="mod topLvl">
          <ac:chgData name="Kynmowshwa Bareh [Chillibreeze]" userId="17cbf550-a4f7-4e69-b5e4-176e4ed69310" providerId="ADAL" clId="{65A65746-79AF-4FC6-BFC0-2707576E38BC}" dt="2020-07-13T11:20:38.636" v="984" actId="299"/>
          <ac:spMkLst>
            <pc:docMk/>
            <pc:sldMk cId="2470464418" sldId="1911"/>
            <ac:spMk id="228" creationId="{10F9DE03-AE7E-4928-84B2-CE0A28124461}"/>
          </ac:spMkLst>
        </pc:spChg>
        <pc:spChg chg="mod topLvl">
          <ac:chgData name="Kynmowshwa Bareh [Chillibreeze]" userId="17cbf550-a4f7-4e69-b5e4-176e4ed69310" providerId="ADAL" clId="{65A65746-79AF-4FC6-BFC0-2707576E38BC}" dt="2020-07-13T11:20:04.113" v="853" actId="165"/>
          <ac:spMkLst>
            <pc:docMk/>
            <pc:sldMk cId="2470464418" sldId="1911"/>
            <ac:spMk id="308" creationId="{D92EEE35-C179-468E-946C-0946737D3355}"/>
          </ac:spMkLst>
        </pc:spChg>
        <pc:spChg chg="add del mod">
          <ac:chgData name="Kynmowshwa Bareh [Chillibreeze]" userId="17cbf550-a4f7-4e69-b5e4-176e4ed69310" providerId="ADAL" clId="{65A65746-79AF-4FC6-BFC0-2707576E38BC}" dt="2020-07-13T11:26:58.426" v="991"/>
          <ac:spMkLst>
            <pc:docMk/>
            <pc:sldMk cId="2470464418" sldId="1911"/>
            <ac:spMk id="310" creationId="{9AACF421-F54F-478F-9FCE-E1965ABE815F}"/>
          </ac:spMkLst>
        </pc:spChg>
        <pc:grpChg chg="del mod">
          <ac:chgData name="Kynmowshwa Bareh [Chillibreeze]" userId="17cbf550-a4f7-4e69-b5e4-176e4ed69310" providerId="ADAL" clId="{65A65746-79AF-4FC6-BFC0-2707576E38BC}" dt="2020-07-13T11:16:59.738" v="835" actId="21"/>
          <ac:grpSpMkLst>
            <pc:docMk/>
            <pc:sldMk cId="2470464418" sldId="1911"/>
            <ac:grpSpMk id="5" creationId="{64AF72E9-5AD2-42A3-9274-A9A2459CCE0A}"/>
          </ac:grpSpMkLst>
        </pc:grpChg>
        <pc:grpChg chg="add del mod">
          <ac:chgData name="Kynmowshwa Bareh [Chillibreeze]" userId="17cbf550-a4f7-4e69-b5e4-176e4ed69310" providerId="ADAL" clId="{65A65746-79AF-4FC6-BFC0-2707576E38BC}" dt="2020-07-13T11:17:28.166" v="846" actId="21"/>
          <ac:grpSpMkLst>
            <pc:docMk/>
            <pc:sldMk cId="2470464418" sldId="1911"/>
            <ac:grpSpMk id="9" creationId="{4E367D15-5CB5-493A-9F0F-68A0056C7069}"/>
          </ac:grpSpMkLst>
        </pc:grpChg>
        <pc:grpChg chg="add del mod">
          <ac:chgData name="Kynmowshwa Bareh [Chillibreeze]" userId="17cbf550-a4f7-4e69-b5e4-176e4ed69310" providerId="ADAL" clId="{65A65746-79AF-4FC6-BFC0-2707576E38BC}" dt="2020-07-13T11:20:48.020" v="985" actId="165"/>
          <ac:grpSpMkLst>
            <pc:docMk/>
            <pc:sldMk cId="2470464418" sldId="1911"/>
            <ac:grpSpMk id="135" creationId="{C83986F1-CE12-4CAB-BF86-AF61E51351E4}"/>
          </ac:grpSpMkLst>
        </pc:grpChg>
        <pc:grpChg chg="del mod topLvl">
          <ac:chgData name="Kynmowshwa Bareh [Chillibreeze]" userId="17cbf550-a4f7-4e69-b5e4-176e4ed69310" providerId="ADAL" clId="{65A65746-79AF-4FC6-BFC0-2707576E38BC}" dt="2020-07-13T11:21:28.948" v="986" actId="165"/>
          <ac:grpSpMkLst>
            <pc:docMk/>
            <pc:sldMk cId="2470464418" sldId="1911"/>
            <ac:grpSpMk id="136" creationId="{CE146094-E7AB-4BA1-93AE-955AB1641DE8}"/>
          </ac:grpSpMkLst>
        </pc:grpChg>
        <pc:grpChg chg="add del mod">
          <ac:chgData name="Kynmowshwa Bareh [Chillibreeze]" userId="17cbf550-a4f7-4e69-b5e4-176e4ed69310" providerId="ADAL" clId="{65A65746-79AF-4FC6-BFC0-2707576E38BC}" dt="2020-07-13T11:20:04.113" v="853" actId="165"/>
          <ac:grpSpMkLst>
            <pc:docMk/>
            <pc:sldMk cId="2470464418" sldId="1911"/>
            <ac:grpSpMk id="180" creationId="{6E711350-56E6-45D1-BEA5-791E2E605E78}"/>
          </ac:grpSpMkLst>
        </pc:grpChg>
        <pc:picChg chg="mod topLvl">
          <ac:chgData name="Kynmowshwa Bareh [Chillibreeze]" userId="17cbf550-a4f7-4e69-b5e4-176e4ed69310" providerId="ADAL" clId="{65A65746-79AF-4FC6-BFC0-2707576E38BC}" dt="2020-07-13T11:21:34.813" v="987" actId="2085"/>
          <ac:picMkLst>
            <pc:docMk/>
            <pc:sldMk cId="2470464418" sldId="1911"/>
            <ac:picMk id="166" creationId="{3010DCA3-9EF3-4E4A-A894-AF681AB35A7B}"/>
          </ac:picMkLst>
        </pc:picChg>
        <pc:picChg chg="mod topLvl">
          <ac:chgData name="Kynmowshwa Bareh [Chillibreeze]" userId="17cbf550-a4f7-4e69-b5e4-176e4ed69310" providerId="ADAL" clId="{65A65746-79AF-4FC6-BFC0-2707576E38BC}" dt="2020-07-13T11:21:34.813" v="987" actId="2085"/>
          <ac:picMkLst>
            <pc:docMk/>
            <pc:sldMk cId="2470464418" sldId="1911"/>
            <ac:picMk id="167" creationId="{7A6E75D7-0AA7-47AB-BB24-6AD064187010}"/>
          </ac:picMkLst>
        </pc:picChg>
        <pc:picChg chg="mod topLvl">
          <ac:chgData name="Kynmowshwa Bareh [Chillibreeze]" userId="17cbf550-a4f7-4e69-b5e4-176e4ed69310" providerId="ADAL" clId="{65A65746-79AF-4FC6-BFC0-2707576E38BC}" dt="2020-07-13T11:21:34.813" v="987" actId="2085"/>
          <ac:picMkLst>
            <pc:docMk/>
            <pc:sldMk cId="2470464418" sldId="1911"/>
            <ac:picMk id="168" creationId="{E295E369-1EE7-4FCE-BDAF-7CBA816D7E7D}"/>
          </ac:picMkLst>
        </pc:picChg>
        <pc:picChg chg="mod topLvl">
          <ac:chgData name="Kynmowshwa Bareh [Chillibreeze]" userId="17cbf550-a4f7-4e69-b5e4-176e4ed69310" providerId="ADAL" clId="{65A65746-79AF-4FC6-BFC0-2707576E38BC}" dt="2020-07-13T11:21:34.813" v="987" actId="2085"/>
          <ac:picMkLst>
            <pc:docMk/>
            <pc:sldMk cId="2470464418" sldId="1911"/>
            <ac:picMk id="169" creationId="{577806AC-9181-4D9B-B83F-134BAA5F2133}"/>
          </ac:picMkLst>
        </pc:picChg>
        <pc:picChg chg="mod topLvl">
          <ac:chgData name="Kynmowshwa Bareh [Chillibreeze]" userId="17cbf550-a4f7-4e69-b5e4-176e4ed69310" providerId="ADAL" clId="{65A65746-79AF-4FC6-BFC0-2707576E38BC}" dt="2020-07-13T11:21:34.813" v="987" actId="2085"/>
          <ac:picMkLst>
            <pc:docMk/>
            <pc:sldMk cId="2470464418" sldId="1911"/>
            <ac:picMk id="170" creationId="{AD4A9323-CC96-4074-BE0E-837D932D3D23}"/>
          </ac:picMkLst>
        </pc:picChg>
        <pc:picChg chg="mod topLvl">
          <ac:chgData name="Kynmowshwa Bareh [Chillibreeze]" userId="17cbf550-a4f7-4e69-b5e4-176e4ed69310" providerId="ADAL" clId="{65A65746-79AF-4FC6-BFC0-2707576E38BC}" dt="2020-07-13T11:21:34.813" v="987" actId="2085"/>
          <ac:picMkLst>
            <pc:docMk/>
            <pc:sldMk cId="2470464418" sldId="1911"/>
            <ac:picMk id="171" creationId="{223A26A6-3C28-4B3D-9549-CE09E5141587}"/>
          </ac:picMkLst>
        </pc:picChg>
        <pc:picChg chg="mod topLvl">
          <ac:chgData name="Kynmowshwa Bareh [Chillibreeze]" userId="17cbf550-a4f7-4e69-b5e4-176e4ed69310" providerId="ADAL" clId="{65A65746-79AF-4FC6-BFC0-2707576E38BC}" dt="2020-07-13T11:21:34.813" v="987" actId="2085"/>
          <ac:picMkLst>
            <pc:docMk/>
            <pc:sldMk cId="2470464418" sldId="1911"/>
            <ac:picMk id="172" creationId="{9A24543D-52B5-44AE-8421-52E4B11A3B8A}"/>
          </ac:picMkLst>
        </pc:picChg>
        <pc:picChg chg="mod topLvl">
          <ac:chgData name="Kynmowshwa Bareh [Chillibreeze]" userId="17cbf550-a4f7-4e69-b5e4-176e4ed69310" providerId="ADAL" clId="{65A65746-79AF-4FC6-BFC0-2707576E38BC}" dt="2020-07-13T11:21:34.813" v="987" actId="2085"/>
          <ac:picMkLst>
            <pc:docMk/>
            <pc:sldMk cId="2470464418" sldId="1911"/>
            <ac:picMk id="173" creationId="{2C84C7DE-536F-41DE-9C1D-077EE2272D27}"/>
          </ac:picMkLst>
        </pc:picChg>
        <pc:picChg chg="mod topLvl">
          <ac:chgData name="Kynmowshwa Bareh [Chillibreeze]" userId="17cbf550-a4f7-4e69-b5e4-176e4ed69310" providerId="ADAL" clId="{65A65746-79AF-4FC6-BFC0-2707576E38BC}" dt="2020-07-13T11:20:04.113" v="853" actId="165"/>
          <ac:picMkLst>
            <pc:docMk/>
            <pc:sldMk cId="2470464418" sldId="1911"/>
            <ac:picMk id="293" creationId="{7428828C-C0AE-4E76-8737-D7712080E65D}"/>
          </ac:picMkLst>
        </pc:picChg>
        <pc:picChg chg="mod topLvl">
          <ac:chgData name="Kynmowshwa Bareh [Chillibreeze]" userId="17cbf550-a4f7-4e69-b5e4-176e4ed69310" providerId="ADAL" clId="{65A65746-79AF-4FC6-BFC0-2707576E38BC}" dt="2020-07-13T11:20:04.113" v="853" actId="165"/>
          <ac:picMkLst>
            <pc:docMk/>
            <pc:sldMk cId="2470464418" sldId="1911"/>
            <ac:picMk id="294" creationId="{CDC9054B-8761-4657-8CCA-B9A69D598DFC}"/>
          </ac:picMkLst>
        </pc:picChg>
        <pc:picChg chg="mod topLvl">
          <ac:chgData name="Kynmowshwa Bareh [Chillibreeze]" userId="17cbf550-a4f7-4e69-b5e4-176e4ed69310" providerId="ADAL" clId="{65A65746-79AF-4FC6-BFC0-2707576E38BC}" dt="2020-07-13T11:20:04.113" v="853" actId="165"/>
          <ac:picMkLst>
            <pc:docMk/>
            <pc:sldMk cId="2470464418" sldId="1911"/>
            <ac:picMk id="296" creationId="{A141A972-A199-4E44-A8E3-F64807B20880}"/>
          </ac:picMkLst>
        </pc:picChg>
        <pc:picChg chg="mod topLvl">
          <ac:chgData name="Kynmowshwa Bareh [Chillibreeze]" userId="17cbf550-a4f7-4e69-b5e4-176e4ed69310" providerId="ADAL" clId="{65A65746-79AF-4FC6-BFC0-2707576E38BC}" dt="2020-07-13T11:20:04.113" v="853" actId="165"/>
          <ac:picMkLst>
            <pc:docMk/>
            <pc:sldMk cId="2470464418" sldId="1911"/>
            <ac:picMk id="297" creationId="{72AB343A-CFBC-4183-9409-718FD92400BD}"/>
          </ac:picMkLst>
        </pc:picChg>
        <pc:picChg chg="mod topLvl">
          <ac:chgData name="Kynmowshwa Bareh [Chillibreeze]" userId="17cbf550-a4f7-4e69-b5e4-176e4ed69310" providerId="ADAL" clId="{65A65746-79AF-4FC6-BFC0-2707576E38BC}" dt="2020-07-13T11:20:04.113" v="853" actId="165"/>
          <ac:picMkLst>
            <pc:docMk/>
            <pc:sldMk cId="2470464418" sldId="1911"/>
            <ac:picMk id="298" creationId="{15B61B2A-09F7-4939-A2DC-B1C6101F0556}"/>
          </ac:picMkLst>
        </pc:picChg>
        <pc:picChg chg="mod topLvl">
          <ac:chgData name="Kynmowshwa Bareh [Chillibreeze]" userId="17cbf550-a4f7-4e69-b5e4-176e4ed69310" providerId="ADAL" clId="{65A65746-79AF-4FC6-BFC0-2707576E38BC}" dt="2020-07-13T11:20:04.113" v="853" actId="165"/>
          <ac:picMkLst>
            <pc:docMk/>
            <pc:sldMk cId="2470464418" sldId="1911"/>
            <ac:picMk id="299" creationId="{70FC95FF-2A84-46D6-8488-3E574B58C29E}"/>
          </ac:picMkLst>
        </pc:picChg>
        <pc:picChg chg="mod topLvl">
          <ac:chgData name="Kynmowshwa Bareh [Chillibreeze]" userId="17cbf550-a4f7-4e69-b5e4-176e4ed69310" providerId="ADAL" clId="{65A65746-79AF-4FC6-BFC0-2707576E38BC}" dt="2020-07-13T11:20:04.113" v="853" actId="165"/>
          <ac:picMkLst>
            <pc:docMk/>
            <pc:sldMk cId="2470464418" sldId="1911"/>
            <ac:picMk id="301" creationId="{81E69566-2B4C-4B09-818F-DE28FED2B642}"/>
          </ac:picMkLst>
        </pc:picChg>
        <pc:picChg chg="mod topLvl">
          <ac:chgData name="Kynmowshwa Bareh [Chillibreeze]" userId="17cbf550-a4f7-4e69-b5e4-176e4ed69310" providerId="ADAL" clId="{65A65746-79AF-4FC6-BFC0-2707576E38BC}" dt="2020-07-13T11:20:04.113" v="853" actId="165"/>
          <ac:picMkLst>
            <pc:docMk/>
            <pc:sldMk cId="2470464418" sldId="1911"/>
            <ac:picMk id="302" creationId="{87F652CC-24EC-4D8F-854A-3BBC9B185E5B}"/>
          </ac:picMkLst>
        </pc:picChg>
        <pc:picChg chg="mod topLvl">
          <ac:chgData name="Kynmowshwa Bareh [Chillibreeze]" userId="17cbf550-a4f7-4e69-b5e4-176e4ed69310" providerId="ADAL" clId="{65A65746-79AF-4FC6-BFC0-2707576E38BC}" dt="2020-07-13T11:20:04.113" v="853" actId="165"/>
          <ac:picMkLst>
            <pc:docMk/>
            <pc:sldMk cId="2470464418" sldId="1911"/>
            <ac:picMk id="304" creationId="{7C2C1E0C-76D4-4D6E-8FD2-74D9C79871C1}"/>
          </ac:picMkLst>
        </pc:picChg>
        <pc:picChg chg="mod topLvl">
          <ac:chgData name="Kynmowshwa Bareh [Chillibreeze]" userId="17cbf550-a4f7-4e69-b5e4-176e4ed69310" providerId="ADAL" clId="{65A65746-79AF-4FC6-BFC0-2707576E38BC}" dt="2020-07-13T11:20:04.113" v="853" actId="165"/>
          <ac:picMkLst>
            <pc:docMk/>
            <pc:sldMk cId="2470464418" sldId="1911"/>
            <ac:picMk id="305" creationId="{777C61E3-47DC-4F51-941E-EF8F7A3F9B9B}"/>
          </ac:picMkLst>
        </pc:picChg>
        <pc:picChg chg="mod topLvl">
          <ac:chgData name="Kynmowshwa Bareh [Chillibreeze]" userId="17cbf550-a4f7-4e69-b5e4-176e4ed69310" providerId="ADAL" clId="{65A65746-79AF-4FC6-BFC0-2707576E38BC}" dt="2020-07-13T11:20:04.113" v="853" actId="165"/>
          <ac:picMkLst>
            <pc:docMk/>
            <pc:sldMk cId="2470464418" sldId="1911"/>
            <ac:picMk id="307" creationId="{487DF0A0-1975-44CB-A604-918C00E9A70D}"/>
          </ac:picMkLst>
        </pc:picChg>
        <pc:picChg chg="mod">
          <ac:chgData name="Kynmowshwa Bareh [Chillibreeze]" userId="17cbf550-a4f7-4e69-b5e4-176e4ed69310" providerId="ADAL" clId="{65A65746-79AF-4FC6-BFC0-2707576E38BC}" dt="2020-07-13T11:17:26.532" v="845" actId="164"/>
          <ac:picMkLst>
            <pc:docMk/>
            <pc:sldMk cId="2470464418" sldId="1911"/>
            <ac:picMk id="345" creationId="{23D2D7D2-CF0E-4FC6-B2D2-C9FE320DB7B7}"/>
          </ac:picMkLst>
        </pc:picChg>
        <pc:picChg chg="mod">
          <ac:chgData name="Kynmowshwa Bareh [Chillibreeze]" userId="17cbf550-a4f7-4e69-b5e4-176e4ed69310" providerId="ADAL" clId="{65A65746-79AF-4FC6-BFC0-2707576E38BC}" dt="2020-07-13T11:17:26.532" v="845" actId="164"/>
          <ac:picMkLst>
            <pc:docMk/>
            <pc:sldMk cId="2470464418" sldId="1911"/>
            <ac:picMk id="348" creationId="{4EDEF07C-32F9-4E91-816E-DA08055FFD40}"/>
          </ac:picMkLst>
        </pc:picChg>
        <pc:picChg chg="mod">
          <ac:chgData name="Kynmowshwa Bareh [Chillibreeze]" userId="17cbf550-a4f7-4e69-b5e4-176e4ed69310" providerId="ADAL" clId="{65A65746-79AF-4FC6-BFC0-2707576E38BC}" dt="2020-07-13T11:17:26.532" v="845" actId="164"/>
          <ac:picMkLst>
            <pc:docMk/>
            <pc:sldMk cId="2470464418" sldId="1911"/>
            <ac:picMk id="349" creationId="{26E916F8-3630-4B12-9285-6A960C2AC25A}"/>
          </ac:picMkLst>
        </pc:picChg>
        <pc:picChg chg="mod">
          <ac:chgData name="Kynmowshwa Bareh [Chillibreeze]" userId="17cbf550-a4f7-4e69-b5e4-176e4ed69310" providerId="ADAL" clId="{65A65746-79AF-4FC6-BFC0-2707576E38BC}" dt="2020-07-13T11:17:26.532" v="845" actId="164"/>
          <ac:picMkLst>
            <pc:docMk/>
            <pc:sldMk cId="2470464418" sldId="1911"/>
            <ac:picMk id="350" creationId="{A9347032-11C0-462C-804F-58406581AAD4}"/>
          </ac:picMkLst>
        </pc:picChg>
        <pc:picChg chg="mod">
          <ac:chgData name="Kynmowshwa Bareh [Chillibreeze]" userId="17cbf550-a4f7-4e69-b5e4-176e4ed69310" providerId="ADAL" clId="{65A65746-79AF-4FC6-BFC0-2707576E38BC}" dt="2020-07-13T11:17:26.532" v="845" actId="164"/>
          <ac:picMkLst>
            <pc:docMk/>
            <pc:sldMk cId="2470464418" sldId="1911"/>
            <ac:picMk id="351" creationId="{75315D34-A96F-4362-82BE-40B100E08F07}"/>
          </ac:picMkLst>
        </pc:picChg>
        <pc:picChg chg="mod">
          <ac:chgData name="Kynmowshwa Bareh [Chillibreeze]" userId="17cbf550-a4f7-4e69-b5e4-176e4ed69310" providerId="ADAL" clId="{65A65746-79AF-4FC6-BFC0-2707576E38BC}" dt="2020-07-13T11:17:26.532" v="845" actId="164"/>
          <ac:picMkLst>
            <pc:docMk/>
            <pc:sldMk cId="2470464418" sldId="1911"/>
            <ac:picMk id="352" creationId="{EAC97FBA-E572-4A03-B6DA-111769BD1765}"/>
          </ac:picMkLst>
        </pc:picChg>
        <pc:picChg chg="mod">
          <ac:chgData name="Kynmowshwa Bareh [Chillibreeze]" userId="17cbf550-a4f7-4e69-b5e4-176e4ed69310" providerId="ADAL" clId="{65A65746-79AF-4FC6-BFC0-2707576E38BC}" dt="2020-07-13T11:17:26.532" v="845" actId="164"/>
          <ac:picMkLst>
            <pc:docMk/>
            <pc:sldMk cId="2470464418" sldId="1911"/>
            <ac:picMk id="353" creationId="{64F84D91-22F6-4DF2-8F6D-135351E9875A}"/>
          </ac:picMkLst>
        </pc:picChg>
        <pc:picChg chg="mod">
          <ac:chgData name="Kynmowshwa Bareh [Chillibreeze]" userId="17cbf550-a4f7-4e69-b5e4-176e4ed69310" providerId="ADAL" clId="{65A65746-79AF-4FC6-BFC0-2707576E38BC}" dt="2020-07-13T11:17:26.532" v="845" actId="164"/>
          <ac:picMkLst>
            <pc:docMk/>
            <pc:sldMk cId="2470464418" sldId="1911"/>
            <ac:picMk id="354" creationId="{6E18E0CE-6461-4127-BD0D-EA2E673AB06C}"/>
          </ac:picMkLst>
        </pc:picChg>
        <pc:picChg chg="mod">
          <ac:chgData name="Kynmowshwa Bareh [Chillibreeze]" userId="17cbf550-a4f7-4e69-b5e4-176e4ed69310" providerId="ADAL" clId="{65A65746-79AF-4FC6-BFC0-2707576E38BC}" dt="2020-07-13T11:17:26.532" v="845" actId="164"/>
          <ac:picMkLst>
            <pc:docMk/>
            <pc:sldMk cId="2470464418" sldId="1911"/>
            <ac:picMk id="355" creationId="{C9DE5BBC-2A24-4E92-B2D7-FE2F5151CA5F}"/>
          </ac:picMkLst>
        </pc:picChg>
        <pc:picChg chg="mod">
          <ac:chgData name="Kynmowshwa Bareh [Chillibreeze]" userId="17cbf550-a4f7-4e69-b5e4-176e4ed69310" providerId="ADAL" clId="{65A65746-79AF-4FC6-BFC0-2707576E38BC}" dt="2020-07-13T11:17:26.532" v="845" actId="164"/>
          <ac:picMkLst>
            <pc:docMk/>
            <pc:sldMk cId="2470464418" sldId="1911"/>
            <ac:picMk id="356" creationId="{6E75EAE5-B5E9-44BB-9F17-D46910AE133F}"/>
          </ac:picMkLst>
        </pc:picChg>
        <pc:picChg chg="mod">
          <ac:chgData name="Kynmowshwa Bareh [Chillibreeze]" userId="17cbf550-a4f7-4e69-b5e4-176e4ed69310" providerId="ADAL" clId="{65A65746-79AF-4FC6-BFC0-2707576E38BC}" dt="2020-07-13T11:17:26.532" v="845" actId="164"/>
          <ac:picMkLst>
            <pc:docMk/>
            <pc:sldMk cId="2470464418" sldId="1911"/>
            <ac:picMk id="357" creationId="{F326B522-9C32-4C16-A0A5-C94E48FFD155}"/>
          </ac:picMkLst>
        </pc:picChg>
        <pc:cxnChg chg="mod">
          <ac:chgData name="Kynmowshwa Bareh [Chillibreeze]" userId="17cbf550-a4f7-4e69-b5e4-176e4ed69310" providerId="ADAL" clId="{65A65746-79AF-4FC6-BFC0-2707576E38BC}" dt="2020-07-13T11:16:59.738" v="835" actId="21"/>
          <ac:cxnSpMkLst>
            <pc:docMk/>
            <pc:sldMk cId="2470464418" sldId="1911"/>
            <ac:cxnSpMk id="31" creationId="{4CF7C5EE-9F74-449D-A7DA-F518608C6C0A}"/>
          </ac:cxnSpMkLst>
        </pc:cxnChg>
        <pc:cxnChg chg="mod">
          <ac:chgData name="Kynmowshwa Bareh [Chillibreeze]" userId="17cbf550-a4f7-4e69-b5e4-176e4ed69310" providerId="ADAL" clId="{65A65746-79AF-4FC6-BFC0-2707576E38BC}" dt="2020-07-13T11:17:28.166" v="846" actId="21"/>
          <ac:cxnSpMkLst>
            <pc:docMk/>
            <pc:sldMk cId="2470464418" sldId="1911"/>
            <ac:cxnSpMk id="125" creationId="{BDDAEF42-67B9-4AE5-BCF1-B03F2D58E098}"/>
          </ac:cxnSpMkLst>
        </pc:cxnChg>
        <pc:cxnChg chg="mod">
          <ac:chgData name="Kynmowshwa Bareh [Chillibreeze]" userId="17cbf550-a4f7-4e69-b5e4-176e4ed69310" providerId="ADAL" clId="{65A65746-79AF-4FC6-BFC0-2707576E38BC}" dt="2020-07-13T11:17:28.166" v="846" actId="21"/>
          <ac:cxnSpMkLst>
            <pc:docMk/>
            <pc:sldMk cId="2470464418" sldId="1911"/>
            <ac:cxnSpMk id="128" creationId="{EBD71623-41DE-4801-8B27-DAC47D521E51}"/>
          </ac:cxnSpMkLst>
        </pc:cxnChg>
        <pc:cxnChg chg="mod">
          <ac:chgData name="Kynmowshwa Bareh [Chillibreeze]" userId="17cbf550-a4f7-4e69-b5e4-176e4ed69310" providerId="ADAL" clId="{65A65746-79AF-4FC6-BFC0-2707576E38BC}" dt="2020-07-13T11:17:28.166" v="846" actId="21"/>
          <ac:cxnSpMkLst>
            <pc:docMk/>
            <pc:sldMk cId="2470464418" sldId="1911"/>
            <ac:cxnSpMk id="131" creationId="{177D2000-B77C-49B1-81F9-057869686F73}"/>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49" creationId="{084DCADD-D990-4396-982D-B04926BA786B}"/>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0" creationId="{87EFC059-9915-483C-9614-CCCC3203B0CA}"/>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1" creationId="{0DDC8332-F2BC-49A7-9479-82A66F60F91F}"/>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2" creationId="{6A2E36DB-83CB-48D5-8266-6F9B5512971A}"/>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3" creationId="{DBB6840D-C341-4A9C-AF79-4C2FAEB931F2}"/>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4" creationId="{B0D68C67-3B5D-4F06-8053-35FED302CA24}"/>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5" creationId="{9061C75B-0ACB-489E-97F5-41512FB3F85D}"/>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6" creationId="{A3F99F76-81E5-4DDE-9889-481E7BA56D35}"/>
          </ac:cxnSpMkLst>
        </pc:cxnChg>
        <pc:cxnChg chg="mod topLvl">
          <ac:chgData name="Kynmowshwa Bareh [Chillibreeze]" userId="17cbf550-a4f7-4e69-b5e4-176e4ed69310" providerId="ADAL" clId="{65A65746-79AF-4FC6-BFC0-2707576E38BC}" dt="2020-07-13T11:21:34.813" v="987" actId="2085"/>
          <ac:cxnSpMkLst>
            <pc:docMk/>
            <pc:sldMk cId="2470464418" sldId="1911"/>
            <ac:cxnSpMk id="157" creationId="{5DAEF5AC-10A5-46CD-BB40-79D161AC2D6B}"/>
          </ac:cxnSpMkLst>
        </pc:cxnChg>
        <pc:cxnChg chg="mod">
          <ac:chgData name="Kynmowshwa Bareh [Chillibreeze]" userId="17cbf550-a4f7-4e69-b5e4-176e4ed69310" providerId="ADAL" clId="{65A65746-79AF-4FC6-BFC0-2707576E38BC}" dt="2020-07-13T11:17:28.166" v="846" actId="21"/>
          <ac:cxnSpMkLst>
            <pc:docMk/>
            <pc:sldMk cId="2470464418" sldId="1911"/>
            <ac:cxnSpMk id="174" creationId="{ADCC4931-852F-4901-9DBB-CCB19CAE4E59}"/>
          </ac:cxnSpMkLst>
        </pc:cxnChg>
        <pc:cxnChg chg="mod">
          <ac:chgData name="Kynmowshwa Bareh [Chillibreeze]" userId="17cbf550-a4f7-4e69-b5e4-176e4ed69310" providerId="ADAL" clId="{65A65746-79AF-4FC6-BFC0-2707576E38BC}" dt="2020-07-13T11:17:26.532" v="845" actId="164"/>
          <ac:cxnSpMkLst>
            <pc:docMk/>
            <pc:sldMk cId="2470464418" sldId="1911"/>
            <ac:cxnSpMk id="177" creationId="{1751929C-F9AF-455E-B24A-EEF5EB3A3C59}"/>
          </ac:cxnSpMkLst>
        </pc:cxnChg>
        <pc:cxnChg chg="mod">
          <ac:chgData name="Kynmowshwa Bareh [Chillibreeze]" userId="17cbf550-a4f7-4e69-b5e4-176e4ed69310" providerId="ADAL" clId="{65A65746-79AF-4FC6-BFC0-2707576E38BC}" dt="2020-07-13T11:17:28.166" v="846" actId="21"/>
          <ac:cxnSpMkLst>
            <pc:docMk/>
            <pc:sldMk cId="2470464418" sldId="1911"/>
            <ac:cxnSpMk id="178" creationId="{496808E9-7544-4B6A-8D44-D61E06B8D068}"/>
          </ac:cxnSpMkLst>
        </pc:cxnChg>
        <pc:cxnChg chg="mod">
          <ac:chgData name="Kynmowshwa Bareh [Chillibreeze]" userId="17cbf550-a4f7-4e69-b5e4-176e4ed69310" providerId="ADAL" clId="{65A65746-79AF-4FC6-BFC0-2707576E38BC}" dt="2020-07-13T11:17:28.166" v="846" actId="21"/>
          <ac:cxnSpMkLst>
            <pc:docMk/>
            <pc:sldMk cId="2470464418" sldId="1911"/>
            <ac:cxnSpMk id="181" creationId="{5935D53E-72E6-47AE-876B-8BDAD5BBB210}"/>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182" creationId="{1D20EF71-FDC5-4D55-8B15-6A2A561FBDB0}"/>
          </ac:cxnSpMkLst>
        </pc:cxnChg>
        <pc:cxnChg chg="mod">
          <ac:chgData name="Kynmowshwa Bareh [Chillibreeze]" userId="17cbf550-a4f7-4e69-b5e4-176e4ed69310" providerId="ADAL" clId="{65A65746-79AF-4FC6-BFC0-2707576E38BC}" dt="2020-07-13T11:17:28.166" v="846" actId="21"/>
          <ac:cxnSpMkLst>
            <pc:docMk/>
            <pc:sldMk cId="2470464418" sldId="1911"/>
            <ac:cxnSpMk id="184" creationId="{47E06102-48F0-41C0-9FBE-7B3A05FE0431}"/>
          </ac:cxnSpMkLst>
        </pc:cxnChg>
        <pc:cxnChg chg="mod">
          <ac:chgData name="Kynmowshwa Bareh [Chillibreeze]" userId="17cbf550-a4f7-4e69-b5e4-176e4ed69310" providerId="ADAL" clId="{65A65746-79AF-4FC6-BFC0-2707576E38BC}" dt="2020-07-13T11:17:28.166" v="846" actId="21"/>
          <ac:cxnSpMkLst>
            <pc:docMk/>
            <pc:sldMk cId="2470464418" sldId="1911"/>
            <ac:cxnSpMk id="188" creationId="{725CE909-1133-471B-BB5D-3F062D981105}"/>
          </ac:cxnSpMkLst>
        </pc:cxnChg>
        <pc:cxnChg chg="mod">
          <ac:chgData name="Kynmowshwa Bareh [Chillibreeze]" userId="17cbf550-a4f7-4e69-b5e4-176e4ed69310" providerId="ADAL" clId="{65A65746-79AF-4FC6-BFC0-2707576E38BC}" dt="2020-07-13T11:17:28.166" v="846" actId="21"/>
          <ac:cxnSpMkLst>
            <pc:docMk/>
            <pc:sldMk cId="2470464418" sldId="1911"/>
            <ac:cxnSpMk id="191" creationId="{31B6C026-3F3B-4F16-9287-71E73611C513}"/>
          </ac:cxnSpMkLst>
        </pc:cxnChg>
        <pc:cxnChg chg="mod">
          <ac:chgData name="Kynmowshwa Bareh [Chillibreeze]" userId="17cbf550-a4f7-4e69-b5e4-176e4ed69310" providerId="ADAL" clId="{65A65746-79AF-4FC6-BFC0-2707576E38BC}" dt="2020-07-13T11:17:28.166" v="846" actId="21"/>
          <ac:cxnSpMkLst>
            <pc:docMk/>
            <pc:sldMk cId="2470464418" sldId="1911"/>
            <ac:cxnSpMk id="193" creationId="{6F3EC239-AFDC-4520-9A46-8B4A3DCCB665}"/>
          </ac:cxnSpMkLst>
        </pc:cxnChg>
        <pc:cxnChg chg="mod">
          <ac:chgData name="Kynmowshwa Bareh [Chillibreeze]" userId="17cbf550-a4f7-4e69-b5e4-176e4ed69310" providerId="ADAL" clId="{65A65746-79AF-4FC6-BFC0-2707576E38BC}" dt="2020-07-13T11:17:28.166" v="846" actId="21"/>
          <ac:cxnSpMkLst>
            <pc:docMk/>
            <pc:sldMk cId="2470464418" sldId="1911"/>
            <ac:cxnSpMk id="196" creationId="{BA353705-A30C-4095-99C3-33C9A3EC0703}"/>
          </ac:cxnSpMkLst>
        </pc:cxnChg>
        <pc:cxnChg chg="mod">
          <ac:chgData name="Kynmowshwa Bareh [Chillibreeze]" userId="17cbf550-a4f7-4e69-b5e4-176e4ed69310" providerId="ADAL" clId="{65A65746-79AF-4FC6-BFC0-2707576E38BC}" dt="2020-07-13T11:17:28.166" v="846" actId="21"/>
          <ac:cxnSpMkLst>
            <pc:docMk/>
            <pc:sldMk cId="2470464418" sldId="1911"/>
            <ac:cxnSpMk id="200" creationId="{D9A84302-0ABE-4ACF-B88F-8BB0ECFD4406}"/>
          </ac:cxnSpMkLst>
        </pc:cxnChg>
        <pc:cxnChg chg="mod">
          <ac:chgData name="Kynmowshwa Bareh [Chillibreeze]" userId="17cbf550-a4f7-4e69-b5e4-176e4ed69310" providerId="ADAL" clId="{65A65746-79AF-4FC6-BFC0-2707576E38BC}" dt="2020-07-13T11:17:28.166" v="846" actId="21"/>
          <ac:cxnSpMkLst>
            <pc:docMk/>
            <pc:sldMk cId="2470464418" sldId="1911"/>
            <ac:cxnSpMk id="207" creationId="{FFC90A0B-6A54-4EAC-971F-4E4AF76CD370}"/>
          </ac:cxnSpMkLst>
        </pc:cxnChg>
        <pc:cxnChg chg="mod">
          <ac:chgData name="Kynmowshwa Bareh [Chillibreeze]" userId="17cbf550-a4f7-4e69-b5e4-176e4ed69310" providerId="ADAL" clId="{65A65746-79AF-4FC6-BFC0-2707576E38BC}" dt="2020-07-13T11:17:28.166" v="846" actId="21"/>
          <ac:cxnSpMkLst>
            <pc:docMk/>
            <pc:sldMk cId="2470464418" sldId="1911"/>
            <ac:cxnSpMk id="209" creationId="{3DC52EC2-9511-497B-A196-4D1CCEB3B1FC}"/>
          </ac:cxnSpMkLst>
        </pc:cxnChg>
        <pc:cxnChg chg="mod">
          <ac:chgData name="Kynmowshwa Bareh [Chillibreeze]" userId="17cbf550-a4f7-4e69-b5e4-176e4ed69310" providerId="ADAL" clId="{65A65746-79AF-4FC6-BFC0-2707576E38BC}" dt="2020-07-13T11:17:28.166" v="846" actId="21"/>
          <ac:cxnSpMkLst>
            <pc:docMk/>
            <pc:sldMk cId="2470464418" sldId="1911"/>
            <ac:cxnSpMk id="212" creationId="{DB7DCFB7-2CC0-4C12-98E4-789DD3444796}"/>
          </ac:cxnSpMkLst>
        </pc:cxnChg>
        <pc:cxnChg chg="mod">
          <ac:chgData name="Kynmowshwa Bareh [Chillibreeze]" userId="17cbf550-a4f7-4e69-b5e4-176e4ed69310" providerId="ADAL" clId="{65A65746-79AF-4FC6-BFC0-2707576E38BC}" dt="2020-07-13T11:17:28.166" v="846" actId="21"/>
          <ac:cxnSpMkLst>
            <pc:docMk/>
            <pc:sldMk cId="2470464418" sldId="1911"/>
            <ac:cxnSpMk id="215" creationId="{37C4A9B5-312B-48A9-AC37-3468CEF121FB}"/>
          </ac:cxnSpMkLst>
        </pc:cxnChg>
        <pc:cxnChg chg="mod">
          <ac:chgData name="Kynmowshwa Bareh [Chillibreeze]" userId="17cbf550-a4f7-4e69-b5e4-176e4ed69310" providerId="ADAL" clId="{65A65746-79AF-4FC6-BFC0-2707576E38BC}" dt="2020-07-13T11:17:28.166" v="846" actId="21"/>
          <ac:cxnSpMkLst>
            <pc:docMk/>
            <pc:sldMk cId="2470464418" sldId="1911"/>
            <ac:cxnSpMk id="218" creationId="{C21FF4F4-D280-479C-8222-AB70DA00C91C}"/>
          </ac:cxnSpMkLst>
        </pc:cxnChg>
        <pc:cxnChg chg="mod">
          <ac:chgData name="Kynmowshwa Bareh [Chillibreeze]" userId="17cbf550-a4f7-4e69-b5e4-176e4ed69310" providerId="ADAL" clId="{65A65746-79AF-4FC6-BFC0-2707576E38BC}" dt="2020-07-13T11:17:28.166" v="846" actId="21"/>
          <ac:cxnSpMkLst>
            <pc:docMk/>
            <pc:sldMk cId="2470464418" sldId="1911"/>
            <ac:cxnSpMk id="221" creationId="{5B740F40-0321-4576-8C03-21EBA9DE624B}"/>
          </ac:cxnSpMkLst>
        </pc:cxnChg>
        <pc:cxnChg chg="mod">
          <ac:chgData name="Kynmowshwa Bareh [Chillibreeze]" userId="17cbf550-a4f7-4e69-b5e4-176e4ed69310" providerId="ADAL" clId="{65A65746-79AF-4FC6-BFC0-2707576E38BC}" dt="2020-07-13T11:17:28.166" v="846" actId="21"/>
          <ac:cxnSpMkLst>
            <pc:docMk/>
            <pc:sldMk cId="2470464418" sldId="1911"/>
            <ac:cxnSpMk id="224" creationId="{89624400-82AF-4BED-B07F-BC8CD45D86C5}"/>
          </ac:cxnSpMkLst>
        </pc:cxnChg>
        <pc:cxnChg chg="mod">
          <ac:chgData name="Kynmowshwa Bareh [Chillibreeze]" userId="17cbf550-a4f7-4e69-b5e4-176e4ed69310" providerId="ADAL" clId="{65A65746-79AF-4FC6-BFC0-2707576E38BC}" dt="2020-07-13T11:17:28.166" v="846" actId="21"/>
          <ac:cxnSpMkLst>
            <pc:docMk/>
            <pc:sldMk cId="2470464418" sldId="1911"/>
            <ac:cxnSpMk id="227" creationId="{F273A6BA-73C4-4050-8FD0-346D407D7B31}"/>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29" creationId="{C4343500-E0BF-4F75-82F2-763C3D54C8B2}"/>
          </ac:cxnSpMkLst>
        </pc:cxnChg>
        <pc:cxnChg chg="mod">
          <ac:chgData name="Kynmowshwa Bareh [Chillibreeze]" userId="17cbf550-a4f7-4e69-b5e4-176e4ed69310" providerId="ADAL" clId="{65A65746-79AF-4FC6-BFC0-2707576E38BC}" dt="2020-07-13T11:17:28.166" v="846" actId="21"/>
          <ac:cxnSpMkLst>
            <pc:docMk/>
            <pc:sldMk cId="2470464418" sldId="1911"/>
            <ac:cxnSpMk id="230" creationId="{9F631EE4-3E01-4D4C-AD47-288004676467}"/>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1" creationId="{B150A6D5-F302-416E-90F5-B39DD989E619}"/>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2" creationId="{0D45A571-0EE5-4667-8BDC-EB0FC580397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3" creationId="{C55D238C-DF61-48E5-A1FF-6AB457CD4DB3}"/>
          </ac:cxnSpMkLst>
        </pc:cxnChg>
        <pc:cxnChg chg="mod">
          <ac:chgData name="Kynmowshwa Bareh [Chillibreeze]" userId="17cbf550-a4f7-4e69-b5e4-176e4ed69310" providerId="ADAL" clId="{65A65746-79AF-4FC6-BFC0-2707576E38BC}" dt="2020-07-13T11:17:28.166" v="846" actId="21"/>
          <ac:cxnSpMkLst>
            <pc:docMk/>
            <pc:sldMk cId="2470464418" sldId="1911"/>
            <ac:cxnSpMk id="234" creationId="{51EF9875-E4EE-44B3-9F96-4D0B2396F67E}"/>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5" creationId="{196C9255-A64E-4215-A812-B1A32D7682F2}"/>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6" creationId="{BA7DCB9B-E92A-4A74-A744-437604DDA80E}"/>
          </ac:cxnSpMkLst>
        </pc:cxnChg>
        <pc:cxnChg chg="mod">
          <ac:chgData name="Kynmowshwa Bareh [Chillibreeze]" userId="17cbf550-a4f7-4e69-b5e4-176e4ed69310" providerId="ADAL" clId="{65A65746-79AF-4FC6-BFC0-2707576E38BC}" dt="2020-07-13T11:17:28.166" v="846" actId="21"/>
          <ac:cxnSpMkLst>
            <pc:docMk/>
            <pc:sldMk cId="2470464418" sldId="1911"/>
            <ac:cxnSpMk id="237" creationId="{36E981DE-ED0D-42AB-A52A-F387BC2481A9}"/>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8" creationId="{E00C1EB6-4414-4E58-95A2-9EF4FEB1110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39" creationId="{E52D12C3-179C-44BC-A960-DC77B3C2D5BB}"/>
          </ac:cxnSpMkLst>
        </pc:cxnChg>
        <pc:cxnChg chg="mod">
          <ac:chgData name="Kynmowshwa Bareh [Chillibreeze]" userId="17cbf550-a4f7-4e69-b5e4-176e4ed69310" providerId="ADAL" clId="{65A65746-79AF-4FC6-BFC0-2707576E38BC}" dt="2020-07-13T11:17:28.166" v="846" actId="21"/>
          <ac:cxnSpMkLst>
            <pc:docMk/>
            <pc:sldMk cId="2470464418" sldId="1911"/>
            <ac:cxnSpMk id="240" creationId="{6B60528E-7C4C-4F41-8F45-0F130D0D4A1F}"/>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1" creationId="{6C43C86C-B2AB-43F6-8DB1-E8E2E034DD84}"/>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2" creationId="{858FC6C5-9375-41F1-903C-AE839D5A1941}"/>
          </ac:cxnSpMkLst>
        </pc:cxnChg>
        <pc:cxnChg chg="mod">
          <ac:chgData name="Kynmowshwa Bareh [Chillibreeze]" userId="17cbf550-a4f7-4e69-b5e4-176e4ed69310" providerId="ADAL" clId="{65A65746-79AF-4FC6-BFC0-2707576E38BC}" dt="2020-07-13T11:17:28.166" v="846" actId="21"/>
          <ac:cxnSpMkLst>
            <pc:docMk/>
            <pc:sldMk cId="2470464418" sldId="1911"/>
            <ac:cxnSpMk id="243" creationId="{82790C31-67E5-440D-9F69-FEB3FB62EC7C}"/>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4" creationId="{142C453B-86C5-417B-A750-D4A48EF83D85}"/>
          </ac:cxnSpMkLst>
        </pc:cxnChg>
        <pc:cxnChg chg="mod">
          <ac:chgData name="Kynmowshwa Bareh [Chillibreeze]" userId="17cbf550-a4f7-4e69-b5e4-176e4ed69310" providerId="ADAL" clId="{65A65746-79AF-4FC6-BFC0-2707576E38BC}" dt="2020-07-13T11:17:28.166" v="846" actId="21"/>
          <ac:cxnSpMkLst>
            <pc:docMk/>
            <pc:sldMk cId="2470464418" sldId="1911"/>
            <ac:cxnSpMk id="245" creationId="{6E3784A4-1039-4F5C-A15C-96A01C1208E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6" creationId="{160CE0CB-E554-4DC2-92E4-69427FECE7AE}"/>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7" creationId="{15A930D1-3B21-440D-B998-9AF78F4605E4}"/>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8" creationId="{A35CC6ED-1337-4DF2-925B-47FF68ACC057}"/>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49" creationId="{1E090682-0B07-475D-8945-EE11BB668EBA}"/>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0" creationId="{33F9DBD6-7397-4B3A-BBFD-AEB9BAA8F842}"/>
          </ac:cxnSpMkLst>
        </pc:cxnChg>
        <pc:cxnChg chg="mod">
          <ac:chgData name="Kynmowshwa Bareh [Chillibreeze]" userId="17cbf550-a4f7-4e69-b5e4-176e4ed69310" providerId="ADAL" clId="{65A65746-79AF-4FC6-BFC0-2707576E38BC}" dt="2020-07-13T11:17:28.166" v="846" actId="21"/>
          <ac:cxnSpMkLst>
            <pc:docMk/>
            <pc:sldMk cId="2470464418" sldId="1911"/>
            <ac:cxnSpMk id="251" creationId="{7AA3121D-5C50-4D28-A73E-7BC18F1B9F14}"/>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2" creationId="{141B8E8B-2F4D-4772-9C8A-16242B4DD334}"/>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3" creationId="{34B4314F-18F1-448F-85F9-080BF2AF2058}"/>
          </ac:cxnSpMkLst>
        </pc:cxnChg>
        <pc:cxnChg chg="mod">
          <ac:chgData name="Kynmowshwa Bareh [Chillibreeze]" userId="17cbf550-a4f7-4e69-b5e4-176e4ed69310" providerId="ADAL" clId="{65A65746-79AF-4FC6-BFC0-2707576E38BC}" dt="2020-07-13T11:17:28.166" v="846" actId="21"/>
          <ac:cxnSpMkLst>
            <pc:docMk/>
            <pc:sldMk cId="2470464418" sldId="1911"/>
            <ac:cxnSpMk id="254" creationId="{1A7F1BEB-AA89-4877-803A-A375A180A510}"/>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5" creationId="{DE0ECB19-4120-41C5-8D26-0CBF52B1A86F}"/>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6" creationId="{AD7D0FDE-DD76-4603-881A-F685DB55055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7" creationId="{49BF5126-E113-45C3-9D3B-77BEC512FECB}"/>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8" creationId="{627D8720-7D11-4A64-9B93-567964C578D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59" creationId="{CEFDEEA8-BE8A-4F5E-95D0-DA2D025E1DBF}"/>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0" creationId="{AFD7DD7E-CC9A-4AEA-8903-62B9155BA50D}"/>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1" creationId="{04769F78-8750-4B76-BB0A-1A09E2C0DDD0}"/>
          </ac:cxnSpMkLst>
        </pc:cxnChg>
        <pc:cxnChg chg="mod">
          <ac:chgData name="Kynmowshwa Bareh [Chillibreeze]" userId="17cbf550-a4f7-4e69-b5e4-176e4ed69310" providerId="ADAL" clId="{65A65746-79AF-4FC6-BFC0-2707576E38BC}" dt="2020-07-13T11:17:28.166" v="846" actId="21"/>
          <ac:cxnSpMkLst>
            <pc:docMk/>
            <pc:sldMk cId="2470464418" sldId="1911"/>
            <ac:cxnSpMk id="262" creationId="{C5653F09-A445-4C78-A1CD-8A4F9B0AE705}"/>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3" creationId="{A422AB9C-7707-4E79-8C47-6156F4938D9C}"/>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4" creationId="{B26C18EE-A3D9-4B14-BDE9-BDAC212EBF3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5" creationId="{D26834CD-2263-46C2-94C4-F3050FD98076}"/>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6" creationId="{02A539F1-9817-4F1C-AA00-47F3F32FF2DB}"/>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7" creationId="{72CA0282-187E-4BFF-A101-CE73FC0AA227}"/>
          </ac:cxnSpMkLst>
        </pc:cxnChg>
        <pc:cxnChg chg="mod">
          <ac:chgData name="Kynmowshwa Bareh [Chillibreeze]" userId="17cbf550-a4f7-4e69-b5e4-176e4ed69310" providerId="ADAL" clId="{65A65746-79AF-4FC6-BFC0-2707576E38BC}" dt="2020-07-13T11:17:28.166" v="846" actId="21"/>
          <ac:cxnSpMkLst>
            <pc:docMk/>
            <pc:sldMk cId="2470464418" sldId="1911"/>
            <ac:cxnSpMk id="268" creationId="{6D01FAD8-A393-4C07-AC34-01F1A7151FC3}"/>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69" creationId="{BB9622F6-4DA5-4B9E-AF88-E1113B57DFBD}"/>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0" creationId="{4B8CF3CA-69C6-4C8A-BA00-9A7A13E69BF2}"/>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1" creationId="{5AB213FB-AF45-4069-8194-D3DCD640818B}"/>
          </ac:cxnSpMkLst>
        </pc:cxnChg>
        <pc:cxnChg chg="mod">
          <ac:chgData name="Kynmowshwa Bareh [Chillibreeze]" userId="17cbf550-a4f7-4e69-b5e4-176e4ed69310" providerId="ADAL" clId="{65A65746-79AF-4FC6-BFC0-2707576E38BC}" dt="2020-07-13T11:17:28.166" v="846" actId="21"/>
          <ac:cxnSpMkLst>
            <pc:docMk/>
            <pc:sldMk cId="2470464418" sldId="1911"/>
            <ac:cxnSpMk id="272" creationId="{6BD257A2-BE9C-43E3-8DA9-562B740F8A10}"/>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3" creationId="{09CDC1A5-1932-4375-B9AD-887DE65A5A48}"/>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4" creationId="{9939EB0F-8B71-43F3-A273-92D4CB25601F}"/>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5" creationId="{95F2D55D-70AD-4E45-95E1-C32FBF677DF6}"/>
          </ac:cxnSpMkLst>
        </pc:cxnChg>
        <pc:cxnChg chg="mod">
          <ac:chgData name="Kynmowshwa Bareh [Chillibreeze]" userId="17cbf550-a4f7-4e69-b5e4-176e4ed69310" providerId="ADAL" clId="{65A65746-79AF-4FC6-BFC0-2707576E38BC}" dt="2020-07-13T11:17:28.166" v="846" actId="21"/>
          <ac:cxnSpMkLst>
            <pc:docMk/>
            <pc:sldMk cId="2470464418" sldId="1911"/>
            <ac:cxnSpMk id="276" creationId="{17CC6939-16C2-4002-9876-86CB75DBA7F1}"/>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7" creationId="{A2DE46D3-777E-44CC-A6FF-5F3AC7DD5A7F}"/>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78" creationId="{5492980E-167F-4ECD-A870-F6D8A40F6E3A}"/>
          </ac:cxnSpMkLst>
        </pc:cxnChg>
        <pc:cxnChg chg="mod">
          <ac:chgData name="Kynmowshwa Bareh [Chillibreeze]" userId="17cbf550-a4f7-4e69-b5e4-176e4ed69310" providerId="ADAL" clId="{65A65746-79AF-4FC6-BFC0-2707576E38BC}" dt="2020-07-13T11:17:28.166" v="846" actId="21"/>
          <ac:cxnSpMkLst>
            <pc:docMk/>
            <pc:sldMk cId="2470464418" sldId="1911"/>
            <ac:cxnSpMk id="279" creationId="{BB117E57-7113-40D6-8836-0734F0712746}"/>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0" creationId="{A28462C9-16B2-4755-815C-9FA98E14D00C}"/>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1" creationId="{AF807F22-0124-4CB3-B520-C1021CB9B3CA}"/>
          </ac:cxnSpMkLst>
        </pc:cxnChg>
        <pc:cxnChg chg="mod">
          <ac:chgData name="Kynmowshwa Bareh [Chillibreeze]" userId="17cbf550-a4f7-4e69-b5e4-176e4ed69310" providerId="ADAL" clId="{65A65746-79AF-4FC6-BFC0-2707576E38BC}" dt="2020-07-13T11:17:28.166" v="846" actId="21"/>
          <ac:cxnSpMkLst>
            <pc:docMk/>
            <pc:sldMk cId="2470464418" sldId="1911"/>
            <ac:cxnSpMk id="282" creationId="{7500BD94-8E5C-496B-9A1B-9ED4ABCEDB14}"/>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3" creationId="{368646FB-6CDE-4710-BD6F-C7885D39DECC}"/>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4" creationId="{6BD76B94-59F0-4E94-87C1-FE8D76C2602C}"/>
          </ac:cxnSpMkLst>
        </pc:cxnChg>
        <pc:cxnChg chg="mod">
          <ac:chgData name="Kynmowshwa Bareh [Chillibreeze]" userId="17cbf550-a4f7-4e69-b5e4-176e4ed69310" providerId="ADAL" clId="{65A65746-79AF-4FC6-BFC0-2707576E38BC}" dt="2020-07-13T11:17:28.166" v="846" actId="21"/>
          <ac:cxnSpMkLst>
            <pc:docMk/>
            <pc:sldMk cId="2470464418" sldId="1911"/>
            <ac:cxnSpMk id="285" creationId="{CEBE7000-0A4A-46F9-A9B5-9D03912A057C}"/>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6" creationId="{F2314F1D-25B1-4032-A216-67EC8D0B571B}"/>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7" creationId="{B689809F-8CBF-4793-9A6B-ED51CCD94EBF}"/>
          </ac:cxnSpMkLst>
        </pc:cxnChg>
        <pc:cxnChg chg="mod">
          <ac:chgData name="Kynmowshwa Bareh [Chillibreeze]" userId="17cbf550-a4f7-4e69-b5e4-176e4ed69310" providerId="ADAL" clId="{65A65746-79AF-4FC6-BFC0-2707576E38BC}" dt="2020-07-13T11:17:28.166" v="846" actId="21"/>
          <ac:cxnSpMkLst>
            <pc:docMk/>
            <pc:sldMk cId="2470464418" sldId="1911"/>
            <ac:cxnSpMk id="288" creationId="{A164B624-6458-46D1-AEA5-943E89D2D372}"/>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89" creationId="{0CF4F1F3-5829-4E48-BBA8-59B421C9C81D}"/>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90" creationId="{D3818445-F051-4044-B6CE-348455E71230}"/>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91" creationId="{7881816D-904E-42AB-97B6-E781A01C4F1A}"/>
          </ac:cxnSpMkLst>
        </pc:cxnChg>
        <pc:cxnChg chg="mod topLvl">
          <ac:chgData name="Kynmowshwa Bareh [Chillibreeze]" userId="17cbf550-a4f7-4e69-b5e4-176e4ed69310" providerId="ADAL" clId="{65A65746-79AF-4FC6-BFC0-2707576E38BC}" dt="2020-07-13T11:20:04.113" v="853" actId="165"/>
          <ac:cxnSpMkLst>
            <pc:docMk/>
            <pc:sldMk cId="2470464418" sldId="1911"/>
            <ac:cxnSpMk id="292" creationId="{C9E3CF25-D4F2-4EBF-9F13-494392E12824}"/>
          </ac:cxnSpMkLst>
        </pc:cxnChg>
        <pc:cxnChg chg="mod">
          <ac:chgData name="Kynmowshwa Bareh [Chillibreeze]" userId="17cbf550-a4f7-4e69-b5e4-176e4ed69310" providerId="ADAL" clId="{65A65746-79AF-4FC6-BFC0-2707576E38BC}" dt="2020-07-13T11:17:28.166" v="846" actId="21"/>
          <ac:cxnSpMkLst>
            <pc:docMk/>
            <pc:sldMk cId="2470464418" sldId="1911"/>
            <ac:cxnSpMk id="295" creationId="{432330FC-5E9A-4AFD-9E11-9C0B6502B794}"/>
          </ac:cxnSpMkLst>
        </pc:cxnChg>
        <pc:cxnChg chg="mod">
          <ac:chgData name="Kynmowshwa Bareh [Chillibreeze]" userId="17cbf550-a4f7-4e69-b5e4-176e4ed69310" providerId="ADAL" clId="{65A65746-79AF-4FC6-BFC0-2707576E38BC}" dt="2020-07-13T11:17:28.166" v="846" actId="21"/>
          <ac:cxnSpMkLst>
            <pc:docMk/>
            <pc:sldMk cId="2470464418" sldId="1911"/>
            <ac:cxnSpMk id="300" creationId="{D68A2BB5-C488-4995-9854-1E1969A90604}"/>
          </ac:cxnSpMkLst>
        </pc:cxnChg>
        <pc:cxnChg chg="mod">
          <ac:chgData name="Kynmowshwa Bareh [Chillibreeze]" userId="17cbf550-a4f7-4e69-b5e4-176e4ed69310" providerId="ADAL" clId="{65A65746-79AF-4FC6-BFC0-2707576E38BC}" dt="2020-07-13T11:17:28.166" v="846" actId="21"/>
          <ac:cxnSpMkLst>
            <pc:docMk/>
            <pc:sldMk cId="2470464418" sldId="1911"/>
            <ac:cxnSpMk id="303" creationId="{1FB52E64-40FD-42CE-9EFC-769859D2D53F}"/>
          </ac:cxnSpMkLst>
        </pc:cxnChg>
        <pc:cxnChg chg="mod">
          <ac:chgData name="Kynmowshwa Bareh [Chillibreeze]" userId="17cbf550-a4f7-4e69-b5e4-176e4ed69310" providerId="ADAL" clId="{65A65746-79AF-4FC6-BFC0-2707576E38BC}" dt="2020-07-13T11:17:28.166" v="846" actId="21"/>
          <ac:cxnSpMkLst>
            <pc:docMk/>
            <pc:sldMk cId="2470464418" sldId="1911"/>
            <ac:cxnSpMk id="306" creationId="{F92D7487-F6BB-48F3-AF53-814AC07A61B5}"/>
          </ac:cxnSpMkLst>
        </pc:cxnChg>
        <pc:cxnChg chg="mod">
          <ac:chgData name="Kynmowshwa Bareh [Chillibreeze]" userId="17cbf550-a4f7-4e69-b5e4-176e4ed69310" providerId="ADAL" clId="{65A65746-79AF-4FC6-BFC0-2707576E38BC}" dt="2020-07-13T11:17:28.166" v="846" actId="21"/>
          <ac:cxnSpMkLst>
            <pc:docMk/>
            <pc:sldMk cId="2470464418" sldId="1911"/>
            <ac:cxnSpMk id="309" creationId="{0A8A6CD9-0FD0-455B-A8D6-55E3130FD5A4}"/>
          </ac:cxnSpMkLst>
        </pc:cxnChg>
        <pc:cxnChg chg="mod">
          <ac:chgData name="Kynmowshwa Bareh [Chillibreeze]" userId="17cbf550-a4f7-4e69-b5e4-176e4ed69310" providerId="ADAL" clId="{65A65746-79AF-4FC6-BFC0-2707576E38BC}" dt="2020-07-13T11:17:28.166" v="846" actId="21"/>
          <ac:cxnSpMkLst>
            <pc:docMk/>
            <pc:sldMk cId="2470464418" sldId="1911"/>
            <ac:cxnSpMk id="312" creationId="{E6BFFACE-8F50-4DC2-BA68-8C89025610A2}"/>
          </ac:cxnSpMkLst>
        </pc:cxnChg>
        <pc:cxnChg chg="mod">
          <ac:chgData name="Kynmowshwa Bareh [Chillibreeze]" userId="17cbf550-a4f7-4e69-b5e4-176e4ed69310" providerId="ADAL" clId="{65A65746-79AF-4FC6-BFC0-2707576E38BC}" dt="2020-07-13T11:17:28.166" v="846" actId="21"/>
          <ac:cxnSpMkLst>
            <pc:docMk/>
            <pc:sldMk cId="2470464418" sldId="1911"/>
            <ac:cxnSpMk id="315" creationId="{6142992E-C95F-4FED-822B-82F03C70DA23}"/>
          </ac:cxnSpMkLst>
        </pc:cxnChg>
        <pc:cxnChg chg="mod">
          <ac:chgData name="Kynmowshwa Bareh [Chillibreeze]" userId="17cbf550-a4f7-4e69-b5e4-176e4ed69310" providerId="ADAL" clId="{65A65746-79AF-4FC6-BFC0-2707576E38BC}" dt="2020-07-13T11:17:28.166" v="846" actId="21"/>
          <ac:cxnSpMkLst>
            <pc:docMk/>
            <pc:sldMk cId="2470464418" sldId="1911"/>
            <ac:cxnSpMk id="318" creationId="{774F009C-4EDC-4DDE-B9F6-1506D2D5ECD0}"/>
          </ac:cxnSpMkLst>
        </pc:cxnChg>
        <pc:cxnChg chg="mod">
          <ac:chgData name="Kynmowshwa Bareh [Chillibreeze]" userId="17cbf550-a4f7-4e69-b5e4-176e4ed69310" providerId="ADAL" clId="{65A65746-79AF-4FC6-BFC0-2707576E38BC}" dt="2020-07-13T11:17:28.166" v="846" actId="21"/>
          <ac:cxnSpMkLst>
            <pc:docMk/>
            <pc:sldMk cId="2470464418" sldId="1911"/>
            <ac:cxnSpMk id="329" creationId="{6F2A757E-B004-4E9E-BBA2-35CCEF078EE7}"/>
          </ac:cxnSpMkLst>
        </pc:cxnChg>
        <pc:cxnChg chg="mod">
          <ac:chgData name="Kynmowshwa Bareh [Chillibreeze]" userId="17cbf550-a4f7-4e69-b5e4-176e4ed69310" providerId="ADAL" clId="{65A65746-79AF-4FC6-BFC0-2707576E38BC}" dt="2020-07-13T11:17:28.166" v="846" actId="21"/>
          <ac:cxnSpMkLst>
            <pc:docMk/>
            <pc:sldMk cId="2470464418" sldId="1911"/>
            <ac:cxnSpMk id="332" creationId="{1DE417D9-1F70-4AD2-B664-0ACFB4746DD8}"/>
          </ac:cxnSpMkLst>
        </pc:cxnChg>
        <pc:cxnChg chg="mod">
          <ac:chgData name="Kynmowshwa Bareh [Chillibreeze]" userId="17cbf550-a4f7-4e69-b5e4-176e4ed69310" providerId="ADAL" clId="{65A65746-79AF-4FC6-BFC0-2707576E38BC}" dt="2020-07-13T11:17:28.166" v="846" actId="21"/>
          <ac:cxnSpMkLst>
            <pc:docMk/>
            <pc:sldMk cId="2470464418" sldId="1911"/>
            <ac:cxnSpMk id="338" creationId="{E58A927B-E7C3-4A6E-95F1-ACE6A62BF48C}"/>
          </ac:cxnSpMkLst>
        </pc:cxnChg>
        <pc:cxnChg chg="mod">
          <ac:chgData name="Kynmowshwa Bareh [Chillibreeze]" userId="17cbf550-a4f7-4e69-b5e4-176e4ed69310" providerId="ADAL" clId="{65A65746-79AF-4FC6-BFC0-2707576E38BC}" dt="2020-07-13T11:17:28.166" v="846" actId="21"/>
          <ac:cxnSpMkLst>
            <pc:docMk/>
            <pc:sldMk cId="2470464418" sldId="1911"/>
            <ac:cxnSpMk id="341" creationId="{7F6CEA61-E477-4C6F-ADFA-D8DD0909C1BD}"/>
          </ac:cxnSpMkLst>
        </pc:cxnChg>
      </pc:sldChg>
      <pc:sldChg chg="addSp delSp modSp mod">
        <pc:chgData name="Kynmowshwa Bareh [Chillibreeze]" userId="17cbf550-a4f7-4e69-b5e4-176e4ed69310" providerId="ADAL" clId="{65A65746-79AF-4FC6-BFC0-2707576E38BC}" dt="2020-07-13T11:27:52.327" v="1012" actId="22"/>
        <pc:sldMkLst>
          <pc:docMk/>
          <pc:sldMk cId="3845787659" sldId="1912"/>
        </pc:sldMkLst>
        <pc:spChg chg="mod ord">
          <ac:chgData name="Kynmowshwa Bareh [Chillibreeze]" userId="17cbf550-a4f7-4e69-b5e4-176e4ed69310" providerId="ADAL" clId="{65A65746-79AF-4FC6-BFC0-2707576E38BC}" dt="2020-07-13T11:27:11.618" v="994" actId="167"/>
          <ac:spMkLst>
            <pc:docMk/>
            <pc:sldMk cId="3845787659" sldId="1912"/>
            <ac:spMk id="2" creationId="{41DB676A-48F9-45E5-99DA-22BCC819E8C2}"/>
          </ac:spMkLst>
        </pc:spChg>
        <pc:spChg chg="del mod">
          <ac:chgData name="Kynmowshwa Bareh [Chillibreeze]" userId="17cbf550-a4f7-4e69-b5e4-176e4ed69310" providerId="ADAL" clId="{65A65746-79AF-4FC6-BFC0-2707576E38BC}" dt="2020-07-13T11:27:17.566" v="995" actId="21"/>
          <ac:spMkLst>
            <pc:docMk/>
            <pc:sldMk cId="3845787659" sldId="1912"/>
            <ac:spMk id="3" creationId="{BB687613-40A6-434A-B123-5A6E44BF9507}"/>
          </ac:spMkLst>
        </pc:spChg>
        <pc:spChg chg="del">
          <ac:chgData name="Kynmowshwa Bareh [Chillibreeze]" userId="17cbf550-a4f7-4e69-b5e4-176e4ed69310" providerId="ADAL" clId="{65A65746-79AF-4FC6-BFC0-2707576E38BC}" dt="2020-07-13T11:27:28.761" v="997" actId="21"/>
          <ac:spMkLst>
            <pc:docMk/>
            <pc:sldMk cId="3845787659" sldId="1912"/>
            <ac:spMk id="6" creationId="{1D8A840A-9DDB-4174-9A6B-B93E1B497B45}"/>
          </ac:spMkLst>
        </pc:spChg>
        <pc:spChg chg="del mod topLvl">
          <ac:chgData name="Kynmowshwa Bareh [Chillibreeze]" userId="17cbf550-a4f7-4e69-b5e4-176e4ed69310" providerId="ADAL" clId="{65A65746-79AF-4FC6-BFC0-2707576E38BC}" dt="2020-07-13T11:27:32.306" v="999" actId="21"/>
          <ac:spMkLst>
            <pc:docMk/>
            <pc:sldMk cId="3845787659" sldId="1912"/>
            <ac:spMk id="7" creationId="{43189A61-0A79-4DF7-A7CD-597A5F11DC76}"/>
          </ac:spMkLst>
        </pc:spChg>
        <pc:spChg chg="del mod topLvl">
          <ac:chgData name="Kynmowshwa Bareh [Chillibreeze]" userId="17cbf550-a4f7-4e69-b5e4-176e4ed69310" providerId="ADAL" clId="{65A65746-79AF-4FC6-BFC0-2707576E38BC}" dt="2020-07-13T11:27:34.690" v="1001" actId="21"/>
          <ac:spMkLst>
            <pc:docMk/>
            <pc:sldMk cId="3845787659" sldId="1912"/>
            <ac:spMk id="8" creationId="{8BC164F1-06BA-4061-A6A4-D95907ED781B}"/>
          </ac:spMkLst>
        </pc:spChg>
        <pc:spChg chg="del mod topLvl">
          <ac:chgData name="Kynmowshwa Bareh [Chillibreeze]" userId="17cbf550-a4f7-4e69-b5e4-176e4ed69310" providerId="ADAL" clId="{65A65746-79AF-4FC6-BFC0-2707576E38BC}" dt="2020-07-13T11:27:38.664" v="1003" actId="21"/>
          <ac:spMkLst>
            <pc:docMk/>
            <pc:sldMk cId="3845787659" sldId="1912"/>
            <ac:spMk id="9" creationId="{7DFE6126-1C78-4DE6-86C1-71B3FC61DE0E}"/>
          </ac:spMkLst>
        </pc:spChg>
        <pc:spChg chg="del mod topLvl">
          <ac:chgData name="Kynmowshwa Bareh [Chillibreeze]" userId="17cbf550-a4f7-4e69-b5e4-176e4ed69310" providerId="ADAL" clId="{65A65746-79AF-4FC6-BFC0-2707576E38BC}" dt="2020-07-13T11:27:40.544" v="1005" actId="21"/>
          <ac:spMkLst>
            <pc:docMk/>
            <pc:sldMk cId="3845787659" sldId="1912"/>
            <ac:spMk id="10" creationId="{75F232A9-01B9-4D82-BD35-519CD859F56B}"/>
          </ac:spMkLst>
        </pc:spChg>
        <pc:spChg chg="del mod topLvl">
          <ac:chgData name="Kynmowshwa Bareh [Chillibreeze]" userId="17cbf550-a4f7-4e69-b5e4-176e4ed69310" providerId="ADAL" clId="{65A65746-79AF-4FC6-BFC0-2707576E38BC}" dt="2020-07-13T11:27:44.465" v="1007" actId="21"/>
          <ac:spMkLst>
            <pc:docMk/>
            <pc:sldMk cId="3845787659" sldId="1912"/>
            <ac:spMk id="11" creationId="{375DBEB8-CDEC-40F3-A66C-CF0EE53C26AC}"/>
          </ac:spMkLst>
        </pc:spChg>
        <pc:spChg chg="del mod topLvl">
          <ac:chgData name="Kynmowshwa Bareh [Chillibreeze]" userId="17cbf550-a4f7-4e69-b5e4-176e4ed69310" providerId="ADAL" clId="{65A65746-79AF-4FC6-BFC0-2707576E38BC}" dt="2020-07-13T11:27:49.221" v="1009" actId="21"/>
          <ac:spMkLst>
            <pc:docMk/>
            <pc:sldMk cId="3845787659" sldId="1912"/>
            <ac:spMk id="12" creationId="{1FD29E47-74D2-40EE-BF2F-496F36CF95D5}"/>
          </ac:spMkLst>
        </pc:spChg>
        <pc:spChg chg="del mod topLvl">
          <ac:chgData name="Kynmowshwa Bareh [Chillibreeze]" userId="17cbf550-a4f7-4e69-b5e4-176e4ed69310" providerId="ADAL" clId="{65A65746-79AF-4FC6-BFC0-2707576E38BC}" dt="2020-07-13T11:27:51.920" v="1011" actId="21"/>
          <ac:spMkLst>
            <pc:docMk/>
            <pc:sldMk cId="3845787659" sldId="1912"/>
            <ac:spMk id="13" creationId="{2D2F3C70-D832-4A03-8FED-6D99E71A456C}"/>
          </ac:spMkLst>
        </pc:spChg>
        <pc:spChg chg="add mod">
          <ac:chgData name="Kynmowshwa Bareh [Chillibreeze]" userId="17cbf550-a4f7-4e69-b5e4-176e4ed69310" providerId="ADAL" clId="{65A65746-79AF-4FC6-BFC0-2707576E38BC}" dt="2020-07-13T11:27:18.604" v="996"/>
          <ac:spMkLst>
            <pc:docMk/>
            <pc:sldMk cId="3845787659" sldId="1912"/>
            <ac:spMk id="14" creationId="{86D9681B-5339-416F-A767-1D361552A3C5}"/>
          </ac:spMkLst>
        </pc:spChg>
        <pc:spChg chg="add">
          <ac:chgData name="Kynmowshwa Bareh [Chillibreeze]" userId="17cbf550-a4f7-4e69-b5e4-176e4ed69310" providerId="ADAL" clId="{65A65746-79AF-4FC6-BFC0-2707576E38BC}" dt="2020-07-13T11:27:29.241" v="998" actId="22"/>
          <ac:spMkLst>
            <pc:docMk/>
            <pc:sldMk cId="3845787659" sldId="1912"/>
            <ac:spMk id="16" creationId="{F422789E-0B10-453F-96F7-C790ADD181BE}"/>
          </ac:spMkLst>
        </pc:spChg>
        <pc:spChg chg="add">
          <ac:chgData name="Kynmowshwa Bareh [Chillibreeze]" userId="17cbf550-a4f7-4e69-b5e4-176e4ed69310" providerId="ADAL" clId="{65A65746-79AF-4FC6-BFC0-2707576E38BC}" dt="2020-07-13T11:27:32.768" v="1000" actId="22"/>
          <ac:spMkLst>
            <pc:docMk/>
            <pc:sldMk cId="3845787659" sldId="1912"/>
            <ac:spMk id="18" creationId="{AEEAE18A-B1DC-49F4-AFAF-0FB12F7ED832}"/>
          </ac:spMkLst>
        </pc:spChg>
        <pc:spChg chg="add">
          <ac:chgData name="Kynmowshwa Bareh [Chillibreeze]" userId="17cbf550-a4f7-4e69-b5e4-176e4ed69310" providerId="ADAL" clId="{65A65746-79AF-4FC6-BFC0-2707576E38BC}" dt="2020-07-13T11:27:35.120" v="1002" actId="22"/>
          <ac:spMkLst>
            <pc:docMk/>
            <pc:sldMk cId="3845787659" sldId="1912"/>
            <ac:spMk id="20" creationId="{B3A5ACC2-3DCA-422D-B028-9BF4D15897F2}"/>
          </ac:spMkLst>
        </pc:spChg>
        <pc:spChg chg="add">
          <ac:chgData name="Kynmowshwa Bareh [Chillibreeze]" userId="17cbf550-a4f7-4e69-b5e4-176e4ed69310" providerId="ADAL" clId="{65A65746-79AF-4FC6-BFC0-2707576E38BC}" dt="2020-07-13T11:27:39.075" v="1004" actId="22"/>
          <ac:spMkLst>
            <pc:docMk/>
            <pc:sldMk cId="3845787659" sldId="1912"/>
            <ac:spMk id="22" creationId="{E3C7D62E-5F10-4BB7-A29B-7C4D964F5DB7}"/>
          </ac:spMkLst>
        </pc:spChg>
        <pc:spChg chg="add">
          <ac:chgData name="Kynmowshwa Bareh [Chillibreeze]" userId="17cbf550-a4f7-4e69-b5e4-176e4ed69310" providerId="ADAL" clId="{65A65746-79AF-4FC6-BFC0-2707576E38BC}" dt="2020-07-13T11:27:40.976" v="1006" actId="22"/>
          <ac:spMkLst>
            <pc:docMk/>
            <pc:sldMk cId="3845787659" sldId="1912"/>
            <ac:spMk id="24" creationId="{9A690B59-B5DB-4147-8267-970C9DC495BE}"/>
          </ac:spMkLst>
        </pc:spChg>
        <pc:spChg chg="add">
          <ac:chgData name="Kynmowshwa Bareh [Chillibreeze]" userId="17cbf550-a4f7-4e69-b5e4-176e4ed69310" providerId="ADAL" clId="{65A65746-79AF-4FC6-BFC0-2707576E38BC}" dt="2020-07-13T11:27:45.296" v="1008" actId="22"/>
          <ac:spMkLst>
            <pc:docMk/>
            <pc:sldMk cId="3845787659" sldId="1912"/>
            <ac:spMk id="26" creationId="{D172F124-FF04-47E4-BE26-432A42410C43}"/>
          </ac:spMkLst>
        </pc:spChg>
        <pc:spChg chg="add">
          <ac:chgData name="Kynmowshwa Bareh [Chillibreeze]" userId="17cbf550-a4f7-4e69-b5e4-176e4ed69310" providerId="ADAL" clId="{65A65746-79AF-4FC6-BFC0-2707576E38BC}" dt="2020-07-13T11:27:49.649" v="1010" actId="22"/>
          <ac:spMkLst>
            <pc:docMk/>
            <pc:sldMk cId="3845787659" sldId="1912"/>
            <ac:spMk id="28" creationId="{D140C97E-6E8A-4CB4-AC01-0AE858019AEB}"/>
          </ac:spMkLst>
        </pc:spChg>
        <pc:spChg chg="add">
          <ac:chgData name="Kynmowshwa Bareh [Chillibreeze]" userId="17cbf550-a4f7-4e69-b5e4-176e4ed69310" providerId="ADAL" clId="{65A65746-79AF-4FC6-BFC0-2707576E38BC}" dt="2020-07-13T11:27:52.327" v="1012" actId="22"/>
          <ac:spMkLst>
            <pc:docMk/>
            <pc:sldMk cId="3845787659" sldId="1912"/>
            <ac:spMk id="30" creationId="{CA789C66-AF47-4DD8-8C5A-6243C87DC649}"/>
          </ac:spMkLst>
        </pc:spChg>
        <pc:grpChg chg="del mod">
          <ac:chgData name="Kynmowshwa Bareh [Chillibreeze]" userId="17cbf550-a4f7-4e69-b5e4-176e4ed69310" providerId="ADAL" clId="{65A65746-79AF-4FC6-BFC0-2707576E38BC}" dt="2020-07-13T11:19:37.560" v="849" actId="165"/>
          <ac:grpSpMkLst>
            <pc:docMk/>
            <pc:sldMk cId="3845787659" sldId="1912"/>
            <ac:grpSpMk id="5" creationId="{E0B16036-CA3B-4AF0-AC47-0324A5D7585F}"/>
          </ac:grpSpMkLst>
        </pc:grpChg>
        <pc:graphicFrameChg chg="del mod">
          <ac:chgData name="Kynmowshwa Bareh [Chillibreeze]" userId="17cbf550-a4f7-4e69-b5e4-176e4ed69310" providerId="ADAL" clId="{65A65746-79AF-4FC6-BFC0-2707576E38BC}" dt="2020-07-13T11:19:36.773" v="848" actId="18245"/>
          <ac:graphicFrameMkLst>
            <pc:docMk/>
            <pc:sldMk cId="3845787659" sldId="1912"/>
            <ac:graphicFrameMk id="4" creationId="{CF217D15-1EDF-4372-8BD1-BF63CDB49C18}"/>
          </ac:graphicFrameMkLst>
        </pc:graphicFrameChg>
      </pc:sldChg>
      <pc:sldChg chg="addSp delSp modSp mod">
        <pc:chgData name="Kynmowshwa Bareh [Chillibreeze]" userId="17cbf550-a4f7-4e69-b5e4-176e4ed69310" providerId="ADAL" clId="{65A65746-79AF-4FC6-BFC0-2707576E38BC}" dt="2020-07-13T12:03:13.342" v="1723" actId="1076"/>
        <pc:sldMkLst>
          <pc:docMk/>
          <pc:sldMk cId="1509776900" sldId="1913"/>
        </pc:sldMkLst>
        <pc:spChg chg="add del">
          <ac:chgData name="Kynmowshwa Bareh [Chillibreeze]" userId="17cbf550-a4f7-4e69-b5e4-176e4ed69310" providerId="ADAL" clId="{65A65746-79AF-4FC6-BFC0-2707576E38BC}" dt="2020-07-13T11:28:48.546" v="1023" actId="22"/>
          <ac:spMkLst>
            <pc:docMk/>
            <pc:sldMk cId="1509776900" sldId="1913"/>
            <ac:spMk id="2" creationId="{7E458328-C830-483F-AF43-27B11D234B45}"/>
          </ac:spMkLst>
        </pc:spChg>
        <pc:spChg chg="mod">
          <ac:chgData name="Kynmowshwa Bareh [Chillibreeze]" userId="17cbf550-a4f7-4e69-b5e4-176e4ed69310" providerId="ADAL" clId="{65A65746-79AF-4FC6-BFC0-2707576E38BC}" dt="2020-07-13T11:29:18.863" v="1034" actId="255"/>
          <ac:spMkLst>
            <pc:docMk/>
            <pc:sldMk cId="1509776900" sldId="1913"/>
            <ac:spMk id="3" creationId="{00000000-0000-0000-0000-000000000000}"/>
          </ac:spMkLst>
        </pc:spChg>
        <pc:spChg chg="add del">
          <ac:chgData name="Kynmowshwa Bareh [Chillibreeze]" userId="17cbf550-a4f7-4e69-b5e4-176e4ed69310" providerId="ADAL" clId="{65A65746-79AF-4FC6-BFC0-2707576E38BC}" dt="2020-07-13T11:28:47.788" v="1021" actId="22"/>
          <ac:spMkLst>
            <pc:docMk/>
            <pc:sldMk cId="1509776900" sldId="1913"/>
            <ac:spMk id="5" creationId="{315F3ABA-6209-401E-A780-AEE82BBC9211}"/>
          </ac:spMkLst>
        </pc:spChg>
        <pc:spChg chg="mod">
          <ac:chgData name="Kynmowshwa Bareh [Chillibreeze]" userId="17cbf550-a4f7-4e69-b5e4-176e4ed69310" providerId="ADAL" clId="{65A65746-79AF-4FC6-BFC0-2707576E38BC}" dt="2020-07-13T11:29:28.104" v="1035" actId="2711"/>
          <ac:spMkLst>
            <pc:docMk/>
            <pc:sldMk cId="1509776900" sldId="1913"/>
            <ac:spMk id="6" creationId="{00000000-0000-0000-0000-000000000000}"/>
          </ac:spMkLst>
        </pc:spChg>
        <pc:spChg chg="add del">
          <ac:chgData name="Kynmowshwa Bareh [Chillibreeze]" userId="17cbf550-a4f7-4e69-b5e4-176e4ed69310" providerId="ADAL" clId="{65A65746-79AF-4FC6-BFC0-2707576E38BC}" dt="2020-07-13T11:29:02.274" v="1028" actId="21"/>
          <ac:spMkLst>
            <pc:docMk/>
            <pc:sldMk cId="1509776900" sldId="1913"/>
            <ac:spMk id="7" creationId="{00000000-0000-0000-0000-000000000000}"/>
          </ac:spMkLst>
        </pc:spChg>
        <pc:spChg chg="add del">
          <ac:chgData name="Kynmowshwa Bareh [Chillibreeze]" userId="17cbf550-a4f7-4e69-b5e4-176e4ed69310" providerId="ADAL" clId="{65A65746-79AF-4FC6-BFC0-2707576E38BC}" dt="2020-07-13T11:28:58.669" v="1027" actId="22"/>
          <ac:spMkLst>
            <pc:docMk/>
            <pc:sldMk cId="1509776900" sldId="1913"/>
            <ac:spMk id="11" creationId="{999F8840-9D06-41CD-B2D5-CEE828F7BF5D}"/>
          </ac:spMkLst>
        </pc:spChg>
        <pc:spChg chg="add del mod">
          <ac:chgData name="Kynmowshwa Bareh [Chillibreeze]" userId="17cbf550-a4f7-4e69-b5e4-176e4ed69310" providerId="ADAL" clId="{65A65746-79AF-4FC6-BFC0-2707576E38BC}" dt="2020-07-13T12:03:13.342" v="1723" actId="1076"/>
          <ac:spMkLst>
            <pc:docMk/>
            <pc:sldMk cId="1509776900" sldId="1913"/>
            <ac:spMk id="12" creationId="{ED1B764E-9F7B-4057-BE08-1085D21B6054}"/>
          </ac:spMkLst>
        </pc:spChg>
      </pc:sldChg>
      <pc:sldChg chg="addSp delSp modSp mod">
        <pc:chgData name="Kynmowshwa Bareh [Chillibreeze]" userId="17cbf550-a4f7-4e69-b5e4-176e4ed69310" providerId="ADAL" clId="{65A65746-79AF-4FC6-BFC0-2707576E38BC}" dt="2020-07-13T11:40:06.271" v="1366" actId="1036"/>
        <pc:sldMkLst>
          <pc:docMk/>
          <pc:sldMk cId="3031090087" sldId="1914"/>
        </pc:sldMkLst>
        <pc:spChg chg="mod ord">
          <ac:chgData name="Kynmowshwa Bareh [Chillibreeze]" userId="17cbf550-a4f7-4e69-b5e4-176e4ed69310" providerId="ADAL" clId="{65A65746-79AF-4FC6-BFC0-2707576E38BC}" dt="2020-07-13T11:40:06.271" v="1366" actId="1036"/>
          <ac:spMkLst>
            <pc:docMk/>
            <pc:sldMk cId="3031090087" sldId="1914"/>
            <ac:spMk id="2" creationId="{8C89F562-3C78-4A2B-9422-B48D0A07FD07}"/>
          </ac:spMkLst>
        </pc:spChg>
        <pc:spChg chg="mod">
          <ac:chgData name="Kynmowshwa Bareh [Chillibreeze]" userId="17cbf550-a4f7-4e69-b5e4-176e4ed69310" providerId="ADAL" clId="{65A65746-79AF-4FC6-BFC0-2707576E38BC}" dt="2020-07-13T11:35:57.315" v="1123"/>
          <ac:spMkLst>
            <pc:docMk/>
            <pc:sldMk cId="3031090087" sldId="1914"/>
            <ac:spMk id="8" creationId="{9046DA5B-6DD0-453A-B750-8E435120A225}"/>
          </ac:spMkLst>
        </pc:spChg>
        <pc:spChg chg="mod">
          <ac:chgData name="Kynmowshwa Bareh [Chillibreeze]" userId="17cbf550-a4f7-4e69-b5e4-176e4ed69310" providerId="ADAL" clId="{65A65746-79AF-4FC6-BFC0-2707576E38BC}" dt="2020-07-13T11:35:57.315" v="1123"/>
          <ac:spMkLst>
            <pc:docMk/>
            <pc:sldMk cId="3031090087" sldId="1914"/>
            <ac:spMk id="9" creationId="{81A1FD63-1A1D-4EBD-B2CB-C057ED45BEE4}"/>
          </ac:spMkLst>
        </pc:spChg>
        <pc:spChg chg="mod">
          <ac:chgData name="Kynmowshwa Bareh [Chillibreeze]" userId="17cbf550-a4f7-4e69-b5e4-176e4ed69310" providerId="ADAL" clId="{65A65746-79AF-4FC6-BFC0-2707576E38BC}" dt="2020-07-13T11:36:06.964" v="1152"/>
          <ac:spMkLst>
            <pc:docMk/>
            <pc:sldMk cId="3031090087" sldId="1914"/>
            <ac:spMk id="11" creationId="{A6F7B49A-AF15-44A8-BD9C-32E2F028562F}"/>
          </ac:spMkLst>
        </pc:spChg>
        <pc:spChg chg="mod">
          <ac:chgData name="Kynmowshwa Bareh [Chillibreeze]" userId="17cbf550-a4f7-4e69-b5e4-176e4ed69310" providerId="ADAL" clId="{65A65746-79AF-4FC6-BFC0-2707576E38BC}" dt="2020-07-13T11:36:06.964" v="1152"/>
          <ac:spMkLst>
            <pc:docMk/>
            <pc:sldMk cId="3031090087" sldId="1914"/>
            <ac:spMk id="12" creationId="{9C9039CF-0426-4DEE-B66F-9D0BC1E3B9AC}"/>
          </ac:spMkLst>
        </pc:spChg>
        <pc:spChg chg="mod">
          <ac:chgData name="Kynmowshwa Bareh [Chillibreeze]" userId="17cbf550-a4f7-4e69-b5e4-176e4ed69310" providerId="ADAL" clId="{65A65746-79AF-4FC6-BFC0-2707576E38BC}" dt="2020-07-13T11:36:29.323" v="1210"/>
          <ac:spMkLst>
            <pc:docMk/>
            <pc:sldMk cId="3031090087" sldId="1914"/>
            <ac:spMk id="14" creationId="{61E4A18A-078F-46CC-B346-07206298A71B}"/>
          </ac:spMkLst>
        </pc:spChg>
        <pc:spChg chg="mod">
          <ac:chgData name="Kynmowshwa Bareh [Chillibreeze]" userId="17cbf550-a4f7-4e69-b5e4-176e4ed69310" providerId="ADAL" clId="{65A65746-79AF-4FC6-BFC0-2707576E38BC}" dt="2020-07-13T11:36:29.323" v="1210"/>
          <ac:spMkLst>
            <pc:docMk/>
            <pc:sldMk cId="3031090087" sldId="1914"/>
            <ac:spMk id="15" creationId="{736AD6AE-55AB-4E48-85CE-7085239B1CC1}"/>
          </ac:spMkLst>
        </pc:spChg>
        <pc:spChg chg="mod">
          <ac:chgData name="Kynmowshwa Bareh [Chillibreeze]" userId="17cbf550-a4f7-4e69-b5e4-176e4ed69310" providerId="ADAL" clId="{65A65746-79AF-4FC6-BFC0-2707576E38BC}" dt="2020-07-13T11:37:07.267" v="1297"/>
          <ac:spMkLst>
            <pc:docMk/>
            <pc:sldMk cId="3031090087" sldId="1914"/>
            <ac:spMk id="23" creationId="{76269A0F-3F9F-488F-9EDA-1248AF1F7182}"/>
          </ac:spMkLst>
        </pc:spChg>
        <pc:spChg chg="mod">
          <ac:chgData name="Kynmowshwa Bareh [Chillibreeze]" userId="17cbf550-a4f7-4e69-b5e4-176e4ed69310" providerId="ADAL" clId="{65A65746-79AF-4FC6-BFC0-2707576E38BC}" dt="2020-07-13T11:37:07.267" v="1297"/>
          <ac:spMkLst>
            <pc:docMk/>
            <pc:sldMk cId="3031090087" sldId="1914"/>
            <ac:spMk id="24" creationId="{0E4731FC-D3F5-461A-B79D-A781153960EF}"/>
          </ac:spMkLst>
        </pc:spChg>
        <pc:spChg chg="del mod">
          <ac:chgData name="Kynmowshwa Bareh [Chillibreeze]" userId="17cbf550-a4f7-4e69-b5e4-176e4ed69310" providerId="ADAL" clId="{65A65746-79AF-4FC6-BFC0-2707576E38BC}" dt="2020-07-13T11:38:37.098" v="1325" actId="21"/>
          <ac:spMkLst>
            <pc:docMk/>
            <pc:sldMk cId="3031090087" sldId="1914"/>
            <ac:spMk id="27" creationId="{6215262F-04CD-442B-9166-1FF4D31CA569}"/>
          </ac:spMkLst>
        </pc:spChg>
        <pc:spChg chg="del mod">
          <ac:chgData name="Kynmowshwa Bareh [Chillibreeze]" userId="17cbf550-a4f7-4e69-b5e4-176e4ed69310" providerId="ADAL" clId="{65A65746-79AF-4FC6-BFC0-2707576E38BC}" dt="2020-07-13T11:38:45.203" v="1331" actId="21"/>
          <ac:spMkLst>
            <pc:docMk/>
            <pc:sldMk cId="3031090087" sldId="1914"/>
            <ac:spMk id="29" creationId="{BB0A35A2-833D-4DDB-8B58-920FE2E60BF1}"/>
          </ac:spMkLst>
        </pc:spChg>
        <pc:spChg chg="mod">
          <ac:chgData name="Kynmowshwa Bareh [Chillibreeze]" userId="17cbf550-a4f7-4e69-b5e4-176e4ed69310" providerId="ADAL" clId="{65A65746-79AF-4FC6-BFC0-2707576E38BC}" dt="2020-07-13T11:36:19.331" v="1181"/>
          <ac:spMkLst>
            <pc:docMk/>
            <pc:sldMk cId="3031090087" sldId="1914"/>
            <ac:spMk id="31" creationId="{254AB39D-5DD9-4BC4-BCD4-944571DF331E}"/>
          </ac:spMkLst>
        </pc:spChg>
        <pc:spChg chg="mod">
          <ac:chgData name="Kynmowshwa Bareh [Chillibreeze]" userId="17cbf550-a4f7-4e69-b5e4-176e4ed69310" providerId="ADAL" clId="{65A65746-79AF-4FC6-BFC0-2707576E38BC}" dt="2020-07-13T11:36:19.331" v="1181"/>
          <ac:spMkLst>
            <pc:docMk/>
            <pc:sldMk cId="3031090087" sldId="1914"/>
            <ac:spMk id="32" creationId="{F6398FE6-4287-4F55-BC21-54FAC5DA60BB}"/>
          </ac:spMkLst>
        </pc:spChg>
        <pc:spChg chg="mod">
          <ac:chgData name="Kynmowshwa Bareh [Chillibreeze]" userId="17cbf550-a4f7-4e69-b5e4-176e4ed69310" providerId="ADAL" clId="{65A65746-79AF-4FC6-BFC0-2707576E38BC}" dt="2020-07-13T11:36:56.702" v="1268"/>
          <ac:spMkLst>
            <pc:docMk/>
            <pc:sldMk cId="3031090087" sldId="1914"/>
            <ac:spMk id="34" creationId="{BC1F0A89-CC1B-48E6-9704-16B66F639293}"/>
          </ac:spMkLst>
        </pc:spChg>
        <pc:spChg chg="mod">
          <ac:chgData name="Kynmowshwa Bareh [Chillibreeze]" userId="17cbf550-a4f7-4e69-b5e4-176e4ed69310" providerId="ADAL" clId="{65A65746-79AF-4FC6-BFC0-2707576E38BC}" dt="2020-07-13T11:36:56.702" v="1268"/>
          <ac:spMkLst>
            <pc:docMk/>
            <pc:sldMk cId="3031090087" sldId="1914"/>
            <ac:spMk id="35" creationId="{8108B0C4-95C5-4579-B826-5C55B6CA69A6}"/>
          </ac:spMkLst>
        </pc:spChg>
        <pc:spChg chg="del mod">
          <ac:chgData name="Kynmowshwa Bareh [Chillibreeze]" userId="17cbf550-a4f7-4e69-b5e4-176e4ed69310" providerId="ADAL" clId="{65A65746-79AF-4FC6-BFC0-2707576E38BC}" dt="2020-07-13T11:38:52.672" v="1337" actId="21"/>
          <ac:spMkLst>
            <pc:docMk/>
            <pc:sldMk cId="3031090087" sldId="1914"/>
            <ac:spMk id="40" creationId="{8E48670C-D21C-4966-9E9E-9015E87017F8}"/>
          </ac:spMkLst>
        </pc:spChg>
        <pc:spChg chg="del mod">
          <ac:chgData name="Kynmowshwa Bareh [Chillibreeze]" userId="17cbf550-a4f7-4e69-b5e4-176e4ed69310" providerId="ADAL" clId="{65A65746-79AF-4FC6-BFC0-2707576E38BC}" dt="2020-07-13T11:39:00.618" v="1343" actId="21"/>
          <ac:spMkLst>
            <pc:docMk/>
            <pc:sldMk cId="3031090087" sldId="1914"/>
            <ac:spMk id="42" creationId="{63769B25-C071-4304-882E-5894B66B99C3}"/>
          </ac:spMkLst>
        </pc:spChg>
        <pc:spChg chg="del mod">
          <ac:chgData name="Kynmowshwa Bareh [Chillibreeze]" userId="17cbf550-a4f7-4e69-b5e4-176e4ed69310" providerId="ADAL" clId="{65A65746-79AF-4FC6-BFC0-2707576E38BC}" dt="2020-07-13T11:39:07.699" v="1349" actId="21"/>
          <ac:spMkLst>
            <pc:docMk/>
            <pc:sldMk cId="3031090087" sldId="1914"/>
            <ac:spMk id="44" creationId="{618592C3-A250-4718-A0CC-99E15395D650}"/>
          </ac:spMkLst>
        </pc:spChg>
        <pc:spChg chg="del mod">
          <ac:chgData name="Kynmowshwa Bareh [Chillibreeze]" userId="17cbf550-a4f7-4e69-b5e4-176e4ed69310" providerId="ADAL" clId="{65A65746-79AF-4FC6-BFC0-2707576E38BC}" dt="2020-07-13T11:39:50.386" v="1359" actId="21"/>
          <ac:spMkLst>
            <pc:docMk/>
            <pc:sldMk cId="3031090087" sldId="1914"/>
            <ac:spMk id="46" creationId="{B23CFE30-F8DA-48CA-BC7F-9E3A7C9DFB6C}"/>
          </ac:spMkLst>
        </pc:spChg>
        <pc:spChg chg="del">
          <ac:chgData name="Kynmowshwa Bareh [Chillibreeze]" userId="17cbf550-a4f7-4e69-b5e4-176e4ed69310" providerId="ADAL" clId="{65A65746-79AF-4FC6-BFC0-2707576E38BC}" dt="2020-07-13T11:39:58.209" v="1361" actId="21"/>
          <ac:spMkLst>
            <pc:docMk/>
            <pc:sldMk cId="3031090087" sldId="1914"/>
            <ac:spMk id="48" creationId="{BEFE6B52-02AF-43AA-ACB0-87415680F3D0}"/>
          </ac:spMkLst>
        </pc:spChg>
        <pc:spChg chg="add">
          <ac:chgData name="Kynmowshwa Bareh [Chillibreeze]" userId="17cbf550-a4f7-4e69-b5e4-176e4ed69310" providerId="ADAL" clId="{65A65746-79AF-4FC6-BFC0-2707576E38BC}" dt="2020-07-13T11:38:37.517" v="1326" actId="22"/>
          <ac:spMkLst>
            <pc:docMk/>
            <pc:sldMk cId="3031090087" sldId="1914"/>
            <ac:spMk id="78" creationId="{6BD10AD6-4A0D-4CA0-80F9-55F209078866}"/>
          </ac:spMkLst>
        </pc:spChg>
        <pc:spChg chg="add">
          <ac:chgData name="Kynmowshwa Bareh [Chillibreeze]" userId="17cbf550-a4f7-4e69-b5e4-176e4ed69310" providerId="ADAL" clId="{65A65746-79AF-4FC6-BFC0-2707576E38BC}" dt="2020-07-13T11:38:45.653" v="1332" actId="22"/>
          <ac:spMkLst>
            <pc:docMk/>
            <pc:sldMk cId="3031090087" sldId="1914"/>
            <ac:spMk id="83" creationId="{5B6CBFC2-A0B1-4F03-9D66-5579294C9231}"/>
          </ac:spMkLst>
        </pc:spChg>
        <pc:spChg chg="add">
          <ac:chgData name="Kynmowshwa Bareh [Chillibreeze]" userId="17cbf550-a4f7-4e69-b5e4-176e4ed69310" providerId="ADAL" clId="{65A65746-79AF-4FC6-BFC0-2707576E38BC}" dt="2020-07-13T11:38:53.127" v="1338" actId="22"/>
          <ac:spMkLst>
            <pc:docMk/>
            <pc:sldMk cId="3031090087" sldId="1914"/>
            <ac:spMk id="88" creationId="{F4219FB8-0BCD-48DD-A59C-AC49978ECAA1}"/>
          </ac:spMkLst>
        </pc:spChg>
        <pc:spChg chg="add">
          <ac:chgData name="Kynmowshwa Bareh [Chillibreeze]" userId="17cbf550-a4f7-4e69-b5e4-176e4ed69310" providerId="ADAL" clId="{65A65746-79AF-4FC6-BFC0-2707576E38BC}" dt="2020-07-13T11:39:01.126" v="1344" actId="22"/>
          <ac:spMkLst>
            <pc:docMk/>
            <pc:sldMk cId="3031090087" sldId="1914"/>
            <ac:spMk id="93" creationId="{AC84F1C5-BD09-43FC-8EA3-F36C52AD937F}"/>
          </ac:spMkLst>
        </pc:spChg>
        <pc:spChg chg="add del">
          <ac:chgData name="Kynmowshwa Bareh [Chillibreeze]" userId="17cbf550-a4f7-4e69-b5e4-176e4ed69310" providerId="ADAL" clId="{65A65746-79AF-4FC6-BFC0-2707576E38BC}" dt="2020-07-13T11:39:11.511" v="1351" actId="21"/>
          <ac:spMkLst>
            <pc:docMk/>
            <pc:sldMk cId="3031090087" sldId="1914"/>
            <ac:spMk id="98" creationId="{8B665FEB-52A8-4C00-95CA-1199E9C0A8C4}"/>
          </ac:spMkLst>
        </pc:spChg>
        <pc:spChg chg="add">
          <ac:chgData name="Kynmowshwa Bareh [Chillibreeze]" userId="17cbf550-a4f7-4e69-b5e4-176e4ed69310" providerId="ADAL" clId="{65A65746-79AF-4FC6-BFC0-2707576E38BC}" dt="2020-07-13T11:39:12.299" v="1352" actId="22"/>
          <ac:spMkLst>
            <pc:docMk/>
            <pc:sldMk cId="3031090087" sldId="1914"/>
            <ac:spMk id="100" creationId="{2200BD3B-ADA1-4033-858D-52A8835EE455}"/>
          </ac:spMkLst>
        </pc:spChg>
        <pc:spChg chg="add">
          <ac:chgData name="Kynmowshwa Bareh [Chillibreeze]" userId="17cbf550-a4f7-4e69-b5e4-176e4ed69310" providerId="ADAL" clId="{65A65746-79AF-4FC6-BFC0-2707576E38BC}" dt="2020-07-13T11:39:52.154" v="1360" actId="22"/>
          <ac:spMkLst>
            <pc:docMk/>
            <pc:sldMk cId="3031090087" sldId="1914"/>
            <ac:spMk id="106" creationId="{4D3E6EB9-6478-4E3C-ADD8-53054B877D1F}"/>
          </ac:spMkLst>
        </pc:spChg>
        <pc:spChg chg="add">
          <ac:chgData name="Kynmowshwa Bareh [Chillibreeze]" userId="17cbf550-a4f7-4e69-b5e4-176e4ed69310" providerId="ADAL" clId="{65A65746-79AF-4FC6-BFC0-2707576E38BC}" dt="2020-07-13T11:39:58.714" v="1362" actId="22"/>
          <ac:spMkLst>
            <pc:docMk/>
            <pc:sldMk cId="3031090087" sldId="1914"/>
            <ac:spMk id="108" creationId="{506388ED-9D2A-4DA0-8741-C16A3C63FE05}"/>
          </ac:spMkLst>
        </pc:spChg>
        <pc:grpChg chg="mod">
          <ac:chgData name="Kynmowshwa Bareh [Chillibreeze]" userId="17cbf550-a4f7-4e69-b5e4-176e4ed69310" providerId="ADAL" clId="{65A65746-79AF-4FC6-BFC0-2707576E38BC}" dt="2020-07-13T11:35:57.315" v="1123"/>
          <ac:grpSpMkLst>
            <pc:docMk/>
            <pc:sldMk cId="3031090087" sldId="1914"/>
            <ac:grpSpMk id="7" creationId="{55B59BE1-CA92-4E7A-B555-1D17E9177B3C}"/>
          </ac:grpSpMkLst>
        </pc:grpChg>
        <pc:grpChg chg="mod">
          <ac:chgData name="Kynmowshwa Bareh [Chillibreeze]" userId="17cbf550-a4f7-4e69-b5e4-176e4ed69310" providerId="ADAL" clId="{65A65746-79AF-4FC6-BFC0-2707576E38BC}" dt="2020-07-13T11:36:06.964" v="1152"/>
          <ac:grpSpMkLst>
            <pc:docMk/>
            <pc:sldMk cId="3031090087" sldId="1914"/>
            <ac:grpSpMk id="10" creationId="{BB645646-C67D-4B26-A030-BA7820742DF5}"/>
          </ac:grpSpMkLst>
        </pc:grpChg>
        <pc:grpChg chg="mod">
          <ac:chgData name="Kynmowshwa Bareh [Chillibreeze]" userId="17cbf550-a4f7-4e69-b5e4-176e4ed69310" providerId="ADAL" clId="{65A65746-79AF-4FC6-BFC0-2707576E38BC}" dt="2020-07-13T11:36:29.323" v="1210"/>
          <ac:grpSpMkLst>
            <pc:docMk/>
            <pc:sldMk cId="3031090087" sldId="1914"/>
            <ac:grpSpMk id="13" creationId="{5FBF0F19-14A0-45E9-BFCA-6905E0DBDF58}"/>
          </ac:grpSpMkLst>
        </pc:grpChg>
        <pc:grpChg chg="add del mod">
          <ac:chgData name="Kynmowshwa Bareh [Chillibreeze]" userId="17cbf550-a4f7-4e69-b5e4-176e4ed69310" providerId="ADAL" clId="{65A65746-79AF-4FC6-BFC0-2707576E38BC}" dt="2020-07-13T11:37:15.507" v="1303" actId="478"/>
          <ac:grpSpMkLst>
            <pc:docMk/>
            <pc:sldMk cId="3031090087" sldId="1914"/>
            <ac:grpSpMk id="18" creationId="{86347B55-4013-4379-9323-F591788BCEB3}"/>
          </ac:grpSpMkLst>
        </pc:grpChg>
        <pc:grpChg chg="add del mod">
          <ac:chgData name="Kynmowshwa Bareh [Chillibreeze]" userId="17cbf550-a4f7-4e69-b5e4-176e4ed69310" providerId="ADAL" clId="{65A65746-79AF-4FC6-BFC0-2707576E38BC}" dt="2020-07-13T11:37:13.413" v="1301" actId="478"/>
          <ac:grpSpMkLst>
            <pc:docMk/>
            <pc:sldMk cId="3031090087" sldId="1914"/>
            <ac:grpSpMk id="19" creationId="{7C260FA8-4E4F-4965-AB53-D4DE9EABB7E5}"/>
          </ac:grpSpMkLst>
        </pc:grpChg>
        <pc:grpChg chg="add del mod">
          <ac:chgData name="Kynmowshwa Bareh [Chillibreeze]" userId="17cbf550-a4f7-4e69-b5e4-176e4ed69310" providerId="ADAL" clId="{65A65746-79AF-4FC6-BFC0-2707576E38BC}" dt="2020-07-13T11:37:12.169" v="1300" actId="478"/>
          <ac:grpSpMkLst>
            <pc:docMk/>
            <pc:sldMk cId="3031090087" sldId="1914"/>
            <ac:grpSpMk id="21" creationId="{16A126CB-8474-474A-A4AF-674FB2D63B31}"/>
          </ac:grpSpMkLst>
        </pc:grpChg>
        <pc:grpChg chg="mod">
          <ac:chgData name="Kynmowshwa Bareh [Chillibreeze]" userId="17cbf550-a4f7-4e69-b5e4-176e4ed69310" providerId="ADAL" clId="{65A65746-79AF-4FC6-BFC0-2707576E38BC}" dt="2020-07-13T11:37:07.267" v="1297"/>
          <ac:grpSpMkLst>
            <pc:docMk/>
            <pc:sldMk cId="3031090087" sldId="1914"/>
            <ac:grpSpMk id="22" creationId="{29005666-01B4-4B77-ACBC-978E365194B6}"/>
          </ac:grpSpMkLst>
        </pc:grpChg>
        <pc:grpChg chg="add del mod">
          <ac:chgData name="Kynmowshwa Bareh [Chillibreeze]" userId="17cbf550-a4f7-4e69-b5e4-176e4ed69310" providerId="ADAL" clId="{65A65746-79AF-4FC6-BFC0-2707576E38BC}" dt="2020-07-13T11:37:14.513" v="1302" actId="478"/>
          <ac:grpSpMkLst>
            <pc:docMk/>
            <pc:sldMk cId="3031090087" sldId="1914"/>
            <ac:grpSpMk id="26" creationId="{9E18AD79-DD2F-4F4A-A312-92CBA5E385CA}"/>
          </ac:grpSpMkLst>
        </pc:grpChg>
        <pc:grpChg chg="add del mod">
          <ac:chgData name="Kynmowshwa Bareh [Chillibreeze]" userId="17cbf550-a4f7-4e69-b5e4-176e4ed69310" providerId="ADAL" clId="{65A65746-79AF-4FC6-BFC0-2707576E38BC}" dt="2020-07-13T11:37:11.638" v="1299" actId="478"/>
          <ac:grpSpMkLst>
            <pc:docMk/>
            <pc:sldMk cId="3031090087" sldId="1914"/>
            <ac:grpSpMk id="28" creationId="{D8E4EFC9-3935-4D9D-AEB8-6C8F6F9813A8}"/>
          </ac:grpSpMkLst>
        </pc:grpChg>
        <pc:grpChg chg="mod">
          <ac:chgData name="Kynmowshwa Bareh [Chillibreeze]" userId="17cbf550-a4f7-4e69-b5e4-176e4ed69310" providerId="ADAL" clId="{65A65746-79AF-4FC6-BFC0-2707576E38BC}" dt="2020-07-13T11:36:19.331" v="1181"/>
          <ac:grpSpMkLst>
            <pc:docMk/>
            <pc:sldMk cId="3031090087" sldId="1914"/>
            <ac:grpSpMk id="30" creationId="{848327AD-A01B-4F0E-9724-7F1C45444A27}"/>
          </ac:grpSpMkLst>
        </pc:grpChg>
        <pc:grpChg chg="mod">
          <ac:chgData name="Kynmowshwa Bareh [Chillibreeze]" userId="17cbf550-a4f7-4e69-b5e4-176e4ed69310" providerId="ADAL" clId="{65A65746-79AF-4FC6-BFC0-2707576E38BC}" dt="2020-07-13T11:36:56.702" v="1268"/>
          <ac:grpSpMkLst>
            <pc:docMk/>
            <pc:sldMk cId="3031090087" sldId="1914"/>
            <ac:grpSpMk id="33" creationId="{1DFAC7B8-8177-480C-8BDC-04FC48361AE2}"/>
          </ac:grpSpMkLst>
        </pc:grpChg>
        <pc:grpChg chg="add mod">
          <ac:chgData name="Kynmowshwa Bareh [Chillibreeze]" userId="17cbf550-a4f7-4e69-b5e4-176e4ed69310" providerId="ADAL" clId="{65A65746-79AF-4FC6-BFC0-2707576E38BC}" dt="2020-07-13T11:37:07.267" v="1297"/>
          <ac:grpSpMkLst>
            <pc:docMk/>
            <pc:sldMk cId="3031090087" sldId="1914"/>
            <ac:grpSpMk id="36" creationId="{477E84C8-2A0A-48C6-A776-A7A4557C6D4D}"/>
          </ac:grpSpMkLst>
        </pc:grpChg>
        <pc:picChg chg="add mod">
          <ac:chgData name="Kynmowshwa Bareh [Chillibreeze]" userId="17cbf550-a4f7-4e69-b5e4-176e4ed69310" providerId="ADAL" clId="{65A65746-79AF-4FC6-BFC0-2707576E38BC}" dt="2020-07-13T11:36:06.964" v="1152"/>
          <ac:picMkLst>
            <pc:docMk/>
            <pc:sldMk cId="3031090087" sldId="1914"/>
            <ac:picMk id="3" creationId="{1E57DA89-6503-4F89-A4E1-BB1D34369841}"/>
          </ac:picMkLst>
        </pc:picChg>
        <pc:picChg chg="del">
          <ac:chgData name="Kynmowshwa Bareh [Chillibreeze]" userId="17cbf550-a4f7-4e69-b5e4-176e4ed69310" providerId="ADAL" clId="{65A65746-79AF-4FC6-BFC0-2707576E38BC}" dt="2020-07-13T11:40:00.387" v="1363" actId="21"/>
          <ac:picMkLst>
            <pc:docMk/>
            <pc:sldMk cId="3031090087" sldId="1914"/>
            <ac:picMk id="4" creationId="{E663BAA1-5605-4E46-8B3B-1D501BD90FCF}"/>
          </ac:picMkLst>
        </pc:picChg>
        <pc:picChg chg="add mod">
          <ac:chgData name="Kynmowshwa Bareh [Chillibreeze]" userId="17cbf550-a4f7-4e69-b5e4-176e4ed69310" providerId="ADAL" clId="{65A65746-79AF-4FC6-BFC0-2707576E38BC}" dt="2020-07-13T11:36:19.331" v="1181"/>
          <ac:picMkLst>
            <pc:docMk/>
            <pc:sldMk cId="3031090087" sldId="1914"/>
            <ac:picMk id="5" creationId="{6EDD581C-6999-416F-B936-A35A82D8282B}"/>
          </ac:picMkLst>
        </pc:picChg>
        <pc:picChg chg="add mod">
          <ac:chgData name="Kynmowshwa Bareh [Chillibreeze]" userId="17cbf550-a4f7-4e69-b5e4-176e4ed69310" providerId="ADAL" clId="{65A65746-79AF-4FC6-BFC0-2707576E38BC}" dt="2020-07-13T11:36:56.702" v="1268"/>
          <ac:picMkLst>
            <pc:docMk/>
            <pc:sldMk cId="3031090087" sldId="1914"/>
            <ac:picMk id="6" creationId="{CD715806-5A2B-4C93-8BC6-AC6A853A4DC7}"/>
          </ac:picMkLst>
        </pc:picChg>
        <pc:picChg chg="add del mod">
          <ac:chgData name="Kynmowshwa Bareh [Chillibreeze]" userId="17cbf550-a4f7-4e69-b5e4-176e4ed69310" providerId="ADAL" clId="{65A65746-79AF-4FC6-BFC0-2707576E38BC}" dt="2020-07-13T11:33:25.330" v="1063" actId="478"/>
          <ac:picMkLst>
            <pc:docMk/>
            <pc:sldMk cId="3031090087" sldId="1914"/>
            <ac:picMk id="17" creationId="{230A956F-9345-44F5-A1CF-B7579195BA04}"/>
          </ac:picMkLst>
        </pc:picChg>
        <pc:picChg chg="mod">
          <ac:chgData name="Kynmowshwa Bareh [Chillibreeze]" userId="17cbf550-a4f7-4e69-b5e4-176e4ed69310" providerId="ADAL" clId="{65A65746-79AF-4FC6-BFC0-2707576E38BC}" dt="2020-07-13T11:35:57.315" v="1123"/>
          <ac:picMkLst>
            <pc:docMk/>
            <pc:sldMk cId="3031090087" sldId="1914"/>
            <ac:picMk id="39" creationId="{93A69FF5-671A-43EF-9458-20D793B270AD}"/>
          </ac:picMkLst>
        </pc:picChg>
        <pc:picChg chg="del mod">
          <ac:chgData name="Kynmowshwa Bareh [Chillibreeze]" userId="17cbf550-a4f7-4e69-b5e4-176e4ed69310" providerId="ADAL" clId="{65A65746-79AF-4FC6-BFC0-2707576E38BC}" dt="2020-07-13T11:31:30.261" v="1051" actId="478"/>
          <ac:picMkLst>
            <pc:docMk/>
            <pc:sldMk cId="3031090087" sldId="1914"/>
            <ac:picMk id="41" creationId="{EB7969D9-B1C5-4D1B-8251-15AB79002521}"/>
          </ac:picMkLst>
        </pc:picChg>
        <pc:picChg chg="del mod">
          <ac:chgData name="Kynmowshwa Bareh [Chillibreeze]" userId="17cbf550-a4f7-4e69-b5e4-176e4ed69310" providerId="ADAL" clId="{65A65746-79AF-4FC6-BFC0-2707576E38BC}" dt="2020-07-13T11:30:48.879" v="1044" actId="478"/>
          <ac:picMkLst>
            <pc:docMk/>
            <pc:sldMk cId="3031090087" sldId="1914"/>
            <ac:picMk id="43" creationId="{9ED0514A-5201-4151-9E78-6D82AD271688}"/>
          </ac:picMkLst>
        </pc:picChg>
        <pc:picChg chg="del mod">
          <ac:chgData name="Kynmowshwa Bareh [Chillibreeze]" userId="17cbf550-a4f7-4e69-b5e4-176e4ed69310" providerId="ADAL" clId="{65A65746-79AF-4FC6-BFC0-2707576E38BC}" dt="2020-07-13T11:31:49.456" v="1056" actId="478"/>
          <ac:picMkLst>
            <pc:docMk/>
            <pc:sldMk cId="3031090087" sldId="1914"/>
            <ac:picMk id="45" creationId="{45BFC7A6-6EB3-4A3D-9491-7EF929C0287C}"/>
          </ac:picMkLst>
        </pc:picChg>
        <pc:picChg chg="mod">
          <ac:chgData name="Kynmowshwa Bareh [Chillibreeze]" userId="17cbf550-a4f7-4e69-b5e4-176e4ed69310" providerId="ADAL" clId="{65A65746-79AF-4FC6-BFC0-2707576E38BC}" dt="2020-07-13T11:36:29.323" v="1210"/>
          <ac:picMkLst>
            <pc:docMk/>
            <pc:sldMk cId="3031090087" sldId="1914"/>
            <ac:picMk id="49" creationId="{317D1296-2236-4474-B81B-4754CD585A73}"/>
          </ac:picMkLst>
        </pc:picChg>
        <pc:picChg chg="mod">
          <ac:chgData name="Kynmowshwa Bareh [Chillibreeze]" userId="17cbf550-a4f7-4e69-b5e4-176e4ed69310" providerId="ADAL" clId="{65A65746-79AF-4FC6-BFC0-2707576E38BC}" dt="2020-07-13T11:37:07.267" v="1297"/>
          <ac:picMkLst>
            <pc:docMk/>
            <pc:sldMk cId="3031090087" sldId="1914"/>
            <ac:picMk id="50" creationId="{8A8D2A25-56C9-485E-8211-19E1594FB58C}"/>
          </ac:picMkLst>
        </pc:picChg>
        <pc:picChg chg="add del mod">
          <ac:chgData name="Kynmowshwa Bareh [Chillibreeze]" userId="17cbf550-a4f7-4e69-b5e4-176e4ed69310" providerId="ADAL" clId="{65A65746-79AF-4FC6-BFC0-2707576E38BC}" dt="2020-07-13T11:34:57.283" v="1083" actId="478"/>
          <ac:picMkLst>
            <pc:docMk/>
            <pc:sldMk cId="3031090087" sldId="1914"/>
            <ac:picMk id="54" creationId="{930C247B-0658-43FF-9642-C321FB9597D0}"/>
          </ac:picMkLst>
        </pc:picChg>
        <pc:picChg chg="add del mod">
          <ac:chgData name="Kynmowshwa Bareh [Chillibreeze]" userId="17cbf550-a4f7-4e69-b5e4-176e4ed69310" providerId="ADAL" clId="{65A65746-79AF-4FC6-BFC0-2707576E38BC}" dt="2020-07-13T11:38:22.484" v="1321" actId="478"/>
          <ac:picMkLst>
            <pc:docMk/>
            <pc:sldMk cId="3031090087" sldId="1914"/>
            <ac:picMk id="55" creationId="{4FC29FC1-C45D-4E00-9F37-166B2946A32B}"/>
          </ac:picMkLst>
        </pc:picChg>
        <pc:picChg chg="add del mod">
          <ac:chgData name="Kynmowshwa Bareh [Chillibreeze]" userId="17cbf550-a4f7-4e69-b5e4-176e4ed69310" providerId="ADAL" clId="{65A65746-79AF-4FC6-BFC0-2707576E38BC}" dt="2020-07-13T11:38:22.484" v="1321" actId="478"/>
          <ac:picMkLst>
            <pc:docMk/>
            <pc:sldMk cId="3031090087" sldId="1914"/>
            <ac:picMk id="56" creationId="{2369A093-3999-4F32-BAFE-C58EC512DFD0}"/>
          </ac:picMkLst>
        </pc:picChg>
        <pc:picChg chg="add del mod">
          <ac:chgData name="Kynmowshwa Bareh [Chillibreeze]" userId="17cbf550-a4f7-4e69-b5e4-176e4ed69310" providerId="ADAL" clId="{65A65746-79AF-4FC6-BFC0-2707576E38BC}" dt="2020-07-13T11:38:22.484" v="1321" actId="478"/>
          <ac:picMkLst>
            <pc:docMk/>
            <pc:sldMk cId="3031090087" sldId="1914"/>
            <ac:picMk id="57" creationId="{DD5AEBD2-76A9-489A-96EE-0E3466F5A401}"/>
          </ac:picMkLst>
        </pc:picChg>
        <pc:picChg chg="add del mod">
          <ac:chgData name="Kynmowshwa Bareh [Chillibreeze]" userId="17cbf550-a4f7-4e69-b5e4-176e4ed69310" providerId="ADAL" clId="{65A65746-79AF-4FC6-BFC0-2707576E38BC}" dt="2020-07-13T11:38:22.484" v="1321" actId="478"/>
          <ac:picMkLst>
            <pc:docMk/>
            <pc:sldMk cId="3031090087" sldId="1914"/>
            <ac:picMk id="58" creationId="{8D8689CC-A227-4028-A534-25CA270A5C82}"/>
          </ac:picMkLst>
        </pc:picChg>
        <pc:picChg chg="add del mod">
          <ac:chgData name="Kynmowshwa Bareh [Chillibreeze]" userId="17cbf550-a4f7-4e69-b5e4-176e4ed69310" providerId="ADAL" clId="{65A65746-79AF-4FC6-BFC0-2707576E38BC}" dt="2020-07-13T11:38:22.484" v="1321" actId="478"/>
          <ac:picMkLst>
            <pc:docMk/>
            <pc:sldMk cId="3031090087" sldId="1914"/>
            <ac:picMk id="59" creationId="{5AD00C26-206C-4AEE-AC87-6B3580A349ED}"/>
          </ac:picMkLst>
        </pc:picChg>
        <pc:picChg chg="add del mod">
          <ac:chgData name="Kynmowshwa Bareh [Chillibreeze]" userId="17cbf550-a4f7-4e69-b5e4-176e4ed69310" providerId="ADAL" clId="{65A65746-79AF-4FC6-BFC0-2707576E38BC}" dt="2020-07-13T11:38:22.484" v="1321" actId="478"/>
          <ac:picMkLst>
            <pc:docMk/>
            <pc:sldMk cId="3031090087" sldId="1914"/>
            <ac:picMk id="60" creationId="{B7B60607-7080-41B7-A35C-F61697B63851}"/>
          </ac:picMkLst>
        </pc:picChg>
        <pc:picChg chg="add del mod">
          <ac:chgData name="Kynmowshwa Bareh [Chillibreeze]" userId="17cbf550-a4f7-4e69-b5e4-176e4ed69310" providerId="ADAL" clId="{65A65746-79AF-4FC6-BFC0-2707576E38BC}" dt="2020-07-13T11:38:33.163" v="1323" actId="21"/>
          <ac:picMkLst>
            <pc:docMk/>
            <pc:sldMk cId="3031090087" sldId="1914"/>
            <ac:picMk id="62" creationId="{127CD26B-C745-406D-8033-C464A82BF747}"/>
          </ac:picMkLst>
        </pc:picChg>
        <pc:picChg chg="add del mod">
          <ac:chgData name="Kynmowshwa Bareh [Chillibreeze]" userId="17cbf550-a4f7-4e69-b5e4-176e4ed69310" providerId="ADAL" clId="{65A65746-79AF-4FC6-BFC0-2707576E38BC}" dt="2020-07-13T11:38:42.285" v="1329" actId="21"/>
          <ac:picMkLst>
            <pc:docMk/>
            <pc:sldMk cId="3031090087" sldId="1914"/>
            <ac:picMk id="64" creationId="{D60CB8A6-3EBF-404C-8A39-3CB1F61F2023}"/>
          </ac:picMkLst>
        </pc:picChg>
        <pc:picChg chg="add del mod">
          <ac:chgData name="Kynmowshwa Bareh [Chillibreeze]" userId="17cbf550-a4f7-4e69-b5e4-176e4ed69310" providerId="ADAL" clId="{65A65746-79AF-4FC6-BFC0-2707576E38BC}" dt="2020-07-13T11:38:50.071" v="1335" actId="21"/>
          <ac:picMkLst>
            <pc:docMk/>
            <pc:sldMk cId="3031090087" sldId="1914"/>
            <ac:picMk id="66" creationId="{D368482A-1CF7-43DF-B0A5-93273DE5971A}"/>
          </ac:picMkLst>
        </pc:picChg>
        <pc:picChg chg="add del mod">
          <ac:chgData name="Kynmowshwa Bareh [Chillibreeze]" userId="17cbf550-a4f7-4e69-b5e4-176e4ed69310" providerId="ADAL" clId="{65A65746-79AF-4FC6-BFC0-2707576E38BC}" dt="2020-07-13T11:37:10.858" v="1298" actId="478"/>
          <ac:picMkLst>
            <pc:docMk/>
            <pc:sldMk cId="3031090087" sldId="1914"/>
            <ac:picMk id="68" creationId="{F6F8B2C9-A141-4BCE-8B5E-9260426DBD22}"/>
          </ac:picMkLst>
        </pc:picChg>
        <pc:picChg chg="add del mod">
          <ac:chgData name="Kynmowshwa Bareh [Chillibreeze]" userId="17cbf550-a4f7-4e69-b5e4-176e4ed69310" providerId="ADAL" clId="{65A65746-79AF-4FC6-BFC0-2707576E38BC}" dt="2020-07-13T11:38:57.523" v="1341" actId="21"/>
          <ac:picMkLst>
            <pc:docMk/>
            <pc:sldMk cId="3031090087" sldId="1914"/>
            <ac:picMk id="70" creationId="{8FE5FCA4-8518-44B5-ADF5-1BC33924C1FE}"/>
          </ac:picMkLst>
        </pc:picChg>
        <pc:picChg chg="add del mod">
          <ac:chgData name="Kynmowshwa Bareh [Chillibreeze]" userId="17cbf550-a4f7-4e69-b5e4-176e4ed69310" providerId="ADAL" clId="{65A65746-79AF-4FC6-BFC0-2707576E38BC}" dt="2020-07-13T11:39:05.004" v="1347" actId="21"/>
          <ac:picMkLst>
            <pc:docMk/>
            <pc:sldMk cId="3031090087" sldId="1914"/>
            <ac:picMk id="72" creationId="{DB544F10-5E96-444A-BA5D-B5DC647A8CCC}"/>
          </ac:picMkLst>
        </pc:picChg>
        <pc:picChg chg="add del mod">
          <ac:chgData name="Kynmowshwa Bareh [Chillibreeze]" userId="17cbf550-a4f7-4e69-b5e4-176e4ed69310" providerId="ADAL" clId="{65A65746-79AF-4FC6-BFC0-2707576E38BC}" dt="2020-07-13T11:39:47.794" v="1357" actId="21"/>
          <ac:picMkLst>
            <pc:docMk/>
            <pc:sldMk cId="3031090087" sldId="1914"/>
            <ac:picMk id="74" creationId="{8547AC19-96BF-41BF-8BA9-177FA8F695F7}"/>
          </ac:picMkLst>
        </pc:picChg>
        <pc:picChg chg="add">
          <ac:chgData name="Kynmowshwa Bareh [Chillibreeze]" userId="17cbf550-a4f7-4e69-b5e4-176e4ed69310" providerId="ADAL" clId="{65A65746-79AF-4FC6-BFC0-2707576E38BC}" dt="2020-07-13T11:38:34.489" v="1324" actId="22"/>
          <ac:picMkLst>
            <pc:docMk/>
            <pc:sldMk cId="3031090087" sldId="1914"/>
            <ac:picMk id="76" creationId="{FE308D3B-19FC-4CE1-BA65-98604FBBB831}"/>
          </ac:picMkLst>
        </pc:picChg>
        <pc:picChg chg="add">
          <ac:chgData name="Kynmowshwa Bareh [Chillibreeze]" userId="17cbf550-a4f7-4e69-b5e4-176e4ed69310" providerId="ADAL" clId="{65A65746-79AF-4FC6-BFC0-2707576E38BC}" dt="2020-07-13T11:38:42.789" v="1330" actId="22"/>
          <ac:picMkLst>
            <pc:docMk/>
            <pc:sldMk cId="3031090087" sldId="1914"/>
            <ac:picMk id="81" creationId="{251C853A-F294-40C8-A8F9-57AB61B70241}"/>
          </ac:picMkLst>
        </pc:picChg>
        <pc:picChg chg="add">
          <ac:chgData name="Kynmowshwa Bareh [Chillibreeze]" userId="17cbf550-a4f7-4e69-b5e4-176e4ed69310" providerId="ADAL" clId="{65A65746-79AF-4FC6-BFC0-2707576E38BC}" dt="2020-07-13T11:38:50.473" v="1336" actId="22"/>
          <ac:picMkLst>
            <pc:docMk/>
            <pc:sldMk cId="3031090087" sldId="1914"/>
            <ac:picMk id="86" creationId="{928AAD56-F8B2-47E5-AF9F-58FEF4826D48}"/>
          </ac:picMkLst>
        </pc:picChg>
        <pc:picChg chg="add">
          <ac:chgData name="Kynmowshwa Bareh [Chillibreeze]" userId="17cbf550-a4f7-4e69-b5e4-176e4ed69310" providerId="ADAL" clId="{65A65746-79AF-4FC6-BFC0-2707576E38BC}" dt="2020-07-13T11:38:58.033" v="1342" actId="22"/>
          <ac:picMkLst>
            <pc:docMk/>
            <pc:sldMk cId="3031090087" sldId="1914"/>
            <ac:picMk id="91" creationId="{0514F5CF-F20C-4B1B-99AD-25F3D0E50FC7}"/>
          </ac:picMkLst>
        </pc:picChg>
        <pc:picChg chg="add">
          <ac:chgData name="Kynmowshwa Bareh [Chillibreeze]" userId="17cbf550-a4f7-4e69-b5e4-176e4ed69310" providerId="ADAL" clId="{65A65746-79AF-4FC6-BFC0-2707576E38BC}" dt="2020-07-13T11:39:05.439" v="1348" actId="22"/>
          <ac:picMkLst>
            <pc:docMk/>
            <pc:sldMk cId="3031090087" sldId="1914"/>
            <ac:picMk id="96" creationId="{10E865B6-4E00-49D8-824C-8BD3842801D6}"/>
          </ac:picMkLst>
        </pc:picChg>
        <pc:picChg chg="add">
          <ac:chgData name="Kynmowshwa Bareh [Chillibreeze]" userId="17cbf550-a4f7-4e69-b5e4-176e4ed69310" providerId="ADAL" clId="{65A65746-79AF-4FC6-BFC0-2707576E38BC}" dt="2020-07-13T11:39:48.235" v="1358" actId="22"/>
          <ac:picMkLst>
            <pc:docMk/>
            <pc:sldMk cId="3031090087" sldId="1914"/>
            <ac:picMk id="104" creationId="{C90D42B0-A42D-4090-BC18-1A071B77DE63}"/>
          </ac:picMkLst>
        </pc:picChg>
        <pc:picChg chg="add">
          <ac:chgData name="Kynmowshwa Bareh [Chillibreeze]" userId="17cbf550-a4f7-4e69-b5e4-176e4ed69310" providerId="ADAL" clId="{65A65746-79AF-4FC6-BFC0-2707576E38BC}" dt="2020-07-13T11:40:00.827" v="1364" actId="22"/>
          <ac:picMkLst>
            <pc:docMk/>
            <pc:sldMk cId="3031090087" sldId="1914"/>
            <ac:picMk id="110" creationId="{BE8615A8-BAC6-4EAB-9243-282050604B0F}"/>
          </ac:picMkLst>
        </pc:picChg>
        <pc:cxnChg chg="del mod">
          <ac:chgData name="Kynmowshwa Bareh [Chillibreeze]" userId="17cbf550-a4f7-4e69-b5e4-176e4ed69310" providerId="ADAL" clId="{65A65746-79AF-4FC6-BFC0-2707576E38BC}" dt="2020-07-13T11:38:40.164" v="1327" actId="21"/>
          <ac:cxnSpMkLst>
            <pc:docMk/>
            <pc:sldMk cId="3031090087" sldId="1914"/>
            <ac:cxnSpMk id="16" creationId="{1AD0639C-3980-43E4-B040-729C3B23B9D2}"/>
          </ac:cxnSpMkLst>
        </pc:cxnChg>
        <pc:cxnChg chg="del mod">
          <ac:chgData name="Kynmowshwa Bareh [Chillibreeze]" userId="17cbf550-a4f7-4e69-b5e4-176e4ed69310" providerId="ADAL" clId="{65A65746-79AF-4FC6-BFC0-2707576E38BC}" dt="2020-07-13T11:38:47.946" v="1333" actId="21"/>
          <ac:cxnSpMkLst>
            <pc:docMk/>
            <pc:sldMk cId="3031090087" sldId="1914"/>
            <ac:cxnSpMk id="20" creationId="{CE2B4EF6-E4DD-4B11-B862-F6B0F142B3A5}"/>
          </ac:cxnSpMkLst>
        </pc:cxnChg>
        <pc:cxnChg chg="del mod">
          <ac:chgData name="Kynmowshwa Bareh [Chillibreeze]" userId="17cbf550-a4f7-4e69-b5e4-176e4ed69310" providerId="ADAL" clId="{65A65746-79AF-4FC6-BFC0-2707576E38BC}" dt="2020-07-13T11:39:13.867" v="1353" actId="21"/>
          <ac:cxnSpMkLst>
            <pc:docMk/>
            <pc:sldMk cId="3031090087" sldId="1914"/>
            <ac:cxnSpMk id="25" creationId="{A34BAB16-5472-4D36-AD43-965608B8575F}"/>
          </ac:cxnSpMkLst>
        </pc:cxnChg>
        <pc:cxnChg chg="del mod">
          <ac:chgData name="Kynmowshwa Bareh [Chillibreeze]" userId="17cbf550-a4f7-4e69-b5e4-176e4ed69310" providerId="ADAL" clId="{65A65746-79AF-4FC6-BFC0-2707576E38BC}" dt="2020-07-13T11:38:54.751" v="1339" actId="21"/>
          <ac:cxnSpMkLst>
            <pc:docMk/>
            <pc:sldMk cId="3031090087" sldId="1914"/>
            <ac:cxnSpMk id="37" creationId="{1E51EA60-A655-43E7-9513-9172559A85BD}"/>
          </ac:cxnSpMkLst>
        </pc:cxnChg>
        <pc:cxnChg chg="del mod">
          <ac:chgData name="Kynmowshwa Bareh [Chillibreeze]" userId="17cbf550-a4f7-4e69-b5e4-176e4ed69310" providerId="ADAL" clId="{65A65746-79AF-4FC6-BFC0-2707576E38BC}" dt="2020-07-13T11:39:02.858" v="1345" actId="21"/>
          <ac:cxnSpMkLst>
            <pc:docMk/>
            <pc:sldMk cId="3031090087" sldId="1914"/>
            <ac:cxnSpMk id="38" creationId="{6C9A017F-4167-4128-8F6E-3D41C86F57F7}"/>
          </ac:cxnSpMkLst>
        </pc:cxnChg>
        <pc:cxnChg chg="add mod">
          <ac:chgData name="Kynmowshwa Bareh [Chillibreeze]" userId="17cbf550-a4f7-4e69-b5e4-176e4ed69310" providerId="ADAL" clId="{65A65746-79AF-4FC6-BFC0-2707576E38BC}" dt="2020-07-13T11:38:40.700" v="1328"/>
          <ac:cxnSpMkLst>
            <pc:docMk/>
            <pc:sldMk cId="3031090087" sldId="1914"/>
            <ac:cxnSpMk id="79" creationId="{E5B9FFD6-5D33-4931-A876-5BEB4F94F751}"/>
          </ac:cxnSpMkLst>
        </pc:cxnChg>
        <pc:cxnChg chg="add mod">
          <ac:chgData name="Kynmowshwa Bareh [Chillibreeze]" userId="17cbf550-a4f7-4e69-b5e4-176e4ed69310" providerId="ADAL" clId="{65A65746-79AF-4FC6-BFC0-2707576E38BC}" dt="2020-07-13T11:38:48.380" v="1334"/>
          <ac:cxnSpMkLst>
            <pc:docMk/>
            <pc:sldMk cId="3031090087" sldId="1914"/>
            <ac:cxnSpMk id="84" creationId="{B36BC620-A210-4FF0-AC7E-57A254CC0BCC}"/>
          </ac:cxnSpMkLst>
        </pc:cxnChg>
        <pc:cxnChg chg="add mod">
          <ac:chgData name="Kynmowshwa Bareh [Chillibreeze]" userId="17cbf550-a4f7-4e69-b5e4-176e4ed69310" providerId="ADAL" clId="{65A65746-79AF-4FC6-BFC0-2707576E38BC}" dt="2020-07-13T11:38:55.158" v="1340"/>
          <ac:cxnSpMkLst>
            <pc:docMk/>
            <pc:sldMk cId="3031090087" sldId="1914"/>
            <ac:cxnSpMk id="89" creationId="{57DA187A-6D0C-4712-BF0C-CC8ED60BB1D2}"/>
          </ac:cxnSpMkLst>
        </pc:cxnChg>
        <pc:cxnChg chg="add mod">
          <ac:chgData name="Kynmowshwa Bareh [Chillibreeze]" userId="17cbf550-a4f7-4e69-b5e4-176e4ed69310" providerId="ADAL" clId="{65A65746-79AF-4FC6-BFC0-2707576E38BC}" dt="2020-07-13T11:39:03.305" v="1346"/>
          <ac:cxnSpMkLst>
            <pc:docMk/>
            <pc:sldMk cId="3031090087" sldId="1914"/>
            <ac:cxnSpMk id="94" creationId="{5E0A2CB2-0E22-4E0E-9123-9CAFA890F1D2}"/>
          </ac:cxnSpMkLst>
        </pc:cxnChg>
        <pc:cxnChg chg="add del mod">
          <ac:chgData name="Kynmowshwa Bareh [Chillibreeze]" userId="17cbf550-a4f7-4e69-b5e4-176e4ed69310" providerId="ADAL" clId="{65A65746-79AF-4FC6-BFC0-2707576E38BC}" dt="2020-07-13T11:39:43.110" v="1355" actId="21"/>
          <ac:cxnSpMkLst>
            <pc:docMk/>
            <pc:sldMk cId="3031090087" sldId="1914"/>
            <ac:cxnSpMk id="101" creationId="{E4D12A8F-16C1-4518-B224-B58EEC7D8BE0}"/>
          </ac:cxnSpMkLst>
        </pc:cxnChg>
        <pc:cxnChg chg="add mod">
          <ac:chgData name="Kynmowshwa Bareh [Chillibreeze]" userId="17cbf550-a4f7-4e69-b5e4-176e4ed69310" providerId="ADAL" clId="{65A65746-79AF-4FC6-BFC0-2707576E38BC}" dt="2020-07-13T11:39:44.371" v="1356"/>
          <ac:cxnSpMkLst>
            <pc:docMk/>
            <pc:sldMk cId="3031090087" sldId="1914"/>
            <ac:cxnSpMk id="102" creationId="{C6244A97-654E-4A54-96FC-1478D2A43A0B}"/>
          </ac:cxnSpMkLst>
        </pc:cxnChg>
      </pc:sldChg>
      <pc:sldChg chg="addSp delSp modSp mod">
        <pc:chgData name="Kynmowshwa Bareh [Chillibreeze]" userId="17cbf550-a4f7-4e69-b5e4-176e4ed69310" providerId="ADAL" clId="{65A65746-79AF-4FC6-BFC0-2707576E38BC}" dt="2020-07-13T11:49:00.228" v="1715" actId="22"/>
        <pc:sldMkLst>
          <pc:docMk/>
          <pc:sldMk cId="455561146" sldId="1915"/>
        </pc:sldMkLst>
        <pc:spChg chg="add del">
          <ac:chgData name="Kynmowshwa Bareh [Chillibreeze]" userId="17cbf550-a4f7-4e69-b5e4-176e4ed69310" providerId="ADAL" clId="{65A65746-79AF-4FC6-BFC0-2707576E38BC}" dt="2020-07-13T11:48:11.734" v="1680" actId="21"/>
          <ac:spMkLst>
            <pc:docMk/>
            <pc:sldMk cId="455561146" sldId="1915"/>
            <ac:spMk id="2" creationId="{91E96A8C-E4E8-4295-84BA-B8EE074D1FD1}"/>
          </ac:spMkLst>
        </pc:spChg>
        <pc:spChg chg="ord">
          <ac:chgData name="Kynmowshwa Bareh [Chillibreeze]" userId="17cbf550-a4f7-4e69-b5e4-176e4ed69310" providerId="ADAL" clId="{65A65746-79AF-4FC6-BFC0-2707576E38BC}" dt="2020-07-13T11:48:08.878" v="1679" actId="167"/>
          <ac:spMkLst>
            <pc:docMk/>
            <pc:sldMk cId="455561146" sldId="1915"/>
            <ac:spMk id="4" creationId="{94A602CD-F783-4EA9-850D-0E4DB319BB8C}"/>
          </ac:spMkLst>
        </pc:spChg>
        <pc:spChg chg="mod">
          <ac:chgData name="Kynmowshwa Bareh [Chillibreeze]" userId="17cbf550-a4f7-4e69-b5e4-176e4ed69310" providerId="ADAL" clId="{65A65746-79AF-4FC6-BFC0-2707576E38BC}" dt="2020-07-13T11:44:04.140" v="1435"/>
          <ac:spMkLst>
            <pc:docMk/>
            <pc:sldMk cId="455561146" sldId="1915"/>
            <ac:spMk id="19" creationId="{2A2760CA-395C-4857-AC11-5B5C355778F0}"/>
          </ac:spMkLst>
        </pc:spChg>
        <pc:spChg chg="mod">
          <ac:chgData name="Kynmowshwa Bareh [Chillibreeze]" userId="17cbf550-a4f7-4e69-b5e4-176e4ed69310" providerId="ADAL" clId="{65A65746-79AF-4FC6-BFC0-2707576E38BC}" dt="2020-07-13T11:44:04.140" v="1435"/>
          <ac:spMkLst>
            <pc:docMk/>
            <pc:sldMk cId="455561146" sldId="1915"/>
            <ac:spMk id="20" creationId="{E2B00E5A-D8DD-4BB7-B388-6DCFE5F934F9}"/>
          </ac:spMkLst>
        </pc:spChg>
        <pc:spChg chg="mod">
          <ac:chgData name="Kynmowshwa Bareh [Chillibreeze]" userId="17cbf550-a4f7-4e69-b5e4-176e4ed69310" providerId="ADAL" clId="{65A65746-79AF-4FC6-BFC0-2707576E38BC}" dt="2020-07-13T11:44:13.915" v="1464"/>
          <ac:spMkLst>
            <pc:docMk/>
            <pc:sldMk cId="455561146" sldId="1915"/>
            <ac:spMk id="22" creationId="{9251CFE0-F4DC-4D46-9F5E-FD2D3377C3E9}"/>
          </ac:spMkLst>
        </pc:spChg>
        <pc:spChg chg="mod">
          <ac:chgData name="Kynmowshwa Bareh [Chillibreeze]" userId="17cbf550-a4f7-4e69-b5e4-176e4ed69310" providerId="ADAL" clId="{65A65746-79AF-4FC6-BFC0-2707576E38BC}" dt="2020-07-13T11:44:13.915" v="1464"/>
          <ac:spMkLst>
            <pc:docMk/>
            <pc:sldMk cId="455561146" sldId="1915"/>
            <ac:spMk id="23" creationId="{2F74CDDE-CE36-4E1E-95F4-30FE3B4650F4}"/>
          </ac:spMkLst>
        </pc:spChg>
        <pc:spChg chg="mod">
          <ac:chgData name="Kynmowshwa Bareh [Chillibreeze]" userId="17cbf550-a4f7-4e69-b5e4-176e4ed69310" providerId="ADAL" clId="{65A65746-79AF-4FC6-BFC0-2707576E38BC}" dt="2020-07-13T11:45:21.616" v="1594"/>
          <ac:spMkLst>
            <pc:docMk/>
            <pc:sldMk cId="455561146" sldId="1915"/>
            <ac:spMk id="25" creationId="{F6BE44DE-764D-44FC-ADC7-2A3355E0F3DD}"/>
          </ac:spMkLst>
        </pc:spChg>
        <pc:spChg chg="mod">
          <ac:chgData name="Kynmowshwa Bareh [Chillibreeze]" userId="17cbf550-a4f7-4e69-b5e4-176e4ed69310" providerId="ADAL" clId="{65A65746-79AF-4FC6-BFC0-2707576E38BC}" dt="2020-07-13T11:45:21.616" v="1594"/>
          <ac:spMkLst>
            <pc:docMk/>
            <pc:sldMk cId="455561146" sldId="1915"/>
            <ac:spMk id="26" creationId="{9E27FA57-7255-41A4-A7A4-4A8D33167BEA}"/>
          </ac:spMkLst>
        </pc:spChg>
        <pc:spChg chg="mod">
          <ac:chgData name="Kynmowshwa Bareh [Chillibreeze]" userId="17cbf550-a4f7-4e69-b5e4-176e4ed69310" providerId="ADAL" clId="{65A65746-79AF-4FC6-BFC0-2707576E38BC}" dt="2020-07-13T11:45:48.755" v="1653"/>
          <ac:spMkLst>
            <pc:docMk/>
            <pc:sldMk cId="455561146" sldId="1915"/>
            <ac:spMk id="30" creationId="{D51181DD-08C6-40EC-9337-B5F3FF891B8C}"/>
          </ac:spMkLst>
        </pc:spChg>
        <pc:spChg chg="mod">
          <ac:chgData name="Kynmowshwa Bareh [Chillibreeze]" userId="17cbf550-a4f7-4e69-b5e4-176e4ed69310" providerId="ADAL" clId="{65A65746-79AF-4FC6-BFC0-2707576E38BC}" dt="2020-07-13T11:45:48.755" v="1653"/>
          <ac:spMkLst>
            <pc:docMk/>
            <pc:sldMk cId="455561146" sldId="1915"/>
            <ac:spMk id="31" creationId="{EC8B1C59-946A-4156-B1B8-91230ED9B4BD}"/>
          </ac:spMkLst>
        </pc:spChg>
        <pc:spChg chg="mod">
          <ac:chgData name="Kynmowshwa Bareh [Chillibreeze]" userId="17cbf550-a4f7-4e69-b5e4-176e4ed69310" providerId="ADAL" clId="{65A65746-79AF-4FC6-BFC0-2707576E38BC}" dt="2020-07-13T11:44:37.211" v="1522"/>
          <ac:spMkLst>
            <pc:docMk/>
            <pc:sldMk cId="455561146" sldId="1915"/>
            <ac:spMk id="36" creationId="{A53AABB5-4316-45DB-99A3-53E90DFFC388}"/>
          </ac:spMkLst>
        </pc:spChg>
        <pc:spChg chg="mod">
          <ac:chgData name="Kynmowshwa Bareh [Chillibreeze]" userId="17cbf550-a4f7-4e69-b5e4-176e4ed69310" providerId="ADAL" clId="{65A65746-79AF-4FC6-BFC0-2707576E38BC}" dt="2020-07-13T11:44:37.211" v="1522"/>
          <ac:spMkLst>
            <pc:docMk/>
            <pc:sldMk cId="455561146" sldId="1915"/>
            <ac:spMk id="37" creationId="{AE2ECFE8-140F-40F3-A1C9-BC7A14EFBF0E}"/>
          </ac:spMkLst>
        </pc:spChg>
        <pc:spChg chg="mod">
          <ac:chgData name="Kynmowshwa Bareh [Chillibreeze]" userId="17cbf550-a4f7-4e69-b5e4-176e4ed69310" providerId="ADAL" clId="{65A65746-79AF-4FC6-BFC0-2707576E38BC}" dt="2020-07-13T11:45:37.133" v="1624"/>
          <ac:spMkLst>
            <pc:docMk/>
            <pc:sldMk cId="455561146" sldId="1915"/>
            <ac:spMk id="39" creationId="{E8F93162-D554-4375-8362-A5D13AA01F1B}"/>
          </ac:spMkLst>
        </pc:spChg>
        <pc:spChg chg="mod">
          <ac:chgData name="Kynmowshwa Bareh [Chillibreeze]" userId="17cbf550-a4f7-4e69-b5e4-176e4ed69310" providerId="ADAL" clId="{65A65746-79AF-4FC6-BFC0-2707576E38BC}" dt="2020-07-13T11:45:37.133" v="1624"/>
          <ac:spMkLst>
            <pc:docMk/>
            <pc:sldMk cId="455561146" sldId="1915"/>
            <ac:spMk id="40" creationId="{DD23803C-DB27-4242-ACB8-1C51947420D4}"/>
          </ac:spMkLst>
        </pc:spChg>
        <pc:spChg chg="mod">
          <ac:chgData name="Kynmowshwa Bareh [Chillibreeze]" userId="17cbf550-a4f7-4e69-b5e4-176e4ed69310" providerId="ADAL" clId="{65A65746-79AF-4FC6-BFC0-2707576E38BC}" dt="2020-07-13T11:44:24.243" v="1493"/>
          <ac:spMkLst>
            <pc:docMk/>
            <pc:sldMk cId="455561146" sldId="1915"/>
            <ac:spMk id="53" creationId="{49ACCC76-02E7-4C1C-8387-A6FD6BD39247}"/>
          </ac:spMkLst>
        </pc:spChg>
        <pc:spChg chg="mod">
          <ac:chgData name="Kynmowshwa Bareh [Chillibreeze]" userId="17cbf550-a4f7-4e69-b5e4-176e4ed69310" providerId="ADAL" clId="{65A65746-79AF-4FC6-BFC0-2707576E38BC}" dt="2020-07-13T11:44:24.243" v="1493"/>
          <ac:spMkLst>
            <pc:docMk/>
            <pc:sldMk cId="455561146" sldId="1915"/>
            <ac:spMk id="54" creationId="{7E672E4C-B94D-4D10-8826-C37D2A91E2F2}"/>
          </ac:spMkLst>
        </pc:spChg>
        <pc:spChg chg="del mod">
          <ac:chgData name="Kynmowshwa Bareh [Chillibreeze]" userId="17cbf550-a4f7-4e69-b5e4-176e4ed69310" providerId="ADAL" clId="{65A65746-79AF-4FC6-BFC0-2707576E38BC}" dt="2020-07-13T11:48:17.758" v="1684" actId="21"/>
          <ac:spMkLst>
            <pc:docMk/>
            <pc:sldMk cId="455561146" sldId="1915"/>
            <ac:spMk id="57" creationId="{798C8BDC-2F4D-4E94-BBFB-66E87D3C7DC1}"/>
          </ac:spMkLst>
        </pc:spChg>
        <pc:spChg chg="del mod">
          <ac:chgData name="Kynmowshwa Bareh [Chillibreeze]" userId="17cbf550-a4f7-4e69-b5e4-176e4ed69310" providerId="ADAL" clId="{65A65746-79AF-4FC6-BFC0-2707576E38BC}" dt="2020-07-13T11:48:24.286" v="1688" actId="21"/>
          <ac:spMkLst>
            <pc:docMk/>
            <pc:sldMk cId="455561146" sldId="1915"/>
            <ac:spMk id="59" creationId="{A3AFEAB7-C375-4456-99FD-B932FACDE92E}"/>
          </ac:spMkLst>
        </pc:spChg>
        <pc:spChg chg="del mod">
          <ac:chgData name="Kynmowshwa Bareh [Chillibreeze]" userId="17cbf550-a4f7-4e69-b5e4-176e4ed69310" providerId="ADAL" clId="{65A65746-79AF-4FC6-BFC0-2707576E38BC}" dt="2020-07-13T11:48:28.657" v="1692" actId="21"/>
          <ac:spMkLst>
            <pc:docMk/>
            <pc:sldMk cId="455561146" sldId="1915"/>
            <ac:spMk id="61" creationId="{00950980-D51F-4153-990B-EE83E2CDF33B}"/>
          </ac:spMkLst>
        </pc:spChg>
        <pc:spChg chg="del mod">
          <ac:chgData name="Kynmowshwa Bareh [Chillibreeze]" userId="17cbf550-a4f7-4e69-b5e4-176e4ed69310" providerId="ADAL" clId="{65A65746-79AF-4FC6-BFC0-2707576E38BC}" dt="2020-07-13T11:48:44.069" v="1702" actId="21"/>
          <ac:spMkLst>
            <pc:docMk/>
            <pc:sldMk cId="455561146" sldId="1915"/>
            <ac:spMk id="63" creationId="{F2422160-8706-4AF7-B7F2-BECB98404222}"/>
          </ac:spMkLst>
        </pc:spChg>
        <pc:spChg chg="del mod">
          <ac:chgData name="Kynmowshwa Bareh [Chillibreeze]" userId="17cbf550-a4f7-4e69-b5e4-176e4ed69310" providerId="ADAL" clId="{65A65746-79AF-4FC6-BFC0-2707576E38BC}" dt="2020-07-13T11:48:49.130" v="1706" actId="21"/>
          <ac:spMkLst>
            <pc:docMk/>
            <pc:sldMk cId="455561146" sldId="1915"/>
            <ac:spMk id="65" creationId="{9CFD5249-2E64-48C8-8F76-B5F1FA7944DD}"/>
          </ac:spMkLst>
        </pc:spChg>
        <pc:spChg chg="del mod">
          <ac:chgData name="Kynmowshwa Bareh [Chillibreeze]" userId="17cbf550-a4f7-4e69-b5e4-176e4ed69310" providerId="ADAL" clId="{65A65746-79AF-4FC6-BFC0-2707576E38BC}" dt="2020-07-13T11:48:53.924" v="1710" actId="21"/>
          <ac:spMkLst>
            <pc:docMk/>
            <pc:sldMk cId="455561146" sldId="1915"/>
            <ac:spMk id="67" creationId="{85557DAB-7D44-46B9-B3BC-E772E43D355B}"/>
          </ac:spMkLst>
        </pc:spChg>
        <pc:spChg chg="del mod">
          <ac:chgData name="Kynmowshwa Bareh [Chillibreeze]" userId="17cbf550-a4f7-4e69-b5e4-176e4ed69310" providerId="ADAL" clId="{65A65746-79AF-4FC6-BFC0-2707576E38BC}" dt="2020-07-13T11:48:59.832" v="1714" actId="21"/>
          <ac:spMkLst>
            <pc:docMk/>
            <pc:sldMk cId="455561146" sldId="1915"/>
            <ac:spMk id="69" creationId="{00A081E3-7C39-4FE7-ACC5-F606AC784F7A}"/>
          </ac:spMkLst>
        </pc:spChg>
        <pc:spChg chg="del mod">
          <ac:chgData name="Kynmowshwa Bareh [Chillibreeze]" userId="17cbf550-a4f7-4e69-b5e4-176e4ed69310" providerId="ADAL" clId="{65A65746-79AF-4FC6-BFC0-2707576E38BC}" dt="2020-07-13T11:41:08.017" v="1369" actId="21"/>
          <ac:spMkLst>
            <pc:docMk/>
            <pc:sldMk cId="455561146" sldId="1915"/>
            <ac:spMk id="71" creationId="{6CF4C6B7-E1EB-4A06-9F93-E321D7EC1A9A}"/>
          </ac:spMkLst>
        </pc:spChg>
        <pc:spChg chg="add">
          <ac:chgData name="Kynmowshwa Bareh [Chillibreeze]" userId="17cbf550-a4f7-4e69-b5e4-176e4ed69310" providerId="ADAL" clId="{65A65746-79AF-4FC6-BFC0-2707576E38BC}" dt="2020-07-13T11:48:12.240" v="1681" actId="22"/>
          <ac:spMkLst>
            <pc:docMk/>
            <pc:sldMk cId="455561146" sldId="1915"/>
            <ac:spMk id="73" creationId="{AC7AA821-6E53-46FF-8B21-840C0C9EAA10}"/>
          </ac:spMkLst>
        </pc:spChg>
        <pc:spChg chg="add">
          <ac:chgData name="Kynmowshwa Bareh [Chillibreeze]" userId="17cbf550-a4f7-4e69-b5e4-176e4ed69310" providerId="ADAL" clId="{65A65746-79AF-4FC6-BFC0-2707576E38BC}" dt="2020-07-13T11:48:18.193" v="1685" actId="22"/>
          <ac:spMkLst>
            <pc:docMk/>
            <pc:sldMk cId="455561146" sldId="1915"/>
            <ac:spMk id="77" creationId="{5B6944EA-BE57-4FA1-B89F-A112F38A1B2D}"/>
          </ac:spMkLst>
        </pc:spChg>
        <pc:spChg chg="add">
          <ac:chgData name="Kynmowshwa Bareh [Chillibreeze]" userId="17cbf550-a4f7-4e69-b5e4-176e4ed69310" providerId="ADAL" clId="{65A65746-79AF-4FC6-BFC0-2707576E38BC}" dt="2020-07-13T11:48:24.630" v="1689" actId="22"/>
          <ac:spMkLst>
            <pc:docMk/>
            <pc:sldMk cId="455561146" sldId="1915"/>
            <ac:spMk id="81" creationId="{5FC9A170-8072-450D-B8E9-EFD93B307791}"/>
          </ac:spMkLst>
        </pc:spChg>
        <pc:spChg chg="add del">
          <ac:chgData name="Kynmowshwa Bareh [Chillibreeze]" userId="17cbf550-a4f7-4e69-b5e4-176e4ed69310" providerId="ADAL" clId="{65A65746-79AF-4FC6-BFC0-2707576E38BC}" dt="2020-07-13T11:48:38.653" v="1698" actId="21"/>
          <ac:spMkLst>
            <pc:docMk/>
            <pc:sldMk cId="455561146" sldId="1915"/>
            <ac:spMk id="85" creationId="{548817B1-11CF-45AC-84A9-CDA7B2600BEB}"/>
          </ac:spMkLst>
        </pc:spChg>
        <pc:spChg chg="add">
          <ac:chgData name="Kynmowshwa Bareh [Chillibreeze]" userId="17cbf550-a4f7-4e69-b5e4-176e4ed69310" providerId="ADAL" clId="{65A65746-79AF-4FC6-BFC0-2707576E38BC}" dt="2020-07-13T11:48:39.064" v="1699" actId="22"/>
          <ac:spMkLst>
            <pc:docMk/>
            <pc:sldMk cId="455561146" sldId="1915"/>
            <ac:spMk id="89" creationId="{47BC9027-CD5B-494E-823F-15F09DD2F5FB}"/>
          </ac:spMkLst>
        </pc:spChg>
        <pc:spChg chg="add">
          <ac:chgData name="Kynmowshwa Bareh [Chillibreeze]" userId="17cbf550-a4f7-4e69-b5e4-176e4ed69310" providerId="ADAL" clId="{65A65746-79AF-4FC6-BFC0-2707576E38BC}" dt="2020-07-13T11:48:44.462" v="1703" actId="22"/>
          <ac:spMkLst>
            <pc:docMk/>
            <pc:sldMk cId="455561146" sldId="1915"/>
            <ac:spMk id="93" creationId="{8250DE12-3639-42C6-BCA1-2558602EF2F8}"/>
          </ac:spMkLst>
        </pc:spChg>
        <pc:spChg chg="add">
          <ac:chgData name="Kynmowshwa Bareh [Chillibreeze]" userId="17cbf550-a4f7-4e69-b5e4-176e4ed69310" providerId="ADAL" clId="{65A65746-79AF-4FC6-BFC0-2707576E38BC}" dt="2020-07-13T11:48:49.500" v="1707" actId="22"/>
          <ac:spMkLst>
            <pc:docMk/>
            <pc:sldMk cId="455561146" sldId="1915"/>
            <ac:spMk id="97" creationId="{2A8BF860-3DE3-44BB-AAFA-39F1911111DB}"/>
          </ac:spMkLst>
        </pc:spChg>
        <pc:spChg chg="add">
          <ac:chgData name="Kynmowshwa Bareh [Chillibreeze]" userId="17cbf550-a4f7-4e69-b5e4-176e4ed69310" providerId="ADAL" clId="{65A65746-79AF-4FC6-BFC0-2707576E38BC}" dt="2020-07-13T11:48:54.315" v="1711" actId="22"/>
          <ac:spMkLst>
            <pc:docMk/>
            <pc:sldMk cId="455561146" sldId="1915"/>
            <ac:spMk id="101" creationId="{50D62A0A-0927-4FB8-B5D4-FD933244D13D}"/>
          </ac:spMkLst>
        </pc:spChg>
        <pc:spChg chg="add">
          <ac:chgData name="Kynmowshwa Bareh [Chillibreeze]" userId="17cbf550-a4f7-4e69-b5e4-176e4ed69310" providerId="ADAL" clId="{65A65746-79AF-4FC6-BFC0-2707576E38BC}" dt="2020-07-13T11:49:00.228" v="1715" actId="22"/>
          <ac:spMkLst>
            <pc:docMk/>
            <pc:sldMk cId="455561146" sldId="1915"/>
            <ac:spMk id="105" creationId="{50C25C51-7A6C-4877-9DEC-622021BA8A8C}"/>
          </ac:spMkLst>
        </pc:spChg>
        <pc:grpChg chg="add del mod">
          <ac:chgData name="Kynmowshwa Bareh [Chillibreeze]" userId="17cbf550-a4f7-4e69-b5e4-176e4ed69310" providerId="ADAL" clId="{65A65746-79AF-4FC6-BFC0-2707576E38BC}" dt="2020-07-13T11:45:56.121" v="1660" actId="478"/>
          <ac:grpSpMkLst>
            <pc:docMk/>
            <pc:sldMk cId="455561146" sldId="1915"/>
            <ac:grpSpMk id="5" creationId="{D1AA6C69-69FD-4442-976C-E9A39FB60144}"/>
          </ac:grpSpMkLst>
        </pc:grpChg>
        <pc:grpChg chg="add del mod">
          <ac:chgData name="Kynmowshwa Bareh [Chillibreeze]" userId="17cbf550-a4f7-4e69-b5e4-176e4ed69310" providerId="ADAL" clId="{65A65746-79AF-4FC6-BFC0-2707576E38BC}" dt="2020-07-13T11:45:55.534" v="1659" actId="478"/>
          <ac:grpSpMkLst>
            <pc:docMk/>
            <pc:sldMk cId="455561146" sldId="1915"/>
            <ac:grpSpMk id="6" creationId="{352A5397-D1BA-43CF-90F1-5521D188DD57}"/>
          </ac:grpSpMkLst>
        </pc:grpChg>
        <pc:grpChg chg="add del mod">
          <ac:chgData name="Kynmowshwa Bareh [Chillibreeze]" userId="17cbf550-a4f7-4e69-b5e4-176e4ed69310" providerId="ADAL" clId="{65A65746-79AF-4FC6-BFC0-2707576E38BC}" dt="2020-07-13T11:45:54.726" v="1658" actId="478"/>
          <ac:grpSpMkLst>
            <pc:docMk/>
            <pc:sldMk cId="455561146" sldId="1915"/>
            <ac:grpSpMk id="7" creationId="{F57E103F-06C3-4043-9904-D1980D791BFE}"/>
          </ac:grpSpMkLst>
        </pc:grpChg>
        <pc:grpChg chg="add del mod">
          <ac:chgData name="Kynmowshwa Bareh [Chillibreeze]" userId="17cbf550-a4f7-4e69-b5e4-176e4ed69310" providerId="ADAL" clId="{65A65746-79AF-4FC6-BFC0-2707576E38BC}" dt="2020-07-13T11:45:54.216" v="1657" actId="478"/>
          <ac:grpSpMkLst>
            <pc:docMk/>
            <pc:sldMk cId="455561146" sldId="1915"/>
            <ac:grpSpMk id="8" creationId="{22FF37BA-7A13-4CA5-9069-7D592B3369EA}"/>
          </ac:grpSpMkLst>
        </pc:grpChg>
        <pc:grpChg chg="add del mod">
          <ac:chgData name="Kynmowshwa Bareh [Chillibreeze]" userId="17cbf550-a4f7-4e69-b5e4-176e4ed69310" providerId="ADAL" clId="{65A65746-79AF-4FC6-BFC0-2707576E38BC}" dt="2020-07-13T11:45:52.172" v="1655" actId="478"/>
          <ac:grpSpMkLst>
            <pc:docMk/>
            <pc:sldMk cId="455561146" sldId="1915"/>
            <ac:grpSpMk id="9" creationId="{4A01339A-9517-4EF4-9071-CDCC3492B35C}"/>
          </ac:grpSpMkLst>
        </pc:grpChg>
        <pc:grpChg chg="add del mod">
          <ac:chgData name="Kynmowshwa Bareh [Chillibreeze]" userId="17cbf550-a4f7-4e69-b5e4-176e4ed69310" providerId="ADAL" clId="{65A65746-79AF-4FC6-BFC0-2707576E38BC}" dt="2020-07-13T11:45:52.953" v="1656" actId="478"/>
          <ac:grpSpMkLst>
            <pc:docMk/>
            <pc:sldMk cId="455561146" sldId="1915"/>
            <ac:grpSpMk id="10" creationId="{9A3F603C-17D7-4350-9AC1-351EED40130B}"/>
          </ac:grpSpMkLst>
        </pc:grpChg>
        <pc:grpChg chg="add del mod">
          <ac:chgData name="Kynmowshwa Bareh [Chillibreeze]" userId="17cbf550-a4f7-4e69-b5e4-176e4ed69310" providerId="ADAL" clId="{65A65746-79AF-4FC6-BFC0-2707576E38BC}" dt="2020-07-13T11:45:51.633" v="1654" actId="478"/>
          <ac:grpSpMkLst>
            <pc:docMk/>
            <pc:sldMk cId="455561146" sldId="1915"/>
            <ac:grpSpMk id="11" creationId="{7D3F49CD-A863-4D18-BC0B-FAA6912C54D5}"/>
          </ac:grpSpMkLst>
        </pc:grpChg>
        <pc:grpChg chg="mod">
          <ac:chgData name="Kynmowshwa Bareh [Chillibreeze]" userId="17cbf550-a4f7-4e69-b5e4-176e4ed69310" providerId="ADAL" clId="{65A65746-79AF-4FC6-BFC0-2707576E38BC}" dt="2020-07-13T11:44:04.140" v="1435"/>
          <ac:grpSpMkLst>
            <pc:docMk/>
            <pc:sldMk cId="455561146" sldId="1915"/>
            <ac:grpSpMk id="18" creationId="{CCAFC4EE-0701-46E4-BD60-A8FD299CC8A4}"/>
          </ac:grpSpMkLst>
        </pc:grpChg>
        <pc:grpChg chg="mod">
          <ac:chgData name="Kynmowshwa Bareh [Chillibreeze]" userId="17cbf550-a4f7-4e69-b5e4-176e4ed69310" providerId="ADAL" clId="{65A65746-79AF-4FC6-BFC0-2707576E38BC}" dt="2020-07-13T11:44:13.915" v="1464"/>
          <ac:grpSpMkLst>
            <pc:docMk/>
            <pc:sldMk cId="455561146" sldId="1915"/>
            <ac:grpSpMk id="21" creationId="{1E4750F9-657D-4AB3-ABA3-1801229ACB1C}"/>
          </ac:grpSpMkLst>
        </pc:grpChg>
        <pc:grpChg chg="mod">
          <ac:chgData name="Kynmowshwa Bareh [Chillibreeze]" userId="17cbf550-a4f7-4e69-b5e4-176e4ed69310" providerId="ADAL" clId="{65A65746-79AF-4FC6-BFC0-2707576E38BC}" dt="2020-07-13T11:45:21.616" v="1594"/>
          <ac:grpSpMkLst>
            <pc:docMk/>
            <pc:sldMk cId="455561146" sldId="1915"/>
            <ac:grpSpMk id="24" creationId="{779F56ED-5635-4F6C-B342-23FA82A022D2}"/>
          </ac:grpSpMkLst>
        </pc:grpChg>
        <pc:grpChg chg="mod">
          <ac:chgData name="Kynmowshwa Bareh [Chillibreeze]" userId="17cbf550-a4f7-4e69-b5e4-176e4ed69310" providerId="ADAL" clId="{65A65746-79AF-4FC6-BFC0-2707576E38BC}" dt="2020-07-13T11:45:48.755" v="1653"/>
          <ac:grpSpMkLst>
            <pc:docMk/>
            <pc:sldMk cId="455561146" sldId="1915"/>
            <ac:grpSpMk id="29" creationId="{2011B374-9750-4595-A23C-324C1D0B10FC}"/>
          </ac:grpSpMkLst>
        </pc:grpChg>
        <pc:grpChg chg="mod">
          <ac:chgData name="Kynmowshwa Bareh [Chillibreeze]" userId="17cbf550-a4f7-4e69-b5e4-176e4ed69310" providerId="ADAL" clId="{65A65746-79AF-4FC6-BFC0-2707576E38BC}" dt="2020-07-13T11:44:37.211" v="1522"/>
          <ac:grpSpMkLst>
            <pc:docMk/>
            <pc:sldMk cId="455561146" sldId="1915"/>
            <ac:grpSpMk id="35" creationId="{16F72850-9DAF-4656-9F84-B8E4ACDF8C74}"/>
          </ac:grpSpMkLst>
        </pc:grpChg>
        <pc:grpChg chg="mod">
          <ac:chgData name="Kynmowshwa Bareh [Chillibreeze]" userId="17cbf550-a4f7-4e69-b5e4-176e4ed69310" providerId="ADAL" clId="{65A65746-79AF-4FC6-BFC0-2707576E38BC}" dt="2020-07-13T11:45:37.133" v="1624"/>
          <ac:grpSpMkLst>
            <pc:docMk/>
            <pc:sldMk cId="455561146" sldId="1915"/>
            <ac:grpSpMk id="38" creationId="{76BD5C26-F665-4ADD-BBB6-36D0F36344F3}"/>
          </ac:grpSpMkLst>
        </pc:grpChg>
        <pc:grpChg chg="mod">
          <ac:chgData name="Kynmowshwa Bareh [Chillibreeze]" userId="17cbf550-a4f7-4e69-b5e4-176e4ed69310" providerId="ADAL" clId="{65A65746-79AF-4FC6-BFC0-2707576E38BC}" dt="2020-07-13T11:44:24.243" v="1493"/>
          <ac:grpSpMkLst>
            <pc:docMk/>
            <pc:sldMk cId="455561146" sldId="1915"/>
            <ac:grpSpMk id="52" creationId="{F77EA034-94A3-446B-B6E1-C80E5E3FDF87}"/>
          </ac:grpSpMkLst>
        </pc:grpChg>
        <pc:picChg chg="add del mod">
          <ac:chgData name="Kynmowshwa Bareh [Chillibreeze]" userId="17cbf550-a4f7-4e69-b5e4-176e4ed69310" providerId="ADAL" clId="{65A65746-79AF-4FC6-BFC0-2707576E38BC}" dt="2020-07-13T11:48:15.077" v="1682" actId="21"/>
          <ac:picMkLst>
            <pc:docMk/>
            <pc:sldMk cId="455561146" sldId="1915"/>
            <ac:picMk id="13" creationId="{5B14F8ED-983C-46CD-AB52-5827BE4B3920}"/>
          </ac:picMkLst>
        </pc:picChg>
        <pc:picChg chg="add del mod">
          <ac:chgData name="Kynmowshwa Bareh [Chillibreeze]" userId="17cbf550-a4f7-4e69-b5e4-176e4ed69310" providerId="ADAL" clId="{65A65746-79AF-4FC6-BFC0-2707576E38BC}" dt="2020-07-13T11:48:20.863" v="1686" actId="21"/>
          <ac:picMkLst>
            <pc:docMk/>
            <pc:sldMk cId="455561146" sldId="1915"/>
            <ac:picMk id="15" creationId="{464F8939-C833-43A6-A13F-A125D27A2AAF}"/>
          </ac:picMkLst>
        </pc:picChg>
        <pc:picChg chg="add del mod">
          <ac:chgData name="Kynmowshwa Bareh [Chillibreeze]" userId="17cbf550-a4f7-4e69-b5e4-176e4ed69310" providerId="ADAL" clId="{65A65746-79AF-4FC6-BFC0-2707576E38BC}" dt="2020-07-13T11:48:26.232" v="1690" actId="21"/>
          <ac:picMkLst>
            <pc:docMk/>
            <pc:sldMk cId="455561146" sldId="1915"/>
            <ac:picMk id="17" creationId="{983283C9-1515-419C-BB66-D09376FC7F66}"/>
          </ac:picMkLst>
        </pc:picChg>
        <pc:picChg chg="add del mod">
          <ac:chgData name="Kynmowshwa Bareh [Chillibreeze]" userId="17cbf550-a4f7-4e69-b5e4-176e4ed69310" providerId="ADAL" clId="{65A65746-79AF-4FC6-BFC0-2707576E38BC}" dt="2020-07-13T11:48:41.710" v="1700" actId="21"/>
          <ac:picMkLst>
            <pc:docMk/>
            <pc:sldMk cId="455561146" sldId="1915"/>
            <ac:picMk id="28" creationId="{35100F87-1F9E-4A89-923E-5C501AC10028}"/>
          </ac:picMkLst>
        </pc:picChg>
        <pc:picChg chg="add del mod">
          <ac:chgData name="Kynmowshwa Bareh [Chillibreeze]" userId="17cbf550-a4f7-4e69-b5e4-176e4ed69310" providerId="ADAL" clId="{65A65746-79AF-4FC6-BFC0-2707576E38BC}" dt="2020-07-13T11:48:45.766" v="1704" actId="21"/>
          <ac:picMkLst>
            <pc:docMk/>
            <pc:sldMk cId="455561146" sldId="1915"/>
            <ac:picMk id="33" creationId="{F8A8C2A4-87F9-45F5-A3F7-733742235630}"/>
          </ac:picMkLst>
        </pc:picChg>
        <pc:picChg chg="add del mod">
          <ac:chgData name="Kynmowshwa Bareh [Chillibreeze]" userId="17cbf550-a4f7-4e69-b5e4-176e4ed69310" providerId="ADAL" clId="{65A65746-79AF-4FC6-BFC0-2707576E38BC}" dt="2020-07-13T11:48:01.703" v="1677" actId="478"/>
          <ac:picMkLst>
            <pc:docMk/>
            <pc:sldMk cId="455561146" sldId="1915"/>
            <ac:picMk id="42" creationId="{9A045DC0-104E-490B-A58E-DE91740E7524}"/>
          </ac:picMkLst>
        </pc:picChg>
        <pc:picChg chg="add del mod">
          <ac:chgData name="Kynmowshwa Bareh [Chillibreeze]" userId="17cbf550-a4f7-4e69-b5e4-176e4ed69310" providerId="ADAL" clId="{65A65746-79AF-4FC6-BFC0-2707576E38BC}" dt="2020-07-13T11:48:01.703" v="1677" actId="478"/>
          <ac:picMkLst>
            <pc:docMk/>
            <pc:sldMk cId="455561146" sldId="1915"/>
            <ac:picMk id="43" creationId="{9A02277B-ADF6-40B5-A6DF-A514E9F41020}"/>
          </ac:picMkLst>
        </pc:picChg>
        <pc:picChg chg="add del mod">
          <ac:chgData name="Kynmowshwa Bareh [Chillibreeze]" userId="17cbf550-a4f7-4e69-b5e4-176e4ed69310" providerId="ADAL" clId="{65A65746-79AF-4FC6-BFC0-2707576E38BC}" dt="2020-07-13T11:48:01.703" v="1677" actId="478"/>
          <ac:picMkLst>
            <pc:docMk/>
            <pc:sldMk cId="455561146" sldId="1915"/>
            <ac:picMk id="44" creationId="{BDB295C1-9145-4068-946C-107A8F20A860}"/>
          </ac:picMkLst>
        </pc:picChg>
        <pc:picChg chg="mod">
          <ac:chgData name="Kynmowshwa Bareh [Chillibreeze]" userId="17cbf550-a4f7-4e69-b5e4-176e4ed69310" providerId="ADAL" clId="{65A65746-79AF-4FC6-BFC0-2707576E38BC}" dt="2020-07-13T11:44:04.140" v="1435"/>
          <ac:picMkLst>
            <pc:docMk/>
            <pc:sldMk cId="455561146" sldId="1915"/>
            <ac:picMk id="45" creationId="{D3CAC519-11AA-40CF-A707-7A030C3F6B22}"/>
          </ac:picMkLst>
        </pc:picChg>
        <pc:picChg chg="add del mod">
          <ac:chgData name="Kynmowshwa Bareh [Chillibreeze]" userId="17cbf550-a4f7-4e69-b5e4-176e4ed69310" providerId="ADAL" clId="{65A65746-79AF-4FC6-BFC0-2707576E38BC}" dt="2020-07-13T11:48:01.703" v="1677" actId="478"/>
          <ac:picMkLst>
            <pc:docMk/>
            <pc:sldMk cId="455561146" sldId="1915"/>
            <ac:picMk id="46" creationId="{4E6923EF-DA02-4147-B138-742C00682FBC}"/>
          </ac:picMkLst>
        </pc:picChg>
        <pc:picChg chg="add del mod">
          <ac:chgData name="Kynmowshwa Bareh [Chillibreeze]" userId="17cbf550-a4f7-4e69-b5e4-176e4ed69310" providerId="ADAL" clId="{65A65746-79AF-4FC6-BFC0-2707576E38BC}" dt="2020-07-13T11:48:01.703" v="1677" actId="478"/>
          <ac:picMkLst>
            <pc:docMk/>
            <pc:sldMk cId="455561146" sldId="1915"/>
            <ac:picMk id="47" creationId="{C4B9F4F2-69F3-4BE8-A044-B5E6FDCD1F89}"/>
          </ac:picMkLst>
        </pc:picChg>
        <pc:picChg chg="mod">
          <ac:chgData name="Kynmowshwa Bareh [Chillibreeze]" userId="17cbf550-a4f7-4e69-b5e4-176e4ed69310" providerId="ADAL" clId="{65A65746-79AF-4FC6-BFC0-2707576E38BC}" dt="2020-07-13T11:44:13.915" v="1464"/>
          <ac:picMkLst>
            <pc:docMk/>
            <pc:sldMk cId="455561146" sldId="1915"/>
            <ac:picMk id="48" creationId="{724621CE-DD26-42FF-A33E-975C25594B67}"/>
          </ac:picMkLst>
        </pc:picChg>
        <pc:picChg chg="add del mod">
          <ac:chgData name="Kynmowshwa Bareh [Chillibreeze]" userId="17cbf550-a4f7-4e69-b5e4-176e4ed69310" providerId="ADAL" clId="{65A65746-79AF-4FC6-BFC0-2707576E38BC}" dt="2020-07-13T11:48:01.703" v="1677" actId="478"/>
          <ac:picMkLst>
            <pc:docMk/>
            <pc:sldMk cId="455561146" sldId="1915"/>
            <ac:picMk id="49" creationId="{7B73F195-9B46-4E03-B72C-31124B61F666}"/>
          </ac:picMkLst>
        </pc:picChg>
        <pc:picChg chg="add del mod">
          <ac:chgData name="Kynmowshwa Bareh [Chillibreeze]" userId="17cbf550-a4f7-4e69-b5e4-176e4ed69310" providerId="ADAL" clId="{65A65746-79AF-4FC6-BFC0-2707576E38BC}" dt="2020-07-13T11:48:01.703" v="1677" actId="478"/>
          <ac:picMkLst>
            <pc:docMk/>
            <pc:sldMk cId="455561146" sldId="1915"/>
            <ac:picMk id="50" creationId="{9C58733D-E71F-4A9E-BA31-4C03868E4220}"/>
          </ac:picMkLst>
        </pc:picChg>
        <pc:picChg chg="mod">
          <ac:chgData name="Kynmowshwa Bareh [Chillibreeze]" userId="17cbf550-a4f7-4e69-b5e4-176e4ed69310" providerId="ADAL" clId="{65A65746-79AF-4FC6-BFC0-2707576E38BC}" dt="2020-07-13T11:44:24.243" v="1493"/>
          <ac:picMkLst>
            <pc:docMk/>
            <pc:sldMk cId="455561146" sldId="1915"/>
            <ac:picMk id="51" creationId="{E1384B78-C0C8-44E4-AB55-7003C4180544}"/>
          </ac:picMkLst>
        </pc:picChg>
        <pc:picChg chg="mod">
          <ac:chgData name="Kynmowshwa Bareh [Chillibreeze]" userId="17cbf550-a4f7-4e69-b5e4-176e4ed69310" providerId="ADAL" clId="{65A65746-79AF-4FC6-BFC0-2707576E38BC}" dt="2020-07-13T11:44:37.211" v="1522"/>
          <ac:picMkLst>
            <pc:docMk/>
            <pc:sldMk cId="455561146" sldId="1915"/>
            <ac:picMk id="55" creationId="{F2FC1AB6-B73C-437C-9D99-F5BA26217ADC}"/>
          </ac:picMkLst>
        </pc:picChg>
        <pc:picChg chg="mod">
          <ac:chgData name="Kynmowshwa Bareh [Chillibreeze]" userId="17cbf550-a4f7-4e69-b5e4-176e4ed69310" providerId="ADAL" clId="{65A65746-79AF-4FC6-BFC0-2707576E38BC}" dt="2020-07-13T11:45:37.133" v="1624"/>
          <ac:picMkLst>
            <pc:docMk/>
            <pc:sldMk cId="455561146" sldId="1915"/>
            <ac:picMk id="56" creationId="{1DF21130-6361-41EA-8CA7-EFB78641827A}"/>
          </ac:picMkLst>
        </pc:picChg>
        <pc:picChg chg="mod">
          <ac:chgData name="Kynmowshwa Bareh [Chillibreeze]" userId="17cbf550-a4f7-4e69-b5e4-176e4ed69310" providerId="ADAL" clId="{65A65746-79AF-4FC6-BFC0-2707576E38BC}" dt="2020-07-13T11:45:21.616" v="1594"/>
          <ac:picMkLst>
            <pc:docMk/>
            <pc:sldMk cId="455561146" sldId="1915"/>
            <ac:picMk id="58" creationId="{AB7EBB91-B4D4-4D2B-A874-C3A866E8659C}"/>
          </ac:picMkLst>
        </pc:picChg>
        <pc:picChg chg="mod">
          <ac:chgData name="Kynmowshwa Bareh [Chillibreeze]" userId="17cbf550-a4f7-4e69-b5e4-176e4ed69310" providerId="ADAL" clId="{65A65746-79AF-4FC6-BFC0-2707576E38BC}" dt="2020-07-13T11:45:48.755" v="1653"/>
          <ac:picMkLst>
            <pc:docMk/>
            <pc:sldMk cId="455561146" sldId="1915"/>
            <ac:picMk id="60" creationId="{9E8DDD93-3708-4CF3-B30D-A09DF40B46AF}"/>
          </ac:picMkLst>
        </pc:picChg>
        <pc:picChg chg="add del">
          <ac:chgData name="Kynmowshwa Bareh [Chillibreeze]" userId="17cbf550-a4f7-4e69-b5e4-176e4ed69310" providerId="ADAL" clId="{65A65746-79AF-4FC6-BFC0-2707576E38BC}" dt="2020-07-13T11:45:21.909" v="1595" actId="22"/>
          <ac:picMkLst>
            <pc:docMk/>
            <pc:sldMk cId="455561146" sldId="1915"/>
            <ac:picMk id="62" creationId="{D8B39E82-B040-4138-AAC3-BE08FE52436F}"/>
          </ac:picMkLst>
        </pc:picChg>
        <pc:picChg chg="add del mod">
          <ac:chgData name="Kynmowshwa Bareh [Chillibreeze]" userId="17cbf550-a4f7-4e69-b5e4-176e4ed69310" providerId="ADAL" clId="{65A65746-79AF-4FC6-BFC0-2707576E38BC}" dt="2020-07-13T11:48:51.276" v="1708" actId="21"/>
          <ac:picMkLst>
            <pc:docMk/>
            <pc:sldMk cId="455561146" sldId="1915"/>
            <ac:picMk id="66" creationId="{67F57425-2489-48C6-862F-1CADF8568053}"/>
          </ac:picMkLst>
        </pc:picChg>
        <pc:picChg chg="add del mod">
          <ac:chgData name="Kynmowshwa Bareh [Chillibreeze]" userId="17cbf550-a4f7-4e69-b5e4-176e4ed69310" providerId="ADAL" clId="{65A65746-79AF-4FC6-BFC0-2707576E38BC}" dt="2020-07-13T11:48:56.763" v="1712" actId="21"/>
          <ac:picMkLst>
            <pc:docMk/>
            <pc:sldMk cId="455561146" sldId="1915"/>
            <ac:picMk id="70" creationId="{DFE8743E-790F-4C7A-B889-7F6109F90F8E}"/>
          </ac:picMkLst>
        </pc:picChg>
        <pc:picChg chg="add">
          <ac:chgData name="Kynmowshwa Bareh [Chillibreeze]" userId="17cbf550-a4f7-4e69-b5e4-176e4ed69310" providerId="ADAL" clId="{65A65746-79AF-4FC6-BFC0-2707576E38BC}" dt="2020-07-13T11:48:15.595" v="1683" actId="22"/>
          <ac:picMkLst>
            <pc:docMk/>
            <pc:sldMk cId="455561146" sldId="1915"/>
            <ac:picMk id="75" creationId="{80EBABF0-B2A0-4AF3-B090-9C4A825EEA1C}"/>
          </ac:picMkLst>
        </pc:picChg>
        <pc:picChg chg="add">
          <ac:chgData name="Kynmowshwa Bareh [Chillibreeze]" userId="17cbf550-a4f7-4e69-b5e4-176e4ed69310" providerId="ADAL" clId="{65A65746-79AF-4FC6-BFC0-2707576E38BC}" dt="2020-07-13T11:48:21.883" v="1687" actId="22"/>
          <ac:picMkLst>
            <pc:docMk/>
            <pc:sldMk cId="455561146" sldId="1915"/>
            <ac:picMk id="79" creationId="{912FDCE3-8BD3-4232-A558-010474BBCE07}"/>
          </ac:picMkLst>
        </pc:picChg>
        <pc:picChg chg="add del">
          <ac:chgData name="Kynmowshwa Bareh [Chillibreeze]" userId="17cbf550-a4f7-4e69-b5e4-176e4ed69310" providerId="ADAL" clId="{65A65746-79AF-4FC6-BFC0-2707576E38BC}" dt="2020-07-13T11:48:36.429" v="1696" actId="21"/>
          <ac:picMkLst>
            <pc:docMk/>
            <pc:sldMk cId="455561146" sldId="1915"/>
            <ac:picMk id="83" creationId="{18662274-DAC7-4AF5-915B-A7B1EDC918F0}"/>
          </ac:picMkLst>
        </pc:picChg>
        <pc:picChg chg="add">
          <ac:chgData name="Kynmowshwa Bareh [Chillibreeze]" userId="17cbf550-a4f7-4e69-b5e4-176e4ed69310" providerId="ADAL" clId="{65A65746-79AF-4FC6-BFC0-2707576E38BC}" dt="2020-07-13T11:48:36.784" v="1697" actId="22"/>
          <ac:picMkLst>
            <pc:docMk/>
            <pc:sldMk cId="455561146" sldId="1915"/>
            <ac:picMk id="87" creationId="{CEAE1653-A763-49A0-8D76-75F1F4F2784E}"/>
          </ac:picMkLst>
        </pc:picChg>
        <pc:picChg chg="add">
          <ac:chgData name="Kynmowshwa Bareh [Chillibreeze]" userId="17cbf550-a4f7-4e69-b5e4-176e4ed69310" providerId="ADAL" clId="{65A65746-79AF-4FC6-BFC0-2707576E38BC}" dt="2020-07-13T11:48:42.106" v="1701" actId="22"/>
          <ac:picMkLst>
            <pc:docMk/>
            <pc:sldMk cId="455561146" sldId="1915"/>
            <ac:picMk id="91" creationId="{3D3AC08C-EB2B-4354-A0B9-B4B4E766BCDF}"/>
          </ac:picMkLst>
        </pc:picChg>
        <pc:picChg chg="add">
          <ac:chgData name="Kynmowshwa Bareh [Chillibreeze]" userId="17cbf550-a4f7-4e69-b5e4-176e4ed69310" providerId="ADAL" clId="{65A65746-79AF-4FC6-BFC0-2707576E38BC}" dt="2020-07-13T11:48:46.162" v="1705" actId="22"/>
          <ac:picMkLst>
            <pc:docMk/>
            <pc:sldMk cId="455561146" sldId="1915"/>
            <ac:picMk id="95" creationId="{3C00DA3E-45CD-4843-895E-1B6F8D69E56D}"/>
          </ac:picMkLst>
        </pc:picChg>
        <pc:picChg chg="add">
          <ac:chgData name="Kynmowshwa Bareh [Chillibreeze]" userId="17cbf550-a4f7-4e69-b5e4-176e4ed69310" providerId="ADAL" clId="{65A65746-79AF-4FC6-BFC0-2707576E38BC}" dt="2020-07-13T11:48:52.176" v="1709" actId="22"/>
          <ac:picMkLst>
            <pc:docMk/>
            <pc:sldMk cId="455561146" sldId="1915"/>
            <ac:picMk id="99" creationId="{70E53E83-49E0-4E49-B297-2522E5E3C29E}"/>
          </ac:picMkLst>
        </pc:picChg>
        <pc:picChg chg="add">
          <ac:chgData name="Kynmowshwa Bareh [Chillibreeze]" userId="17cbf550-a4f7-4e69-b5e4-176e4ed69310" providerId="ADAL" clId="{65A65746-79AF-4FC6-BFC0-2707576E38BC}" dt="2020-07-13T11:48:57.204" v="1713" actId="22"/>
          <ac:picMkLst>
            <pc:docMk/>
            <pc:sldMk cId="455561146" sldId="1915"/>
            <ac:picMk id="103" creationId="{7BADB075-CBF5-40C1-AB20-BBAF81985FAC}"/>
          </ac:picMkLst>
        </pc:picChg>
      </pc:sldChg>
      <pc:sldChg chg="modSp">
        <pc:chgData name="Kynmowshwa Bareh [Chillibreeze]" userId="17cbf550-a4f7-4e69-b5e4-176e4ed69310" providerId="ADAL" clId="{65A65746-79AF-4FC6-BFC0-2707576E38BC}" dt="2020-07-13T04:31:53.944" v="415"/>
        <pc:sldMkLst>
          <pc:docMk/>
          <pc:sldMk cId="1774671220" sldId="1916"/>
        </pc:sldMkLst>
        <pc:spChg chg="mod">
          <ac:chgData name="Kynmowshwa Bareh [Chillibreeze]" userId="17cbf550-a4f7-4e69-b5e4-176e4ed69310" providerId="ADAL" clId="{65A65746-79AF-4FC6-BFC0-2707576E38BC}" dt="2020-07-13T04:31:53.944" v="415"/>
          <ac:spMkLst>
            <pc:docMk/>
            <pc:sldMk cId="1774671220" sldId="1916"/>
            <ac:spMk id="4" creationId="{0CD8665D-5A50-4F07-9D33-48CCD3FD74C7}"/>
          </ac:spMkLst>
        </pc:spChg>
      </pc:sldChg>
      <pc:sldChg chg="addSp modSp mod">
        <pc:chgData name="Kynmowshwa Bareh [Chillibreeze]" userId="17cbf550-a4f7-4e69-b5e4-176e4ed69310" providerId="ADAL" clId="{65A65746-79AF-4FC6-BFC0-2707576E38BC}" dt="2020-07-13T05:37:32.820" v="724"/>
        <pc:sldMkLst>
          <pc:docMk/>
          <pc:sldMk cId="4212962300" sldId="1917"/>
        </pc:sldMkLst>
        <pc:spChg chg="mod">
          <ac:chgData name="Kynmowshwa Bareh [Chillibreeze]" userId="17cbf550-a4f7-4e69-b5e4-176e4ed69310" providerId="ADAL" clId="{65A65746-79AF-4FC6-BFC0-2707576E38BC}" dt="2020-07-13T05:37:32.820" v="724"/>
          <ac:spMkLst>
            <pc:docMk/>
            <pc:sldMk cId="4212962300" sldId="1917"/>
            <ac:spMk id="4" creationId="{0C5AFA74-E9A5-4F66-97B7-7073EB511224}"/>
          </ac:spMkLst>
        </pc:spChg>
        <pc:spChg chg="mod">
          <ac:chgData name="Kynmowshwa Bareh [Chillibreeze]" userId="17cbf550-a4f7-4e69-b5e4-176e4ed69310" providerId="ADAL" clId="{65A65746-79AF-4FC6-BFC0-2707576E38BC}" dt="2020-07-13T05:37:32.820" v="724"/>
          <ac:spMkLst>
            <pc:docMk/>
            <pc:sldMk cId="4212962300" sldId="1917"/>
            <ac:spMk id="5" creationId="{07C5E36F-7D07-4726-BD8D-0E2D782E8124}"/>
          </ac:spMkLst>
        </pc:spChg>
        <pc:spChg chg="mod">
          <ac:chgData name="Kynmowshwa Bareh [Chillibreeze]" userId="17cbf550-a4f7-4e69-b5e4-176e4ed69310" providerId="ADAL" clId="{65A65746-79AF-4FC6-BFC0-2707576E38BC}" dt="2020-07-13T05:37:32.820" v="724"/>
          <ac:spMkLst>
            <pc:docMk/>
            <pc:sldMk cId="4212962300" sldId="1917"/>
            <ac:spMk id="7" creationId="{27853D7D-D2D7-4639-987C-A9842F297C54}"/>
          </ac:spMkLst>
        </pc:spChg>
        <pc:spChg chg="mod">
          <ac:chgData name="Kynmowshwa Bareh [Chillibreeze]" userId="17cbf550-a4f7-4e69-b5e4-176e4ed69310" providerId="ADAL" clId="{65A65746-79AF-4FC6-BFC0-2707576E38BC}" dt="2020-07-13T05:37:32.820" v="724"/>
          <ac:spMkLst>
            <pc:docMk/>
            <pc:sldMk cId="4212962300" sldId="1917"/>
            <ac:spMk id="9" creationId="{8F2EF63F-FDA6-4DE5-A55D-B3C96B12F484}"/>
          </ac:spMkLst>
        </pc:spChg>
        <pc:spChg chg="mod">
          <ac:chgData name="Kynmowshwa Bareh [Chillibreeze]" userId="17cbf550-a4f7-4e69-b5e4-176e4ed69310" providerId="ADAL" clId="{65A65746-79AF-4FC6-BFC0-2707576E38BC}" dt="2020-07-13T05:37:32.820" v="724"/>
          <ac:spMkLst>
            <pc:docMk/>
            <pc:sldMk cId="4212962300" sldId="1917"/>
            <ac:spMk id="22" creationId="{314AFE89-2C45-408E-91B9-ED369EFBC50A}"/>
          </ac:spMkLst>
        </pc:spChg>
        <pc:spChg chg="mod">
          <ac:chgData name="Kynmowshwa Bareh [Chillibreeze]" userId="17cbf550-a4f7-4e69-b5e4-176e4ed69310" providerId="ADAL" clId="{65A65746-79AF-4FC6-BFC0-2707576E38BC}" dt="2020-07-13T05:37:32.820" v="724"/>
          <ac:spMkLst>
            <pc:docMk/>
            <pc:sldMk cId="4212962300" sldId="1917"/>
            <ac:spMk id="24" creationId="{CB575183-80EC-4526-BCA9-12DA85D52307}"/>
          </ac:spMkLst>
        </pc:spChg>
        <pc:spChg chg="mod">
          <ac:chgData name="Kynmowshwa Bareh [Chillibreeze]" userId="17cbf550-a4f7-4e69-b5e4-176e4ed69310" providerId="ADAL" clId="{65A65746-79AF-4FC6-BFC0-2707576E38BC}" dt="2020-07-13T05:28:47.637" v="621" actId="1036"/>
          <ac:spMkLst>
            <pc:docMk/>
            <pc:sldMk cId="4212962300" sldId="1917"/>
            <ac:spMk id="31" creationId="{165319FE-A7E6-4715-A83B-F657F895DB72}"/>
          </ac:spMkLst>
        </pc:spChg>
        <pc:spChg chg="mod">
          <ac:chgData name="Kynmowshwa Bareh [Chillibreeze]" userId="17cbf550-a4f7-4e69-b5e4-176e4ed69310" providerId="ADAL" clId="{65A65746-79AF-4FC6-BFC0-2707576E38BC}" dt="2020-07-13T05:37:32.820" v="724"/>
          <ac:spMkLst>
            <pc:docMk/>
            <pc:sldMk cId="4212962300" sldId="1917"/>
            <ac:spMk id="35" creationId="{D0E0C657-4AC8-4204-8834-0DB448D2EA3D}"/>
          </ac:spMkLst>
        </pc:spChg>
        <pc:spChg chg="mod">
          <ac:chgData name="Kynmowshwa Bareh [Chillibreeze]" userId="17cbf550-a4f7-4e69-b5e4-176e4ed69310" providerId="ADAL" clId="{65A65746-79AF-4FC6-BFC0-2707576E38BC}" dt="2020-07-13T05:37:32.820" v="724"/>
          <ac:spMkLst>
            <pc:docMk/>
            <pc:sldMk cId="4212962300" sldId="1917"/>
            <ac:spMk id="36" creationId="{115D723F-D683-49D3-859B-FD911256873C}"/>
          </ac:spMkLst>
        </pc:spChg>
        <pc:spChg chg="mod">
          <ac:chgData name="Kynmowshwa Bareh [Chillibreeze]" userId="17cbf550-a4f7-4e69-b5e4-176e4ed69310" providerId="ADAL" clId="{65A65746-79AF-4FC6-BFC0-2707576E38BC}" dt="2020-07-13T05:37:32.820" v="724"/>
          <ac:spMkLst>
            <pc:docMk/>
            <pc:sldMk cId="4212962300" sldId="1917"/>
            <ac:spMk id="51" creationId="{02A83ACF-E997-4E6B-8070-096A0FEDB4B7}"/>
          </ac:spMkLst>
        </pc:spChg>
        <pc:spChg chg="mod">
          <ac:chgData name="Kynmowshwa Bareh [Chillibreeze]" userId="17cbf550-a4f7-4e69-b5e4-176e4ed69310" providerId="ADAL" clId="{65A65746-79AF-4FC6-BFC0-2707576E38BC}" dt="2020-07-13T04:31:58.419" v="417"/>
          <ac:spMkLst>
            <pc:docMk/>
            <pc:sldMk cId="4212962300" sldId="1917"/>
            <ac:spMk id="52" creationId="{60826154-2C1A-4F53-91B5-6857408E65C9}"/>
          </ac:spMkLst>
        </pc:spChg>
        <pc:grpChg chg="add mod">
          <ac:chgData name="Kynmowshwa Bareh [Chillibreeze]" userId="17cbf550-a4f7-4e69-b5e4-176e4ed69310" providerId="ADAL" clId="{65A65746-79AF-4FC6-BFC0-2707576E38BC}" dt="2020-07-13T05:37:32.820" v="724"/>
          <ac:grpSpMkLst>
            <pc:docMk/>
            <pc:sldMk cId="4212962300" sldId="1917"/>
            <ac:grpSpMk id="2" creationId="{7408FCB5-9F81-422C-83B4-CD664E63A4DA}"/>
          </ac:grpSpMkLst>
        </pc:grpChg>
        <pc:picChg chg="mod">
          <ac:chgData name="Kynmowshwa Bareh [Chillibreeze]" userId="17cbf550-a4f7-4e69-b5e4-176e4ed69310" providerId="ADAL" clId="{65A65746-79AF-4FC6-BFC0-2707576E38BC}" dt="2020-07-13T05:37:32.820" v="724"/>
          <ac:picMkLst>
            <pc:docMk/>
            <pc:sldMk cId="4212962300" sldId="1917"/>
            <ac:picMk id="6" creationId="{D78145C7-F707-4D43-9667-E83EB03276AF}"/>
          </ac:picMkLst>
        </pc:picChg>
        <pc:picChg chg="mod">
          <ac:chgData name="Kynmowshwa Bareh [Chillibreeze]" userId="17cbf550-a4f7-4e69-b5e4-176e4ed69310" providerId="ADAL" clId="{65A65746-79AF-4FC6-BFC0-2707576E38BC}" dt="2020-07-13T05:37:32.820" v="724"/>
          <ac:picMkLst>
            <pc:docMk/>
            <pc:sldMk cId="4212962300" sldId="1917"/>
            <ac:picMk id="8" creationId="{53B9F51A-AF08-4292-81BF-1E27A4116D7B}"/>
          </ac:picMkLst>
        </pc:picChg>
        <pc:picChg chg="mod">
          <ac:chgData name="Kynmowshwa Bareh [Chillibreeze]" userId="17cbf550-a4f7-4e69-b5e4-176e4ed69310" providerId="ADAL" clId="{65A65746-79AF-4FC6-BFC0-2707576E38BC}" dt="2020-07-13T05:37:32.820" v="724"/>
          <ac:picMkLst>
            <pc:docMk/>
            <pc:sldMk cId="4212962300" sldId="1917"/>
            <ac:picMk id="23" creationId="{56DFF4BD-6686-4EAF-8A2F-9846FBD4B23D}"/>
          </ac:picMkLst>
        </pc:picChg>
        <pc:picChg chg="mod">
          <ac:chgData name="Kynmowshwa Bareh [Chillibreeze]" userId="17cbf550-a4f7-4e69-b5e4-176e4ed69310" providerId="ADAL" clId="{65A65746-79AF-4FC6-BFC0-2707576E38BC}" dt="2020-07-13T05:37:32.820" v="724"/>
          <ac:picMkLst>
            <pc:docMk/>
            <pc:sldMk cId="4212962300" sldId="1917"/>
            <ac:picMk id="46" creationId="{BEE5AD3F-ECE2-4F10-9BB2-E0C56739FDB4}"/>
          </ac:picMkLst>
        </pc:picChg>
        <pc:cxnChg chg="mod">
          <ac:chgData name="Kynmowshwa Bareh [Chillibreeze]" userId="17cbf550-a4f7-4e69-b5e4-176e4ed69310" providerId="ADAL" clId="{65A65746-79AF-4FC6-BFC0-2707576E38BC}" dt="2020-07-13T05:37:32.820" v="724"/>
          <ac:cxnSpMkLst>
            <pc:docMk/>
            <pc:sldMk cId="4212962300" sldId="1917"/>
            <ac:cxnSpMk id="29" creationId="{B8AD29B0-B027-4BF9-899F-0DAC709ADCAE}"/>
          </ac:cxnSpMkLst>
        </pc:cxnChg>
        <pc:cxnChg chg="mod">
          <ac:chgData name="Kynmowshwa Bareh [Chillibreeze]" userId="17cbf550-a4f7-4e69-b5e4-176e4ed69310" providerId="ADAL" clId="{65A65746-79AF-4FC6-BFC0-2707576E38BC}" dt="2020-07-13T05:37:32.820" v="724"/>
          <ac:cxnSpMkLst>
            <pc:docMk/>
            <pc:sldMk cId="4212962300" sldId="1917"/>
            <ac:cxnSpMk id="32" creationId="{DC66E0DC-DC4B-4376-B797-CBC4F1621DED}"/>
          </ac:cxnSpMkLst>
        </pc:cxnChg>
      </pc:sldChg>
      <pc:sldChg chg="addSp delSp modSp mod">
        <pc:chgData name="Kynmowshwa Bareh [Chillibreeze]" userId="17cbf550-a4f7-4e69-b5e4-176e4ed69310" providerId="ADAL" clId="{65A65746-79AF-4FC6-BFC0-2707576E38BC}" dt="2020-07-13T05:54:34.657" v="797" actId="1076"/>
        <pc:sldMkLst>
          <pc:docMk/>
          <pc:sldMk cId="4294314046" sldId="1918"/>
        </pc:sldMkLst>
        <pc:spChg chg="mod">
          <ac:chgData name="Kynmowshwa Bareh [Chillibreeze]" userId="17cbf550-a4f7-4e69-b5e4-176e4ed69310" providerId="ADAL" clId="{65A65746-79AF-4FC6-BFC0-2707576E38BC}" dt="2020-07-13T05:45:59.303" v="767" actId="1038"/>
          <ac:spMkLst>
            <pc:docMk/>
            <pc:sldMk cId="4294314046" sldId="1918"/>
            <ac:spMk id="13" creationId="{5D2839BF-C347-4F59-9F22-CBA87CF5E7F0}"/>
          </ac:spMkLst>
        </pc:spChg>
        <pc:spChg chg="mod">
          <ac:chgData name="Kynmowshwa Bareh [Chillibreeze]" userId="17cbf550-a4f7-4e69-b5e4-176e4ed69310" providerId="ADAL" clId="{65A65746-79AF-4FC6-BFC0-2707576E38BC}" dt="2020-07-13T05:45:59.303" v="767" actId="1038"/>
          <ac:spMkLst>
            <pc:docMk/>
            <pc:sldMk cId="4294314046" sldId="1918"/>
            <ac:spMk id="14" creationId="{41FE6AD2-F04C-4AF4-9DDA-D2CA9830761E}"/>
          </ac:spMkLst>
        </pc:spChg>
        <pc:grpChg chg="mod">
          <ac:chgData name="Kynmowshwa Bareh [Chillibreeze]" userId="17cbf550-a4f7-4e69-b5e4-176e4ed69310" providerId="ADAL" clId="{65A65746-79AF-4FC6-BFC0-2707576E38BC}" dt="2020-07-13T05:54:34.657" v="797" actId="1076"/>
          <ac:grpSpMkLst>
            <pc:docMk/>
            <pc:sldMk cId="4294314046" sldId="1918"/>
            <ac:grpSpMk id="6" creationId="{18B6982F-A7FD-443C-927A-ADB242528FFE}"/>
          </ac:grpSpMkLst>
        </pc:grpChg>
        <pc:picChg chg="del mod">
          <ac:chgData name="Kynmowshwa Bareh [Chillibreeze]" userId="17cbf550-a4f7-4e69-b5e4-176e4ed69310" providerId="ADAL" clId="{65A65746-79AF-4FC6-BFC0-2707576E38BC}" dt="2020-07-11T11:07:21.112" v="58" actId="478"/>
          <ac:picMkLst>
            <pc:docMk/>
            <pc:sldMk cId="4294314046" sldId="1918"/>
            <ac:picMk id="15" creationId="{36D44CE4-74DF-4F20-B6F9-D3A5D6C77AFE}"/>
          </ac:picMkLst>
        </pc:picChg>
        <pc:picChg chg="add mod">
          <ac:chgData name="Kynmowshwa Bareh [Chillibreeze]" userId="17cbf550-a4f7-4e69-b5e4-176e4ed69310" providerId="ADAL" clId="{65A65746-79AF-4FC6-BFC0-2707576E38BC}" dt="2020-07-11T11:07:39.133" v="64" actId="1076"/>
          <ac:picMkLst>
            <pc:docMk/>
            <pc:sldMk cId="4294314046" sldId="1918"/>
            <ac:picMk id="17" creationId="{200C288F-6CB6-4B63-BD4D-832640460295}"/>
          </ac:picMkLst>
        </pc:picChg>
        <pc:cxnChg chg="mod">
          <ac:chgData name="Kynmowshwa Bareh [Chillibreeze]" userId="17cbf550-a4f7-4e69-b5e4-176e4ed69310" providerId="ADAL" clId="{65A65746-79AF-4FC6-BFC0-2707576E38BC}" dt="2020-07-13T05:45:59.303" v="767" actId="1038"/>
          <ac:cxnSpMkLst>
            <pc:docMk/>
            <pc:sldMk cId="4294314046" sldId="1918"/>
            <ac:cxnSpMk id="12" creationId="{5D6A5FDE-9F4E-4995-90ED-89502200AFA5}"/>
          </ac:cxnSpMkLst>
        </pc:cxnChg>
      </pc:sldChg>
      <pc:sldChg chg="modSp">
        <pc:chgData name="Kynmowshwa Bareh [Chillibreeze]" userId="17cbf550-a4f7-4e69-b5e4-176e4ed69310" providerId="ADAL" clId="{65A65746-79AF-4FC6-BFC0-2707576E38BC}" dt="2020-07-13T04:56:12.587" v="512"/>
        <pc:sldMkLst>
          <pc:docMk/>
          <pc:sldMk cId="3394103013" sldId="1919"/>
        </pc:sldMkLst>
        <pc:spChg chg="mod">
          <ac:chgData name="Kynmowshwa Bareh [Chillibreeze]" userId="17cbf550-a4f7-4e69-b5e4-176e4ed69310" providerId="ADAL" clId="{65A65746-79AF-4FC6-BFC0-2707576E38BC}" dt="2020-07-13T04:56:12.587" v="512"/>
          <ac:spMkLst>
            <pc:docMk/>
            <pc:sldMk cId="3394103013" sldId="1919"/>
            <ac:spMk id="2" creationId="{8BEFA9EF-EBA4-964C-B2C3-CA2524BAE48C}"/>
          </ac:spMkLst>
        </pc:spChg>
      </pc:sldChg>
      <pc:sldChg chg="modSp">
        <pc:chgData name="Kynmowshwa Bareh [Chillibreeze]" userId="17cbf550-a4f7-4e69-b5e4-176e4ed69310" providerId="ADAL" clId="{65A65746-79AF-4FC6-BFC0-2707576E38BC}" dt="2020-07-13T04:32:05.512" v="419"/>
        <pc:sldMkLst>
          <pc:docMk/>
          <pc:sldMk cId="1142611025" sldId="1920"/>
        </pc:sldMkLst>
        <pc:spChg chg="mod">
          <ac:chgData name="Kynmowshwa Bareh [Chillibreeze]" userId="17cbf550-a4f7-4e69-b5e4-176e4ed69310" providerId="ADAL" clId="{65A65746-79AF-4FC6-BFC0-2707576E38BC}" dt="2020-07-13T04:32:05.512" v="419"/>
          <ac:spMkLst>
            <pc:docMk/>
            <pc:sldMk cId="1142611025" sldId="1920"/>
            <ac:spMk id="4" creationId="{0CD8665D-5A50-4F07-9D33-48CCD3FD74C7}"/>
          </ac:spMkLst>
        </pc:spChg>
      </pc:sldChg>
      <pc:sldChg chg="addSp delSp modSp mod">
        <pc:chgData name="Kynmowshwa Bareh [Chillibreeze]" userId="17cbf550-a4f7-4e69-b5e4-176e4ed69310" providerId="ADAL" clId="{65A65746-79AF-4FC6-BFC0-2707576E38BC}" dt="2020-07-13T05:46:03.053" v="769" actId="465"/>
        <pc:sldMkLst>
          <pc:docMk/>
          <pc:sldMk cId="2908550933" sldId="1921"/>
        </pc:sldMkLst>
        <pc:spChg chg="mod">
          <ac:chgData name="Kynmowshwa Bareh [Chillibreeze]" userId="17cbf550-a4f7-4e69-b5e4-176e4ed69310" providerId="ADAL" clId="{65A65746-79AF-4FC6-BFC0-2707576E38BC}" dt="2020-07-13T05:00:40.784" v="526" actId="1582"/>
          <ac:spMkLst>
            <pc:docMk/>
            <pc:sldMk cId="2908550933" sldId="1921"/>
            <ac:spMk id="8" creationId="{D0CDEB4B-FADC-474D-B1E9-C2F03EE63266}"/>
          </ac:spMkLst>
        </pc:spChg>
        <pc:spChg chg="mod">
          <ac:chgData name="Kynmowshwa Bareh [Chillibreeze]" userId="17cbf550-a4f7-4e69-b5e4-176e4ed69310" providerId="ADAL" clId="{65A65746-79AF-4FC6-BFC0-2707576E38BC}" dt="2020-07-13T05:00:43.702" v="527" actId="1582"/>
          <ac:spMkLst>
            <pc:docMk/>
            <pc:sldMk cId="2908550933" sldId="1921"/>
            <ac:spMk id="11" creationId="{EAAC6A66-146A-40BF-9947-74697C82385B}"/>
          </ac:spMkLst>
        </pc:spChg>
        <pc:spChg chg="mod">
          <ac:chgData name="Kynmowshwa Bareh [Chillibreeze]" userId="17cbf550-a4f7-4e69-b5e4-176e4ed69310" providerId="ADAL" clId="{65A65746-79AF-4FC6-BFC0-2707576E38BC}" dt="2020-07-13T05:14:43.314" v="561" actId="1035"/>
          <ac:spMkLst>
            <pc:docMk/>
            <pc:sldMk cId="2908550933" sldId="1921"/>
            <ac:spMk id="18" creationId="{ABF9E31E-80B8-42F6-8A3D-94F9E47E1CEF}"/>
          </ac:spMkLst>
        </pc:spChg>
        <pc:spChg chg="mod">
          <ac:chgData name="Kynmowshwa Bareh [Chillibreeze]" userId="17cbf550-a4f7-4e69-b5e4-176e4ed69310" providerId="ADAL" clId="{65A65746-79AF-4FC6-BFC0-2707576E38BC}" dt="2020-07-13T05:41:46.728" v="740" actId="20577"/>
          <ac:spMkLst>
            <pc:docMk/>
            <pc:sldMk cId="2908550933" sldId="1921"/>
            <ac:spMk id="20" creationId="{0E25A4F0-90B2-4AA6-952A-E920BE427686}"/>
          </ac:spMkLst>
        </pc:spChg>
        <pc:grpChg chg="mod">
          <ac:chgData name="Kynmowshwa Bareh [Chillibreeze]" userId="17cbf550-a4f7-4e69-b5e4-176e4ed69310" providerId="ADAL" clId="{65A65746-79AF-4FC6-BFC0-2707576E38BC}" dt="2020-07-13T05:14:43.314" v="561" actId="1035"/>
          <ac:grpSpMkLst>
            <pc:docMk/>
            <pc:sldMk cId="2908550933" sldId="1921"/>
            <ac:grpSpMk id="6" creationId="{19D57585-249B-4F34-9FF4-485D30BDE0F4}"/>
          </ac:grpSpMkLst>
        </pc:grpChg>
        <pc:grpChg chg="mod">
          <ac:chgData name="Kynmowshwa Bareh [Chillibreeze]" userId="17cbf550-a4f7-4e69-b5e4-176e4ed69310" providerId="ADAL" clId="{65A65746-79AF-4FC6-BFC0-2707576E38BC}" dt="2020-07-13T05:14:43.314" v="561" actId="1035"/>
          <ac:grpSpMkLst>
            <pc:docMk/>
            <pc:sldMk cId="2908550933" sldId="1921"/>
            <ac:grpSpMk id="9" creationId="{99F9E9C5-4DE3-4DCE-898D-4C45A54A0449}"/>
          </ac:grpSpMkLst>
        </pc:grpChg>
        <pc:picChg chg="del">
          <ac:chgData name="Kynmowshwa Bareh [Chillibreeze]" userId="17cbf550-a4f7-4e69-b5e4-176e4ed69310" providerId="ADAL" clId="{65A65746-79AF-4FC6-BFC0-2707576E38BC}" dt="2020-07-11T11:12:37.073" v="73" actId="478"/>
          <ac:picMkLst>
            <pc:docMk/>
            <pc:sldMk cId="2908550933" sldId="1921"/>
            <ac:picMk id="12" creationId="{62D4A261-9CED-4731-B137-AE16F33AC531}"/>
          </ac:picMkLst>
        </pc:picChg>
        <pc:picChg chg="mod">
          <ac:chgData name="Kynmowshwa Bareh [Chillibreeze]" userId="17cbf550-a4f7-4e69-b5e4-176e4ed69310" providerId="ADAL" clId="{65A65746-79AF-4FC6-BFC0-2707576E38BC}" dt="2020-07-13T05:14:43.314" v="561" actId="1035"/>
          <ac:picMkLst>
            <pc:docMk/>
            <pc:sldMk cId="2908550933" sldId="1921"/>
            <ac:picMk id="13" creationId="{A6C54B6D-9992-4515-AD80-49D15BEF3029}"/>
          </ac:picMkLst>
        </pc:picChg>
        <pc:picChg chg="add mod">
          <ac:chgData name="Kynmowshwa Bareh [Chillibreeze]" userId="17cbf550-a4f7-4e69-b5e4-176e4ed69310" providerId="ADAL" clId="{65A65746-79AF-4FC6-BFC0-2707576E38BC}" dt="2020-07-13T05:14:43.314" v="561" actId="1035"/>
          <ac:picMkLst>
            <pc:docMk/>
            <pc:sldMk cId="2908550933" sldId="1921"/>
            <ac:picMk id="14" creationId="{FC9A4803-0E80-4618-83A2-B38A26D72332}"/>
          </ac:picMkLst>
        </pc:picChg>
        <pc:cxnChg chg="mod">
          <ac:chgData name="Kynmowshwa Bareh [Chillibreeze]" userId="17cbf550-a4f7-4e69-b5e4-176e4ed69310" providerId="ADAL" clId="{65A65746-79AF-4FC6-BFC0-2707576E38BC}" dt="2020-07-13T05:46:03.053" v="769" actId="465"/>
          <ac:cxnSpMkLst>
            <pc:docMk/>
            <pc:sldMk cId="2908550933" sldId="1921"/>
            <ac:cxnSpMk id="16" creationId="{78193194-E9F8-400F-A8DC-3F69866B2053}"/>
          </ac:cxnSpMkLst>
        </pc:cxnChg>
      </pc:sldChg>
      <pc:sldChg chg="modSp mod">
        <pc:chgData name="Kynmowshwa Bareh [Chillibreeze]" userId="17cbf550-a4f7-4e69-b5e4-176e4ed69310" providerId="ADAL" clId="{65A65746-79AF-4FC6-BFC0-2707576E38BC}" dt="2020-07-13T06:05:28.526" v="803" actId="1036"/>
        <pc:sldMkLst>
          <pc:docMk/>
          <pc:sldMk cId="3884256370" sldId="1922"/>
        </pc:sldMkLst>
        <pc:spChg chg="mod">
          <ac:chgData name="Kynmowshwa Bareh [Chillibreeze]" userId="17cbf550-a4f7-4e69-b5e4-176e4ed69310" providerId="ADAL" clId="{65A65746-79AF-4FC6-BFC0-2707576E38BC}" dt="2020-07-13T06:05:28.526" v="803" actId="1036"/>
          <ac:spMkLst>
            <pc:docMk/>
            <pc:sldMk cId="3884256370" sldId="1922"/>
            <ac:spMk id="57" creationId="{0AD0B262-549A-49E2-82FC-990E07B80E90}"/>
          </ac:spMkLst>
        </pc:spChg>
      </pc:sldChg>
      <pc:sldChg chg="modSp mod">
        <pc:chgData name="Kynmowshwa Bareh [Chillibreeze]" userId="17cbf550-a4f7-4e69-b5e4-176e4ed69310" providerId="ADAL" clId="{65A65746-79AF-4FC6-BFC0-2707576E38BC}" dt="2020-07-13T05:49:43.816" v="792" actId="1582"/>
        <pc:sldMkLst>
          <pc:docMk/>
          <pc:sldMk cId="2592074843" sldId="1923"/>
        </pc:sldMkLst>
        <pc:spChg chg="mod">
          <ac:chgData name="Kynmowshwa Bareh [Chillibreeze]" userId="17cbf550-a4f7-4e69-b5e4-176e4ed69310" providerId="ADAL" clId="{65A65746-79AF-4FC6-BFC0-2707576E38BC}" dt="2020-07-13T05:49:38.096" v="790" actId="1582"/>
          <ac:spMkLst>
            <pc:docMk/>
            <pc:sldMk cId="2592074843" sldId="1923"/>
            <ac:spMk id="10" creationId="{2FB5AAA5-B373-4E4F-B64D-5B117EC1B8E5}"/>
          </ac:spMkLst>
        </pc:spChg>
        <pc:spChg chg="mod">
          <ac:chgData name="Kynmowshwa Bareh [Chillibreeze]" userId="17cbf550-a4f7-4e69-b5e4-176e4ed69310" providerId="ADAL" clId="{65A65746-79AF-4FC6-BFC0-2707576E38BC}" dt="2020-07-13T05:15:28.638" v="585"/>
          <ac:spMkLst>
            <pc:docMk/>
            <pc:sldMk cId="2592074843" sldId="1923"/>
            <ac:spMk id="12" creationId="{8FDAD835-927D-44CB-A20A-A6E7EACDC9E4}"/>
          </ac:spMkLst>
        </pc:spChg>
        <pc:spChg chg="mod">
          <ac:chgData name="Kynmowshwa Bareh [Chillibreeze]" userId="17cbf550-a4f7-4e69-b5e4-176e4ed69310" providerId="ADAL" clId="{65A65746-79AF-4FC6-BFC0-2707576E38BC}" dt="2020-07-13T05:49:40.937" v="791" actId="1582"/>
          <ac:spMkLst>
            <pc:docMk/>
            <pc:sldMk cId="2592074843" sldId="1923"/>
            <ac:spMk id="15" creationId="{923BC0F2-F11B-4EB9-B689-0692136922C0}"/>
          </ac:spMkLst>
        </pc:spChg>
        <pc:spChg chg="mod">
          <ac:chgData name="Kynmowshwa Bareh [Chillibreeze]" userId="17cbf550-a4f7-4e69-b5e4-176e4ed69310" providerId="ADAL" clId="{65A65746-79AF-4FC6-BFC0-2707576E38BC}" dt="2020-07-13T05:49:43.816" v="792" actId="1582"/>
          <ac:spMkLst>
            <pc:docMk/>
            <pc:sldMk cId="2592074843" sldId="1923"/>
            <ac:spMk id="19" creationId="{D2A29422-7F7A-4B92-A6B9-CD9FE2169D6B}"/>
          </ac:spMkLst>
        </pc:spChg>
        <pc:spChg chg="mod">
          <ac:chgData name="Kynmowshwa Bareh [Chillibreeze]" userId="17cbf550-a4f7-4e69-b5e4-176e4ed69310" providerId="ADAL" clId="{65A65746-79AF-4FC6-BFC0-2707576E38BC}" dt="2020-07-13T05:47:29.749" v="785"/>
          <ac:spMkLst>
            <pc:docMk/>
            <pc:sldMk cId="2592074843" sldId="1923"/>
            <ac:spMk id="37" creationId="{A760FDA2-D1C2-4E04-9995-8012F513C552}"/>
          </ac:spMkLst>
        </pc:spChg>
        <pc:spChg chg="mod">
          <ac:chgData name="Kynmowshwa Bareh [Chillibreeze]" userId="17cbf550-a4f7-4e69-b5e4-176e4ed69310" providerId="ADAL" clId="{65A65746-79AF-4FC6-BFC0-2707576E38BC}" dt="2020-07-13T05:47:29.749" v="785"/>
          <ac:spMkLst>
            <pc:docMk/>
            <pc:sldMk cId="2592074843" sldId="1923"/>
            <ac:spMk id="38" creationId="{CD6410C0-747C-49C3-9098-F2F5D19E3C05}"/>
          </ac:spMkLst>
        </pc:spChg>
        <pc:spChg chg="mod">
          <ac:chgData name="Kynmowshwa Bareh [Chillibreeze]" userId="17cbf550-a4f7-4e69-b5e4-176e4ed69310" providerId="ADAL" clId="{65A65746-79AF-4FC6-BFC0-2707576E38BC}" dt="2020-07-13T05:47:29.749" v="785"/>
          <ac:spMkLst>
            <pc:docMk/>
            <pc:sldMk cId="2592074843" sldId="1923"/>
            <ac:spMk id="40" creationId="{7FD7A648-5C15-4CFB-B8C1-240D69915EBA}"/>
          </ac:spMkLst>
        </pc:spChg>
        <pc:spChg chg="mod">
          <ac:chgData name="Kynmowshwa Bareh [Chillibreeze]" userId="17cbf550-a4f7-4e69-b5e4-176e4ed69310" providerId="ADAL" clId="{65A65746-79AF-4FC6-BFC0-2707576E38BC}" dt="2020-07-13T05:47:29.749" v="785"/>
          <ac:spMkLst>
            <pc:docMk/>
            <pc:sldMk cId="2592074843" sldId="1923"/>
            <ac:spMk id="41" creationId="{B45691CD-B344-474C-B84D-67DE8394D9A1}"/>
          </ac:spMkLst>
        </pc:spChg>
        <pc:spChg chg="mod">
          <ac:chgData name="Kynmowshwa Bareh [Chillibreeze]" userId="17cbf550-a4f7-4e69-b5e4-176e4ed69310" providerId="ADAL" clId="{65A65746-79AF-4FC6-BFC0-2707576E38BC}" dt="2020-07-13T05:47:29.749" v="785"/>
          <ac:spMkLst>
            <pc:docMk/>
            <pc:sldMk cId="2592074843" sldId="1923"/>
            <ac:spMk id="42" creationId="{5F9CA2E7-034C-4E05-AC07-149C84C2CD52}"/>
          </ac:spMkLst>
        </pc:spChg>
        <pc:spChg chg="mod">
          <ac:chgData name="Kynmowshwa Bareh [Chillibreeze]" userId="17cbf550-a4f7-4e69-b5e4-176e4ed69310" providerId="ADAL" clId="{65A65746-79AF-4FC6-BFC0-2707576E38BC}" dt="2020-07-13T05:47:29.749" v="785"/>
          <ac:spMkLst>
            <pc:docMk/>
            <pc:sldMk cId="2592074843" sldId="1923"/>
            <ac:spMk id="43" creationId="{71C72ECC-A825-48FF-9853-C68558C42160}"/>
          </ac:spMkLst>
        </pc:spChg>
        <pc:spChg chg="mod">
          <ac:chgData name="Kynmowshwa Bareh [Chillibreeze]" userId="17cbf550-a4f7-4e69-b5e4-176e4ed69310" providerId="ADAL" clId="{65A65746-79AF-4FC6-BFC0-2707576E38BC}" dt="2020-07-13T05:47:29.749" v="785"/>
          <ac:spMkLst>
            <pc:docMk/>
            <pc:sldMk cId="2592074843" sldId="1923"/>
            <ac:spMk id="44" creationId="{D0142CD5-B2BB-45E2-B9E5-7DE95ADC7026}"/>
          </ac:spMkLst>
        </pc:spChg>
        <pc:spChg chg="mod">
          <ac:chgData name="Kynmowshwa Bareh [Chillibreeze]" userId="17cbf550-a4f7-4e69-b5e4-176e4ed69310" providerId="ADAL" clId="{65A65746-79AF-4FC6-BFC0-2707576E38BC}" dt="2020-07-13T05:47:29.749" v="785"/>
          <ac:spMkLst>
            <pc:docMk/>
            <pc:sldMk cId="2592074843" sldId="1923"/>
            <ac:spMk id="45" creationId="{A94BAD40-6F70-4F0C-877D-43BAEFEF357E}"/>
          </ac:spMkLst>
        </pc:spChg>
        <pc:spChg chg="mod">
          <ac:chgData name="Kynmowshwa Bareh [Chillibreeze]" userId="17cbf550-a4f7-4e69-b5e4-176e4ed69310" providerId="ADAL" clId="{65A65746-79AF-4FC6-BFC0-2707576E38BC}" dt="2020-07-13T05:47:29.749" v="785"/>
          <ac:spMkLst>
            <pc:docMk/>
            <pc:sldMk cId="2592074843" sldId="1923"/>
            <ac:spMk id="46" creationId="{B6CFB6F1-35FF-4924-BF55-77F584673C39}"/>
          </ac:spMkLst>
        </pc:spChg>
        <pc:spChg chg="mod">
          <ac:chgData name="Kynmowshwa Bareh [Chillibreeze]" userId="17cbf550-a4f7-4e69-b5e4-176e4ed69310" providerId="ADAL" clId="{65A65746-79AF-4FC6-BFC0-2707576E38BC}" dt="2020-07-13T05:47:29.749" v="785"/>
          <ac:spMkLst>
            <pc:docMk/>
            <pc:sldMk cId="2592074843" sldId="1923"/>
            <ac:spMk id="48" creationId="{BE0B8E4A-535A-4D15-8D21-2F494460E9A3}"/>
          </ac:spMkLst>
        </pc:spChg>
        <pc:spChg chg="mod">
          <ac:chgData name="Kynmowshwa Bareh [Chillibreeze]" userId="17cbf550-a4f7-4e69-b5e4-176e4ed69310" providerId="ADAL" clId="{65A65746-79AF-4FC6-BFC0-2707576E38BC}" dt="2020-07-13T05:47:29.749" v="785"/>
          <ac:spMkLst>
            <pc:docMk/>
            <pc:sldMk cId="2592074843" sldId="1923"/>
            <ac:spMk id="49" creationId="{ECDFE5D8-7C27-492C-BC88-BC487505B1EA}"/>
          </ac:spMkLst>
        </pc:spChg>
        <pc:spChg chg="mod">
          <ac:chgData name="Kynmowshwa Bareh [Chillibreeze]" userId="17cbf550-a4f7-4e69-b5e4-176e4ed69310" providerId="ADAL" clId="{65A65746-79AF-4FC6-BFC0-2707576E38BC}" dt="2020-07-13T05:47:29.749" v="785"/>
          <ac:spMkLst>
            <pc:docMk/>
            <pc:sldMk cId="2592074843" sldId="1923"/>
            <ac:spMk id="50" creationId="{9AAA0481-6418-48EF-A01B-C76021CF7AA6}"/>
          </ac:spMkLst>
        </pc:spChg>
        <pc:spChg chg="mod">
          <ac:chgData name="Kynmowshwa Bareh [Chillibreeze]" userId="17cbf550-a4f7-4e69-b5e4-176e4ed69310" providerId="ADAL" clId="{65A65746-79AF-4FC6-BFC0-2707576E38BC}" dt="2020-07-13T05:47:29.749" v="785"/>
          <ac:spMkLst>
            <pc:docMk/>
            <pc:sldMk cId="2592074843" sldId="1923"/>
            <ac:spMk id="51" creationId="{7AA51F49-3EF5-45F6-8AC4-C2AB2B91A177}"/>
          </ac:spMkLst>
        </pc:spChg>
        <pc:spChg chg="mod">
          <ac:chgData name="Kynmowshwa Bareh [Chillibreeze]" userId="17cbf550-a4f7-4e69-b5e4-176e4ed69310" providerId="ADAL" clId="{65A65746-79AF-4FC6-BFC0-2707576E38BC}" dt="2020-07-13T05:47:29.749" v="785"/>
          <ac:spMkLst>
            <pc:docMk/>
            <pc:sldMk cId="2592074843" sldId="1923"/>
            <ac:spMk id="52" creationId="{EAEE0503-9AD7-460F-98BA-5E265B588F3C}"/>
          </ac:spMkLst>
        </pc:spChg>
        <pc:spChg chg="mod">
          <ac:chgData name="Kynmowshwa Bareh [Chillibreeze]" userId="17cbf550-a4f7-4e69-b5e4-176e4ed69310" providerId="ADAL" clId="{65A65746-79AF-4FC6-BFC0-2707576E38BC}" dt="2020-07-13T05:47:29.749" v="785"/>
          <ac:spMkLst>
            <pc:docMk/>
            <pc:sldMk cId="2592074843" sldId="1923"/>
            <ac:spMk id="55" creationId="{45345EE0-ACC8-4DAA-AF89-581162D878D3}"/>
          </ac:spMkLst>
        </pc:spChg>
        <pc:spChg chg="mod">
          <ac:chgData name="Kynmowshwa Bareh [Chillibreeze]" userId="17cbf550-a4f7-4e69-b5e4-176e4ed69310" providerId="ADAL" clId="{65A65746-79AF-4FC6-BFC0-2707576E38BC}" dt="2020-07-13T05:47:29.749" v="785"/>
          <ac:spMkLst>
            <pc:docMk/>
            <pc:sldMk cId="2592074843" sldId="1923"/>
            <ac:spMk id="57" creationId="{A37821D3-D271-4AF1-BC63-F7E222E3CCB8}"/>
          </ac:spMkLst>
        </pc:spChg>
        <pc:spChg chg="mod">
          <ac:chgData name="Kynmowshwa Bareh [Chillibreeze]" userId="17cbf550-a4f7-4e69-b5e4-176e4ed69310" providerId="ADAL" clId="{65A65746-79AF-4FC6-BFC0-2707576E38BC}" dt="2020-07-13T05:47:29.749" v="785"/>
          <ac:spMkLst>
            <pc:docMk/>
            <pc:sldMk cId="2592074843" sldId="1923"/>
            <ac:spMk id="59" creationId="{F2C76F97-8657-41D6-B0C6-3BB58120F41C}"/>
          </ac:spMkLst>
        </pc:spChg>
        <pc:spChg chg="mod">
          <ac:chgData name="Kynmowshwa Bareh [Chillibreeze]" userId="17cbf550-a4f7-4e69-b5e4-176e4ed69310" providerId="ADAL" clId="{65A65746-79AF-4FC6-BFC0-2707576E38BC}" dt="2020-07-13T05:47:29.749" v="785"/>
          <ac:spMkLst>
            <pc:docMk/>
            <pc:sldMk cId="2592074843" sldId="1923"/>
            <ac:spMk id="62" creationId="{A6ED8829-7E78-4068-8F39-0DB2C7C37F19}"/>
          </ac:spMkLst>
        </pc:spChg>
        <pc:grpChg chg="mod">
          <ac:chgData name="Kynmowshwa Bareh [Chillibreeze]" userId="17cbf550-a4f7-4e69-b5e4-176e4ed69310" providerId="ADAL" clId="{65A65746-79AF-4FC6-BFC0-2707576E38BC}" dt="2020-07-13T05:47:29.749" v="785"/>
          <ac:grpSpMkLst>
            <pc:docMk/>
            <pc:sldMk cId="2592074843" sldId="1923"/>
            <ac:grpSpMk id="3" creationId="{CA19BD31-1A72-4EAA-BECE-B70B992E59D8}"/>
          </ac:grpSpMkLst>
        </pc:grpChg>
        <pc:grpChg chg="mod">
          <ac:chgData name="Kynmowshwa Bareh [Chillibreeze]" userId="17cbf550-a4f7-4e69-b5e4-176e4ed69310" providerId="ADAL" clId="{65A65746-79AF-4FC6-BFC0-2707576E38BC}" dt="2020-07-11T11:33:03.965" v="115" actId="12788"/>
          <ac:grpSpMkLst>
            <pc:docMk/>
            <pc:sldMk cId="2592074843" sldId="1923"/>
            <ac:grpSpMk id="7" creationId="{B5852C5F-1706-43FE-A92A-8A6109957BF6}"/>
          </ac:grpSpMkLst>
        </pc:grpChg>
        <pc:grpChg chg="mod">
          <ac:chgData name="Kynmowshwa Bareh [Chillibreeze]" userId="17cbf550-a4f7-4e69-b5e4-176e4ed69310" providerId="ADAL" clId="{65A65746-79AF-4FC6-BFC0-2707576E38BC}" dt="2020-07-11T11:33:06.468" v="117" actId="12789"/>
          <ac:grpSpMkLst>
            <pc:docMk/>
            <pc:sldMk cId="2592074843" sldId="1923"/>
            <ac:grpSpMk id="13" creationId="{4516592E-3B5E-40BF-BDA8-DB5F4BBBB644}"/>
          </ac:grpSpMkLst>
        </pc:grpChg>
        <pc:grpChg chg="mod">
          <ac:chgData name="Kynmowshwa Bareh [Chillibreeze]" userId="17cbf550-a4f7-4e69-b5e4-176e4ed69310" providerId="ADAL" clId="{65A65746-79AF-4FC6-BFC0-2707576E38BC}" dt="2020-07-11T11:33:01.023" v="113" actId="12789"/>
          <ac:grpSpMkLst>
            <pc:docMk/>
            <pc:sldMk cId="2592074843" sldId="1923"/>
            <ac:grpSpMk id="17" creationId="{C4E611E0-3AA2-4206-AD1E-21CAACFC3793}"/>
          </ac:grpSpMkLst>
        </pc:grpChg>
        <pc:grpChg chg="mod">
          <ac:chgData name="Kynmowshwa Bareh [Chillibreeze]" userId="17cbf550-a4f7-4e69-b5e4-176e4ed69310" providerId="ADAL" clId="{65A65746-79AF-4FC6-BFC0-2707576E38BC}" dt="2020-07-13T05:47:29.749" v="785"/>
          <ac:grpSpMkLst>
            <pc:docMk/>
            <pc:sldMk cId="2592074843" sldId="1923"/>
            <ac:grpSpMk id="39" creationId="{19B97873-79F9-438C-A678-93768FFF19E1}"/>
          </ac:grpSpMkLst>
        </pc:grpChg>
        <pc:grpChg chg="mod">
          <ac:chgData name="Kynmowshwa Bareh [Chillibreeze]" userId="17cbf550-a4f7-4e69-b5e4-176e4ed69310" providerId="ADAL" clId="{65A65746-79AF-4FC6-BFC0-2707576E38BC}" dt="2020-07-13T05:47:29.749" v="785"/>
          <ac:grpSpMkLst>
            <pc:docMk/>
            <pc:sldMk cId="2592074843" sldId="1923"/>
            <ac:grpSpMk id="54" creationId="{1A78DCE2-2438-45CC-8227-71A8BD7FF490}"/>
          </ac:grpSpMkLst>
        </pc:grpChg>
        <pc:grpChg chg="mod">
          <ac:chgData name="Kynmowshwa Bareh [Chillibreeze]" userId="17cbf550-a4f7-4e69-b5e4-176e4ed69310" providerId="ADAL" clId="{65A65746-79AF-4FC6-BFC0-2707576E38BC}" dt="2020-07-13T05:47:29.749" v="785"/>
          <ac:grpSpMkLst>
            <pc:docMk/>
            <pc:sldMk cId="2592074843" sldId="1923"/>
            <ac:grpSpMk id="56" creationId="{453AD56C-375B-4105-831D-D2FBA71E9313}"/>
          </ac:grpSpMkLst>
        </pc:grpChg>
        <pc:grpChg chg="mod">
          <ac:chgData name="Kynmowshwa Bareh [Chillibreeze]" userId="17cbf550-a4f7-4e69-b5e4-176e4ed69310" providerId="ADAL" clId="{65A65746-79AF-4FC6-BFC0-2707576E38BC}" dt="2020-07-13T05:47:29.749" v="785"/>
          <ac:grpSpMkLst>
            <pc:docMk/>
            <pc:sldMk cId="2592074843" sldId="1923"/>
            <ac:grpSpMk id="60" creationId="{53CD1F42-08DE-4B22-BEF0-6DB72411B462}"/>
          </ac:grpSpMkLst>
        </pc:grpChg>
        <pc:grpChg chg="mod">
          <ac:chgData name="Kynmowshwa Bareh [Chillibreeze]" userId="17cbf550-a4f7-4e69-b5e4-176e4ed69310" providerId="ADAL" clId="{65A65746-79AF-4FC6-BFC0-2707576E38BC}" dt="2020-07-13T05:47:29.749" v="785"/>
          <ac:grpSpMkLst>
            <pc:docMk/>
            <pc:sldMk cId="2592074843" sldId="1923"/>
            <ac:grpSpMk id="61" creationId="{155E9D17-C1CE-4DB5-8F59-EEFC9ED20C2E}"/>
          </ac:grpSpMkLst>
        </pc:grpChg>
        <pc:grpChg chg="mod">
          <ac:chgData name="Kynmowshwa Bareh [Chillibreeze]" userId="17cbf550-a4f7-4e69-b5e4-176e4ed69310" providerId="ADAL" clId="{65A65746-79AF-4FC6-BFC0-2707576E38BC}" dt="2020-07-13T05:47:29.749" v="785"/>
          <ac:grpSpMkLst>
            <pc:docMk/>
            <pc:sldMk cId="2592074843" sldId="1923"/>
            <ac:grpSpMk id="63" creationId="{A25377FB-E76A-4533-BBE9-DD676B5B6EB2}"/>
          </ac:grpSpMkLst>
        </pc:grpChg>
        <pc:picChg chg="mod">
          <ac:chgData name="Kynmowshwa Bareh [Chillibreeze]" userId="17cbf550-a4f7-4e69-b5e4-176e4ed69310" providerId="ADAL" clId="{65A65746-79AF-4FC6-BFC0-2707576E38BC}" dt="2020-07-11T11:33:01.023" v="113" actId="12789"/>
          <ac:picMkLst>
            <pc:docMk/>
            <pc:sldMk cId="2592074843" sldId="1923"/>
            <ac:picMk id="47" creationId="{D09E2AB5-AC7E-4167-88E4-517DA039F57A}"/>
          </ac:picMkLst>
        </pc:picChg>
        <pc:picChg chg="mod">
          <ac:chgData name="Kynmowshwa Bareh [Chillibreeze]" userId="17cbf550-a4f7-4e69-b5e4-176e4ed69310" providerId="ADAL" clId="{65A65746-79AF-4FC6-BFC0-2707576E38BC}" dt="2020-07-11T11:33:06.468" v="117" actId="12789"/>
          <ac:picMkLst>
            <pc:docMk/>
            <pc:sldMk cId="2592074843" sldId="1923"/>
            <ac:picMk id="53" creationId="{F7BCDFCB-4986-4E41-B58F-750E86C09F01}"/>
          </ac:picMkLst>
        </pc:picChg>
        <pc:picChg chg="mod">
          <ac:chgData name="Kynmowshwa Bareh [Chillibreeze]" userId="17cbf550-a4f7-4e69-b5e4-176e4ed69310" providerId="ADAL" clId="{65A65746-79AF-4FC6-BFC0-2707576E38BC}" dt="2020-07-11T11:33:03.965" v="115" actId="12788"/>
          <ac:picMkLst>
            <pc:docMk/>
            <pc:sldMk cId="2592074843" sldId="1923"/>
            <ac:picMk id="58" creationId="{F876F320-FDE6-4D02-8EA5-747AE487822B}"/>
          </ac:picMkLst>
        </pc:picChg>
        <pc:cxnChg chg="mod">
          <ac:chgData name="Kynmowshwa Bareh [Chillibreeze]" userId="17cbf550-a4f7-4e69-b5e4-176e4ed69310" providerId="ADAL" clId="{65A65746-79AF-4FC6-BFC0-2707576E38BC}" dt="2020-07-13T05:47:29.749" v="785"/>
          <ac:cxnSpMkLst>
            <pc:docMk/>
            <pc:sldMk cId="2592074843" sldId="1923"/>
            <ac:cxnSpMk id="29" creationId="{47EDCB5E-69E2-447A-9DCC-8391745AAD51}"/>
          </ac:cxnSpMkLst>
        </pc:cxnChg>
        <pc:cxnChg chg="mod">
          <ac:chgData name="Kynmowshwa Bareh [Chillibreeze]" userId="17cbf550-a4f7-4e69-b5e4-176e4ed69310" providerId="ADAL" clId="{65A65746-79AF-4FC6-BFC0-2707576E38BC}" dt="2020-07-13T05:47:29.749" v="785"/>
          <ac:cxnSpMkLst>
            <pc:docMk/>
            <pc:sldMk cId="2592074843" sldId="1923"/>
            <ac:cxnSpMk id="32" creationId="{A5991D89-9093-4E48-9822-D94BA562A446}"/>
          </ac:cxnSpMkLst>
        </pc:cxnChg>
      </pc:sldChg>
      <pc:sldChg chg="add">
        <pc:chgData name="Kynmowshwa Bareh [Chillibreeze]" userId="17cbf550-a4f7-4e69-b5e4-176e4ed69310" providerId="ADAL" clId="{65A65746-79AF-4FC6-BFC0-2707576E38BC}" dt="2020-07-13T11:13:41.198" v="810" actId="22"/>
        <pc:sldMkLst>
          <pc:docMk/>
          <pc:sldMk cId="2559627105" sldId="1924"/>
        </pc:sldMkLst>
      </pc:sldChg>
      <pc:sldChg chg="add">
        <pc:chgData name="Kynmowshwa Bareh [Chillibreeze]" userId="17cbf550-a4f7-4e69-b5e4-176e4ed69310" providerId="ADAL" clId="{65A65746-79AF-4FC6-BFC0-2707576E38BC}" dt="2020-07-13T11:13:41.198" v="810" actId="22"/>
        <pc:sldMkLst>
          <pc:docMk/>
          <pc:sldMk cId="726231794" sldId="1925"/>
        </pc:sldMkLst>
      </pc:sldChg>
      <pc:sldChg chg="add">
        <pc:chgData name="Kynmowshwa Bareh [Chillibreeze]" userId="17cbf550-a4f7-4e69-b5e4-176e4ed69310" providerId="ADAL" clId="{65A65746-79AF-4FC6-BFC0-2707576E38BC}" dt="2020-07-13T11:13:41.198" v="810" actId="22"/>
        <pc:sldMkLst>
          <pc:docMk/>
          <pc:sldMk cId="1663750524" sldId="1926"/>
        </pc:sldMkLst>
      </pc:sldChg>
      <pc:sldChg chg="add">
        <pc:chgData name="Kynmowshwa Bareh [Chillibreeze]" userId="17cbf550-a4f7-4e69-b5e4-176e4ed69310" providerId="ADAL" clId="{65A65746-79AF-4FC6-BFC0-2707576E38BC}" dt="2020-07-13T11:13:41.198" v="810" actId="22"/>
        <pc:sldMkLst>
          <pc:docMk/>
          <pc:sldMk cId="3867718353" sldId="1927"/>
        </pc:sldMkLst>
      </pc:sldChg>
      <pc:sldChg chg="add">
        <pc:chgData name="Kynmowshwa Bareh [Chillibreeze]" userId="17cbf550-a4f7-4e69-b5e4-176e4ed69310" providerId="ADAL" clId="{65A65746-79AF-4FC6-BFC0-2707576E38BC}" dt="2020-07-13T11:13:41.198" v="810" actId="22"/>
        <pc:sldMkLst>
          <pc:docMk/>
          <pc:sldMk cId="664410168" sldId="1928"/>
        </pc:sldMkLst>
      </pc:sldChg>
      <pc:sldChg chg="add">
        <pc:chgData name="Kynmowshwa Bareh [Chillibreeze]" userId="17cbf550-a4f7-4e69-b5e4-176e4ed69310" providerId="ADAL" clId="{65A65746-79AF-4FC6-BFC0-2707576E38BC}" dt="2020-07-13T11:13:41.198" v="810" actId="22"/>
        <pc:sldMkLst>
          <pc:docMk/>
          <pc:sldMk cId="48098720" sldId="19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2:04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2:04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B381C-A014-4A53-AD85-B2D06E694541}" type="slidenum">
              <a:rPr lang="en-US" smtClean="0"/>
              <a:t>1</a:t>
            </a:fld>
            <a:endParaRPr lang="en-US"/>
          </a:p>
        </p:txBody>
      </p:sp>
    </p:spTree>
    <p:extLst>
      <p:ext uri="{BB962C8B-B14F-4D97-AF65-F5344CB8AC3E}">
        <p14:creationId xmlns:p14="http://schemas.microsoft.com/office/powerpoint/2010/main" val="4287143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7/21/2020 2:04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9138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B381C-A014-4A53-AD85-B2D06E694541}" type="slidenum">
              <a:rPr lang="en-US" smtClean="0"/>
              <a:t>11</a:t>
            </a:fld>
            <a:endParaRPr lang="en-US"/>
          </a:p>
        </p:txBody>
      </p:sp>
    </p:spTree>
    <p:extLst>
      <p:ext uri="{BB962C8B-B14F-4D97-AF65-F5344CB8AC3E}">
        <p14:creationId xmlns:p14="http://schemas.microsoft.com/office/powerpoint/2010/main" val="995590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3302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4366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318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DB896-29D6-924A-8309-963DBEB600F3}" type="slidenum">
              <a:rPr lang="en-US" smtClean="0"/>
              <a:t>15</a:t>
            </a:fld>
            <a:endParaRPr lang="en-US"/>
          </a:p>
        </p:txBody>
      </p:sp>
    </p:spTree>
    <p:extLst>
      <p:ext uri="{BB962C8B-B14F-4D97-AF65-F5344CB8AC3E}">
        <p14:creationId xmlns:p14="http://schemas.microsoft.com/office/powerpoint/2010/main" val="19197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72475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5810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B381C-A014-4A53-AD85-B2D06E694541}" type="slidenum">
              <a:rPr lang="en-US" smtClean="0"/>
              <a:t>18</a:t>
            </a:fld>
            <a:endParaRPr lang="en-US"/>
          </a:p>
        </p:txBody>
      </p:sp>
    </p:spTree>
    <p:extLst>
      <p:ext uri="{BB962C8B-B14F-4D97-AF65-F5344CB8AC3E}">
        <p14:creationId xmlns:p14="http://schemas.microsoft.com/office/powerpoint/2010/main" val="3777437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40CFC5-2983-4821-B349-5AA0B1F58DA1}" type="slidenum">
              <a:rPr lang="en-US" smtClean="0"/>
              <a:t>19</a:t>
            </a:fld>
            <a:endParaRPr lang="en-US"/>
          </a:p>
        </p:txBody>
      </p:sp>
    </p:spTree>
    <p:extLst>
      <p:ext uri="{BB962C8B-B14F-4D97-AF65-F5344CB8AC3E}">
        <p14:creationId xmlns:p14="http://schemas.microsoft.com/office/powerpoint/2010/main" val="216792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04490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12189F-35E1-4DA3-9F12-2244F84E5C30}" type="slidenum">
              <a:rPr lang="en-US" smtClean="0"/>
              <a:t>20</a:t>
            </a:fld>
            <a:endParaRPr lang="en-US"/>
          </a:p>
        </p:txBody>
      </p:sp>
    </p:spTree>
    <p:extLst>
      <p:ext uri="{BB962C8B-B14F-4D97-AF65-F5344CB8AC3E}">
        <p14:creationId xmlns:p14="http://schemas.microsoft.com/office/powerpoint/2010/main" val="742321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9159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00596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4735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50544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88016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153090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Take a moment to complete the demonstration, as defined in the student manual.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25396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782001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31166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30998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33875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18897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48867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28293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768058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8458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720600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32767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98987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Feature Flag Management with </a:t>
            </a:r>
            <a:r>
              <a:rPr lang="en-US" b="0" err="1">
                <a:solidFill>
                  <a:srgbClr val="000000"/>
                </a:solidFill>
                <a:effectLst/>
                <a:latin typeface="Consolas" panose="020B0609020204030204" pitchFamily="49" charset="0"/>
              </a:rPr>
              <a:t>LaunchDarkly</a:t>
            </a:r>
            <a:r>
              <a:rPr lang="en-US" b="0">
                <a:solidFill>
                  <a:srgbClr val="000000"/>
                </a:solidFill>
                <a:effectLst/>
                <a:latin typeface="Consolas" panose="020B0609020204030204" pitchFamily="49" charset="0"/>
              </a:rPr>
              <a:t> and </a:t>
            </a:r>
            <a:r>
              <a:rPr lang="en-US" b="0" err="1">
                <a:solidFill>
                  <a:srgbClr val="000000"/>
                </a:solidFill>
                <a:effectLst/>
                <a:latin typeface="Consolas" panose="020B0609020204030204" pitchFamily="49" charset="0"/>
              </a:rPr>
              <a:t>AzureDevOps</a:t>
            </a:r>
            <a:r>
              <a:rPr lang="en-US" b="0">
                <a:solidFill>
                  <a:srgbClr val="A31515"/>
                </a:solidFill>
                <a:effectLst/>
                <a:latin typeface="Consolas" panose="020B0609020204030204" pitchFamily="49" charset="0"/>
              </a:rPr>
              <a:t> - https://www.azuredevopslabs.com/labs/vstsextend/launchdarkly/</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2:04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9172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5504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51156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799651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sz="1200" b="0" i="0" u="none" strike="noStrike" kern="1200">
                <a:solidFill>
                  <a:schemeClr val="tx1"/>
                </a:solidFill>
                <a:effectLst/>
                <a:latin typeface="+mn-lt"/>
                <a:ea typeface="+mn-ea"/>
                <a:cs typeface="+mn-cs"/>
              </a:rPr>
              <a:t>Create a </a:t>
            </a:r>
            <a:r>
              <a:rPr lang="en-US" sz="1200" b="0" i="0" u="none" strike="noStrike" kern="1200" err="1">
                <a:solidFill>
                  <a:schemeClr val="tx1"/>
                </a:solidFill>
                <a:effectLst/>
                <a:latin typeface="+mn-lt"/>
                <a:ea typeface="+mn-ea"/>
                <a:cs typeface="+mn-cs"/>
              </a:rPr>
              <a:t>webslot</a:t>
            </a:r>
            <a:r>
              <a:rPr lang="en-US" sz="1200" b="0" i="0" u="none" strike="noStrike" kern="1200">
                <a:solidFill>
                  <a:schemeClr val="tx1"/>
                </a:solidFill>
                <a:effectLst/>
                <a:latin typeface="+mn-lt"/>
                <a:ea typeface="+mn-ea"/>
                <a:cs typeface="+mn-cs"/>
              </a:rPr>
              <a:t> (deployment slot) </a:t>
            </a:r>
            <a:endParaRPr lang="en-US"/>
          </a:p>
          <a:p>
            <a:r>
              <a:rPr lang="en-US" b="1"/>
              <a:t>Q2 Answer: </a:t>
            </a:r>
            <a:r>
              <a:rPr lang="en-US" b="0" i="0" u="none" strike="noStrike">
                <a:effectLst/>
                <a:latin typeface="Segoe UI" panose="020B0502040204020203" pitchFamily="34" charset="0"/>
              </a:rPr>
              <a:t>Azure Traffic Manager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Q3 Answer</a:t>
            </a:r>
            <a:r>
              <a:rPr lang="en-US" b="0"/>
              <a:t>: H</a:t>
            </a:r>
            <a:r>
              <a:rPr lang="en-US" sz="1200" b="0" i="0" u="none" strike="noStrike" kern="1200">
                <a:solidFill>
                  <a:schemeClr val="tx1"/>
                </a:solidFill>
                <a:effectLst/>
                <a:latin typeface="+mn-lt"/>
                <a:ea typeface="+mn-ea"/>
                <a:cs typeface="+mn-cs"/>
              </a:rPr>
              <a:t>igh tolerance for issues; Like working with bleeding-edge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mn-lt"/>
                <a:ea typeface="+mn-ea"/>
                <a:cs typeface="+mn-cs"/>
              </a:rPr>
              <a:t>Q4 Answer</a:t>
            </a:r>
            <a:r>
              <a:rPr lang="en-US" sz="1200" b="0" i="0" u="none" strike="noStrike" kern="1200">
                <a:solidFill>
                  <a:schemeClr val="tx1"/>
                </a:solidFill>
                <a:effectLst/>
                <a:latin typeface="+mn-lt"/>
                <a:ea typeface="+mn-ea"/>
                <a:cs typeface="+mn-cs"/>
              </a:rPr>
              <a:t>: </a:t>
            </a:r>
            <a:r>
              <a:rPr lang="en-US" b="0" i="0" u="none" strike="noStrike">
                <a:effectLst/>
                <a:latin typeface="Segoe UI" panose="020B0502040204020203" pitchFamily="34" charset="0"/>
              </a:rPr>
              <a:t>Needing to look after multiple versions of code at the same time. Or, the users might not be the right ones to test changes in the particular deployment. </a:t>
            </a:r>
            <a:endParaRPr lang="en-US"/>
          </a:p>
          <a:p>
            <a:r>
              <a:rPr lang="en-US" b="1"/>
              <a:t>Q5 Answer</a:t>
            </a:r>
            <a:r>
              <a:rPr lang="en-US" b="0"/>
              <a:t>: Health of the end point. (It includes built-in endpoint monitoring and automatic endpoint failover)</a:t>
            </a:r>
          </a:p>
        </p:txBody>
      </p:sp>
      <p:sp>
        <p:nvSpPr>
          <p:cNvPr id="4" name="Slide Number Placeholder 3"/>
          <p:cNvSpPr>
            <a:spLocks noGrp="1"/>
          </p:cNvSpPr>
          <p:nvPr>
            <p:ph type="sldNum" sz="quarter" idx="5"/>
          </p:nvPr>
        </p:nvSpPr>
        <p:spPr/>
        <p:txBody>
          <a:bodyPr/>
          <a:lstStyle/>
          <a:p>
            <a:fld id="{E1234E77-A9B7-4E08-94CE-2EBEF68CD23B}" type="slidenum">
              <a:rPr lang="en-US" smtClean="0"/>
              <a:t>42</a:t>
            </a:fld>
            <a:endParaRPr lang="en-US"/>
          </a:p>
        </p:txBody>
      </p:sp>
    </p:spTree>
    <p:extLst>
      <p:ext uri="{BB962C8B-B14F-4D97-AF65-F5344CB8AC3E}">
        <p14:creationId xmlns:p14="http://schemas.microsoft.com/office/powerpoint/2010/main" val="325515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3779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619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7</a:t>
            </a:fld>
            <a:endParaRPr lang="en-US"/>
          </a:p>
        </p:txBody>
      </p:sp>
    </p:spTree>
    <p:extLst>
      <p:ext uri="{BB962C8B-B14F-4D97-AF65-F5344CB8AC3E}">
        <p14:creationId xmlns:p14="http://schemas.microsoft.com/office/powerpoint/2010/main" val="290354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84833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090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7135C04-6839-4D10-9006-87DE89A09D1B}" type="slidenum">
              <a:rPr lang="en-US" smtClean="0"/>
              <a:t>‹#›</a:t>
            </a:fld>
            <a:endParaRPr lang="en-US"/>
          </a:p>
        </p:txBody>
      </p:sp>
    </p:spTree>
    <p:extLst>
      <p:ext uri="{BB962C8B-B14F-4D97-AF65-F5344CB8AC3E}">
        <p14:creationId xmlns:p14="http://schemas.microsoft.com/office/powerpoint/2010/main" val="18011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75663"/>
            <a:ext cx="9240836"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41465373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27594370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4279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8" r:id="rId7"/>
    <p:sldLayoutId id="2147484626" r:id="rId8"/>
    <p:sldLayoutId id="2147484627" r:id="rId9"/>
    <p:sldLayoutId id="2147484628" r:id="rId10"/>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1.emf"/><Relationship Id="rId7" Type="http://schemas.openxmlformats.org/officeDocument/2006/relationships/image" Target="../media/image31.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image" Target="../media/image33.wmf"/><Relationship Id="rId4" Type="http://schemas.openxmlformats.org/officeDocument/2006/relationships/image" Target="../media/image13.emf"/><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9"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emf"/><Relationship Id="rId4" Type="http://schemas.openxmlformats.org/officeDocument/2006/relationships/image" Target="../media/image53.emf"/></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1.jpe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emf"/><Relationship Id="rId12"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w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wmf"/><Relationship Id="rId9" Type="http://schemas.openxmlformats.org/officeDocument/2006/relationships/image" Target="../media/image15.emf"/></Relationships>
</file>

<file path=ppt/slides/_rels/slide3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azuredevopslabs.com/labs/vstsextend/launchdarkly" TargetMode="External"/><Relationship Id="rId7"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emf"/><Relationship Id="rId4" Type="http://schemas.openxmlformats.org/officeDocument/2006/relationships/image" Target="../media/image74.wmf"/></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0.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4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6474-6022-48BB-A434-CF09068ED1E2}"/>
              </a:ext>
            </a:extLst>
          </p:cNvPr>
          <p:cNvSpPr>
            <a:spLocks noGrp="1"/>
          </p:cNvSpPr>
          <p:nvPr>
            <p:ph type="title"/>
          </p:nvPr>
        </p:nvSpPr>
        <p:spPr>
          <a:xfrm>
            <a:off x="427038" y="1742936"/>
            <a:ext cx="5537797" cy="3508653"/>
          </a:xfrm>
        </p:spPr>
        <p:txBody>
          <a:bodyPr>
            <a:spAutoFit/>
          </a:bodyPr>
          <a:lstStyle/>
          <a:p>
            <a:r>
              <a:rPr lang="en-US" dirty="0"/>
              <a:t>AZ-400.00 </a:t>
            </a:r>
            <a:br>
              <a:rPr lang="en-US" dirty="0"/>
            </a:br>
            <a:r>
              <a:rPr lang="en-US" dirty="0"/>
              <a:t>Module 12: Implement an appropriate deployment pattern</a:t>
            </a:r>
          </a:p>
        </p:txBody>
      </p:sp>
    </p:spTree>
    <p:extLst>
      <p:ext uri="{BB962C8B-B14F-4D97-AF65-F5344CB8AC3E}">
        <p14:creationId xmlns:p14="http://schemas.microsoft.com/office/powerpoint/2010/main" val="255962710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ure of a room of servers"/>
          <p:cNvPicPr>
            <a:picLocks/>
          </p:cNvPicPr>
          <p:nvPr/>
        </p:nvPicPr>
        <p:blipFill>
          <a:blip r:embed="rId3"/>
          <a:stretch>
            <a:fillRect/>
          </a:stretch>
        </p:blipFill>
        <p:spPr>
          <a:xfrm>
            <a:off x="0" y="-992"/>
            <a:ext cx="12436475" cy="6995517"/>
          </a:xfrm>
          <a:prstGeom prst="rect">
            <a:avLst/>
          </a:prstGeom>
        </p:spPr>
      </p:pic>
      <p:sp>
        <p:nvSpPr>
          <p:cNvPr id="7" name="Rectangle 6">
            <a:extLst>
              <a:ext uri="{C183D7F6-B498-43B3-948B-1728B52AA6E4}">
                <adec:decorative xmlns:adec="http://schemas.microsoft.com/office/drawing/2017/decorative" val="1"/>
              </a:ext>
            </a:extLst>
          </p:cNvPr>
          <p:cNvSpPr>
            <a:spLocks/>
          </p:cNvSpPr>
          <p:nvPr/>
        </p:nvSpPr>
        <p:spPr bwMode="auto">
          <a:xfrm>
            <a:off x="0" y="-992"/>
            <a:ext cx="12436475" cy="6995517"/>
          </a:xfrm>
          <a:prstGeom prst="rect">
            <a:avLst/>
          </a:prstGeom>
          <a:solidFill>
            <a:schemeClr val="accent6">
              <a:lumMod val="10000"/>
              <a:alpha val="2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186">
              <a:lnSpc>
                <a:spcPct val="90000"/>
              </a:lnSpc>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ext Placeholder 2"/>
          <p:cNvSpPr>
            <a:spLocks noGrp="1"/>
          </p:cNvSpPr>
          <p:nvPr>
            <p:ph type="title" idx="4294967295"/>
          </p:nvPr>
        </p:nvSpPr>
        <p:spPr>
          <a:xfrm>
            <a:off x="16790" y="5530228"/>
            <a:ext cx="12419685" cy="738664"/>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4800" b="0" i="0" u="none" strike="noStrike" kern="1200" cap="none" spc="-50" normalizeH="0" baseline="0" noProof="0">
                <a:ln>
                  <a:noFill/>
                </a:ln>
                <a:solidFill>
                  <a:srgbClr val="FFFFFF"/>
                </a:solidFill>
                <a:effectLst/>
                <a:uLnTx/>
                <a:uFillTx/>
                <a:latin typeface="+mj-lt"/>
                <a:ea typeface="+mn-ea"/>
                <a:cs typeface="+mn-cs"/>
              </a:rPr>
              <a:t>“THERE IS NO PLACE LIKE PRODUCTION”</a:t>
            </a:r>
          </a:p>
        </p:txBody>
      </p:sp>
      <p:sp>
        <p:nvSpPr>
          <p:cNvPr id="6" name="Rectangle 5"/>
          <p:cNvSpPr/>
          <p:nvPr/>
        </p:nvSpPr>
        <p:spPr>
          <a:xfrm>
            <a:off x="406400" y="6418209"/>
            <a:ext cx="6209842" cy="276999"/>
          </a:xfrm>
          <a:prstGeom prst="rect">
            <a:avLst/>
          </a:prstGeom>
        </p:spPr>
        <p:txBody>
          <a:bodyPr>
            <a:spAutoFit/>
          </a:bodyPr>
          <a:lstStyle/>
          <a:p>
            <a:pPr defTabSz="932456">
              <a:defRPr/>
            </a:pPr>
            <a:r>
              <a:rPr lang="en-US" sz="1200">
                <a:solidFill>
                  <a:srgbClr val="FFFFFF"/>
                </a:solidFill>
              </a:rPr>
              <a:t>Source: Brian Harry, Microsoft Technical Fellow </a:t>
            </a:r>
          </a:p>
        </p:txBody>
      </p:sp>
    </p:spTree>
    <p:extLst>
      <p:ext uri="{BB962C8B-B14F-4D97-AF65-F5344CB8AC3E}">
        <p14:creationId xmlns:p14="http://schemas.microsoft.com/office/powerpoint/2010/main" val="150977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F562-3C78-4A2B-9422-B48D0A07FD07}"/>
              </a:ext>
            </a:extLst>
          </p:cNvPr>
          <p:cNvSpPr>
            <a:spLocks noGrp="1"/>
          </p:cNvSpPr>
          <p:nvPr>
            <p:ph type="title"/>
          </p:nvPr>
        </p:nvSpPr>
        <p:spPr/>
        <p:txBody>
          <a:bodyPr/>
          <a:lstStyle/>
          <a:p>
            <a:r>
              <a:rPr lang="en-US"/>
              <a:t>Modern practices</a:t>
            </a:r>
          </a:p>
        </p:txBody>
      </p:sp>
      <p:pic>
        <p:nvPicPr>
          <p:cNvPr id="76" name="Picture 75">
            <a:extLst>
              <a:ext uri="{FF2B5EF4-FFF2-40B4-BE49-F238E27FC236}">
                <a16:creationId xmlns:a16="http://schemas.microsoft.com/office/drawing/2014/main" id="{FE308D3B-19FC-4CE1-BA65-98604FBBB831}"/>
              </a:ext>
              <a:ext uri="{C183D7F6-B498-43B3-948B-1728B52AA6E4}">
                <adec:decorative xmlns:adec="http://schemas.microsoft.com/office/drawing/2017/decorative" val="1"/>
              </a:ext>
            </a:extLst>
          </p:cNvPr>
          <p:cNvPicPr>
            <a:picLocks/>
          </p:cNvPicPr>
          <p:nvPr/>
        </p:nvPicPr>
        <p:blipFill>
          <a:blip r:embed="rId3"/>
          <a:stretch>
            <a:fillRect/>
          </a:stretch>
        </p:blipFill>
        <p:spPr>
          <a:xfrm>
            <a:off x="465138" y="1344576"/>
            <a:ext cx="731520" cy="731520"/>
          </a:xfrm>
          <a:prstGeom prst="rect">
            <a:avLst/>
          </a:prstGeom>
        </p:spPr>
      </p:pic>
      <p:sp>
        <p:nvSpPr>
          <p:cNvPr id="78" name="TextBox 77">
            <a:extLst>
              <a:ext uri="{FF2B5EF4-FFF2-40B4-BE49-F238E27FC236}">
                <a16:creationId xmlns:a16="http://schemas.microsoft.com/office/drawing/2014/main" id="{6BD10AD6-4A0D-4CA0-80F9-55F209078866}"/>
              </a:ext>
            </a:extLst>
          </p:cNvPr>
          <p:cNvSpPr txBox="1"/>
          <p:nvPr/>
        </p:nvSpPr>
        <p:spPr>
          <a:xfrm>
            <a:off x="1422869" y="1556448"/>
            <a:ext cx="6637398" cy="307777"/>
          </a:xfrm>
          <a:prstGeom prst="rect">
            <a:avLst/>
          </a:prstGeom>
          <a:noFill/>
        </p:spPr>
        <p:txBody>
          <a:bodyPr wrap="square" lIns="0" tIns="0" rIns="0" bIns="0" anchor="ctr">
            <a:spAutoFit/>
          </a:bodyPr>
          <a:lstStyle/>
          <a:p>
            <a:r>
              <a:rPr lang="en-US" sz="2000" dirty="0"/>
              <a:t>Blue green deployments</a:t>
            </a:r>
          </a:p>
        </p:txBody>
      </p:sp>
      <p:pic>
        <p:nvPicPr>
          <p:cNvPr id="81" name="Picture 80">
            <a:extLst>
              <a:ext uri="{FF2B5EF4-FFF2-40B4-BE49-F238E27FC236}">
                <a16:creationId xmlns:a16="http://schemas.microsoft.com/office/drawing/2014/main" id="{251C853A-F294-40C8-A8F9-57AB61B70241}"/>
              </a:ext>
              <a:ext uri="{C183D7F6-B498-43B3-948B-1728B52AA6E4}">
                <adec:decorative xmlns:adec="http://schemas.microsoft.com/office/drawing/2017/decorative" val="1"/>
              </a:ext>
            </a:extLst>
          </p:cNvPr>
          <p:cNvPicPr>
            <a:picLocks/>
          </p:cNvPicPr>
          <p:nvPr/>
        </p:nvPicPr>
        <p:blipFill>
          <a:blip r:embed="rId4"/>
          <a:stretch>
            <a:fillRect/>
          </a:stretch>
        </p:blipFill>
        <p:spPr>
          <a:xfrm>
            <a:off x="465138" y="2196753"/>
            <a:ext cx="731520" cy="731520"/>
          </a:xfrm>
          <a:prstGeom prst="rect">
            <a:avLst/>
          </a:prstGeom>
        </p:spPr>
      </p:pic>
      <p:sp>
        <p:nvSpPr>
          <p:cNvPr id="83" name="TextBox 82">
            <a:extLst>
              <a:ext uri="{FF2B5EF4-FFF2-40B4-BE49-F238E27FC236}">
                <a16:creationId xmlns:a16="http://schemas.microsoft.com/office/drawing/2014/main" id="{5B6CBFC2-A0B1-4F03-9D66-5579294C9231}"/>
              </a:ext>
            </a:extLst>
          </p:cNvPr>
          <p:cNvSpPr txBox="1"/>
          <p:nvPr/>
        </p:nvSpPr>
        <p:spPr>
          <a:xfrm>
            <a:off x="1422869" y="2408625"/>
            <a:ext cx="6637398" cy="307777"/>
          </a:xfrm>
          <a:prstGeom prst="rect">
            <a:avLst/>
          </a:prstGeom>
          <a:noFill/>
        </p:spPr>
        <p:txBody>
          <a:bodyPr wrap="square" lIns="0" tIns="0" rIns="0" bIns="0" anchor="ctr">
            <a:spAutoFit/>
          </a:bodyPr>
          <a:lstStyle/>
          <a:p>
            <a:r>
              <a:rPr lang="en-US" sz="2000"/>
              <a:t>Canary releases</a:t>
            </a:r>
          </a:p>
        </p:txBody>
      </p:sp>
      <p:pic>
        <p:nvPicPr>
          <p:cNvPr id="86" name="Picture 85">
            <a:extLst>
              <a:ext uri="{FF2B5EF4-FFF2-40B4-BE49-F238E27FC236}">
                <a16:creationId xmlns:a16="http://schemas.microsoft.com/office/drawing/2014/main" id="{928AAD56-F8B2-47E5-AF9F-58FEF4826D48}"/>
              </a:ext>
              <a:ext uri="{C183D7F6-B498-43B3-948B-1728B52AA6E4}">
                <adec:decorative xmlns:adec="http://schemas.microsoft.com/office/drawing/2017/decorative" val="1"/>
              </a:ext>
            </a:extLst>
          </p:cNvPr>
          <p:cNvPicPr>
            <a:picLocks/>
          </p:cNvPicPr>
          <p:nvPr/>
        </p:nvPicPr>
        <p:blipFill>
          <a:blip r:embed="rId5"/>
          <a:stretch>
            <a:fillRect/>
          </a:stretch>
        </p:blipFill>
        <p:spPr>
          <a:xfrm>
            <a:off x="478790" y="3068947"/>
            <a:ext cx="731520" cy="731520"/>
          </a:xfrm>
          <a:prstGeom prst="rect">
            <a:avLst/>
          </a:prstGeom>
        </p:spPr>
      </p:pic>
      <p:sp>
        <p:nvSpPr>
          <p:cNvPr id="88" name="TextBox 87">
            <a:extLst>
              <a:ext uri="{FF2B5EF4-FFF2-40B4-BE49-F238E27FC236}">
                <a16:creationId xmlns:a16="http://schemas.microsoft.com/office/drawing/2014/main" id="{F4219FB8-0BCD-48DD-A59C-AC49978ECAA1}"/>
              </a:ext>
            </a:extLst>
          </p:cNvPr>
          <p:cNvSpPr txBox="1"/>
          <p:nvPr/>
        </p:nvSpPr>
        <p:spPr>
          <a:xfrm>
            <a:off x="1422869" y="3260802"/>
            <a:ext cx="6637398" cy="307777"/>
          </a:xfrm>
          <a:prstGeom prst="rect">
            <a:avLst/>
          </a:prstGeom>
          <a:noFill/>
        </p:spPr>
        <p:txBody>
          <a:bodyPr wrap="square" lIns="0" tIns="0" rIns="0" bIns="0" anchor="ctr">
            <a:spAutoFit/>
          </a:bodyPr>
          <a:lstStyle/>
          <a:p>
            <a:r>
              <a:rPr lang="en-US" sz="2000"/>
              <a:t>Dark launching</a:t>
            </a:r>
          </a:p>
        </p:txBody>
      </p:sp>
      <p:pic>
        <p:nvPicPr>
          <p:cNvPr id="91" name="Picture 90">
            <a:extLst>
              <a:ext uri="{FF2B5EF4-FFF2-40B4-BE49-F238E27FC236}">
                <a16:creationId xmlns:a16="http://schemas.microsoft.com/office/drawing/2014/main" id="{0514F5CF-F20C-4B1B-99AD-25F3D0E50FC7}"/>
              </a:ext>
              <a:ext uri="{C183D7F6-B498-43B3-948B-1728B52AA6E4}">
                <adec:decorative xmlns:adec="http://schemas.microsoft.com/office/drawing/2017/decorative" val="1"/>
              </a:ext>
            </a:extLst>
          </p:cNvPr>
          <p:cNvPicPr>
            <a:picLocks/>
          </p:cNvPicPr>
          <p:nvPr/>
        </p:nvPicPr>
        <p:blipFill>
          <a:blip r:embed="rId6"/>
          <a:stretch>
            <a:fillRect/>
          </a:stretch>
        </p:blipFill>
        <p:spPr>
          <a:xfrm>
            <a:off x="465138" y="3901107"/>
            <a:ext cx="731520" cy="731520"/>
          </a:xfrm>
          <a:prstGeom prst="rect">
            <a:avLst/>
          </a:prstGeom>
        </p:spPr>
      </p:pic>
      <p:sp>
        <p:nvSpPr>
          <p:cNvPr id="93" name="TextBox 92">
            <a:extLst>
              <a:ext uri="{FF2B5EF4-FFF2-40B4-BE49-F238E27FC236}">
                <a16:creationId xmlns:a16="http://schemas.microsoft.com/office/drawing/2014/main" id="{AC84F1C5-BD09-43FC-8EA3-F36C52AD937F}"/>
              </a:ext>
            </a:extLst>
          </p:cNvPr>
          <p:cNvSpPr txBox="1"/>
          <p:nvPr/>
        </p:nvSpPr>
        <p:spPr>
          <a:xfrm>
            <a:off x="1422869" y="4112979"/>
            <a:ext cx="6637398" cy="307777"/>
          </a:xfrm>
          <a:prstGeom prst="rect">
            <a:avLst/>
          </a:prstGeom>
          <a:noFill/>
        </p:spPr>
        <p:txBody>
          <a:bodyPr wrap="square" lIns="0" tIns="0" rIns="0" bIns="0" anchor="ctr">
            <a:spAutoFit/>
          </a:bodyPr>
          <a:lstStyle/>
          <a:p>
            <a:r>
              <a:rPr lang="en-US" sz="2000"/>
              <a:t>A/B testing</a:t>
            </a:r>
          </a:p>
        </p:txBody>
      </p:sp>
      <p:pic>
        <p:nvPicPr>
          <p:cNvPr id="96" name="Picture 95">
            <a:extLst>
              <a:ext uri="{FF2B5EF4-FFF2-40B4-BE49-F238E27FC236}">
                <a16:creationId xmlns:a16="http://schemas.microsoft.com/office/drawing/2014/main" id="{10E865B6-4E00-49D8-824C-8BD3842801D6}"/>
              </a:ext>
              <a:ext uri="{C183D7F6-B498-43B3-948B-1728B52AA6E4}">
                <adec:decorative xmlns:adec="http://schemas.microsoft.com/office/drawing/2017/decorative" val="1"/>
              </a:ext>
            </a:extLst>
          </p:cNvPr>
          <p:cNvPicPr>
            <a:picLocks/>
          </p:cNvPicPr>
          <p:nvPr/>
        </p:nvPicPr>
        <p:blipFill>
          <a:blip r:embed="rId7"/>
          <a:stretch>
            <a:fillRect/>
          </a:stretch>
        </p:blipFill>
        <p:spPr>
          <a:xfrm>
            <a:off x="465138" y="4753284"/>
            <a:ext cx="731520" cy="731520"/>
          </a:xfrm>
          <a:prstGeom prst="rect">
            <a:avLst/>
          </a:prstGeom>
        </p:spPr>
      </p:pic>
      <p:sp>
        <p:nvSpPr>
          <p:cNvPr id="100" name="TextBox 99">
            <a:extLst>
              <a:ext uri="{FF2B5EF4-FFF2-40B4-BE49-F238E27FC236}">
                <a16:creationId xmlns:a16="http://schemas.microsoft.com/office/drawing/2014/main" id="{2200BD3B-ADA1-4033-858D-52A8835EE455}"/>
              </a:ext>
            </a:extLst>
          </p:cNvPr>
          <p:cNvSpPr txBox="1"/>
          <p:nvPr/>
        </p:nvSpPr>
        <p:spPr>
          <a:xfrm>
            <a:off x="1422869" y="4965156"/>
            <a:ext cx="6637398" cy="307777"/>
          </a:xfrm>
          <a:prstGeom prst="rect">
            <a:avLst/>
          </a:prstGeom>
          <a:noFill/>
        </p:spPr>
        <p:txBody>
          <a:bodyPr wrap="square" lIns="0" tIns="0" rIns="0" bIns="0" anchor="ctr">
            <a:spAutoFit/>
          </a:bodyPr>
          <a:lstStyle/>
          <a:p>
            <a:r>
              <a:rPr lang="en-US" sz="2000"/>
              <a:t>Progressive exposure deployment/ring based deployments</a:t>
            </a:r>
          </a:p>
        </p:txBody>
      </p:sp>
      <p:pic>
        <p:nvPicPr>
          <p:cNvPr id="104" name="Picture 103">
            <a:extLst>
              <a:ext uri="{FF2B5EF4-FFF2-40B4-BE49-F238E27FC236}">
                <a16:creationId xmlns:a16="http://schemas.microsoft.com/office/drawing/2014/main" id="{C90D42B0-A42D-4090-BC18-1A071B77DE63}"/>
              </a:ext>
              <a:ext uri="{C183D7F6-B498-43B3-948B-1728B52AA6E4}">
                <adec:decorative xmlns:adec="http://schemas.microsoft.com/office/drawing/2017/decorative" val="1"/>
              </a:ext>
            </a:extLst>
          </p:cNvPr>
          <p:cNvPicPr>
            <a:picLocks/>
          </p:cNvPicPr>
          <p:nvPr/>
        </p:nvPicPr>
        <p:blipFill>
          <a:blip r:embed="rId8"/>
          <a:stretch>
            <a:fillRect/>
          </a:stretch>
        </p:blipFill>
        <p:spPr>
          <a:xfrm>
            <a:off x="465138" y="5605463"/>
            <a:ext cx="731520" cy="731520"/>
          </a:xfrm>
          <a:prstGeom prst="rect">
            <a:avLst/>
          </a:prstGeom>
        </p:spPr>
      </p:pic>
      <p:sp>
        <p:nvSpPr>
          <p:cNvPr id="106" name="TextBox 105">
            <a:extLst>
              <a:ext uri="{FF2B5EF4-FFF2-40B4-BE49-F238E27FC236}">
                <a16:creationId xmlns:a16="http://schemas.microsoft.com/office/drawing/2014/main" id="{4D3E6EB9-6478-4E3C-ADD8-53054B877D1F}"/>
              </a:ext>
            </a:extLst>
          </p:cNvPr>
          <p:cNvSpPr txBox="1"/>
          <p:nvPr/>
        </p:nvSpPr>
        <p:spPr>
          <a:xfrm>
            <a:off x="1422869" y="5817335"/>
            <a:ext cx="6637398" cy="307777"/>
          </a:xfrm>
          <a:prstGeom prst="rect">
            <a:avLst/>
          </a:prstGeom>
          <a:noFill/>
        </p:spPr>
        <p:txBody>
          <a:bodyPr wrap="square" lIns="0" tIns="0" rIns="0" bIns="0" anchor="ctr">
            <a:spAutoFit/>
          </a:bodyPr>
          <a:lstStyle/>
          <a:p>
            <a:pPr marL="0" indent="0">
              <a:buNone/>
            </a:pPr>
            <a:r>
              <a:rPr lang="en-US" sz="2000" dirty="0"/>
              <a:t>Enabled by feature toggles</a:t>
            </a:r>
          </a:p>
        </p:txBody>
      </p:sp>
      <p:pic>
        <p:nvPicPr>
          <p:cNvPr id="3" name="Picture 2" descr="Off and on switch handle">
            <a:extLst>
              <a:ext uri="{FF2B5EF4-FFF2-40B4-BE49-F238E27FC236}">
                <a16:creationId xmlns:a16="http://schemas.microsoft.com/office/drawing/2014/main" id="{2B1ECA15-087C-450C-A562-E318B90DF81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940" t="-17581" r="-10087" b="-20624"/>
          <a:stretch/>
        </p:blipFill>
        <p:spPr>
          <a:xfrm>
            <a:off x="8230053" y="1623790"/>
            <a:ext cx="3772009" cy="4532096"/>
          </a:xfrm>
          <a:prstGeom prst="rect">
            <a:avLst/>
          </a:prstGeom>
          <a:ln w="19050">
            <a:solidFill>
              <a:schemeClr val="tx2"/>
            </a:solidFill>
          </a:ln>
        </p:spPr>
      </p:pic>
      <p:pic>
        <p:nvPicPr>
          <p:cNvPr id="6" name="Picture 5">
            <a:extLst>
              <a:ext uri="{FF2B5EF4-FFF2-40B4-BE49-F238E27FC236}">
                <a16:creationId xmlns:a16="http://schemas.microsoft.com/office/drawing/2014/main" id="{AF360F8E-9C0F-4E83-A30F-76025F76C2EB}"/>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422869" y="2136425"/>
            <a:ext cx="6650736" cy="3430524"/>
          </a:xfrm>
          <a:prstGeom prst="rect">
            <a:avLst/>
          </a:prstGeom>
        </p:spPr>
      </p:pic>
    </p:spTree>
    <p:extLst>
      <p:ext uri="{BB962C8B-B14F-4D97-AF65-F5344CB8AC3E}">
        <p14:creationId xmlns:p14="http://schemas.microsoft.com/office/powerpoint/2010/main" val="30310900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A602CD-F783-4EA9-850D-0E4DB319BB8C}"/>
              </a:ext>
            </a:extLst>
          </p:cNvPr>
          <p:cNvSpPr>
            <a:spLocks noGrp="1"/>
          </p:cNvSpPr>
          <p:nvPr>
            <p:ph type="title"/>
          </p:nvPr>
        </p:nvSpPr>
        <p:spPr/>
        <p:txBody>
          <a:bodyPr/>
          <a:lstStyle/>
          <a:p>
            <a:r>
              <a:rPr lang="en-US"/>
              <a:t>Discussion – A critical look at your architecture</a:t>
            </a:r>
          </a:p>
        </p:txBody>
      </p:sp>
      <p:sp>
        <p:nvSpPr>
          <p:cNvPr id="73" name="TextBox 72">
            <a:extLst>
              <a:ext uri="{FF2B5EF4-FFF2-40B4-BE49-F238E27FC236}">
                <a16:creationId xmlns:a16="http://schemas.microsoft.com/office/drawing/2014/main" id="{AC7AA821-6E53-46FF-8B21-840C0C9EAA10}"/>
              </a:ext>
            </a:extLst>
          </p:cNvPr>
          <p:cNvSpPr txBox="1"/>
          <p:nvPr/>
        </p:nvSpPr>
        <p:spPr>
          <a:xfrm>
            <a:off x="466344" y="1209039"/>
            <a:ext cx="11582400" cy="805349"/>
          </a:xfrm>
          <a:prstGeom prst="rect">
            <a:avLst/>
          </a:prstGeom>
          <a:noFill/>
        </p:spPr>
        <p:txBody>
          <a:bodyPr wrap="square" lIns="0" tIns="0" rIns="0" bIns="0">
            <a:spAutoFit/>
          </a:bodyPr>
          <a:lstStyle/>
          <a:p>
            <a:pPr>
              <a:spcBef>
                <a:spcPts val="200"/>
              </a:spcBef>
              <a:spcAft>
                <a:spcPts val="800"/>
              </a:spcAft>
            </a:pPr>
            <a:r>
              <a:rPr lang="en-US" sz="2200" dirty="0">
                <a:latin typeface="+mj-lt"/>
              </a:rPr>
              <a:t>Are your architecture and the current state of your software ready for continuous delivery?</a:t>
            </a:r>
          </a:p>
          <a:p>
            <a:pPr>
              <a:spcBef>
                <a:spcPts val="200"/>
              </a:spcBef>
              <a:spcAft>
                <a:spcPts val="1800"/>
              </a:spcAft>
            </a:pPr>
            <a:r>
              <a:rPr lang="en-US" sz="2200" dirty="0"/>
              <a:t>Topics you might want to consider are:</a:t>
            </a:r>
          </a:p>
        </p:txBody>
      </p:sp>
      <p:pic>
        <p:nvPicPr>
          <p:cNvPr id="75" name="Picture 74" descr="Icon of a screen with a square enclosed by outward pointing chevrons on left and right">
            <a:extLst>
              <a:ext uri="{FF2B5EF4-FFF2-40B4-BE49-F238E27FC236}">
                <a16:creationId xmlns:a16="http://schemas.microsoft.com/office/drawing/2014/main" id="{80EBABF0-B2A0-4AF3-B090-9C4A825EEA1C}"/>
              </a:ext>
            </a:extLst>
          </p:cNvPr>
          <p:cNvPicPr>
            <a:picLocks/>
          </p:cNvPicPr>
          <p:nvPr/>
        </p:nvPicPr>
        <p:blipFill>
          <a:blip r:embed="rId3"/>
          <a:stretch>
            <a:fillRect/>
          </a:stretch>
        </p:blipFill>
        <p:spPr>
          <a:xfrm>
            <a:off x="452597" y="2167060"/>
            <a:ext cx="573722" cy="573722"/>
          </a:xfrm>
          <a:prstGeom prst="rect">
            <a:avLst/>
          </a:prstGeom>
        </p:spPr>
      </p:pic>
      <p:sp>
        <p:nvSpPr>
          <p:cNvPr id="77" name="TextBox 76">
            <a:extLst>
              <a:ext uri="{FF2B5EF4-FFF2-40B4-BE49-F238E27FC236}">
                <a16:creationId xmlns:a16="http://schemas.microsoft.com/office/drawing/2014/main" id="{5B6944EA-BE57-4FA1-B89F-A112F38A1B2D}"/>
              </a:ext>
            </a:extLst>
          </p:cNvPr>
          <p:cNvSpPr txBox="1"/>
          <p:nvPr/>
        </p:nvSpPr>
        <p:spPr>
          <a:xfrm>
            <a:off x="1212712" y="2305897"/>
            <a:ext cx="10415046" cy="276999"/>
          </a:xfrm>
          <a:prstGeom prst="rect">
            <a:avLst/>
          </a:prstGeom>
          <a:noFill/>
        </p:spPr>
        <p:txBody>
          <a:bodyPr wrap="square" lIns="0" tIns="0" rIns="0" bIns="0">
            <a:spAutoFit/>
          </a:bodyPr>
          <a:lstStyle/>
          <a:p>
            <a:pPr marL="0" indent="0">
              <a:buNone/>
            </a:pPr>
            <a:r>
              <a:rPr lang="en-US" sz="1800"/>
              <a:t>Is your software built as one big monolith or is it divided into multiple components?</a:t>
            </a:r>
          </a:p>
        </p:txBody>
      </p:sp>
      <p:pic>
        <p:nvPicPr>
          <p:cNvPr id="79" name="Picture 78" descr="Icon of a car">
            <a:extLst>
              <a:ext uri="{FF2B5EF4-FFF2-40B4-BE49-F238E27FC236}">
                <a16:creationId xmlns:a16="http://schemas.microsoft.com/office/drawing/2014/main" id="{912FDCE3-8BD3-4232-A558-010474BBCE07}"/>
              </a:ext>
            </a:extLst>
          </p:cNvPr>
          <p:cNvPicPr>
            <a:picLocks/>
          </p:cNvPicPr>
          <p:nvPr/>
        </p:nvPicPr>
        <p:blipFill>
          <a:blip r:embed="rId4"/>
          <a:stretch>
            <a:fillRect/>
          </a:stretch>
        </p:blipFill>
        <p:spPr>
          <a:xfrm>
            <a:off x="452597" y="2810355"/>
            <a:ext cx="573722" cy="573722"/>
          </a:xfrm>
          <a:prstGeom prst="rect">
            <a:avLst/>
          </a:prstGeom>
        </p:spPr>
      </p:pic>
      <p:sp>
        <p:nvSpPr>
          <p:cNvPr id="81" name="TextBox 80">
            <a:extLst>
              <a:ext uri="{FF2B5EF4-FFF2-40B4-BE49-F238E27FC236}">
                <a16:creationId xmlns:a16="http://schemas.microsoft.com/office/drawing/2014/main" id="{5FC9A170-8072-450D-B8E9-EFD93B307791}"/>
              </a:ext>
            </a:extLst>
          </p:cNvPr>
          <p:cNvSpPr txBox="1"/>
          <p:nvPr/>
        </p:nvSpPr>
        <p:spPr>
          <a:xfrm>
            <a:off x="1212712" y="2949192"/>
            <a:ext cx="6870700" cy="276999"/>
          </a:xfrm>
          <a:prstGeom prst="rect">
            <a:avLst/>
          </a:prstGeom>
          <a:noFill/>
        </p:spPr>
        <p:txBody>
          <a:bodyPr wrap="square" lIns="0" tIns="0" rIns="0" bIns="0">
            <a:spAutoFit/>
          </a:bodyPr>
          <a:lstStyle/>
          <a:p>
            <a:pPr marL="0" indent="0">
              <a:buNone/>
            </a:pPr>
            <a:r>
              <a:rPr lang="en-US" sz="1800"/>
              <a:t>Can you deliver parts of your application separately?</a:t>
            </a:r>
          </a:p>
        </p:txBody>
      </p:sp>
      <p:pic>
        <p:nvPicPr>
          <p:cNvPr id="87" name="Picture 86" descr="Icon of a meter">
            <a:extLst>
              <a:ext uri="{FF2B5EF4-FFF2-40B4-BE49-F238E27FC236}">
                <a16:creationId xmlns:a16="http://schemas.microsoft.com/office/drawing/2014/main" id="{CEAE1653-A763-49A0-8D76-75F1F4F2784E}"/>
              </a:ext>
            </a:extLst>
          </p:cNvPr>
          <p:cNvPicPr>
            <a:picLocks/>
          </p:cNvPicPr>
          <p:nvPr/>
        </p:nvPicPr>
        <p:blipFill>
          <a:blip r:embed="rId5"/>
          <a:stretch>
            <a:fillRect/>
          </a:stretch>
        </p:blipFill>
        <p:spPr>
          <a:xfrm>
            <a:off x="452597" y="3444125"/>
            <a:ext cx="573722" cy="573722"/>
          </a:xfrm>
          <a:prstGeom prst="rect">
            <a:avLst/>
          </a:prstGeom>
        </p:spPr>
      </p:pic>
      <p:sp>
        <p:nvSpPr>
          <p:cNvPr id="89" name="TextBox 88">
            <a:extLst>
              <a:ext uri="{FF2B5EF4-FFF2-40B4-BE49-F238E27FC236}">
                <a16:creationId xmlns:a16="http://schemas.microsoft.com/office/drawing/2014/main" id="{47BC9027-CD5B-494E-823F-15F09DD2F5FB}"/>
              </a:ext>
            </a:extLst>
          </p:cNvPr>
          <p:cNvSpPr txBox="1"/>
          <p:nvPr/>
        </p:nvSpPr>
        <p:spPr>
          <a:xfrm>
            <a:off x="1212712" y="3592487"/>
            <a:ext cx="10590593" cy="276999"/>
          </a:xfrm>
          <a:prstGeom prst="rect">
            <a:avLst/>
          </a:prstGeom>
          <a:noFill/>
        </p:spPr>
        <p:txBody>
          <a:bodyPr wrap="square" lIns="0" tIns="0" rIns="0" bIns="0">
            <a:spAutoFit/>
          </a:bodyPr>
          <a:lstStyle/>
          <a:p>
            <a:pPr marL="0" indent="0">
              <a:buNone/>
            </a:pPr>
            <a:r>
              <a:rPr lang="en-US" sz="1800"/>
              <a:t>Can you guarantee the quality of your software when deploying multiple times a week?</a:t>
            </a:r>
          </a:p>
        </p:txBody>
      </p:sp>
      <p:pic>
        <p:nvPicPr>
          <p:cNvPr id="91" name="Picture 90" descr="Icon of a closed and open bracket">
            <a:extLst>
              <a:ext uri="{FF2B5EF4-FFF2-40B4-BE49-F238E27FC236}">
                <a16:creationId xmlns:a16="http://schemas.microsoft.com/office/drawing/2014/main" id="{3D3AC08C-EB2B-4354-A0B9-B4B4E766BCDF}"/>
              </a:ext>
            </a:extLst>
          </p:cNvPr>
          <p:cNvPicPr>
            <a:picLocks/>
          </p:cNvPicPr>
          <p:nvPr/>
        </p:nvPicPr>
        <p:blipFill>
          <a:blip r:embed="rId6"/>
          <a:stretch>
            <a:fillRect/>
          </a:stretch>
        </p:blipFill>
        <p:spPr>
          <a:xfrm>
            <a:off x="452597" y="4087420"/>
            <a:ext cx="573722" cy="573722"/>
          </a:xfrm>
          <a:prstGeom prst="rect">
            <a:avLst/>
          </a:prstGeom>
        </p:spPr>
      </p:pic>
      <p:sp>
        <p:nvSpPr>
          <p:cNvPr id="93" name="TextBox 92">
            <a:extLst>
              <a:ext uri="{FF2B5EF4-FFF2-40B4-BE49-F238E27FC236}">
                <a16:creationId xmlns:a16="http://schemas.microsoft.com/office/drawing/2014/main" id="{8250DE12-3639-42C6-BCA1-2558602EF2F8}"/>
              </a:ext>
            </a:extLst>
          </p:cNvPr>
          <p:cNvSpPr txBox="1"/>
          <p:nvPr/>
        </p:nvSpPr>
        <p:spPr>
          <a:xfrm>
            <a:off x="1212712" y="4235782"/>
            <a:ext cx="6870700" cy="276999"/>
          </a:xfrm>
          <a:prstGeom prst="rect">
            <a:avLst/>
          </a:prstGeom>
          <a:noFill/>
        </p:spPr>
        <p:txBody>
          <a:bodyPr wrap="square" lIns="0" tIns="0" rIns="0" bIns="0">
            <a:spAutoFit/>
          </a:bodyPr>
          <a:lstStyle/>
          <a:p>
            <a:pPr marL="0" indent="0">
              <a:buNone/>
            </a:pPr>
            <a:r>
              <a:rPr lang="en-US" sz="1800"/>
              <a:t>How do you test your software?</a:t>
            </a:r>
          </a:p>
        </p:txBody>
      </p:sp>
      <p:pic>
        <p:nvPicPr>
          <p:cNvPr id="95" name="Picture 94" descr="Icon of a server with cloud in the middle">
            <a:extLst>
              <a:ext uri="{FF2B5EF4-FFF2-40B4-BE49-F238E27FC236}">
                <a16:creationId xmlns:a16="http://schemas.microsoft.com/office/drawing/2014/main" id="{3C00DA3E-45CD-4843-895E-1B6F8D69E56D}"/>
              </a:ext>
            </a:extLst>
          </p:cNvPr>
          <p:cNvPicPr>
            <a:picLocks/>
          </p:cNvPicPr>
          <p:nvPr/>
        </p:nvPicPr>
        <p:blipFill>
          <a:blip r:embed="rId7"/>
          <a:stretch>
            <a:fillRect/>
          </a:stretch>
        </p:blipFill>
        <p:spPr>
          <a:xfrm>
            <a:off x="452597" y="4730715"/>
            <a:ext cx="573722" cy="573722"/>
          </a:xfrm>
          <a:prstGeom prst="rect">
            <a:avLst/>
          </a:prstGeom>
        </p:spPr>
      </p:pic>
      <p:sp>
        <p:nvSpPr>
          <p:cNvPr id="97" name="TextBox 96">
            <a:extLst>
              <a:ext uri="{FF2B5EF4-FFF2-40B4-BE49-F238E27FC236}">
                <a16:creationId xmlns:a16="http://schemas.microsoft.com/office/drawing/2014/main" id="{2A8BF860-3DE3-44BB-AAFA-39F1911111DB}"/>
              </a:ext>
            </a:extLst>
          </p:cNvPr>
          <p:cNvSpPr txBox="1"/>
          <p:nvPr/>
        </p:nvSpPr>
        <p:spPr>
          <a:xfrm>
            <a:off x="1212712" y="4879077"/>
            <a:ext cx="6870700" cy="276999"/>
          </a:xfrm>
          <a:prstGeom prst="rect">
            <a:avLst/>
          </a:prstGeom>
          <a:noFill/>
        </p:spPr>
        <p:txBody>
          <a:bodyPr wrap="square" lIns="0" tIns="0" rIns="0" bIns="0">
            <a:spAutoFit/>
          </a:bodyPr>
          <a:lstStyle/>
          <a:p>
            <a:pPr marL="0" indent="0">
              <a:buNone/>
            </a:pPr>
            <a:r>
              <a:rPr lang="en-US" sz="1800"/>
              <a:t>Do you run 1 or multiple versions of your software?</a:t>
            </a:r>
          </a:p>
        </p:txBody>
      </p:sp>
      <p:pic>
        <p:nvPicPr>
          <p:cNvPr id="99" name="Picture 98" descr="Icon of a webpage showing six squares">
            <a:extLst>
              <a:ext uri="{FF2B5EF4-FFF2-40B4-BE49-F238E27FC236}">
                <a16:creationId xmlns:a16="http://schemas.microsoft.com/office/drawing/2014/main" id="{70E53E83-49E0-4E49-B297-2522E5E3C29E}"/>
              </a:ext>
            </a:extLst>
          </p:cNvPr>
          <p:cNvPicPr>
            <a:picLocks/>
          </p:cNvPicPr>
          <p:nvPr/>
        </p:nvPicPr>
        <p:blipFill>
          <a:blip r:embed="rId8"/>
          <a:stretch>
            <a:fillRect/>
          </a:stretch>
        </p:blipFill>
        <p:spPr>
          <a:xfrm>
            <a:off x="452597" y="5374010"/>
            <a:ext cx="573722" cy="573722"/>
          </a:xfrm>
          <a:prstGeom prst="rect">
            <a:avLst/>
          </a:prstGeom>
        </p:spPr>
      </p:pic>
      <p:sp>
        <p:nvSpPr>
          <p:cNvPr id="101" name="TextBox 100">
            <a:extLst>
              <a:ext uri="{FF2B5EF4-FFF2-40B4-BE49-F238E27FC236}">
                <a16:creationId xmlns:a16="http://schemas.microsoft.com/office/drawing/2014/main" id="{50D62A0A-0927-4FB8-B5D4-FD933244D13D}"/>
              </a:ext>
            </a:extLst>
          </p:cNvPr>
          <p:cNvSpPr txBox="1"/>
          <p:nvPr/>
        </p:nvSpPr>
        <p:spPr>
          <a:xfrm>
            <a:off x="1212712" y="5522372"/>
            <a:ext cx="6870700" cy="276999"/>
          </a:xfrm>
          <a:prstGeom prst="rect">
            <a:avLst/>
          </a:prstGeom>
          <a:noFill/>
        </p:spPr>
        <p:txBody>
          <a:bodyPr wrap="square" lIns="0" tIns="0" rIns="0" bIns="0">
            <a:spAutoFit/>
          </a:bodyPr>
          <a:lstStyle/>
          <a:p>
            <a:pPr marL="0" indent="0">
              <a:buNone/>
            </a:pPr>
            <a:r>
              <a:rPr lang="en-US" sz="1800"/>
              <a:t>Can you run multiple versions of your software side-by-side?</a:t>
            </a:r>
          </a:p>
        </p:txBody>
      </p:sp>
      <p:pic>
        <p:nvPicPr>
          <p:cNvPr id="103" name="Picture 102" descr="Icon of rectangle with a series of circles inside it">
            <a:extLst>
              <a:ext uri="{FF2B5EF4-FFF2-40B4-BE49-F238E27FC236}">
                <a16:creationId xmlns:a16="http://schemas.microsoft.com/office/drawing/2014/main" id="{7BADB075-CBF5-40C1-AB20-BBAF81985FAC}"/>
              </a:ext>
            </a:extLst>
          </p:cNvPr>
          <p:cNvPicPr>
            <a:picLocks/>
          </p:cNvPicPr>
          <p:nvPr/>
        </p:nvPicPr>
        <p:blipFill>
          <a:blip r:embed="rId9"/>
          <a:stretch>
            <a:fillRect/>
          </a:stretch>
        </p:blipFill>
        <p:spPr>
          <a:xfrm>
            <a:off x="452597" y="6017305"/>
            <a:ext cx="573722" cy="573722"/>
          </a:xfrm>
          <a:prstGeom prst="rect">
            <a:avLst/>
          </a:prstGeom>
        </p:spPr>
      </p:pic>
      <p:sp>
        <p:nvSpPr>
          <p:cNvPr id="105" name="TextBox 104">
            <a:extLst>
              <a:ext uri="{FF2B5EF4-FFF2-40B4-BE49-F238E27FC236}">
                <a16:creationId xmlns:a16="http://schemas.microsoft.com/office/drawing/2014/main" id="{50C25C51-7A6C-4877-9DEC-622021BA8A8C}"/>
              </a:ext>
            </a:extLst>
          </p:cNvPr>
          <p:cNvSpPr txBox="1"/>
          <p:nvPr/>
        </p:nvSpPr>
        <p:spPr>
          <a:xfrm>
            <a:off x="1212712" y="6165667"/>
            <a:ext cx="6870700" cy="276999"/>
          </a:xfrm>
          <a:prstGeom prst="rect">
            <a:avLst/>
          </a:prstGeom>
          <a:noFill/>
        </p:spPr>
        <p:txBody>
          <a:bodyPr wrap="square" lIns="0" tIns="0" rIns="0" bIns="0">
            <a:spAutoFit/>
          </a:bodyPr>
          <a:lstStyle/>
          <a:p>
            <a:pPr marL="0" indent="0">
              <a:buNone/>
            </a:pPr>
            <a:r>
              <a:rPr lang="en-US" sz="1800"/>
              <a:t>What do need to improve to implement continuous delivery?</a:t>
            </a:r>
          </a:p>
        </p:txBody>
      </p:sp>
    </p:spTree>
    <p:extLst>
      <p:ext uri="{BB962C8B-B14F-4D97-AF65-F5344CB8AC3E}">
        <p14:creationId xmlns:p14="http://schemas.microsoft.com/office/powerpoint/2010/main" val="4555611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03: Implement blue green deployment</a:t>
            </a:r>
          </a:p>
        </p:txBody>
      </p:sp>
      <p:pic>
        <p:nvPicPr>
          <p:cNvPr id="5" name="Picture 4" descr="Icon of a gear inside a circle">
            <a:extLst>
              <a:ext uri="{FF2B5EF4-FFF2-40B4-BE49-F238E27FC236}">
                <a16:creationId xmlns:a16="http://schemas.microsoft.com/office/drawing/2014/main" id="{DFCC6ACE-D802-4BB8-9148-69076A499F9B}"/>
              </a:ext>
            </a:extLst>
          </p:cNvPr>
          <p:cNvPicPr>
            <a:picLocks noChangeAspect="1"/>
          </p:cNvPicPr>
          <p:nvPr/>
        </p:nvPicPr>
        <p:blipFill>
          <a:blip r:embed="rId3"/>
          <a:stretch>
            <a:fillRect/>
          </a:stretch>
        </p:blipFill>
        <p:spPr>
          <a:xfrm flipH="1">
            <a:off x="10269540" y="2844800"/>
            <a:ext cx="1304924" cy="1304924"/>
          </a:xfrm>
          <a:prstGeom prst="rect">
            <a:avLst/>
          </a:prstGeom>
        </p:spPr>
      </p:pic>
    </p:spTree>
    <p:extLst>
      <p:ext uri="{BB962C8B-B14F-4D97-AF65-F5344CB8AC3E}">
        <p14:creationId xmlns:p14="http://schemas.microsoft.com/office/powerpoint/2010/main" val="17746712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a:extLst>
              <a:ext uri="{FF2B5EF4-FFF2-40B4-BE49-F238E27FC236}">
                <a16:creationId xmlns:a16="http://schemas.microsoft.com/office/drawing/2014/main" id="{60826154-2C1A-4F53-91B5-6857408E65C9}"/>
              </a:ext>
            </a:extLst>
          </p:cNvPr>
          <p:cNvSpPr>
            <a:spLocks noGrp="1"/>
          </p:cNvSpPr>
          <p:nvPr>
            <p:ph type="title"/>
          </p:nvPr>
        </p:nvSpPr>
        <p:spPr/>
        <p:txBody>
          <a:bodyPr/>
          <a:lstStyle/>
          <a:p>
            <a:r>
              <a:rPr lang="en-US"/>
              <a:t>Blue green deployment</a:t>
            </a:r>
          </a:p>
        </p:txBody>
      </p:sp>
      <p:sp>
        <p:nvSpPr>
          <p:cNvPr id="21" name="Rectangle 20">
            <a:extLst>
              <a:ext uri="{FF2B5EF4-FFF2-40B4-BE49-F238E27FC236}">
                <a16:creationId xmlns:a16="http://schemas.microsoft.com/office/drawing/2014/main" id="{A1F18B4D-7F53-4FA2-9739-34CC3DD47995}"/>
              </a:ext>
              <a:ext uri="{C183D7F6-B498-43B3-948B-1728B52AA6E4}">
                <adec:decorative xmlns:adec="http://schemas.microsoft.com/office/drawing/2017/decorative" val="1"/>
              </a:ext>
            </a:extLst>
          </p:cNvPr>
          <p:cNvSpPr/>
          <p:nvPr/>
        </p:nvSpPr>
        <p:spPr bwMode="auto">
          <a:xfrm>
            <a:off x="427038" y="1431873"/>
            <a:ext cx="11582400" cy="481652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Illustration of blue green deployment that has two identical production environments">
            <a:extLst>
              <a:ext uri="{FF2B5EF4-FFF2-40B4-BE49-F238E27FC236}">
                <a16:creationId xmlns:a16="http://schemas.microsoft.com/office/drawing/2014/main" id="{BB4BC39F-50D4-4F23-8387-ECBC1264B812}"/>
              </a:ext>
            </a:extLst>
          </p:cNvPr>
          <p:cNvGrpSpPr/>
          <p:nvPr/>
        </p:nvGrpSpPr>
        <p:grpSpPr>
          <a:xfrm>
            <a:off x="1721437" y="1619531"/>
            <a:ext cx="9046385" cy="4363602"/>
            <a:chOff x="1721437" y="1619531"/>
            <a:chExt cx="9046385" cy="4363602"/>
          </a:xfrm>
        </p:grpSpPr>
        <p:pic>
          <p:nvPicPr>
            <p:cNvPr id="8" name="Picture 7" descr="Load balancer">
              <a:extLst>
                <a:ext uri="{FF2B5EF4-FFF2-40B4-BE49-F238E27FC236}">
                  <a16:creationId xmlns:a16="http://schemas.microsoft.com/office/drawing/2014/main" id="{AE7A489C-B24D-4D61-A6C7-C2C865A5592A}"/>
                </a:ext>
              </a:extLst>
            </p:cNvPr>
            <p:cNvPicPr>
              <a:picLocks noChangeAspect="1"/>
            </p:cNvPicPr>
            <p:nvPr/>
          </p:nvPicPr>
          <p:blipFill>
            <a:blip r:embed="rId3"/>
            <a:stretch>
              <a:fillRect/>
            </a:stretch>
          </p:blipFill>
          <p:spPr>
            <a:xfrm>
              <a:off x="1721437" y="1619531"/>
              <a:ext cx="2060627" cy="1877731"/>
            </a:xfrm>
            <a:prstGeom prst="rect">
              <a:avLst/>
            </a:prstGeom>
          </p:spPr>
        </p:pic>
        <p:sp>
          <p:nvSpPr>
            <p:cNvPr id="42" name="TextBox 41">
              <a:extLst>
                <a:ext uri="{FF2B5EF4-FFF2-40B4-BE49-F238E27FC236}">
                  <a16:creationId xmlns:a16="http://schemas.microsoft.com/office/drawing/2014/main" id="{F9FD1C21-BB76-42AC-A706-21065064FC4A}"/>
                </a:ext>
                <a:ext uri="{C183D7F6-B498-43B3-948B-1728B52AA6E4}">
                  <adec:decorative xmlns:adec="http://schemas.microsoft.com/office/drawing/2017/decorative" val="0"/>
                </a:ext>
              </a:extLst>
            </p:cNvPr>
            <p:cNvSpPr txBox="1"/>
            <p:nvPr/>
          </p:nvSpPr>
          <p:spPr>
            <a:xfrm>
              <a:off x="4871329" y="2108804"/>
              <a:ext cx="2378793" cy="374846"/>
            </a:xfrm>
            <a:prstGeom prst="rect">
              <a:avLst/>
            </a:prstGeom>
            <a:noFill/>
          </p:spPr>
          <p:txBody>
            <a:bodyPr wrap="none" rtlCol="0">
              <a:spAutoFit/>
            </a:bodyPr>
            <a:lstStyle/>
            <a:p>
              <a:r>
                <a:rPr lang="en-US" sz="1836"/>
                <a:t>www.production.com</a:t>
              </a:r>
            </a:p>
          </p:txBody>
        </p:sp>
        <p:cxnSp>
          <p:nvCxnSpPr>
            <p:cNvPr id="40" name="Straight Arrow Connector 39" descr="Arrow pointing from Load balancer to Blue">
              <a:extLst>
                <a:ext uri="{FF2B5EF4-FFF2-40B4-BE49-F238E27FC236}">
                  <a16:creationId xmlns:a16="http://schemas.microsoft.com/office/drawing/2014/main" id="{7F449F60-32B8-4EC5-AAA4-44CE0A0BB067}"/>
                </a:ext>
                <a:ext uri="{C183D7F6-B498-43B3-948B-1728B52AA6E4}">
                  <adec:decorative xmlns:adec="http://schemas.microsoft.com/office/drawing/2017/decorative" val="0"/>
                </a:ext>
              </a:extLst>
            </p:cNvPr>
            <p:cNvCxnSpPr>
              <a:cxnSpLocks/>
            </p:cNvCxnSpPr>
            <p:nvPr/>
          </p:nvCxnSpPr>
          <p:spPr>
            <a:xfrm>
              <a:off x="3775830" y="2557130"/>
              <a:ext cx="4873956" cy="0"/>
            </a:xfrm>
            <a:prstGeom prst="straightConnector1">
              <a:avLst/>
            </a:prstGeom>
            <a:ln w="38100">
              <a:solidFill>
                <a:srgbClr val="814899"/>
              </a:solidFill>
              <a:prstDash val="solid"/>
              <a:headEnd w="med" len="sm"/>
              <a:tailEnd type="triangle" w="lg" len="med"/>
            </a:ln>
          </p:spPr>
          <p:style>
            <a:lnRef idx="1">
              <a:schemeClr val="accent1"/>
            </a:lnRef>
            <a:fillRef idx="0">
              <a:schemeClr val="accent1"/>
            </a:fillRef>
            <a:effectRef idx="0">
              <a:schemeClr val="accent1"/>
            </a:effectRef>
            <a:fontRef idx="minor">
              <a:schemeClr val="tx1"/>
            </a:fontRef>
          </p:style>
        </p:cxnSp>
        <p:pic>
          <p:nvPicPr>
            <p:cNvPr id="10" name="Picture 9" descr="Blue color globe">
              <a:extLst>
                <a:ext uri="{FF2B5EF4-FFF2-40B4-BE49-F238E27FC236}">
                  <a16:creationId xmlns:a16="http://schemas.microsoft.com/office/drawing/2014/main" id="{263CB245-7167-48CD-9570-A0B154D60309}"/>
                </a:ext>
              </a:extLst>
            </p:cNvPr>
            <p:cNvPicPr>
              <a:picLocks noChangeAspect="1"/>
            </p:cNvPicPr>
            <p:nvPr/>
          </p:nvPicPr>
          <p:blipFill>
            <a:blip r:embed="rId4"/>
            <a:stretch>
              <a:fillRect/>
            </a:stretch>
          </p:blipFill>
          <p:spPr>
            <a:xfrm>
              <a:off x="8707195" y="1962405"/>
              <a:ext cx="2060627" cy="1877731"/>
            </a:xfrm>
            <a:prstGeom prst="rect">
              <a:avLst/>
            </a:prstGeom>
          </p:spPr>
        </p:pic>
        <p:cxnSp>
          <p:nvCxnSpPr>
            <p:cNvPr id="41" name="Straight Arrow Connector 40" descr="Arrow pointing from Load balancer to Green">
              <a:extLst>
                <a:ext uri="{FF2B5EF4-FFF2-40B4-BE49-F238E27FC236}">
                  <a16:creationId xmlns:a16="http://schemas.microsoft.com/office/drawing/2014/main" id="{93834FDC-4785-4EFB-B618-438EE41F825D}"/>
                </a:ext>
                <a:ext uri="{C183D7F6-B498-43B3-948B-1728B52AA6E4}">
                  <adec:decorative xmlns:adec="http://schemas.microsoft.com/office/drawing/2017/decorative" val="0"/>
                </a:ext>
              </a:extLst>
            </p:cNvPr>
            <p:cNvCxnSpPr>
              <a:cxnSpLocks/>
              <a:endCxn id="12" idx="1"/>
            </p:cNvCxnSpPr>
            <p:nvPr/>
          </p:nvCxnSpPr>
          <p:spPr>
            <a:xfrm>
              <a:off x="3783606" y="2557130"/>
              <a:ext cx="4923589" cy="2487138"/>
            </a:xfrm>
            <a:prstGeom prst="straightConnector1">
              <a:avLst/>
            </a:prstGeom>
            <a:ln w="38100">
              <a:solidFill>
                <a:srgbClr val="814899"/>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A69A1E9-AA90-455F-BE44-BD5F73C57FDF}"/>
                </a:ext>
                <a:ext uri="{C183D7F6-B498-43B3-948B-1728B52AA6E4}">
                  <adec:decorative xmlns:adec="http://schemas.microsoft.com/office/drawing/2017/decorative" val="0"/>
                </a:ext>
              </a:extLst>
            </p:cNvPr>
            <p:cNvSpPr/>
            <p:nvPr/>
          </p:nvSpPr>
          <p:spPr>
            <a:xfrm>
              <a:off x="5574661" y="2915517"/>
              <a:ext cx="734625" cy="374846"/>
            </a:xfrm>
            <a:prstGeom prst="rect">
              <a:avLst/>
            </a:prstGeom>
          </p:spPr>
          <p:txBody>
            <a:bodyPr wrap="none">
              <a:spAutoFit/>
            </a:bodyPr>
            <a:lstStyle/>
            <a:p>
              <a:r>
                <a:rPr lang="en-US" sz="1836"/>
                <a:t>Swap</a:t>
              </a:r>
            </a:p>
          </p:txBody>
        </p:sp>
        <p:pic>
          <p:nvPicPr>
            <p:cNvPr id="44" name="Picture 43" descr="Icon of two arrows pointing up and down">
              <a:extLst>
                <a:ext uri="{FF2B5EF4-FFF2-40B4-BE49-F238E27FC236}">
                  <a16:creationId xmlns:a16="http://schemas.microsoft.com/office/drawing/2014/main" id="{8E12F764-D77B-485C-84F8-1C2A12D48214}"/>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6574470" y="2805466"/>
              <a:ext cx="856936" cy="953124"/>
            </a:xfrm>
            <a:prstGeom prst="rect">
              <a:avLst/>
            </a:prstGeom>
          </p:spPr>
        </p:pic>
        <p:sp>
          <p:nvSpPr>
            <p:cNvPr id="43" name="TextBox 42">
              <a:extLst>
                <a:ext uri="{FF2B5EF4-FFF2-40B4-BE49-F238E27FC236}">
                  <a16:creationId xmlns:a16="http://schemas.microsoft.com/office/drawing/2014/main" id="{FEFF5300-8D40-4287-8DEE-E1ABF0C052FE}"/>
                </a:ext>
                <a:ext uri="{C183D7F6-B498-43B3-948B-1728B52AA6E4}">
                  <adec:decorative xmlns:adec="http://schemas.microsoft.com/office/drawing/2017/decorative" val="0"/>
                </a:ext>
              </a:extLst>
            </p:cNvPr>
            <p:cNvSpPr txBox="1"/>
            <p:nvPr/>
          </p:nvSpPr>
          <p:spPr>
            <a:xfrm rot="1652199">
              <a:off x="4726183" y="3810730"/>
              <a:ext cx="2973250" cy="374846"/>
            </a:xfrm>
            <a:prstGeom prst="rect">
              <a:avLst/>
            </a:prstGeom>
            <a:noFill/>
          </p:spPr>
          <p:txBody>
            <a:bodyPr wrap="none" rtlCol="0">
              <a:spAutoFit/>
            </a:bodyPr>
            <a:lstStyle/>
            <a:p>
              <a:pPr algn="ctr"/>
              <a:r>
                <a:rPr lang="en-US" sz="1836"/>
                <a:t>www.temp.production.com</a:t>
              </a:r>
            </a:p>
          </p:txBody>
        </p:sp>
        <p:pic>
          <p:nvPicPr>
            <p:cNvPr id="12" name="Picture 11" descr="Green color globe">
              <a:extLst>
                <a:ext uri="{FF2B5EF4-FFF2-40B4-BE49-F238E27FC236}">
                  <a16:creationId xmlns:a16="http://schemas.microsoft.com/office/drawing/2014/main" id="{0F99926E-B901-4840-948C-5B362354249C}"/>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8707195" y="4105402"/>
              <a:ext cx="2060627" cy="1877731"/>
            </a:xfrm>
            <a:prstGeom prst="rect">
              <a:avLst/>
            </a:prstGeom>
          </p:spPr>
        </p:pic>
      </p:grpSp>
    </p:spTree>
    <p:extLst>
      <p:ext uri="{BB962C8B-B14F-4D97-AF65-F5344CB8AC3E}">
        <p14:creationId xmlns:p14="http://schemas.microsoft.com/office/powerpoint/2010/main" val="42129623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slots	</a:t>
            </a:r>
          </a:p>
        </p:txBody>
      </p:sp>
      <p:pic>
        <p:nvPicPr>
          <p:cNvPr id="22" name="Picture 21" descr="Icon of a magnifying glass showing a chart">
            <a:extLst>
              <a:ext uri="{FF2B5EF4-FFF2-40B4-BE49-F238E27FC236}">
                <a16:creationId xmlns:a16="http://schemas.microsoft.com/office/drawing/2014/main" id="{445E4801-7FC2-41C9-993E-6390CBB3D765}"/>
              </a:ext>
            </a:extLst>
          </p:cNvPr>
          <p:cNvPicPr>
            <a:picLocks/>
          </p:cNvPicPr>
          <p:nvPr/>
        </p:nvPicPr>
        <p:blipFill>
          <a:blip r:embed="rId3"/>
          <a:stretch>
            <a:fillRect/>
          </a:stretch>
        </p:blipFill>
        <p:spPr>
          <a:xfrm>
            <a:off x="383871" y="1901064"/>
            <a:ext cx="957912" cy="957912"/>
          </a:xfrm>
          <a:prstGeom prst="rect">
            <a:avLst/>
          </a:prstGeom>
        </p:spPr>
      </p:pic>
      <p:sp>
        <p:nvSpPr>
          <p:cNvPr id="23" name="TextBox 22">
            <a:extLst>
              <a:ext uri="{FF2B5EF4-FFF2-40B4-BE49-F238E27FC236}">
                <a16:creationId xmlns:a16="http://schemas.microsoft.com/office/drawing/2014/main" id="{352C0BFB-326B-4E08-ADE4-50A17D051535}"/>
              </a:ext>
            </a:extLst>
          </p:cNvPr>
          <p:cNvSpPr txBox="1"/>
          <p:nvPr/>
        </p:nvSpPr>
        <p:spPr>
          <a:xfrm>
            <a:off x="1608342" y="2014260"/>
            <a:ext cx="9974084" cy="810478"/>
          </a:xfrm>
          <a:prstGeom prst="rect">
            <a:avLst/>
          </a:prstGeom>
          <a:noFill/>
        </p:spPr>
        <p:txBody>
          <a:bodyPr wrap="square" lIns="0" tIns="0" rIns="0" bIns="0">
            <a:spAutoFit/>
          </a:bodyPr>
          <a:lstStyle/>
          <a:p>
            <a:pPr>
              <a:spcBef>
                <a:spcPts val="200"/>
              </a:spcBef>
              <a:spcAft>
                <a:spcPts val="600"/>
              </a:spcAft>
            </a:pPr>
            <a:r>
              <a:rPr lang="en-US" sz="2400" dirty="0">
                <a:latin typeface="+mj-lt"/>
              </a:rPr>
              <a:t>What is it?</a:t>
            </a:r>
          </a:p>
          <a:p>
            <a:pPr marL="0" lvl="1">
              <a:spcBef>
                <a:spcPts val="200"/>
              </a:spcBef>
              <a:spcAft>
                <a:spcPts val="600"/>
              </a:spcAft>
            </a:pPr>
            <a:r>
              <a:rPr lang="en-US" sz="2200" dirty="0"/>
              <a:t>A way to set up multiple environments and swap between environments</a:t>
            </a:r>
          </a:p>
        </p:txBody>
      </p:sp>
      <p:cxnSp>
        <p:nvCxnSpPr>
          <p:cNvPr id="24" name="Straight Connector 23">
            <a:extLst>
              <a:ext uri="{FF2B5EF4-FFF2-40B4-BE49-F238E27FC236}">
                <a16:creationId xmlns:a16="http://schemas.microsoft.com/office/drawing/2014/main" id="{EEF01ADD-2D90-4A15-9B35-9F51262C3C51}"/>
              </a:ext>
              <a:ext uri="{C183D7F6-B498-43B3-948B-1728B52AA6E4}">
                <adec:decorative xmlns:adec="http://schemas.microsoft.com/office/drawing/2017/decorative" val="1"/>
              </a:ext>
            </a:extLst>
          </p:cNvPr>
          <p:cNvCxnSpPr>
            <a:cxnSpLocks/>
          </p:cNvCxnSpPr>
          <p:nvPr/>
        </p:nvCxnSpPr>
        <p:spPr>
          <a:xfrm flipV="1">
            <a:off x="1608341" y="3352322"/>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document with a checkmark">
            <a:extLst>
              <a:ext uri="{FF2B5EF4-FFF2-40B4-BE49-F238E27FC236}">
                <a16:creationId xmlns:a16="http://schemas.microsoft.com/office/drawing/2014/main" id="{175F99C8-269C-4ABD-82D9-25B9D32ECC51}"/>
              </a:ext>
            </a:extLst>
          </p:cNvPr>
          <p:cNvPicPr>
            <a:picLocks/>
          </p:cNvPicPr>
          <p:nvPr/>
        </p:nvPicPr>
        <p:blipFill>
          <a:blip r:embed="rId4"/>
          <a:stretch>
            <a:fillRect/>
          </a:stretch>
        </p:blipFill>
        <p:spPr>
          <a:xfrm>
            <a:off x="383871" y="3723748"/>
            <a:ext cx="957912" cy="957912"/>
          </a:xfrm>
          <a:prstGeom prst="rect">
            <a:avLst/>
          </a:prstGeom>
        </p:spPr>
      </p:pic>
      <p:sp>
        <p:nvSpPr>
          <p:cNvPr id="26" name="TextBox 25">
            <a:extLst>
              <a:ext uri="{FF2B5EF4-FFF2-40B4-BE49-F238E27FC236}">
                <a16:creationId xmlns:a16="http://schemas.microsoft.com/office/drawing/2014/main" id="{6C33636B-6FA9-4E32-9A8C-ED913729FB18}"/>
              </a:ext>
            </a:extLst>
          </p:cNvPr>
          <p:cNvSpPr txBox="1"/>
          <p:nvPr/>
        </p:nvSpPr>
        <p:spPr>
          <a:xfrm>
            <a:off x="1608341" y="3836944"/>
            <a:ext cx="9974084" cy="1723549"/>
          </a:xfrm>
          <a:prstGeom prst="rect">
            <a:avLst/>
          </a:prstGeom>
          <a:noFill/>
        </p:spPr>
        <p:txBody>
          <a:bodyPr wrap="square" lIns="0" tIns="0" rIns="0" bIns="0">
            <a:spAutoFit/>
          </a:bodyPr>
          <a:lstStyle/>
          <a:p>
            <a:pPr>
              <a:spcBef>
                <a:spcPts val="200"/>
              </a:spcBef>
              <a:spcAft>
                <a:spcPts val="600"/>
              </a:spcAft>
            </a:pPr>
            <a:r>
              <a:rPr lang="en-US" sz="2400" dirty="0">
                <a:latin typeface="+mj-lt"/>
              </a:rPr>
              <a:t>Why do you need it?</a:t>
            </a:r>
            <a:endParaRPr lang="en-US" sz="2600" dirty="0">
              <a:latin typeface="+mj-lt"/>
            </a:endParaRPr>
          </a:p>
          <a:p>
            <a:pPr marL="0" lvl="1">
              <a:spcBef>
                <a:spcPts val="200"/>
              </a:spcBef>
              <a:spcAft>
                <a:spcPts val="600"/>
              </a:spcAft>
            </a:pPr>
            <a:r>
              <a:rPr lang="en-US" sz="2200" dirty="0"/>
              <a:t>When you want to deploy with zero downtime</a:t>
            </a:r>
          </a:p>
          <a:p>
            <a:pPr marL="0" lvl="1">
              <a:spcBef>
                <a:spcPts val="200"/>
              </a:spcBef>
              <a:spcAft>
                <a:spcPts val="600"/>
              </a:spcAft>
            </a:pPr>
            <a:r>
              <a:rPr lang="en-US" sz="2200" dirty="0"/>
              <a:t>When you need to test in production</a:t>
            </a:r>
          </a:p>
          <a:p>
            <a:pPr marL="0" lvl="1">
              <a:spcBef>
                <a:spcPts val="200"/>
              </a:spcBef>
              <a:spcAft>
                <a:spcPts val="600"/>
              </a:spcAft>
            </a:pPr>
            <a:r>
              <a:rPr lang="en-US" sz="2200" dirty="0"/>
              <a:t>When you want easy rollback</a:t>
            </a:r>
          </a:p>
        </p:txBody>
      </p:sp>
    </p:spTree>
    <p:extLst>
      <p:ext uri="{BB962C8B-B14F-4D97-AF65-F5344CB8AC3E}">
        <p14:creationId xmlns:p14="http://schemas.microsoft.com/office/powerpoint/2010/main" val="42943140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p:txBody>
          <a:bodyPr/>
          <a:lstStyle/>
          <a:p>
            <a:r>
              <a:rPr lang="en-US"/>
              <a:t>Set up a blue – green deployment </a:t>
            </a:r>
          </a:p>
        </p:txBody>
      </p:sp>
      <p:sp>
        <p:nvSpPr>
          <p:cNvPr id="4" name="Rectangle 3">
            <a:extLst>
              <a:ext uri="{FF2B5EF4-FFF2-40B4-BE49-F238E27FC236}">
                <a16:creationId xmlns:a16="http://schemas.microsoft.com/office/drawing/2014/main" id="{5A8FA1C9-4C18-48DD-B88D-1A7A041C68BA}"/>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941030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04: Feature toggles</a:t>
            </a:r>
          </a:p>
        </p:txBody>
      </p:sp>
      <p:pic>
        <p:nvPicPr>
          <p:cNvPr id="3" name="Picture 2" descr="Icon of a meter">
            <a:extLst>
              <a:ext uri="{FF2B5EF4-FFF2-40B4-BE49-F238E27FC236}">
                <a16:creationId xmlns:a16="http://schemas.microsoft.com/office/drawing/2014/main" id="{4BA3FE68-64C1-4FE0-A67A-34652494131B}"/>
              </a:ext>
            </a:extLst>
          </p:cNvPr>
          <p:cNvPicPr>
            <a:picLocks noChangeAspect="1"/>
          </p:cNvPicPr>
          <p:nvPr/>
        </p:nvPicPr>
        <p:blipFill>
          <a:blip r:embed="rId3"/>
          <a:stretch>
            <a:fillRect/>
          </a:stretch>
        </p:blipFill>
        <p:spPr>
          <a:xfrm>
            <a:off x="10300229" y="3033487"/>
            <a:ext cx="1260782" cy="1048222"/>
          </a:xfrm>
          <a:prstGeom prst="rect">
            <a:avLst/>
          </a:prstGeom>
        </p:spPr>
      </p:pic>
    </p:spTree>
    <p:extLst>
      <p:ext uri="{BB962C8B-B14F-4D97-AF65-F5344CB8AC3E}">
        <p14:creationId xmlns:p14="http://schemas.microsoft.com/office/powerpoint/2010/main" val="11426110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406A-AF65-4E14-8531-F8709016331F}"/>
              </a:ext>
            </a:extLst>
          </p:cNvPr>
          <p:cNvSpPr>
            <a:spLocks noGrp="1"/>
          </p:cNvSpPr>
          <p:nvPr>
            <p:ph type="title"/>
          </p:nvPr>
        </p:nvSpPr>
        <p:spPr/>
        <p:txBody>
          <a:bodyPr/>
          <a:lstStyle/>
          <a:p>
            <a:r>
              <a:rPr lang="en-US" dirty="0"/>
              <a:t>Feature toggle </a:t>
            </a:r>
          </a:p>
        </p:txBody>
      </p:sp>
      <p:pic>
        <p:nvPicPr>
          <p:cNvPr id="22" name="Picture 21" descr="Icon of a magnifying glass showing a chart">
            <a:extLst>
              <a:ext uri="{FF2B5EF4-FFF2-40B4-BE49-F238E27FC236}">
                <a16:creationId xmlns:a16="http://schemas.microsoft.com/office/drawing/2014/main" id="{A8110CC7-6335-4312-9DB2-A20DCCCF57E9}"/>
              </a:ext>
            </a:extLst>
          </p:cNvPr>
          <p:cNvPicPr>
            <a:picLocks/>
          </p:cNvPicPr>
          <p:nvPr/>
        </p:nvPicPr>
        <p:blipFill>
          <a:blip r:embed="rId3"/>
          <a:stretch>
            <a:fillRect/>
          </a:stretch>
        </p:blipFill>
        <p:spPr>
          <a:xfrm>
            <a:off x="442542" y="1747716"/>
            <a:ext cx="822960" cy="822960"/>
          </a:xfrm>
          <a:prstGeom prst="rect">
            <a:avLst/>
          </a:prstGeom>
        </p:spPr>
      </p:pic>
      <p:sp>
        <p:nvSpPr>
          <p:cNvPr id="23" name="TextBox 22">
            <a:extLst>
              <a:ext uri="{FF2B5EF4-FFF2-40B4-BE49-F238E27FC236}">
                <a16:creationId xmlns:a16="http://schemas.microsoft.com/office/drawing/2014/main" id="{E81BCD7F-4C21-4896-B650-89843A80E6C1}"/>
              </a:ext>
            </a:extLst>
          </p:cNvPr>
          <p:cNvSpPr txBox="1"/>
          <p:nvPr/>
        </p:nvSpPr>
        <p:spPr>
          <a:xfrm>
            <a:off x="1568092" y="1747716"/>
            <a:ext cx="10092965" cy="1251625"/>
          </a:xfrm>
          <a:prstGeom prst="rect">
            <a:avLst/>
          </a:prstGeom>
          <a:noFill/>
        </p:spPr>
        <p:txBody>
          <a:bodyPr wrap="square" lIns="0" tIns="0" rIns="0" bIns="0">
            <a:spAutoFit/>
          </a:bodyPr>
          <a:lstStyle/>
          <a:p>
            <a:pPr>
              <a:spcAft>
                <a:spcPts val="600"/>
              </a:spcAft>
            </a:pPr>
            <a:r>
              <a:rPr lang="en-US" sz="2400" dirty="0">
                <a:latin typeface="+mj-lt"/>
              </a:rPr>
              <a:t>What is it?</a:t>
            </a:r>
          </a:p>
          <a:p>
            <a:pPr marL="0" lvl="1">
              <a:spcBef>
                <a:spcPts val="200"/>
              </a:spcBef>
              <a:spcAft>
                <a:spcPts val="600"/>
              </a:spcAft>
            </a:pPr>
            <a:r>
              <a:rPr lang="en-US" sz="2200" dirty="0"/>
              <a:t>Mechanism to separate feature deployment from feature exposure</a:t>
            </a:r>
          </a:p>
          <a:p>
            <a:pPr marL="0" lvl="1">
              <a:spcBef>
                <a:spcPts val="200"/>
              </a:spcBef>
              <a:spcAft>
                <a:spcPts val="600"/>
              </a:spcAft>
            </a:pPr>
            <a:r>
              <a:rPr lang="en-US" sz="2200" dirty="0"/>
              <a:t>A.k.a. feature flippers, feature flags, feature switch, conditional feature, etc.</a:t>
            </a:r>
          </a:p>
        </p:txBody>
      </p:sp>
      <p:cxnSp>
        <p:nvCxnSpPr>
          <p:cNvPr id="24" name="Straight Connector 23">
            <a:extLst>
              <a:ext uri="{FF2B5EF4-FFF2-40B4-BE49-F238E27FC236}">
                <a16:creationId xmlns:a16="http://schemas.microsoft.com/office/drawing/2014/main" id="{2AE98274-9010-4C57-9F0B-62B5EEF28E07}"/>
              </a:ext>
              <a:ext uri="{C183D7F6-B498-43B3-948B-1728B52AA6E4}">
                <adec:decorative xmlns:adec="http://schemas.microsoft.com/office/drawing/2017/decorative" val="1"/>
              </a:ext>
            </a:extLst>
          </p:cNvPr>
          <p:cNvCxnSpPr>
            <a:cxnSpLocks/>
          </p:cNvCxnSpPr>
          <p:nvPr/>
        </p:nvCxnSpPr>
        <p:spPr>
          <a:xfrm>
            <a:off x="1568092" y="3298385"/>
            <a:ext cx="10085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document with a checkmark">
            <a:extLst>
              <a:ext uri="{FF2B5EF4-FFF2-40B4-BE49-F238E27FC236}">
                <a16:creationId xmlns:a16="http://schemas.microsoft.com/office/drawing/2014/main" id="{6BCE2C16-F633-48DD-B58B-C1B6923772A4}"/>
              </a:ext>
            </a:extLst>
          </p:cNvPr>
          <p:cNvPicPr>
            <a:picLocks/>
          </p:cNvPicPr>
          <p:nvPr/>
        </p:nvPicPr>
        <p:blipFill>
          <a:blip r:embed="rId4"/>
          <a:stretch>
            <a:fillRect/>
          </a:stretch>
        </p:blipFill>
        <p:spPr>
          <a:xfrm>
            <a:off x="497067" y="3651820"/>
            <a:ext cx="822960" cy="822960"/>
          </a:xfrm>
          <a:prstGeom prst="rect">
            <a:avLst/>
          </a:prstGeom>
        </p:spPr>
      </p:pic>
      <p:sp>
        <p:nvSpPr>
          <p:cNvPr id="26" name="TextBox 25">
            <a:extLst>
              <a:ext uri="{FF2B5EF4-FFF2-40B4-BE49-F238E27FC236}">
                <a16:creationId xmlns:a16="http://schemas.microsoft.com/office/drawing/2014/main" id="{21E52167-577D-4E45-A2D9-857417E486CF}"/>
              </a:ext>
            </a:extLst>
          </p:cNvPr>
          <p:cNvSpPr txBox="1"/>
          <p:nvPr/>
        </p:nvSpPr>
        <p:spPr>
          <a:xfrm>
            <a:off x="1568091" y="3651820"/>
            <a:ext cx="10092965" cy="2133918"/>
          </a:xfrm>
          <a:prstGeom prst="rect">
            <a:avLst/>
          </a:prstGeom>
          <a:noFill/>
        </p:spPr>
        <p:txBody>
          <a:bodyPr wrap="square" lIns="0" tIns="0" rIns="0" bIns="0">
            <a:spAutoFit/>
          </a:bodyPr>
          <a:lstStyle/>
          <a:p>
            <a:pPr>
              <a:spcAft>
                <a:spcPts val="600"/>
              </a:spcAft>
            </a:pPr>
            <a:r>
              <a:rPr lang="en-US" sz="2400">
                <a:latin typeface="+mj-lt"/>
              </a:rPr>
              <a:t>Why do you need it?</a:t>
            </a:r>
          </a:p>
          <a:p>
            <a:pPr marL="0" lvl="1">
              <a:spcBef>
                <a:spcPts val="200"/>
              </a:spcBef>
              <a:spcAft>
                <a:spcPts val="600"/>
              </a:spcAft>
            </a:pPr>
            <a:r>
              <a:rPr lang="en-US" sz="2200"/>
              <a:t>It enables you to give control back to the business on when to release the feature</a:t>
            </a:r>
          </a:p>
          <a:p>
            <a:pPr marL="0" lvl="1">
              <a:spcBef>
                <a:spcPts val="200"/>
              </a:spcBef>
              <a:spcAft>
                <a:spcPts val="600"/>
              </a:spcAft>
            </a:pPr>
            <a:r>
              <a:rPr lang="en-US" sz="2200"/>
              <a:t>Enables A/B testing, canary releases and dark launching</a:t>
            </a:r>
          </a:p>
          <a:p>
            <a:pPr marL="0" lvl="1">
              <a:spcBef>
                <a:spcPts val="200"/>
              </a:spcBef>
              <a:spcAft>
                <a:spcPts val="600"/>
              </a:spcAft>
            </a:pPr>
            <a:r>
              <a:rPr lang="en-US" sz="2200"/>
              <a:t>It provides an alternative to keeping multiple branches in version control</a:t>
            </a:r>
          </a:p>
          <a:p>
            <a:pPr marL="0" lvl="1">
              <a:spcBef>
                <a:spcPts val="200"/>
              </a:spcBef>
              <a:spcAft>
                <a:spcPts val="600"/>
              </a:spcAft>
            </a:pPr>
            <a:r>
              <a:rPr lang="en-US" sz="2200"/>
              <a:t>Enables change without redeployment</a:t>
            </a:r>
          </a:p>
        </p:txBody>
      </p:sp>
    </p:spTree>
    <p:extLst>
      <p:ext uri="{BB962C8B-B14F-4D97-AF65-F5344CB8AC3E}">
        <p14:creationId xmlns:p14="http://schemas.microsoft.com/office/powerpoint/2010/main" val="29085509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toggle</a:t>
            </a:r>
          </a:p>
        </p:txBody>
      </p:sp>
      <p:pic>
        <p:nvPicPr>
          <p:cNvPr id="7" name="Picture 6" descr="Illustration of Feature toggle ">
            <a:extLst>
              <a:ext uri="{FF2B5EF4-FFF2-40B4-BE49-F238E27FC236}">
                <a16:creationId xmlns:a16="http://schemas.microsoft.com/office/drawing/2014/main" id="{1F1ECA1D-DC3D-4B04-AB74-01C9B3FFDC7D}"/>
              </a:ext>
            </a:extLst>
          </p:cNvPr>
          <p:cNvPicPr>
            <a:picLocks noChangeAspect="1"/>
          </p:cNvPicPr>
          <p:nvPr/>
        </p:nvPicPr>
        <p:blipFill rotWithShape="1">
          <a:blip r:embed="rId3"/>
          <a:srcRect l="-39031" t="-3832" r="-39031" b="-1383"/>
          <a:stretch/>
        </p:blipFill>
        <p:spPr>
          <a:xfrm>
            <a:off x="427037" y="1407208"/>
            <a:ext cx="11593511" cy="5138055"/>
          </a:xfrm>
          <a:prstGeom prst="rect">
            <a:avLst/>
          </a:prstGeom>
          <a:ln w="19050">
            <a:solidFill>
              <a:schemeClr val="tx2"/>
            </a:solidFill>
          </a:ln>
        </p:spPr>
      </p:pic>
    </p:spTree>
    <p:extLst>
      <p:ext uri="{BB962C8B-B14F-4D97-AF65-F5344CB8AC3E}">
        <p14:creationId xmlns:p14="http://schemas.microsoft.com/office/powerpoint/2010/main" val="3884256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Module overview</a:t>
            </a:r>
          </a:p>
        </p:txBody>
      </p:sp>
      <p:pic>
        <p:nvPicPr>
          <p:cNvPr id="3" name="Picture 2" descr="Icon of a magnifying glass">
            <a:extLst>
              <a:ext uri="{FF2B5EF4-FFF2-40B4-BE49-F238E27FC236}">
                <a16:creationId xmlns:a16="http://schemas.microsoft.com/office/drawing/2014/main" id="{94203F8D-2583-4DEE-A35E-682BA62452DB}"/>
              </a:ext>
            </a:extLst>
          </p:cNvPr>
          <p:cNvPicPr>
            <a:picLocks noChangeAspect="1"/>
          </p:cNvPicPr>
          <p:nvPr/>
        </p:nvPicPr>
        <p:blipFill>
          <a:blip r:embed="rId3"/>
          <a:stretch>
            <a:fillRect/>
          </a:stretch>
        </p:blipFill>
        <p:spPr>
          <a:xfrm>
            <a:off x="10313735" y="2913729"/>
            <a:ext cx="1167066" cy="1167066"/>
          </a:xfrm>
          <a:prstGeom prst="rect">
            <a:avLst/>
          </a:prstGeom>
        </p:spPr>
      </p:pic>
    </p:spTree>
    <p:extLst>
      <p:ext uri="{BB962C8B-B14F-4D97-AF65-F5344CB8AC3E}">
        <p14:creationId xmlns:p14="http://schemas.microsoft.com/office/powerpoint/2010/main" val="7262317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toggle maintenance</a:t>
            </a:r>
          </a:p>
        </p:txBody>
      </p:sp>
      <p:pic>
        <p:nvPicPr>
          <p:cNvPr id="122" name="Picture 121" descr="Icon of a meter">
            <a:extLst>
              <a:ext uri="{FF2B5EF4-FFF2-40B4-BE49-F238E27FC236}">
                <a16:creationId xmlns:a16="http://schemas.microsoft.com/office/drawing/2014/main" id="{14A862D0-8457-4ECC-8737-942028939713}"/>
              </a:ext>
            </a:extLst>
          </p:cNvPr>
          <p:cNvPicPr>
            <a:picLocks/>
          </p:cNvPicPr>
          <p:nvPr/>
        </p:nvPicPr>
        <p:blipFill>
          <a:blip r:embed="rId3"/>
          <a:stretch>
            <a:fillRect/>
          </a:stretch>
        </p:blipFill>
        <p:spPr>
          <a:xfrm>
            <a:off x="428076" y="1632313"/>
            <a:ext cx="877824" cy="877824"/>
          </a:xfrm>
          <a:prstGeom prst="rect">
            <a:avLst/>
          </a:prstGeom>
        </p:spPr>
      </p:pic>
      <p:sp>
        <p:nvSpPr>
          <p:cNvPr id="123" name="Rectangle 122">
            <a:extLst>
              <a:ext uri="{FF2B5EF4-FFF2-40B4-BE49-F238E27FC236}">
                <a16:creationId xmlns:a16="http://schemas.microsoft.com/office/drawing/2014/main" id="{CE30E1B3-033A-4D34-83D4-B10C1FD80792}"/>
              </a:ext>
            </a:extLst>
          </p:cNvPr>
          <p:cNvSpPr/>
          <p:nvPr/>
        </p:nvSpPr>
        <p:spPr>
          <a:xfrm>
            <a:off x="1547898" y="1701893"/>
            <a:ext cx="3415988"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cs typeface="Segoe UI" panose="020B0502040204020203" pitchFamily="34" charset="0"/>
              </a:rPr>
              <a:t>Feature toggles need to be maintained!</a:t>
            </a:r>
          </a:p>
        </p:txBody>
      </p:sp>
      <p:cxnSp>
        <p:nvCxnSpPr>
          <p:cNvPr id="124" name="Straight Connector 123">
            <a:extLst>
              <a:ext uri="{FF2B5EF4-FFF2-40B4-BE49-F238E27FC236}">
                <a16:creationId xmlns:a16="http://schemas.microsoft.com/office/drawing/2014/main" id="{6A5EB5AA-2413-42C6-877B-3B4181D260AD}"/>
              </a:ext>
              <a:ext uri="{C183D7F6-B498-43B3-948B-1728B52AA6E4}">
                <adec:decorative xmlns:adec="http://schemas.microsoft.com/office/drawing/2017/decorative" val="1"/>
              </a:ext>
            </a:extLst>
          </p:cNvPr>
          <p:cNvCxnSpPr>
            <a:cxnSpLocks/>
          </p:cNvCxnSpPr>
          <p:nvPr/>
        </p:nvCxnSpPr>
        <p:spPr>
          <a:xfrm>
            <a:off x="1541464" y="2841616"/>
            <a:ext cx="34159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5" name="Picture 124" descr="Icon of a circle with circular arrows pointing at each other's end">
            <a:extLst>
              <a:ext uri="{FF2B5EF4-FFF2-40B4-BE49-F238E27FC236}">
                <a16:creationId xmlns:a16="http://schemas.microsoft.com/office/drawing/2014/main" id="{5A2BA7E4-DC0F-47DD-A2E5-D0DC4E8D93A6}"/>
              </a:ext>
            </a:extLst>
          </p:cNvPr>
          <p:cNvPicPr>
            <a:picLocks/>
          </p:cNvPicPr>
          <p:nvPr/>
        </p:nvPicPr>
        <p:blipFill>
          <a:blip r:embed="rId4"/>
          <a:stretch>
            <a:fillRect/>
          </a:stretch>
        </p:blipFill>
        <p:spPr>
          <a:xfrm>
            <a:off x="392566" y="3173095"/>
            <a:ext cx="877824" cy="877824"/>
          </a:xfrm>
          <a:prstGeom prst="rect">
            <a:avLst/>
          </a:prstGeom>
        </p:spPr>
      </p:pic>
      <p:sp>
        <p:nvSpPr>
          <p:cNvPr id="126" name="Rectangle 125">
            <a:extLst>
              <a:ext uri="{FF2B5EF4-FFF2-40B4-BE49-F238E27FC236}">
                <a16:creationId xmlns:a16="http://schemas.microsoft.com/office/drawing/2014/main" id="{1F933AD6-027F-40B1-ADE3-98FDDE1E9196}"/>
              </a:ext>
            </a:extLst>
          </p:cNvPr>
          <p:cNvSpPr/>
          <p:nvPr/>
        </p:nvSpPr>
        <p:spPr>
          <a:xfrm>
            <a:off x="1547899" y="3242675"/>
            <a:ext cx="3415988"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cs typeface="Segoe UI" panose="020B0502040204020203" pitchFamily="34" charset="0"/>
              </a:rPr>
              <a:t>Remove them when</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you can</a:t>
            </a:r>
          </a:p>
        </p:txBody>
      </p:sp>
      <p:cxnSp>
        <p:nvCxnSpPr>
          <p:cNvPr id="127" name="Straight Connector 126">
            <a:extLst>
              <a:ext uri="{FF2B5EF4-FFF2-40B4-BE49-F238E27FC236}">
                <a16:creationId xmlns:a16="http://schemas.microsoft.com/office/drawing/2014/main" id="{4507EFB8-4F95-4155-9837-BE445948754B}"/>
              </a:ext>
              <a:ext uri="{C183D7F6-B498-43B3-948B-1728B52AA6E4}">
                <adec:decorative xmlns:adec="http://schemas.microsoft.com/office/drawing/2017/decorative" val="1"/>
              </a:ext>
            </a:extLst>
          </p:cNvPr>
          <p:cNvCxnSpPr>
            <a:cxnSpLocks/>
          </p:cNvCxnSpPr>
          <p:nvPr/>
        </p:nvCxnSpPr>
        <p:spPr>
          <a:xfrm>
            <a:off x="1541464" y="4382398"/>
            <a:ext cx="34159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8" name="Picture 127" descr="Icon of a hollow circle">
            <a:extLst>
              <a:ext uri="{FF2B5EF4-FFF2-40B4-BE49-F238E27FC236}">
                <a16:creationId xmlns:a16="http://schemas.microsoft.com/office/drawing/2014/main" id="{76222747-86E9-4B98-9ABC-54D701D5E1F7}"/>
              </a:ext>
            </a:extLst>
          </p:cNvPr>
          <p:cNvPicPr>
            <a:picLocks/>
          </p:cNvPicPr>
          <p:nvPr/>
        </p:nvPicPr>
        <p:blipFill>
          <a:blip r:embed="rId5"/>
          <a:stretch>
            <a:fillRect/>
          </a:stretch>
        </p:blipFill>
        <p:spPr>
          <a:xfrm>
            <a:off x="448856" y="4713876"/>
            <a:ext cx="877824" cy="877824"/>
          </a:xfrm>
          <a:prstGeom prst="rect">
            <a:avLst/>
          </a:prstGeom>
        </p:spPr>
      </p:pic>
      <p:sp>
        <p:nvSpPr>
          <p:cNvPr id="129" name="Rectangle 128">
            <a:extLst>
              <a:ext uri="{FF2B5EF4-FFF2-40B4-BE49-F238E27FC236}">
                <a16:creationId xmlns:a16="http://schemas.microsoft.com/office/drawing/2014/main" id="{7958AC33-21A9-49FD-BD61-B83CB9EDE5BD}"/>
              </a:ext>
            </a:extLst>
          </p:cNvPr>
          <p:cNvSpPr/>
          <p:nvPr/>
        </p:nvSpPr>
        <p:spPr>
          <a:xfrm>
            <a:off x="1547898" y="4783456"/>
            <a:ext cx="3415988"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cs typeface="Segoe UI" panose="020B0502040204020203" pitchFamily="34" charset="0"/>
              </a:rPr>
              <a:t>It is technical debt if you keep them around</a:t>
            </a:r>
          </a:p>
        </p:txBody>
      </p:sp>
      <p:pic>
        <p:nvPicPr>
          <p:cNvPr id="4" name="Picture 3" descr="toggle maintenance diagram of Longevity and Dynamism">
            <a:extLst>
              <a:ext uri="{FF2B5EF4-FFF2-40B4-BE49-F238E27FC236}">
                <a16:creationId xmlns:a16="http://schemas.microsoft.com/office/drawing/2014/main" id="{C3A67D86-884B-4698-B718-3ED1E425B4C3}"/>
              </a:ext>
            </a:extLst>
          </p:cNvPr>
          <p:cNvPicPr>
            <a:picLocks noChangeAspect="1"/>
          </p:cNvPicPr>
          <p:nvPr/>
        </p:nvPicPr>
        <p:blipFill rotWithShape="1">
          <a:blip r:embed="rId6"/>
          <a:srcRect l="1" r="-1354"/>
          <a:stretch/>
        </p:blipFill>
        <p:spPr>
          <a:xfrm>
            <a:off x="5245100" y="1266096"/>
            <a:ext cx="6764338" cy="4691820"/>
          </a:xfrm>
          <a:prstGeom prst="rect">
            <a:avLst/>
          </a:prstGeom>
          <a:ln w="19050">
            <a:solidFill>
              <a:schemeClr val="tx2"/>
            </a:solidFill>
          </a:ln>
        </p:spPr>
      </p:pic>
      <p:sp>
        <p:nvSpPr>
          <p:cNvPr id="156" name="Rectangle 155">
            <a:extLst>
              <a:ext uri="{FF2B5EF4-FFF2-40B4-BE49-F238E27FC236}">
                <a16:creationId xmlns:a16="http://schemas.microsoft.com/office/drawing/2014/main" id="{067C95A5-5FDE-4CAF-A5F5-0D3F8B6B6384}"/>
              </a:ext>
            </a:extLst>
          </p:cNvPr>
          <p:cNvSpPr/>
          <p:nvPr/>
        </p:nvSpPr>
        <p:spPr>
          <a:xfrm>
            <a:off x="450624" y="6313728"/>
            <a:ext cx="8859732" cy="184666"/>
          </a:xfrm>
          <a:prstGeom prst="rect">
            <a:avLst/>
          </a:prstGeom>
        </p:spPr>
        <p:txBody>
          <a:bodyPr wrap="square" lIns="0" tIns="0" rIns="0" bIns="0">
            <a:spAutoFit/>
          </a:bodyPr>
          <a:lstStyle/>
          <a:p>
            <a:pPr defTabSz="495724" fontAlgn="base">
              <a:spcBef>
                <a:spcPct val="0"/>
              </a:spcBef>
              <a:spcAft>
                <a:spcPct val="0"/>
              </a:spcAft>
              <a:buClr>
                <a:srgbClr val="000000"/>
              </a:buClr>
              <a:buSzPct val="100000"/>
            </a:pPr>
            <a:r>
              <a:rPr lang="en-US" sz="1200" err="1">
                <a:solidFill>
                  <a:schemeClr val="tx2"/>
                </a:solidFill>
                <a:ea typeface="SimSun" pitchFamily="2" charset="-122"/>
              </a:rPr>
              <a:t>Source:http</a:t>
            </a:r>
            <a:r>
              <a:rPr lang="en-US" sz="1200">
                <a:solidFill>
                  <a:schemeClr val="tx2"/>
                </a:solidFill>
                <a:ea typeface="SimSun" pitchFamily="2" charset="-122"/>
              </a:rPr>
              <a:t>://martinfowler.com/articles/feature-toggles.html</a:t>
            </a:r>
          </a:p>
        </p:txBody>
      </p:sp>
    </p:spTree>
    <p:extLst>
      <p:ext uri="{BB962C8B-B14F-4D97-AF65-F5344CB8AC3E}">
        <p14:creationId xmlns:p14="http://schemas.microsoft.com/office/powerpoint/2010/main" val="2592074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05: Canary releases</a:t>
            </a:r>
          </a:p>
        </p:txBody>
      </p:sp>
      <p:pic>
        <p:nvPicPr>
          <p:cNvPr id="3" name="Picture 2" descr="Icon of a shield, a plus sign and a diagonal line">
            <a:extLst>
              <a:ext uri="{FF2B5EF4-FFF2-40B4-BE49-F238E27FC236}">
                <a16:creationId xmlns:a16="http://schemas.microsoft.com/office/drawing/2014/main" id="{79EA5F14-7DC6-43CE-8F8F-B33EBFB95E73}"/>
              </a:ext>
            </a:extLst>
          </p:cNvPr>
          <p:cNvPicPr>
            <a:picLocks noChangeAspect="1"/>
          </p:cNvPicPr>
          <p:nvPr/>
        </p:nvPicPr>
        <p:blipFill>
          <a:blip r:embed="rId3"/>
          <a:srcRect/>
          <a:stretch/>
        </p:blipFill>
        <p:spPr>
          <a:xfrm>
            <a:off x="10161381" y="2741145"/>
            <a:ext cx="1568504" cy="156850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CF4070-41A5-4DD6-AF1E-FB831564FAAC}"/>
              </a:ext>
            </a:extLst>
          </p:cNvPr>
          <p:cNvSpPr>
            <a:spLocks noGrp="1"/>
          </p:cNvSpPr>
          <p:nvPr>
            <p:ph type="title"/>
          </p:nvPr>
        </p:nvSpPr>
        <p:spPr/>
        <p:txBody>
          <a:bodyPr/>
          <a:lstStyle/>
          <a:p>
            <a:r>
              <a:rPr lang="en-US" dirty="0"/>
              <a:t>Canary release </a:t>
            </a:r>
          </a:p>
        </p:txBody>
      </p:sp>
      <p:sp>
        <p:nvSpPr>
          <p:cNvPr id="8" name="TextBox 7">
            <a:extLst>
              <a:ext uri="{FF2B5EF4-FFF2-40B4-BE49-F238E27FC236}">
                <a16:creationId xmlns:a16="http://schemas.microsoft.com/office/drawing/2014/main" id="{209DCE07-1D29-4CC3-B7E8-CFAEBD20FA68}"/>
              </a:ext>
            </a:extLst>
          </p:cNvPr>
          <p:cNvSpPr txBox="1">
            <a:spLocks/>
          </p:cNvSpPr>
          <p:nvPr/>
        </p:nvSpPr>
        <p:spPr>
          <a:xfrm>
            <a:off x="425541" y="1333716"/>
            <a:ext cx="6555829" cy="1638084"/>
          </a:xfrm>
          <a:prstGeom prst="rect">
            <a:avLst/>
          </a:prstGeom>
          <a:solidFill>
            <a:schemeClr val="bg1">
              <a:lumMod val="95000"/>
            </a:schemeClr>
          </a:solidFill>
        </p:spPr>
        <p:txBody>
          <a:bodyPr wrap="square" lIns="137160" tIns="91440" rIns="137160" bIns="91440" rtlCol="0">
            <a:noAutofit/>
          </a:bodyPr>
          <a:lstStyle/>
          <a:p>
            <a:pPr>
              <a:spcBef>
                <a:spcPts val="600"/>
              </a:spcBef>
              <a:spcAft>
                <a:spcPts val="300"/>
              </a:spcAft>
            </a:pPr>
            <a:r>
              <a:rPr lang="en-US" sz="2400" dirty="0">
                <a:latin typeface="+mj-lt"/>
              </a:rPr>
              <a:t>What is it?</a:t>
            </a:r>
          </a:p>
          <a:p>
            <a:pPr marL="0" lvl="1">
              <a:spcBef>
                <a:spcPts val="600"/>
              </a:spcBef>
              <a:spcAft>
                <a:spcPts val="600"/>
              </a:spcAft>
            </a:pPr>
            <a:r>
              <a:rPr lang="en-US" sz="2000" dirty="0"/>
              <a:t>Releasing a feature to a limited subset of end users</a:t>
            </a:r>
          </a:p>
        </p:txBody>
      </p:sp>
      <p:sp>
        <p:nvSpPr>
          <p:cNvPr id="9" name="TextBox 8">
            <a:extLst>
              <a:ext uri="{FF2B5EF4-FFF2-40B4-BE49-F238E27FC236}">
                <a16:creationId xmlns:a16="http://schemas.microsoft.com/office/drawing/2014/main" id="{9EB2D287-4591-46F9-B02F-4266BA8CD33F}"/>
              </a:ext>
            </a:extLst>
          </p:cNvPr>
          <p:cNvSpPr txBox="1">
            <a:spLocks/>
          </p:cNvSpPr>
          <p:nvPr/>
        </p:nvSpPr>
        <p:spPr>
          <a:xfrm>
            <a:off x="425541" y="3111500"/>
            <a:ext cx="6555829" cy="2785131"/>
          </a:xfrm>
          <a:prstGeom prst="rect">
            <a:avLst/>
          </a:prstGeom>
          <a:solidFill>
            <a:schemeClr val="bg1">
              <a:lumMod val="95000"/>
            </a:schemeClr>
          </a:solidFill>
        </p:spPr>
        <p:txBody>
          <a:bodyPr wrap="square" lIns="137160" tIns="91440" rIns="137160" bIns="91440" rtlCol="0">
            <a:noAutofit/>
          </a:bodyPr>
          <a:lstStyle/>
          <a:p>
            <a:pPr>
              <a:spcBef>
                <a:spcPts val="600"/>
              </a:spcBef>
              <a:spcAft>
                <a:spcPts val="300"/>
              </a:spcAft>
            </a:pPr>
            <a:r>
              <a:rPr lang="en-US" sz="2400" dirty="0">
                <a:latin typeface="+mj-lt"/>
              </a:rPr>
              <a:t>Why do you need it?</a:t>
            </a:r>
          </a:p>
          <a:p>
            <a:pPr>
              <a:spcBef>
                <a:spcPts val="600"/>
              </a:spcBef>
              <a:spcAft>
                <a:spcPts val="600"/>
              </a:spcAft>
            </a:pPr>
            <a:r>
              <a:rPr lang="en-US" sz="2000" dirty="0"/>
              <a:t>Validates there is no break </a:t>
            </a:r>
          </a:p>
          <a:p>
            <a:pPr>
              <a:spcBef>
                <a:spcPts val="600"/>
              </a:spcBef>
              <a:spcAft>
                <a:spcPts val="600"/>
              </a:spcAft>
            </a:pPr>
            <a:r>
              <a:rPr lang="en-US" sz="2000" dirty="0"/>
              <a:t>When you want to gradually roll out a feature to ensure enough capacity</a:t>
            </a:r>
          </a:p>
        </p:txBody>
      </p:sp>
      <p:pic>
        <p:nvPicPr>
          <p:cNvPr id="10" name="Picture 9">
            <a:extLst>
              <a:ext uri="{FF2B5EF4-FFF2-40B4-BE49-F238E27FC236}">
                <a16:creationId xmlns:a16="http://schemas.microsoft.com/office/drawing/2014/main" id="{AF2EE39B-BA7B-4CCA-AE56-2A394FD91B6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361" r="-9361"/>
          <a:stretch/>
        </p:blipFill>
        <p:spPr>
          <a:xfrm>
            <a:off x="7150705" y="1339613"/>
            <a:ext cx="4847620" cy="4562914"/>
          </a:xfrm>
          <a:prstGeom prst="rect">
            <a:avLst/>
          </a:prstGeom>
          <a:ln w="19050">
            <a:solidFill>
              <a:schemeClr val="tx2"/>
            </a:solidFill>
          </a:ln>
        </p:spPr>
      </p:pic>
    </p:spTree>
    <p:extLst>
      <p:ext uri="{BB962C8B-B14F-4D97-AF65-F5344CB8AC3E}">
        <p14:creationId xmlns:p14="http://schemas.microsoft.com/office/powerpoint/2010/main" val="28905989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CF4070-41A5-4DD6-AF1E-FB831564FAAC}"/>
              </a:ext>
            </a:extLst>
          </p:cNvPr>
          <p:cNvSpPr>
            <a:spLocks noGrp="1"/>
          </p:cNvSpPr>
          <p:nvPr>
            <p:ph type="title"/>
          </p:nvPr>
        </p:nvSpPr>
        <p:spPr/>
        <p:txBody>
          <a:bodyPr/>
          <a:lstStyle/>
          <a:p>
            <a:r>
              <a:rPr lang="en-US" dirty="0"/>
              <a:t>Canary release  </a:t>
            </a:r>
          </a:p>
        </p:txBody>
      </p:sp>
      <p:sp>
        <p:nvSpPr>
          <p:cNvPr id="9" name="TextBox 8">
            <a:extLst>
              <a:ext uri="{FF2B5EF4-FFF2-40B4-BE49-F238E27FC236}">
                <a16:creationId xmlns:a16="http://schemas.microsoft.com/office/drawing/2014/main" id="{FEEBC568-3819-460F-8D69-C8A33D22A259}"/>
              </a:ext>
            </a:extLst>
          </p:cNvPr>
          <p:cNvSpPr txBox="1">
            <a:spLocks/>
          </p:cNvSpPr>
          <p:nvPr/>
        </p:nvSpPr>
        <p:spPr>
          <a:xfrm>
            <a:off x="425542" y="1212216"/>
            <a:ext cx="6400984" cy="369332"/>
          </a:xfrm>
          <a:prstGeom prst="rect">
            <a:avLst/>
          </a:prstGeom>
          <a:noFill/>
        </p:spPr>
        <p:txBody>
          <a:bodyPr wrap="square" lIns="0" tIns="0" rIns="0" bIns="0" rtlCol="0">
            <a:spAutoFit/>
          </a:bodyPr>
          <a:lstStyle/>
          <a:p>
            <a:pPr>
              <a:spcBef>
                <a:spcPts val="600"/>
              </a:spcBef>
              <a:spcAft>
                <a:spcPts val="300"/>
              </a:spcAft>
            </a:pPr>
            <a:r>
              <a:rPr lang="en-US" sz="2400" dirty="0">
                <a:latin typeface="+mj-lt"/>
              </a:rPr>
              <a:t>How do you do it?</a:t>
            </a:r>
          </a:p>
        </p:txBody>
      </p:sp>
      <p:sp>
        <p:nvSpPr>
          <p:cNvPr id="10" name="TextBox 9">
            <a:extLst>
              <a:ext uri="{FF2B5EF4-FFF2-40B4-BE49-F238E27FC236}">
                <a16:creationId xmlns:a16="http://schemas.microsoft.com/office/drawing/2014/main" id="{D7394CF1-F6E4-4877-BBDF-CA5092FD7C5E}"/>
              </a:ext>
            </a:extLst>
          </p:cNvPr>
          <p:cNvSpPr txBox="1">
            <a:spLocks/>
          </p:cNvSpPr>
          <p:nvPr/>
        </p:nvSpPr>
        <p:spPr>
          <a:xfrm>
            <a:off x="425541" y="1914469"/>
            <a:ext cx="6555829" cy="1006929"/>
          </a:xfrm>
          <a:prstGeom prst="rect">
            <a:avLst/>
          </a:prstGeom>
          <a:solidFill>
            <a:schemeClr val="bg1">
              <a:lumMod val="95000"/>
            </a:schemeClr>
          </a:solidFill>
        </p:spPr>
        <p:txBody>
          <a:bodyPr wrap="square" lIns="137160" tIns="91440" rIns="137160" bIns="91440" rtlCol="0" anchor="ctr">
            <a:noAutofit/>
          </a:bodyPr>
          <a:lstStyle/>
          <a:p>
            <a:pPr marL="0" lvl="1">
              <a:spcBef>
                <a:spcPts val="600"/>
              </a:spcBef>
              <a:spcAft>
                <a:spcPts val="300"/>
              </a:spcAft>
            </a:pPr>
            <a:r>
              <a:rPr lang="en-US" sz="2000" dirty="0">
                <a:latin typeface="+mj-lt"/>
              </a:rPr>
              <a:t>Use a combination of feature toggles, traffic routing and deployment slots</a:t>
            </a:r>
          </a:p>
        </p:txBody>
      </p:sp>
      <p:sp>
        <p:nvSpPr>
          <p:cNvPr id="11" name="TextBox 10">
            <a:extLst>
              <a:ext uri="{FF2B5EF4-FFF2-40B4-BE49-F238E27FC236}">
                <a16:creationId xmlns:a16="http://schemas.microsoft.com/office/drawing/2014/main" id="{B2C46A4D-5307-433D-88A2-39D31C6E288C}"/>
              </a:ext>
            </a:extLst>
          </p:cNvPr>
          <p:cNvSpPr txBox="1">
            <a:spLocks/>
          </p:cNvSpPr>
          <p:nvPr/>
        </p:nvSpPr>
        <p:spPr>
          <a:xfrm>
            <a:off x="425541" y="3081169"/>
            <a:ext cx="6555829" cy="2177652"/>
          </a:xfrm>
          <a:prstGeom prst="rect">
            <a:avLst/>
          </a:prstGeom>
          <a:solidFill>
            <a:schemeClr val="bg1">
              <a:lumMod val="95000"/>
            </a:schemeClr>
          </a:solidFill>
        </p:spPr>
        <p:txBody>
          <a:bodyPr wrap="square" lIns="137160" tIns="91440" rIns="137160" bIns="91440" rtlCol="0">
            <a:noAutofit/>
          </a:bodyPr>
          <a:lstStyle/>
          <a:p>
            <a:pPr>
              <a:spcBef>
                <a:spcPts val="600"/>
              </a:spcBef>
              <a:spcAft>
                <a:spcPts val="300"/>
              </a:spcAft>
            </a:pPr>
            <a:r>
              <a:rPr lang="en-US" sz="2000" dirty="0">
                <a:latin typeface="+mj-lt"/>
              </a:rPr>
              <a:t>Random selection of users:</a:t>
            </a:r>
          </a:p>
          <a:p>
            <a:pPr>
              <a:spcBef>
                <a:spcPts val="600"/>
              </a:spcBef>
              <a:spcAft>
                <a:spcPts val="300"/>
              </a:spcAft>
            </a:pPr>
            <a:r>
              <a:rPr lang="en-US" dirty="0"/>
              <a:t>Setup deployment slots with feature enable</a:t>
            </a:r>
          </a:p>
          <a:p>
            <a:pPr>
              <a:spcBef>
                <a:spcPts val="600"/>
              </a:spcBef>
              <a:spcAft>
                <a:spcPts val="300"/>
              </a:spcAft>
            </a:pPr>
            <a:r>
              <a:rPr lang="en-US" dirty="0"/>
              <a:t>Route %traffic to the instance with the new </a:t>
            </a:r>
            <a:br>
              <a:rPr lang="en-US" dirty="0"/>
            </a:br>
            <a:r>
              <a:rPr lang="en-US" dirty="0"/>
              <a:t>feature enabled</a:t>
            </a:r>
          </a:p>
          <a:p>
            <a:pPr>
              <a:spcBef>
                <a:spcPts val="600"/>
              </a:spcBef>
              <a:spcAft>
                <a:spcPts val="300"/>
              </a:spcAft>
            </a:pPr>
            <a:r>
              <a:rPr lang="en-US" dirty="0"/>
              <a:t>Target specific user segment</a:t>
            </a:r>
          </a:p>
        </p:txBody>
      </p:sp>
      <p:sp>
        <p:nvSpPr>
          <p:cNvPr id="8" name="TextBox 7">
            <a:extLst>
              <a:ext uri="{FF2B5EF4-FFF2-40B4-BE49-F238E27FC236}">
                <a16:creationId xmlns:a16="http://schemas.microsoft.com/office/drawing/2014/main" id="{C4C0D5EC-252D-4322-91BB-05C8CDDE1149}"/>
              </a:ext>
            </a:extLst>
          </p:cNvPr>
          <p:cNvSpPr txBox="1">
            <a:spLocks/>
          </p:cNvSpPr>
          <p:nvPr/>
        </p:nvSpPr>
        <p:spPr>
          <a:xfrm>
            <a:off x="425541" y="5418592"/>
            <a:ext cx="6555829" cy="952500"/>
          </a:xfrm>
          <a:prstGeom prst="rect">
            <a:avLst/>
          </a:prstGeom>
          <a:solidFill>
            <a:schemeClr val="bg1">
              <a:lumMod val="95000"/>
            </a:schemeClr>
          </a:solidFill>
        </p:spPr>
        <p:txBody>
          <a:bodyPr wrap="square" lIns="137160" tIns="91440" rIns="137160" bIns="91440" rtlCol="0" anchor="ctr">
            <a:noAutofit/>
          </a:bodyPr>
          <a:lstStyle/>
          <a:p>
            <a:pPr>
              <a:spcBef>
                <a:spcPts val="600"/>
              </a:spcBef>
              <a:spcAft>
                <a:spcPts val="300"/>
              </a:spcAft>
            </a:pPr>
            <a:r>
              <a:rPr lang="en-US" sz="2000">
                <a:latin typeface="+mj-lt"/>
              </a:rPr>
              <a:t>Use feature toggle to enable feature for specific user segment</a:t>
            </a:r>
          </a:p>
        </p:txBody>
      </p:sp>
      <p:pic>
        <p:nvPicPr>
          <p:cNvPr id="2" name="Picture 1">
            <a:extLst>
              <a:ext uri="{FF2B5EF4-FFF2-40B4-BE49-F238E27FC236}">
                <a16:creationId xmlns:a16="http://schemas.microsoft.com/office/drawing/2014/main" id="{45F9F796-A16F-4E89-BFC9-AD0B1B7D0543}"/>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361" r="-9361"/>
          <a:stretch/>
        </p:blipFill>
        <p:spPr>
          <a:xfrm>
            <a:off x="7150705" y="1914468"/>
            <a:ext cx="4847620" cy="4456623"/>
          </a:xfrm>
          <a:prstGeom prst="rect">
            <a:avLst/>
          </a:prstGeom>
          <a:ln w="19050">
            <a:solidFill>
              <a:schemeClr val="tx2"/>
            </a:solidFill>
          </a:ln>
        </p:spPr>
      </p:pic>
    </p:spTree>
    <p:extLst>
      <p:ext uri="{BB962C8B-B14F-4D97-AF65-F5344CB8AC3E}">
        <p14:creationId xmlns:p14="http://schemas.microsoft.com/office/powerpoint/2010/main" val="4235469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CF4070-41A5-4DD6-AF1E-FB831564FAAC}"/>
              </a:ext>
            </a:extLst>
          </p:cNvPr>
          <p:cNvSpPr>
            <a:spLocks noGrp="1"/>
          </p:cNvSpPr>
          <p:nvPr>
            <p:ph type="title"/>
          </p:nvPr>
        </p:nvSpPr>
        <p:spPr/>
        <p:txBody>
          <a:bodyPr/>
          <a:lstStyle/>
          <a:p>
            <a:r>
              <a:rPr lang="en-US" dirty="0"/>
              <a:t>Canary release</a:t>
            </a:r>
          </a:p>
        </p:txBody>
      </p:sp>
      <p:sp>
        <p:nvSpPr>
          <p:cNvPr id="8" name="Rectangle 7">
            <a:extLst>
              <a:ext uri="{FF2B5EF4-FFF2-40B4-BE49-F238E27FC236}">
                <a16:creationId xmlns:a16="http://schemas.microsoft.com/office/drawing/2014/main" id="{1E61CAB1-53E3-4377-96F7-655BD903F7A1}"/>
              </a:ext>
              <a:ext uri="{C183D7F6-B498-43B3-948B-1728B52AA6E4}">
                <adec:decorative xmlns:adec="http://schemas.microsoft.com/office/drawing/2017/decorative" val="1"/>
              </a:ext>
            </a:extLst>
          </p:cNvPr>
          <p:cNvSpPr/>
          <p:nvPr/>
        </p:nvSpPr>
        <p:spPr>
          <a:xfrm>
            <a:off x="427038" y="1983179"/>
            <a:ext cx="11571287" cy="1793174"/>
          </a:xfrm>
          <a:prstGeom prst="rect">
            <a:avLst/>
          </a:prstGeom>
          <a:noFill/>
          <a:ln w="31750">
            <a:solidFill>
              <a:srgbClr val="814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Load Balancer symbol">
            <a:extLst>
              <a:ext uri="{FF2B5EF4-FFF2-40B4-BE49-F238E27FC236}">
                <a16:creationId xmlns:a16="http://schemas.microsoft.com/office/drawing/2014/main" id="{121D36FC-20B9-4E10-A067-BA4A5E58B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1500" y="2216499"/>
            <a:ext cx="889000" cy="889000"/>
          </a:xfrm>
          <a:prstGeom prst="rect">
            <a:avLst/>
          </a:prstGeom>
        </p:spPr>
      </p:pic>
      <p:sp>
        <p:nvSpPr>
          <p:cNvPr id="82" name="TextBox 81">
            <a:extLst>
              <a:ext uri="{FF2B5EF4-FFF2-40B4-BE49-F238E27FC236}">
                <a16:creationId xmlns:a16="http://schemas.microsoft.com/office/drawing/2014/main" id="{30F1B0CB-3CE9-44B5-A241-2D4B85C0D50E}"/>
              </a:ext>
            </a:extLst>
          </p:cNvPr>
          <p:cNvSpPr txBox="1"/>
          <p:nvPr/>
        </p:nvSpPr>
        <p:spPr>
          <a:xfrm>
            <a:off x="5353227" y="3278196"/>
            <a:ext cx="1604927" cy="369332"/>
          </a:xfrm>
          <a:prstGeom prst="rect">
            <a:avLst/>
          </a:prstGeom>
          <a:noFill/>
        </p:spPr>
        <p:txBody>
          <a:bodyPr wrap="none" rtlCol="0">
            <a:spAutoFit/>
          </a:bodyPr>
          <a:lstStyle/>
          <a:p>
            <a:r>
              <a:rPr lang="en-US" dirty="0"/>
              <a:t>Load Balancer</a:t>
            </a:r>
          </a:p>
        </p:txBody>
      </p:sp>
      <p:sp>
        <p:nvSpPr>
          <p:cNvPr id="2" name="Rectangle 1">
            <a:extLst>
              <a:ext uri="{FF2B5EF4-FFF2-40B4-BE49-F238E27FC236}">
                <a16:creationId xmlns:a16="http://schemas.microsoft.com/office/drawing/2014/main" id="{76749B19-CE26-4B8B-B078-8A961155BEEA}"/>
              </a:ext>
            </a:extLst>
          </p:cNvPr>
          <p:cNvSpPr/>
          <p:nvPr/>
        </p:nvSpPr>
        <p:spPr>
          <a:xfrm>
            <a:off x="438641" y="4154389"/>
            <a:ext cx="1702897" cy="1138453"/>
          </a:xfrm>
          <a:prstGeom prst="rect">
            <a:avLst/>
          </a:prstGeom>
          <a:noFill/>
          <a:ln w="31750">
            <a:solidFill>
              <a:schemeClr val="tx2"/>
            </a:solidFill>
          </a:ln>
        </p:spPr>
        <p:txBody>
          <a:bodyPr wrap="none" lIns="0" tIns="91440" rIns="91440" bIns="91440" anchor="b">
            <a:noAutofit/>
          </a:bodyPr>
          <a:lstStyle/>
          <a:p>
            <a:pPr algn="r"/>
            <a:r>
              <a:rPr lang="en-US" sz="2000"/>
              <a:t>v1</a:t>
            </a:r>
          </a:p>
        </p:txBody>
      </p:sp>
      <p:pic>
        <p:nvPicPr>
          <p:cNvPr id="85" name="Picture 84" descr="Blue color globe">
            <a:extLst>
              <a:ext uri="{FF2B5EF4-FFF2-40B4-BE49-F238E27FC236}">
                <a16:creationId xmlns:a16="http://schemas.microsoft.com/office/drawing/2014/main" id="{CD4F3997-1E17-460D-8416-ADD8B22E13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891" y="4334558"/>
            <a:ext cx="780290" cy="780290"/>
          </a:xfrm>
          <a:prstGeom prst="rect">
            <a:avLst/>
          </a:prstGeom>
          <a:noFill/>
        </p:spPr>
      </p:pic>
      <p:sp>
        <p:nvSpPr>
          <p:cNvPr id="4" name="Rectangle 3">
            <a:extLst>
              <a:ext uri="{FF2B5EF4-FFF2-40B4-BE49-F238E27FC236}">
                <a16:creationId xmlns:a16="http://schemas.microsoft.com/office/drawing/2014/main" id="{1349049A-E94E-400E-8F9F-24E8654FD479}"/>
              </a:ext>
            </a:extLst>
          </p:cNvPr>
          <p:cNvSpPr/>
          <p:nvPr/>
        </p:nvSpPr>
        <p:spPr>
          <a:xfrm>
            <a:off x="2902715" y="4155476"/>
            <a:ext cx="1702897" cy="1138453"/>
          </a:xfrm>
          <a:prstGeom prst="rect">
            <a:avLst/>
          </a:prstGeom>
          <a:noFill/>
          <a:ln w="31750">
            <a:solidFill>
              <a:schemeClr val="tx2"/>
            </a:solidFill>
          </a:ln>
        </p:spPr>
        <p:txBody>
          <a:bodyPr wrap="none" lIns="0" tIns="91440" rIns="91440" bIns="91440" anchor="b">
            <a:noAutofit/>
          </a:bodyPr>
          <a:lstStyle/>
          <a:p>
            <a:pPr algn="r"/>
            <a:r>
              <a:rPr lang="en-US" sz="2000"/>
              <a:t>v1</a:t>
            </a:r>
          </a:p>
        </p:txBody>
      </p:sp>
      <p:pic>
        <p:nvPicPr>
          <p:cNvPr id="89" name="Picture 88" descr="Blue color globe">
            <a:extLst>
              <a:ext uri="{FF2B5EF4-FFF2-40B4-BE49-F238E27FC236}">
                <a16:creationId xmlns:a16="http://schemas.microsoft.com/office/drawing/2014/main" id="{52C0F6A2-4935-44AE-B164-248A9765A0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6965" y="4335645"/>
            <a:ext cx="780290" cy="780290"/>
          </a:xfrm>
          <a:prstGeom prst="rect">
            <a:avLst/>
          </a:prstGeom>
          <a:noFill/>
        </p:spPr>
      </p:pic>
      <p:sp>
        <p:nvSpPr>
          <p:cNvPr id="5" name="Rectangle 4">
            <a:extLst>
              <a:ext uri="{FF2B5EF4-FFF2-40B4-BE49-F238E27FC236}">
                <a16:creationId xmlns:a16="http://schemas.microsoft.com/office/drawing/2014/main" id="{45AC8B66-E4FD-4724-BFB6-8ECD2B8F87C3}"/>
              </a:ext>
            </a:extLst>
          </p:cNvPr>
          <p:cNvSpPr/>
          <p:nvPr/>
        </p:nvSpPr>
        <p:spPr>
          <a:xfrm>
            <a:off x="5366789" y="4155476"/>
            <a:ext cx="1702897" cy="1138453"/>
          </a:xfrm>
          <a:prstGeom prst="rect">
            <a:avLst/>
          </a:prstGeom>
          <a:noFill/>
          <a:ln w="31750">
            <a:solidFill>
              <a:schemeClr val="tx2"/>
            </a:solidFill>
          </a:ln>
        </p:spPr>
        <p:txBody>
          <a:bodyPr wrap="none" lIns="0" tIns="91440" rIns="91440" bIns="91440" anchor="b">
            <a:noAutofit/>
          </a:bodyPr>
          <a:lstStyle/>
          <a:p>
            <a:pPr algn="r"/>
            <a:r>
              <a:rPr lang="en-US" sz="2000"/>
              <a:t>v1</a:t>
            </a:r>
          </a:p>
        </p:txBody>
      </p:sp>
      <p:pic>
        <p:nvPicPr>
          <p:cNvPr id="93" name="Picture 92" descr="Blue color globe">
            <a:extLst>
              <a:ext uri="{FF2B5EF4-FFF2-40B4-BE49-F238E27FC236}">
                <a16:creationId xmlns:a16="http://schemas.microsoft.com/office/drawing/2014/main" id="{4AF1ECD4-122E-4409-A489-BBB52B21BA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039" y="4335645"/>
            <a:ext cx="780290" cy="780290"/>
          </a:xfrm>
          <a:prstGeom prst="rect">
            <a:avLst/>
          </a:prstGeom>
          <a:noFill/>
        </p:spPr>
      </p:pic>
      <p:sp>
        <p:nvSpPr>
          <p:cNvPr id="6" name="Rectangle 5">
            <a:extLst>
              <a:ext uri="{FF2B5EF4-FFF2-40B4-BE49-F238E27FC236}">
                <a16:creationId xmlns:a16="http://schemas.microsoft.com/office/drawing/2014/main" id="{F3B4803C-AE89-4493-A6BF-61551D5CAE0F}"/>
              </a:ext>
            </a:extLst>
          </p:cNvPr>
          <p:cNvSpPr/>
          <p:nvPr/>
        </p:nvSpPr>
        <p:spPr>
          <a:xfrm>
            <a:off x="7830863" y="4155476"/>
            <a:ext cx="1702897" cy="1138453"/>
          </a:xfrm>
          <a:prstGeom prst="rect">
            <a:avLst/>
          </a:prstGeom>
          <a:noFill/>
          <a:ln w="31750">
            <a:solidFill>
              <a:schemeClr val="tx2"/>
            </a:solidFill>
          </a:ln>
        </p:spPr>
        <p:txBody>
          <a:bodyPr wrap="none" lIns="0" tIns="91440" rIns="91440" bIns="91440" anchor="b">
            <a:noAutofit/>
          </a:bodyPr>
          <a:lstStyle/>
          <a:p>
            <a:pPr algn="r"/>
            <a:r>
              <a:rPr lang="en-US" sz="2000"/>
              <a:t>v1</a:t>
            </a:r>
          </a:p>
        </p:txBody>
      </p:sp>
      <p:pic>
        <p:nvPicPr>
          <p:cNvPr id="97" name="Picture 96" descr="Blue color globe">
            <a:extLst>
              <a:ext uri="{FF2B5EF4-FFF2-40B4-BE49-F238E27FC236}">
                <a16:creationId xmlns:a16="http://schemas.microsoft.com/office/drawing/2014/main" id="{5D8704B5-859F-4C77-B1A7-EDD6192197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5113" y="4335645"/>
            <a:ext cx="780290" cy="780290"/>
          </a:xfrm>
          <a:prstGeom prst="rect">
            <a:avLst/>
          </a:prstGeom>
          <a:noFill/>
        </p:spPr>
      </p:pic>
      <p:sp>
        <p:nvSpPr>
          <p:cNvPr id="100" name="Rectangle 99">
            <a:extLst>
              <a:ext uri="{FF2B5EF4-FFF2-40B4-BE49-F238E27FC236}">
                <a16:creationId xmlns:a16="http://schemas.microsoft.com/office/drawing/2014/main" id="{F233029A-492F-43CD-AECA-BED525D7137B}"/>
              </a:ext>
              <a:ext uri="{C183D7F6-B498-43B3-948B-1728B52AA6E4}">
                <adec:decorative xmlns:adec="http://schemas.microsoft.com/office/drawing/2017/decorative" val="1"/>
              </a:ext>
            </a:extLst>
          </p:cNvPr>
          <p:cNvSpPr/>
          <p:nvPr/>
        </p:nvSpPr>
        <p:spPr>
          <a:xfrm>
            <a:off x="10294937" y="4155476"/>
            <a:ext cx="1702896" cy="1138454"/>
          </a:xfrm>
          <a:prstGeom prst="rect">
            <a:avLst/>
          </a:prstGeom>
          <a:noFill/>
          <a:ln w="31750">
            <a:solidFill>
              <a:srgbClr val="007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descr="Blue color globe">
            <a:extLst>
              <a:ext uri="{FF2B5EF4-FFF2-40B4-BE49-F238E27FC236}">
                <a16:creationId xmlns:a16="http://schemas.microsoft.com/office/drawing/2014/main" id="{F9E93030-EA41-4A51-A114-A05A94D4A7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9186" y="4335645"/>
            <a:ext cx="780290" cy="780290"/>
          </a:xfrm>
          <a:prstGeom prst="rect">
            <a:avLst/>
          </a:prstGeom>
          <a:noFill/>
        </p:spPr>
      </p:pic>
      <p:pic>
        <p:nvPicPr>
          <p:cNvPr id="101" name="Picture 100" descr="Small yellow color bird standing on a branch">
            <a:extLst>
              <a:ext uri="{FF2B5EF4-FFF2-40B4-BE49-F238E27FC236}">
                <a16:creationId xmlns:a16="http://schemas.microsoft.com/office/drawing/2014/main" id="{27AAEE38-AD0C-47DE-8131-D1637A0DA08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09476" y="4577064"/>
            <a:ext cx="709139" cy="709139"/>
          </a:xfrm>
          <a:prstGeom prst="rect">
            <a:avLst/>
          </a:prstGeom>
          <a:noFill/>
        </p:spPr>
      </p:pic>
    </p:spTree>
    <p:extLst>
      <p:ext uri="{BB962C8B-B14F-4D97-AF65-F5344CB8AC3E}">
        <p14:creationId xmlns:p14="http://schemas.microsoft.com/office/powerpoint/2010/main" val="170804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Traffic manager</a:t>
            </a:r>
          </a:p>
        </p:txBody>
      </p:sp>
      <p:pic>
        <p:nvPicPr>
          <p:cNvPr id="6" name="Picture 5" descr="Icon of three circles inside a rectangle with arrows on each side pointing in opposite direction">
            <a:extLst>
              <a:ext uri="{FF2B5EF4-FFF2-40B4-BE49-F238E27FC236}">
                <a16:creationId xmlns:a16="http://schemas.microsoft.com/office/drawing/2014/main" id="{F5B4DA15-300F-470D-BC3C-424DEC4CAE2C}"/>
              </a:ext>
            </a:extLst>
          </p:cNvPr>
          <p:cNvPicPr>
            <a:picLocks noChangeAspect="1"/>
          </p:cNvPicPr>
          <p:nvPr/>
        </p:nvPicPr>
        <p:blipFill>
          <a:blip r:embed="rId3"/>
          <a:stretch>
            <a:fillRect/>
          </a:stretch>
        </p:blipFill>
        <p:spPr>
          <a:xfrm>
            <a:off x="428328" y="1812948"/>
            <a:ext cx="1050036" cy="1048512"/>
          </a:xfrm>
          <a:prstGeom prst="rect">
            <a:avLst/>
          </a:prstGeom>
        </p:spPr>
      </p:pic>
      <p:sp>
        <p:nvSpPr>
          <p:cNvPr id="24" name="Rectangle 23">
            <a:extLst>
              <a:ext uri="{FF2B5EF4-FFF2-40B4-BE49-F238E27FC236}">
                <a16:creationId xmlns:a16="http://schemas.microsoft.com/office/drawing/2014/main" id="{CFFE6DB4-EA9A-428D-A24B-A172F90A7352}"/>
              </a:ext>
            </a:extLst>
          </p:cNvPr>
          <p:cNvSpPr/>
          <p:nvPr/>
        </p:nvSpPr>
        <p:spPr>
          <a:xfrm>
            <a:off x="1715784" y="1711206"/>
            <a:ext cx="10287000" cy="12516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spcAft>
                <a:spcPts val="600"/>
              </a:spcAft>
            </a:pPr>
            <a:r>
              <a:rPr lang="en-US" sz="2400" dirty="0">
                <a:solidFill>
                  <a:schemeClr val="tx1"/>
                </a:solidFill>
                <a:latin typeface="+mj-lt"/>
              </a:rPr>
              <a:t>What is it?</a:t>
            </a:r>
          </a:p>
          <a:p>
            <a:pPr>
              <a:spcBef>
                <a:spcPts val="200"/>
              </a:spcBef>
              <a:spcAft>
                <a:spcPts val="600"/>
              </a:spcAft>
            </a:pPr>
            <a:r>
              <a:rPr lang="en-US" sz="2200" dirty="0">
                <a:solidFill>
                  <a:schemeClr val="tx1"/>
                </a:solidFill>
              </a:rPr>
              <a:t>Traffic manager provides the ability to route traffic between Azure app services</a:t>
            </a:r>
          </a:p>
          <a:p>
            <a:pPr>
              <a:spcBef>
                <a:spcPts val="200"/>
              </a:spcBef>
              <a:spcAft>
                <a:spcPts val="600"/>
              </a:spcAft>
            </a:pPr>
            <a:r>
              <a:rPr lang="en-US" sz="2200" dirty="0">
                <a:solidFill>
                  <a:schemeClr val="tx1"/>
                </a:solidFill>
              </a:rPr>
              <a:t>Within an app service, routes traffic between deployment slots</a:t>
            </a:r>
          </a:p>
        </p:txBody>
      </p:sp>
      <p:cxnSp>
        <p:nvCxnSpPr>
          <p:cNvPr id="25" name="Straight Connector 24">
            <a:extLst>
              <a:ext uri="{FF2B5EF4-FFF2-40B4-BE49-F238E27FC236}">
                <a16:creationId xmlns:a16="http://schemas.microsoft.com/office/drawing/2014/main" id="{EEC49A74-8147-45CD-8E6E-BE1C67BBA266}"/>
              </a:ext>
              <a:ext uri="{C183D7F6-B498-43B3-948B-1728B52AA6E4}">
                <adec:decorative xmlns:adec="http://schemas.microsoft.com/office/drawing/2017/decorative" val="1"/>
              </a:ext>
            </a:extLst>
          </p:cNvPr>
          <p:cNvCxnSpPr>
            <a:cxnSpLocks/>
          </p:cNvCxnSpPr>
          <p:nvPr/>
        </p:nvCxnSpPr>
        <p:spPr>
          <a:xfrm>
            <a:off x="1715784" y="3383058"/>
            <a:ext cx="10287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four squares connected by lines ">
            <a:extLst>
              <a:ext uri="{FF2B5EF4-FFF2-40B4-BE49-F238E27FC236}">
                <a16:creationId xmlns:a16="http://schemas.microsoft.com/office/drawing/2014/main" id="{E277E80E-01D1-441D-8784-3842A6F54BE0}"/>
              </a:ext>
            </a:extLst>
          </p:cNvPr>
          <p:cNvPicPr>
            <a:picLocks/>
          </p:cNvPicPr>
          <p:nvPr/>
        </p:nvPicPr>
        <p:blipFill>
          <a:blip r:embed="rId4"/>
          <a:stretch>
            <a:fillRect/>
          </a:stretch>
        </p:blipFill>
        <p:spPr>
          <a:xfrm>
            <a:off x="437997" y="3803284"/>
            <a:ext cx="1048140" cy="1048140"/>
          </a:xfrm>
          <a:prstGeom prst="rect">
            <a:avLst/>
          </a:prstGeom>
        </p:spPr>
      </p:pic>
      <p:sp>
        <p:nvSpPr>
          <p:cNvPr id="27" name="Rectangle 26">
            <a:extLst>
              <a:ext uri="{FF2B5EF4-FFF2-40B4-BE49-F238E27FC236}">
                <a16:creationId xmlns:a16="http://schemas.microsoft.com/office/drawing/2014/main" id="{B304A9B1-6654-4FD0-9303-07485CC5DB47}"/>
              </a:ext>
            </a:extLst>
          </p:cNvPr>
          <p:cNvSpPr/>
          <p:nvPr/>
        </p:nvSpPr>
        <p:spPr>
          <a:xfrm>
            <a:off x="1715784" y="3803284"/>
            <a:ext cx="10287000" cy="159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600"/>
              </a:spcAft>
            </a:pPr>
            <a:r>
              <a:rPr lang="en-US" sz="2400" dirty="0">
                <a:solidFill>
                  <a:schemeClr val="tx1"/>
                </a:solidFill>
                <a:latin typeface="+mj-lt"/>
              </a:rPr>
              <a:t>Why do you need it?</a:t>
            </a:r>
          </a:p>
          <a:p>
            <a:pPr>
              <a:spcBef>
                <a:spcPts val="200"/>
              </a:spcBef>
              <a:spcAft>
                <a:spcPts val="600"/>
              </a:spcAft>
            </a:pPr>
            <a:r>
              <a:rPr lang="en-US" sz="2200" dirty="0">
                <a:solidFill>
                  <a:schemeClr val="tx1"/>
                </a:solidFill>
              </a:rPr>
              <a:t>It enables failover and load distribution capabilities</a:t>
            </a:r>
          </a:p>
          <a:p>
            <a:pPr>
              <a:spcBef>
                <a:spcPts val="200"/>
              </a:spcBef>
              <a:spcAft>
                <a:spcPts val="600"/>
              </a:spcAft>
            </a:pPr>
            <a:r>
              <a:rPr lang="en-US" sz="2200" dirty="0">
                <a:solidFill>
                  <a:schemeClr val="tx1"/>
                </a:solidFill>
              </a:rPr>
              <a:t>It enables you to deploy to a slot and then slowly move traffic over to the other slot</a:t>
            </a:r>
          </a:p>
        </p:txBody>
      </p:sp>
    </p:spTree>
    <p:extLst>
      <p:ext uri="{BB962C8B-B14F-4D97-AF65-F5344CB8AC3E}">
        <p14:creationId xmlns:p14="http://schemas.microsoft.com/office/powerpoint/2010/main" val="19935209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Traffic manager options</a:t>
            </a:r>
          </a:p>
        </p:txBody>
      </p:sp>
      <p:sp>
        <p:nvSpPr>
          <p:cNvPr id="37" name="Content Placeholder 2">
            <a:extLst>
              <a:ext uri="{FF2B5EF4-FFF2-40B4-BE49-F238E27FC236}">
                <a16:creationId xmlns:a16="http://schemas.microsoft.com/office/drawing/2014/main" id="{666EAA4C-2CF8-4E2B-BD2C-8DF405830594}"/>
              </a:ext>
            </a:extLst>
          </p:cNvPr>
          <p:cNvSpPr txBox="1">
            <a:spLocks/>
          </p:cNvSpPr>
          <p:nvPr/>
        </p:nvSpPr>
        <p:spPr>
          <a:xfrm>
            <a:off x="466344" y="1209041"/>
            <a:ext cx="11543094" cy="411162"/>
          </a:xfrm>
        </p:spPr>
        <p:txBody>
          <a:bodyPr lIns="0" tIns="0" rIns="0" bIns="0">
            <a:normAutofit/>
          </a:bodyPr>
          <a:lstStyle>
            <a:lvl1pPr marL="342900" marR="0" indent="-3429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tx1"/>
                </a:solidFill>
              </a:rPr>
              <a:t>Traffic manager provides four options:</a:t>
            </a:r>
          </a:p>
        </p:txBody>
      </p:sp>
      <p:pic>
        <p:nvPicPr>
          <p:cNvPr id="4" name="Picture 3">
            <a:extLst>
              <a:ext uri="{FF2B5EF4-FFF2-40B4-BE49-F238E27FC236}">
                <a16:creationId xmlns:a16="http://schemas.microsoft.com/office/drawing/2014/main" id="{763B2003-9654-4EDC-83ED-B049FAA8DE1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59962"/>
            <a:ext cx="915924" cy="915924"/>
          </a:xfrm>
          <a:prstGeom prst="rect">
            <a:avLst/>
          </a:prstGeom>
        </p:spPr>
      </p:pic>
      <p:sp>
        <p:nvSpPr>
          <p:cNvPr id="5" name="Oval 4">
            <a:extLst>
              <a:ext uri="{FF2B5EF4-FFF2-40B4-BE49-F238E27FC236}">
                <a16:creationId xmlns:a16="http://schemas.microsoft.com/office/drawing/2014/main" id="{BF8890CB-6483-42A6-8440-18FCB2DCA5B2}"/>
              </a:ext>
            </a:extLst>
          </p:cNvPr>
          <p:cNvSpPr/>
          <p:nvPr/>
        </p:nvSpPr>
        <p:spPr bwMode="auto">
          <a:xfrm rot="10800000" flipV="1">
            <a:off x="499585" y="172888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39" name="TextBox 38">
            <a:extLst>
              <a:ext uri="{FF2B5EF4-FFF2-40B4-BE49-F238E27FC236}">
                <a16:creationId xmlns:a16="http://schemas.microsoft.com/office/drawing/2014/main" id="{2D7EE88B-A370-4287-9AD2-2270CF90E522}"/>
              </a:ext>
            </a:extLst>
          </p:cNvPr>
          <p:cNvSpPr txBox="1"/>
          <p:nvPr/>
        </p:nvSpPr>
        <p:spPr>
          <a:xfrm>
            <a:off x="1498600" y="1951725"/>
            <a:ext cx="7912100" cy="332399"/>
          </a:xfrm>
          <a:prstGeom prst="rect">
            <a:avLst/>
          </a:prstGeom>
          <a:noFill/>
        </p:spPr>
        <p:txBody>
          <a:bodyPr wrap="square" lIns="0" tIns="0" rIns="0" bIns="0" rtlCol="0">
            <a:spAutoFit/>
          </a:bodyPr>
          <a:lstStyle/>
          <a:p>
            <a:pPr>
              <a:lnSpc>
                <a:spcPct val="90000"/>
              </a:lnSpc>
              <a:spcAft>
                <a:spcPts val="600"/>
              </a:spcAft>
            </a:pPr>
            <a:r>
              <a:rPr lang="en-US" sz="2400" dirty="0"/>
              <a:t>Route traffic based on availability</a:t>
            </a:r>
          </a:p>
        </p:txBody>
      </p:sp>
      <p:cxnSp>
        <p:nvCxnSpPr>
          <p:cNvPr id="40" name="Straight Connector 39">
            <a:extLst>
              <a:ext uri="{FF2B5EF4-FFF2-40B4-BE49-F238E27FC236}">
                <a16:creationId xmlns:a16="http://schemas.microsoft.com/office/drawing/2014/main" id="{AD5989CD-A7D2-4D8E-A4A5-0739C14113A6}"/>
              </a:ext>
              <a:ext uri="{C183D7F6-B498-43B3-948B-1728B52AA6E4}">
                <adec:decorative xmlns:adec="http://schemas.microsoft.com/office/drawing/2017/decorative" val="1"/>
              </a:ext>
            </a:extLst>
          </p:cNvPr>
          <p:cNvCxnSpPr>
            <a:cxnSpLocks/>
          </p:cNvCxnSpPr>
          <p:nvPr/>
        </p:nvCxnSpPr>
        <p:spPr>
          <a:xfrm>
            <a:off x="1527351" y="2662951"/>
            <a:ext cx="1047097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ADAC908-F67F-4FA9-BB5F-2719AA55C86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750016"/>
            <a:ext cx="915924" cy="915924"/>
          </a:xfrm>
          <a:prstGeom prst="rect">
            <a:avLst/>
          </a:prstGeom>
        </p:spPr>
      </p:pic>
      <p:sp>
        <p:nvSpPr>
          <p:cNvPr id="7" name="Oval 6">
            <a:extLst>
              <a:ext uri="{FF2B5EF4-FFF2-40B4-BE49-F238E27FC236}">
                <a16:creationId xmlns:a16="http://schemas.microsoft.com/office/drawing/2014/main" id="{86918668-0BD8-410A-8161-100B37541C60}"/>
              </a:ext>
            </a:extLst>
          </p:cNvPr>
          <p:cNvSpPr/>
          <p:nvPr/>
        </p:nvSpPr>
        <p:spPr bwMode="auto">
          <a:xfrm rot="10800000" flipV="1">
            <a:off x="499585" y="28189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42" name="TextBox 41">
            <a:extLst>
              <a:ext uri="{FF2B5EF4-FFF2-40B4-BE49-F238E27FC236}">
                <a16:creationId xmlns:a16="http://schemas.microsoft.com/office/drawing/2014/main" id="{F7F9FB10-54A7-42B4-B8FB-9997F1533C1C}"/>
              </a:ext>
            </a:extLst>
          </p:cNvPr>
          <p:cNvSpPr txBox="1"/>
          <p:nvPr/>
        </p:nvSpPr>
        <p:spPr>
          <a:xfrm>
            <a:off x="1498600" y="3041779"/>
            <a:ext cx="7912100" cy="332399"/>
          </a:xfrm>
          <a:prstGeom prst="rect">
            <a:avLst/>
          </a:prstGeom>
          <a:noFill/>
        </p:spPr>
        <p:txBody>
          <a:bodyPr wrap="square" lIns="0" tIns="0" rIns="0" bIns="0" rtlCol="0">
            <a:spAutoFit/>
          </a:bodyPr>
          <a:lstStyle/>
          <a:p>
            <a:pPr>
              <a:lnSpc>
                <a:spcPct val="90000"/>
              </a:lnSpc>
              <a:spcAft>
                <a:spcPts val="600"/>
              </a:spcAft>
            </a:pPr>
            <a:r>
              <a:rPr lang="en-US" sz="2400" dirty="0"/>
              <a:t>Route traffic round robin</a:t>
            </a:r>
          </a:p>
        </p:txBody>
      </p:sp>
      <p:cxnSp>
        <p:nvCxnSpPr>
          <p:cNvPr id="43" name="Straight Connector 42">
            <a:extLst>
              <a:ext uri="{FF2B5EF4-FFF2-40B4-BE49-F238E27FC236}">
                <a16:creationId xmlns:a16="http://schemas.microsoft.com/office/drawing/2014/main" id="{45F0EEB0-B917-441A-9177-BFD821520B9E}"/>
              </a:ext>
              <a:ext uri="{C183D7F6-B498-43B3-948B-1728B52AA6E4}">
                <adec:decorative xmlns:adec="http://schemas.microsoft.com/office/drawing/2017/decorative" val="1"/>
              </a:ext>
            </a:extLst>
          </p:cNvPr>
          <p:cNvCxnSpPr>
            <a:cxnSpLocks/>
          </p:cNvCxnSpPr>
          <p:nvPr/>
        </p:nvCxnSpPr>
        <p:spPr>
          <a:xfrm>
            <a:off x="1527351" y="3753005"/>
            <a:ext cx="1047097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F404BFA-3482-4792-A442-369F2175C7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840070"/>
            <a:ext cx="915924" cy="915924"/>
          </a:xfrm>
          <a:prstGeom prst="rect">
            <a:avLst/>
          </a:prstGeom>
        </p:spPr>
      </p:pic>
      <p:sp>
        <p:nvSpPr>
          <p:cNvPr id="9" name="Oval 8">
            <a:extLst>
              <a:ext uri="{FF2B5EF4-FFF2-40B4-BE49-F238E27FC236}">
                <a16:creationId xmlns:a16="http://schemas.microsoft.com/office/drawing/2014/main" id="{086A5E0F-60A8-4370-85C4-FF763A7B51C0}"/>
              </a:ext>
            </a:extLst>
          </p:cNvPr>
          <p:cNvSpPr/>
          <p:nvPr/>
        </p:nvSpPr>
        <p:spPr bwMode="auto">
          <a:xfrm rot="10800000" flipV="1">
            <a:off x="499585" y="390898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45" name="TextBox 44">
            <a:extLst>
              <a:ext uri="{FF2B5EF4-FFF2-40B4-BE49-F238E27FC236}">
                <a16:creationId xmlns:a16="http://schemas.microsoft.com/office/drawing/2014/main" id="{B6119429-AAFB-4B06-8216-85EC70C67AF5}"/>
              </a:ext>
            </a:extLst>
          </p:cNvPr>
          <p:cNvSpPr txBox="1"/>
          <p:nvPr/>
        </p:nvSpPr>
        <p:spPr>
          <a:xfrm>
            <a:off x="1498600" y="4131833"/>
            <a:ext cx="7912100" cy="332399"/>
          </a:xfrm>
          <a:prstGeom prst="rect">
            <a:avLst/>
          </a:prstGeom>
          <a:noFill/>
        </p:spPr>
        <p:txBody>
          <a:bodyPr wrap="square" lIns="0" tIns="0" rIns="0" bIns="0" rtlCol="0">
            <a:spAutoFit/>
          </a:bodyPr>
          <a:lstStyle/>
          <a:p>
            <a:pPr>
              <a:lnSpc>
                <a:spcPct val="90000"/>
              </a:lnSpc>
              <a:spcAft>
                <a:spcPts val="600"/>
              </a:spcAft>
            </a:pPr>
            <a:r>
              <a:rPr lang="en-US" sz="2400" dirty="0"/>
              <a:t>Route traffic based on weight</a:t>
            </a:r>
          </a:p>
        </p:txBody>
      </p:sp>
      <p:cxnSp>
        <p:nvCxnSpPr>
          <p:cNvPr id="46" name="Straight Connector 45">
            <a:extLst>
              <a:ext uri="{FF2B5EF4-FFF2-40B4-BE49-F238E27FC236}">
                <a16:creationId xmlns:a16="http://schemas.microsoft.com/office/drawing/2014/main" id="{9FACE75B-9CBC-4F6F-AAB7-FF2E9835AEAA}"/>
              </a:ext>
              <a:ext uri="{C183D7F6-B498-43B3-948B-1728B52AA6E4}">
                <adec:decorative xmlns:adec="http://schemas.microsoft.com/office/drawing/2017/decorative" val="1"/>
              </a:ext>
            </a:extLst>
          </p:cNvPr>
          <p:cNvCxnSpPr>
            <a:cxnSpLocks/>
          </p:cNvCxnSpPr>
          <p:nvPr/>
        </p:nvCxnSpPr>
        <p:spPr>
          <a:xfrm>
            <a:off x="1527351" y="4843059"/>
            <a:ext cx="1047097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6D38C59-75A3-47B6-943A-5DE8E1A361C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930124"/>
            <a:ext cx="915924" cy="915924"/>
          </a:xfrm>
          <a:prstGeom prst="rect">
            <a:avLst/>
          </a:prstGeom>
        </p:spPr>
      </p:pic>
      <p:sp>
        <p:nvSpPr>
          <p:cNvPr id="11" name="Oval 10">
            <a:extLst>
              <a:ext uri="{FF2B5EF4-FFF2-40B4-BE49-F238E27FC236}">
                <a16:creationId xmlns:a16="http://schemas.microsoft.com/office/drawing/2014/main" id="{1B72D61F-8EE2-4A79-BC46-4F78F774F891}"/>
              </a:ext>
            </a:extLst>
          </p:cNvPr>
          <p:cNvSpPr/>
          <p:nvPr/>
        </p:nvSpPr>
        <p:spPr bwMode="auto">
          <a:xfrm rot="10800000" flipV="1">
            <a:off x="499585" y="499904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4</a:t>
            </a:r>
          </a:p>
        </p:txBody>
      </p:sp>
      <p:sp>
        <p:nvSpPr>
          <p:cNvPr id="48" name="TextBox 47">
            <a:extLst>
              <a:ext uri="{FF2B5EF4-FFF2-40B4-BE49-F238E27FC236}">
                <a16:creationId xmlns:a16="http://schemas.microsoft.com/office/drawing/2014/main" id="{C56C3AC3-818B-4D76-A1D5-6E6C41D13730}"/>
              </a:ext>
            </a:extLst>
          </p:cNvPr>
          <p:cNvSpPr txBox="1"/>
          <p:nvPr/>
        </p:nvSpPr>
        <p:spPr>
          <a:xfrm>
            <a:off x="1498600" y="5221887"/>
            <a:ext cx="7912100" cy="332399"/>
          </a:xfrm>
          <a:prstGeom prst="rect">
            <a:avLst/>
          </a:prstGeom>
          <a:noFill/>
        </p:spPr>
        <p:txBody>
          <a:bodyPr wrap="square" lIns="0" tIns="0" rIns="0" bIns="0" rtlCol="0">
            <a:spAutoFit/>
          </a:bodyPr>
          <a:lstStyle/>
          <a:p>
            <a:pPr>
              <a:lnSpc>
                <a:spcPct val="90000"/>
              </a:lnSpc>
              <a:spcAft>
                <a:spcPts val="600"/>
              </a:spcAft>
            </a:pPr>
            <a:r>
              <a:rPr lang="en-US" sz="2400" dirty="0"/>
              <a:t>Route traffic based on latency</a:t>
            </a:r>
          </a:p>
        </p:txBody>
      </p:sp>
      <p:sp>
        <p:nvSpPr>
          <p:cNvPr id="49" name="Rectangle 48">
            <a:extLst>
              <a:ext uri="{FF2B5EF4-FFF2-40B4-BE49-F238E27FC236}">
                <a16:creationId xmlns:a16="http://schemas.microsoft.com/office/drawing/2014/main" id="{AD22E837-EB04-4E9F-9849-D55BFE9D5A09}"/>
              </a:ext>
            </a:extLst>
          </p:cNvPr>
          <p:cNvSpPr/>
          <p:nvPr/>
        </p:nvSpPr>
        <p:spPr>
          <a:xfrm>
            <a:off x="427037" y="5964978"/>
            <a:ext cx="11571287" cy="580285"/>
          </a:xfrm>
          <a:prstGeom prst="rect">
            <a:avLst/>
          </a:prstGeom>
          <a:solidFill>
            <a:srgbClr val="243A5E"/>
          </a:solidFill>
          <a:ln w="2222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mj-lt"/>
                <a:cs typeface="Segoe UI Semibold" panose="020B0702040204020203" pitchFamily="34" charset="0"/>
              </a:rPr>
              <a:t>In the context of continuous delivery, we are most interested in option 1 and 3</a:t>
            </a:r>
          </a:p>
        </p:txBody>
      </p:sp>
    </p:spTree>
    <p:extLst>
      <p:ext uri="{BB962C8B-B14F-4D97-AF65-F5344CB8AC3E}">
        <p14:creationId xmlns:p14="http://schemas.microsoft.com/office/powerpoint/2010/main" val="42145940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b="1"/>
              <a:t>Ring-based deployment</a:t>
            </a:r>
            <a:endParaRPr lang="en-US"/>
          </a:p>
        </p:txBody>
      </p:sp>
      <p:sp>
        <p:nvSpPr>
          <p:cNvPr id="14" name="Rectangle 13">
            <a:extLst>
              <a:ext uri="{FF2B5EF4-FFF2-40B4-BE49-F238E27FC236}">
                <a16:creationId xmlns:a16="http://schemas.microsoft.com/office/drawing/2014/main" id="{2E4F91C2-6DC9-4813-A636-4574EBEBA912}"/>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780337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AFF60B-0EA2-4E01-A19E-A4364CE4CD9B}"/>
              </a:ext>
            </a:extLst>
          </p:cNvPr>
          <p:cNvSpPr>
            <a:spLocks noGrp="1"/>
          </p:cNvSpPr>
          <p:nvPr>
            <p:ph type="title"/>
          </p:nvPr>
        </p:nvSpPr>
        <p:spPr/>
        <p:txBody>
          <a:bodyPr/>
          <a:lstStyle/>
          <a:p>
            <a:r>
              <a:rPr lang="en-US" dirty="0"/>
              <a:t>Lesson 06: Dark launching</a:t>
            </a:r>
          </a:p>
        </p:txBody>
      </p:sp>
      <p:pic>
        <p:nvPicPr>
          <p:cNvPr id="2" name="Picture 1" descr="Icon depicting a target">
            <a:extLst>
              <a:ext uri="{FF2B5EF4-FFF2-40B4-BE49-F238E27FC236}">
                <a16:creationId xmlns:a16="http://schemas.microsoft.com/office/drawing/2014/main" id="{900055BB-05BF-49DB-829E-AAE780ECFE04}"/>
              </a:ext>
            </a:extLst>
          </p:cNvPr>
          <p:cNvPicPr>
            <a:picLocks noChangeAspect="1"/>
          </p:cNvPicPr>
          <p:nvPr/>
        </p:nvPicPr>
        <p:blipFill>
          <a:blip r:embed="rId3">
            <a:clrChange>
              <a:clrFrom>
                <a:srgbClr val="FFFFFF"/>
              </a:clrFrom>
              <a:clrTo>
                <a:srgbClr val="FFFFFF">
                  <a:alpha val="0"/>
                </a:srgbClr>
              </a:clrTo>
            </a:clrChange>
          </a:blip>
          <a:srcRect/>
          <a:stretch/>
        </p:blipFill>
        <p:spPr>
          <a:xfrm>
            <a:off x="10405994" y="2956076"/>
            <a:ext cx="1082372" cy="1082372"/>
          </a:xfrm>
          <a:prstGeom prst="rect">
            <a:avLst/>
          </a:prstGeom>
        </p:spPr>
      </p:pic>
    </p:spTree>
    <p:extLst>
      <p:ext uri="{BB962C8B-B14F-4D97-AF65-F5344CB8AC3E}">
        <p14:creationId xmlns:p14="http://schemas.microsoft.com/office/powerpoint/2010/main" val="8735030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85028-50A0-4BD8-AD45-8251416A838A}"/>
              </a:ext>
            </a:extLst>
          </p:cNvPr>
          <p:cNvSpPr>
            <a:spLocks noGrp="1"/>
          </p:cNvSpPr>
          <p:nvPr>
            <p:ph type="title"/>
          </p:nvPr>
        </p:nvSpPr>
        <p:spPr/>
        <p:txBody>
          <a:bodyPr/>
          <a:lstStyle/>
          <a:p>
            <a:r>
              <a:rPr lang="en-US"/>
              <a:t>Dark launching</a:t>
            </a:r>
          </a:p>
        </p:txBody>
      </p:sp>
      <p:sp>
        <p:nvSpPr>
          <p:cNvPr id="5" name="Rectangle 4">
            <a:extLst>
              <a:ext uri="{FF2B5EF4-FFF2-40B4-BE49-F238E27FC236}">
                <a16:creationId xmlns:a16="http://schemas.microsoft.com/office/drawing/2014/main" id="{96496001-6647-4B65-92A4-2526859F9406}"/>
              </a:ext>
            </a:extLst>
          </p:cNvPr>
          <p:cNvSpPr/>
          <p:nvPr/>
        </p:nvSpPr>
        <p:spPr bwMode="auto">
          <a:xfrm>
            <a:off x="427037" y="1704749"/>
            <a:ext cx="11571287" cy="289265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defTabSz="932472" fontAlgn="base">
              <a:spcBef>
                <a:spcPts val="600"/>
              </a:spcBef>
              <a:spcAft>
                <a:spcPts val="600"/>
              </a:spcAft>
            </a:pPr>
            <a:r>
              <a:rPr lang="en-US" sz="2400" dirty="0">
                <a:solidFill>
                  <a:schemeClr val="tx1"/>
                </a:solidFill>
                <a:ea typeface="Segoe UI" pitchFamily="34" charset="0"/>
                <a:cs typeface="Segoe UI" pitchFamily="34" charset="0"/>
              </a:rPr>
              <a:t>Dark Launching is in many ways similar to Canary Testing. However, the difference here is that you are looking to assess the response of users to new features in your frontend, rather than testing the performance of the backend. The idea is that rather than launch a new feature for all users, you instead release it to a small set of users. Usually, these users aren’t aware they are being used as guinea pigs for the new feature and often you don’t even highlight the new feature to them, hence the term</a:t>
            </a:r>
            <a:r>
              <a:rPr lang="en-US" sz="2400" dirty="0">
                <a:solidFill>
                  <a:schemeClr val="tx1"/>
                </a:solidFill>
                <a:latin typeface="+mj-lt"/>
                <a:ea typeface="Segoe UI" pitchFamily="34" charset="0"/>
                <a:cs typeface="Segoe UI" pitchFamily="34" charset="0"/>
              </a:rPr>
              <a:t> “Dark” </a:t>
            </a:r>
            <a:r>
              <a:rPr lang="en-US" sz="2400" dirty="0">
                <a:solidFill>
                  <a:schemeClr val="tx1"/>
                </a:solidFill>
                <a:ea typeface="Segoe UI" pitchFamily="34" charset="0"/>
                <a:cs typeface="Segoe UI" pitchFamily="34" charset="0"/>
              </a:rPr>
              <a:t>launching</a:t>
            </a:r>
          </a:p>
        </p:txBody>
      </p:sp>
    </p:spTree>
    <p:extLst>
      <p:ext uri="{BB962C8B-B14F-4D97-AF65-F5344CB8AC3E}">
        <p14:creationId xmlns:p14="http://schemas.microsoft.com/office/powerpoint/2010/main" val="9710970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Module overview</a:t>
            </a:r>
          </a:p>
        </p:txBody>
      </p:sp>
      <p:pic>
        <p:nvPicPr>
          <p:cNvPr id="23" name="Picture 22" descr="Icon of a magnifying glass">
            <a:extLst>
              <a:ext uri="{FF2B5EF4-FFF2-40B4-BE49-F238E27FC236}">
                <a16:creationId xmlns:a16="http://schemas.microsoft.com/office/drawing/2014/main" id="{2BD3BE9C-385A-4EAF-91A9-DDFFAE228116}"/>
              </a:ext>
            </a:extLst>
          </p:cNvPr>
          <p:cNvPicPr>
            <a:picLocks noChangeAspect="1"/>
          </p:cNvPicPr>
          <p:nvPr/>
        </p:nvPicPr>
        <p:blipFill>
          <a:blip r:embed="rId3"/>
          <a:stretch>
            <a:fillRect/>
          </a:stretch>
        </p:blipFill>
        <p:spPr>
          <a:xfrm>
            <a:off x="461758" y="1224381"/>
            <a:ext cx="835152" cy="835152"/>
          </a:xfrm>
          <a:prstGeom prst="rect">
            <a:avLst/>
          </a:prstGeom>
        </p:spPr>
      </p:pic>
      <p:sp>
        <p:nvSpPr>
          <p:cNvPr id="24" name="TextBox 23">
            <a:extLst>
              <a:ext uri="{FF2B5EF4-FFF2-40B4-BE49-F238E27FC236}">
                <a16:creationId xmlns:a16="http://schemas.microsoft.com/office/drawing/2014/main" id="{42E30134-C048-4F55-82B1-0BFD99F7AE29}"/>
              </a:ext>
            </a:extLst>
          </p:cNvPr>
          <p:cNvSpPr txBox="1"/>
          <p:nvPr/>
        </p:nvSpPr>
        <p:spPr>
          <a:xfrm>
            <a:off x="1520826" y="1502703"/>
            <a:ext cx="4175124" cy="276999"/>
          </a:xfrm>
          <a:prstGeom prst="rect">
            <a:avLst/>
          </a:prstGeom>
          <a:noFill/>
        </p:spPr>
        <p:txBody>
          <a:bodyPr wrap="square" lIns="0" tIns="0" rIns="0" bIns="0" rtlCol="0" anchor="ctr">
            <a:spAutoFit/>
          </a:bodyPr>
          <a:lstStyle/>
          <a:p>
            <a:pPr>
              <a:spcAft>
                <a:spcPts val="600"/>
              </a:spcAft>
            </a:pPr>
            <a:r>
              <a:rPr lang="en-US"/>
              <a:t>Lesson 1: Module overview</a:t>
            </a:r>
          </a:p>
        </p:txBody>
      </p:sp>
      <p:cxnSp>
        <p:nvCxnSpPr>
          <p:cNvPr id="25" name="Straight Connector 24">
            <a:extLst>
              <a:ext uri="{FF2B5EF4-FFF2-40B4-BE49-F238E27FC236}">
                <a16:creationId xmlns:a16="http://schemas.microsoft.com/office/drawing/2014/main" id="{7C7011F2-908E-4146-A8FE-D71C8871B798}"/>
              </a:ext>
              <a:ext uri="{C183D7F6-B498-43B3-948B-1728B52AA6E4}">
                <adec:decorative xmlns:adec="http://schemas.microsoft.com/office/drawing/2017/decorative" val="1"/>
              </a:ext>
            </a:extLst>
          </p:cNvPr>
          <p:cNvCxnSpPr>
            <a:cxnSpLocks/>
          </p:cNvCxnSpPr>
          <p:nvPr/>
        </p:nvCxnSpPr>
        <p:spPr>
          <a:xfrm>
            <a:off x="1520826" y="2199235"/>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two chat bubbles">
            <a:extLst>
              <a:ext uri="{FF2B5EF4-FFF2-40B4-BE49-F238E27FC236}">
                <a16:creationId xmlns:a16="http://schemas.microsoft.com/office/drawing/2014/main" id="{F6EDAD15-A866-4AA4-B223-527714AE6211}"/>
              </a:ext>
            </a:extLst>
          </p:cNvPr>
          <p:cNvPicPr>
            <a:picLocks noChangeAspect="1"/>
          </p:cNvPicPr>
          <p:nvPr/>
        </p:nvPicPr>
        <p:blipFill>
          <a:blip r:embed="rId4"/>
          <a:stretch>
            <a:fillRect/>
          </a:stretch>
        </p:blipFill>
        <p:spPr>
          <a:xfrm>
            <a:off x="461758" y="2340447"/>
            <a:ext cx="835152" cy="835152"/>
          </a:xfrm>
          <a:prstGeom prst="rect">
            <a:avLst/>
          </a:prstGeom>
        </p:spPr>
      </p:pic>
      <p:sp>
        <p:nvSpPr>
          <p:cNvPr id="27" name="TextBox 26">
            <a:extLst>
              <a:ext uri="{FF2B5EF4-FFF2-40B4-BE49-F238E27FC236}">
                <a16:creationId xmlns:a16="http://schemas.microsoft.com/office/drawing/2014/main" id="{B27BE36C-1779-47F9-885A-98C940D8DD64}"/>
              </a:ext>
            </a:extLst>
          </p:cNvPr>
          <p:cNvSpPr txBox="1"/>
          <p:nvPr/>
        </p:nvSpPr>
        <p:spPr>
          <a:xfrm>
            <a:off x="1520826" y="2480270"/>
            <a:ext cx="4175124" cy="553998"/>
          </a:xfrm>
          <a:prstGeom prst="rect">
            <a:avLst/>
          </a:prstGeom>
          <a:noFill/>
        </p:spPr>
        <p:txBody>
          <a:bodyPr wrap="square" lIns="0" tIns="0" rIns="0" bIns="0" rtlCol="0" anchor="ctr">
            <a:spAutoFit/>
          </a:bodyPr>
          <a:lstStyle/>
          <a:p>
            <a:pPr>
              <a:spcAft>
                <a:spcPts val="600"/>
              </a:spcAft>
            </a:pPr>
            <a:r>
              <a:rPr lang="en-US"/>
              <a:t>Lesson 2: Introduction to deployment patterns</a:t>
            </a:r>
          </a:p>
        </p:txBody>
      </p:sp>
      <p:cxnSp>
        <p:nvCxnSpPr>
          <p:cNvPr id="28" name="Straight Connector 27">
            <a:extLst>
              <a:ext uri="{FF2B5EF4-FFF2-40B4-BE49-F238E27FC236}">
                <a16:creationId xmlns:a16="http://schemas.microsoft.com/office/drawing/2014/main" id="{44330D4A-8EA4-404A-B52D-DE65E8641911}"/>
              </a:ext>
              <a:ext uri="{C183D7F6-B498-43B3-948B-1728B52AA6E4}">
                <adec:decorative xmlns:adec="http://schemas.microsoft.com/office/drawing/2017/decorative" val="1"/>
              </a:ext>
            </a:extLst>
          </p:cNvPr>
          <p:cNvCxnSpPr>
            <a:cxnSpLocks/>
          </p:cNvCxnSpPr>
          <p:nvPr/>
        </p:nvCxnSpPr>
        <p:spPr>
          <a:xfrm>
            <a:off x="1520826" y="3315301"/>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gear inside a circle">
            <a:extLst>
              <a:ext uri="{FF2B5EF4-FFF2-40B4-BE49-F238E27FC236}">
                <a16:creationId xmlns:a16="http://schemas.microsoft.com/office/drawing/2014/main" id="{C35D06D1-073E-482A-8D11-DC24D699CC0F}"/>
              </a:ext>
            </a:extLst>
          </p:cNvPr>
          <p:cNvPicPr>
            <a:picLocks/>
          </p:cNvPicPr>
          <p:nvPr/>
        </p:nvPicPr>
        <p:blipFill>
          <a:blip r:embed="rId5"/>
          <a:stretch>
            <a:fillRect/>
          </a:stretch>
        </p:blipFill>
        <p:spPr>
          <a:xfrm>
            <a:off x="461758" y="3455003"/>
            <a:ext cx="835151" cy="835151"/>
          </a:xfrm>
          <a:prstGeom prst="rect">
            <a:avLst/>
          </a:prstGeom>
        </p:spPr>
      </p:pic>
      <p:sp>
        <p:nvSpPr>
          <p:cNvPr id="30" name="TextBox 29">
            <a:extLst>
              <a:ext uri="{FF2B5EF4-FFF2-40B4-BE49-F238E27FC236}">
                <a16:creationId xmlns:a16="http://schemas.microsoft.com/office/drawing/2014/main" id="{425167A5-0DFA-4D80-9119-C5E584383B1F}"/>
              </a:ext>
            </a:extLst>
          </p:cNvPr>
          <p:cNvSpPr txBox="1"/>
          <p:nvPr/>
        </p:nvSpPr>
        <p:spPr>
          <a:xfrm>
            <a:off x="1520826" y="3596336"/>
            <a:ext cx="4175124" cy="553998"/>
          </a:xfrm>
          <a:prstGeom prst="rect">
            <a:avLst/>
          </a:prstGeom>
          <a:noFill/>
        </p:spPr>
        <p:txBody>
          <a:bodyPr wrap="square" lIns="0" tIns="0" rIns="0" bIns="0" rtlCol="0" anchor="ctr">
            <a:spAutoFit/>
          </a:bodyPr>
          <a:lstStyle/>
          <a:p>
            <a:pPr>
              <a:spcAft>
                <a:spcPts val="600"/>
              </a:spcAft>
            </a:pPr>
            <a:r>
              <a:rPr lang="en-US"/>
              <a:t>Lesson 3: Implement blue green deployment</a:t>
            </a:r>
          </a:p>
        </p:txBody>
      </p:sp>
      <p:cxnSp>
        <p:nvCxnSpPr>
          <p:cNvPr id="31" name="Straight Connector 30">
            <a:extLst>
              <a:ext uri="{FF2B5EF4-FFF2-40B4-BE49-F238E27FC236}">
                <a16:creationId xmlns:a16="http://schemas.microsoft.com/office/drawing/2014/main" id="{EA7FA16F-F8C2-4734-B415-39F0F07DA8EF}"/>
              </a:ext>
              <a:ext uri="{C183D7F6-B498-43B3-948B-1728B52AA6E4}">
                <adec:decorative xmlns:adec="http://schemas.microsoft.com/office/drawing/2017/decorative" val="1"/>
              </a:ext>
            </a:extLst>
          </p:cNvPr>
          <p:cNvCxnSpPr>
            <a:cxnSpLocks/>
          </p:cNvCxnSpPr>
          <p:nvPr/>
        </p:nvCxnSpPr>
        <p:spPr>
          <a:xfrm>
            <a:off x="1520826" y="4431367"/>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meter">
            <a:extLst>
              <a:ext uri="{FF2B5EF4-FFF2-40B4-BE49-F238E27FC236}">
                <a16:creationId xmlns:a16="http://schemas.microsoft.com/office/drawing/2014/main" id="{6AB80076-7DB8-4B5D-B335-F0D0F978441E}"/>
              </a:ext>
            </a:extLst>
          </p:cNvPr>
          <p:cNvPicPr>
            <a:picLocks/>
          </p:cNvPicPr>
          <p:nvPr/>
        </p:nvPicPr>
        <p:blipFill>
          <a:blip r:embed="rId6"/>
          <a:stretch>
            <a:fillRect/>
          </a:stretch>
        </p:blipFill>
        <p:spPr>
          <a:xfrm>
            <a:off x="461758" y="4571069"/>
            <a:ext cx="835151" cy="835151"/>
          </a:xfrm>
          <a:prstGeom prst="rect">
            <a:avLst/>
          </a:prstGeom>
        </p:spPr>
      </p:pic>
      <p:sp>
        <p:nvSpPr>
          <p:cNvPr id="33" name="TextBox 32">
            <a:extLst>
              <a:ext uri="{FF2B5EF4-FFF2-40B4-BE49-F238E27FC236}">
                <a16:creationId xmlns:a16="http://schemas.microsoft.com/office/drawing/2014/main" id="{1937E36E-89B2-4A90-BFD8-345C92082E17}"/>
              </a:ext>
            </a:extLst>
          </p:cNvPr>
          <p:cNvSpPr txBox="1"/>
          <p:nvPr/>
        </p:nvSpPr>
        <p:spPr>
          <a:xfrm>
            <a:off x="1520826" y="4850900"/>
            <a:ext cx="4175124" cy="276999"/>
          </a:xfrm>
          <a:prstGeom prst="rect">
            <a:avLst/>
          </a:prstGeom>
          <a:noFill/>
        </p:spPr>
        <p:txBody>
          <a:bodyPr wrap="square" lIns="0" tIns="0" rIns="0" bIns="0" rtlCol="0" anchor="ctr">
            <a:spAutoFit/>
          </a:bodyPr>
          <a:lstStyle/>
          <a:p>
            <a:pPr>
              <a:spcAft>
                <a:spcPts val="600"/>
              </a:spcAft>
            </a:pPr>
            <a:r>
              <a:rPr lang="en-US"/>
              <a:t>Lesson 4: Feature toggles</a:t>
            </a:r>
          </a:p>
        </p:txBody>
      </p:sp>
      <p:cxnSp>
        <p:nvCxnSpPr>
          <p:cNvPr id="34" name="Straight Connector 33">
            <a:extLst>
              <a:ext uri="{FF2B5EF4-FFF2-40B4-BE49-F238E27FC236}">
                <a16:creationId xmlns:a16="http://schemas.microsoft.com/office/drawing/2014/main" id="{BB4BEE40-EDE6-4C8E-93A2-C288B7A62B92}"/>
              </a:ext>
              <a:ext uri="{C183D7F6-B498-43B3-948B-1728B52AA6E4}">
                <adec:decorative xmlns:adec="http://schemas.microsoft.com/office/drawing/2017/decorative" val="1"/>
              </a:ext>
            </a:extLst>
          </p:cNvPr>
          <p:cNvCxnSpPr>
            <a:cxnSpLocks/>
          </p:cNvCxnSpPr>
          <p:nvPr/>
        </p:nvCxnSpPr>
        <p:spPr>
          <a:xfrm>
            <a:off x="1520826" y="5547433"/>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shield, a plus sign and a diagonal line">
            <a:extLst>
              <a:ext uri="{FF2B5EF4-FFF2-40B4-BE49-F238E27FC236}">
                <a16:creationId xmlns:a16="http://schemas.microsoft.com/office/drawing/2014/main" id="{96058E48-7151-4EE3-98BA-92B236460760}"/>
              </a:ext>
            </a:extLst>
          </p:cNvPr>
          <p:cNvPicPr>
            <a:picLocks/>
          </p:cNvPicPr>
          <p:nvPr/>
        </p:nvPicPr>
        <p:blipFill>
          <a:blip r:embed="rId7"/>
          <a:stretch>
            <a:fillRect/>
          </a:stretch>
        </p:blipFill>
        <p:spPr>
          <a:xfrm>
            <a:off x="461758" y="5687134"/>
            <a:ext cx="835151" cy="835151"/>
          </a:xfrm>
          <a:prstGeom prst="rect">
            <a:avLst/>
          </a:prstGeom>
        </p:spPr>
      </p:pic>
      <p:sp>
        <p:nvSpPr>
          <p:cNvPr id="36" name="TextBox 35">
            <a:extLst>
              <a:ext uri="{FF2B5EF4-FFF2-40B4-BE49-F238E27FC236}">
                <a16:creationId xmlns:a16="http://schemas.microsoft.com/office/drawing/2014/main" id="{98095701-D273-40DF-801D-AC41CFC3EBF3}"/>
              </a:ext>
            </a:extLst>
          </p:cNvPr>
          <p:cNvSpPr txBox="1"/>
          <p:nvPr/>
        </p:nvSpPr>
        <p:spPr>
          <a:xfrm>
            <a:off x="1520826" y="5966966"/>
            <a:ext cx="4175124" cy="276999"/>
          </a:xfrm>
          <a:prstGeom prst="rect">
            <a:avLst/>
          </a:prstGeom>
          <a:noFill/>
        </p:spPr>
        <p:txBody>
          <a:bodyPr wrap="square" lIns="0" tIns="0" rIns="0" bIns="0" rtlCol="0" anchor="ctr">
            <a:spAutoFit/>
          </a:bodyPr>
          <a:lstStyle/>
          <a:p>
            <a:pPr>
              <a:spcAft>
                <a:spcPts val="600"/>
              </a:spcAft>
            </a:pPr>
            <a:r>
              <a:rPr lang="en-US"/>
              <a:t>Lesson 5: Canary releases</a:t>
            </a:r>
          </a:p>
        </p:txBody>
      </p:sp>
      <p:pic>
        <p:nvPicPr>
          <p:cNvPr id="7" name="Picture 6" descr="Icon depicting a target">
            <a:extLst>
              <a:ext uri="{FF2B5EF4-FFF2-40B4-BE49-F238E27FC236}">
                <a16:creationId xmlns:a16="http://schemas.microsoft.com/office/drawing/2014/main" id="{04DE578E-8DED-43AF-AA4C-B5505ACCE57B}"/>
              </a:ext>
            </a:extLst>
          </p:cNvPr>
          <p:cNvPicPr>
            <a:picLocks/>
          </p:cNvPicPr>
          <p:nvPr/>
        </p:nvPicPr>
        <p:blipFill>
          <a:blip r:embed="rId8"/>
          <a:stretch>
            <a:fillRect/>
          </a:stretch>
        </p:blipFill>
        <p:spPr>
          <a:xfrm>
            <a:off x="6036009" y="1224381"/>
            <a:ext cx="835151" cy="835151"/>
          </a:xfrm>
          <a:prstGeom prst="rect">
            <a:avLst/>
          </a:prstGeom>
        </p:spPr>
      </p:pic>
      <p:sp>
        <p:nvSpPr>
          <p:cNvPr id="38" name="TextBox 37">
            <a:extLst>
              <a:ext uri="{FF2B5EF4-FFF2-40B4-BE49-F238E27FC236}">
                <a16:creationId xmlns:a16="http://schemas.microsoft.com/office/drawing/2014/main" id="{B724A3B3-AC9E-457C-BBAF-C1A11386C709}"/>
              </a:ext>
            </a:extLst>
          </p:cNvPr>
          <p:cNvSpPr txBox="1"/>
          <p:nvPr/>
        </p:nvSpPr>
        <p:spPr>
          <a:xfrm>
            <a:off x="7096584" y="1502703"/>
            <a:ext cx="4912853" cy="276999"/>
          </a:xfrm>
          <a:prstGeom prst="rect">
            <a:avLst/>
          </a:prstGeom>
          <a:noFill/>
        </p:spPr>
        <p:txBody>
          <a:bodyPr wrap="square" lIns="0" tIns="0" rIns="0" bIns="0" rtlCol="0" anchor="ctr">
            <a:spAutoFit/>
          </a:bodyPr>
          <a:lstStyle/>
          <a:p>
            <a:pPr>
              <a:spcAft>
                <a:spcPts val="600"/>
              </a:spcAft>
            </a:pPr>
            <a:r>
              <a:rPr lang="en-US"/>
              <a:t>Lesson 6: Dark launching</a:t>
            </a:r>
          </a:p>
        </p:txBody>
      </p:sp>
      <p:cxnSp>
        <p:nvCxnSpPr>
          <p:cNvPr id="39" name="Straight Connector 38">
            <a:extLst>
              <a:ext uri="{FF2B5EF4-FFF2-40B4-BE49-F238E27FC236}">
                <a16:creationId xmlns:a16="http://schemas.microsoft.com/office/drawing/2014/main" id="{7B7A6B05-8201-4084-98BD-BBA21E9A00C4}"/>
              </a:ext>
              <a:ext uri="{C183D7F6-B498-43B3-948B-1728B52AA6E4}">
                <adec:decorative xmlns:adec="http://schemas.microsoft.com/office/drawing/2017/decorative" val="1"/>
              </a:ext>
            </a:extLst>
          </p:cNvPr>
          <p:cNvCxnSpPr>
            <a:cxnSpLocks/>
          </p:cNvCxnSpPr>
          <p:nvPr/>
        </p:nvCxnSpPr>
        <p:spPr>
          <a:xfrm>
            <a:off x="7096584" y="2199235"/>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a square enclosed by outward pointing chevrons on left and right">
            <a:extLst>
              <a:ext uri="{FF2B5EF4-FFF2-40B4-BE49-F238E27FC236}">
                <a16:creationId xmlns:a16="http://schemas.microsoft.com/office/drawing/2014/main" id="{9F662D41-1213-44CB-8DC7-A6142EA9B3C9}"/>
              </a:ext>
            </a:extLst>
          </p:cNvPr>
          <p:cNvPicPr>
            <a:picLocks/>
          </p:cNvPicPr>
          <p:nvPr/>
        </p:nvPicPr>
        <p:blipFill>
          <a:blip r:embed="rId9"/>
          <a:stretch>
            <a:fillRect/>
          </a:stretch>
        </p:blipFill>
        <p:spPr>
          <a:xfrm>
            <a:off x="6036009" y="2340447"/>
            <a:ext cx="835151" cy="835151"/>
          </a:xfrm>
          <a:prstGeom prst="rect">
            <a:avLst/>
          </a:prstGeom>
        </p:spPr>
      </p:pic>
      <p:sp>
        <p:nvSpPr>
          <p:cNvPr id="41" name="TextBox 40">
            <a:extLst>
              <a:ext uri="{FF2B5EF4-FFF2-40B4-BE49-F238E27FC236}">
                <a16:creationId xmlns:a16="http://schemas.microsoft.com/office/drawing/2014/main" id="{84B3FD1F-CCEA-4FEA-AFF7-D177EFC01DEF}"/>
              </a:ext>
            </a:extLst>
          </p:cNvPr>
          <p:cNvSpPr txBox="1"/>
          <p:nvPr/>
        </p:nvSpPr>
        <p:spPr>
          <a:xfrm>
            <a:off x="7096584" y="2618768"/>
            <a:ext cx="4912853" cy="276999"/>
          </a:xfrm>
          <a:prstGeom prst="rect">
            <a:avLst/>
          </a:prstGeom>
          <a:noFill/>
        </p:spPr>
        <p:txBody>
          <a:bodyPr wrap="square" lIns="0" tIns="0" rIns="0" bIns="0" rtlCol="0" anchor="ctr">
            <a:spAutoFit/>
          </a:bodyPr>
          <a:lstStyle/>
          <a:p>
            <a:pPr>
              <a:spcAft>
                <a:spcPts val="600"/>
              </a:spcAft>
            </a:pPr>
            <a:r>
              <a:rPr lang="en-US" dirty="0"/>
              <a:t>Lesson 7: A/B testing</a:t>
            </a:r>
          </a:p>
        </p:txBody>
      </p:sp>
      <p:cxnSp>
        <p:nvCxnSpPr>
          <p:cNvPr id="42" name="Straight Connector 41">
            <a:extLst>
              <a:ext uri="{FF2B5EF4-FFF2-40B4-BE49-F238E27FC236}">
                <a16:creationId xmlns:a16="http://schemas.microsoft.com/office/drawing/2014/main" id="{94015812-E0F8-4933-9334-0FB9605C9593}"/>
              </a:ext>
              <a:ext uri="{C183D7F6-B498-43B3-948B-1728B52AA6E4}">
                <adec:decorative xmlns:adec="http://schemas.microsoft.com/office/drawing/2017/decorative" val="1"/>
              </a:ext>
            </a:extLst>
          </p:cNvPr>
          <p:cNvCxnSpPr>
            <a:cxnSpLocks/>
          </p:cNvCxnSpPr>
          <p:nvPr/>
        </p:nvCxnSpPr>
        <p:spPr>
          <a:xfrm>
            <a:off x="7096584" y="3315301"/>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gear and a arrow going across it">
            <a:extLst>
              <a:ext uri="{FF2B5EF4-FFF2-40B4-BE49-F238E27FC236}">
                <a16:creationId xmlns:a16="http://schemas.microsoft.com/office/drawing/2014/main" id="{CD2FD9B7-ACED-4818-884A-49E49DC19E28}"/>
              </a:ext>
            </a:extLst>
          </p:cNvPr>
          <p:cNvPicPr>
            <a:picLocks noChangeAspect="1"/>
          </p:cNvPicPr>
          <p:nvPr/>
        </p:nvPicPr>
        <p:blipFill>
          <a:blip r:embed="rId10"/>
          <a:stretch>
            <a:fillRect/>
          </a:stretch>
        </p:blipFill>
        <p:spPr>
          <a:xfrm>
            <a:off x="6034484" y="3456527"/>
            <a:ext cx="836676" cy="836676"/>
          </a:xfrm>
          <a:prstGeom prst="rect">
            <a:avLst/>
          </a:prstGeom>
        </p:spPr>
      </p:pic>
      <p:sp>
        <p:nvSpPr>
          <p:cNvPr id="44" name="TextBox 43">
            <a:extLst>
              <a:ext uri="{FF2B5EF4-FFF2-40B4-BE49-F238E27FC236}">
                <a16:creationId xmlns:a16="http://schemas.microsoft.com/office/drawing/2014/main" id="{BE90E91C-7C38-4491-890E-A44C6B686C93}"/>
              </a:ext>
            </a:extLst>
          </p:cNvPr>
          <p:cNvSpPr txBox="1"/>
          <p:nvPr/>
        </p:nvSpPr>
        <p:spPr>
          <a:xfrm>
            <a:off x="7096584" y="3734834"/>
            <a:ext cx="4912853" cy="276999"/>
          </a:xfrm>
          <a:prstGeom prst="rect">
            <a:avLst/>
          </a:prstGeom>
          <a:noFill/>
        </p:spPr>
        <p:txBody>
          <a:bodyPr wrap="square" lIns="0" tIns="0" rIns="0" bIns="0" rtlCol="0" anchor="ctr">
            <a:spAutoFit/>
          </a:bodyPr>
          <a:lstStyle/>
          <a:p>
            <a:pPr>
              <a:spcAft>
                <a:spcPts val="600"/>
              </a:spcAft>
            </a:pPr>
            <a:r>
              <a:rPr lang="en-US"/>
              <a:t>Lesson 8: Progressive exposure deployment</a:t>
            </a:r>
          </a:p>
        </p:txBody>
      </p:sp>
      <p:cxnSp>
        <p:nvCxnSpPr>
          <p:cNvPr id="45" name="Straight Connector 44">
            <a:extLst>
              <a:ext uri="{FF2B5EF4-FFF2-40B4-BE49-F238E27FC236}">
                <a16:creationId xmlns:a16="http://schemas.microsoft.com/office/drawing/2014/main" id="{1F3F3B4A-4344-4A1A-8EB3-B7BEFC845171}"/>
              </a:ext>
              <a:ext uri="{C183D7F6-B498-43B3-948B-1728B52AA6E4}">
                <adec:decorative xmlns:adec="http://schemas.microsoft.com/office/drawing/2017/decorative" val="1"/>
              </a:ext>
            </a:extLst>
          </p:cNvPr>
          <p:cNvCxnSpPr>
            <a:cxnSpLocks/>
          </p:cNvCxnSpPr>
          <p:nvPr/>
        </p:nvCxnSpPr>
        <p:spPr>
          <a:xfrm>
            <a:off x="7096584" y="4431367"/>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lab flask">
            <a:extLst>
              <a:ext uri="{FF2B5EF4-FFF2-40B4-BE49-F238E27FC236}">
                <a16:creationId xmlns:a16="http://schemas.microsoft.com/office/drawing/2014/main" id="{EEE35061-B869-4193-8E13-8771077F9701}"/>
              </a:ext>
            </a:extLst>
          </p:cNvPr>
          <p:cNvPicPr>
            <a:picLocks noChangeAspect="1"/>
          </p:cNvPicPr>
          <p:nvPr/>
        </p:nvPicPr>
        <p:blipFill>
          <a:blip r:embed="rId11"/>
          <a:stretch>
            <a:fillRect/>
          </a:stretch>
        </p:blipFill>
        <p:spPr>
          <a:xfrm>
            <a:off x="6036008" y="4571069"/>
            <a:ext cx="835152" cy="835152"/>
          </a:xfrm>
          <a:prstGeom prst="rect">
            <a:avLst/>
          </a:prstGeom>
        </p:spPr>
      </p:pic>
      <p:sp>
        <p:nvSpPr>
          <p:cNvPr id="47" name="TextBox 46">
            <a:extLst>
              <a:ext uri="{FF2B5EF4-FFF2-40B4-BE49-F238E27FC236}">
                <a16:creationId xmlns:a16="http://schemas.microsoft.com/office/drawing/2014/main" id="{D826DB39-20E2-468D-8D8A-834800DBB769}"/>
              </a:ext>
            </a:extLst>
          </p:cNvPr>
          <p:cNvSpPr txBox="1"/>
          <p:nvPr/>
        </p:nvSpPr>
        <p:spPr>
          <a:xfrm>
            <a:off x="7096584" y="4850901"/>
            <a:ext cx="4912853" cy="276999"/>
          </a:xfrm>
          <a:prstGeom prst="rect">
            <a:avLst/>
          </a:prstGeom>
          <a:noFill/>
        </p:spPr>
        <p:txBody>
          <a:bodyPr wrap="square" lIns="0" tIns="0" rIns="0" bIns="0" rtlCol="0" anchor="ctr">
            <a:spAutoFit/>
          </a:bodyPr>
          <a:lstStyle/>
          <a:p>
            <a:pPr>
              <a:spcAft>
                <a:spcPts val="600"/>
              </a:spcAft>
            </a:pPr>
            <a:r>
              <a:rPr lang="en-US"/>
              <a:t>Lesson 9: Lab</a:t>
            </a:r>
          </a:p>
        </p:txBody>
      </p:sp>
      <p:cxnSp>
        <p:nvCxnSpPr>
          <p:cNvPr id="48" name="Straight Connector 47">
            <a:extLst>
              <a:ext uri="{FF2B5EF4-FFF2-40B4-BE49-F238E27FC236}">
                <a16:creationId xmlns:a16="http://schemas.microsoft.com/office/drawing/2014/main" id="{2818A198-3029-4F18-A11F-FC1C231502D2}"/>
              </a:ext>
              <a:ext uri="{C183D7F6-B498-43B3-948B-1728B52AA6E4}">
                <adec:decorative xmlns:adec="http://schemas.microsoft.com/office/drawing/2017/decorative" val="1"/>
              </a:ext>
            </a:extLst>
          </p:cNvPr>
          <p:cNvCxnSpPr>
            <a:cxnSpLocks/>
          </p:cNvCxnSpPr>
          <p:nvPr/>
        </p:nvCxnSpPr>
        <p:spPr>
          <a:xfrm>
            <a:off x="7096584" y="5547433"/>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document with a checkmark">
            <a:extLst>
              <a:ext uri="{FF2B5EF4-FFF2-40B4-BE49-F238E27FC236}">
                <a16:creationId xmlns:a16="http://schemas.microsoft.com/office/drawing/2014/main" id="{14833197-8D29-4D2A-8A38-498322968AE0}"/>
              </a:ext>
            </a:extLst>
          </p:cNvPr>
          <p:cNvPicPr>
            <a:picLocks noChangeAspect="1"/>
          </p:cNvPicPr>
          <p:nvPr/>
        </p:nvPicPr>
        <p:blipFill>
          <a:blip r:embed="rId12"/>
          <a:stretch>
            <a:fillRect/>
          </a:stretch>
        </p:blipFill>
        <p:spPr>
          <a:xfrm>
            <a:off x="6036008" y="5687134"/>
            <a:ext cx="835152" cy="835152"/>
          </a:xfrm>
          <a:prstGeom prst="rect">
            <a:avLst/>
          </a:prstGeom>
        </p:spPr>
      </p:pic>
      <p:sp>
        <p:nvSpPr>
          <p:cNvPr id="50" name="TextBox 49">
            <a:extLst>
              <a:ext uri="{FF2B5EF4-FFF2-40B4-BE49-F238E27FC236}">
                <a16:creationId xmlns:a16="http://schemas.microsoft.com/office/drawing/2014/main" id="{F7D519EB-E60C-4E05-B8F0-95B7048C6A19}"/>
              </a:ext>
            </a:extLst>
          </p:cNvPr>
          <p:cNvSpPr txBox="1"/>
          <p:nvPr/>
        </p:nvSpPr>
        <p:spPr>
          <a:xfrm>
            <a:off x="7096584" y="5966965"/>
            <a:ext cx="4912853" cy="276999"/>
          </a:xfrm>
          <a:prstGeom prst="rect">
            <a:avLst/>
          </a:prstGeom>
          <a:noFill/>
        </p:spPr>
        <p:txBody>
          <a:bodyPr wrap="square" lIns="0" tIns="0" rIns="0" bIns="0" rtlCol="0" anchor="ctr">
            <a:spAutoFit/>
          </a:bodyPr>
          <a:lstStyle/>
          <a:p>
            <a:pPr>
              <a:spcAft>
                <a:spcPts val="600"/>
              </a:spcAft>
            </a:pPr>
            <a:r>
              <a:rPr lang="en-US"/>
              <a:t>Lesson 10: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07: A/B testing</a:t>
            </a:r>
          </a:p>
        </p:txBody>
      </p:sp>
      <p:pic>
        <p:nvPicPr>
          <p:cNvPr id="3" name="Picture 2" descr="Icon of a screen with a square enclosed by outward pointing chevrons on left and right">
            <a:extLst>
              <a:ext uri="{FF2B5EF4-FFF2-40B4-BE49-F238E27FC236}">
                <a16:creationId xmlns:a16="http://schemas.microsoft.com/office/drawing/2014/main" id="{CD6D7020-DB2D-4FDF-B7EB-35B2AFB4ED42}"/>
              </a:ext>
            </a:extLst>
          </p:cNvPr>
          <p:cNvPicPr>
            <a:picLocks noChangeAspect="1"/>
          </p:cNvPicPr>
          <p:nvPr/>
        </p:nvPicPr>
        <p:blipFill>
          <a:blip r:embed="rId3"/>
          <a:stretch>
            <a:fillRect/>
          </a:stretch>
        </p:blipFill>
        <p:spPr>
          <a:xfrm>
            <a:off x="10391043" y="3094998"/>
            <a:ext cx="1038958" cy="77964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F08587-21EF-49E8-A0C9-4271ED42548C}"/>
              </a:ext>
            </a:extLst>
          </p:cNvPr>
          <p:cNvSpPr>
            <a:spLocks noGrp="1"/>
          </p:cNvSpPr>
          <p:nvPr>
            <p:ph type="title"/>
          </p:nvPr>
        </p:nvSpPr>
        <p:spPr>
          <a:xfrm>
            <a:off x="465138" y="632779"/>
            <a:ext cx="11533187" cy="411162"/>
          </a:xfrm>
        </p:spPr>
        <p:txBody>
          <a:bodyPr/>
          <a:lstStyle/>
          <a:p>
            <a:r>
              <a:rPr lang="en-US"/>
              <a:t>A/B testing</a:t>
            </a:r>
          </a:p>
        </p:txBody>
      </p:sp>
      <p:sp>
        <p:nvSpPr>
          <p:cNvPr id="25" name="Text Placeholder 2">
            <a:extLst>
              <a:ext uri="{FF2B5EF4-FFF2-40B4-BE49-F238E27FC236}">
                <a16:creationId xmlns:a16="http://schemas.microsoft.com/office/drawing/2014/main" id="{32D30712-F54B-4DF5-B25F-A14AC4B126B5}"/>
              </a:ext>
            </a:extLst>
          </p:cNvPr>
          <p:cNvSpPr txBox="1">
            <a:spLocks/>
          </p:cNvSpPr>
          <p:nvPr/>
        </p:nvSpPr>
        <p:spPr>
          <a:xfrm>
            <a:off x="427038" y="1434370"/>
            <a:ext cx="11582400" cy="141043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1"/>
                </a:solidFill>
                <a:latin typeface="+mn-lt"/>
              </a:rPr>
              <a:t>A/B testing is mostly an experiment where two or more variants of a page are shown to users at random, and statistical analysis is used to determine which variation performs better for a given conversion goal</a:t>
            </a:r>
          </a:p>
        </p:txBody>
      </p:sp>
      <p:pic>
        <p:nvPicPr>
          <p:cNvPr id="5" name="Picture 4" descr="Illustration of A and B testing  ">
            <a:extLst>
              <a:ext uri="{FF2B5EF4-FFF2-40B4-BE49-F238E27FC236}">
                <a16:creationId xmlns:a16="http://schemas.microsoft.com/office/drawing/2014/main" id="{F5219A73-7C63-4AF8-9E49-55DDC636D863}"/>
              </a:ext>
            </a:extLst>
          </p:cNvPr>
          <p:cNvPicPr>
            <a:picLocks noChangeAspect="1"/>
          </p:cNvPicPr>
          <p:nvPr/>
        </p:nvPicPr>
        <p:blipFill rotWithShape="1">
          <a:blip r:embed="rId3"/>
          <a:srcRect l="-2420" r="-2250"/>
          <a:stretch/>
        </p:blipFill>
        <p:spPr>
          <a:xfrm>
            <a:off x="465138" y="3002370"/>
            <a:ext cx="11533186" cy="2833120"/>
          </a:xfrm>
          <a:prstGeom prst="rect">
            <a:avLst/>
          </a:prstGeom>
          <a:ln w="19050">
            <a:solidFill>
              <a:schemeClr val="tx2"/>
            </a:solidFill>
          </a:ln>
        </p:spPr>
      </p:pic>
    </p:spTree>
    <p:extLst>
      <p:ext uri="{BB962C8B-B14F-4D97-AF65-F5344CB8AC3E}">
        <p14:creationId xmlns:p14="http://schemas.microsoft.com/office/powerpoint/2010/main" val="2033754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Why A/B testing</a:t>
            </a:r>
          </a:p>
        </p:txBody>
      </p:sp>
      <p:pic>
        <p:nvPicPr>
          <p:cNvPr id="27" name="Picture 26">
            <a:extLst>
              <a:ext uri="{FF2B5EF4-FFF2-40B4-BE49-F238E27FC236}">
                <a16:creationId xmlns:a16="http://schemas.microsoft.com/office/drawing/2014/main" id="{63858DB5-09CE-4129-9E1D-714F2395C1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2074183"/>
            <a:ext cx="12436475" cy="1329054"/>
          </a:xfrm>
          <a:prstGeom prst="rect">
            <a:avLst/>
          </a:prstGeom>
        </p:spPr>
      </p:pic>
      <p:sp>
        <p:nvSpPr>
          <p:cNvPr id="22" name="Oval 21">
            <a:extLst>
              <a:ext uri="{FF2B5EF4-FFF2-40B4-BE49-F238E27FC236}">
                <a16:creationId xmlns:a16="http://schemas.microsoft.com/office/drawing/2014/main" id="{10590A8F-A5CF-4A12-941A-A018B25CB2BD}"/>
              </a:ext>
              <a:ext uri="{C183D7F6-B498-43B3-948B-1728B52AA6E4}">
                <adec:decorative xmlns:adec="http://schemas.microsoft.com/office/drawing/2017/decorative" val="0"/>
              </a:ext>
            </a:extLst>
          </p:cNvPr>
          <p:cNvSpPr/>
          <p:nvPr/>
        </p:nvSpPr>
        <p:spPr bwMode="auto">
          <a:xfrm>
            <a:off x="587376" y="2209121"/>
            <a:ext cx="2449188" cy="244918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r>
              <a:rPr lang="en-US" sz="2400" dirty="0">
                <a:solidFill>
                  <a:schemeClr val="tx1"/>
                </a:solidFill>
                <a:latin typeface="+mj-lt"/>
              </a:rPr>
              <a:t>Experiment</a:t>
            </a:r>
            <a:br>
              <a:rPr lang="en-US" sz="2400" dirty="0">
                <a:solidFill>
                  <a:schemeClr val="tx1"/>
                </a:solidFill>
                <a:latin typeface="+mj-lt"/>
              </a:rPr>
            </a:br>
            <a:r>
              <a:rPr lang="en-US" sz="2400" dirty="0">
                <a:solidFill>
                  <a:schemeClr val="tx1"/>
                </a:solidFill>
                <a:latin typeface="+mj-lt"/>
              </a:rPr>
              <a:t>on features</a:t>
            </a:r>
            <a:br>
              <a:rPr lang="en-US" sz="2400" dirty="0">
                <a:solidFill>
                  <a:schemeClr val="tx1"/>
                </a:solidFill>
                <a:latin typeface="+mj-lt"/>
              </a:rPr>
            </a:br>
            <a:r>
              <a:rPr lang="en-US" sz="2400" dirty="0">
                <a:solidFill>
                  <a:schemeClr val="tx1"/>
                </a:solidFill>
                <a:latin typeface="+mj-lt"/>
              </a:rPr>
              <a:t>and usage</a:t>
            </a:r>
          </a:p>
        </p:txBody>
      </p:sp>
      <p:sp>
        <p:nvSpPr>
          <p:cNvPr id="23" name="Oval 22">
            <a:extLst>
              <a:ext uri="{FF2B5EF4-FFF2-40B4-BE49-F238E27FC236}">
                <a16:creationId xmlns:a16="http://schemas.microsoft.com/office/drawing/2014/main" id="{CAE67B3B-43F3-4D13-B077-A91140BFACFE}"/>
              </a:ext>
            </a:extLst>
          </p:cNvPr>
          <p:cNvSpPr/>
          <p:nvPr/>
        </p:nvSpPr>
        <p:spPr bwMode="auto">
          <a:xfrm>
            <a:off x="3533355" y="2209121"/>
            <a:ext cx="2449188" cy="244918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2400" dirty="0">
                <a:solidFill>
                  <a:schemeClr val="tx1"/>
                </a:solidFill>
                <a:latin typeface="+mj-lt"/>
              </a:rPr>
              <a:t>Improve conversion rate </a:t>
            </a:r>
          </a:p>
        </p:txBody>
      </p:sp>
      <p:sp>
        <p:nvSpPr>
          <p:cNvPr id="24" name="Oval 23">
            <a:extLst>
              <a:ext uri="{FF2B5EF4-FFF2-40B4-BE49-F238E27FC236}">
                <a16:creationId xmlns:a16="http://schemas.microsoft.com/office/drawing/2014/main" id="{E0A4E232-435B-4014-8D52-7D023DBB4F39}"/>
              </a:ext>
            </a:extLst>
          </p:cNvPr>
          <p:cNvSpPr/>
          <p:nvPr/>
        </p:nvSpPr>
        <p:spPr bwMode="auto">
          <a:xfrm>
            <a:off x="6479334" y="2209121"/>
            <a:ext cx="2449188" cy="244918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2400" dirty="0">
                <a:solidFill>
                  <a:schemeClr val="tx1"/>
                </a:solidFill>
                <a:latin typeface="+mj-lt"/>
              </a:rPr>
              <a:t>Continuous experiments</a:t>
            </a:r>
          </a:p>
        </p:txBody>
      </p:sp>
      <p:sp>
        <p:nvSpPr>
          <p:cNvPr id="25" name="Oval 24">
            <a:extLst>
              <a:ext uri="{FF2B5EF4-FFF2-40B4-BE49-F238E27FC236}">
                <a16:creationId xmlns:a16="http://schemas.microsoft.com/office/drawing/2014/main" id="{F335DD80-AA35-44BA-A508-DAC88131A44B}"/>
              </a:ext>
            </a:extLst>
          </p:cNvPr>
          <p:cNvSpPr/>
          <p:nvPr/>
        </p:nvSpPr>
        <p:spPr bwMode="auto">
          <a:xfrm>
            <a:off x="9425312" y="2209121"/>
            <a:ext cx="2449188" cy="244918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2400" dirty="0">
                <a:solidFill>
                  <a:schemeClr val="tx1"/>
                </a:solidFill>
                <a:latin typeface="+mj-lt"/>
              </a:rPr>
              <a:t>Measure impact of change</a:t>
            </a:r>
          </a:p>
        </p:txBody>
      </p:sp>
    </p:spTree>
    <p:extLst>
      <p:ext uri="{BB962C8B-B14F-4D97-AF65-F5344CB8AC3E}">
        <p14:creationId xmlns:p14="http://schemas.microsoft.com/office/powerpoint/2010/main" val="13127923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08: Progressive exposure deployment</a:t>
            </a:r>
          </a:p>
        </p:txBody>
      </p:sp>
      <p:pic>
        <p:nvPicPr>
          <p:cNvPr id="3" name="Picture 2" descr="Icon of a gear and a arrow going across it">
            <a:extLst>
              <a:ext uri="{FF2B5EF4-FFF2-40B4-BE49-F238E27FC236}">
                <a16:creationId xmlns:a16="http://schemas.microsoft.com/office/drawing/2014/main" id="{BEA8B2F3-DF64-43CA-88E1-1F124A464950}"/>
              </a:ext>
            </a:extLst>
          </p:cNvPr>
          <p:cNvPicPr>
            <a:picLocks noChangeAspect="1"/>
          </p:cNvPicPr>
          <p:nvPr/>
        </p:nvPicPr>
        <p:blipFill>
          <a:blip r:embed="rId3">
            <a:clrChange>
              <a:clrFrom>
                <a:srgbClr val="FFFFFF"/>
              </a:clrFrom>
              <a:clrTo>
                <a:srgbClr val="FFFFFF">
                  <a:alpha val="0"/>
                </a:srgbClr>
              </a:clrTo>
            </a:clrChange>
          </a:blip>
          <a:srcRect/>
          <a:stretch/>
        </p:blipFill>
        <p:spPr>
          <a:xfrm>
            <a:off x="10331891" y="2928752"/>
            <a:ext cx="1137020" cy="1137020"/>
          </a:xfrm>
          <a:prstGeom prst="rect">
            <a:avLst/>
          </a:prstGeom>
        </p:spPr>
      </p:pic>
    </p:spTree>
    <p:extLst>
      <p:ext uri="{BB962C8B-B14F-4D97-AF65-F5344CB8AC3E}">
        <p14:creationId xmlns:p14="http://schemas.microsoft.com/office/powerpoint/2010/main" val="1471272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87224" y="612480"/>
            <a:ext cx="11533187" cy="410369"/>
          </a:xfrm>
        </p:spPr>
        <p:txBody>
          <a:bodyPr/>
          <a:lstStyle/>
          <a:p>
            <a:r>
              <a:rPr lang="en-US"/>
              <a:t>What is progressive exposure deployment</a:t>
            </a:r>
          </a:p>
        </p:txBody>
      </p:sp>
      <p:sp>
        <p:nvSpPr>
          <p:cNvPr id="65" name="TextBox 64">
            <a:extLst>
              <a:ext uri="{FF2B5EF4-FFF2-40B4-BE49-F238E27FC236}">
                <a16:creationId xmlns:a16="http://schemas.microsoft.com/office/drawing/2014/main" id="{5E909A87-AA72-43B9-893B-1B5D6900FAA9}"/>
              </a:ext>
            </a:extLst>
          </p:cNvPr>
          <p:cNvSpPr txBox="1"/>
          <p:nvPr/>
        </p:nvSpPr>
        <p:spPr>
          <a:xfrm>
            <a:off x="427039" y="2201863"/>
            <a:ext cx="2550043" cy="2218683"/>
          </a:xfrm>
          <a:prstGeom prst="rect">
            <a:avLst/>
          </a:prstGeom>
          <a:solidFill>
            <a:schemeClr val="bg1">
              <a:lumMod val="95000"/>
            </a:schemeClr>
          </a:solidFill>
        </p:spPr>
        <p:txBody>
          <a:bodyPr lIns="182880" tIns="137160" rIns="182880" bIns="137160" anchor="t">
            <a:noAutofit/>
          </a:bodyPr>
          <a:lstStyle>
            <a:defPPr>
              <a:defRPr lang="en-US"/>
            </a:defPPr>
            <a:lvl1pPr marR="0" indent="0" fontAlgn="auto">
              <a:lnSpc>
                <a:spcPct val="100000"/>
              </a:lnSpc>
              <a:spcBef>
                <a:spcPts val="0"/>
              </a:spcBef>
              <a:spcAft>
                <a:spcPts val="0"/>
              </a:spcAft>
              <a:buClrTx/>
              <a:buSzPct val="90000"/>
              <a:buFont typeface="Wingdings" panose="05000000000000000000" pitchFamily="2" charset="2"/>
              <a:buNone/>
              <a:tabLst/>
              <a:defRPr sz="2400" spc="0" baseline="0"/>
            </a:lvl1pPr>
            <a:lvl2pPr marL="0" marR="0" indent="0" fontAlgn="auto">
              <a:lnSpc>
                <a:spcPct val="100000"/>
              </a:lnSpc>
              <a:spcBef>
                <a:spcPts val="0"/>
              </a:spcBef>
              <a:spcAft>
                <a:spcPts val="0"/>
              </a:spcAft>
              <a:buClrTx/>
              <a:buSzPct val="90000"/>
              <a:buFontTx/>
              <a:buNone/>
              <a:tabLst/>
              <a:defRPr sz="2000" spc="0" baseline="0">
                <a:solidFill>
                  <a:srgbClr val="000000"/>
                </a:solidFill>
              </a:defRPr>
            </a:lvl2pPr>
            <a:lvl3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A.k.a. Ring Based Deployment</a:t>
            </a:r>
          </a:p>
        </p:txBody>
      </p:sp>
      <p:sp>
        <p:nvSpPr>
          <p:cNvPr id="68" name="TextBox 67">
            <a:extLst>
              <a:ext uri="{FF2B5EF4-FFF2-40B4-BE49-F238E27FC236}">
                <a16:creationId xmlns:a16="http://schemas.microsoft.com/office/drawing/2014/main" id="{A1E7FE04-896D-4038-8A8F-C3979449F25B}"/>
              </a:ext>
            </a:extLst>
          </p:cNvPr>
          <p:cNvSpPr txBox="1"/>
          <p:nvPr/>
        </p:nvSpPr>
        <p:spPr>
          <a:xfrm>
            <a:off x="3102131" y="2201863"/>
            <a:ext cx="3567757" cy="2218683"/>
          </a:xfrm>
          <a:prstGeom prst="rect">
            <a:avLst/>
          </a:prstGeom>
          <a:solidFill>
            <a:schemeClr val="bg1">
              <a:lumMod val="95000"/>
            </a:schemeClr>
          </a:solidFill>
        </p:spPr>
        <p:txBody>
          <a:bodyPr lIns="182880" tIns="137160" rIns="182880" bIns="137160" anchor="t">
            <a:noAutofit/>
          </a:bodyPr>
          <a:lstStyle>
            <a:defPPr>
              <a:defRPr lang="en-US"/>
            </a:defPPr>
            <a:lvl1pPr marR="0" indent="0" fontAlgn="auto">
              <a:lnSpc>
                <a:spcPct val="100000"/>
              </a:lnSpc>
              <a:spcBef>
                <a:spcPts val="0"/>
              </a:spcBef>
              <a:spcAft>
                <a:spcPts val="0"/>
              </a:spcAft>
              <a:buClrTx/>
              <a:buSzPct val="90000"/>
              <a:buFont typeface="Wingdings" panose="05000000000000000000" pitchFamily="2" charset="2"/>
              <a:buNone/>
              <a:tabLst/>
              <a:defRPr sz="2400" spc="0" baseline="0"/>
            </a:lvl1pPr>
            <a:lvl2pPr marL="0" marR="0" indent="0" fontAlgn="auto">
              <a:lnSpc>
                <a:spcPct val="100000"/>
              </a:lnSpc>
              <a:spcBef>
                <a:spcPts val="0"/>
              </a:spcBef>
              <a:spcAft>
                <a:spcPts val="0"/>
              </a:spcAft>
              <a:buClrTx/>
              <a:buSzPct val="90000"/>
              <a:buFontTx/>
              <a:buNone/>
              <a:tabLst/>
              <a:defRPr sz="2000" spc="0" baseline="0">
                <a:solidFill>
                  <a:srgbClr val="000000"/>
                </a:solidFill>
              </a:defRPr>
            </a:lvl2pPr>
            <a:lvl3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Deploy changes to risk tolerant customers first, progressively roll out to larger and larger sets of customers</a:t>
            </a:r>
          </a:p>
        </p:txBody>
      </p:sp>
      <p:sp>
        <p:nvSpPr>
          <p:cNvPr id="71" name="TextBox 70">
            <a:extLst>
              <a:ext uri="{FF2B5EF4-FFF2-40B4-BE49-F238E27FC236}">
                <a16:creationId xmlns:a16="http://schemas.microsoft.com/office/drawing/2014/main" id="{04B8A0CD-1C2A-4436-A877-8E74F6E47C18}"/>
              </a:ext>
            </a:extLst>
          </p:cNvPr>
          <p:cNvSpPr txBox="1"/>
          <p:nvPr/>
        </p:nvSpPr>
        <p:spPr>
          <a:xfrm>
            <a:off x="6794937" y="2201863"/>
            <a:ext cx="2550212" cy="2218683"/>
          </a:xfrm>
          <a:prstGeom prst="rect">
            <a:avLst/>
          </a:prstGeom>
          <a:solidFill>
            <a:schemeClr val="bg1">
              <a:lumMod val="95000"/>
            </a:schemeClr>
          </a:solidFill>
        </p:spPr>
        <p:txBody>
          <a:bodyPr lIns="182880" tIns="137160" rIns="182880" bIns="137160" anchor="t">
            <a:noAutofit/>
          </a:bodyPr>
          <a:lstStyle>
            <a:defPPr>
              <a:defRPr lang="en-US"/>
            </a:defPPr>
            <a:lvl1pPr marR="0" indent="0" fontAlgn="auto">
              <a:lnSpc>
                <a:spcPct val="100000"/>
              </a:lnSpc>
              <a:spcBef>
                <a:spcPts val="0"/>
              </a:spcBef>
              <a:spcAft>
                <a:spcPts val="0"/>
              </a:spcAft>
              <a:buClrTx/>
              <a:buSzPct val="90000"/>
              <a:buFont typeface="Wingdings" panose="05000000000000000000" pitchFamily="2" charset="2"/>
              <a:buNone/>
              <a:tabLst/>
              <a:defRPr sz="2400" spc="0" baseline="0"/>
            </a:lvl1pPr>
            <a:lvl2pPr marL="0" marR="0" indent="0" fontAlgn="auto">
              <a:lnSpc>
                <a:spcPct val="100000"/>
              </a:lnSpc>
              <a:spcBef>
                <a:spcPts val="0"/>
              </a:spcBef>
              <a:spcAft>
                <a:spcPts val="0"/>
              </a:spcAft>
              <a:buClrTx/>
              <a:buSzPct val="90000"/>
              <a:buFontTx/>
              <a:buNone/>
              <a:tabLst/>
              <a:defRPr sz="2000" spc="0" baseline="0">
                <a:solidFill>
                  <a:srgbClr val="000000"/>
                </a:solidFill>
              </a:defRPr>
            </a:lvl2pPr>
            <a:lvl3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Automated health checks</a:t>
            </a:r>
          </a:p>
        </p:txBody>
      </p:sp>
      <p:sp>
        <p:nvSpPr>
          <p:cNvPr id="74" name="TextBox 73">
            <a:extLst>
              <a:ext uri="{FF2B5EF4-FFF2-40B4-BE49-F238E27FC236}">
                <a16:creationId xmlns:a16="http://schemas.microsoft.com/office/drawing/2014/main" id="{A286A802-E5F6-4CE6-AA34-3C3D5E697AAD}"/>
              </a:ext>
            </a:extLst>
          </p:cNvPr>
          <p:cNvSpPr txBox="1"/>
          <p:nvPr/>
        </p:nvSpPr>
        <p:spPr>
          <a:xfrm>
            <a:off x="9470199" y="2201863"/>
            <a:ext cx="2550212" cy="2218683"/>
          </a:xfrm>
          <a:prstGeom prst="rect">
            <a:avLst/>
          </a:prstGeom>
          <a:solidFill>
            <a:schemeClr val="bg1">
              <a:lumMod val="95000"/>
            </a:schemeClr>
          </a:solidFill>
        </p:spPr>
        <p:txBody>
          <a:bodyPr lIns="182880" tIns="137160" rIns="182880" bIns="137160" anchor="t">
            <a:noAutofit/>
          </a:bodyPr>
          <a:lstStyle>
            <a:defPPr>
              <a:defRPr lang="en-US"/>
            </a:defPPr>
            <a:lvl1pPr marR="0" indent="0" fontAlgn="auto">
              <a:lnSpc>
                <a:spcPct val="100000"/>
              </a:lnSpc>
              <a:spcBef>
                <a:spcPts val="0"/>
              </a:spcBef>
              <a:spcAft>
                <a:spcPts val="0"/>
              </a:spcAft>
              <a:buClrTx/>
              <a:buSzPct val="90000"/>
              <a:buFont typeface="Wingdings" panose="05000000000000000000" pitchFamily="2" charset="2"/>
              <a:buNone/>
              <a:tabLst/>
              <a:defRPr sz="2400" spc="0" baseline="0"/>
            </a:lvl1pPr>
            <a:lvl2pPr marL="0" marR="0" indent="0" fontAlgn="auto">
              <a:lnSpc>
                <a:spcPct val="100000"/>
              </a:lnSpc>
              <a:spcBef>
                <a:spcPts val="0"/>
              </a:spcBef>
              <a:spcAft>
                <a:spcPts val="0"/>
              </a:spcAft>
              <a:buClrTx/>
              <a:buSzPct val="90000"/>
              <a:buFontTx/>
              <a:buNone/>
              <a:tabLst/>
              <a:defRPr sz="2000" spc="0" baseline="0">
                <a:solidFill>
                  <a:srgbClr val="000000"/>
                </a:solidFill>
              </a:defRPr>
            </a:lvl2pPr>
            <a:lvl3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Possibility to stop or roll back</a:t>
            </a:r>
          </a:p>
        </p:txBody>
      </p:sp>
    </p:spTree>
    <p:extLst>
      <p:ext uri="{BB962C8B-B14F-4D97-AF65-F5344CB8AC3E}">
        <p14:creationId xmlns:p14="http://schemas.microsoft.com/office/powerpoint/2010/main" val="6321755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D378-0254-4998-B843-DB93BC18B2E1}"/>
              </a:ext>
            </a:extLst>
          </p:cNvPr>
          <p:cNvSpPr>
            <a:spLocks noGrp="1"/>
          </p:cNvSpPr>
          <p:nvPr>
            <p:ph type="title"/>
          </p:nvPr>
        </p:nvSpPr>
        <p:spPr/>
        <p:txBody>
          <a:bodyPr/>
          <a:lstStyle/>
          <a:p>
            <a:r>
              <a:rPr lang="en-US"/>
              <a:t>CI/CD with deployment rings</a:t>
            </a:r>
          </a:p>
        </p:txBody>
      </p:sp>
      <p:pic>
        <p:nvPicPr>
          <p:cNvPr id="5" name="Picture 4" descr="Illustration of Azure DevOps Developer Tools Build Tasks ">
            <a:extLst>
              <a:ext uri="{FF2B5EF4-FFF2-40B4-BE49-F238E27FC236}">
                <a16:creationId xmlns:a16="http://schemas.microsoft.com/office/drawing/2014/main" id="{C7A77454-73D8-41BB-99B4-F6EA014EEAFF}"/>
              </a:ext>
            </a:extLst>
          </p:cNvPr>
          <p:cNvPicPr>
            <a:picLocks noChangeAspect="1"/>
          </p:cNvPicPr>
          <p:nvPr/>
        </p:nvPicPr>
        <p:blipFill>
          <a:blip r:embed="rId3"/>
          <a:stretch>
            <a:fillRect/>
          </a:stretch>
        </p:blipFill>
        <p:spPr>
          <a:xfrm>
            <a:off x="427038" y="1375814"/>
            <a:ext cx="11582401" cy="4858512"/>
          </a:xfrm>
          <a:prstGeom prst="rect">
            <a:avLst/>
          </a:prstGeom>
          <a:ln w="19050">
            <a:solidFill>
              <a:schemeClr val="tx2"/>
            </a:solidFill>
          </a:ln>
        </p:spPr>
      </p:pic>
    </p:spTree>
    <p:extLst>
      <p:ext uri="{BB962C8B-B14F-4D97-AF65-F5344CB8AC3E}">
        <p14:creationId xmlns:p14="http://schemas.microsoft.com/office/powerpoint/2010/main" val="218730480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BF38-98D8-4751-A083-D3FAE0643B74}"/>
              </a:ext>
            </a:extLst>
          </p:cNvPr>
          <p:cNvSpPr>
            <a:spLocks noGrp="1"/>
          </p:cNvSpPr>
          <p:nvPr>
            <p:ph type="title"/>
          </p:nvPr>
        </p:nvSpPr>
        <p:spPr/>
        <p:txBody>
          <a:bodyPr/>
          <a:lstStyle/>
          <a:p>
            <a:r>
              <a:rPr lang="en-US"/>
              <a:t>Example: Windows team</a:t>
            </a:r>
          </a:p>
        </p:txBody>
      </p:sp>
      <p:pic>
        <p:nvPicPr>
          <p:cNvPr id="5" name="Picture 4" descr="Illustration of Engineering builds through Board deployment ">
            <a:extLst>
              <a:ext uri="{FF2B5EF4-FFF2-40B4-BE49-F238E27FC236}">
                <a16:creationId xmlns:a16="http://schemas.microsoft.com/office/drawing/2014/main" id="{90C3B5AB-EA1A-4D3A-8E2D-B6F1DD150010}"/>
              </a:ext>
            </a:extLst>
          </p:cNvPr>
          <p:cNvPicPr>
            <a:picLocks noChangeAspect="1"/>
          </p:cNvPicPr>
          <p:nvPr/>
        </p:nvPicPr>
        <p:blipFill>
          <a:blip r:embed="rId3"/>
          <a:stretch>
            <a:fillRect/>
          </a:stretch>
        </p:blipFill>
        <p:spPr>
          <a:xfrm>
            <a:off x="408246" y="1375813"/>
            <a:ext cx="11619983" cy="4889416"/>
          </a:xfrm>
          <a:prstGeom prst="rect">
            <a:avLst/>
          </a:prstGeom>
        </p:spPr>
      </p:pic>
    </p:spTree>
    <p:extLst>
      <p:ext uri="{BB962C8B-B14F-4D97-AF65-F5344CB8AC3E}">
        <p14:creationId xmlns:p14="http://schemas.microsoft.com/office/powerpoint/2010/main" val="11342750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8E47B4-B13A-4B8E-9E26-5F82F82514B6}"/>
              </a:ext>
            </a:extLst>
          </p:cNvPr>
          <p:cNvSpPr>
            <a:spLocks noGrp="1"/>
          </p:cNvSpPr>
          <p:nvPr>
            <p:ph type="title"/>
          </p:nvPr>
        </p:nvSpPr>
        <p:spPr/>
        <p:txBody>
          <a:bodyPr/>
          <a:lstStyle/>
          <a:p>
            <a:r>
              <a:rPr lang="en-US"/>
              <a:t>Deployment definition</a:t>
            </a:r>
          </a:p>
        </p:txBody>
      </p:sp>
      <p:sp>
        <p:nvSpPr>
          <p:cNvPr id="6" name="Content Placeholder 2">
            <a:extLst>
              <a:ext uri="{FF2B5EF4-FFF2-40B4-BE49-F238E27FC236}">
                <a16:creationId xmlns:a16="http://schemas.microsoft.com/office/drawing/2014/main" id="{81BE1457-EB5B-42BC-97F4-9003068DD0C4}"/>
              </a:ext>
            </a:extLst>
          </p:cNvPr>
          <p:cNvSpPr txBox="1">
            <a:spLocks/>
          </p:cNvSpPr>
          <p:nvPr/>
        </p:nvSpPr>
        <p:spPr>
          <a:xfrm>
            <a:off x="466344" y="1221741"/>
            <a:ext cx="11543094" cy="411162"/>
          </a:xfrm>
        </p:spPr>
        <p:txBody>
          <a:bodyPr lIns="0" tIns="0" rIns="0" bIns="0">
            <a:normAutofit/>
          </a:bodyPr>
          <a:lstStyle>
            <a:lvl1pPr marL="342900" marR="0" indent="-3429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2"/>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tx1"/>
                </a:solidFill>
              </a:rPr>
              <a:t>In Azure DevOps, rings are modeled as Stages</a:t>
            </a:r>
          </a:p>
        </p:txBody>
      </p:sp>
      <p:pic>
        <p:nvPicPr>
          <p:cNvPr id="7" name="Picture 6" descr="Screenshot of Azure DevOps Pipeline environment stages">
            <a:extLst>
              <a:ext uri="{FF2B5EF4-FFF2-40B4-BE49-F238E27FC236}">
                <a16:creationId xmlns:a16="http://schemas.microsoft.com/office/drawing/2014/main" id="{DB693D33-1CB6-4F64-BA77-3A1D0662C505}"/>
              </a:ext>
            </a:extLst>
          </p:cNvPr>
          <p:cNvPicPr>
            <a:picLocks noChangeAspect="1"/>
          </p:cNvPicPr>
          <p:nvPr/>
        </p:nvPicPr>
        <p:blipFill rotWithShape="1">
          <a:blip r:embed="rId3"/>
          <a:srcRect t="7659"/>
          <a:stretch/>
        </p:blipFill>
        <p:spPr>
          <a:xfrm>
            <a:off x="460376" y="1923465"/>
            <a:ext cx="11549062" cy="3452395"/>
          </a:xfrm>
          <a:prstGeom prst="rect">
            <a:avLst/>
          </a:prstGeom>
          <a:ln w="19050">
            <a:solidFill>
              <a:schemeClr val="tx2"/>
            </a:solidFill>
          </a:ln>
        </p:spPr>
      </p:pic>
    </p:spTree>
    <p:extLst>
      <p:ext uri="{BB962C8B-B14F-4D97-AF65-F5344CB8AC3E}">
        <p14:creationId xmlns:p14="http://schemas.microsoft.com/office/powerpoint/2010/main" val="60747437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09: Lab</a:t>
            </a:r>
          </a:p>
        </p:txBody>
      </p:sp>
      <p:pic>
        <p:nvPicPr>
          <p:cNvPr id="5" name="Picture 4" descr="Icon of a lab flask">
            <a:extLst>
              <a:ext uri="{FF2B5EF4-FFF2-40B4-BE49-F238E27FC236}">
                <a16:creationId xmlns:a16="http://schemas.microsoft.com/office/drawing/2014/main" id="{43D076AB-A76D-4F32-840A-136BDE162E27}"/>
              </a:ext>
            </a:extLst>
          </p:cNvPr>
          <p:cNvPicPr>
            <a:picLocks noChangeAspect="1"/>
          </p:cNvPicPr>
          <p:nvPr/>
        </p:nvPicPr>
        <p:blipFill>
          <a:blip r:embed="rId3"/>
          <a:stretch>
            <a:fillRect/>
          </a:stretch>
        </p:blipFill>
        <p:spPr>
          <a:xfrm>
            <a:off x="10356479" y="2767228"/>
            <a:ext cx="1003948" cy="1460068"/>
          </a:xfrm>
          <a:prstGeom prst="rect">
            <a:avLst/>
          </a:prstGeom>
        </p:spPr>
      </p:pic>
    </p:spTree>
    <p:extLst>
      <p:ext uri="{BB962C8B-B14F-4D97-AF65-F5344CB8AC3E}">
        <p14:creationId xmlns:p14="http://schemas.microsoft.com/office/powerpoint/2010/main" val="27619264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Feature flag management with </a:t>
            </a:r>
            <a:r>
              <a:rPr lang="en-US" err="1"/>
              <a:t>LaunchDarkly</a:t>
            </a:r>
            <a:r>
              <a:rPr lang="en-US"/>
              <a:t> and Azure DEVOPS</a:t>
            </a:r>
          </a:p>
        </p:txBody>
      </p:sp>
      <p:sp>
        <p:nvSpPr>
          <p:cNvPr id="8" name="Rectangle 7">
            <a:extLst>
              <a:ext uri="{FF2B5EF4-FFF2-40B4-BE49-F238E27FC236}">
                <a16:creationId xmlns:a16="http://schemas.microsoft.com/office/drawing/2014/main" id="{A8A03FD0-D56A-437C-A0A8-E32B25482E6C}"/>
              </a:ext>
            </a:extLst>
          </p:cNvPr>
          <p:cNvSpPr/>
          <p:nvPr/>
        </p:nvSpPr>
        <p:spPr>
          <a:xfrm>
            <a:off x="427038" y="1201638"/>
            <a:ext cx="11572493" cy="738664"/>
          </a:xfrm>
          <a:prstGeom prst="rect">
            <a:avLst/>
          </a:prstGeom>
        </p:spPr>
        <p:txBody>
          <a:bodyPr wrap="square" lIns="0" tIns="0" rIns="0" bIns="0">
            <a:spAutoFit/>
          </a:bodyPr>
          <a:lstStyle/>
          <a:p>
            <a:pPr>
              <a:spcBef>
                <a:spcPts val="600"/>
              </a:spcBef>
              <a:spcAft>
                <a:spcPts val="600"/>
              </a:spcAft>
            </a:pPr>
            <a:r>
              <a:rPr lang="en-US" sz="2400" dirty="0">
                <a:latin typeface="+mj-lt"/>
              </a:rPr>
              <a:t>In this lab, </a:t>
            </a:r>
            <a:r>
              <a:rPr lang="en-US" sz="2400" dirty="0">
                <a:solidFill>
                  <a:schemeClr val="tx2"/>
                </a:solidFill>
                <a:latin typeface="+mj-lt"/>
                <a:hlinkClick r:id="rId3">
                  <a:extLst>
                    <a:ext uri="{A12FA001-AC4F-418D-AE19-62706E023703}">
                      <ahyp:hlinkClr xmlns:ahyp="http://schemas.microsoft.com/office/drawing/2018/hyperlinkcolor" val="tx"/>
                    </a:ext>
                  </a:extLst>
                </a:hlinkClick>
              </a:rPr>
              <a:t>Feature Flag Management with </a:t>
            </a:r>
            <a:r>
              <a:rPr lang="en-US" sz="2400" dirty="0" err="1">
                <a:solidFill>
                  <a:schemeClr val="tx2"/>
                </a:solidFill>
                <a:latin typeface="+mj-lt"/>
                <a:hlinkClick r:id="rId3">
                  <a:extLst>
                    <a:ext uri="{A12FA001-AC4F-418D-AE19-62706E023703}">
                      <ahyp:hlinkClr xmlns:ahyp="http://schemas.microsoft.com/office/drawing/2018/hyperlinkcolor" val="tx"/>
                    </a:ext>
                  </a:extLst>
                </a:hlinkClick>
              </a:rPr>
              <a:t>LaunchDarkly</a:t>
            </a:r>
            <a:r>
              <a:rPr lang="en-US" sz="2400" dirty="0">
                <a:solidFill>
                  <a:schemeClr val="tx2"/>
                </a:solidFill>
                <a:latin typeface="+mj-lt"/>
                <a:hlinkClick r:id="rId3">
                  <a:extLst>
                    <a:ext uri="{A12FA001-AC4F-418D-AE19-62706E023703}">
                      <ahyp:hlinkClr xmlns:ahyp="http://schemas.microsoft.com/office/drawing/2018/hyperlinkcolor" val="tx"/>
                    </a:ext>
                  </a:extLst>
                </a:hlinkClick>
              </a:rPr>
              <a:t> and </a:t>
            </a:r>
            <a:r>
              <a:rPr lang="en-US" sz="2400" dirty="0" err="1">
                <a:solidFill>
                  <a:schemeClr val="tx2"/>
                </a:solidFill>
                <a:latin typeface="+mj-lt"/>
                <a:hlinkClick r:id="rId3">
                  <a:extLst>
                    <a:ext uri="{A12FA001-AC4F-418D-AE19-62706E023703}">
                      <ahyp:hlinkClr xmlns:ahyp="http://schemas.microsoft.com/office/drawing/2018/hyperlinkcolor" val="tx"/>
                    </a:ext>
                  </a:extLst>
                </a:hlinkClick>
              </a:rPr>
              <a:t>AzureDevOps</a:t>
            </a:r>
            <a:r>
              <a:rPr lang="en-US" sz="2400" dirty="0">
                <a:solidFill>
                  <a:schemeClr val="tx2"/>
                </a:solidFill>
                <a:latin typeface="+mj-lt"/>
              </a:rPr>
              <a:t>, </a:t>
            </a:r>
            <a:br>
              <a:rPr lang="en-US" sz="2400" dirty="0">
                <a:solidFill>
                  <a:schemeClr val="tx2"/>
                </a:solidFill>
                <a:latin typeface="+mj-lt"/>
              </a:rPr>
            </a:br>
            <a:r>
              <a:rPr lang="en-US" sz="2400" dirty="0">
                <a:latin typeface="+mj-lt"/>
              </a:rPr>
              <a:t>you will investigate the use of feature flags and learn how to:</a:t>
            </a:r>
          </a:p>
        </p:txBody>
      </p:sp>
      <p:pic>
        <p:nvPicPr>
          <p:cNvPr id="3" name="Picture 2" descr="Icon of three gears with varying sizes">
            <a:extLst>
              <a:ext uri="{FF2B5EF4-FFF2-40B4-BE49-F238E27FC236}">
                <a16:creationId xmlns:a16="http://schemas.microsoft.com/office/drawing/2014/main" id="{C24A731F-F21B-4CE2-93BF-63B2E631754F}"/>
              </a:ext>
            </a:extLst>
          </p:cNvPr>
          <p:cNvPicPr>
            <a:picLocks noChangeAspect="1"/>
          </p:cNvPicPr>
          <p:nvPr/>
        </p:nvPicPr>
        <p:blipFill>
          <a:blip r:embed="rId4"/>
          <a:stretch>
            <a:fillRect/>
          </a:stretch>
        </p:blipFill>
        <p:spPr>
          <a:xfrm>
            <a:off x="435364" y="2187267"/>
            <a:ext cx="950976" cy="950976"/>
          </a:xfrm>
          <a:prstGeom prst="rect">
            <a:avLst/>
          </a:prstGeom>
        </p:spPr>
      </p:pic>
      <p:sp>
        <p:nvSpPr>
          <p:cNvPr id="6" name="Rectangle 5">
            <a:extLst>
              <a:ext uri="{FF2B5EF4-FFF2-40B4-BE49-F238E27FC236}">
                <a16:creationId xmlns:a16="http://schemas.microsoft.com/office/drawing/2014/main" id="{B03B49A8-6DDE-4DAD-8E74-E0AF490A9ADB}"/>
              </a:ext>
            </a:extLst>
          </p:cNvPr>
          <p:cNvSpPr/>
          <p:nvPr/>
        </p:nvSpPr>
        <p:spPr bwMode="auto">
          <a:xfrm>
            <a:off x="1651000" y="2141547"/>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Implement a very simple feature flag for an ASP.NET MVC application</a:t>
            </a:r>
          </a:p>
        </p:txBody>
      </p:sp>
      <p:cxnSp>
        <p:nvCxnSpPr>
          <p:cNvPr id="7" name="Straight Connector 6">
            <a:extLst>
              <a:ext uri="{FF2B5EF4-FFF2-40B4-BE49-F238E27FC236}">
                <a16:creationId xmlns:a16="http://schemas.microsoft.com/office/drawing/2014/main" id="{6386D400-C191-4B86-9995-8E16FEB6AEA6}"/>
              </a:ext>
              <a:ext uri="{C183D7F6-B498-43B3-948B-1728B52AA6E4}">
                <adec:decorative xmlns:adec="http://schemas.microsoft.com/office/drawing/2017/decorative" val="1"/>
              </a:ext>
            </a:extLst>
          </p:cNvPr>
          <p:cNvCxnSpPr>
            <a:cxnSpLocks/>
          </p:cNvCxnSpPr>
          <p:nvPr/>
        </p:nvCxnSpPr>
        <p:spPr>
          <a:xfrm>
            <a:off x="1650329" y="3296843"/>
            <a:ext cx="103277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wave connected by circles and lines at both end">
            <a:extLst>
              <a:ext uri="{FF2B5EF4-FFF2-40B4-BE49-F238E27FC236}">
                <a16:creationId xmlns:a16="http://schemas.microsoft.com/office/drawing/2014/main" id="{4E3FFBD2-E4F8-42A4-9882-EF447BCDB12D}"/>
              </a:ext>
            </a:extLst>
          </p:cNvPr>
          <p:cNvPicPr>
            <a:picLocks noChangeAspect="1"/>
          </p:cNvPicPr>
          <p:nvPr/>
        </p:nvPicPr>
        <p:blipFill>
          <a:blip r:embed="rId5"/>
          <a:stretch>
            <a:fillRect/>
          </a:stretch>
        </p:blipFill>
        <p:spPr>
          <a:xfrm>
            <a:off x="427038" y="3453919"/>
            <a:ext cx="952500" cy="952500"/>
          </a:xfrm>
          <a:prstGeom prst="rect">
            <a:avLst/>
          </a:prstGeom>
        </p:spPr>
      </p:pic>
      <p:sp>
        <p:nvSpPr>
          <p:cNvPr id="9" name="Rectangle 8">
            <a:extLst>
              <a:ext uri="{FF2B5EF4-FFF2-40B4-BE49-F238E27FC236}">
                <a16:creationId xmlns:a16="http://schemas.microsoft.com/office/drawing/2014/main" id="{54261504-CDC4-4AFF-8A90-F37027988160}"/>
              </a:ext>
            </a:extLst>
          </p:cNvPr>
          <p:cNvSpPr/>
          <p:nvPr/>
        </p:nvSpPr>
        <p:spPr bwMode="auto">
          <a:xfrm>
            <a:off x="1651000" y="3409723"/>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Integrate </a:t>
            </a:r>
            <a:r>
              <a:rPr lang="en-US" sz="2400" dirty="0" err="1">
                <a:solidFill>
                  <a:schemeClr val="tx1"/>
                </a:solidFill>
              </a:rPr>
              <a:t>LaunchDarkly</a:t>
            </a:r>
            <a:r>
              <a:rPr lang="en-US" sz="2400" dirty="0">
                <a:solidFill>
                  <a:schemeClr val="tx1"/>
                </a:solidFill>
              </a:rPr>
              <a:t> with Azure DevOps</a:t>
            </a:r>
          </a:p>
        </p:txBody>
      </p:sp>
      <p:cxnSp>
        <p:nvCxnSpPr>
          <p:cNvPr id="10" name="Straight Connector 9">
            <a:extLst>
              <a:ext uri="{FF2B5EF4-FFF2-40B4-BE49-F238E27FC236}">
                <a16:creationId xmlns:a16="http://schemas.microsoft.com/office/drawing/2014/main" id="{6E5B0437-C8CD-40EC-AA0F-2D1CAEBA70B5}"/>
              </a:ext>
              <a:ext uri="{C183D7F6-B498-43B3-948B-1728B52AA6E4}">
                <adec:decorative xmlns:adec="http://schemas.microsoft.com/office/drawing/2017/decorative" val="1"/>
              </a:ext>
            </a:extLst>
          </p:cNvPr>
          <p:cNvCxnSpPr>
            <a:cxnSpLocks/>
          </p:cNvCxnSpPr>
          <p:nvPr/>
        </p:nvCxnSpPr>
        <p:spPr>
          <a:xfrm>
            <a:off x="1650329" y="4565019"/>
            <a:ext cx="103277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our squares connected by lines ">
            <a:extLst>
              <a:ext uri="{FF2B5EF4-FFF2-40B4-BE49-F238E27FC236}">
                <a16:creationId xmlns:a16="http://schemas.microsoft.com/office/drawing/2014/main" id="{441AAA4A-D6FF-4A49-B419-212997D730C1}"/>
              </a:ext>
            </a:extLst>
          </p:cNvPr>
          <p:cNvPicPr>
            <a:picLocks noChangeAspect="1"/>
          </p:cNvPicPr>
          <p:nvPr/>
        </p:nvPicPr>
        <p:blipFill>
          <a:blip r:embed="rId6"/>
          <a:stretch>
            <a:fillRect/>
          </a:stretch>
        </p:blipFill>
        <p:spPr>
          <a:xfrm>
            <a:off x="427038" y="4722095"/>
            <a:ext cx="952500" cy="952500"/>
          </a:xfrm>
          <a:prstGeom prst="rect">
            <a:avLst/>
          </a:prstGeom>
        </p:spPr>
      </p:pic>
      <p:sp>
        <p:nvSpPr>
          <p:cNvPr id="11" name="Rectangle 10">
            <a:extLst>
              <a:ext uri="{FF2B5EF4-FFF2-40B4-BE49-F238E27FC236}">
                <a16:creationId xmlns:a16="http://schemas.microsoft.com/office/drawing/2014/main" id="{211EAF2A-D5B0-406A-A1FF-7C5E4423146E}"/>
              </a:ext>
            </a:extLst>
          </p:cNvPr>
          <p:cNvSpPr/>
          <p:nvPr/>
        </p:nvSpPr>
        <p:spPr bwMode="auto">
          <a:xfrm>
            <a:off x="1651000" y="4677899"/>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Roll out </a:t>
            </a:r>
            <a:r>
              <a:rPr lang="en-US" sz="2400" dirty="0" err="1">
                <a:solidFill>
                  <a:schemeClr val="tx1"/>
                </a:solidFill>
              </a:rPr>
              <a:t>LaunchDarkly</a:t>
            </a:r>
            <a:r>
              <a:rPr lang="en-US" sz="2400" dirty="0">
                <a:solidFill>
                  <a:schemeClr val="tx1"/>
                </a:solidFill>
              </a:rPr>
              <a:t> feature flags in Azure DevOps release pipelines</a:t>
            </a:r>
          </a:p>
        </p:txBody>
      </p:sp>
      <p:pic>
        <p:nvPicPr>
          <p:cNvPr id="12" name="Picture 11" descr="A tick mark">
            <a:extLst>
              <a:ext uri="{FF2B5EF4-FFF2-40B4-BE49-F238E27FC236}">
                <a16:creationId xmlns:a16="http://schemas.microsoft.com/office/drawing/2014/main" id="{3CF1CB4A-707A-4150-9E57-CF72BB405B3C}"/>
              </a:ext>
            </a:extLst>
          </p:cNvPr>
          <p:cNvPicPr>
            <a:picLocks noChangeAspect="1"/>
          </p:cNvPicPr>
          <p:nvPr/>
        </p:nvPicPr>
        <p:blipFill>
          <a:blip r:embed="rId7"/>
          <a:stretch>
            <a:fillRect/>
          </a:stretch>
        </p:blipFill>
        <p:spPr>
          <a:xfrm>
            <a:off x="427038" y="6212113"/>
            <a:ext cx="786452" cy="780356"/>
          </a:xfrm>
          <a:prstGeom prst="rect">
            <a:avLst/>
          </a:prstGeom>
        </p:spPr>
      </p:pic>
      <p:sp>
        <p:nvSpPr>
          <p:cNvPr id="13" name="Freeform: Shape 12">
            <a:extLst>
              <a:ext uri="{FF2B5EF4-FFF2-40B4-BE49-F238E27FC236}">
                <a16:creationId xmlns:a16="http://schemas.microsoft.com/office/drawing/2014/main" id="{61A93BAF-FC28-4CA4-B6A8-0F6C6A9CBDC8}"/>
              </a:ext>
            </a:extLst>
          </p:cNvPr>
          <p:cNvSpPr/>
          <p:nvPr/>
        </p:nvSpPr>
        <p:spPr bwMode="auto">
          <a:xfrm>
            <a:off x="793" y="6212114"/>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spcBef>
                <a:spcPct val="0"/>
              </a:spcBef>
              <a:spcAft>
                <a:spcPct val="0"/>
              </a:spcAft>
              <a:buClr>
                <a:srgbClr val="00B050"/>
              </a:buClr>
              <a:buSzPct val="100000"/>
            </a:pPr>
            <a:r>
              <a:rPr lang="en-US" sz="2000">
                <a:solidFill>
                  <a:schemeClr val="tx1"/>
                </a:solidFill>
                <a:latin typeface="+mj-lt"/>
                <a:cs typeface="Segoe UI Semibold" panose="020B0702040204020203" pitchFamily="34" charset="0"/>
              </a:rPr>
              <a:t>Note that you must have already completed the prerequisite labs in the Welcome section</a:t>
            </a:r>
          </a:p>
        </p:txBody>
      </p:sp>
    </p:spTree>
    <p:extLst>
      <p:ext uri="{BB962C8B-B14F-4D97-AF65-F5344CB8AC3E}">
        <p14:creationId xmlns:p14="http://schemas.microsoft.com/office/powerpoint/2010/main" val="20665255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2C1954-D56F-4BC7-9F89-2917679A3D7C}"/>
              </a:ext>
            </a:extLst>
          </p:cNvPr>
          <p:cNvSpPr>
            <a:spLocks noGrp="1"/>
          </p:cNvSpPr>
          <p:nvPr>
            <p:ph type="title"/>
          </p:nvPr>
        </p:nvSpPr>
        <p:spPr/>
        <p:txBody>
          <a:bodyPr/>
          <a:lstStyle/>
          <a:p>
            <a:r>
              <a:rPr lang="en-US"/>
              <a:t>Learning objectives</a:t>
            </a:r>
          </a:p>
        </p:txBody>
      </p:sp>
      <p:sp>
        <p:nvSpPr>
          <p:cNvPr id="55" name="TextBox 54">
            <a:extLst>
              <a:ext uri="{FF2B5EF4-FFF2-40B4-BE49-F238E27FC236}">
                <a16:creationId xmlns:a16="http://schemas.microsoft.com/office/drawing/2014/main" id="{19DF8E13-F7AF-4841-BE22-859418D5E300}"/>
              </a:ext>
            </a:extLst>
          </p:cNvPr>
          <p:cNvSpPr txBox="1"/>
          <p:nvPr/>
        </p:nvSpPr>
        <p:spPr>
          <a:xfrm>
            <a:off x="465137" y="1217364"/>
            <a:ext cx="8632563" cy="369332"/>
          </a:xfrm>
          <a:prstGeom prst="rect">
            <a:avLst/>
          </a:prstGeom>
          <a:noFill/>
        </p:spPr>
        <p:txBody>
          <a:bodyPr wrap="square" lIns="0" tIns="0" rIns="0" bIns="0" anchor="ctr">
            <a:spAutoFit/>
          </a:bodyPr>
          <a:lstStyle/>
          <a:p>
            <a:r>
              <a:rPr lang="en-US" sz="2400" dirty="0">
                <a:latin typeface="+mj-lt"/>
              </a:rPr>
              <a:t>After completing this module, students will be able to:</a:t>
            </a:r>
          </a:p>
        </p:txBody>
      </p:sp>
      <p:pic>
        <p:nvPicPr>
          <p:cNvPr id="57" name="Picture 56" descr="Icon of four squares connected by lines ">
            <a:extLst>
              <a:ext uri="{FF2B5EF4-FFF2-40B4-BE49-F238E27FC236}">
                <a16:creationId xmlns:a16="http://schemas.microsoft.com/office/drawing/2014/main" id="{579534D4-D8ED-4C02-9E69-AB3564E72307}"/>
              </a:ext>
            </a:extLst>
          </p:cNvPr>
          <p:cNvPicPr>
            <a:picLocks/>
          </p:cNvPicPr>
          <p:nvPr/>
        </p:nvPicPr>
        <p:blipFill>
          <a:blip r:embed="rId3"/>
          <a:stretch>
            <a:fillRect/>
          </a:stretch>
        </p:blipFill>
        <p:spPr>
          <a:xfrm>
            <a:off x="431428" y="1890210"/>
            <a:ext cx="950976" cy="950976"/>
          </a:xfrm>
          <a:prstGeom prst="rect">
            <a:avLst/>
          </a:prstGeom>
        </p:spPr>
      </p:pic>
      <p:sp>
        <p:nvSpPr>
          <p:cNvPr id="59" name="Rectangle 58">
            <a:extLst>
              <a:ext uri="{FF2B5EF4-FFF2-40B4-BE49-F238E27FC236}">
                <a16:creationId xmlns:a16="http://schemas.microsoft.com/office/drawing/2014/main" id="{FC8A3D39-28C6-41F3-8D81-293DC1107A53}"/>
              </a:ext>
            </a:extLst>
          </p:cNvPr>
          <p:cNvSpPr/>
          <p:nvPr/>
        </p:nvSpPr>
        <p:spPr>
          <a:xfrm>
            <a:off x="1664798" y="2183129"/>
            <a:ext cx="1033272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Describe deployment patterns</a:t>
            </a:r>
          </a:p>
        </p:txBody>
      </p:sp>
      <p:cxnSp>
        <p:nvCxnSpPr>
          <p:cNvPr id="60" name="Straight Connector 59">
            <a:extLst>
              <a:ext uri="{FF2B5EF4-FFF2-40B4-BE49-F238E27FC236}">
                <a16:creationId xmlns:a16="http://schemas.microsoft.com/office/drawing/2014/main" id="{57808DB1-989D-4FAE-9EAA-F49ECC1DC162}"/>
              </a:ext>
              <a:ext uri="{C183D7F6-B498-43B3-948B-1728B52AA6E4}">
                <adec:decorative xmlns:adec="http://schemas.microsoft.com/office/drawing/2017/decorative" val="1"/>
              </a:ext>
            </a:extLst>
          </p:cNvPr>
          <p:cNvCxnSpPr>
            <a:cxnSpLocks/>
          </p:cNvCxnSpPr>
          <p:nvPr/>
        </p:nvCxnSpPr>
        <p:spPr>
          <a:xfrm>
            <a:off x="1664799" y="2944319"/>
            <a:ext cx="10332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a gear inside a circle">
            <a:extLst>
              <a:ext uri="{FF2B5EF4-FFF2-40B4-BE49-F238E27FC236}">
                <a16:creationId xmlns:a16="http://schemas.microsoft.com/office/drawing/2014/main" id="{DF60BE00-B993-40F8-B329-CB27459D1777}"/>
              </a:ext>
            </a:extLst>
          </p:cNvPr>
          <p:cNvPicPr>
            <a:picLocks/>
          </p:cNvPicPr>
          <p:nvPr/>
        </p:nvPicPr>
        <p:blipFill>
          <a:blip r:embed="rId4"/>
          <a:stretch>
            <a:fillRect/>
          </a:stretch>
        </p:blipFill>
        <p:spPr>
          <a:xfrm>
            <a:off x="431428" y="3100658"/>
            <a:ext cx="950976" cy="950976"/>
          </a:xfrm>
          <a:prstGeom prst="rect">
            <a:avLst/>
          </a:prstGeom>
        </p:spPr>
      </p:pic>
      <p:sp>
        <p:nvSpPr>
          <p:cNvPr id="64" name="Rectangle 63">
            <a:extLst>
              <a:ext uri="{FF2B5EF4-FFF2-40B4-BE49-F238E27FC236}">
                <a16:creationId xmlns:a16="http://schemas.microsoft.com/office/drawing/2014/main" id="{F4539943-DE5F-43CE-99DA-36E1F85FF740}"/>
              </a:ext>
            </a:extLst>
          </p:cNvPr>
          <p:cNvSpPr/>
          <p:nvPr/>
        </p:nvSpPr>
        <p:spPr>
          <a:xfrm>
            <a:off x="1664798" y="3397730"/>
            <a:ext cx="1033272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a:solidFill>
                  <a:schemeClr val="tx1"/>
                </a:solidFill>
              </a:rPr>
              <a:t>Implement blue-green deployment</a:t>
            </a:r>
          </a:p>
        </p:txBody>
      </p:sp>
      <p:cxnSp>
        <p:nvCxnSpPr>
          <p:cNvPr id="65" name="Straight Connector 64">
            <a:extLst>
              <a:ext uri="{FF2B5EF4-FFF2-40B4-BE49-F238E27FC236}">
                <a16:creationId xmlns:a16="http://schemas.microsoft.com/office/drawing/2014/main" id="{4D4A0B1D-9B54-477B-B1FD-1273B6B23B67}"/>
              </a:ext>
              <a:ext uri="{C183D7F6-B498-43B3-948B-1728B52AA6E4}">
                <adec:decorative xmlns:adec="http://schemas.microsoft.com/office/drawing/2017/decorative" val="1"/>
              </a:ext>
            </a:extLst>
          </p:cNvPr>
          <p:cNvCxnSpPr>
            <a:cxnSpLocks/>
          </p:cNvCxnSpPr>
          <p:nvPr/>
        </p:nvCxnSpPr>
        <p:spPr>
          <a:xfrm>
            <a:off x="1664799" y="4158920"/>
            <a:ext cx="10332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shield, cross and a diagonal ">
            <a:extLst>
              <a:ext uri="{FF2B5EF4-FFF2-40B4-BE49-F238E27FC236}">
                <a16:creationId xmlns:a16="http://schemas.microsoft.com/office/drawing/2014/main" id="{8DD50F37-5C36-4A3D-9C71-A788F39F110F}"/>
              </a:ext>
            </a:extLst>
          </p:cNvPr>
          <p:cNvPicPr>
            <a:picLocks/>
          </p:cNvPicPr>
          <p:nvPr/>
        </p:nvPicPr>
        <p:blipFill>
          <a:blip r:embed="rId5"/>
          <a:stretch>
            <a:fillRect/>
          </a:stretch>
        </p:blipFill>
        <p:spPr>
          <a:xfrm>
            <a:off x="431428" y="4311106"/>
            <a:ext cx="950976" cy="950976"/>
          </a:xfrm>
          <a:prstGeom prst="rect">
            <a:avLst/>
          </a:prstGeom>
        </p:spPr>
      </p:pic>
      <p:sp>
        <p:nvSpPr>
          <p:cNvPr id="71" name="Rectangle 70">
            <a:extLst>
              <a:ext uri="{FF2B5EF4-FFF2-40B4-BE49-F238E27FC236}">
                <a16:creationId xmlns:a16="http://schemas.microsoft.com/office/drawing/2014/main" id="{1DE2D984-1BBC-439A-85C0-F8FD9B5F7C6B}"/>
              </a:ext>
            </a:extLst>
          </p:cNvPr>
          <p:cNvSpPr/>
          <p:nvPr/>
        </p:nvSpPr>
        <p:spPr>
          <a:xfrm>
            <a:off x="1664798" y="4612331"/>
            <a:ext cx="1033272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a:solidFill>
                  <a:schemeClr val="tx1"/>
                </a:solidFill>
              </a:rPr>
              <a:t>Implement canary release</a:t>
            </a:r>
          </a:p>
        </p:txBody>
      </p:sp>
      <p:cxnSp>
        <p:nvCxnSpPr>
          <p:cNvPr id="72" name="Straight Connector 71">
            <a:extLst>
              <a:ext uri="{FF2B5EF4-FFF2-40B4-BE49-F238E27FC236}">
                <a16:creationId xmlns:a16="http://schemas.microsoft.com/office/drawing/2014/main" id="{05E4A669-7270-4AAD-A71D-817A2FFAB3CA}"/>
              </a:ext>
              <a:ext uri="{C183D7F6-B498-43B3-948B-1728B52AA6E4}">
                <adec:decorative xmlns:adec="http://schemas.microsoft.com/office/drawing/2017/decorative" val="1"/>
              </a:ext>
            </a:extLst>
          </p:cNvPr>
          <p:cNvCxnSpPr>
            <a:cxnSpLocks/>
          </p:cNvCxnSpPr>
          <p:nvPr/>
        </p:nvCxnSpPr>
        <p:spPr>
          <a:xfrm>
            <a:off x="1664799" y="5373521"/>
            <a:ext cx="10332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lightning bolt symbol inside a circle">
            <a:extLst>
              <a:ext uri="{FF2B5EF4-FFF2-40B4-BE49-F238E27FC236}">
                <a16:creationId xmlns:a16="http://schemas.microsoft.com/office/drawing/2014/main" id="{C4BF9CEB-F456-4B4D-9B79-5BC1324D9622}"/>
              </a:ext>
            </a:extLst>
          </p:cNvPr>
          <p:cNvPicPr>
            <a:picLocks/>
          </p:cNvPicPr>
          <p:nvPr/>
        </p:nvPicPr>
        <p:blipFill>
          <a:blip r:embed="rId6"/>
          <a:stretch>
            <a:fillRect/>
          </a:stretch>
        </p:blipFill>
        <p:spPr>
          <a:xfrm>
            <a:off x="431428" y="5521555"/>
            <a:ext cx="950976" cy="950976"/>
          </a:xfrm>
          <a:prstGeom prst="rect">
            <a:avLst/>
          </a:prstGeom>
        </p:spPr>
      </p:pic>
      <p:sp>
        <p:nvSpPr>
          <p:cNvPr id="78" name="Rectangle 77">
            <a:extLst>
              <a:ext uri="{FF2B5EF4-FFF2-40B4-BE49-F238E27FC236}">
                <a16:creationId xmlns:a16="http://schemas.microsoft.com/office/drawing/2014/main" id="{58331368-FBBB-4C55-AE12-7D9BC971992A}"/>
              </a:ext>
            </a:extLst>
          </p:cNvPr>
          <p:cNvSpPr/>
          <p:nvPr/>
        </p:nvSpPr>
        <p:spPr>
          <a:xfrm>
            <a:off x="1664798" y="5826932"/>
            <a:ext cx="1033272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a:solidFill>
                  <a:schemeClr val="tx1"/>
                </a:solidFill>
              </a:rPr>
              <a:t>Implement progressive exposure deployment </a:t>
            </a:r>
          </a:p>
        </p:txBody>
      </p:sp>
    </p:spTree>
    <p:extLst>
      <p:ext uri="{BB962C8B-B14F-4D97-AF65-F5344CB8AC3E}">
        <p14:creationId xmlns:p14="http://schemas.microsoft.com/office/powerpoint/2010/main" val="386771835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10: Module review and takeaways</a:t>
            </a:r>
          </a:p>
        </p:txBody>
      </p:sp>
      <p:pic>
        <p:nvPicPr>
          <p:cNvPr id="2" name="Picture 1" descr="Icon of a document with a checkmark">
            <a:extLst>
              <a:ext uri="{FF2B5EF4-FFF2-40B4-BE49-F238E27FC236}">
                <a16:creationId xmlns:a16="http://schemas.microsoft.com/office/drawing/2014/main" id="{10D85EBB-B38D-4283-A5DB-E205558EC46C}"/>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17380910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2C1954-D56F-4BC7-9F89-2917679A3D7C}"/>
              </a:ext>
            </a:extLst>
          </p:cNvPr>
          <p:cNvSpPr>
            <a:spLocks noGrp="1"/>
          </p:cNvSpPr>
          <p:nvPr>
            <p:ph type="title"/>
          </p:nvPr>
        </p:nvSpPr>
        <p:spPr/>
        <p:txBody>
          <a:bodyPr/>
          <a:lstStyle/>
          <a:p>
            <a:r>
              <a:rPr lang="en-US"/>
              <a:t>What did you learn?</a:t>
            </a:r>
          </a:p>
        </p:txBody>
      </p:sp>
      <p:pic>
        <p:nvPicPr>
          <p:cNvPr id="49" name="Picture 48" descr="Icon of five circles connected by lines">
            <a:extLst>
              <a:ext uri="{FF2B5EF4-FFF2-40B4-BE49-F238E27FC236}">
                <a16:creationId xmlns:a16="http://schemas.microsoft.com/office/drawing/2014/main" id="{59D4BAD9-05B5-4914-928B-A29AEB2BC873}"/>
              </a:ext>
            </a:extLst>
          </p:cNvPr>
          <p:cNvPicPr>
            <a:picLocks/>
          </p:cNvPicPr>
          <p:nvPr/>
        </p:nvPicPr>
        <p:blipFill>
          <a:blip r:embed="rId3"/>
          <a:stretch>
            <a:fillRect/>
          </a:stretch>
        </p:blipFill>
        <p:spPr>
          <a:xfrm>
            <a:off x="427036" y="1503511"/>
            <a:ext cx="950976" cy="950976"/>
          </a:xfrm>
          <a:prstGeom prst="rect">
            <a:avLst/>
          </a:prstGeom>
        </p:spPr>
      </p:pic>
      <p:sp>
        <p:nvSpPr>
          <p:cNvPr id="50" name="Rectangle 49">
            <a:extLst>
              <a:ext uri="{FF2B5EF4-FFF2-40B4-BE49-F238E27FC236}">
                <a16:creationId xmlns:a16="http://schemas.microsoft.com/office/drawing/2014/main" id="{1AE14612-4ADD-45ED-8914-592905948AC4}"/>
              </a:ext>
            </a:extLst>
          </p:cNvPr>
          <p:cNvSpPr/>
          <p:nvPr/>
        </p:nvSpPr>
        <p:spPr>
          <a:xfrm>
            <a:off x="1692259" y="1718924"/>
            <a:ext cx="10323576" cy="369332"/>
          </a:xfrm>
          <a:prstGeom prst="rect">
            <a:avLst/>
          </a:prstGeom>
        </p:spPr>
        <p:txBody>
          <a:bodyPr wrap="square" lIns="0" tIns="0" rIns="0" bIns="0" anchor="ctr">
            <a:spAutoFit/>
          </a:bodyPr>
          <a:lstStyle/>
          <a:p>
            <a:r>
              <a:rPr lang="en-US" sz="2400"/>
              <a:t>Describe deployment patterns</a:t>
            </a:r>
          </a:p>
        </p:txBody>
      </p:sp>
      <p:cxnSp>
        <p:nvCxnSpPr>
          <p:cNvPr id="51" name="Straight Connector 50">
            <a:extLst>
              <a:ext uri="{FF2B5EF4-FFF2-40B4-BE49-F238E27FC236}">
                <a16:creationId xmlns:a16="http://schemas.microsoft.com/office/drawing/2014/main" id="{DDB4E9CD-8E54-4193-BEA3-29BF30AC4A4B}"/>
              </a:ext>
              <a:ext uri="{C183D7F6-B498-43B3-948B-1728B52AA6E4}">
                <adec:decorative xmlns:adec="http://schemas.microsoft.com/office/drawing/2017/decorative" val="1"/>
              </a:ext>
            </a:extLst>
          </p:cNvPr>
          <p:cNvCxnSpPr>
            <a:cxnSpLocks/>
          </p:cNvCxnSpPr>
          <p:nvPr/>
        </p:nvCxnSpPr>
        <p:spPr>
          <a:xfrm>
            <a:off x="1692259" y="255513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circle branched into three connect circles">
            <a:extLst>
              <a:ext uri="{FF2B5EF4-FFF2-40B4-BE49-F238E27FC236}">
                <a16:creationId xmlns:a16="http://schemas.microsoft.com/office/drawing/2014/main" id="{77279DB5-3FEE-4DF2-B8CC-8EA1291AC701}"/>
              </a:ext>
            </a:extLst>
          </p:cNvPr>
          <p:cNvPicPr>
            <a:picLocks/>
          </p:cNvPicPr>
          <p:nvPr/>
        </p:nvPicPr>
        <p:blipFill>
          <a:blip r:embed="rId4"/>
          <a:stretch>
            <a:fillRect/>
          </a:stretch>
        </p:blipFill>
        <p:spPr>
          <a:xfrm>
            <a:off x="427036" y="2806603"/>
            <a:ext cx="950976" cy="950976"/>
          </a:xfrm>
          <a:prstGeom prst="rect">
            <a:avLst/>
          </a:prstGeom>
        </p:spPr>
      </p:pic>
      <p:sp>
        <p:nvSpPr>
          <p:cNvPr id="53" name="Rectangle 52">
            <a:extLst>
              <a:ext uri="{FF2B5EF4-FFF2-40B4-BE49-F238E27FC236}">
                <a16:creationId xmlns:a16="http://schemas.microsoft.com/office/drawing/2014/main" id="{AE86EE78-31A8-4621-898C-41D174CBD7C3}"/>
              </a:ext>
            </a:extLst>
          </p:cNvPr>
          <p:cNvSpPr/>
          <p:nvPr/>
        </p:nvSpPr>
        <p:spPr>
          <a:xfrm>
            <a:off x="1692259" y="3022016"/>
            <a:ext cx="10323576" cy="369332"/>
          </a:xfrm>
          <a:prstGeom prst="rect">
            <a:avLst/>
          </a:prstGeom>
        </p:spPr>
        <p:txBody>
          <a:bodyPr wrap="square" lIns="0" tIns="0" rIns="0" bIns="0" anchor="ctr">
            <a:spAutoFit/>
          </a:bodyPr>
          <a:lstStyle/>
          <a:p>
            <a:r>
              <a:rPr lang="en-US" sz="2400"/>
              <a:t>Implement blue-green deployment</a:t>
            </a:r>
          </a:p>
        </p:txBody>
      </p:sp>
      <p:cxnSp>
        <p:nvCxnSpPr>
          <p:cNvPr id="54" name="Straight Connector 53">
            <a:extLst>
              <a:ext uri="{FF2B5EF4-FFF2-40B4-BE49-F238E27FC236}">
                <a16:creationId xmlns:a16="http://schemas.microsoft.com/office/drawing/2014/main" id="{D04249E7-6858-4270-8B10-2D6F4BDC71B4}"/>
              </a:ext>
              <a:ext uri="{C183D7F6-B498-43B3-948B-1728B52AA6E4}">
                <adec:decorative xmlns:adec="http://schemas.microsoft.com/office/drawing/2017/decorative" val="1"/>
              </a:ext>
            </a:extLst>
          </p:cNvPr>
          <p:cNvCxnSpPr>
            <a:cxnSpLocks/>
          </p:cNvCxnSpPr>
          <p:nvPr/>
        </p:nvCxnSpPr>
        <p:spPr>
          <a:xfrm>
            <a:off x="1692259" y="38582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key">
            <a:extLst>
              <a:ext uri="{FF2B5EF4-FFF2-40B4-BE49-F238E27FC236}">
                <a16:creationId xmlns:a16="http://schemas.microsoft.com/office/drawing/2014/main" id="{B974264F-78EE-44C0-BB83-13484E70F3CF}"/>
              </a:ext>
            </a:extLst>
          </p:cNvPr>
          <p:cNvPicPr>
            <a:picLocks/>
          </p:cNvPicPr>
          <p:nvPr/>
        </p:nvPicPr>
        <p:blipFill>
          <a:blip r:embed="rId5"/>
          <a:stretch>
            <a:fillRect/>
          </a:stretch>
        </p:blipFill>
        <p:spPr>
          <a:xfrm>
            <a:off x="427036" y="4109695"/>
            <a:ext cx="950976" cy="950976"/>
          </a:xfrm>
          <a:prstGeom prst="rect">
            <a:avLst/>
          </a:prstGeom>
        </p:spPr>
      </p:pic>
      <p:sp>
        <p:nvSpPr>
          <p:cNvPr id="56" name="Rectangle 55">
            <a:extLst>
              <a:ext uri="{FF2B5EF4-FFF2-40B4-BE49-F238E27FC236}">
                <a16:creationId xmlns:a16="http://schemas.microsoft.com/office/drawing/2014/main" id="{C36F9AE1-DAF4-4D3E-BC79-A91549DFC6C1}"/>
              </a:ext>
            </a:extLst>
          </p:cNvPr>
          <p:cNvSpPr/>
          <p:nvPr/>
        </p:nvSpPr>
        <p:spPr>
          <a:xfrm>
            <a:off x="1692259" y="4325108"/>
            <a:ext cx="10323576" cy="369332"/>
          </a:xfrm>
          <a:prstGeom prst="rect">
            <a:avLst/>
          </a:prstGeom>
        </p:spPr>
        <p:txBody>
          <a:bodyPr wrap="square" lIns="0" tIns="0" rIns="0" bIns="0" anchor="ctr">
            <a:spAutoFit/>
          </a:bodyPr>
          <a:lstStyle/>
          <a:p>
            <a:r>
              <a:rPr lang="en-US" sz="2400"/>
              <a:t>Implement canary release</a:t>
            </a:r>
          </a:p>
        </p:txBody>
      </p:sp>
      <p:cxnSp>
        <p:nvCxnSpPr>
          <p:cNvPr id="57" name="Straight Connector 56">
            <a:extLst>
              <a:ext uri="{FF2B5EF4-FFF2-40B4-BE49-F238E27FC236}">
                <a16:creationId xmlns:a16="http://schemas.microsoft.com/office/drawing/2014/main" id="{4DC79A8E-338F-42EF-8131-28B6F0FEA845}"/>
              </a:ext>
              <a:ext uri="{C183D7F6-B498-43B3-948B-1728B52AA6E4}">
                <adec:decorative xmlns:adec="http://schemas.microsoft.com/office/drawing/2017/decorative" val="1"/>
              </a:ext>
            </a:extLst>
          </p:cNvPr>
          <p:cNvCxnSpPr>
            <a:cxnSpLocks/>
          </p:cNvCxnSpPr>
          <p:nvPr/>
        </p:nvCxnSpPr>
        <p:spPr>
          <a:xfrm>
            <a:off x="1692259" y="516132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screen with square, isosceles triangle and circle shapes in it">
            <a:extLst>
              <a:ext uri="{FF2B5EF4-FFF2-40B4-BE49-F238E27FC236}">
                <a16:creationId xmlns:a16="http://schemas.microsoft.com/office/drawing/2014/main" id="{D1152FCA-0F6E-4B91-AE5D-66E8C0E0D070}"/>
              </a:ext>
            </a:extLst>
          </p:cNvPr>
          <p:cNvPicPr>
            <a:picLocks/>
          </p:cNvPicPr>
          <p:nvPr/>
        </p:nvPicPr>
        <p:blipFill>
          <a:blip r:embed="rId6"/>
          <a:stretch>
            <a:fillRect/>
          </a:stretch>
        </p:blipFill>
        <p:spPr>
          <a:xfrm>
            <a:off x="427036" y="5412786"/>
            <a:ext cx="950976" cy="950976"/>
          </a:xfrm>
          <a:prstGeom prst="rect">
            <a:avLst/>
          </a:prstGeom>
        </p:spPr>
      </p:pic>
      <p:sp>
        <p:nvSpPr>
          <p:cNvPr id="59" name="Rectangle 58">
            <a:extLst>
              <a:ext uri="{FF2B5EF4-FFF2-40B4-BE49-F238E27FC236}">
                <a16:creationId xmlns:a16="http://schemas.microsoft.com/office/drawing/2014/main" id="{091EEFF4-294D-4DAA-8FD5-0144321A7287}"/>
              </a:ext>
            </a:extLst>
          </p:cNvPr>
          <p:cNvSpPr/>
          <p:nvPr/>
        </p:nvSpPr>
        <p:spPr>
          <a:xfrm>
            <a:off x="1692259" y="5628199"/>
            <a:ext cx="10323576" cy="369332"/>
          </a:xfrm>
          <a:prstGeom prst="rect">
            <a:avLst/>
          </a:prstGeom>
        </p:spPr>
        <p:txBody>
          <a:bodyPr wrap="square" lIns="0" tIns="0" rIns="0" bIns="0" anchor="ctr">
            <a:spAutoFit/>
          </a:bodyPr>
          <a:lstStyle/>
          <a:p>
            <a:r>
              <a:rPr lang="en-US" sz="2400"/>
              <a:t>Implement progressive exposure deployment </a:t>
            </a:r>
          </a:p>
        </p:txBody>
      </p:sp>
    </p:spTree>
    <p:extLst>
      <p:ext uri="{BB962C8B-B14F-4D97-AF65-F5344CB8AC3E}">
        <p14:creationId xmlns:p14="http://schemas.microsoft.com/office/powerpoint/2010/main" val="227571910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a:t>Module review questions</a:t>
            </a:r>
          </a:p>
        </p:txBody>
      </p:sp>
      <p:pic>
        <p:nvPicPr>
          <p:cNvPr id="3" name="Picture 2">
            <a:extLst>
              <a:ext uri="{FF2B5EF4-FFF2-40B4-BE49-F238E27FC236}">
                <a16:creationId xmlns:a16="http://schemas.microsoft.com/office/drawing/2014/main" id="{39E63F33-1BFC-4E33-903A-AE974174505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253562"/>
            <a:ext cx="915924" cy="915924"/>
          </a:xfrm>
          <a:prstGeom prst="rect">
            <a:avLst/>
          </a:prstGeom>
        </p:spPr>
      </p:pic>
      <p:sp>
        <p:nvSpPr>
          <p:cNvPr id="4" name="Oval 3">
            <a:extLst>
              <a:ext uri="{FF2B5EF4-FFF2-40B4-BE49-F238E27FC236}">
                <a16:creationId xmlns:a16="http://schemas.microsoft.com/office/drawing/2014/main" id="{6BE05B17-F45C-49ED-BFF2-DF5AB3AE3440}"/>
              </a:ext>
            </a:extLst>
          </p:cNvPr>
          <p:cNvSpPr/>
          <p:nvPr/>
        </p:nvSpPr>
        <p:spPr bwMode="auto">
          <a:xfrm rot="10800000" flipV="1">
            <a:off x="499585" y="132248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53" name="Rectangle 52">
            <a:extLst>
              <a:ext uri="{FF2B5EF4-FFF2-40B4-BE49-F238E27FC236}">
                <a16:creationId xmlns:a16="http://schemas.microsoft.com/office/drawing/2014/main" id="{ED7E2B67-E6D3-4393-9B26-B7526DB73587}"/>
              </a:ext>
            </a:extLst>
          </p:cNvPr>
          <p:cNvSpPr/>
          <p:nvPr/>
        </p:nvSpPr>
        <p:spPr>
          <a:xfrm>
            <a:off x="1556426" y="1342192"/>
            <a:ext cx="10430835" cy="738664"/>
          </a:xfrm>
          <a:prstGeom prst="rect">
            <a:avLst/>
          </a:prstGeom>
        </p:spPr>
        <p:txBody>
          <a:bodyPr wrap="square" lIns="0" tIns="0" rIns="0" bIns="0" anchor="ctr">
            <a:spAutoFit/>
          </a:bodyPr>
          <a:lstStyle/>
          <a:p>
            <a:r>
              <a:rPr lang="en-US" sz="2400" dirty="0"/>
              <a:t>What is the easiest way to create a staging environment for an Azure WebApp? </a:t>
            </a:r>
          </a:p>
        </p:txBody>
      </p:sp>
      <p:cxnSp>
        <p:nvCxnSpPr>
          <p:cNvPr id="54" name="Straight Connector 53">
            <a:extLst>
              <a:ext uri="{FF2B5EF4-FFF2-40B4-BE49-F238E27FC236}">
                <a16:creationId xmlns:a16="http://schemas.microsoft.com/office/drawing/2014/main" id="{4BD1797E-F333-4958-852B-F49EB1E5AEA0}"/>
              </a:ext>
              <a:ext uri="{C183D7F6-B498-43B3-948B-1728B52AA6E4}">
                <adec:decorative xmlns:adec="http://schemas.microsoft.com/office/drawing/2017/decorative" val="1"/>
              </a:ext>
            </a:extLst>
          </p:cNvPr>
          <p:cNvCxnSpPr>
            <a:cxnSpLocks/>
          </p:cNvCxnSpPr>
          <p:nvPr/>
        </p:nvCxnSpPr>
        <p:spPr>
          <a:xfrm>
            <a:off x="1615494" y="2256551"/>
            <a:ext cx="1038283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F92E1BC-C5E3-428F-AA12-FBAADD06460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43616"/>
            <a:ext cx="915924" cy="915924"/>
          </a:xfrm>
          <a:prstGeom prst="rect">
            <a:avLst/>
          </a:prstGeom>
        </p:spPr>
      </p:pic>
      <p:sp>
        <p:nvSpPr>
          <p:cNvPr id="6" name="Oval 5">
            <a:extLst>
              <a:ext uri="{FF2B5EF4-FFF2-40B4-BE49-F238E27FC236}">
                <a16:creationId xmlns:a16="http://schemas.microsoft.com/office/drawing/2014/main" id="{5CE81D2F-775E-401A-8F56-3A40CF991DA9}"/>
              </a:ext>
            </a:extLst>
          </p:cNvPr>
          <p:cNvSpPr/>
          <p:nvPr/>
        </p:nvSpPr>
        <p:spPr bwMode="auto">
          <a:xfrm rot="10800000" flipV="1">
            <a:off x="499585" y="24125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56" name="Rectangle 55">
            <a:extLst>
              <a:ext uri="{FF2B5EF4-FFF2-40B4-BE49-F238E27FC236}">
                <a16:creationId xmlns:a16="http://schemas.microsoft.com/office/drawing/2014/main" id="{8504AACC-C5FA-4B3C-AAB2-5EB8B428DF0F}"/>
              </a:ext>
            </a:extLst>
          </p:cNvPr>
          <p:cNvSpPr/>
          <p:nvPr/>
        </p:nvSpPr>
        <p:spPr>
          <a:xfrm>
            <a:off x="1556772" y="2432246"/>
            <a:ext cx="10414785" cy="738664"/>
          </a:xfrm>
          <a:prstGeom prst="rect">
            <a:avLst/>
          </a:prstGeom>
        </p:spPr>
        <p:txBody>
          <a:bodyPr wrap="square" lIns="0" tIns="0" rIns="0" bIns="0" anchor="ctr">
            <a:spAutoFit/>
          </a:bodyPr>
          <a:lstStyle/>
          <a:p>
            <a:r>
              <a:rPr lang="en-US" sz="2400" dirty="0"/>
              <a:t>What Azure-based tool can you use to divert a percentage of your web traffic to a newer version of an Azure website? </a:t>
            </a:r>
          </a:p>
        </p:txBody>
      </p:sp>
      <p:cxnSp>
        <p:nvCxnSpPr>
          <p:cNvPr id="57" name="Straight Connector 56">
            <a:extLst>
              <a:ext uri="{FF2B5EF4-FFF2-40B4-BE49-F238E27FC236}">
                <a16:creationId xmlns:a16="http://schemas.microsoft.com/office/drawing/2014/main" id="{BBA8BCF4-CB5A-42BC-9BC7-DFB4D1A40EB8}"/>
              </a:ext>
              <a:ext uri="{C183D7F6-B498-43B3-948B-1728B52AA6E4}">
                <adec:decorative xmlns:adec="http://schemas.microsoft.com/office/drawing/2017/decorative" val="1"/>
              </a:ext>
            </a:extLst>
          </p:cNvPr>
          <p:cNvCxnSpPr>
            <a:cxnSpLocks/>
          </p:cNvCxnSpPr>
          <p:nvPr/>
        </p:nvCxnSpPr>
        <p:spPr>
          <a:xfrm>
            <a:off x="1615494" y="3346605"/>
            <a:ext cx="1038283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6AD562A-058C-4428-98D7-E424A5E80F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33670"/>
            <a:ext cx="915924" cy="915924"/>
          </a:xfrm>
          <a:prstGeom prst="rect">
            <a:avLst/>
          </a:prstGeom>
        </p:spPr>
      </p:pic>
      <p:sp>
        <p:nvSpPr>
          <p:cNvPr id="8" name="Oval 7">
            <a:extLst>
              <a:ext uri="{FF2B5EF4-FFF2-40B4-BE49-F238E27FC236}">
                <a16:creationId xmlns:a16="http://schemas.microsoft.com/office/drawing/2014/main" id="{14D87898-CA7C-4228-9B2B-92BBBCAA96F1}"/>
              </a:ext>
            </a:extLst>
          </p:cNvPr>
          <p:cNvSpPr/>
          <p:nvPr/>
        </p:nvSpPr>
        <p:spPr bwMode="auto">
          <a:xfrm rot="10800000" flipV="1">
            <a:off x="499585" y="350258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59" name="Rectangle 58">
            <a:extLst>
              <a:ext uri="{FF2B5EF4-FFF2-40B4-BE49-F238E27FC236}">
                <a16:creationId xmlns:a16="http://schemas.microsoft.com/office/drawing/2014/main" id="{073E1FFC-1674-4432-AD55-5079574F9CF5}"/>
              </a:ext>
            </a:extLst>
          </p:cNvPr>
          <p:cNvSpPr/>
          <p:nvPr/>
        </p:nvSpPr>
        <p:spPr>
          <a:xfrm>
            <a:off x="1555938" y="3522300"/>
            <a:ext cx="10453501" cy="738664"/>
          </a:xfrm>
          <a:prstGeom prst="rect">
            <a:avLst/>
          </a:prstGeom>
        </p:spPr>
        <p:txBody>
          <a:bodyPr wrap="square" lIns="0" tIns="0" rIns="0" bIns="0" anchor="ctr">
            <a:spAutoFit/>
          </a:bodyPr>
          <a:lstStyle/>
          <a:p>
            <a:r>
              <a:rPr lang="en-US" sz="2400" dirty="0"/>
              <a:t>What characteristics make users suitable for working with Canary deployments? </a:t>
            </a:r>
          </a:p>
        </p:txBody>
      </p:sp>
      <p:cxnSp>
        <p:nvCxnSpPr>
          <p:cNvPr id="60" name="Straight Connector 59">
            <a:extLst>
              <a:ext uri="{FF2B5EF4-FFF2-40B4-BE49-F238E27FC236}">
                <a16:creationId xmlns:a16="http://schemas.microsoft.com/office/drawing/2014/main" id="{C58EB1B8-5CD0-48DF-9344-ADF7B9927457}"/>
              </a:ext>
              <a:ext uri="{C183D7F6-B498-43B3-948B-1728B52AA6E4}">
                <adec:decorative xmlns:adec="http://schemas.microsoft.com/office/drawing/2017/decorative" val="1"/>
              </a:ext>
            </a:extLst>
          </p:cNvPr>
          <p:cNvCxnSpPr>
            <a:cxnSpLocks/>
          </p:cNvCxnSpPr>
          <p:nvPr/>
        </p:nvCxnSpPr>
        <p:spPr>
          <a:xfrm>
            <a:off x="1615494" y="4436659"/>
            <a:ext cx="1038283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0E932B-D46C-475C-9BB7-6F32DBBFD8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3724"/>
            <a:ext cx="915924" cy="915924"/>
          </a:xfrm>
          <a:prstGeom prst="rect">
            <a:avLst/>
          </a:prstGeom>
        </p:spPr>
      </p:pic>
      <p:sp>
        <p:nvSpPr>
          <p:cNvPr id="10" name="Oval 9">
            <a:extLst>
              <a:ext uri="{FF2B5EF4-FFF2-40B4-BE49-F238E27FC236}">
                <a16:creationId xmlns:a16="http://schemas.microsoft.com/office/drawing/2014/main" id="{358FBC9D-3EA5-4EF1-AC4E-A6C923D7FCAF}"/>
              </a:ext>
            </a:extLst>
          </p:cNvPr>
          <p:cNvSpPr/>
          <p:nvPr/>
        </p:nvSpPr>
        <p:spPr bwMode="auto">
          <a:xfrm rot="10800000" flipV="1">
            <a:off x="499585" y="459264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4</a:t>
            </a:r>
          </a:p>
        </p:txBody>
      </p:sp>
      <p:sp>
        <p:nvSpPr>
          <p:cNvPr id="62" name="Rectangle 61">
            <a:extLst>
              <a:ext uri="{FF2B5EF4-FFF2-40B4-BE49-F238E27FC236}">
                <a16:creationId xmlns:a16="http://schemas.microsoft.com/office/drawing/2014/main" id="{0F05A5F3-4906-482F-AE2E-B5246768945E}"/>
              </a:ext>
            </a:extLst>
          </p:cNvPr>
          <p:cNvSpPr/>
          <p:nvPr/>
        </p:nvSpPr>
        <p:spPr>
          <a:xfrm>
            <a:off x="1557460" y="4797020"/>
            <a:ext cx="10382831" cy="369332"/>
          </a:xfrm>
          <a:prstGeom prst="rect">
            <a:avLst/>
          </a:prstGeom>
        </p:spPr>
        <p:txBody>
          <a:bodyPr wrap="square" lIns="0" tIns="0" rIns="0" bIns="0" anchor="ctr">
            <a:spAutoFit/>
          </a:bodyPr>
          <a:lstStyle/>
          <a:p>
            <a:r>
              <a:rPr lang="en-US" sz="2400" dirty="0"/>
              <a:t>What is a potential disadvantage of using Canary deployments? </a:t>
            </a:r>
          </a:p>
        </p:txBody>
      </p:sp>
      <p:cxnSp>
        <p:nvCxnSpPr>
          <p:cNvPr id="63" name="Straight Connector 62">
            <a:extLst>
              <a:ext uri="{FF2B5EF4-FFF2-40B4-BE49-F238E27FC236}">
                <a16:creationId xmlns:a16="http://schemas.microsoft.com/office/drawing/2014/main" id="{1B5D4D21-5F36-4E43-88D7-3C6C63927CED}"/>
              </a:ext>
              <a:ext uri="{C183D7F6-B498-43B3-948B-1728B52AA6E4}">
                <adec:decorative xmlns:adec="http://schemas.microsoft.com/office/drawing/2017/decorative" val="1"/>
              </a:ext>
            </a:extLst>
          </p:cNvPr>
          <p:cNvCxnSpPr>
            <a:cxnSpLocks/>
          </p:cNvCxnSpPr>
          <p:nvPr/>
        </p:nvCxnSpPr>
        <p:spPr>
          <a:xfrm>
            <a:off x="1615494" y="5526713"/>
            <a:ext cx="1038283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CBD4275-E3D7-48C2-BA88-06CD052ED2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13778"/>
            <a:ext cx="915924" cy="915924"/>
          </a:xfrm>
          <a:prstGeom prst="rect">
            <a:avLst/>
          </a:prstGeom>
        </p:spPr>
      </p:pic>
      <p:sp>
        <p:nvSpPr>
          <p:cNvPr id="12" name="Oval 11">
            <a:extLst>
              <a:ext uri="{FF2B5EF4-FFF2-40B4-BE49-F238E27FC236}">
                <a16:creationId xmlns:a16="http://schemas.microsoft.com/office/drawing/2014/main" id="{C605113B-69A0-4FF4-A46D-03ED41927D36}"/>
              </a:ext>
            </a:extLst>
          </p:cNvPr>
          <p:cNvSpPr/>
          <p:nvPr/>
        </p:nvSpPr>
        <p:spPr bwMode="auto">
          <a:xfrm rot="10800000" flipV="1">
            <a:off x="499585" y="568269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ea typeface="Segoe UI" pitchFamily="34" charset="0"/>
                <a:cs typeface="Segoe UI" pitchFamily="34" charset="0"/>
              </a:rPr>
              <a:t>5</a:t>
            </a:r>
          </a:p>
        </p:txBody>
      </p:sp>
      <p:sp>
        <p:nvSpPr>
          <p:cNvPr id="65" name="Rectangle 64">
            <a:extLst>
              <a:ext uri="{FF2B5EF4-FFF2-40B4-BE49-F238E27FC236}">
                <a16:creationId xmlns:a16="http://schemas.microsoft.com/office/drawing/2014/main" id="{601AC404-CB9B-41A3-A24F-177F301DF97F}"/>
              </a:ext>
            </a:extLst>
          </p:cNvPr>
          <p:cNvSpPr/>
          <p:nvPr/>
        </p:nvSpPr>
        <p:spPr>
          <a:xfrm>
            <a:off x="1555938" y="5702408"/>
            <a:ext cx="10453500" cy="738664"/>
          </a:xfrm>
          <a:prstGeom prst="rect">
            <a:avLst/>
          </a:prstGeom>
        </p:spPr>
        <p:txBody>
          <a:bodyPr wrap="square" lIns="0" tIns="0" rIns="0" bIns="0" anchor="ctr">
            <a:spAutoFit/>
          </a:bodyPr>
          <a:lstStyle/>
          <a:p>
            <a:r>
              <a:rPr lang="en-US" sz="2400" dirty="0"/>
              <a:t>Apart from the traffic routing method, what else does Azure Traffic Manager consider when making routing decisions? </a:t>
            </a:r>
          </a:p>
        </p:txBody>
      </p:sp>
    </p:spTree>
    <p:extLst>
      <p:ext uri="{BB962C8B-B14F-4D97-AF65-F5344CB8AC3E}">
        <p14:creationId xmlns:p14="http://schemas.microsoft.com/office/powerpoint/2010/main" val="3163223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02: Introduction into deployment patterns</a:t>
            </a:r>
          </a:p>
        </p:txBody>
      </p:sp>
      <p:pic>
        <p:nvPicPr>
          <p:cNvPr id="2" name="Picture 1" descr="Icon of two chat bubbles">
            <a:extLst>
              <a:ext uri="{FF2B5EF4-FFF2-40B4-BE49-F238E27FC236}">
                <a16:creationId xmlns:a16="http://schemas.microsoft.com/office/drawing/2014/main" id="{DF6B75E0-FD9F-49D8-A520-5B75C2091FE3}"/>
              </a:ext>
            </a:extLst>
          </p:cNvPr>
          <p:cNvPicPr>
            <a:picLocks noChangeAspect="1"/>
          </p:cNvPicPr>
          <p:nvPr/>
        </p:nvPicPr>
        <p:blipFill>
          <a:blip r:embed="rId3"/>
          <a:stretch>
            <a:fillRect/>
          </a:stretch>
        </p:blipFill>
        <p:spPr>
          <a:xfrm>
            <a:off x="10205978" y="2807430"/>
            <a:ext cx="1379666" cy="1379664"/>
          </a:xfrm>
          <a:prstGeom prst="rect">
            <a:avLst/>
          </a:prstGeom>
        </p:spPr>
      </p:pic>
    </p:spTree>
    <p:extLst>
      <p:ext uri="{BB962C8B-B14F-4D97-AF65-F5344CB8AC3E}">
        <p14:creationId xmlns:p14="http://schemas.microsoft.com/office/powerpoint/2010/main" val="6644101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404-D691-41F9-A154-BBA3D26E35C0}"/>
              </a:ext>
            </a:extLst>
          </p:cNvPr>
          <p:cNvSpPr>
            <a:spLocks noGrp="1"/>
          </p:cNvSpPr>
          <p:nvPr>
            <p:ph type="title"/>
          </p:nvPr>
        </p:nvSpPr>
        <p:spPr/>
        <p:txBody>
          <a:bodyPr/>
          <a:lstStyle/>
          <a:p>
            <a:r>
              <a:rPr lang="en-US"/>
              <a:t>Introduction</a:t>
            </a:r>
          </a:p>
        </p:txBody>
      </p:sp>
      <p:pic>
        <p:nvPicPr>
          <p:cNvPr id="36" name="Picture 35" descr="Icon of a car">
            <a:extLst>
              <a:ext uri="{FF2B5EF4-FFF2-40B4-BE49-F238E27FC236}">
                <a16:creationId xmlns:a16="http://schemas.microsoft.com/office/drawing/2014/main" id="{B73FA428-337B-436E-B045-0D7B05231884}"/>
              </a:ext>
            </a:extLst>
          </p:cNvPr>
          <p:cNvPicPr>
            <a:picLocks/>
          </p:cNvPicPr>
          <p:nvPr/>
        </p:nvPicPr>
        <p:blipFill>
          <a:blip r:embed="rId3"/>
          <a:stretch>
            <a:fillRect/>
          </a:stretch>
        </p:blipFill>
        <p:spPr>
          <a:xfrm>
            <a:off x="442542" y="1542541"/>
            <a:ext cx="731520" cy="731520"/>
          </a:xfrm>
          <a:prstGeom prst="rect">
            <a:avLst/>
          </a:prstGeom>
        </p:spPr>
      </p:pic>
      <p:sp>
        <p:nvSpPr>
          <p:cNvPr id="38" name="TextBox 37">
            <a:extLst>
              <a:ext uri="{FF2B5EF4-FFF2-40B4-BE49-F238E27FC236}">
                <a16:creationId xmlns:a16="http://schemas.microsoft.com/office/drawing/2014/main" id="{F6FB4651-E3DA-491B-A8D4-8115F6385A9E}"/>
              </a:ext>
            </a:extLst>
          </p:cNvPr>
          <p:cNvSpPr txBox="1"/>
          <p:nvPr/>
        </p:nvSpPr>
        <p:spPr>
          <a:xfrm>
            <a:off x="1498060" y="1723635"/>
            <a:ext cx="9081450" cy="369332"/>
          </a:xfrm>
          <a:prstGeom prst="rect">
            <a:avLst/>
          </a:prstGeom>
          <a:noFill/>
        </p:spPr>
        <p:txBody>
          <a:bodyPr wrap="square" lIns="0" tIns="0" rIns="0" bIns="0">
            <a:spAutoFit/>
          </a:bodyPr>
          <a:lstStyle/>
          <a:p>
            <a:pPr>
              <a:spcBef>
                <a:spcPts val="200"/>
              </a:spcBef>
              <a:spcAft>
                <a:spcPts val="200"/>
              </a:spcAft>
            </a:pPr>
            <a:r>
              <a:rPr lang="en-US" sz="2400">
                <a:latin typeface="+mj-lt"/>
              </a:rPr>
              <a:t>Continuous delivery is more than release management</a:t>
            </a:r>
          </a:p>
        </p:txBody>
      </p:sp>
      <p:cxnSp>
        <p:nvCxnSpPr>
          <p:cNvPr id="39" name="Straight Connector 38">
            <a:extLst>
              <a:ext uri="{FF2B5EF4-FFF2-40B4-BE49-F238E27FC236}">
                <a16:creationId xmlns:a16="http://schemas.microsoft.com/office/drawing/2014/main" id="{E0E45639-7624-46AB-9F82-6E9F8E5B26E3}"/>
              </a:ext>
              <a:ext uri="{C183D7F6-B498-43B3-948B-1728B52AA6E4}">
                <adec:decorative xmlns:adec="http://schemas.microsoft.com/office/drawing/2017/decorative" val="1"/>
              </a:ext>
            </a:extLst>
          </p:cNvPr>
          <p:cNvCxnSpPr>
            <a:cxnSpLocks/>
          </p:cNvCxnSpPr>
          <p:nvPr/>
        </p:nvCxnSpPr>
        <p:spPr>
          <a:xfrm flipV="1">
            <a:off x="1498060" y="2422255"/>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screen with a square enclosed by outward pointing chevrons on left and right">
            <a:extLst>
              <a:ext uri="{FF2B5EF4-FFF2-40B4-BE49-F238E27FC236}">
                <a16:creationId xmlns:a16="http://schemas.microsoft.com/office/drawing/2014/main" id="{C3A63433-2D5D-4C15-BB95-64BA26A66019}"/>
              </a:ext>
            </a:extLst>
          </p:cNvPr>
          <p:cNvPicPr>
            <a:picLocks/>
          </p:cNvPicPr>
          <p:nvPr/>
        </p:nvPicPr>
        <p:blipFill>
          <a:blip r:embed="rId4"/>
          <a:stretch>
            <a:fillRect/>
          </a:stretch>
        </p:blipFill>
        <p:spPr>
          <a:xfrm>
            <a:off x="465138" y="2722357"/>
            <a:ext cx="731520" cy="731520"/>
          </a:xfrm>
          <a:prstGeom prst="rect">
            <a:avLst/>
          </a:prstGeom>
        </p:spPr>
      </p:pic>
      <p:sp>
        <p:nvSpPr>
          <p:cNvPr id="43" name="TextBox 42">
            <a:extLst>
              <a:ext uri="{FF2B5EF4-FFF2-40B4-BE49-F238E27FC236}">
                <a16:creationId xmlns:a16="http://schemas.microsoft.com/office/drawing/2014/main" id="{8C1616C4-7ECE-40E9-B5DA-18FD9EF276AC}"/>
              </a:ext>
            </a:extLst>
          </p:cNvPr>
          <p:cNvSpPr txBox="1"/>
          <p:nvPr/>
        </p:nvSpPr>
        <p:spPr>
          <a:xfrm>
            <a:off x="1498060" y="2722359"/>
            <a:ext cx="6853236" cy="1538883"/>
          </a:xfrm>
          <a:prstGeom prst="rect">
            <a:avLst/>
          </a:prstGeom>
          <a:noFill/>
        </p:spPr>
        <p:txBody>
          <a:bodyPr wrap="square" lIns="0" tIns="0" rIns="0" bIns="0">
            <a:spAutoFit/>
          </a:bodyPr>
          <a:lstStyle/>
          <a:p>
            <a:pPr>
              <a:spcBef>
                <a:spcPts val="200"/>
              </a:spcBef>
              <a:spcAft>
                <a:spcPts val="200"/>
              </a:spcAft>
            </a:pPr>
            <a:r>
              <a:rPr lang="en-US" sz="2400">
                <a:latin typeface="+mj-lt"/>
              </a:rPr>
              <a:t>Deployment is only a step:</a:t>
            </a:r>
          </a:p>
          <a:p>
            <a:pPr marL="0" lvl="1">
              <a:spcBef>
                <a:spcPts val="200"/>
              </a:spcBef>
              <a:spcAft>
                <a:spcPts val="200"/>
              </a:spcAft>
            </a:pPr>
            <a:r>
              <a:rPr lang="en-US" sz="2200"/>
              <a:t>Testing</a:t>
            </a:r>
          </a:p>
          <a:p>
            <a:pPr marL="0" lvl="1">
              <a:spcBef>
                <a:spcPts val="200"/>
              </a:spcBef>
              <a:spcAft>
                <a:spcPts val="200"/>
              </a:spcAft>
            </a:pPr>
            <a:r>
              <a:rPr lang="en-US" sz="2200"/>
              <a:t>Safe coding</a:t>
            </a:r>
          </a:p>
          <a:p>
            <a:pPr marL="0" lvl="1">
              <a:spcBef>
                <a:spcPts val="200"/>
              </a:spcBef>
              <a:spcAft>
                <a:spcPts val="200"/>
              </a:spcAft>
            </a:pPr>
            <a:r>
              <a:rPr lang="en-US" sz="2200"/>
              <a:t>Architecture</a:t>
            </a:r>
          </a:p>
        </p:txBody>
      </p:sp>
      <p:cxnSp>
        <p:nvCxnSpPr>
          <p:cNvPr id="44" name="Straight Connector 43">
            <a:extLst>
              <a:ext uri="{FF2B5EF4-FFF2-40B4-BE49-F238E27FC236}">
                <a16:creationId xmlns:a16="http://schemas.microsoft.com/office/drawing/2014/main" id="{799A5099-15AC-4D4D-9874-635F7501F2D1}"/>
              </a:ext>
              <a:ext uri="{C183D7F6-B498-43B3-948B-1728B52AA6E4}">
                <adec:decorative xmlns:adec="http://schemas.microsoft.com/office/drawing/2017/decorative" val="1"/>
              </a:ext>
            </a:extLst>
          </p:cNvPr>
          <p:cNvCxnSpPr>
            <a:cxnSpLocks/>
          </p:cNvCxnSpPr>
          <p:nvPr/>
        </p:nvCxnSpPr>
        <p:spPr>
          <a:xfrm flipV="1">
            <a:off x="1498060" y="459531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three dots and outward pointing chevrons on left and right">
            <a:extLst>
              <a:ext uri="{FF2B5EF4-FFF2-40B4-BE49-F238E27FC236}">
                <a16:creationId xmlns:a16="http://schemas.microsoft.com/office/drawing/2014/main" id="{B7681622-018F-4095-A76E-54DCE1C83AE5}"/>
              </a:ext>
            </a:extLst>
          </p:cNvPr>
          <p:cNvPicPr>
            <a:picLocks/>
          </p:cNvPicPr>
          <p:nvPr/>
        </p:nvPicPr>
        <p:blipFill>
          <a:blip r:embed="rId5"/>
          <a:stretch>
            <a:fillRect/>
          </a:stretch>
        </p:blipFill>
        <p:spPr>
          <a:xfrm>
            <a:off x="442542" y="4914871"/>
            <a:ext cx="731520" cy="731520"/>
          </a:xfrm>
          <a:prstGeom prst="rect">
            <a:avLst/>
          </a:prstGeom>
        </p:spPr>
      </p:pic>
      <p:sp>
        <p:nvSpPr>
          <p:cNvPr id="48" name="TextBox 47">
            <a:extLst>
              <a:ext uri="{FF2B5EF4-FFF2-40B4-BE49-F238E27FC236}">
                <a16:creationId xmlns:a16="http://schemas.microsoft.com/office/drawing/2014/main" id="{D6EF523D-EF60-4135-8B04-5F9E01032CF3}"/>
              </a:ext>
            </a:extLst>
          </p:cNvPr>
          <p:cNvSpPr txBox="1"/>
          <p:nvPr/>
        </p:nvSpPr>
        <p:spPr>
          <a:xfrm>
            <a:off x="1498059" y="4914871"/>
            <a:ext cx="9435411" cy="1149033"/>
          </a:xfrm>
          <a:prstGeom prst="rect">
            <a:avLst/>
          </a:prstGeom>
          <a:noFill/>
        </p:spPr>
        <p:txBody>
          <a:bodyPr wrap="square" lIns="0" tIns="0" rIns="0" bIns="0">
            <a:spAutoFit/>
          </a:bodyPr>
          <a:lstStyle/>
          <a:p>
            <a:pPr>
              <a:spcBef>
                <a:spcPts val="200"/>
              </a:spcBef>
              <a:spcAft>
                <a:spcPts val="200"/>
              </a:spcAft>
            </a:pPr>
            <a:r>
              <a:rPr lang="en-US" sz="2400">
                <a:latin typeface="+mj-lt"/>
              </a:rPr>
              <a:t>Monoliths are hard to deliver because of all the dependencies:</a:t>
            </a:r>
          </a:p>
          <a:p>
            <a:pPr marL="0" lvl="1">
              <a:spcBef>
                <a:spcPts val="200"/>
              </a:spcBef>
              <a:spcAft>
                <a:spcPts val="200"/>
              </a:spcAft>
            </a:pPr>
            <a:r>
              <a:rPr lang="en-US" sz="2200"/>
              <a:t>Break up in smaller pieces</a:t>
            </a:r>
          </a:p>
          <a:p>
            <a:pPr marL="0" lvl="1">
              <a:spcBef>
                <a:spcPts val="200"/>
              </a:spcBef>
              <a:spcAft>
                <a:spcPts val="200"/>
              </a:spcAft>
            </a:pPr>
            <a:r>
              <a:rPr lang="en-US" sz="2200"/>
              <a:t>Microservices</a:t>
            </a:r>
          </a:p>
        </p:txBody>
      </p:sp>
    </p:spTree>
    <p:extLst>
      <p:ext uri="{BB962C8B-B14F-4D97-AF65-F5344CB8AC3E}">
        <p14:creationId xmlns:p14="http://schemas.microsoft.com/office/powerpoint/2010/main" val="480987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Definitions of microservices</a:t>
            </a:r>
          </a:p>
        </p:txBody>
      </p:sp>
      <p:sp>
        <p:nvSpPr>
          <p:cNvPr id="10" name="Content Placeholder 5">
            <a:extLst>
              <a:ext uri="{FF2B5EF4-FFF2-40B4-BE49-F238E27FC236}">
                <a16:creationId xmlns:a16="http://schemas.microsoft.com/office/drawing/2014/main" id="{07FB8B5F-07CE-4FA9-936F-7E738D57CF2B}"/>
              </a:ext>
            </a:extLst>
          </p:cNvPr>
          <p:cNvSpPr txBox="1">
            <a:spLocks/>
          </p:cNvSpPr>
          <p:nvPr/>
        </p:nvSpPr>
        <p:spPr>
          <a:xfrm>
            <a:off x="466344" y="1212497"/>
            <a:ext cx="1150461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42312">
              <a:defRPr/>
            </a:pPr>
            <a:r>
              <a:rPr lang="en-US" dirty="0">
                <a:solidFill>
                  <a:prstClr val="black"/>
                </a:solidFill>
              </a:rPr>
              <a:t>Small and focused on doing one thing well autonomous</a:t>
            </a:r>
          </a:p>
        </p:txBody>
      </p:sp>
      <p:sp>
        <p:nvSpPr>
          <p:cNvPr id="5" name="TextBox 4">
            <a:extLst>
              <a:ext uri="{FF2B5EF4-FFF2-40B4-BE49-F238E27FC236}">
                <a16:creationId xmlns:a16="http://schemas.microsoft.com/office/drawing/2014/main" id="{CD35BC62-D685-4074-8A74-6FD59BC697AA}"/>
              </a:ext>
            </a:extLst>
          </p:cNvPr>
          <p:cNvSpPr txBox="1"/>
          <p:nvPr/>
        </p:nvSpPr>
        <p:spPr>
          <a:xfrm>
            <a:off x="428603" y="1919595"/>
            <a:ext cx="5820065" cy="1066959"/>
          </a:xfrm>
          <a:prstGeom prst="rect">
            <a:avLst/>
          </a:prstGeom>
          <a:solidFill>
            <a:schemeClr val="bg1">
              <a:lumMod val="95000"/>
            </a:schemeClr>
          </a:solidFill>
          <a:ln w="19050">
            <a:solidFill>
              <a:schemeClr val="bg1">
                <a:lumMod val="95000"/>
              </a:schemeClr>
            </a:solidFill>
          </a:ln>
        </p:spPr>
        <p:txBody>
          <a:bodyPr wrap="square" lIns="137160" tIns="91440" rtlCol="0">
            <a:noAutofit/>
          </a:bodyPr>
          <a:lstStyle/>
          <a:p>
            <a:pPr defTabSz="931734">
              <a:spcBef>
                <a:spcPts val="200"/>
              </a:spcBef>
              <a:spcAft>
                <a:spcPts val="200"/>
              </a:spcAft>
              <a:defRPr/>
            </a:pPr>
            <a:r>
              <a:rPr lang="en-US" sz="2000" kern="0" dirty="0">
                <a:ea typeface="ＭＳ Ｐゴシック" charset="0"/>
              </a:rPr>
              <a:t>“</a:t>
            </a:r>
            <a:r>
              <a:rPr lang="en-US" sz="2000" i="1" kern="0" dirty="0">
                <a:ea typeface="ＭＳ Ｐゴシック" charset="0"/>
              </a:rPr>
              <a:t>Loosely coupled service oriented architecture with bounded contexts</a:t>
            </a:r>
            <a:r>
              <a:rPr lang="en-US" sz="2000" kern="0" dirty="0">
                <a:ea typeface="ＭＳ Ｐゴシック" charset="0"/>
              </a:rPr>
              <a:t>”</a:t>
            </a:r>
          </a:p>
          <a:p>
            <a:pPr algn="r" defTabSz="931734">
              <a:spcBef>
                <a:spcPts val="200"/>
              </a:spcBef>
              <a:spcAft>
                <a:spcPts val="200"/>
              </a:spcAft>
              <a:defRPr/>
            </a:pPr>
            <a:r>
              <a:rPr lang="en-US" kern="0" dirty="0">
                <a:solidFill>
                  <a:schemeClr val="tx2"/>
                </a:solidFill>
                <a:latin typeface="+mj-lt"/>
                <a:ea typeface="ＭＳ Ｐゴシック" charset="0"/>
                <a:cs typeface="Arial" panose="020B0604020202020204" pitchFamily="34" charset="0"/>
              </a:rPr>
              <a:t>‒ Adrian Cockcroft (Netflix)</a:t>
            </a:r>
          </a:p>
        </p:txBody>
      </p:sp>
      <p:sp>
        <p:nvSpPr>
          <p:cNvPr id="7" name="Rectangle 6">
            <a:extLst>
              <a:ext uri="{FF2B5EF4-FFF2-40B4-BE49-F238E27FC236}">
                <a16:creationId xmlns:a16="http://schemas.microsoft.com/office/drawing/2014/main" id="{8661E4D7-0FCB-4A75-B919-BB3CF6D0E426}"/>
              </a:ext>
            </a:extLst>
          </p:cNvPr>
          <p:cNvSpPr/>
          <p:nvPr/>
        </p:nvSpPr>
        <p:spPr>
          <a:xfrm>
            <a:off x="428603" y="3093384"/>
            <a:ext cx="5820065" cy="824307"/>
          </a:xfrm>
          <a:prstGeom prst="rect">
            <a:avLst/>
          </a:prstGeom>
          <a:solidFill>
            <a:schemeClr val="bg1">
              <a:lumMod val="95000"/>
            </a:schemeClr>
          </a:solidFill>
          <a:ln w="19050">
            <a:solidFill>
              <a:schemeClr val="bg1">
                <a:lumMod val="95000"/>
              </a:schemeClr>
            </a:solidFill>
          </a:ln>
        </p:spPr>
        <p:txBody>
          <a:bodyPr wrap="square" lIns="137160" tIns="91440">
            <a:noAutofit/>
          </a:bodyPr>
          <a:lstStyle/>
          <a:p>
            <a:pPr defTabSz="931734">
              <a:spcBef>
                <a:spcPts val="200"/>
              </a:spcBef>
              <a:spcAft>
                <a:spcPts val="200"/>
              </a:spcAft>
              <a:defRPr/>
            </a:pPr>
            <a:r>
              <a:rPr lang="en-US" sz="2000" kern="0" dirty="0">
                <a:ea typeface="ＭＳ Ｐゴシック" charset="0"/>
              </a:rPr>
              <a:t>“</a:t>
            </a:r>
            <a:r>
              <a:rPr lang="en-US" sz="2000" i="1" kern="0" dirty="0">
                <a:ea typeface="ＭＳ Ｐゴシック" charset="0"/>
              </a:rPr>
              <a:t>SOA done right</a:t>
            </a:r>
            <a:r>
              <a:rPr lang="en-US" sz="2000" kern="0" dirty="0">
                <a:ea typeface="ＭＳ Ｐゴシック" charset="0"/>
              </a:rPr>
              <a:t>”</a:t>
            </a:r>
          </a:p>
          <a:p>
            <a:pPr algn="r" defTabSz="931734">
              <a:spcBef>
                <a:spcPts val="200"/>
              </a:spcBef>
              <a:spcAft>
                <a:spcPts val="200"/>
              </a:spcAft>
              <a:defRPr/>
            </a:pPr>
            <a:r>
              <a:rPr lang="en-US" kern="0" dirty="0">
                <a:solidFill>
                  <a:schemeClr val="tx2"/>
                </a:solidFill>
                <a:latin typeface="+mj-lt"/>
                <a:ea typeface="ＭＳ Ｐゴシック" charset="0"/>
                <a:cs typeface="Arial" panose="020B0604020202020204" pitchFamily="34" charset="0"/>
              </a:rPr>
              <a:t>‒ Anonymous</a:t>
            </a:r>
          </a:p>
        </p:txBody>
      </p:sp>
      <p:sp>
        <p:nvSpPr>
          <p:cNvPr id="4" name="Rectangle 3">
            <a:extLst>
              <a:ext uri="{FF2B5EF4-FFF2-40B4-BE49-F238E27FC236}">
                <a16:creationId xmlns:a16="http://schemas.microsoft.com/office/drawing/2014/main" id="{E72C3113-98BA-4752-8365-2882D7D0A2BA}"/>
              </a:ext>
            </a:extLst>
          </p:cNvPr>
          <p:cNvSpPr/>
          <p:nvPr/>
        </p:nvSpPr>
        <p:spPr>
          <a:xfrm>
            <a:off x="428602" y="4012947"/>
            <a:ext cx="5814153" cy="1990288"/>
          </a:xfrm>
          <a:prstGeom prst="rect">
            <a:avLst/>
          </a:prstGeom>
          <a:solidFill>
            <a:schemeClr val="bg1">
              <a:lumMod val="95000"/>
            </a:schemeClr>
          </a:solidFill>
          <a:ln w="19050">
            <a:solidFill>
              <a:schemeClr val="bg1">
                <a:lumMod val="95000"/>
              </a:schemeClr>
            </a:solidFill>
          </a:ln>
        </p:spPr>
        <p:txBody>
          <a:bodyPr wrap="square" lIns="137160" tIns="91440">
            <a:noAutofit/>
          </a:bodyPr>
          <a:lstStyle/>
          <a:p>
            <a:pPr defTabSz="931734">
              <a:spcBef>
                <a:spcPts val="200"/>
              </a:spcBef>
              <a:spcAft>
                <a:spcPts val="600"/>
              </a:spcAft>
              <a:defRPr/>
            </a:pPr>
            <a:r>
              <a:rPr lang="en-US" sz="2000" i="1" kern="0">
                <a:ea typeface="ＭＳ Ｐゴシック" charset="0"/>
              </a:rPr>
              <a:t>“… services are independently deployable and scalable, each service also provides a firm module boundary, even allowing for different services to be written in different programming languages”</a:t>
            </a:r>
          </a:p>
          <a:p>
            <a:pPr algn="r" defTabSz="931734">
              <a:spcBef>
                <a:spcPts val="200"/>
              </a:spcBef>
              <a:spcAft>
                <a:spcPts val="600"/>
              </a:spcAft>
              <a:defRPr/>
            </a:pPr>
            <a:r>
              <a:rPr lang="en-US" i="1" kern="0">
                <a:solidFill>
                  <a:schemeClr val="tx2"/>
                </a:solidFill>
                <a:latin typeface="+mj-lt"/>
                <a:ea typeface="ＭＳ Ｐゴシック" charset="0"/>
                <a:cs typeface="Arial" panose="020B0604020202020204" pitchFamily="34" charset="0"/>
              </a:rPr>
              <a:t>‒ </a:t>
            </a:r>
            <a:r>
              <a:rPr lang="en-US" kern="0">
                <a:solidFill>
                  <a:schemeClr val="tx2"/>
                </a:solidFill>
                <a:latin typeface="+mj-lt"/>
                <a:ea typeface="ＭＳ Ｐゴシック" charset="0"/>
              </a:rPr>
              <a:t>Martin Fowler (</a:t>
            </a:r>
            <a:r>
              <a:rPr lang="en-US" kern="0" err="1">
                <a:solidFill>
                  <a:schemeClr val="tx2"/>
                </a:solidFill>
                <a:latin typeface="+mj-lt"/>
                <a:ea typeface="ＭＳ Ｐゴシック" charset="0"/>
              </a:rPr>
              <a:t>Thoughtworks</a:t>
            </a:r>
            <a:r>
              <a:rPr lang="en-US" kern="0">
                <a:solidFill>
                  <a:schemeClr val="tx2"/>
                </a:solidFill>
                <a:latin typeface="+mj-lt"/>
                <a:ea typeface="ＭＳ Ｐゴシック" charset="0"/>
              </a:rPr>
              <a:t>)</a:t>
            </a:r>
            <a:endParaRPr lang="en-US" i="1" kern="0">
              <a:solidFill>
                <a:schemeClr val="tx2"/>
              </a:solidFill>
              <a:latin typeface="+mj-lt"/>
              <a:ea typeface="ＭＳ Ｐゴシック" charset="0"/>
            </a:endParaRPr>
          </a:p>
        </p:txBody>
      </p:sp>
      <p:pic>
        <p:nvPicPr>
          <p:cNvPr id="23" name="Tijdelijke aanduiding voor inhoud 4" descr="Illustration of drone survival guide">
            <a:extLst>
              <a:ext uri="{FF2B5EF4-FFF2-40B4-BE49-F238E27FC236}">
                <a16:creationId xmlns:a16="http://schemas.microsoft.com/office/drawing/2014/main" id="{D3CDFAEE-16CF-4D14-983D-B89145898B6E}"/>
              </a:ext>
            </a:extLst>
          </p:cNvPr>
          <p:cNvPicPr>
            <a:picLocks noChangeAspect="1"/>
          </p:cNvPicPr>
          <p:nvPr/>
        </p:nvPicPr>
        <p:blipFill rotWithShape="1">
          <a:blip r:embed="rId3"/>
          <a:stretch/>
        </p:blipFill>
        <p:spPr>
          <a:xfrm>
            <a:off x="6374309" y="1919595"/>
            <a:ext cx="5635128" cy="4083640"/>
          </a:xfrm>
          <a:prstGeom prst="rect">
            <a:avLst/>
          </a:prstGeom>
          <a:ln w="19050">
            <a:solidFill>
              <a:schemeClr val="tx2"/>
            </a:solidFill>
          </a:ln>
        </p:spPr>
      </p:pic>
    </p:spTree>
    <p:extLst>
      <p:ext uri="{BB962C8B-B14F-4D97-AF65-F5344CB8AC3E}">
        <p14:creationId xmlns:p14="http://schemas.microsoft.com/office/powerpoint/2010/main" val="625727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 services architecture</a:t>
            </a:r>
          </a:p>
        </p:txBody>
      </p:sp>
      <p:pic>
        <p:nvPicPr>
          <p:cNvPr id="268" name="Picture 267" descr="Illustration of flow diagram of UI, Business services, ESB, BPH, Integration services. SAP, Siebel and DWH">
            <a:extLst>
              <a:ext uri="{FF2B5EF4-FFF2-40B4-BE49-F238E27FC236}">
                <a16:creationId xmlns:a16="http://schemas.microsoft.com/office/drawing/2014/main" id="{A2128177-4685-49BE-B878-45CEFD832DE3}"/>
              </a:ext>
            </a:extLst>
          </p:cNvPr>
          <p:cNvPicPr>
            <a:picLocks noChangeAspect="1"/>
          </p:cNvPicPr>
          <p:nvPr/>
        </p:nvPicPr>
        <p:blipFill>
          <a:blip r:embed="rId3"/>
          <a:stretch>
            <a:fillRect/>
          </a:stretch>
        </p:blipFill>
        <p:spPr>
          <a:xfrm>
            <a:off x="427038" y="1493653"/>
            <a:ext cx="4797968" cy="4877223"/>
          </a:xfrm>
          <a:prstGeom prst="rect">
            <a:avLst/>
          </a:prstGeom>
        </p:spPr>
      </p:pic>
      <p:sp>
        <p:nvSpPr>
          <p:cNvPr id="4" name="Right Arrow 5" descr="Arrow pointing right">
            <a:extLst>
              <a:ext uri="{FF2B5EF4-FFF2-40B4-BE49-F238E27FC236}">
                <a16:creationId xmlns:a16="http://schemas.microsoft.com/office/drawing/2014/main" id="{A47F9166-D9F4-4A97-B854-2458CDD15C22}"/>
              </a:ext>
            </a:extLst>
          </p:cNvPr>
          <p:cNvSpPr/>
          <p:nvPr/>
        </p:nvSpPr>
        <p:spPr>
          <a:xfrm rot="5400000">
            <a:off x="4783453" y="3642767"/>
            <a:ext cx="1586460" cy="56156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34"/>
            <a:endParaRPr lang="en-US" sz="2445">
              <a:solidFill>
                <a:prstClr val="white"/>
              </a:solidFill>
              <a:latin typeface="Calibri"/>
            </a:endParaRPr>
          </a:p>
        </p:txBody>
      </p:sp>
      <p:pic>
        <p:nvPicPr>
          <p:cNvPr id="279" name="Picture 278" descr="Illustration of SAP, Siebel and DWH network cloud">
            <a:extLst>
              <a:ext uri="{FF2B5EF4-FFF2-40B4-BE49-F238E27FC236}">
                <a16:creationId xmlns:a16="http://schemas.microsoft.com/office/drawing/2014/main" id="{322FC062-B672-4B97-A726-1F014A84D9FF}"/>
              </a:ext>
            </a:extLst>
          </p:cNvPr>
          <p:cNvPicPr>
            <a:picLocks noChangeAspect="1"/>
          </p:cNvPicPr>
          <p:nvPr/>
        </p:nvPicPr>
        <p:blipFill>
          <a:blip r:embed="rId4"/>
          <a:stretch>
            <a:fillRect/>
          </a:stretch>
        </p:blipFill>
        <p:spPr>
          <a:xfrm>
            <a:off x="5971489" y="1493653"/>
            <a:ext cx="6041660" cy="4877223"/>
          </a:xfrm>
          <a:prstGeom prst="rect">
            <a:avLst/>
          </a:prstGeom>
        </p:spPr>
      </p:pic>
    </p:spTree>
    <p:extLst>
      <p:ext uri="{BB962C8B-B14F-4D97-AF65-F5344CB8AC3E}">
        <p14:creationId xmlns:p14="http://schemas.microsoft.com/office/powerpoint/2010/main" val="24704644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676A-48F9-45E5-99DA-22BCC819E8C2}"/>
              </a:ext>
            </a:extLst>
          </p:cNvPr>
          <p:cNvSpPr>
            <a:spLocks noGrp="1"/>
          </p:cNvSpPr>
          <p:nvPr>
            <p:ph type="title"/>
          </p:nvPr>
        </p:nvSpPr>
        <p:spPr/>
        <p:txBody>
          <a:bodyPr/>
          <a:lstStyle/>
          <a:p>
            <a:r>
              <a:rPr lang="en-US"/>
              <a:t>Deployment patterns</a:t>
            </a:r>
          </a:p>
        </p:txBody>
      </p:sp>
      <p:sp>
        <p:nvSpPr>
          <p:cNvPr id="14" name="Content Placeholder 2">
            <a:extLst>
              <a:ext uri="{FF2B5EF4-FFF2-40B4-BE49-F238E27FC236}">
                <a16:creationId xmlns:a16="http://schemas.microsoft.com/office/drawing/2014/main" id="{86D9681B-5339-416F-A767-1D361552A3C5}"/>
              </a:ext>
            </a:extLst>
          </p:cNvPr>
          <p:cNvSpPr txBox="1">
            <a:spLocks/>
          </p:cNvSpPr>
          <p:nvPr/>
        </p:nvSpPr>
        <p:spPr>
          <a:xfrm>
            <a:off x="465138" y="1211862"/>
            <a:ext cx="11239500"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42312">
              <a:defRPr/>
            </a:pPr>
            <a:r>
              <a:rPr lang="en-US" dirty="0">
                <a:solidFill>
                  <a:prstClr val="black"/>
                </a:solidFill>
              </a:rPr>
              <a:t>“Classical” deployment patterns</a:t>
            </a:r>
          </a:p>
        </p:txBody>
      </p:sp>
      <p:sp>
        <p:nvSpPr>
          <p:cNvPr id="16" name="Rectangle 15">
            <a:extLst>
              <a:ext uri="{FF2B5EF4-FFF2-40B4-BE49-F238E27FC236}">
                <a16:creationId xmlns:a16="http://schemas.microsoft.com/office/drawing/2014/main" id="{F422789E-0B10-453F-96F7-C790ADD181BE}"/>
              </a:ext>
              <a:ext uri="{C183D7F6-B498-43B3-948B-1728B52AA6E4}">
                <adec:decorative xmlns:adec="http://schemas.microsoft.com/office/drawing/2017/decorative" val="1"/>
              </a:ext>
            </a:extLst>
          </p:cNvPr>
          <p:cNvSpPr/>
          <p:nvPr/>
        </p:nvSpPr>
        <p:spPr bwMode="auto">
          <a:xfrm>
            <a:off x="427038" y="1981993"/>
            <a:ext cx="11582400" cy="303053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AEEAE18A-B1DC-49F4-AFAF-0FB12F7ED832}"/>
              </a:ext>
            </a:extLst>
          </p:cNvPr>
          <p:cNvSpPr/>
          <p:nvPr/>
        </p:nvSpPr>
        <p:spPr>
          <a:xfrm>
            <a:off x="625789" y="2893357"/>
            <a:ext cx="2140936" cy="1284561"/>
          </a:xfrm>
          <a:custGeom>
            <a:avLst/>
            <a:gdLst>
              <a:gd name="connsiteX0" fmla="*/ 0 w 2140936"/>
              <a:gd name="connsiteY0" fmla="*/ 0 h 1284561"/>
              <a:gd name="connsiteX1" fmla="*/ 2140936 w 2140936"/>
              <a:gd name="connsiteY1" fmla="*/ 0 h 1284561"/>
              <a:gd name="connsiteX2" fmla="*/ 2140936 w 2140936"/>
              <a:gd name="connsiteY2" fmla="*/ 1284561 h 1284561"/>
              <a:gd name="connsiteX3" fmla="*/ 0 w 2140936"/>
              <a:gd name="connsiteY3" fmla="*/ 1284561 h 1284561"/>
              <a:gd name="connsiteX4" fmla="*/ 0 w 2140936"/>
              <a:gd name="connsiteY4" fmla="*/ 0 h 1284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0936" h="1284561">
                <a:moveTo>
                  <a:pt x="0" y="0"/>
                </a:moveTo>
                <a:lnTo>
                  <a:pt x="2140936" y="0"/>
                </a:lnTo>
                <a:lnTo>
                  <a:pt x="2140936" y="1284561"/>
                </a:lnTo>
                <a:lnTo>
                  <a:pt x="0" y="1284561"/>
                </a:lnTo>
                <a:lnTo>
                  <a:pt x="0" y="0"/>
                </a:lnTo>
                <a:close/>
              </a:path>
            </a:pathLst>
          </a:custGeom>
          <a:solidFill>
            <a:schemeClr val="bg1">
              <a:lumMod val="9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Dev</a:t>
            </a:r>
          </a:p>
        </p:txBody>
      </p:sp>
      <p:sp>
        <p:nvSpPr>
          <p:cNvPr id="20" name="Freeform: Shape 19" descr="Arrow pointing right">
            <a:extLst>
              <a:ext uri="{FF2B5EF4-FFF2-40B4-BE49-F238E27FC236}">
                <a16:creationId xmlns:a16="http://schemas.microsoft.com/office/drawing/2014/main" id="{B3A5ACC2-3DCA-422D-B028-9BF4D15897F2}"/>
              </a:ext>
            </a:extLst>
          </p:cNvPr>
          <p:cNvSpPr/>
          <p:nvPr/>
        </p:nvSpPr>
        <p:spPr>
          <a:xfrm>
            <a:off x="2980819" y="3270162"/>
            <a:ext cx="453878" cy="530952"/>
          </a:xfrm>
          <a:custGeom>
            <a:avLst/>
            <a:gdLst>
              <a:gd name="connsiteX0" fmla="*/ 0 w 453878"/>
              <a:gd name="connsiteY0" fmla="*/ 106190 h 530952"/>
              <a:gd name="connsiteX1" fmla="*/ 226939 w 453878"/>
              <a:gd name="connsiteY1" fmla="*/ 106190 h 530952"/>
              <a:gd name="connsiteX2" fmla="*/ 226939 w 453878"/>
              <a:gd name="connsiteY2" fmla="*/ 0 h 530952"/>
              <a:gd name="connsiteX3" fmla="*/ 453878 w 453878"/>
              <a:gd name="connsiteY3" fmla="*/ 265476 h 530952"/>
              <a:gd name="connsiteX4" fmla="*/ 226939 w 453878"/>
              <a:gd name="connsiteY4" fmla="*/ 530952 h 530952"/>
              <a:gd name="connsiteX5" fmla="*/ 226939 w 453878"/>
              <a:gd name="connsiteY5" fmla="*/ 424762 h 530952"/>
              <a:gd name="connsiteX6" fmla="*/ 0 w 453878"/>
              <a:gd name="connsiteY6" fmla="*/ 424762 h 530952"/>
              <a:gd name="connsiteX7" fmla="*/ 0 w 453878"/>
              <a:gd name="connsiteY7" fmla="*/ 106190 h 5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78" h="530952">
                <a:moveTo>
                  <a:pt x="0" y="106190"/>
                </a:moveTo>
                <a:lnTo>
                  <a:pt x="226939" y="106190"/>
                </a:lnTo>
                <a:lnTo>
                  <a:pt x="226939" y="0"/>
                </a:lnTo>
                <a:lnTo>
                  <a:pt x="453878" y="265476"/>
                </a:lnTo>
                <a:lnTo>
                  <a:pt x="226939" y="530952"/>
                </a:lnTo>
                <a:lnTo>
                  <a:pt x="226939" y="424762"/>
                </a:lnTo>
                <a:lnTo>
                  <a:pt x="0" y="424762"/>
                </a:lnTo>
                <a:lnTo>
                  <a:pt x="0" y="106190"/>
                </a:lnTo>
                <a:close/>
              </a:path>
            </a:pathLst>
          </a:custGeom>
          <a:solidFill>
            <a:schemeClr val="bg1">
              <a:lumMod val="65000"/>
            </a:schemeClr>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06190" rIns="136163" bIns="10619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sp>
        <p:nvSpPr>
          <p:cNvPr id="22" name="Freeform: Shape 21">
            <a:extLst>
              <a:ext uri="{FF2B5EF4-FFF2-40B4-BE49-F238E27FC236}">
                <a16:creationId xmlns:a16="http://schemas.microsoft.com/office/drawing/2014/main" id="{E3C7D62E-5F10-4BB7-A29B-7C4D964F5DB7}"/>
              </a:ext>
            </a:extLst>
          </p:cNvPr>
          <p:cNvSpPr/>
          <p:nvPr/>
        </p:nvSpPr>
        <p:spPr>
          <a:xfrm>
            <a:off x="3623100" y="2893357"/>
            <a:ext cx="2140936" cy="1284561"/>
          </a:xfrm>
          <a:custGeom>
            <a:avLst/>
            <a:gdLst>
              <a:gd name="connsiteX0" fmla="*/ 0 w 2140936"/>
              <a:gd name="connsiteY0" fmla="*/ 0 h 1284561"/>
              <a:gd name="connsiteX1" fmla="*/ 2140936 w 2140936"/>
              <a:gd name="connsiteY1" fmla="*/ 0 h 1284561"/>
              <a:gd name="connsiteX2" fmla="*/ 2140936 w 2140936"/>
              <a:gd name="connsiteY2" fmla="*/ 1284561 h 1284561"/>
              <a:gd name="connsiteX3" fmla="*/ 0 w 2140936"/>
              <a:gd name="connsiteY3" fmla="*/ 1284561 h 1284561"/>
              <a:gd name="connsiteX4" fmla="*/ 0 w 2140936"/>
              <a:gd name="connsiteY4" fmla="*/ 0 h 1284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0936" h="1284561">
                <a:moveTo>
                  <a:pt x="0" y="0"/>
                </a:moveTo>
                <a:lnTo>
                  <a:pt x="2140936" y="0"/>
                </a:lnTo>
                <a:lnTo>
                  <a:pt x="2140936" y="1284561"/>
                </a:lnTo>
                <a:lnTo>
                  <a:pt x="0" y="1284561"/>
                </a:lnTo>
                <a:lnTo>
                  <a:pt x="0" y="0"/>
                </a:lnTo>
                <a:close/>
              </a:path>
            </a:pathLst>
          </a:custGeom>
          <a:solidFill>
            <a:schemeClr val="bg1">
              <a:lumMod val="9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Test</a:t>
            </a:r>
          </a:p>
        </p:txBody>
      </p:sp>
      <p:sp>
        <p:nvSpPr>
          <p:cNvPr id="24" name="Freeform: Shape 23" descr="Arrow pointing right">
            <a:extLst>
              <a:ext uri="{FF2B5EF4-FFF2-40B4-BE49-F238E27FC236}">
                <a16:creationId xmlns:a16="http://schemas.microsoft.com/office/drawing/2014/main" id="{9A690B59-B5DB-4147-8267-970C9DC495BE}"/>
              </a:ext>
            </a:extLst>
          </p:cNvPr>
          <p:cNvSpPr/>
          <p:nvPr/>
        </p:nvSpPr>
        <p:spPr>
          <a:xfrm>
            <a:off x="5978129" y="3270162"/>
            <a:ext cx="453878" cy="530952"/>
          </a:xfrm>
          <a:custGeom>
            <a:avLst/>
            <a:gdLst>
              <a:gd name="connsiteX0" fmla="*/ 0 w 453878"/>
              <a:gd name="connsiteY0" fmla="*/ 106190 h 530952"/>
              <a:gd name="connsiteX1" fmla="*/ 226939 w 453878"/>
              <a:gd name="connsiteY1" fmla="*/ 106190 h 530952"/>
              <a:gd name="connsiteX2" fmla="*/ 226939 w 453878"/>
              <a:gd name="connsiteY2" fmla="*/ 0 h 530952"/>
              <a:gd name="connsiteX3" fmla="*/ 453878 w 453878"/>
              <a:gd name="connsiteY3" fmla="*/ 265476 h 530952"/>
              <a:gd name="connsiteX4" fmla="*/ 226939 w 453878"/>
              <a:gd name="connsiteY4" fmla="*/ 530952 h 530952"/>
              <a:gd name="connsiteX5" fmla="*/ 226939 w 453878"/>
              <a:gd name="connsiteY5" fmla="*/ 424762 h 530952"/>
              <a:gd name="connsiteX6" fmla="*/ 0 w 453878"/>
              <a:gd name="connsiteY6" fmla="*/ 424762 h 530952"/>
              <a:gd name="connsiteX7" fmla="*/ 0 w 453878"/>
              <a:gd name="connsiteY7" fmla="*/ 106190 h 5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78" h="530952">
                <a:moveTo>
                  <a:pt x="0" y="106190"/>
                </a:moveTo>
                <a:lnTo>
                  <a:pt x="226939" y="106190"/>
                </a:lnTo>
                <a:lnTo>
                  <a:pt x="226939" y="0"/>
                </a:lnTo>
                <a:lnTo>
                  <a:pt x="453878" y="265476"/>
                </a:lnTo>
                <a:lnTo>
                  <a:pt x="226939" y="530952"/>
                </a:lnTo>
                <a:lnTo>
                  <a:pt x="226939" y="424762"/>
                </a:lnTo>
                <a:lnTo>
                  <a:pt x="0" y="424762"/>
                </a:lnTo>
                <a:lnTo>
                  <a:pt x="0" y="106190"/>
                </a:lnTo>
                <a:close/>
              </a:path>
            </a:pathLst>
          </a:custGeom>
          <a:solidFill>
            <a:schemeClr val="bg1">
              <a:lumMod val="65000"/>
            </a:schemeClr>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06190" rIns="136163" bIns="10619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sp>
        <p:nvSpPr>
          <p:cNvPr id="26" name="Freeform: Shape 25">
            <a:extLst>
              <a:ext uri="{FF2B5EF4-FFF2-40B4-BE49-F238E27FC236}">
                <a16:creationId xmlns:a16="http://schemas.microsoft.com/office/drawing/2014/main" id="{D172F124-FF04-47E4-BE26-432A42410C43}"/>
              </a:ext>
            </a:extLst>
          </p:cNvPr>
          <p:cNvSpPr/>
          <p:nvPr/>
        </p:nvSpPr>
        <p:spPr>
          <a:xfrm>
            <a:off x="6620410" y="2893357"/>
            <a:ext cx="2140936" cy="1284561"/>
          </a:xfrm>
          <a:custGeom>
            <a:avLst/>
            <a:gdLst>
              <a:gd name="connsiteX0" fmla="*/ 0 w 2140936"/>
              <a:gd name="connsiteY0" fmla="*/ 0 h 1284561"/>
              <a:gd name="connsiteX1" fmla="*/ 2140936 w 2140936"/>
              <a:gd name="connsiteY1" fmla="*/ 0 h 1284561"/>
              <a:gd name="connsiteX2" fmla="*/ 2140936 w 2140936"/>
              <a:gd name="connsiteY2" fmla="*/ 1284561 h 1284561"/>
              <a:gd name="connsiteX3" fmla="*/ 0 w 2140936"/>
              <a:gd name="connsiteY3" fmla="*/ 1284561 h 1284561"/>
              <a:gd name="connsiteX4" fmla="*/ 0 w 2140936"/>
              <a:gd name="connsiteY4" fmla="*/ 0 h 1284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0936" h="1284561">
                <a:moveTo>
                  <a:pt x="0" y="0"/>
                </a:moveTo>
                <a:lnTo>
                  <a:pt x="2140936" y="0"/>
                </a:lnTo>
                <a:lnTo>
                  <a:pt x="2140936" y="1284561"/>
                </a:lnTo>
                <a:lnTo>
                  <a:pt x="0" y="1284561"/>
                </a:lnTo>
                <a:lnTo>
                  <a:pt x="0" y="0"/>
                </a:lnTo>
                <a:close/>
              </a:path>
            </a:pathLst>
          </a:custGeom>
          <a:solidFill>
            <a:schemeClr val="bg1">
              <a:lumMod val="9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Staging</a:t>
            </a:r>
          </a:p>
        </p:txBody>
      </p:sp>
      <p:sp>
        <p:nvSpPr>
          <p:cNvPr id="28" name="Freeform: Shape 27" descr="Arrow pointing right">
            <a:extLst>
              <a:ext uri="{FF2B5EF4-FFF2-40B4-BE49-F238E27FC236}">
                <a16:creationId xmlns:a16="http://schemas.microsoft.com/office/drawing/2014/main" id="{D140C97E-6E8A-4CB4-AC01-0AE858019AEB}"/>
              </a:ext>
            </a:extLst>
          </p:cNvPr>
          <p:cNvSpPr/>
          <p:nvPr/>
        </p:nvSpPr>
        <p:spPr>
          <a:xfrm>
            <a:off x="8975440" y="3270162"/>
            <a:ext cx="453878" cy="530952"/>
          </a:xfrm>
          <a:custGeom>
            <a:avLst/>
            <a:gdLst>
              <a:gd name="connsiteX0" fmla="*/ 0 w 453878"/>
              <a:gd name="connsiteY0" fmla="*/ 106190 h 530952"/>
              <a:gd name="connsiteX1" fmla="*/ 226939 w 453878"/>
              <a:gd name="connsiteY1" fmla="*/ 106190 h 530952"/>
              <a:gd name="connsiteX2" fmla="*/ 226939 w 453878"/>
              <a:gd name="connsiteY2" fmla="*/ 0 h 530952"/>
              <a:gd name="connsiteX3" fmla="*/ 453878 w 453878"/>
              <a:gd name="connsiteY3" fmla="*/ 265476 h 530952"/>
              <a:gd name="connsiteX4" fmla="*/ 226939 w 453878"/>
              <a:gd name="connsiteY4" fmla="*/ 530952 h 530952"/>
              <a:gd name="connsiteX5" fmla="*/ 226939 w 453878"/>
              <a:gd name="connsiteY5" fmla="*/ 424762 h 530952"/>
              <a:gd name="connsiteX6" fmla="*/ 0 w 453878"/>
              <a:gd name="connsiteY6" fmla="*/ 424762 h 530952"/>
              <a:gd name="connsiteX7" fmla="*/ 0 w 453878"/>
              <a:gd name="connsiteY7" fmla="*/ 106190 h 5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78" h="530952">
                <a:moveTo>
                  <a:pt x="0" y="106190"/>
                </a:moveTo>
                <a:lnTo>
                  <a:pt x="226939" y="106190"/>
                </a:lnTo>
                <a:lnTo>
                  <a:pt x="226939" y="0"/>
                </a:lnTo>
                <a:lnTo>
                  <a:pt x="453878" y="265476"/>
                </a:lnTo>
                <a:lnTo>
                  <a:pt x="226939" y="530952"/>
                </a:lnTo>
                <a:lnTo>
                  <a:pt x="226939" y="424762"/>
                </a:lnTo>
                <a:lnTo>
                  <a:pt x="0" y="424762"/>
                </a:lnTo>
                <a:lnTo>
                  <a:pt x="0" y="106190"/>
                </a:lnTo>
                <a:close/>
              </a:path>
            </a:pathLst>
          </a:custGeom>
          <a:solidFill>
            <a:schemeClr val="bg1">
              <a:lumMod val="65000"/>
            </a:schemeClr>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06190" rIns="136163" bIns="10619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sp>
        <p:nvSpPr>
          <p:cNvPr id="30" name="Freeform: Shape 29">
            <a:extLst>
              <a:ext uri="{FF2B5EF4-FFF2-40B4-BE49-F238E27FC236}">
                <a16:creationId xmlns:a16="http://schemas.microsoft.com/office/drawing/2014/main" id="{CA789C66-AF47-4DD8-8C5A-6243C87DC649}"/>
              </a:ext>
            </a:extLst>
          </p:cNvPr>
          <p:cNvSpPr/>
          <p:nvPr/>
        </p:nvSpPr>
        <p:spPr>
          <a:xfrm>
            <a:off x="9617721" y="2893357"/>
            <a:ext cx="2140936" cy="1284561"/>
          </a:xfrm>
          <a:custGeom>
            <a:avLst/>
            <a:gdLst>
              <a:gd name="connsiteX0" fmla="*/ 0 w 2140936"/>
              <a:gd name="connsiteY0" fmla="*/ 0 h 1284561"/>
              <a:gd name="connsiteX1" fmla="*/ 2140936 w 2140936"/>
              <a:gd name="connsiteY1" fmla="*/ 0 h 1284561"/>
              <a:gd name="connsiteX2" fmla="*/ 2140936 w 2140936"/>
              <a:gd name="connsiteY2" fmla="*/ 1284561 h 1284561"/>
              <a:gd name="connsiteX3" fmla="*/ 0 w 2140936"/>
              <a:gd name="connsiteY3" fmla="*/ 1284561 h 1284561"/>
              <a:gd name="connsiteX4" fmla="*/ 0 w 2140936"/>
              <a:gd name="connsiteY4" fmla="*/ 0 h 1284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0936" h="1284561">
                <a:moveTo>
                  <a:pt x="0" y="0"/>
                </a:moveTo>
                <a:lnTo>
                  <a:pt x="2140936" y="0"/>
                </a:lnTo>
                <a:lnTo>
                  <a:pt x="2140936" y="1284561"/>
                </a:lnTo>
                <a:lnTo>
                  <a:pt x="0" y="1284561"/>
                </a:lnTo>
                <a:lnTo>
                  <a:pt x="0" y="0"/>
                </a:lnTo>
                <a:close/>
              </a:path>
            </a:pathLst>
          </a:custGeom>
          <a:solidFill>
            <a:schemeClr val="bg1">
              <a:lumMod val="9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Production</a:t>
            </a:r>
          </a:p>
        </p:txBody>
      </p:sp>
    </p:spTree>
    <p:extLst>
      <p:ext uri="{BB962C8B-B14F-4D97-AF65-F5344CB8AC3E}">
        <p14:creationId xmlns:p14="http://schemas.microsoft.com/office/powerpoint/2010/main" val="384578765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72D2CBC-81FF-42CB-B241-647234D6E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TotalTime>
  <Words>1578</Words>
  <Application>Microsoft Office PowerPoint</Application>
  <PresentationFormat>Custom</PresentationFormat>
  <Paragraphs>266</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Segoe UI</vt:lpstr>
      <vt:lpstr>Segoe UI Semibold</vt:lpstr>
      <vt:lpstr>Wingdings</vt:lpstr>
      <vt:lpstr>Azure 1</vt:lpstr>
      <vt:lpstr>AZ-400.00  Module 12: Implement an appropriate deployment pattern</vt:lpstr>
      <vt:lpstr>Lesson 01: Module overview</vt:lpstr>
      <vt:lpstr>Module overview</vt:lpstr>
      <vt:lpstr>Learning objectives</vt:lpstr>
      <vt:lpstr>Lesson 02: Introduction into deployment patterns</vt:lpstr>
      <vt:lpstr>Introduction</vt:lpstr>
      <vt:lpstr>Definitions of microservices</vt:lpstr>
      <vt:lpstr>Micro services architecture</vt:lpstr>
      <vt:lpstr>Deployment patterns</vt:lpstr>
      <vt:lpstr>“THERE IS NO PLACE LIKE PRODUCTION”</vt:lpstr>
      <vt:lpstr>Modern practices</vt:lpstr>
      <vt:lpstr>Discussion – A critical look at your architecture</vt:lpstr>
      <vt:lpstr>Lesson 03: Implement blue green deployment</vt:lpstr>
      <vt:lpstr>Blue green deployment</vt:lpstr>
      <vt:lpstr>Deployment slots </vt:lpstr>
      <vt:lpstr>Set up a blue – green deployment </vt:lpstr>
      <vt:lpstr>Lesson 04: Feature toggles</vt:lpstr>
      <vt:lpstr>Feature toggle </vt:lpstr>
      <vt:lpstr>Feature toggle</vt:lpstr>
      <vt:lpstr>Feature toggle maintenance</vt:lpstr>
      <vt:lpstr>Lesson 05: Canary releases</vt:lpstr>
      <vt:lpstr>Canary release </vt:lpstr>
      <vt:lpstr>Canary release  </vt:lpstr>
      <vt:lpstr>Canary release</vt:lpstr>
      <vt:lpstr>Traffic manager</vt:lpstr>
      <vt:lpstr>Traffic manager options</vt:lpstr>
      <vt:lpstr>Ring-based deployment</vt:lpstr>
      <vt:lpstr>Lesson 06: Dark launching</vt:lpstr>
      <vt:lpstr>Dark launching</vt:lpstr>
      <vt:lpstr>Lesson 07: A/B testing</vt:lpstr>
      <vt:lpstr>A/B testing</vt:lpstr>
      <vt:lpstr>Why A/B testing</vt:lpstr>
      <vt:lpstr>Lesson 08: Progressive exposure deployment</vt:lpstr>
      <vt:lpstr>What is progressive exposure deployment</vt:lpstr>
      <vt:lpstr>CI/CD with deployment rings</vt:lpstr>
      <vt:lpstr>Example: Windows team</vt:lpstr>
      <vt:lpstr>Deployment definition</vt:lpstr>
      <vt:lpstr>Lesson 09: Lab</vt:lpstr>
      <vt:lpstr>Lab: Feature flag management with LaunchDarkly and Azure DEVOPS</vt:lpstr>
      <vt:lpstr>Lesson 10: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Continuous Delivery</dc:title>
  <dc:creator>René van Osnabrugge</dc:creator>
  <cp:lastModifiedBy>Kimberly Rasmusson-Anderson</cp:lastModifiedBy>
  <cp:revision>2</cp:revision>
  <dcterms:created xsi:type="dcterms:W3CDTF">2020-04-30T00:33:59Z</dcterms:created>
  <dcterms:modified xsi:type="dcterms:W3CDTF">2020-07-21T19:21:52Z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