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33"/>
  </p:notesMasterIdLst>
  <p:handoutMasterIdLst>
    <p:handoutMasterId r:id="rId34"/>
  </p:handoutMasterIdLst>
  <p:sldIdLst>
    <p:sldId id="256" r:id="rId5"/>
    <p:sldId id="1885" r:id="rId6"/>
    <p:sldId id="1904" r:id="rId7"/>
    <p:sldId id="1887" r:id="rId8"/>
    <p:sldId id="1888" r:id="rId9"/>
    <p:sldId id="1889" r:id="rId10"/>
    <p:sldId id="1890" r:id="rId11"/>
    <p:sldId id="1891" r:id="rId12"/>
    <p:sldId id="1892" r:id="rId13"/>
    <p:sldId id="1866" r:id="rId14"/>
    <p:sldId id="1893" r:id="rId15"/>
    <p:sldId id="1894" r:id="rId16"/>
    <p:sldId id="1895" r:id="rId17"/>
    <p:sldId id="1867" r:id="rId18"/>
    <p:sldId id="1499" r:id="rId19"/>
    <p:sldId id="1896" r:id="rId20"/>
    <p:sldId id="1897" r:id="rId21"/>
    <p:sldId id="1898" r:id="rId22"/>
    <p:sldId id="1909" r:id="rId23"/>
    <p:sldId id="1899" r:id="rId24"/>
    <p:sldId id="1868" r:id="rId25"/>
    <p:sldId id="1501" r:id="rId26"/>
    <p:sldId id="1484" r:id="rId27"/>
    <p:sldId id="1900" r:id="rId28"/>
    <p:sldId id="1908" r:id="rId29"/>
    <p:sldId id="1902" r:id="rId30"/>
    <p:sldId id="1905" r:id="rId31"/>
    <p:sldId id="1903" r:id="rId3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33" userDrawn="1">
          <p15:clr>
            <a:srgbClr val="A4A3A4"/>
          </p15:clr>
        </p15:guide>
        <p15:guide id="2" orient="horz" pos="31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000000"/>
    <a:srgbClr val="ABABAB"/>
    <a:srgbClr val="EBEBEB"/>
    <a:srgbClr val="59B4D9"/>
    <a:srgbClr val="FFFFFF"/>
    <a:srgbClr val="FFF100"/>
    <a:srgbClr val="75757A"/>
    <a:srgbClr val="3C3C41"/>
    <a:srgbClr val="30E5D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771B6-78D0-431A-A52B-78A826475EE4}" v="1" dt="2020-07-15T12:28:12.708"/>
    <p1510:client id="{59B766E9-0040-4CDF-AC7C-5D6CD1BFD044}" v="2" dt="2020-07-15T15:48:10.234"/>
    <p1510:client id="{A0A3070B-DB11-4131-81E3-4BFD304814F1}" v="8" dt="2020-07-14T17:38:49.704"/>
    <p1510:client id="{DBEAA443-069D-43FB-B8FF-C340E07D0299}" v="182" dt="2020-07-14T17:51:29.665"/>
    <p1510:client id="{F13D0925-BACC-4F81-B769-434FBE6ABA09}" v="102" dt="2020-07-15T15:08:30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5995" autoAdjust="0"/>
  </p:normalViewPr>
  <p:slideViewPr>
    <p:cSldViewPr snapToGrid="0">
      <p:cViewPr varScale="1">
        <p:scale>
          <a:sx n="94" d="100"/>
          <a:sy n="94" d="100"/>
        </p:scale>
        <p:origin x="33" y="114"/>
      </p:cViewPr>
      <p:guideLst>
        <p:guide pos="1133"/>
        <p:guide orient="horz" pos="3139"/>
      </p:guideLst>
    </p:cSldViewPr>
  </p:slideViewPr>
  <p:outlineViewPr>
    <p:cViewPr>
      <p:scale>
        <a:sx n="33" d="100"/>
        <a:sy n="33" d="100"/>
      </p:scale>
      <p:origin x="0" y="-91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369" y="89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lambok Nongbet [Chillibreeze]" userId="6bf028ea-505a-4797-9fbe-498829f78d74" providerId="ADAL" clId="{A0A3070B-DB11-4131-81E3-4BFD304814F1}"/>
    <pc:docChg chg="undo custSel modSld">
      <pc:chgData name="Wanlambok Nongbet [Chillibreeze]" userId="6bf028ea-505a-4797-9fbe-498829f78d74" providerId="ADAL" clId="{A0A3070B-DB11-4131-81E3-4BFD304814F1}" dt="2020-07-14T17:38:49.704" v="3" actId="1076"/>
      <pc:docMkLst>
        <pc:docMk/>
      </pc:docMkLst>
      <pc:sldChg chg="modSp mod">
        <pc:chgData name="Wanlambok Nongbet [Chillibreeze]" userId="6bf028ea-505a-4797-9fbe-498829f78d74" providerId="ADAL" clId="{A0A3070B-DB11-4131-81E3-4BFD304814F1}" dt="2020-07-14T17:38:49.704" v="3" actId="1076"/>
        <pc:sldMkLst>
          <pc:docMk/>
          <pc:sldMk cId="316322398" sldId="1903"/>
        </pc:sldMkLst>
        <pc:picChg chg="mod">
          <ac:chgData name="Wanlambok Nongbet [Chillibreeze]" userId="6bf028ea-505a-4797-9fbe-498829f78d74" providerId="ADAL" clId="{A0A3070B-DB11-4131-81E3-4BFD304814F1}" dt="2020-07-14T17:38:49.704" v="3" actId="1076"/>
          <ac:picMkLst>
            <pc:docMk/>
            <pc:sldMk cId="316322398" sldId="1903"/>
            <ac:picMk id="3" creationId="{45ACA29E-B19E-47C3-93A0-0B0E2D8B6856}"/>
          </ac:picMkLst>
        </pc:picChg>
      </pc:sldChg>
    </pc:docChg>
  </pc:docChgLst>
  <pc:docChgLst>
    <pc:chgData name="Ashia Sheikh [Chillibreeze]" userId="6452a783-bade-4cce-97f1-f56691f8b6f5" providerId="ADAL" clId="{104771B6-78D0-431A-A52B-78A826475EE4}"/>
    <pc:docChg chg="modSld">
      <pc:chgData name="Ashia Sheikh [Chillibreeze]" userId="6452a783-bade-4cce-97f1-f56691f8b6f5" providerId="ADAL" clId="{104771B6-78D0-431A-A52B-78A826475EE4}" dt="2020-07-15T12:28:12.708" v="0" actId="207"/>
      <pc:docMkLst>
        <pc:docMk/>
      </pc:docMkLst>
      <pc:sldChg chg="modSp">
        <pc:chgData name="Ashia Sheikh [Chillibreeze]" userId="6452a783-bade-4cce-97f1-f56691f8b6f5" providerId="ADAL" clId="{104771B6-78D0-431A-A52B-78A826475EE4}" dt="2020-07-15T12:28:12.708" v="0" actId="207"/>
        <pc:sldMkLst>
          <pc:docMk/>
          <pc:sldMk cId="1761056051" sldId="1889"/>
        </pc:sldMkLst>
        <pc:spChg chg="mod">
          <ac:chgData name="Ashia Sheikh [Chillibreeze]" userId="6452a783-bade-4cce-97f1-f56691f8b6f5" providerId="ADAL" clId="{104771B6-78D0-431A-A52B-78A826475EE4}" dt="2020-07-15T12:28:12.708" v="0" actId="207"/>
          <ac:spMkLst>
            <pc:docMk/>
            <pc:sldMk cId="1761056051" sldId="1889"/>
            <ac:spMk id="17" creationId="{81E9E589-0C26-474B-9A00-EBD7EF672FBE}"/>
          </ac:spMkLst>
        </pc:spChg>
      </pc:sldChg>
    </pc:docChg>
  </pc:docChgLst>
  <pc:docChgLst>
    <pc:chgData name="Robert [Chillibreeze]" userId="8fe5ebfe-980d-441d-bbff-8c5265b810b8" providerId="ADAL" clId="{41859A8C-540F-4ABD-8390-61CCFA963AF4}"/>
    <pc:docChg chg="undo custSel modSld">
      <pc:chgData name="Robert [Chillibreeze]" userId="8fe5ebfe-980d-441d-bbff-8c5265b810b8" providerId="ADAL" clId="{41859A8C-540F-4ABD-8390-61CCFA963AF4}" dt="2020-07-14T15:47:01.663" v="1681" actId="12789"/>
      <pc:docMkLst>
        <pc:docMk/>
      </pc:docMkLst>
      <pc:sldChg chg="modSp">
        <pc:chgData name="Robert [Chillibreeze]" userId="8fe5ebfe-980d-441d-bbff-8c5265b810b8" providerId="ADAL" clId="{41859A8C-540F-4ABD-8390-61CCFA963AF4}" dt="2020-07-14T13:32:31.599" v="414" actId="962"/>
        <pc:sldMkLst>
          <pc:docMk/>
          <pc:sldMk cId="1187025083" sldId="1484"/>
        </pc:sldMkLst>
        <pc:picChg chg="mod">
          <ac:chgData name="Robert [Chillibreeze]" userId="8fe5ebfe-980d-441d-bbff-8c5265b810b8" providerId="ADAL" clId="{41859A8C-540F-4ABD-8390-61CCFA963AF4}" dt="2020-07-14T13:32:31.599" v="414" actId="962"/>
          <ac:picMkLst>
            <pc:docMk/>
            <pc:sldMk cId="1187025083" sldId="1484"/>
            <ac:picMk id="4" creationId="{F30F58CE-2C2B-4E3A-A762-FDDB4B89164A}"/>
          </ac:picMkLst>
        </pc:picChg>
      </pc:sldChg>
      <pc:sldChg chg="modSp">
        <pc:chgData name="Robert [Chillibreeze]" userId="8fe5ebfe-980d-441d-bbff-8c5265b810b8" providerId="ADAL" clId="{41859A8C-540F-4ABD-8390-61CCFA963AF4}" dt="2020-07-14T13:31:09.605" v="140" actId="962"/>
        <pc:sldMkLst>
          <pc:docMk/>
          <pc:sldMk cId="88213928" sldId="1499"/>
        </pc:sldMkLst>
        <pc:picChg chg="mod">
          <ac:chgData name="Robert [Chillibreeze]" userId="8fe5ebfe-980d-441d-bbff-8c5265b810b8" providerId="ADAL" clId="{41859A8C-540F-4ABD-8390-61CCFA963AF4}" dt="2020-07-14T13:31:09.605" v="140" actId="962"/>
          <ac:picMkLst>
            <pc:docMk/>
            <pc:sldMk cId="88213928" sldId="1499"/>
            <ac:picMk id="7" creationId="{9CEE6163-9370-4B0C-820B-9CFDDFCA8ECA}"/>
          </ac:picMkLst>
        </pc:picChg>
      </pc:sldChg>
      <pc:sldChg chg="modSp">
        <pc:chgData name="Robert [Chillibreeze]" userId="8fe5ebfe-980d-441d-bbff-8c5265b810b8" providerId="ADAL" clId="{41859A8C-540F-4ABD-8390-61CCFA963AF4}" dt="2020-07-14T13:31:35.235" v="212" actId="962"/>
        <pc:sldMkLst>
          <pc:docMk/>
          <pc:sldMk cId="1449306310" sldId="1501"/>
        </pc:sldMkLst>
        <pc:picChg chg="mod">
          <ac:chgData name="Robert [Chillibreeze]" userId="8fe5ebfe-980d-441d-bbff-8c5265b810b8" providerId="ADAL" clId="{41859A8C-540F-4ABD-8390-61CCFA963AF4}" dt="2020-07-14T13:31:35.235" v="212" actId="962"/>
          <ac:picMkLst>
            <pc:docMk/>
            <pc:sldMk cId="1449306310" sldId="1501"/>
            <ac:picMk id="8" creationId="{43E79D46-9367-4926-AB03-B3861E8ABC28}"/>
          </ac:picMkLst>
        </pc:picChg>
      </pc:sldChg>
      <pc:sldChg chg="modSp">
        <pc:chgData name="Robert [Chillibreeze]" userId="8fe5ebfe-980d-441d-bbff-8c5265b810b8" providerId="ADAL" clId="{41859A8C-540F-4ABD-8390-61CCFA963AF4}" dt="2020-07-14T13:33:22.681" v="572" actId="962"/>
        <pc:sldMkLst>
          <pc:docMk/>
          <pc:sldMk cId="1602374351" sldId="1883"/>
        </pc:sldMkLst>
        <pc:spChg chg="mod">
          <ac:chgData name="Robert [Chillibreeze]" userId="8fe5ebfe-980d-441d-bbff-8c5265b810b8" providerId="ADAL" clId="{41859A8C-540F-4ABD-8390-61CCFA963AF4}" dt="2020-07-14T13:32:56.672" v="426" actId="1076"/>
          <ac:spMkLst>
            <pc:docMk/>
            <pc:sldMk cId="1602374351" sldId="1883"/>
            <ac:spMk id="3" creationId="{0D080090-0D34-4401-8B35-749B0740EF50}"/>
          </ac:spMkLst>
        </pc:spChg>
        <pc:picChg chg="mod">
          <ac:chgData name="Robert [Chillibreeze]" userId="8fe5ebfe-980d-441d-bbff-8c5265b810b8" providerId="ADAL" clId="{41859A8C-540F-4ABD-8390-61CCFA963AF4}" dt="2020-07-14T13:33:22.681" v="572" actId="962"/>
          <ac:picMkLst>
            <pc:docMk/>
            <pc:sldMk cId="1602374351" sldId="1883"/>
            <ac:picMk id="7" creationId="{9CEE6163-9370-4B0C-820B-9CFDDFCA8ECA}"/>
          </ac:picMkLst>
        </pc:picChg>
      </pc:sldChg>
      <pc:sldChg chg="delSp modSp mod">
        <pc:chgData name="Robert [Chillibreeze]" userId="8fe5ebfe-980d-441d-bbff-8c5265b810b8" providerId="ADAL" clId="{41859A8C-540F-4ABD-8390-61CCFA963AF4}" dt="2020-07-14T15:38:02.336" v="1633" actId="962"/>
        <pc:sldMkLst>
          <pc:docMk/>
          <pc:sldMk cId="1761056051" sldId="1889"/>
        </pc:sldMkLst>
        <pc:spChg chg="mod">
          <ac:chgData name="Robert [Chillibreeze]" userId="8fe5ebfe-980d-441d-bbff-8c5265b810b8" providerId="ADAL" clId="{41859A8C-540F-4ABD-8390-61CCFA963AF4}" dt="2020-07-14T15:31:13.974" v="1476" actId="13244"/>
          <ac:spMkLst>
            <pc:docMk/>
            <pc:sldMk cId="1761056051" sldId="1889"/>
            <ac:spMk id="4" creationId="{02D3FF33-B07F-4ABF-8370-6CE54840016E}"/>
          </ac:spMkLst>
        </pc:spChg>
        <pc:spChg chg="mod">
          <ac:chgData name="Robert [Chillibreeze]" userId="8fe5ebfe-980d-441d-bbff-8c5265b810b8" providerId="ADAL" clId="{41859A8C-540F-4ABD-8390-61CCFA963AF4}" dt="2020-07-14T13:38:17.275" v="1319" actId="962"/>
          <ac:spMkLst>
            <pc:docMk/>
            <pc:sldMk cId="1761056051" sldId="1889"/>
            <ac:spMk id="5" creationId="{FC81343A-8E72-4088-8460-05F606CDD978}"/>
          </ac:spMkLst>
        </pc:spChg>
        <pc:spChg chg="del mod">
          <ac:chgData name="Robert [Chillibreeze]" userId="8fe5ebfe-980d-441d-bbff-8c5265b810b8" providerId="ADAL" clId="{41859A8C-540F-4ABD-8390-61CCFA963AF4}" dt="2020-07-14T15:37:41.829" v="1588" actId="478"/>
          <ac:spMkLst>
            <pc:docMk/>
            <pc:sldMk cId="1761056051" sldId="1889"/>
            <ac:spMk id="75" creationId="{6699D3F2-B01C-4709-AAFD-E16DB25EEBCA}"/>
          </ac:spMkLst>
        </pc:spChg>
        <pc:spChg chg="del">
          <ac:chgData name="Robert [Chillibreeze]" userId="8fe5ebfe-980d-441d-bbff-8c5265b810b8" providerId="ADAL" clId="{41859A8C-540F-4ABD-8390-61CCFA963AF4}" dt="2020-07-14T15:37:43.855" v="1589" actId="478"/>
          <ac:spMkLst>
            <pc:docMk/>
            <pc:sldMk cId="1761056051" sldId="1889"/>
            <ac:spMk id="76" creationId="{99A34E14-292B-4BA6-9294-725ECCB3EAFF}"/>
          </ac:spMkLst>
        </pc:spChg>
        <pc:grpChg chg="mod">
          <ac:chgData name="Robert [Chillibreeze]" userId="8fe5ebfe-980d-441d-bbff-8c5265b810b8" providerId="ADAL" clId="{41859A8C-540F-4ABD-8390-61CCFA963AF4}" dt="2020-07-14T15:37:52.462" v="1592" actId="12789"/>
          <ac:grpSpMkLst>
            <pc:docMk/>
            <pc:sldMk cId="1761056051" sldId="1889"/>
            <ac:grpSpMk id="2" creationId="{373C69C8-F8EB-46D2-8A06-A93B852F3132}"/>
          </ac:grpSpMkLst>
        </pc:grpChg>
        <pc:picChg chg="mod ord">
          <ac:chgData name="Robert [Chillibreeze]" userId="8fe5ebfe-980d-441d-bbff-8c5265b810b8" providerId="ADAL" clId="{41859A8C-540F-4ABD-8390-61CCFA963AF4}" dt="2020-07-14T15:38:02.336" v="1633" actId="962"/>
          <ac:picMkLst>
            <pc:docMk/>
            <pc:sldMk cId="1761056051" sldId="1889"/>
            <ac:picMk id="3" creationId="{DB45DDA5-C00F-4EEC-A84E-C210267228D5}"/>
          </ac:picMkLst>
        </pc:picChg>
      </pc:sldChg>
      <pc:sldChg chg="modSp mod">
        <pc:chgData name="Robert [Chillibreeze]" userId="8fe5ebfe-980d-441d-bbff-8c5265b810b8" providerId="ADAL" clId="{41859A8C-540F-4ABD-8390-61CCFA963AF4}" dt="2020-07-14T15:47:01.663" v="1681" actId="12789"/>
        <pc:sldMkLst>
          <pc:docMk/>
          <pc:sldMk cId="446629700" sldId="1890"/>
        </pc:sldMkLst>
        <pc:spChg chg="mod">
          <ac:chgData name="Robert [Chillibreeze]" userId="8fe5ebfe-980d-441d-bbff-8c5265b810b8" providerId="ADAL" clId="{41859A8C-540F-4ABD-8390-61CCFA963AF4}" dt="2020-07-14T15:39:14.422" v="1674" actId="207"/>
          <ac:spMkLst>
            <pc:docMk/>
            <pc:sldMk cId="446629700" sldId="1890"/>
            <ac:spMk id="4" creationId="{1A9F4513-F66A-48BF-94D5-38CDA28BF82B}"/>
          </ac:spMkLst>
        </pc:spChg>
        <pc:spChg chg="mod">
          <ac:chgData name="Robert [Chillibreeze]" userId="8fe5ebfe-980d-441d-bbff-8c5265b810b8" providerId="ADAL" clId="{41859A8C-540F-4ABD-8390-61CCFA963AF4}" dt="2020-07-14T15:40:04.697" v="1678" actId="12788"/>
          <ac:spMkLst>
            <pc:docMk/>
            <pc:sldMk cId="446629700" sldId="1890"/>
            <ac:spMk id="5" creationId="{BB42A550-C5A6-4730-A9EB-BB08006C6CFE}"/>
          </ac:spMkLst>
        </pc:spChg>
        <pc:spChg chg="mod">
          <ac:chgData name="Robert [Chillibreeze]" userId="8fe5ebfe-980d-441d-bbff-8c5265b810b8" providerId="ADAL" clId="{41859A8C-540F-4ABD-8390-61CCFA963AF4}" dt="2020-07-14T15:40:04.697" v="1678" actId="12788"/>
          <ac:spMkLst>
            <pc:docMk/>
            <pc:sldMk cId="446629700" sldId="1890"/>
            <ac:spMk id="7" creationId="{40C47A13-88A2-4703-A930-39C7DA2ED39E}"/>
          </ac:spMkLst>
        </pc:spChg>
        <pc:spChg chg="mod">
          <ac:chgData name="Robert [Chillibreeze]" userId="8fe5ebfe-980d-441d-bbff-8c5265b810b8" providerId="ADAL" clId="{41859A8C-540F-4ABD-8390-61CCFA963AF4}" dt="2020-07-14T15:40:04.697" v="1678" actId="12788"/>
          <ac:spMkLst>
            <pc:docMk/>
            <pc:sldMk cId="446629700" sldId="1890"/>
            <ac:spMk id="9" creationId="{83BB0091-7CF7-417D-9DAA-E12E25CCB65E}"/>
          </ac:spMkLst>
        </pc:spChg>
        <pc:spChg chg="mod">
          <ac:chgData name="Robert [Chillibreeze]" userId="8fe5ebfe-980d-441d-bbff-8c5265b810b8" providerId="ADAL" clId="{41859A8C-540F-4ABD-8390-61CCFA963AF4}" dt="2020-07-14T15:40:04.697" v="1678" actId="12788"/>
          <ac:spMkLst>
            <pc:docMk/>
            <pc:sldMk cId="446629700" sldId="1890"/>
            <ac:spMk id="10" creationId="{778713C7-6598-4F43-A239-2275E41D3020}"/>
          </ac:spMkLst>
        </pc:spChg>
        <pc:spChg chg="mod">
          <ac:chgData name="Robert [Chillibreeze]" userId="8fe5ebfe-980d-441d-bbff-8c5265b810b8" providerId="ADAL" clId="{41859A8C-540F-4ABD-8390-61CCFA963AF4}" dt="2020-07-14T15:40:04.697" v="1678" actId="12788"/>
          <ac:spMkLst>
            <pc:docMk/>
            <pc:sldMk cId="446629700" sldId="1890"/>
            <ac:spMk id="13" creationId="{4EC60B2D-0086-46E6-A3C1-9EFF8310427C}"/>
          </ac:spMkLst>
        </pc:spChg>
        <pc:spChg chg="mod">
          <ac:chgData name="Robert [Chillibreeze]" userId="8fe5ebfe-980d-441d-bbff-8c5265b810b8" providerId="ADAL" clId="{41859A8C-540F-4ABD-8390-61CCFA963AF4}" dt="2020-07-14T15:40:04.697" v="1678" actId="12788"/>
          <ac:spMkLst>
            <pc:docMk/>
            <pc:sldMk cId="446629700" sldId="1890"/>
            <ac:spMk id="17" creationId="{8092821F-FBA8-435A-A36D-73E489ACCC53}"/>
          </ac:spMkLst>
        </pc:spChg>
        <pc:spChg chg="mod">
          <ac:chgData name="Robert [Chillibreeze]" userId="8fe5ebfe-980d-441d-bbff-8c5265b810b8" providerId="ADAL" clId="{41859A8C-540F-4ABD-8390-61CCFA963AF4}" dt="2020-07-14T15:40:04.697" v="1678" actId="12788"/>
          <ac:spMkLst>
            <pc:docMk/>
            <pc:sldMk cId="446629700" sldId="1890"/>
            <ac:spMk id="18" creationId="{81CFF5D8-84CC-4EC6-B4C7-8E101C68E3DE}"/>
          </ac:spMkLst>
        </pc:spChg>
        <pc:spChg chg="mod">
          <ac:chgData name="Robert [Chillibreeze]" userId="8fe5ebfe-980d-441d-bbff-8c5265b810b8" providerId="ADAL" clId="{41859A8C-540F-4ABD-8390-61CCFA963AF4}" dt="2020-07-14T15:40:04.697" v="1678" actId="12788"/>
          <ac:spMkLst>
            <pc:docMk/>
            <pc:sldMk cId="446629700" sldId="1890"/>
            <ac:spMk id="19" creationId="{6B0BA57D-37F6-458F-8D6B-7191B1FB0038}"/>
          </ac:spMkLst>
        </pc:spChg>
        <pc:spChg chg="mod">
          <ac:chgData name="Robert [Chillibreeze]" userId="8fe5ebfe-980d-441d-bbff-8c5265b810b8" providerId="ADAL" clId="{41859A8C-540F-4ABD-8390-61CCFA963AF4}" dt="2020-07-14T15:40:04.697" v="1678" actId="12788"/>
          <ac:spMkLst>
            <pc:docMk/>
            <pc:sldMk cId="446629700" sldId="1890"/>
            <ac:spMk id="20" creationId="{592140DC-218D-4D84-B901-A0646305D664}"/>
          </ac:spMkLst>
        </pc:spChg>
        <pc:spChg chg="mod">
          <ac:chgData name="Robert [Chillibreeze]" userId="8fe5ebfe-980d-441d-bbff-8c5265b810b8" providerId="ADAL" clId="{41859A8C-540F-4ABD-8390-61CCFA963AF4}" dt="2020-07-14T15:40:04.697" v="1678" actId="12788"/>
          <ac:spMkLst>
            <pc:docMk/>
            <pc:sldMk cId="446629700" sldId="1890"/>
            <ac:spMk id="21" creationId="{C4BFCB3C-B048-4E65-8880-DCF10FB10980}"/>
          </ac:spMkLst>
        </pc:spChg>
        <pc:spChg chg="mod">
          <ac:chgData name="Robert [Chillibreeze]" userId="8fe5ebfe-980d-441d-bbff-8c5265b810b8" providerId="ADAL" clId="{41859A8C-540F-4ABD-8390-61CCFA963AF4}" dt="2020-07-14T15:40:04.697" v="1678" actId="12788"/>
          <ac:spMkLst>
            <pc:docMk/>
            <pc:sldMk cId="446629700" sldId="1890"/>
            <ac:spMk id="22" creationId="{ECFCC108-30A9-4ED0-BA47-46A7DE81E47B}"/>
          </ac:spMkLst>
        </pc:spChg>
        <pc:spChg chg="mod">
          <ac:chgData name="Robert [Chillibreeze]" userId="8fe5ebfe-980d-441d-bbff-8c5265b810b8" providerId="ADAL" clId="{41859A8C-540F-4ABD-8390-61CCFA963AF4}" dt="2020-07-14T15:40:04.697" v="1678" actId="12788"/>
          <ac:spMkLst>
            <pc:docMk/>
            <pc:sldMk cId="446629700" sldId="1890"/>
            <ac:spMk id="23" creationId="{A592270A-5C29-4AD3-AAA6-5AAC18881074}"/>
          </ac:spMkLst>
        </pc:spChg>
        <pc:spChg chg="mod">
          <ac:chgData name="Robert [Chillibreeze]" userId="8fe5ebfe-980d-441d-bbff-8c5265b810b8" providerId="ADAL" clId="{41859A8C-540F-4ABD-8390-61CCFA963AF4}" dt="2020-07-14T15:40:04.697" v="1678" actId="12788"/>
          <ac:spMkLst>
            <pc:docMk/>
            <pc:sldMk cId="446629700" sldId="1890"/>
            <ac:spMk id="24" creationId="{4245D91D-6898-4BF9-B9EA-31DFC3F64108}"/>
          </ac:spMkLst>
        </pc:spChg>
        <pc:spChg chg="mod">
          <ac:chgData name="Robert [Chillibreeze]" userId="8fe5ebfe-980d-441d-bbff-8c5265b810b8" providerId="ADAL" clId="{41859A8C-540F-4ABD-8390-61CCFA963AF4}" dt="2020-07-14T15:40:04.697" v="1678" actId="12788"/>
          <ac:spMkLst>
            <pc:docMk/>
            <pc:sldMk cId="446629700" sldId="1890"/>
            <ac:spMk id="77" creationId="{AB69F095-3B9F-49B8-9B84-A78DBFBCA8EF}"/>
          </ac:spMkLst>
        </pc:spChg>
        <pc:spChg chg="mod">
          <ac:chgData name="Robert [Chillibreeze]" userId="8fe5ebfe-980d-441d-bbff-8c5265b810b8" providerId="ADAL" clId="{41859A8C-540F-4ABD-8390-61CCFA963AF4}" dt="2020-07-14T15:40:04.697" v="1678" actId="12788"/>
          <ac:spMkLst>
            <pc:docMk/>
            <pc:sldMk cId="446629700" sldId="1890"/>
            <ac:spMk id="79" creationId="{D3B7B466-FE3F-4104-9E9D-6B89C28C34B2}"/>
          </ac:spMkLst>
        </pc:spChg>
        <pc:spChg chg="mod">
          <ac:chgData name="Robert [Chillibreeze]" userId="8fe5ebfe-980d-441d-bbff-8c5265b810b8" providerId="ADAL" clId="{41859A8C-540F-4ABD-8390-61CCFA963AF4}" dt="2020-07-14T15:40:04.697" v="1678" actId="12788"/>
          <ac:spMkLst>
            <pc:docMk/>
            <pc:sldMk cId="446629700" sldId="1890"/>
            <ac:spMk id="82" creationId="{89DA36F2-FF77-453F-B893-DBD9A3A04A32}"/>
          </ac:spMkLst>
        </pc:spChg>
        <pc:spChg chg="mod">
          <ac:chgData name="Robert [Chillibreeze]" userId="8fe5ebfe-980d-441d-bbff-8c5265b810b8" providerId="ADAL" clId="{41859A8C-540F-4ABD-8390-61CCFA963AF4}" dt="2020-07-14T15:40:04.697" v="1678" actId="12788"/>
          <ac:spMkLst>
            <pc:docMk/>
            <pc:sldMk cId="446629700" sldId="1890"/>
            <ac:spMk id="83" creationId="{678062B3-BDD8-4E72-86C4-E40A1124F00F}"/>
          </ac:spMkLst>
        </pc:spChg>
        <pc:spChg chg="mod">
          <ac:chgData name="Robert [Chillibreeze]" userId="8fe5ebfe-980d-441d-bbff-8c5265b810b8" providerId="ADAL" clId="{41859A8C-540F-4ABD-8390-61CCFA963AF4}" dt="2020-07-14T15:40:04.697" v="1678" actId="12788"/>
          <ac:spMkLst>
            <pc:docMk/>
            <pc:sldMk cId="446629700" sldId="1890"/>
            <ac:spMk id="84" creationId="{6D779D33-1508-4947-A755-2464F953A810}"/>
          </ac:spMkLst>
        </pc:spChg>
        <pc:spChg chg="mod">
          <ac:chgData name="Robert [Chillibreeze]" userId="8fe5ebfe-980d-441d-bbff-8c5265b810b8" providerId="ADAL" clId="{41859A8C-540F-4ABD-8390-61CCFA963AF4}" dt="2020-07-14T15:40:04.697" v="1678" actId="12788"/>
          <ac:spMkLst>
            <pc:docMk/>
            <pc:sldMk cId="446629700" sldId="1890"/>
            <ac:spMk id="102" creationId="{428AD38A-5888-4CDA-8E32-A7C04E379B72}"/>
          </ac:spMkLst>
        </pc:spChg>
        <pc:spChg chg="mod">
          <ac:chgData name="Robert [Chillibreeze]" userId="8fe5ebfe-980d-441d-bbff-8c5265b810b8" providerId="ADAL" clId="{41859A8C-540F-4ABD-8390-61CCFA963AF4}" dt="2020-07-14T15:40:04.697" v="1678" actId="12788"/>
          <ac:spMkLst>
            <pc:docMk/>
            <pc:sldMk cId="446629700" sldId="1890"/>
            <ac:spMk id="149" creationId="{81A2DC99-2A13-4951-8D7A-9312B4BF9339}"/>
          </ac:spMkLst>
        </pc:spChg>
        <pc:spChg chg="mod">
          <ac:chgData name="Robert [Chillibreeze]" userId="8fe5ebfe-980d-441d-bbff-8c5265b810b8" providerId="ADAL" clId="{41859A8C-540F-4ABD-8390-61CCFA963AF4}" dt="2020-07-14T15:40:04.697" v="1678" actId="12788"/>
          <ac:spMkLst>
            <pc:docMk/>
            <pc:sldMk cId="446629700" sldId="1890"/>
            <ac:spMk id="150" creationId="{31DFEA29-64C5-442F-86E5-FEBD1CE0E5AB}"/>
          </ac:spMkLst>
        </pc:spChg>
        <pc:spChg chg="mod">
          <ac:chgData name="Robert [Chillibreeze]" userId="8fe5ebfe-980d-441d-bbff-8c5265b810b8" providerId="ADAL" clId="{41859A8C-540F-4ABD-8390-61CCFA963AF4}" dt="2020-07-14T15:40:04.697" v="1678" actId="12788"/>
          <ac:spMkLst>
            <pc:docMk/>
            <pc:sldMk cId="446629700" sldId="1890"/>
            <ac:spMk id="151" creationId="{502CFFEA-1409-45F3-999F-25F5FFE1305B}"/>
          </ac:spMkLst>
        </pc:spChg>
        <pc:spChg chg="mod">
          <ac:chgData name="Robert [Chillibreeze]" userId="8fe5ebfe-980d-441d-bbff-8c5265b810b8" providerId="ADAL" clId="{41859A8C-540F-4ABD-8390-61CCFA963AF4}" dt="2020-07-14T15:40:04.697" v="1678" actId="12788"/>
          <ac:spMkLst>
            <pc:docMk/>
            <pc:sldMk cId="446629700" sldId="1890"/>
            <ac:spMk id="152" creationId="{FFE4D554-E163-493D-8B5E-FCE802C48E19}"/>
          </ac:spMkLst>
        </pc:spChg>
        <pc:spChg chg="mod">
          <ac:chgData name="Robert [Chillibreeze]" userId="8fe5ebfe-980d-441d-bbff-8c5265b810b8" providerId="ADAL" clId="{41859A8C-540F-4ABD-8390-61CCFA963AF4}" dt="2020-07-14T15:40:04.697" v="1678" actId="12788"/>
          <ac:spMkLst>
            <pc:docMk/>
            <pc:sldMk cId="446629700" sldId="1890"/>
            <ac:spMk id="153" creationId="{67800FDC-CD30-4B3F-A759-14E7A6AD4E4C}"/>
          </ac:spMkLst>
        </pc:spChg>
        <pc:spChg chg="mod">
          <ac:chgData name="Robert [Chillibreeze]" userId="8fe5ebfe-980d-441d-bbff-8c5265b810b8" providerId="ADAL" clId="{41859A8C-540F-4ABD-8390-61CCFA963AF4}" dt="2020-07-14T15:40:04.697" v="1678" actId="12788"/>
          <ac:spMkLst>
            <pc:docMk/>
            <pc:sldMk cId="446629700" sldId="1890"/>
            <ac:spMk id="155" creationId="{97D3FCD0-7CBC-4339-AD05-FCF5270441C8}"/>
          </ac:spMkLst>
        </pc:spChg>
        <pc:spChg chg="mod">
          <ac:chgData name="Robert [Chillibreeze]" userId="8fe5ebfe-980d-441d-bbff-8c5265b810b8" providerId="ADAL" clId="{41859A8C-540F-4ABD-8390-61CCFA963AF4}" dt="2020-07-14T15:40:04.697" v="1678" actId="12788"/>
          <ac:spMkLst>
            <pc:docMk/>
            <pc:sldMk cId="446629700" sldId="1890"/>
            <ac:spMk id="159" creationId="{69932A7E-6BAF-4196-B1A2-5A3B8648C87A}"/>
          </ac:spMkLst>
        </pc:spChg>
        <pc:spChg chg="mod">
          <ac:chgData name="Robert [Chillibreeze]" userId="8fe5ebfe-980d-441d-bbff-8c5265b810b8" providerId="ADAL" clId="{41859A8C-540F-4ABD-8390-61CCFA963AF4}" dt="2020-07-14T15:40:04.697" v="1678" actId="12788"/>
          <ac:spMkLst>
            <pc:docMk/>
            <pc:sldMk cId="446629700" sldId="1890"/>
            <ac:spMk id="160" creationId="{B5DD351A-D2E2-4D38-A9AC-DCD1E1D4A9FB}"/>
          </ac:spMkLst>
        </pc:spChg>
        <pc:grpChg chg="mod">
          <ac:chgData name="Robert [Chillibreeze]" userId="8fe5ebfe-980d-441d-bbff-8c5265b810b8" providerId="ADAL" clId="{41859A8C-540F-4ABD-8390-61CCFA963AF4}" dt="2020-07-14T15:40:04.697" v="1678" actId="12788"/>
          <ac:grpSpMkLst>
            <pc:docMk/>
            <pc:sldMk cId="446629700" sldId="1890"/>
            <ac:grpSpMk id="3" creationId="{E96837DD-CE13-4418-8A99-309B64AB7D4E}"/>
          </ac:grpSpMkLst>
        </pc:grpChg>
        <pc:grpChg chg="mod">
          <ac:chgData name="Robert [Chillibreeze]" userId="8fe5ebfe-980d-441d-bbff-8c5265b810b8" providerId="ADAL" clId="{41859A8C-540F-4ABD-8390-61CCFA963AF4}" dt="2020-07-14T15:40:04.697" v="1678" actId="12788"/>
          <ac:grpSpMkLst>
            <pc:docMk/>
            <pc:sldMk cId="446629700" sldId="1890"/>
            <ac:grpSpMk id="148" creationId="{76A852E3-D15E-4600-9DBA-E6E1D74E8791}"/>
          </ac:grpSpMkLst>
        </pc:grpChg>
        <pc:picChg chg="mod">
          <ac:chgData name="Robert [Chillibreeze]" userId="8fe5ebfe-980d-441d-bbff-8c5265b810b8" providerId="ADAL" clId="{41859A8C-540F-4ABD-8390-61CCFA963AF4}" dt="2020-07-14T15:40:04.697" v="1678" actId="12788"/>
          <ac:picMkLst>
            <pc:docMk/>
            <pc:sldMk cId="446629700" sldId="1890"/>
            <ac:picMk id="143" creationId="{42F39243-2DF4-40EB-A0D6-7B8175807FB3}"/>
          </ac:picMkLst>
        </pc:picChg>
        <pc:picChg chg="mod">
          <ac:chgData name="Robert [Chillibreeze]" userId="8fe5ebfe-980d-441d-bbff-8c5265b810b8" providerId="ADAL" clId="{41859A8C-540F-4ABD-8390-61CCFA963AF4}" dt="2020-07-14T15:40:04.697" v="1678" actId="12788"/>
          <ac:picMkLst>
            <pc:docMk/>
            <pc:sldMk cId="446629700" sldId="1890"/>
            <ac:picMk id="145" creationId="{1F27EC53-A0DB-4402-99FD-4E7AE4318D59}"/>
          </ac:picMkLst>
        </pc:picChg>
        <pc:picChg chg="mod">
          <ac:chgData name="Robert [Chillibreeze]" userId="8fe5ebfe-980d-441d-bbff-8c5265b810b8" providerId="ADAL" clId="{41859A8C-540F-4ABD-8390-61CCFA963AF4}" dt="2020-07-14T15:40:04.697" v="1678" actId="12788"/>
          <ac:picMkLst>
            <pc:docMk/>
            <pc:sldMk cId="446629700" sldId="1890"/>
            <ac:picMk id="157" creationId="{7AAC19B3-6B04-438C-BCA2-F55ECFE45CFF}"/>
          </ac:picMkLst>
        </pc:picChg>
        <pc:picChg chg="mod">
          <ac:chgData name="Robert [Chillibreeze]" userId="8fe5ebfe-980d-441d-bbff-8c5265b810b8" providerId="ADAL" clId="{41859A8C-540F-4ABD-8390-61CCFA963AF4}" dt="2020-07-14T15:40:04.697" v="1678" actId="12788"/>
          <ac:picMkLst>
            <pc:docMk/>
            <pc:sldMk cId="446629700" sldId="1890"/>
            <ac:picMk id="163" creationId="{B0B4DBAE-0162-4461-9689-E7C2C9217B19}"/>
          </ac:picMkLst>
        </pc:picChg>
        <pc:cxnChg chg="mod">
          <ac:chgData name="Robert [Chillibreeze]" userId="8fe5ebfe-980d-441d-bbff-8c5265b810b8" providerId="ADAL" clId="{41859A8C-540F-4ABD-8390-61CCFA963AF4}" dt="2020-07-14T15:40:04.697" v="1678" actId="12788"/>
          <ac:cxnSpMkLst>
            <pc:docMk/>
            <pc:sldMk cId="446629700" sldId="1890"/>
            <ac:cxnSpMk id="26" creationId="{6F12173F-24F6-4345-80EB-7DF727AE1B43}"/>
          </ac:cxnSpMkLst>
        </pc:cxnChg>
        <pc:cxnChg chg="mod">
          <ac:chgData name="Robert [Chillibreeze]" userId="8fe5ebfe-980d-441d-bbff-8c5265b810b8" providerId="ADAL" clId="{41859A8C-540F-4ABD-8390-61CCFA963AF4}" dt="2020-07-14T15:40:04.697" v="1678" actId="12788"/>
          <ac:cxnSpMkLst>
            <pc:docMk/>
            <pc:sldMk cId="446629700" sldId="1890"/>
            <ac:cxnSpMk id="34" creationId="{F412C8E8-C090-4215-B220-60A28AA366F2}"/>
          </ac:cxnSpMkLst>
        </pc:cxnChg>
        <pc:cxnChg chg="mod ord">
          <ac:chgData name="Robert [Chillibreeze]" userId="8fe5ebfe-980d-441d-bbff-8c5265b810b8" providerId="ADAL" clId="{41859A8C-540F-4ABD-8390-61CCFA963AF4}" dt="2020-07-14T15:46:24.040" v="1679" actId="170"/>
          <ac:cxnSpMkLst>
            <pc:docMk/>
            <pc:sldMk cId="446629700" sldId="1890"/>
            <ac:cxnSpMk id="37" creationId="{C530E8A4-CF74-4543-AC2C-39008F493BDA}"/>
          </ac:cxnSpMkLst>
        </pc:cxnChg>
        <pc:cxnChg chg="mod ord">
          <ac:chgData name="Robert [Chillibreeze]" userId="8fe5ebfe-980d-441d-bbff-8c5265b810b8" providerId="ADAL" clId="{41859A8C-540F-4ABD-8390-61CCFA963AF4}" dt="2020-07-14T15:46:24.040" v="1679" actId="170"/>
          <ac:cxnSpMkLst>
            <pc:docMk/>
            <pc:sldMk cId="446629700" sldId="1890"/>
            <ac:cxnSpMk id="41" creationId="{5D60B113-3E9E-41F8-B843-F662A901C9B1}"/>
          </ac:cxnSpMkLst>
        </pc:cxnChg>
        <pc:cxnChg chg="mod">
          <ac:chgData name="Robert [Chillibreeze]" userId="8fe5ebfe-980d-441d-bbff-8c5265b810b8" providerId="ADAL" clId="{41859A8C-540F-4ABD-8390-61CCFA963AF4}" dt="2020-07-14T15:40:04.697" v="1678" actId="12788"/>
          <ac:cxnSpMkLst>
            <pc:docMk/>
            <pc:sldMk cId="446629700" sldId="1890"/>
            <ac:cxnSpMk id="42" creationId="{556BC268-B856-4639-890C-B81D764C2514}"/>
          </ac:cxnSpMkLst>
        </pc:cxnChg>
        <pc:cxnChg chg="mod">
          <ac:chgData name="Robert [Chillibreeze]" userId="8fe5ebfe-980d-441d-bbff-8c5265b810b8" providerId="ADAL" clId="{41859A8C-540F-4ABD-8390-61CCFA963AF4}" dt="2020-07-14T15:40:04.697" v="1678" actId="12788"/>
          <ac:cxnSpMkLst>
            <pc:docMk/>
            <pc:sldMk cId="446629700" sldId="1890"/>
            <ac:cxnSpMk id="46" creationId="{7B91EFA9-4C22-4FE9-B57C-D962119785B6}"/>
          </ac:cxnSpMkLst>
        </pc:cxnChg>
        <pc:cxnChg chg="mod ord">
          <ac:chgData name="Robert [Chillibreeze]" userId="8fe5ebfe-980d-441d-bbff-8c5265b810b8" providerId="ADAL" clId="{41859A8C-540F-4ABD-8390-61CCFA963AF4}" dt="2020-07-14T15:46:24.040" v="1679" actId="170"/>
          <ac:cxnSpMkLst>
            <pc:docMk/>
            <pc:sldMk cId="446629700" sldId="1890"/>
            <ac:cxnSpMk id="54" creationId="{62E8A4E4-A334-4F3B-8DC0-299C6ECF679B}"/>
          </ac:cxnSpMkLst>
        </pc:cxnChg>
        <pc:cxnChg chg="mod">
          <ac:chgData name="Robert [Chillibreeze]" userId="8fe5ebfe-980d-441d-bbff-8c5265b810b8" providerId="ADAL" clId="{41859A8C-540F-4ABD-8390-61CCFA963AF4}" dt="2020-07-14T15:40:04.697" v="1678" actId="12788"/>
          <ac:cxnSpMkLst>
            <pc:docMk/>
            <pc:sldMk cId="446629700" sldId="1890"/>
            <ac:cxnSpMk id="64" creationId="{8A8698E3-07C3-4390-A1D8-ED99948DBA5A}"/>
          </ac:cxnSpMkLst>
        </pc:cxnChg>
        <pc:cxnChg chg="mod">
          <ac:chgData name="Robert [Chillibreeze]" userId="8fe5ebfe-980d-441d-bbff-8c5265b810b8" providerId="ADAL" clId="{41859A8C-540F-4ABD-8390-61CCFA963AF4}" dt="2020-07-14T15:47:01.663" v="1681" actId="12789"/>
          <ac:cxnSpMkLst>
            <pc:docMk/>
            <pc:sldMk cId="446629700" sldId="1890"/>
            <ac:cxnSpMk id="68" creationId="{C5D12D78-DDB0-4295-87AB-076A3B6C52F6}"/>
          </ac:cxnSpMkLst>
        </pc:cxnChg>
        <pc:cxnChg chg="mod">
          <ac:chgData name="Robert [Chillibreeze]" userId="8fe5ebfe-980d-441d-bbff-8c5265b810b8" providerId="ADAL" clId="{41859A8C-540F-4ABD-8390-61CCFA963AF4}" dt="2020-07-14T15:40:04.697" v="1678" actId="12788"/>
          <ac:cxnSpMkLst>
            <pc:docMk/>
            <pc:sldMk cId="446629700" sldId="1890"/>
            <ac:cxnSpMk id="71" creationId="{9598208F-A231-4A24-95CF-FE7D0404BCCE}"/>
          </ac:cxnSpMkLst>
        </pc:cxnChg>
        <pc:cxnChg chg="mod">
          <ac:chgData name="Robert [Chillibreeze]" userId="8fe5ebfe-980d-441d-bbff-8c5265b810b8" providerId="ADAL" clId="{41859A8C-540F-4ABD-8390-61CCFA963AF4}" dt="2020-07-14T15:47:01.663" v="1681" actId="12789"/>
          <ac:cxnSpMkLst>
            <pc:docMk/>
            <pc:sldMk cId="446629700" sldId="1890"/>
            <ac:cxnSpMk id="75" creationId="{EA763AA8-D401-4540-A8EB-23C673728889}"/>
          </ac:cxnSpMkLst>
        </pc:cxnChg>
        <pc:cxnChg chg="mod">
          <ac:chgData name="Robert [Chillibreeze]" userId="8fe5ebfe-980d-441d-bbff-8c5265b810b8" providerId="ADAL" clId="{41859A8C-540F-4ABD-8390-61CCFA963AF4}" dt="2020-07-14T15:40:04.697" v="1678" actId="12788"/>
          <ac:cxnSpMkLst>
            <pc:docMk/>
            <pc:sldMk cId="446629700" sldId="1890"/>
            <ac:cxnSpMk id="76" creationId="{090FF397-4941-421B-90BD-150A04ABF683}"/>
          </ac:cxnSpMkLst>
        </pc:cxnChg>
        <pc:cxnChg chg="mod">
          <ac:chgData name="Robert [Chillibreeze]" userId="8fe5ebfe-980d-441d-bbff-8c5265b810b8" providerId="ADAL" clId="{41859A8C-540F-4ABD-8390-61CCFA963AF4}" dt="2020-07-14T15:40:04.697" v="1678" actId="12788"/>
          <ac:cxnSpMkLst>
            <pc:docMk/>
            <pc:sldMk cId="446629700" sldId="1890"/>
            <ac:cxnSpMk id="97" creationId="{61B18DD0-1354-4F48-AC93-A1922960559F}"/>
          </ac:cxnSpMkLst>
        </pc:cxnChg>
      </pc:sldChg>
      <pc:sldChg chg="modSp">
        <pc:chgData name="Robert [Chillibreeze]" userId="8fe5ebfe-980d-441d-bbff-8c5265b810b8" providerId="ADAL" clId="{41859A8C-540F-4ABD-8390-61CCFA963AF4}" dt="2020-07-14T13:30:35.490" v="0" actId="20577"/>
        <pc:sldMkLst>
          <pc:docMk/>
          <pc:sldMk cId="1228663093" sldId="1892"/>
        </pc:sldMkLst>
        <pc:spChg chg="mod">
          <ac:chgData name="Robert [Chillibreeze]" userId="8fe5ebfe-980d-441d-bbff-8c5265b810b8" providerId="ADAL" clId="{41859A8C-540F-4ABD-8390-61CCFA963AF4}" dt="2020-07-14T13:30:35.490" v="0" actId="20577"/>
          <ac:spMkLst>
            <pc:docMk/>
            <pc:sldMk cId="1228663093" sldId="1892"/>
            <ac:spMk id="2" creationId="{544A83E9-9D3F-4D27-92C5-3271240ED3D2}"/>
          </ac:spMkLst>
        </pc:spChg>
      </pc:sldChg>
      <pc:sldChg chg="modSp">
        <pc:chgData name="Robert [Chillibreeze]" userId="8fe5ebfe-980d-441d-bbff-8c5265b810b8" providerId="ADAL" clId="{41859A8C-540F-4ABD-8390-61CCFA963AF4}" dt="2020-07-14T13:34:20.285" v="922" actId="962"/>
        <pc:sldMkLst>
          <pc:docMk/>
          <pc:sldMk cId="2513953421" sldId="1895"/>
        </pc:sldMkLst>
        <pc:picChg chg="mod">
          <ac:chgData name="Robert [Chillibreeze]" userId="8fe5ebfe-980d-441d-bbff-8c5265b810b8" providerId="ADAL" clId="{41859A8C-540F-4ABD-8390-61CCFA963AF4}" dt="2020-07-14T13:34:20.285" v="922" actId="962"/>
          <ac:picMkLst>
            <pc:docMk/>
            <pc:sldMk cId="2513953421" sldId="1895"/>
            <ac:picMk id="4" creationId="{F124BBF4-15A1-4D27-A4E2-843A3B42BBC2}"/>
          </ac:picMkLst>
        </pc:picChg>
      </pc:sldChg>
      <pc:sldChg chg="addSp delSp modSp">
        <pc:chgData name="Robert [Chillibreeze]" userId="8fe5ebfe-980d-441d-bbff-8c5265b810b8" providerId="ADAL" clId="{41859A8C-540F-4ABD-8390-61CCFA963AF4}" dt="2020-07-14T15:32:50.319" v="1538"/>
        <pc:sldMkLst>
          <pc:docMk/>
          <pc:sldMk cId="2789438501" sldId="1896"/>
        </pc:sldMkLst>
        <pc:spChg chg="mod">
          <ac:chgData name="Robert [Chillibreeze]" userId="8fe5ebfe-980d-441d-bbff-8c5265b810b8" providerId="ADAL" clId="{41859A8C-540F-4ABD-8390-61CCFA963AF4}" dt="2020-07-14T15:32:50.319" v="1538"/>
          <ac:spMkLst>
            <pc:docMk/>
            <pc:sldMk cId="2789438501" sldId="1896"/>
            <ac:spMk id="2" creationId="{B7658225-281A-482A-8DCE-2AC39537A355}"/>
          </ac:spMkLst>
        </pc:spChg>
        <pc:spChg chg="add del mod">
          <ac:chgData name="Robert [Chillibreeze]" userId="8fe5ebfe-980d-441d-bbff-8c5265b810b8" providerId="ADAL" clId="{41859A8C-540F-4ABD-8390-61CCFA963AF4}" dt="2020-07-14T15:32:50" v="1536"/>
          <ac:spMkLst>
            <pc:docMk/>
            <pc:sldMk cId="2789438501" sldId="1896"/>
            <ac:spMk id="4" creationId="{7BCA9B51-C5F3-44B8-9761-478E08BBFB8B}"/>
          </ac:spMkLst>
        </pc:spChg>
        <pc:spChg chg="add del mod">
          <ac:chgData name="Robert [Chillibreeze]" userId="8fe5ebfe-980d-441d-bbff-8c5265b810b8" providerId="ADAL" clId="{41859A8C-540F-4ABD-8390-61CCFA963AF4}" dt="2020-07-14T15:32:50.167" v="1537"/>
          <ac:spMkLst>
            <pc:docMk/>
            <pc:sldMk cId="2789438501" sldId="1896"/>
            <ac:spMk id="5" creationId="{1D99BA3C-E5C4-4A03-BCC6-DDA202A79135}"/>
          </ac:spMkLst>
        </pc:spChg>
        <pc:spChg chg="add del mod">
          <ac:chgData name="Robert [Chillibreeze]" userId="8fe5ebfe-980d-441d-bbff-8c5265b810b8" providerId="ADAL" clId="{41859A8C-540F-4ABD-8390-61CCFA963AF4}" dt="2020-07-14T15:32:50.319" v="1538"/>
          <ac:spMkLst>
            <pc:docMk/>
            <pc:sldMk cId="2789438501" sldId="1896"/>
            <ac:spMk id="6" creationId="{872458B6-1AFB-4749-9AEC-915CF595928F}"/>
          </ac:spMkLst>
        </pc:spChg>
        <pc:picChg chg="mod">
          <ac:chgData name="Robert [Chillibreeze]" userId="8fe5ebfe-980d-441d-bbff-8c5265b810b8" providerId="ADAL" clId="{41859A8C-540F-4ABD-8390-61CCFA963AF4}" dt="2020-07-14T15:32:50" v="1536"/>
          <ac:picMkLst>
            <pc:docMk/>
            <pc:sldMk cId="2789438501" sldId="1896"/>
            <ac:picMk id="7" creationId="{9CEE6163-9370-4B0C-820B-9CFDDFCA8ECA}"/>
          </ac:picMkLst>
        </pc:picChg>
      </pc:sldChg>
      <pc:sldChg chg="modSp">
        <pc:chgData name="Robert [Chillibreeze]" userId="8fe5ebfe-980d-441d-bbff-8c5265b810b8" providerId="ADAL" clId="{41859A8C-540F-4ABD-8390-61CCFA963AF4}" dt="2020-07-14T15:35:50.590" v="1579" actId="13244"/>
        <pc:sldMkLst>
          <pc:docMk/>
          <pc:sldMk cId="2691544700" sldId="1897"/>
        </pc:sldMkLst>
        <pc:spChg chg="mod">
          <ac:chgData name="Robert [Chillibreeze]" userId="8fe5ebfe-980d-441d-bbff-8c5265b810b8" providerId="ADAL" clId="{41859A8C-540F-4ABD-8390-61CCFA963AF4}" dt="2020-07-14T15:35:50.590" v="1579" actId="13244"/>
          <ac:spMkLst>
            <pc:docMk/>
            <pc:sldMk cId="2691544700" sldId="1897"/>
            <ac:spMk id="2" creationId="{B7658225-281A-482A-8DCE-2AC39537A355}"/>
          </ac:spMkLst>
        </pc:spChg>
        <pc:picChg chg="mod">
          <ac:chgData name="Robert [Chillibreeze]" userId="8fe5ebfe-980d-441d-bbff-8c5265b810b8" providerId="ADAL" clId="{41859A8C-540F-4ABD-8390-61CCFA963AF4}" dt="2020-07-14T13:34:07.831" v="842" actId="962"/>
          <ac:picMkLst>
            <pc:docMk/>
            <pc:sldMk cId="2691544700" sldId="1897"/>
            <ac:picMk id="7" creationId="{9CEE6163-9370-4B0C-820B-9CFDDFCA8ECA}"/>
          </ac:picMkLst>
        </pc:picChg>
      </pc:sldChg>
      <pc:sldChg chg="modSp">
        <pc:chgData name="Robert [Chillibreeze]" userId="8fe5ebfe-980d-441d-bbff-8c5265b810b8" providerId="ADAL" clId="{41859A8C-540F-4ABD-8390-61CCFA963AF4}" dt="2020-07-14T15:36:50.815" v="1580" actId="13244"/>
        <pc:sldMkLst>
          <pc:docMk/>
          <pc:sldMk cId="1589717863" sldId="1898"/>
        </pc:sldMkLst>
        <pc:spChg chg="mod">
          <ac:chgData name="Robert [Chillibreeze]" userId="8fe5ebfe-980d-441d-bbff-8c5265b810b8" providerId="ADAL" clId="{41859A8C-540F-4ABD-8390-61CCFA963AF4}" dt="2020-07-14T15:36:50.815" v="1580" actId="13244"/>
          <ac:spMkLst>
            <pc:docMk/>
            <pc:sldMk cId="1589717863" sldId="1898"/>
            <ac:spMk id="2" creationId="{B7658225-281A-482A-8DCE-2AC39537A355}"/>
          </ac:spMkLst>
        </pc:spChg>
        <pc:picChg chg="mod">
          <ac:chgData name="Robert [Chillibreeze]" userId="8fe5ebfe-980d-441d-bbff-8c5265b810b8" providerId="ADAL" clId="{41859A8C-540F-4ABD-8390-61CCFA963AF4}" dt="2020-07-14T13:33:38.272" v="654" actId="962"/>
          <ac:picMkLst>
            <pc:docMk/>
            <pc:sldMk cId="1589717863" sldId="1898"/>
            <ac:picMk id="7" creationId="{9CEE6163-9370-4B0C-820B-9CFDDFCA8ECA}"/>
          </ac:picMkLst>
        </pc:picChg>
      </pc:sldChg>
      <pc:sldChg chg="addSp delSp modSp mod">
        <pc:chgData name="Robert [Chillibreeze]" userId="8fe5ebfe-980d-441d-bbff-8c5265b810b8" providerId="ADAL" clId="{41859A8C-540F-4ABD-8390-61CCFA963AF4}" dt="2020-07-14T15:38:47.526" v="1673" actId="13244"/>
        <pc:sldMkLst>
          <pc:docMk/>
          <pc:sldMk cId="316322398" sldId="1903"/>
        </pc:sldMkLst>
        <pc:picChg chg="add mod">
          <ac:chgData name="Robert [Chillibreeze]" userId="8fe5ebfe-980d-441d-bbff-8c5265b810b8" providerId="ADAL" clId="{41859A8C-540F-4ABD-8390-61CCFA963AF4}" dt="2020-07-14T15:38:38.863" v="1670" actId="13244"/>
          <ac:picMkLst>
            <pc:docMk/>
            <pc:sldMk cId="316322398" sldId="1903"/>
            <ac:picMk id="3" creationId="{45ACA29E-B19E-47C3-93A0-0B0E2D8B6856}"/>
          </ac:picMkLst>
        </pc:picChg>
        <pc:picChg chg="add mod">
          <ac:chgData name="Robert [Chillibreeze]" userId="8fe5ebfe-980d-441d-bbff-8c5265b810b8" providerId="ADAL" clId="{41859A8C-540F-4ABD-8390-61CCFA963AF4}" dt="2020-07-14T15:38:42.686" v="1671" actId="13244"/>
          <ac:picMkLst>
            <pc:docMk/>
            <pc:sldMk cId="316322398" sldId="1903"/>
            <ac:picMk id="4" creationId="{B79AC124-81CB-496C-9471-36944B9EE432}"/>
          </ac:picMkLst>
        </pc:picChg>
        <pc:picChg chg="add mod">
          <ac:chgData name="Robert [Chillibreeze]" userId="8fe5ebfe-980d-441d-bbff-8c5265b810b8" providerId="ADAL" clId="{41859A8C-540F-4ABD-8390-61CCFA963AF4}" dt="2020-07-14T15:38:45.070" v="1672" actId="13244"/>
          <ac:picMkLst>
            <pc:docMk/>
            <pc:sldMk cId="316322398" sldId="1903"/>
            <ac:picMk id="5" creationId="{6BD10B86-96A3-4647-A25F-6BF1EA8A25ED}"/>
          </ac:picMkLst>
        </pc:picChg>
        <pc:picChg chg="add mod">
          <ac:chgData name="Robert [Chillibreeze]" userId="8fe5ebfe-980d-441d-bbff-8c5265b810b8" providerId="ADAL" clId="{41859A8C-540F-4ABD-8390-61CCFA963AF4}" dt="2020-07-14T15:38:47.526" v="1673" actId="13244"/>
          <ac:picMkLst>
            <pc:docMk/>
            <pc:sldMk cId="316322398" sldId="1903"/>
            <ac:picMk id="6" creationId="{A8C9793C-E070-4EAC-A745-AEFE1DCDC3D8}"/>
          </ac:picMkLst>
        </pc:picChg>
        <pc:picChg chg="del mod">
          <ac:chgData name="Robert [Chillibreeze]" userId="8fe5ebfe-980d-441d-bbff-8c5265b810b8" providerId="ADAL" clId="{41859A8C-540F-4ABD-8390-61CCFA963AF4}" dt="2020-07-14T15:38:27.586" v="1669" actId="478"/>
          <ac:picMkLst>
            <pc:docMk/>
            <pc:sldMk cId="316322398" sldId="1903"/>
            <ac:picMk id="13" creationId="{B8B694D8-D2FD-4482-8485-1C7439D6F614}"/>
          </ac:picMkLst>
        </pc:picChg>
        <pc:picChg chg="del mod">
          <ac:chgData name="Robert [Chillibreeze]" userId="8fe5ebfe-980d-441d-bbff-8c5265b810b8" providerId="ADAL" clId="{41859A8C-540F-4ABD-8390-61CCFA963AF4}" dt="2020-07-14T15:38:27.586" v="1669" actId="478"/>
          <ac:picMkLst>
            <pc:docMk/>
            <pc:sldMk cId="316322398" sldId="1903"/>
            <ac:picMk id="15" creationId="{A073FCDA-A354-4D30-B21A-FD6F411362D7}"/>
          </ac:picMkLst>
        </pc:picChg>
        <pc:picChg chg="del mod">
          <ac:chgData name="Robert [Chillibreeze]" userId="8fe5ebfe-980d-441d-bbff-8c5265b810b8" providerId="ADAL" clId="{41859A8C-540F-4ABD-8390-61CCFA963AF4}" dt="2020-07-14T15:38:27.586" v="1669" actId="478"/>
          <ac:picMkLst>
            <pc:docMk/>
            <pc:sldMk cId="316322398" sldId="1903"/>
            <ac:picMk id="18" creationId="{FB6E3C38-BC1E-4C88-B9F8-568BF8F0CFB5}"/>
          </ac:picMkLst>
        </pc:picChg>
        <pc:picChg chg="del mod">
          <ac:chgData name="Robert [Chillibreeze]" userId="8fe5ebfe-980d-441d-bbff-8c5265b810b8" providerId="ADAL" clId="{41859A8C-540F-4ABD-8390-61CCFA963AF4}" dt="2020-07-14T15:38:27.586" v="1669" actId="478"/>
          <ac:picMkLst>
            <pc:docMk/>
            <pc:sldMk cId="316322398" sldId="1903"/>
            <ac:picMk id="20" creationId="{E547FA61-74BA-49F7-9AAC-F0A469B88113}"/>
          </ac:picMkLst>
        </pc:picChg>
      </pc:sldChg>
    </pc:docChg>
  </pc:docChgLst>
  <pc:docChgLst>
    <pc:chgData name="Pynbhalang Lyngdoh [Chillibreeze]" userId="6e6ab227-4ab6-4418-b5d2-56197c8246b7" providerId="ADAL" clId="{0712B74C-19C4-423B-BBC2-0D7C89C15C3E}"/>
    <pc:docChg chg="custSel modSld">
      <pc:chgData name="Pynbhalang Lyngdoh [Chillibreeze]" userId="6e6ab227-4ab6-4418-b5d2-56197c8246b7" providerId="ADAL" clId="{0712B74C-19C4-423B-BBC2-0D7C89C15C3E}" dt="2020-07-10T11:18:16.473" v="24" actId="478"/>
      <pc:docMkLst>
        <pc:docMk/>
      </pc:docMkLst>
      <pc:sldChg chg="addSp delSp modSp mod">
        <pc:chgData name="Pynbhalang Lyngdoh [Chillibreeze]" userId="6e6ab227-4ab6-4418-b5d2-56197c8246b7" providerId="ADAL" clId="{0712B74C-19C4-423B-BBC2-0D7C89C15C3E}" dt="2020-07-10T11:18:16.473" v="24" actId="478"/>
        <pc:sldMkLst>
          <pc:docMk/>
          <pc:sldMk cId="2932533512" sldId="637"/>
        </pc:sldMkLst>
        <pc:spChg chg="mod">
          <ac:chgData name="Pynbhalang Lyngdoh [Chillibreeze]" userId="6e6ab227-4ab6-4418-b5d2-56197c8246b7" providerId="ADAL" clId="{0712B74C-19C4-423B-BBC2-0D7C89C15C3E}" dt="2020-07-10T11:17:57.228" v="20"/>
          <ac:spMkLst>
            <pc:docMk/>
            <pc:sldMk cId="2932533512" sldId="637"/>
            <ac:spMk id="10" creationId="{B95B465F-F818-40BE-A858-55EDF91DF9A9}"/>
          </ac:spMkLst>
        </pc:spChg>
        <pc:spChg chg="mod">
          <ac:chgData name="Pynbhalang Lyngdoh [Chillibreeze]" userId="6e6ab227-4ab6-4418-b5d2-56197c8246b7" providerId="ADAL" clId="{0712B74C-19C4-423B-BBC2-0D7C89C15C3E}" dt="2020-07-10T11:17:57.228" v="20"/>
          <ac:spMkLst>
            <pc:docMk/>
            <pc:sldMk cId="2932533512" sldId="637"/>
            <ac:spMk id="12" creationId="{172A91C6-77A8-4E48-8776-B8A45C738847}"/>
          </ac:spMkLst>
        </pc:spChg>
        <pc:spChg chg="add del mod">
          <ac:chgData name="Pynbhalang Lyngdoh [Chillibreeze]" userId="6e6ab227-4ab6-4418-b5d2-56197c8246b7" providerId="ADAL" clId="{0712B74C-19C4-423B-BBC2-0D7C89C15C3E}" dt="2020-07-10T11:18:16.473" v="24" actId="478"/>
          <ac:spMkLst>
            <pc:docMk/>
            <pc:sldMk cId="2932533512" sldId="637"/>
            <ac:spMk id="13" creationId="{11FBCF2D-904A-46C7-B6F6-77990EBA8955}"/>
          </ac:spMkLst>
        </pc:spChg>
        <pc:grpChg chg="add del mod">
          <ac:chgData name="Pynbhalang Lyngdoh [Chillibreeze]" userId="6e6ab227-4ab6-4418-b5d2-56197c8246b7" providerId="ADAL" clId="{0712B74C-19C4-423B-BBC2-0D7C89C15C3E}" dt="2020-07-10T11:18:03.910" v="21" actId="478"/>
          <ac:grpSpMkLst>
            <pc:docMk/>
            <pc:sldMk cId="2932533512" sldId="637"/>
            <ac:grpSpMk id="9" creationId="{FB1DF019-836C-48A5-A4E8-6F70FFA0953E}"/>
          </ac:grpSpMkLst>
        </pc:grpChg>
      </pc:sldChg>
      <pc:sldChg chg="addSp modSp mod">
        <pc:chgData name="Pynbhalang Lyngdoh [Chillibreeze]" userId="6e6ab227-4ab6-4418-b5d2-56197c8246b7" providerId="ADAL" clId="{0712B74C-19C4-423B-BBC2-0D7C89C15C3E}" dt="2020-07-10T09:33:30.226" v="19" actId="1076"/>
        <pc:sldMkLst>
          <pc:docMk/>
          <pc:sldMk cId="1663750524" sldId="1879"/>
        </pc:sldMkLst>
        <pc:spChg chg="add mod">
          <ac:chgData name="Pynbhalang Lyngdoh [Chillibreeze]" userId="6e6ab227-4ab6-4418-b5d2-56197c8246b7" providerId="ADAL" clId="{0712B74C-19C4-423B-BBC2-0D7C89C15C3E}" dt="2020-07-10T09:33:30.226" v="19" actId="1076"/>
          <ac:spMkLst>
            <pc:docMk/>
            <pc:sldMk cId="1663750524" sldId="1879"/>
            <ac:spMk id="8" creationId="{AFEF5EE1-4C4F-4EF1-A692-1E757BD4211E}"/>
          </ac:spMkLst>
        </pc:spChg>
      </pc:sldChg>
    </pc:docChg>
  </pc:docChgLst>
  <pc:docChgLst>
    <pc:chgData name="Bantei Sangma [Chillibreeze]" userId="e7070ce9-26a8-4d3a-99f4-f2ac4567d4da" providerId="ADAL" clId="{89999836-689F-472C-8236-A401F84C5AD2}"/>
    <pc:docChg chg="undo redo custSel addSld delSld modSld sldOrd modMainMaster">
      <pc:chgData name="Bantei Sangma [Chillibreeze]" userId="e7070ce9-26a8-4d3a-99f4-f2ac4567d4da" providerId="ADAL" clId="{89999836-689F-472C-8236-A401F84C5AD2}" dt="2020-07-13T10:45:56.558" v="4837" actId="47"/>
      <pc:docMkLst>
        <pc:docMk/>
      </pc:docMkLst>
      <pc:sldChg chg="modSp add mod setBg modClrScheme chgLayout">
        <pc:chgData name="Bantei Sangma [Chillibreeze]" userId="e7070ce9-26a8-4d3a-99f4-f2ac4567d4da" providerId="ADAL" clId="{89999836-689F-472C-8236-A401F84C5AD2}" dt="2020-07-13T05:40:11.192" v="2741"/>
        <pc:sldMkLst>
          <pc:docMk/>
          <pc:sldMk cId="1060830432" sldId="256"/>
        </pc:sldMkLst>
        <pc:spChg chg="mod ord">
          <ac:chgData name="Bantei Sangma [Chillibreeze]" userId="e7070ce9-26a8-4d3a-99f4-f2ac4567d4da" providerId="ADAL" clId="{89999836-689F-472C-8236-A401F84C5AD2}" dt="2020-07-13T05:40:11.192" v="2741"/>
          <ac:spMkLst>
            <pc:docMk/>
            <pc:sldMk cId="1060830432" sldId="256"/>
            <ac:spMk id="2" creationId="{06456474-6022-48BB-A434-CF09068ED1E2}"/>
          </ac:spMkLst>
        </pc:spChg>
      </pc:sldChg>
      <pc:sldChg chg="add del setBg">
        <pc:chgData name="Bantei Sangma [Chillibreeze]" userId="e7070ce9-26a8-4d3a-99f4-f2ac4567d4da" providerId="ADAL" clId="{89999836-689F-472C-8236-A401F84C5AD2}" dt="2020-07-11T03:24:20.064" v="1"/>
        <pc:sldMkLst>
          <pc:docMk/>
          <pc:sldMk cId="3398595755" sldId="256"/>
        </pc:sldMkLst>
      </pc:sldChg>
      <pc:sldChg chg="add del">
        <pc:chgData name="Bantei Sangma [Chillibreeze]" userId="e7070ce9-26a8-4d3a-99f4-f2ac4567d4da" providerId="ADAL" clId="{89999836-689F-472C-8236-A401F84C5AD2}" dt="2020-07-11T05:17:33.291" v="2157" actId="47"/>
        <pc:sldMkLst>
          <pc:docMk/>
          <pc:sldMk cId="2903744268" sldId="258"/>
        </pc:sldMkLst>
      </pc:sldChg>
      <pc:sldChg chg="add del">
        <pc:chgData name="Bantei Sangma [Chillibreeze]" userId="e7070ce9-26a8-4d3a-99f4-f2ac4567d4da" providerId="ADAL" clId="{89999836-689F-472C-8236-A401F84C5AD2}" dt="2020-07-11T05:17:33.291" v="2157" actId="47"/>
        <pc:sldMkLst>
          <pc:docMk/>
          <pc:sldMk cId="3468777602" sldId="265"/>
        </pc:sldMkLst>
      </pc:sldChg>
      <pc:sldChg chg="add del">
        <pc:chgData name="Bantei Sangma [Chillibreeze]" userId="e7070ce9-26a8-4d3a-99f4-f2ac4567d4da" providerId="ADAL" clId="{89999836-689F-472C-8236-A401F84C5AD2}" dt="2020-07-11T05:17:33.291" v="2157" actId="47"/>
        <pc:sldMkLst>
          <pc:docMk/>
          <pc:sldMk cId="2932533512" sldId="637"/>
        </pc:sldMkLst>
      </pc:sldChg>
      <pc:sldChg chg="add del mod modShow">
        <pc:chgData name="Bantei Sangma [Chillibreeze]" userId="e7070ce9-26a8-4d3a-99f4-f2ac4567d4da" providerId="ADAL" clId="{89999836-689F-472C-8236-A401F84C5AD2}" dt="2020-07-11T05:17:36.033" v="2158" actId="47"/>
        <pc:sldMkLst>
          <pc:docMk/>
          <pc:sldMk cId="3560731283" sldId="1422"/>
        </pc:sldMkLst>
      </pc:sldChg>
      <pc:sldChg chg="add del">
        <pc:chgData name="Bantei Sangma [Chillibreeze]" userId="e7070ce9-26a8-4d3a-99f4-f2ac4567d4da" providerId="ADAL" clId="{89999836-689F-472C-8236-A401F84C5AD2}" dt="2020-07-11T05:17:33.291" v="2157" actId="47"/>
        <pc:sldMkLst>
          <pc:docMk/>
          <pc:sldMk cId="1375919683" sldId="1459"/>
        </pc:sldMkLst>
      </pc:sldChg>
      <pc:sldChg chg="addSp delSp modSp add del mod setBg modClrScheme chgLayout">
        <pc:chgData name="Bantei Sangma [Chillibreeze]" userId="e7070ce9-26a8-4d3a-99f4-f2ac4567d4da" providerId="ADAL" clId="{89999836-689F-472C-8236-A401F84C5AD2}" dt="2020-07-13T10:43:40.084" v="4823" actId="13244"/>
        <pc:sldMkLst>
          <pc:docMk/>
          <pc:sldMk cId="1187025083" sldId="1484"/>
        </pc:sldMkLst>
        <pc:spChg chg="mod ord">
          <ac:chgData name="Bantei Sangma [Chillibreeze]" userId="e7070ce9-26a8-4d3a-99f4-f2ac4567d4da" providerId="ADAL" clId="{89999836-689F-472C-8236-A401F84C5AD2}" dt="2020-07-13T06:56:50.637" v="3542"/>
          <ac:spMkLst>
            <pc:docMk/>
            <pc:sldMk cId="1187025083" sldId="1484"/>
            <ac:spMk id="2" creationId="{4698797F-673D-4AEF-A8E3-EAC00060FB8A}"/>
          </ac:spMkLst>
        </pc:spChg>
        <pc:spChg chg="add mod">
          <ac:chgData name="Bantei Sangma [Chillibreeze]" userId="e7070ce9-26a8-4d3a-99f4-f2ac4567d4da" providerId="ADAL" clId="{89999836-689F-472C-8236-A401F84C5AD2}" dt="2020-07-13T10:43:40.084" v="4823" actId="13244"/>
          <ac:spMkLst>
            <pc:docMk/>
            <pc:sldMk cId="1187025083" sldId="1484"/>
            <ac:spMk id="3" creationId="{5F490E1A-6341-4D7E-8847-6543066C3F2B}"/>
          </ac:spMkLst>
        </pc:spChg>
        <pc:spChg chg="del mod ord">
          <ac:chgData name="Bantei Sangma [Chillibreeze]" userId="e7070ce9-26a8-4d3a-99f4-f2ac4567d4da" providerId="ADAL" clId="{89999836-689F-472C-8236-A401F84C5AD2}" dt="2020-07-13T06:56:12.806" v="3538" actId="478"/>
          <ac:spMkLst>
            <pc:docMk/>
            <pc:sldMk cId="1187025083" sldId="1484"/>
            <ac:spMk id="5" creationId="{F8D6D7E2-18E3-40C3-8C21-C059F07C5289}"/>
          </ac:spMkLst>
        </pc:spChg>
        <pc:spChg chg="add del mod">
          <ac:chgData name="Bantei Sangma [Chillibreeze]" userId="e7070ce9-26a8-4d3a-99f4-f2ac4567d4da" providerId="ADAL" clId="{89999836-689F-472C-8236-A401F84C5AD2}" dt="2020-07-13T06:56:39.877" v="3539"/>
          <ac:spMkLst>
            <pc:docMk/>
            <pc:sldMk cId="1187025083" sldId="1484"/>
            <ac:spMk id="6" creationId="{326E8B6D-F5C3-4031-8CFC-135E6585FF36}"/>
          </ac:spMkLst>
        </pc:spChg>
        <pc:spChg chg="add del mod">
          <ac:chgData name="Bantei Sangma [Chillibreeze]" userId="e7070ce9-26a8-4d3a-99f4-f2ac4567d4da" providerId="ADAL" clId="{89999836-689F-472C-8236-A401F84C5AD2}" dt="2020-07-13T06:56:50.637" v="3542"/>
          <ac:spMkLst>
            <pc:docMk/>
            <pc:sldMk cId="1187025083" sldId="1484"/>
            <ac:spMk id="7" creationId="{1BBE39B2-DC0B-4DFD-9A75-2D0CAFE5F07D}"/>
          </ac:spMkLst>
        </pc:spChg>
        <pc:spChg chg="add del">
          <ac:chgData name="Bantei Sangma [Chillibreeze]" userId="e7070ce9-26a8-4d3a-99f4-f2ac4567d4da" providerId="ADAL" clId="{89999836-689F-472C-8236-A401F84C5AD2}" dt="2020-07-11T03:27:14.362" v="45" actId="700"/>
          <ac:spMkLst>
            <pc:docMk/>
            <pc:sldMk cId="1187025083" sldId="1484"/>
            <ac:spMk id="9" creationId="{169FDA69-B651-4B33-BD1A-364C8629DDE7}"/>
          </ac:spMkLst>
        </pc:spChg>
        <pc:picChg chg="mod">
          <ac:chgData name="Bantei Sangma [Chillibreeze]" userId="e7070ce9-26a8-4d3a-99f4-f2ac4567d4da" providerId="ADAL" clId="{89999836-689F-472C-8236-A401F84C5AD2}" dt="2020-07-11T03:42:29.737" v="294" actId="12789"/>
          <ac:picMkLst>
            <pc:docMk/>
            <pc:sldMk cId="1187025083" sldId="1484"/>
            <ac:picMk id="4" creationId="{F30F58CE-2C2B-4E3A-A762-FDDB4B89164A}"/>
          </ac:picMkLst>
        </pc:picChg>
      </pc:sldChg>
      <pc:sldChg chg="addSp delSp modSp add del mod setBg modClrScheme chgLayout">
        <pc:chgData name="Bantei Sangma [Chillibreeze]" userId="e7070ce9-26a8-4d3a-99f4-f2ac4567d4da" providerId="ADAL" clId="{89999836-689F-472C-8236-A401F84C5AD2}" dt="2020-07-13T10:45:33.749" v="4836" actId="13244"/>
        <pc:sldMkLst>
          <pc:docMk/>
          <pc:sldMk cId="88213928" sldId="1499"/>
        </pc:sldMkLst>
        <pc:spChg chg="add del mod">
          <ac:chgData name="Bantei Sangma [Chillibreeze]" userId="e7070ce9-26a8-4d3a-99f4-f2ac4567d4da" providerId="ADAL" clId="{89999836-689F-472C-8236-A401F84C5AD2}" dt="2020-07-13T06:58:00.300" v="3560"/>
          <ac:spMkLst>
            <pc:docMk/>
            <pc:sldMk cId="88213928" sldId="1499"/>
            <ac:spMk id="2" creationId="{A86E6055-A66C-4725-BC39-71EAF76AD29C}"/>
          </ac:spMkLst>
        </pc:spChg>
        <pc:spChg chg="add del mod ord">
          <ac:chgData name="Bantei Sangma [Chillibreeze]" userId="e7070ce9-26a8-4d3a-99f4-f2ac4567d4da" providerId="ADAL" clId="{89999836-689F-472C-8236-A401F84C5AD2}" dt="2020-07-11T03:39:15.176" v="214" actId="478"/>
          <ac:spMkLst>
            <pc:docMk/>
            <pc:sldMk cId="88213928" sldId="1499"/>
            <ac:spMk id="2" creationId="{B7658225-281A-482A-8DCE-2AC39537A355}"/>
          </ac:spMkLst>
        </pc:spChg>
        <pc:spChg chg="add mod">
          <ac:chgData name="Bantei Sangma [Chillibreeze]" userId="e7070ce9-26a8-4d3a-99f4-f2ac4567d4da" providerId="ADAL" clId="{89999836-689F-472C-8236-A401F84C5AD2}" dt="2020-07-13T10:45:33.749" v="4836" actId="13244"/>
          <ac:spMkLst>
            <pc:docMk/>
            <pc:sldMk cId="88213928" sldId="1499"/>
            <ac:spMk id="3" creationId="{C42E1507-181D-45F1-A90F-05F99D460743}"/>
          </ac:spMkLst>
        </pc:spChg>
        <pc:spChg chg="del mod ord">
          <ac:chgData name="Bantei Sangma [Chillibreeze]" userId="e7070ce9-26a8-4d3a-99f4-f2ac4567d4da" providerId="ADAL" clId="{89999836-689F-472C-8236-A401F84C5AD2}" dt="2020-07-13T06:55:58.068" v="3535" actId="478"/>
          <ac:spMkLst>
            <pc:docMk/>
            <pc:sldMk cId="88213928" sldId="1499"/>
            <ac:spMk id="5" creationId="{F10D4B16-7B3C-42A1-B91D-EAA6F746442A}"/>
          </ac:spMkLst>
        </pc:spChg>
        <pc:spChg chg="add del mod">
          <ac:chgData name="Bantei Sangma [Chillibreeze]" userId="e7070ce9-26a8-4d3a-99f4-f2ac4567d4da" providerId="ADAL" clId="{89999836-689F-472C-8236-A401F84C5AD2}" dt="2020-07-11T03:39:11.924" v="213" actId="478"/>
          <ac:spMkLst>
            <pc:docMk/>
            <pc:sldMk cId="88213928" sldId="1499"/>
            <ac:spMk id="8" creationId="{2BFE9BE7-D906-48DD-8032-0D4A35E78F4B}"/>
          </ac:spMkLst>
        </pc:spChg>
        <pc:spChg chg="add del mod">
          <ac:chgData name="Bantei Sangma [Chillibreeze]" userId="e7070ce9-26a8-4d3a-99f4-f2ac4567d4da" providerId="ADAL" clId="{89999836-689F-472C-8236-A401F84C5AD2}" dt="2020-07-11T03:39:16.759" v="215" actId="478"/>
          <ac:spMkLst>
            <pc:docMk/>
            <pc:sldMk cId="88213928" sldId="1499"/>
            <ac:spMk id="10" creationId="{8B3A9864-BC01-4030-A844-D517C07FC2BC}"/>
          </ac:spMkLst>
        </pc:spChg>
        <pc:spChg chg="add mod">
          <ac:chgData name="Bantei Sangma [Chillibreeze]" userId="e7070ce9-26a8-4d3a-99f4-f2ac4567d4da" providerId="ADAL" clId="{89999836-689F-472C-8236-A401F84C5AD2}" dt="2020-07-13T06:58:00.300" v="3560"/>
          <ac:spMkLst>
            <pc:docMk/>
            <pc:sldMk cId="88213928" sldId="1499"/>
            <ac:spMk id="11" creationId="{47959A65-21A4-4953-849C-A3CB0550886E}"/>
          </ac:spMkLst>
        </pc:spChg>
        <pc:picChg chg="mod ord">
          <ac:chgData name="Bantei Sangma [Chillibreeze]" userId="e7070ce9-26a8-4d3a-99f4-f2ac4567d4da" providerId="ADAL" clId="{89999836-689F-472C-8236-A401F84C5AD2}" dt="2020-07-13T10:45:28.285" v="4835" actId="12788"/>
          <ac:picMkLst>
            <pc:docMk/>
            <pc:sldMk cId="88213928" sldId="1499"/>
            <ac:picMk id="7" creationId="{9CEE6163-9370-4B0C-820B-9CFDDFCA8ECA}"/>
          </ac:picMkLst>
        </pc:picChg>
      </pc:sldChg>
      <pc:sldChg chg="addSp delSp modSp add del mod setBg modClrScheme chgLayout">
        <pc:chgData name="Bantei Sangma [Chillibreeze]" userId="e7070ce9-26a8-4d3a-99f4-f2ac4567d4da" providerId="ADAL" clId="{89999836-689F-472C-8236-A401F84C5AD2}" dt="2020-07-13T10:43:45.838" v="4824" actId="13244"/>
        <pc:sldMkLst>
          <pc:docMk/>
          <pc:sldMk cId="1449306310" sldId="1501"/>
        </pc:sldMkLst>
        <pc:spChg chg="add mod">
          <ac:chgData name="Bantei Sangma [Chillibreeze]" userId="e7070ce9-26a8-4d3a-99f4-f2ac4567d4da" providerId="ADAL" clId="{89999836-689F-472C-8236-A401F84C5AD2}" dt="2020-07-13T10:43:45.838" v="4824" actId="13244"/>
          <ac:spMkLst>
            <pc:docMk/>
            <pc:sldMk cId="1449306310" sldId="1501"/>
            <ac:spMk id="2" creationId="{338432EB-32AA-4153-8FC3-0B5FA056119A}"/>
          </ac:spMkLst>
        </pc:spChg>
        <pc:spChg chg="del mod ord">
          <ac:chgData name="Bantei Sangma [Chillibreeze]" userId="e7070ce9-26a8-4d3a-99f4-f2ac4567d4da" providerId="ADAL" clId="{89999836-689F-472C-8236-A401F84C5AD2}" dt="2020-07-13T06:56:08.641" v="3537" actId="478"/>
          <ac:spMkLst>
            <pc:docMk/>
            <pc:sldMk cId="1449306310" sldId="1501"/>
            <ac:spMk id="3" creationId="{293935F3-3845-48A8-9694-41DD23C4239F}"/>
          </ac:spMkLst>
        </pc:spChg>
        <pc:spChg chg="mod ord">
          <ac:chgData name="Bantei Sangma [Chillibreeze]" userId="e7070ce9-26a8-4d3a-99f4-f2ac4567d4da" providerId="ADAL" clId="{89999836-689F-472C-8236-A401F84C5AD2}" dt="2020-07-13T05:56:05.095" v="2887"/>
          <ac:spMkLst>
            <pc:docMk/>
            <pc:sldMk cId="1449306310" sldId="1501"/>
            <ac:spMk id="4" creationId="{D7222938-45C7-4CC0-BC65-310071AE6ED6}"/>
          </ac:spMkLst>
        </pc:spChg>
        <pc:spChg chg="add del">
          <ac:chgData name="Bantei Sangma [Chillibreeze]" userId="e7070ce9-26a8-4d3a-99f4-f2ac4567d4da" providerId="ADAL" clId="{89999836-689F-472C-8236-A401F84C5AD2}" dt="2020-07-11T03:27:14.362" v="45" actId="700"/>
          <ac:spMkLst>
            <pc:docMk/>
            <pc:sldMk cId="1449306310" sldId="1501"/>
            <ac:spMk id="5" creationId="{9B0F1215-4209-4096-ABAC-B5FFE49F80CD}"/>
          </ac:spMkLst>
        </pc:spChg>
        <pc:picChg chg="mod ord">
          <ac:chgData name="Bantei Sangma [Chillibreeze]" userId="e7070ce9-26a8-4d3a-99f4-f2ac4567d4da" providerId="ADAL" clId="{89999836-689F-472C-8236-A401F84C5AD2}" dt="2020-07-11T03:42:26.817" v="292" actId="12788"/>
          <ac:picMkLst>
            <pc:docMk/>
            <pc:sldMk cId="1449306310" sldId="1501"/>
            <ac:picMk id="8" creationId="{43E79D46-9367-4926-AB03-B3861E8ABC28}"/>
          </ac:picMkLst>
        </pc:picChg>
      </pc:sldChg>
      <pc:sldChg chg="add del">
        <pc:chgData name="Bantei Sangma [Chillibreeze]" userId="e7070ce9-26a8-4d3a-99f4-f2ac4567d4da" providerId="ADAL" clId="{89999836-689F-472C-8236-A401F84C5AD2}" dt="2020-07-11T05:17:33.291" v="2157" actId="47"/>
        <pc:sldMkLst>
          <pc:docMk/>
          <pc:sldMk cId="3746766023" sldId="1865"/>
        </pc:sldMkLst>
      </pc:sldChg>
      <pc:sldChg chg="addSp modSp add del mod modClrScheme chgLayout">
        <pc:chgData name="Bantei Sangma [Chillibreeze]" userId="e7070ce9-26a8-4d3a-99f4-f2ac4567d4da" providerId="ADAL" clId="{89999836-689F-472C-8236-A401F84C5AD2}" dt="2020-07-13T06:27:43.197" v="3012" actId="255"/>
        <pc:sldMkLst>
          <pc:docMk/>
          <pc:sldMk cId="1791545435" sldId="1866"/>
        </pc:sldMkLst>
        <pc:spChg chg="mod ord">
          <ac:chgData name="Bantei Sangma [Chillibreeze]" userId="e7070ce9-26a8-4d3a-99f4-f2ac4567d4da" providerId="ADAL" clId="{89999836-689F-472C-8236-A401F84C5AD2}" dt="2020-07-13T06:27:43.197" v="3012" actId="255"/>
          <ac:spMkLst>
            <pc:docMk/>
            <pc:sldMk cId="1791545435" sldId="1866"/>
            <ac:spMk id="4" creationId="{0CD8665D-5A50-4F07-9D33-48CCD3FD74C7}"/>
          </ac:spMkLst>
        </pc:spChg>
        <pc:picChg chg="add mod">
          <ac:chgData name="Bantei Sangma [Chillibreeze]" userId="e7070ce9-26a8-4d3a-99f4-f2ac4567d4da" providerId="ADAL" clId="{89999836-689F-472C-8236-A401F84C5AD2}" dt="2020-07-11T04:59:27.030" v="1963" actId="1076"/>
          <ac:picMkLst>
            <pc:docMk/>
            <pc:sldMk cId="1791545435" sldId="1866"/>
            <ac:picMk id="2" creationId="{90ECC543-35F7-430B-B0DF-B17956C0C5C3}"/>
          </ac:picMkLst>
        </pc:picChg>
      </pc:sldChg>
      <pc:sldChg chg="addSp modSp add del mod modClrScheme chgLayout">
        <pc:chgData name="Bantei Sangma [Chillibreeze]" userId="e7070ce9-26a8-4d3a-99f4-f2ac4567d4da" providerId="ADAL" clId="{89999836-689F-472C-8236-A401F84C5AD2}" dt="2020-07-13T05:53:32.961" v="2849" actId="14100"/>
        <pc:sldMkLst>
          <pc:docMk/>
          <pc:sldMk cId="261911333" sldId="1867"/>
        </pc:sldMkLst>
        <pc:spChg chg="mod ord">
          <ac:chgData name="Bantei Sangma [Chillibreeze]" userId="e7070ce9-26a8-4d3a-99f4-f2ac4567d4da" providerId="ADAL" clId="{89999836-689F-472C-8236-A401F84C5AD2}" dt="2020-07-13T05:53:32.961" v="2849" actId="14100"/>
          <ac:spMkLst>
            <pc:docMk/>
            <pc:sldMk cId="261911333" sldId="1867"/>
            <ac:spMk id="4" creationId="{0CD8665D-5A50-4F07-9D33-48CCD3FD74C7}"/>
          </ac:spMkLst>
        </pc:spChg>
        <pc:picChg chg="add mod">
          <ac:chgData name="Bantei Sangma [Chillibreeze]" userId="e7070ce9-26a8-4d3a-99f4-f2ac4567d4da" providerId="ADAL" clId="{89999836-689F-472C-8236-A401F84C5AD2}" dt="2020-07-11T05:08:33.415" v="2117" actId="1076"/>
          <ac:picMkLst>
            <pc:docMk/>
            <pc:sldMk cId="261911333" sldId="1867"/>
            <ac:picMk id="2" creationId="{2A7D2DB5-D404-4B6E-B394-B7DC5A1AFDCB}"/>
          </ac:picMkLst>
        </pc:picChg>
      </pc:sldChg>
      <pc:sldChg chg="addSp modSp add del mod modClrScheme chgLayout">
        <pc:chgData name="Bantei Sangma [Chillibreeze]" userId="e7070ce9-26a8-4d3a-99f4-f2ac4567d4da" providerId="ADAL" clId="{89999836-689F-472C-8236-A401F84C5AD2}" dt="2020-07-13T05:55:58.686" v="2885" actId="14100"/>
        <pc:sldMkLst>
          <pc:docMk/>
          <pc:sldMk cId="725976838" sldId="1868"/>
        </pc:sldMkLst>
        <pc:spChg chg="mod ord">
          <ac:chgData name="Bantei Sangma [Chillibreeze]" userId="e7070ce9-26a8-4d3a-99f4-f2ac4567d4da" providerId="ADAL" clId="{89999836-689F-472C-8236-A401F84C5AD2}" dt="2020-07-13T05:55:58.686" v="2885" actId="14100"/>
          <ac:spMkLst>
            <pc:docMk/>
            <pc:sldMk cId="725976838" sldId="1868"/>
            <ac:spMk id="4" creationId="{0CD8665D-5A50-4F07-9D33-48CCD3FD74C7}"/>
          </ac:spMkLst>
        </pc:spChg>
        <pc:picChg chg="add mod">
          <ac:chgData name="Bantei Sangma [Chillibreeze]" userId="e7070ce9-26a8-4d3a-99f4-f2ac4567d4da" providerId="ADAL" clId="{89999836-689F-472C-8236-A401F84C5AD2}" dt="2020-07-11T05:52:54.276" v="2486" actId="1076"/>
          <ac:picMkLst>
            <pc:docMk/>
            <pc:sldMk cId="725976838" sldId="1868"/>
            <ac:picMk id="2" creationId="{9ED5B9D1-D956-4E14-8487-11C9CB7FA3F3}"/>
          </ac:picMkLst>
        </pc:picChg>
      </pc:sldChg>
      <pc:sldChg chg="add del">
        <pc:chgData name="Bantei Sangma [Chillibreeze]" userId="e7070ce9-26a8-4d3a-99f4-f2ac4567d4da" providerId="ADAL" clId="{89999836-689F-472C-8236-A401F84C5AD2}" dt="2020-07-11T05:17:33.291" v="2157" actId="47"/>
        <pc:sldMkLst>
          <pc:docMk/>
          <pc:sldMk cId="147127208" sldId="1871"/>
        </pc:sldMkLst>
      </pc:sldChg>
      <pc:sldChg chg="add del">
        <pc:chgData name="Bantei Sangma [Chillibreeze]" userId="e7070ce9-26a8-4d3a-99f4-f2ac4567d4da" providerId="ADAL" clId="{89999836-689F-472C-8236-A401F84C5AD2}" dt="2020-07-11T05:17:33.291" v="2157" actId="47"/>
        <pc:sldMkLst>
          <pc:docMk/>
          <pc:sldMk cId="3335741821" sldId="1872"/>
        </pc:sldMkLst>
      </pc:sldChg>
      <pc:sldChg chg="add del">
        <pc:chgData name="Bantei Sangma [Chillibreeze]" userId="e7070ce9-26a8-4d3a-99f4-f2ac4567d4da" providerId="ADAL" clId="{89999836-689F-472C-8236-A401F84C5AD2}" dt="2020-07-11T05:17:33.291" v="2157" actId="47"/>
        <pc:sldMkLst>
          <pc:docMk/>
          <pc:sldMk cId="323899221" sldId="1873"/>
        </pc:sldMkLst>
      </pc:sldChg>
      <pc:sldChg chg="add del">
        <pc:chgData name="Bantei Sangma [Chillibreeze]" userId="e7070ce9-26a8-4d3a-99f4-f2ac4567d4da" providerId="ADAL" clId="{89999836-689F-472C-8236-A401F84C5AD2}" dt="2020-07-11T05:17:33.291" v="2157" actId="47"/>
        <pc:sldMkLst>
          <pc:docMk/>
          <pc:sldMk cId="4000954467" sldId="1874"/>
        </pc:sldMkLst>
      </pc:sldChg>
      <pc:sldChg chg="add del">
        <pc:chgData name="Bantei Sangma [Chillibreeze]" userId="e7070ce9-26a8-4d3a-99f4-f2ac4567d4da" providerId="ADAL" clId="{89999836-689F-472C-8236-A401F84C5AD2}" dt="2020-07-11T05:17:33.291" v="2157" actId="47"/>
        <pc:sldMkLst>
          <pc:docMk/>
          <pc:sldMk cId="2096500426" sldId="1875"/>
        </pc:sldMkLst>
      </pc:sldChg>
      <pc:sldChg chg="add del">
        <pc:chgData name="Bantei Sangma [Chillibreeze]" userId="e7070ce9-26a8-4d3a-99f4-f2ac4567d4da" providerId="ADAL" clId="{89999836-689F-472C-8236-A401F84C5AD2}" dt="2020-07-11T05:17:33.291" v="2157" actId="47"/>
        <pc:sldMkLst>
          <pc:docMk/>
          <pc:sldMk cId="2005633850" sldId="1876"/>
        </pc:sldMkLst>
      </pc:sldChg>
      <pc:sldChg chg="add del">
        <pc:chgData name="Bantei Sangma [Chillibreeze]" userId="e7070ce9-26a8-4d3a-99f4-f2ac4567d4da" providerId="ADAL" clId="{89999836-689F-472C-8236-A401F84C5AD2}" dt="2020-07-11T05:17:33.291" v="2157" actId="47"/>
        <pc:sldMkLst>
          <pc:docMk/>
          <pc:sldMk cId="3299241507" sldId="1877"/>
        </pc:sldMkLst>
      </pc:sldChg>
      <pc:sldChg chg="add del">
        <pc:chgData name="Bantei Sangma [Chillibreeze]" userId="e7070ce9-26a8-4d3a-99f4-f2ac4567d4da" providerId="ADAL" clId="{89999836-689F-472C-8236-A401F84C5AD2}" dt="2020-07-11T05:17:33.291" v="2157" actId="47"/>
        <pc:sldMkLst>
          <pc:docMk/>
          <pc:sldMk cId="3060697331" sldId="1878"/>
        </pc:sldMkLst>
      </pc:sldChg>
      <pc:sldChg chg="add del">
        <pc:chgData name="Bantei Sangma [Chillibreeze]" userId="e7070ce9-26a8-4d3a-99f4-f2ac4567d4da" providerId="ADAL" clId="{89999836-689F-472C-8236-A401F84C5AD2}" dt="2020-07-11T05:17:33.291" v="2157" actId="47"/>
        <pc:sldMkLst>
          <pc:docMk/>
          <pc:sldMk cId="1663750524" sldId="1879"/>
        </pc:sldMkLst>
      </pc:sldChg>
      <pc:sldChg chg="add del">
        <pc:chgData name="Bantei Sangma [Chillibreeze]" userId="e7070ce9-26a8-4d3a-99f4-f2ac4567d4da" providerId="ADAL" clId="{89999836-689F-472C-8236-A401F84C5AD2}" dt="2020-07-11T05:17:33.291" v="2157" actId="47"/>
        <pc:sldMkLst>
          <pc:docMk/>
          <pc:sldMk cId="316985794" sldId="1880"/>
        </pc:sldMkLst>
      </pc:sldChg>
      <pc:sldChg chg="add del">
        <pc:chgData name="Bantei Sangma [Chillibreeze]" userId="e7070ce9-26a8-4d3a-99f4-f2ac4567d4da" providerId="ADAL" clId="{89999836-689F-472C-8236-A401F84C5AD2}" dt="2020-07-11T05:17:33.291" v="2157" actId="47"/>
        <pc:sldMkLst>
          <pc:docMk/>
          <pc:sldMk cId="2894631293" sldId="1881"/>
        </pc:sldMkLst>
      </pc:sldChg>
      <pc:sldChg chg="add del">
        <pc:chgData name="Bantei Sangma [Chillibreeze]" userId="e7070ce9-26a8-4d3a-99f4-f2ac4567d4da" providerId="ADAL" clId="{89999836-689F-472C-8236-A401F84C5AD2}" dt="2020-07-11T05:17:33.291" v="2157" actId="47"/>
        <pc:sldMkLst>
          <pc:docMk/>
          <pc:sldMk cId="17682011" sldId="1882"/>
        </pc:sldMkLst>
      </pc:sldChg>
      <pc:sldChg chg="addSp delSp modSp add del mod modClrScheme chgLayout">
        <pc:chgData name="Bantei Sangma [Chillibreeze]" userId="e7070ce9-26a8-4d3a-99f4-f2ac4567d4da" providerId="ADAL" clId="{89999836-689F-472C-8236-A401F84C5AD2}" dt="2020-07-13T10:36:03.908" v="4688" actId="13244"/>
        <pc:sldMkLst>
          <pc:docMk/>
          <pc:sldMk cId="1602374351" sldId="1883"/>
        </pc:sldMkLst>
        <pc:spChg chg="mod ord">
          <ac:chgData name="Bantei Sangma [Chillibreeze]" userId="e7070ce9-26a8-4d3a-99f4-f2ac4567d4da" providerId="ADAL" clId="{89999836-689F-472C-8236-A401F84C5AD2}" dt="2020-07-13T06:57:12.269" v="3549"/>
          <ac:spMkLst>
            <pc:docMk/>
            <pc:sldMk cId="1602374351" sldId="1883"/>
            <ac:spMk id="2" creationId="{B7658225-281A-482A-8DCE-2AC39537A355}"/>
          </ac:spMkLst>
        </pc:spChg>
        <pc:spChg chg="add mod">
          <ac:chgData name="Bantei Sangma [Chillibreeze]" userId="e7070ce9-26a8-4d3a-99f4-f2ac4567d4da" providerId="ADAL" clId="{89999836-689F-472C-8236-A401F84C5AD2}" dt="2020-07-13T10:36:03.908" v="4688" actId="13244"/>
          <ac:spMkLst>
            <pc:docMk/>
            <pc:sldMk cId="1602374351" sldId="1883"/>
            <ac:spMk id="3" creationId="{0D080090-0D34-4401-8B35-749B0740EF50}"/>
          </ac:spMkLst>
        </pc:spChg>
        <pc:spChg chg="add del mod">
          <ac:chgData name="Bantei Sangma [Chillibreeze]" userId="e7070ce9-26a8-4d3a-99f4-f2ac4567d4da" providerId="ADAL" clId="{89999836-689F-472C-8236-A401F84C5AD2}" dt="2020-07-13T06:54:06.922" v="3523"/>
          <ac:spMkLst>
            <pc:docMk/>
            <pc:sldMk cId="1602374351" sldId="1883"/>
            <ac:spMk id="4" creationId="{3777E792-8866-435E-89A8-72ADE7327CF0}"/>
          </ac:spMkLst>
        </pc:spChg>
        <pc:spChg chg="del mod ord">
          <ac:chgData name="Bantei Sangma [Chillibreeze]" userId="e7070ce9-26a8-4d3a-99f4-f2ac4567d4da" providerId="ADAL" clId="{89999836-689F-472C-8236-A401F84C5AD2}" dt="2020-07-13T06:56:03.764" v="3536" actId="478"/>
          <ac:spMkLst>
            <pc:docMk/>
            <pc:sldMk cId="1602374351" sldId="1883"/>
            <ac:spMk id="5" creationId="{F10D4B16-7B3C-42A1-B91D-EAA6F746442A}"/>
          </ac:spMkLst>
        </pc:spChg>
        <pc:spChg chg="add del mod">
          <ac:chgData name="Bantei Sangma [Chillibreeze]" userId="e7070ce9-26a8-4d3a-99f4-f2ac4567d4da" providerId="ADAL" clId="{89999836-689F-472C-8236-A401F84C5AD2}" dt="2020-07-13T06:56:57.613" v="3543"/>
          <ac:spMkLst>
            <pc:docMk/>
            <pc:sldMk cId="1602374351" sldId="1883"/>
            <ac:spMk id="6" creationId="{E0C30A6A-6426-410B-8480-8DB204A8F70C}"/>
          </ac:spMkLst>
        </pc:spChg>
        <pc:spChg chg="add del mod">
          <ac:chgData name="Bantei Sangma [Chillibreeze]" userId="e7070ce9-26a8-4d3a-99f4-f2ac4567d4da" providerId="ADAL" clId="{89999836-689F-472C-8236-A401F84C5AD2}" dt="2020-07-13T06:56:59.647" v="3544"/>
          <ac:spMkLst>
            <pc:docMk/>
            <pc:sldMk cId="1602374351" sldId="1883"/>
            <ac:spMk id="8" creationId="{E7F6D0E0-6EB0-4A91-B07D-0F2C57059AEB}"/>
          </ac:spMkLst>
        </pc:spChg>
        <pc:spChg chg="add del mod">
          <ac:chgData name="Bantei Sangma [Chillibreeze]" userId="e7070ce9-26a8-4d3a-99f4-f2ac4567d4da" providerId="ADAL" clId="{89999836-689F-472C-8236-A401F84C5AD2}" dt="2020-07-13T06:57:02.088" v="3545"/>
          <ac:spMkLst>
            <pc:docMk/>
            <pc:sldMk cId="1602374351" sldId="1883"/>
            <ac:spMk id="9" creationId="{0B0251C8-DDD3-4488-9F82-EB0235B900ED}"/>
          </ac:spMkLst>
        </pc:spChg>
        <pc:spChg chg="add del mod">
          <ac:chgData name="Bantei Sangma [Chillibreeze]" userId="e7070ce9-26a8-4d3a-99f4-f2ac4567d4da" providerId="ADAL" clId="{89999836-689F-472C-8236-A401F84C5AD2}" dt="2020-07-13T06:57:12.269" v="3549"/>
          <ac:spMkLst>
            <pc:docMk/>
            <pc:sldMk cId="1602374351" sldId="1883"/>
            <ac:spMk id="10" creationId="{0D5FB585-8055-4FC4-860B-24518CB611AD}"/>
          </ac:spMkLst>
        </pc:spChg>
        <pc:picChg chg="mod ord">
          <ac:chgData name="Bantei Sangma [Chillibreeze]" userId="e7070ce9-26a8-4d3a-99f4-f2ac4567d4da" providerId="ADAL" clId="{89999836-689F-472C-8236-A401F84C5AD2}" dt="2020-07-13T06:57:15.804" v="3550" actId="1076"/>
          <ac:picMkLst>
            <pc:docMk/>
            <pc:sldMk cId="1602374351" sldId="1883"/>
            <ac:picMk id="7" creationId="{9CEE6163-9370-4B0C-820B-9CFDDFCA8ECA}"/>
          </ac:picMkLst>
        </pc:picChg>
      </pc:sldChg>
      <pc:sldChg chg="add del">
        <pc:chgData name="Bantei Sangma [Chillibreeze]" userId="e7070ce9-26a8-4d3a-99f4-f2ac4567d4da" providerId="ADAL" clId="{89999836-689F-472C-8236-A401F84C5AD2}" dt="2020-07-11T03:24:20.064" v="1"/>
        <pc:sldMkLst>
          <pc:docMk/>
          <pc:sldMk cId="1645734603" sldId="1884"/>
        </pc:sldMkLst>
      </pc:sldChg>
      <pc:sldChg chg="addSp delSp modSp add del mod modClrScheme chgLayout">
        <pc:chgData name="Bantei Sangma [Chillibreeze]" userId="e7070ce9-26a8-4d3a-99f4-f2ac4567d4da" providerId="ADAL" clId="{89999836-689F-472C-8236-A401F84C5AD2}" dt="2020-07-13T07:41:00.159" v="4155" actId="47"/>
        <pc:sldMkLst>
          <pc:docMk/>
          <pc:sldMk cId="1791656674" sldId="1884"/>
        </pc:sldMkLst>
        <pc:spChg chg="mod ord">
          <ac:chgData name="Bantei Sangma [Chillibreeze]" userId="e7070ce9-26a8-4d3a-99f4-f2ac4567d4da" providerId="ADAL" clId="{89999836-689F-472C-8236-A401F84C5AD2}" dt="2020-07-13T06:56:47.110" v="3540"/>
          <ac:spMkLst>
            <pc:docMk/>
            <pc:sldMk cId="1791656674" sldId="1884"/>
            <ac:spMk id="2" creationId="{5F359BF1-DFBD-478C-ACA3-333D99FCFEDF}"/>
          </ac:spMkLst>
        </pc:spChg>
        <pc:spChg chg="del mod ord">
          <ac:chgData name="Bantei Sangma [Chillibreeze]" userId="e7070ce9-26a8-4d3a-99f4-f2ac4567d4da" providerId="ADAL" clId="{89999836-689F-472C-8236-A401F84C5AD2}" dt="2020-07-11T04:54:07.466" v="1899" actId="478"/>
          <ac:spMkLst>
            <pc:docMk/>
            <pc:sldMk cId="1791656674" sldId="1884"/>
            <ac:spMk id="3" creationId="{8A121F4B-40B7-4A57-B554-6F377FA56DEA}"/>
          </ac:spMkLst>
        </pc:spChg>
        <pc:spChg chg="add del">
          <ac:chgData name="Bantei Sangma [Chillibreeze]" userId="e7070ce9-26a8-4d3a-99f4-f2ac4567d4da" providerId="ADAL" clId="{89999836-689F-472C-8236-A401F84C5AD2}" dt="2020-07-11T03:47:02.459" v="346" actId="22"/>
          <ac:spMkLst>
            <pc:docMk/>
            <pc:sldMk cId="1791656674" sldId="1884"/>
            <ac:spMk id="5" creationId="{735F7947-5974-4CCA-B183-1950ACF0F8DE}"/>
          </ac:spMkLst>
        </pc:spChg>
        <pc:spChg chg="mod">
          <ac:chgData name="Bantei Sangma [Chillibreeze]" userId="e7070ce9-26a8-4d3a-99f4-f2ac4567d4da" providerId="ADAL" clId="{89999836-689F-472C-8236-A401F84C5AD2}" dt="2020-07-13T06:41:38.666" v="3266" actId="165"/>
          <ac:spMkLst>
            <pc:docMk/>
            <pc:sldMk cId="1791656674" sldId="1884"/>
            <ac:spMk id="7" creationId="{4556E9F3-372A-488E-8FF6-60D69A963990}"/>
          </ac:spMkLst>
        </pc:spChg>
        <pc:spChg chg="mod">
          <ac:chgData name="Bantei Sangma [Chillibreeze]" userId="e7070ce9-26a8-4d3a-99f4-f2ac4567d4da" providerId="ADAL" clId="{89999836-689F-472C-8236-A401F84C5AD2}" dt="2020-07-13T06:41:38.666" v="3266" actId="165"/>
          <ac:spMkLst>
            <pc:docMk/>
            <pc:sldMk cId="1791656674" sldId="1884"/>
            <ac:spMk id="8" creationId="{BAAFE382-BDB5-4DD3-B2E0-774B2868A5B6}"/>
          </ac:spMkLst>
        </pc:spChg>
        <pc:spChg chg="add mod topLvl">
          <ac:chgData name="Bantei Sangma [Chillibreeze]" userId="e7070ce9-26a8-4d3a-99f4-f2ac4567d4da" providerId="ADAL" clId="{89999836-689F-472C-8236-A401F84C5AD2}" dt="2020-07-13T06:41:38.666" v="3266" actId="165"/>
          <ac:spMkLst>
            <pc:docMk/>
            <pc:sldMk cId="1791656674" sldId="1884"/>
            <ac:spMk id="9" creationId="{61FC488F-3FBA-4CFA-9834-7ECEC129DFD9}"/>
          </ac:spMkLst>
        </pc:spChg>
        <pc:spChg chg="mod">
          <ac:chgData name="Bantei Sangma [Chillibreeze]" userId="e7070ce9-26a8-4d3a-99f4-f2ac4567d4da" providerId="ADAL" clId="{89999836-689F-472C-8236-A401F84C5AD2}" dt="2020-07-13T07:39:59.045" v="4133"/>
          <ac:spMkLst>
            <pc:docMk/>
            <pc:sldMk cId="1791656674" sldId="1884"/>
            <ac:spMk id="12" creationId="{27A3E43D-CF30-44DF-9813-C8FE2B77BD75}"/>
          </ac:spMkLst>
        </pc:spChg>
        <pc:spChg chg="mod">
          <ac:chgData name="Bantei Sangma [Chillibreeze]" userId="e7070ce9-26a8-4d3a-99f4-f2ac4567d4da" providerId="ADAL" clId="{89999836-689F-472C-8236-A401F84C5AD2}" dt="2020-07-13T07:39:59.045" v="4133"/>
          <ac:spMkLst>
            <pc:docMk/>
            <pc:sldMk cId="1791656674" sldId="1884"/>
            <ac:spMk id="13" creationId="{1D2B3871-881D-43A8-856A-9A902E9D7070}"/>
          </ac:spMkLst>
        </pc:spChg>
        <pc:spChg chg="add mod topLvl">
          <ac:chgData name="Bantei Sangma [Chillibreeze]" userId="e7070ce9-26a8-4d3a-99f4-f2ac4567d4da" providerId="ADAL" clId="{89999836-689F-472C-8236-A401F84C5AD2}" dt="2020-07-13T06:41:38.666" v="3266" actId="165"/>
          <ac:spMkLst>
            <pc:docMk/>
            <pc:sldMk cId="1791656674" sldId="1884"/>
            <ac:spMk id="14" creationId="{E51C5990-879E-4CFE-A2BE-113B1E201B1A}"/>
          </ac:spMkLst>
        </pc:spChg>
        <pc:spChg chg="mod">
          <ac:chgData name="Bantei Sangma [Chillibreeze]" userId="e7070ce9-26a8-4d3a-99f4-f2ac4567d4da" providerId="ADAL" clId="{89999836-689F-472C-8236-A401F84C5AD2}" dt="2020-07-13T06:41:38.666" v="3266" actId="165"/>
          <ac:spMkLst>
            <pc:docMk/>
            <pc:sldMk cId="1791656674" sldId="1884"/>
            <ac:spMk id="17" creationId="{6AA19089-B10A-44E1-80E6-0708B1012BA4}"/>
          </ac:spMkLst>
        </pc:spChg>
        <pc:spChg chg="mod">
          <ac:chgData name="Bantei Sangma [Chillibreeze]" userId="e7070ce9-26a8-4d3a-99f4-f2ac4567d4da" providerId="ADAL" clId="{89999836-689F-472C-8236-A401F84C5AD2}" dt="2020-07-13T06:41:38.666" v="3266" actId="165"/>
          <ac:spMkLst>
            <pc:docMk/>
            <pc:sldMk cId="1791656674" sldId="1884"/>
            <ac:spMk id="18" creationId="{DAD33E92-0BCA-455E-9158-E2D53CB4E902}"/>
          </ac:spMkLst>
        </pc:spChg>
        <pc:spChg chg="add mod topLvl">
          <ac:chgData name="Bantei Sangma [Chillibreeze]" userId="e7070ce9-26a8-4d3a-99f4-f2ac4567d4da" providerId="ADAL" clId="{89999836-689F-472C-8236-A401F84C5AD2}" dt="2020-07-13T06:41:38.666" v="3266" actId="165"/>
          <ac:spMkLst>
            <pc:docMk/>
            <pc:sldMk cId="1791656674" sldId="1884"/>
            <ac:spMk id="19" creationId="{A878F075-CE59-424B-BA31-307F654ACF37}"/>
          </ac:spMkLst>
        </pc:spChg>
        <pc:spChg chg="mod">
          <ac:chgData name="Bantei Sangma [Chillibreeze]" userId="e7070ce9-26a8-4d3a-99f4-f2ac4567d4da" providerId="ADAL" clId="{89999836-689F-472C-8236-A401F84C5AD2}" dt="2020-07-13T06:41:38.666" v="3266" actId="165"/>
          <ac:spMkLst>
            <pc:docMk/>
            <pc:sldMk cId="1791656674" sldId="1884"/>
            <ac:spMk id="22" creationId="{F4BB1E96-2EA8-4386-91CE-E65D821F45E2}"/>
          </ac:spMkLst>
        </pc:spChg>
        <pc:spChg chg="mod">
          <ac:chgData name="Bantei Sangma [Chillibreeze]" userId="e7070ce9-26a8-4d3a-99f4-f2ac4567d4da" providerId="ADAL" clId="{89999836-689F-472C-8236-A401F84C5AD2}" dt="2020-07-13T06:41:38.666" v="3266" actId="165"/>
          <ac:spMkLst>
            <pc:docMk/>
            <pc:sldMk cId="1791656674" sldId="1884"/>
            <ac:spMk id="23" creationId="{4205F88D-D6FD-4E13-8152-B7629A7B0134}"/>
          </ac:spMkLst>
        </pc:spChg>
        <pc:spChg chg="add mod topLvl">
          <ac:chgData name="Bantei Sangma [Chillibreeze]" userId="e7070ce9-26a8-4d3a-99f4-f2ac4567d4da" providerId="ADAL" clId="{89999836-689F-472C-8236-A401F84C5AD2}" dt="2020-07-13T06:41:38.666" v="3266" actId="165"/>
          <ac:spMkLst>
            <pc:docMk/>
            <pc:sldMk cId="1791656674" sldId="1884"/>
            <ac:spMk id="24" creationId="{6D36B3D5-5AA3-4FA1-9D33-61721FFD50A4}"/>
          </ac:spMkLst>
        </pc:spChg>
        <pc:spChg chg="mod topLvl">
          <ac:chgData name="Bantei Sangma [Chillibreeze]" userId="e7070ce9-26a8-4d3a-99f4-f2ac4567d4da" providerId="ADAL" clId="{89999836-689F-472C-8236-A401F84C5AD2}" dt="2020-07-13T06:41:38.666" v="3266" actId="165"/>
          <ac:spMkLst>
            <pc:docMk/>
            <pc:sldMk cId="1791656674" sldId="1884"/>
            <ac:spMk id="26" creationId="{262F2A81-EE46-4FF4-973E-0793ECFAA50F}"/>
          </ac:spMkLst>
        </pc:spChg>
        <pc:spChg chg="mod topLvl">
          <ac:chgData name="Bantei Sangma [Chillibreeze]" userId="e7070ce9-26a8-4d3a-99f4-f2ac4567d4da" providerId="ADAL" clId="{89999836-689F-472C-8236-A401F84C5AD2}" dt="2020-07-13T06:41:38.666" v="3266" actId="165"/>
          <ac:spMkLst>
            <pc:docMk/>
            <pc:sldMk cId="1791656674" sldId="1884"/>
            <ac:spMk id="27" creationId="{DCEFB8FD-ACEB-4340-B8E4-AB233B33B08A}"/>
          </ac:spMkLst>
        </pc:spChg>
        <pc:spChg chg="add mod topLvl">
          <ac:chgData name="Bantei Sangma [Chillibreeze]" userId="e7070ce9-26a8-4d3a-99f4-f2ac4567d4da" providerId="ADAL" clId="{89999836-689F-472C-8236-A401F84C5AD2}" dt="2020-07-13T06:41:38.666" v="3266" actId="165"/>
          <ac:spMkLst>
            <pc:docMk/>
            <pc:sldMk cId="1791656674" sldId="1884"/>
            <ac:spMk id="28" creationId="{E6380A0E-3319-46B7-A33C-A60637E974B1}"/>
          </ac:spMkLst>
        </pc:spChg>
        <pc:spChg chg="add del mod">
          <ac:chgData name="Bantei Sangma [Chillibreeze]" userId="e7070ce9-26a8-4d3a-99f4-f2ac4567d4da" providerId="ADAL" clId="{89999836-689F-472C-8236-A401F84C5AD2}" dt="2020-07-13T06:56:47.110" v="3540"/>
          <ac:spMkLst>
            <pc:docMk/>
            <pc:sldMk cId="1791656674" sldId="1884"/>
            <ac:spMk id="49" creationId="{0AE22448-9534-40F1-8DBA-BBA75AAB71DB}"/>
          </ac:spMkLst>
        </pc:spChg>
        <pc:grpChg chg="add del mod">
          <ac:chgData name="Bantei Sangma [Chillibreeze]" userId="e7070ce9-26a8-4d3a-99f4-f2ac4567d4da" providerId="ADAL" clId="{89999836-689F-472C-8236-A401F84C5AD2}" dt="2020-07-13T07:39:59.045" v="4133"/>
          <ac:grpSpMkLst>
            <pc:docMk/>
            <pc:sldMk cId="1791656674" sldId="1884"/>
            <ac:grpSpMk id="3" creationId="{5EE57CA6-AE4A-4AD9-9B53-6B4E4CC0AE27}"/>
          </ac:grpSpMkLst>
        </pc:grpChg>
        <pc:grpChg chg="add del mod">
          <ac:chgData name="Bantei Sangma [Chillibreeze]" userId="e7070ce9-26a8-4d3a-99f4-f2ac4567d4da" providerId="ADAL" clId="{89999836-689F-472C-8236-A401F84C5AD2}" dt="2020-07-13T06:36:03.278" v="3114" actId="165"/>
          <ac:grpSpMkLst>
            <pc:docMk/>
            <pc:sldMk cId="1791656674" sldId="1884"/>
            <ac:grpSpMk id="3" creationId="{AB58A640-62BA-40BC-96B7-966D7C554B06}"/>
          </ac:grpSpMkLst>
        </pc:grpChg>
        <pc:grpChg chg="add del mod">
          <ac:chgData name="Bantei Sangma [Chillibreeze]" userId="e7070ce9-26a8-4d3a-99f4-f2ac4567d4da" providerId="ADAL" clId="{89999836-689F-472C-8236-A401F84C5AD2}" dt="2020-07-13T06:36:03.278" v="3114" actId="165"/>
          <ac:grpSpMkLst>
            <pc:docMk/>
            <pc:sldMk cId="1791656674" sldId="1884"/>
            <ac:grpSpMk id="4" creationId="{7D43C823-535B-4021-8FE7-CD29F82D6371}"/>
          </ac:grpSpMkLst>
        </pc:grpChg>
        <pc:grpChg chg="add del mod">
          <ac:chgData name="Bantei Sangma [Chillibreeze]" userId="e7070ce9-26a8-4d3a-99f4-f2ac4567d4da" providerId="ADAL" clId="{89999836-689F-472C-8236-A401F84C5AD2}" dt="2020-07-13T06:36:03.278" v="3114" actId="165"/>
          <ac:grpSpMkLst>
            <pc:docMk/>
            <pc:sldMk cId="1791656674" sldId="1884"/>
            <ac:grpSpMk id="5" creationId="{B0278BD4-30AF-4152-8B26-20A1BE075CFA}"/>
          </ac:grpSpMkLst>
        </pc:grpChg>
        <pc:grpChg chg="add mod topLvl">
          <ac:chgData name="Bantei Sangma [Chillibreeze]" userId="e7070ce9-26a8-4d3a-99f4-f2ac4567d4da" providerId="ADAL" clId="{89999836-689F-472C-8236-A401F84C5AD2}" dt="2020-07-13T06:41:38.666" v="3266" actId="165"/>
          <ac:grpSpMkLst>
            <pc:docMk/>
            <pc:sldMk cId="1791656674" sldId="1884"/>
            <ac:grpSpMk id="6" creationId="{D0F742EC-8E5D-4F50-BEC0-48A9A891C353}"/>
          </ac:grpSpMkLst>
        </pc:grpChg>
        <pc:grpChg chg="add mod topLvl">
          <ac:chgData name="Bantei Sangma [Chillibreeze]" userId="e7070ce9-26a8-4d3a-99f4-f2ac4567d4da" providerId="ADAL" clId="{89999836-689F-472C-8236-A401F84C5AD2}" dt="2020-07-13T07:39:59.045" v="4133"/>
          <ac:grpSpMkLst>
            <pc:docMk/>
            <pc:sldMk cId="1791656674" sldId="1884"/>
            <ac:grpSpMk id="11" creationId="{6CF14B76-AF99-42C6-951C-83440EBF3151}"/>
          </ac:grpSpMkLst>
        </pc:grpChg>
        <pc:grpChg chg="add mod topLvl">
          <ac:chgData name="Bantei Sangma [Chillibreeze]" userId="e7070ce9-26a8-4d3a-99f4-f2ac4567d4da" providerId="ADAL" clId="{89999836-689F-472C-8236-A401F84C5AD2}" dt="2020-07-13T06:41:38.666" v="3266" actId="165"/>
          <ac:grpSpMkLst>
            <pc:docMk/>
            <pc:sldMk cId="1791656674" sldId="1884"/>
            <ac:grpSpMk id="16" creationId="{7ECCA48C-8A0D-4C00-9FA6-11FAF0FF8D76}"/>
          </ac:grpSpMkLst>
        </pc:grpChg>
        <pc:grpChg chg="add mod topLvl">
          <ac:chgData name="Bantei Sangma [Chillibreeze]" userId="e7070ce9-26a8-4d3a-99f4-f2ac4567d4da" providerId="ADAL" clId="{89999836-689F-472C-8236-A401F84C5AD2}" dt="2020-07-13T06:51:04.460" v="3495" actId="12788"/>
          <ac:grpSpMkLst>
            <pc:docMk/>
            <pc:sldMk cId="1791656674" sldId="1884"/>
            <ac:grpSpMk id="21" creationId="{514469CF-D450-437D-99F3-FB1BB542C56A}"/>
          </ac:grpSpMkLst>
        </pc:grpChg>
        <pc:grpChg chg="add del mod">
          <ac:chgData name="Bantei Sangma [Chillibreeze]" userId="e7070ce9-26a8-4d3a-99f4-f2ac4567d4da" providerId="ADAL" clId="{89999836-689F-472C-8236-A401F84C5AD2}" dt="2020-07-13T06:36:03.278" v="3114" actId="165"/>
          <ac:grpSpMkLst>
            <pc:docMk/>
            <pc:sldMk cId="1791656674" sldId="1884"/>
            <ac:grpSpMk id="25" creationId="{2744B1C7-4B67-4626-A174-B91C5F43FFB9}"/>
          </ac:grpSpMkLst>
        </pc:grpChg>
        <pc:grpChg chg="add del mod">
          <ac:chgData name="Bantei Sangma [Chillibreeze]" userId="e7070ce9-26a8-4d3a-99f4-f2ac4567d4da" providerId="ADAL" clId="{89999836-689F-472C-8236-A401F84C5AD2}" dt="2020-07-13T06:36:03.278" v="3114" actId="165"/>
          <ac:grpSpMkLst>
            <pc:docMk/>
            <pc:sldMk cId="1791656674" sldId="1884"/>
            <ac:grpSpMk id="30" creationId="{8C85ECD2-E49C-4FA8-AF74-C4537FF42C04}"/>
          </ac:grpSpMkLst>
        </pc:grpChg>
        <pc:grpChg chg="add del mod">
          <ac:chgData name="Bantei Sangma [Chillibreeze]" userId="e7070ce9-26a8-4d3a-99f4-f2ac4567d4da" providerId="ADAL" clId="{89999836-689F-472C-8236-A401F84C5AD2}" dt="2020-07-11T06:14:37.798" v="2626" actId="165"/>
          <ac:grpSpMkLst>
            <pc:docMk/>
            <pc:sldMk cId="1791656674" sldId="1884"/>
            <ac:grpSpMk id="30" creationId="{9F261220-7CAA-478F-8A22-F0E3BA1E866A}"/>
          </ac:grpSpMkLst>
        </pc:grpChg>
        <pc:grpChg chg="add mod">
          <ac:chgData name="Bantei Sangma [Chillibreeze]" userId="e7070ce9-26a8-4d3a-99f4-f2ac4567d4da" providerId="ADAL" clId="{89999836-689F-472C-8236-A401F84C5AD2}" dt="2020-07-13T06:35:57.089" v="3113" actId="164"/>
          <ac:grpSpMkLst>
            <pc:docMk/>
            <pc:sldMk cId="1791656674" sldId="1884"/>
            <ac:grpSpMk id="31" creationId="{294DB5DF-375D-4717-B3DA-4F2DE121EE06}"/>
          </ac:grpSpMkLst>
        </pc:grpChg>
        <pc:grpChg chg="add mod topLvl">
          <ac:chgData name="Bantei Sangma [Chillibreeze]" userId="e7070ce9-26a8-4d3a-99f4-f2ac4567d4da" providerId="ADAL" clId="{89999836-689F-472C-8236-A401F84C5AD2}" dt="2020-07-13T06:41:38.666" v="3266" actId="165"/>
          <ac:grpSpMkLst>
            <pc:docMk/>
            <pc:sldMk cId="1791656674" sldId="1884"/>
            <ac:grpSpMk id="33" creationId="{F2E36D26-F97D-47B5-9056-45C54C7EFE83}"/>
          </ac:grpSpMkLst>
        </pc:grpChg>
        <pc:grpChg chg="add del mod">
          <ac:chgData name="Bantei Sangma [Chillibreeze]" userId="e7070ce9-26a8-4d3a-99f4-f2ac4567d4da" providerId="ADAL" clId="{89999836-689F-472C-8236-A401F84C5AD2}" dt="2020-07-13T06:37:39.318" v="3139" actId="165"/>
          <ac:grpSpMkLst>
            <pc:docMk/>
            <pc:sldMk cId="1791656674" sldId="1884"/>
            <ac:grpSpMk id="35" creationId="{87370A9C-34A4-4124-8D04-B36CE4E2869F}"/>
          </ac:grpSpMkLst>
        </pc:grpChg>
        <pc:grpChg chg="add del mod">
          <ac:chgData name="Bantei Sangma [Chillibreeze]" userId="e7070ce9-26a8-4d3a-99f4-f2ac4567d4da" providerId="ADAL" clId="{89999836-689F-472C-8236-A401F84C5AD2}" dt="2020-07-13T06:37:39.318" v="3139" actId="165"/>
          <ac:grpSpMkLst>
            <pc:docMk/>
            <pc:sldMk cId="1791656674" sldId="1884"/>
            <ac:grpSpMk id="37" creationId="{433733F4-E953-40C4-AB11-AA88A202095D}"/>
          </ac:grpSpMkLst>
        </pc:grpChg>
        <pc:grpChg chg="add del mod">
          <ac:chgData name="Bantei Sangma [Chillibreeze]" userId="e7070ce9-26a8-4d3a-99f4-f2ac4567d4da" providerId="ADAL" clId="{89999836-689F-472C-8236-A401F84C5AD2}" dt="2020-07-13T06:37:39.318" v="3139" actId="165"/>
          <ac:grpSpMkLst>
            <pc:docMk/>
            <pc:sldMk cId="1791656674" sldId="1884"/>
            <ac:grpSpMk id="39" creationId="{5007CCD4-8467-4D2E-8E9C-D3759A37ED8B}"/>
          </ac:grpSpMkLst>
        </pc:grpChg>
        <pc:grpChg chg="add del mod">
          <ac:chgData name="Bantei Sangma [Chillibreeze]" userId="e7070ce9-26a8-4d3a-99f4-f2ac4567d4da" providerId="ADAL" clId="{89999836-689F-472C-8236-A401F84C5AD2}" dt="2020-07-13T06:37:39.318" v="3139" actId="165"/>
          <ac:grpSpMkLst>
            <pc:docMk/>
            <pc:sldMk cId="1791656674" sldId="1884"/>
            <ac:grpSpMk id="41" creationId="{7DFC046C-AFAD-4C8F-9510-9BD4F13986F3}"/>
          </ac:grpSpMkLst>
        </pc:grpChg>
        <pc:grpChg chg="add del mod">
          <ac:chgData name="Bantei Sangma [Chillibreeze]" userId="e7070ce9-26a8-4d3a-99f4-f2ac4567d4da" providerId="ADAL" clId="{89999836-689F-472C-8236-A401F84C5AD2}" dt="2020-07-13T06:37:39.318" v="3139" actId="165"/>
          <ac:grpSpMkLst>
            <pc:docMk/>
            <pc:sldMk cId="1791656674" sldId="1884"/>
            <ac:grpSpMk id="42" creationId="{C77BFA6C-D74C-4473-8773-97A049255506}"/>
          </ac:grpSpMkLst>
        </pc:grpChg>
        <pc:grpChg chg="add del mod">
          <ac:chgData name="Bantei Sangma [Chillibreeze]" userId="e7070ce9-26a8-4d3a-99f4-f2ac4567d4da" providerId="ADAL" clId="{89999836-689F-472C-8236-A401F84C5AD2}" dt="2020-07-13T06:38:42.619" v="3161" actId="165"/>
          <ac:grpSpMkLst>
            <pc:docMk/>
            <pc:sldMk cId="1791656674" sldId="1884"/>
            <ac:grpSpMk id="43" creationId="{36EF2242-F2C4-4EB1-927F-951B018D8BBC}"/>
          </ac:grpSpMkLst>
        </pc:grpChg>
        <pc:grpChg chg="add del mod">
          <ac:chgData name="Bantei Sangma [Chillibreeze]" userId="e7070ce9-26a8-4d3a-99f4-f2ac4567d4da" providerId="ADAL" clId="{89999836-689F-472C-8236-A401F84C5AD2}" dt="2020-07-13T06:41:38.666" v="3266" actId="165"/>
          <ac:grpSpMkLst>
            <pc:docMk/>
            <pc:sldMk cId="1791656674" sldId="1884"/>
            <ac:grpSpMk id="44" creationId="{6863E2A3-6867-4D36-B13F-5822FCB1B4EA}"/>
          </ac:grpSpMkLst>
        </pc:grpChg>
        <pc:grpChg chg="add del mod">
          <ac:chgData name="Bantei Sangma [Chillibreeze]" userId="e7070ce9-26a8-4d3a-99f4-f2ac4567d4da" providerId="ADAL" clId="{89999836-689F-472C-8236-A401F84C5AD2}" dt="2020-07-13T06:41:38.666" v="3266" actId="165"/>
          <ac:grpSpMkLst>
            <pc:docMk/>
            <pc:sldMk cId="1791656674" sldId="1884"/>
            <ac:grpSpMk id="45" creationId="{04EED86D-EAA6-4727-A339-09250E0D0D47}"/>
          </ac:grpSpMkLst>
        </pc:grpChg>
        <pc:grpChg chg="add del mod">
          <ac:chgData name="Bantei Sangma [Chillibreeze]" userId="e7070ce9-26a8-4d3a-99f4-f2ac4567d4da" providerId="ADAL" clId="{89999836-689F-472C-8236-A401F84C5AD2}" dt="2020-07-13T06:41:38.666" v="3266" actId="165"/>
          <ac:grpSpMkLst>
            <pc:docMk/>
            <pc:sldMk cId="1791656674" sldId="1884"/>
            <ac:grpSpMk id="46" creationId="{7B189392-67D2-4C60-B5D7-1165AA681E2B}"/>
          </ac:grpSpMkLst>
        </pc:grpChg>
        <pc:grpChg chg="add del mod">
          <ac:chgData name="Bantei Sangma [Chillibreeze]" userId="e7070ce9-26a8-4d3a-99f4-f2ac4567d4da" providerId="ADAL" clId="{89999836-689F-472C-8236-A401F84C5AD2}" dt="2020-07-13T06:41:38.666" v="3266" actId="165"/>
          <ac:grpSpMkLst>
            <pc:docMk/>
            <pc:sldMk cId="1791656674" sldId="1884"/>
            <ac:grpSpMk id="47" creationId="{DF3569EF-218F-47D7-8102-4FA961AE8D66}"/>
          </ac:grpSpMkLst>
        </pc:grpChg>
        <pc:grpChg chg="add del mod">
          <ac:chgData name="Bantei Sangma [Chillibreeze]" userId="e7070ce9-26a8-4d3a-99f4-f2ac4567d4da" providerId="ADAL" clId="{89999836-689F-472C-8236-A401F84C5AD2}" dt="2020-07-13T06:41:38.666" v="3266" actId="165"/>
          <ac:grpSpMkLst>
            <pc:docMk/>
            <pc:sldMk cId="1791656674" sldId="1884"/>
            <ac:grpSpMk id="48" creationId="{C4DA46F3-F7AD-4839-97A5-5D84BA3D3B4D}"/>
          </ac:grpSpMkLst>
        </pc:grpChg>
        <pc:picChg chg="add mod">
          <ac:chgData name="Bantei Sangma [Chillibreeze]" userId="e7070ce9-26a8-4d3a-99f4-f2ac4567d4da" providerId="ADAL" clId="{89999836-689F-472C-8236-A401F84C5AD2}" dt="2020-07-13T07:39:59.041" v="4125"/>
          <ac:picMkLst>
            <pc:docMk/>
            <pc:sldMk cId="1791656674" sldId="1884"/>
            <ac:picMk id="5" creationId="{2B1ACD6F-D2C4-439D-A796-D7F35039B580}"/>
          </ac:picMkLst>
        </pc:picChg>
        <pc:picChg chg="add mod">
          <ac:chgData name="Bantei Sangma [Chillibreeze]" userId="e7070ce9-26a8-4d3a-99f4-f2ac4567d4da" providerId="ADAL" clId="{89999836-689F-472C-8236-A401F84C5AD2}" dt="2020-07-13T07:39:35.983" v="4114" actId="1076"/>
          <ac:picMkLst>
            <pc:docMk/>
            <pc:sldMk cId="1791656674" sldId="1884"/>
            <ac:picMk id="30" creationId="{96642501-BCD0-42ED-AE28-E80958D414A9}"/>
          </ac:picMkLst>
        </pc:picChg>
        <pc:picChg chg="add mod">
          <ac:chgData name="Bantei Sangma [Chillibreeze]" userId="e7070ce9-26a8-4d3a-99f4-f2ac4567d4da" providerId="ADAL" clId="{89999836-689F-472C-8236-A401F84C5AD2}" dt="2020-07-13T06:37:45.266" v="3141" actId="12788"/>
          <ac:picMkLst>
            <pc:docMk/>
            <pc:sldMk cId="1791656674" sldId="1884"/>
            <ac:picMk id="32" creationId="{1B81CBB0-88BF-4BAF-B589-19D33591BEAE}"/>
          </ac:picMkLst>
        </pc:picChg>
        <pc:picChg chg="add mod">
          <ac:chgData name="Bantei Sangma [Chillibreeze]" userId="e7070ce9-26a8-4d3a-99f4-f2ac4567d4da" providerId="ADAL" clId="{89999836-689F-472C-8236-A401F84C5AD2}" dt="2020-07-13T07:39:59.045" v="4133"/>
          <ac:picMkLst>
            <pc:docMk/>
            <pc:sldMk cId="1791656674" sldId="1884"/>
            <ac:picMk id="34" creationId="{E476DA1C-6C8A-448F-AA1D-7B1C512F5555}"/>
          </ac:picMkLst>
        </pc:picChg>
        <pc:picChg chg="add mod">
          <ac:chgData name="Bantei Sangma [Chillibreeze]" userId="e7070ce9-26a8-4d3a-99f4-f2ac4567d4da" providerId="ADAL" clId="{89999836-689F-472C-8236-A401F84C5AD2}" dt="2020-07-13T06:37:50.034" v="3145" actId="12788"/>
          <ac:picMkLst>
            <pc:docMk/>
            <pc:sldMk cId="1791656674" sldId="1884"/>
            <ac:picMk id="36" creationId="{8426F8AB-BE36-4623-BBD0-6A18F10A40F7}"/>
          </ac:picMkLst>
        </pc:picChg>
        <pc:picChg chg="add mod">
          <ac:chgData name="Bantei Sangma [Chillibreeze]" userId="e7070ce9-26a8-4d3a-99f4-f2ac4567d4da" providerId="ADAL" clId="{89999836-689F-472C-8236-A401F84C5AD2}" dt="2020-07-13T06:51:04.460" v="3495" actId="12788"/>
          <ac:picMkLst>
            <pc:docMk/>
            <pc:sldMk cId="1791656674" sldId="1884"/>
            <ac:picMk id="38" creationId="{52C496C7-16F3-4AF4-AD0E-89F267826D60}"/>
          </ac:picMkLst>
        </pc:picChg>
        <pc:picChg chg="add mod">
          <ac:chgData name="Bantei Sangma [Chillibreeze]" userId="e7070ce9-26a8-4d3a-99f4-f2ac4567d4da" providerId="ADAL" clId="{89999836-689F-472C-8236-A401F84C5AD2}" dt="2020-07-13T06:38:13.235" v="3153" actId="12788"/>
          <ac:picMkLst>
            <pc:docMk/>
            <pc:sldMk cId="1791656674" sldId="1884"/>
            <ac:picMk id="40" creationId="{DEBD0EE8-7267-4E3A-98E5-84193B39ABBD}"/>
          </ac:picMkLst>
        </pc:picChg>
        <pc:cxnChg chg="add mod topLvl">
          <ac:chgData name="Bantei Sangma [Chillibreeze]" userId="e7070ce9-26a8-4d3a-99f4-f2ac4567d4da" providerId="ADAL" clId="{89999836-689F-472C-8236-A401F84C5AD2}" dt="2020-07-13T06:41:31.563" v="3265" actId="465"/>
          <ac:cxnSpMkLst>
            <pc:docMk/>
            <pc:sldMk cId="1791656674" sldId="1884"/>
            <ac:cxnSpMk id="10" creationId="{2FCF81E5-F4FB-4D6C-9FE3-10B8F9B02290}"/>
          </ac:cxnSpMkLst>
        </pc:cxnChg>
        <pc:cxnChg chg="add mod topLvl">
          <ac:chgData name="Bantei Sangma [Chillibreeze]" userId="e7070ce9-26a8-4d3a-99f4-f2ac4567d4da" providerId="ADAL" clId="{89999836-689F-472C-8236-A401F84C5AD2}" dt="2020-07-13T06:41:31.563" v="3265" actId="465"/>
          <ac:cxnSpMkLst>
            <pc:docMk/>
            <pc:sldMk cId="1791656674" sldId="1884"/>
            <ac:cxnSpMk id="15" creationId="{B11D00E1-3D4B-496E-9368-C4C44F8349B7}"/>
          </ac:cxnSpMkLst>
        </pc:cxnChg>
        <pc:cxnChg chg="add mod topLvl">
          <ac:chgData name="Bantei Sangma [Chillibreeze]" userId="e7070ce9-26a8-4d3a-99f4-f2ac4567d4da" providerId="ADAL" clId="{89999836-689F-472C-8236-A401F84C5AD2}" dt="2020-07-13T06:41:31.563" v="3265" actId="465"/>
          <ac:cxnSpMkLst>
            <pc:docMk/>
            <pc:sldMk cId="1791656674" sldId="1884"/>
            <ac:cxnSpMk id="20" creationId="{A799DD3C-A0D4-401E-8006-DBD298C6FF43}"/>
          </ac:cxnSpMkLst>
        </pc:cxnChg>
        <pc:cxnChg chg="add mod topLvl">
          <ac:chgData name="Bantei Sangma [Chillibreeze]" userId="e7070ce9-26a8-4d3a-99f4-f2ac4567d4da" providerId="ADAL" clId="{89999836-689F-472C-8236-A401F84C5AD2}" dt="2020-07-13T06:41:31.563" v="3265" actId="465"/>
          <ac:cxnSpMkLst>
            <pc:docMk/>
            <pc:sldMk cId="1791656674" sldId="1884"/>
            <ac:cxnSpMk id="29" creationId="{A364ECEB-DEE9-4CC0-9FDD-2E0296482175}"/>
          </ac:cxnSpMkLst>
        </pc:cxnChg>
      </pc:sldChg>
      <pc:sldChg chg="add del">
        <pc:chgData name="Bantei Sangma [Chillibreeze]" userId="e7070ce9-26a8-4d3a-99f4-f2ac4567d4da" providerId="ADAL" clId="{89999836-689F-472C-8236-A401F84C5AD2}" dt="2020-07-11T03:24:20.064" v="1"/>
        <pc:sldMkLst>
          <pc:docMk/>
          <pc:sldMk cId="483836770" sldId="1885"/>
        </pc:sldMkLst>
      </pc:sldChg>
      <pc:sldChg chg="addSp delSp modSp add mod modClrScheme chgLayout">
        <pc:chgData name="Bantei Sangma [Chillibreeze]" userId="e7070ce9-26a8-4d3a-99f4-f2ac4567d4da" providerId="ADAL" clId="{89999836-689F-472C-8236-A401F84C5AD2}" dt="2020-07-13T05:44:05.585" v="2772" actId="1076"/>
        <pc:sldMkLst>
          <pc:docMk/>
          <pc:sldMk cId="1665733696" sldId="1885"/>
        </pc:sldMkLst>
        <pc:spChg chg="mod ord">
          <ac:chgData name="Bantei Sangma [Chillibreeze]" userId="e7070ce9-26a8-4d3a-99f4-f2ac4567d4da" providerId="ADAL" clId="{89999836-689F-472C-8236-A401F84C5AD2}" dt="2020-07-13T05:39:38.471" v="2739"/>
          <ac:spMkLst>
            <pc:docMk/>
            <pc:sldMk cId="1665733696" sldId="1885"/>
            <ac:spMk id="4" creationId="{0CD8665D-5A50-4F07-9D33-48CCD3FD74C7}"/>
          </ac:spMkLst>
        </pc:spChg>
        <pc:picChg chg="add del mod">
          <ac:chgData name="Bantei Sangma [Chillibreeze]" userId="e7070ce9-26a8-4d3a-99f4-f2ac4567d4da" providerId="ADAL" clId="{89999836-689F-472C-8236-A401F84C5AD2}" dt="2020-07-13T05:43:54.003" v="2764" actId="478"/>
          <ac:picMkLst>
            <pc:docMk/>
            <pc:sldMk cId="1665733696" sldId="1885"/>
            <ac:picMk id="2" creationId="{B18F8092-FAEB-4DAA-9829-56A1196A3752}"/>
          </ac:picMkLst>
        </pc:picChg>
        <pc:picChg chg="add mod">
          <ac:chgData name="Bantei Sangma [Chillibreeze]" userId="e7070ce9-26a8-4d3a-99f4-f2ac4567d4da" providerId="ADAL" clId="{89999836-689F-472C-8236-A401F84C5AD2}" dt="2020-07-13T05:44:05.585" v="2772" actId="1076"/>
          <ac:picMkLst>
            <pc:docMk/>
            <pc:sldMk cId="1665733696" sldId="1885"/>
            <ac:picMk id="3" creationId="{FD15D177-FEA5-4BE0-BDB3-E02E228D43A1}"/>
          </ac:picMkLst>
        </pc:picChg>
      </pc:sldChg>
      <pc:sldChg chg="addSp delSp modSp add del mod ord modClrScheme modShow chgLayout">
        <pc:chgData name="Bantei Sangma [Chillibreeze]" userId="e7070ce9-26a8-4d3a-99f4-f2ac4567d4da" providerId="ADAL" clId="{89999836-689F-472C-8236-A401F84C5AD2}" dt="2020-07-13T10:45:56.558" v="4837" actId="47"/>
        <pc:sldMkLst>
          <pc:docMk/>
          <pc:sldMk cId="1992189601" sldId="1886"/>
        </pc:sldMkLst>
        <pc:spChg chg="mod ord">
          <ac:chgData name="Bantei Sangma [Chillibreeze]" userId="e7070ce9-26a8-4d3a-99f4-f2ac4567d4da" providerId="ADAL" clId="{89999836-689F-472C-8236-A401F84C5AD2}" dt="2020-07-11T03:27:45.702" v="49" actId="700"/>
          <ac:spMkLst>
            <pc:docMk/>
            <pc:sldMk cId="1992189601" sldId="1886"/>
            <ac:spMk id="2" creationId="{D0161B9C-B4A1-4E8B-BDD0-8D4B9DE9519A}"/>
          </ac:spMkLst>
        </pc:spChg>
        <pc:spChg chg="del mod ord">
          <ac:chgData name="Bantei Sangma [Chillibreeze]" userId="e7070ce9-26a8-4d3a-99f4-f2ac4567d4da" providerId="ADAL" clId="{89999836-689F-472C-8236-A401F84C5AD2}" dt="2020-07-11T03:28:51.032" v="67" actId="478"/>
          <ac:spMkLst>
            <pc:docMk/>
            <pc:sldMk cId="1992189601" sldId="1886"/>
            <ac:spMk id="3" creationId="{84C11B4B-C4D2-49B0-BAF3-1F64F8A27E03}"/>
          </ac:spMkLst>
        </pc:spChg>
        <pc:spChg chg="mod topLvl">
          <ac:chgData name="Bantei Sangma [Chillibreeze]" userId="e7070ce9-26a8-4d3a-99f4-f2ac4567d4da" providerId="ADAL" clId="{89999836-689F-472C-8236-A401F84C5AD2}" dt="2020-07-13T07:25:10.155" v="3860"/>
          <ac:spMkLst>
            <pc:docMk/>
            <pc:sldMk cId="1992189601" sldId="1886"/>
            <ac:spMk id="5" creationId="{87027A0D-EBFA-494A-9783-1854FF8DC2F4}"/>
          </ac:spMkLst>
        </pc:spChg>
        <pc:spChg chg="mod topLvl">
          <ac:chgData name="Bantei Sangma [Chillibreeze]" userId="e7070ce9-26a8-4d3a-99f4-f2ac4567d4da" providerId="ADAL" clId="{89999836-689F-472C-8236-A401F84C5AD2}" dt="2020-07-13T07:25:10.155" v="3860"/>
          <ac:spMkLst>
            <pc:docMk/>
            <pc:sldMk cId="1992189601" sldId="1886"/>
            <ac:spMk id="6" creationId="{3CA6E2E2-F861-4A56-A579-0AF39C2521A3}"/>
          </ac:spMkLst>
        </pc:spChg>
        <pc:spChg chg="add mod topLvl">
          <ac:chgData name="Bantei Sangma [Chillibreeze]" userId="e7070ce9-26a8-4d3a-99f4-f2ac4567d4da" providerId="ADAL" clId="{89999836-689F-472C-8236-A401F84C5AD2}" dt="2020-07-13T05:40:19.767" v="2743"/>
          <ac:spMkLst>
            <pc:docMk/>
            <pc:sldMk cId="1992189601" sldId="1886"/>
            <ac:spMk id="8" creationId="{CEDC5E6D-C313-453D-B23B-BC7DB9667FAF}"/>
          </ac:spMkLst>
        </pc:spChg>
        <pc:spChg chg="mod">
          <ac:chgData name="Bantei Sangma [Chillibreeze]" userId="e7070ce9-26a8-4d3a-99f4-f2ac4567d4da" providerId="ADAL" clId="{89999836-689F-472C-8236-A401F84C5AD2}" dt="2020-07-13T07:27:49.546" v="3899"/>
          <ac:spMkLst>
            <pc:docMk/>
            <pc:sldMk cId="1992189601" sldId="1886"/>
            <ac:spMk id="10" creationId="{A60BA993-C593-4D9A-B446-0031103C2AD9}"/>
          </ac:spMkLst>
        </pc:spChg>
        <pc:spChg chg="mod">
          <ac:chgData name="Bantei Sangma [Chillibreeze]" userId="e7070ce9-26a8-4d3a-99f4-f2ac4567d4da" providerId="ADAL" clId="{89999836-689F-472C-8236-A401F84C5AD2}" dt="2020-07-13T07:27:49.546" v="3899"/>
          <ac:spMkLst>
            <pc:docMk/>
            <pc:sldMk cId="1992189601" sldId="1886"/>
            <ac:spMk id="11" creationId="{59061B8C-118F-4EBD-B9D3-03BBE81B452E}"/>
          </ac:spMkLst>
        </pc:spChg>
        <pc:spChg chg="add mod topLvl">
          <ac:chgData name="Bantei Sangma [Chillibreeze]" userId="e7070ce9-26a8-4d3a-99f4-f2ac4567d4da" providerId="ADAL" clId="{89999836-689F-472C-8236-A401F84C5AD2}" dt="2020-07-13T05:40:23.559" v="2745"/>
          <ac:spMkLst>
            <pc:docMk/>
            <pc:sldMk cId="1992189601" sldId="1886"/>
            <ac:spMk id="13" creationId="{7585505A-EAE4-430C-B931-5FA624B65E3B}"/>
          </ac:spMkLst>
        </pc:spChg>
        <pc:spChg chg="mod">
          <ac:chgData name="Bantei Sangma [Chillibreeze]" userId="e7070ce9-26a8-4d3a-99f4-f2ac4567d4da" providerId="ADAL" clId="{89999836-689F-472C-8236-A401F84C5AD2}" dt="2020-07-13T07:29:59.462" v="3947"/>
          <ac:spMkLst>
            <pc:docMk/>
            <pc:sldMk cId="1992189601" sldId="1886"/>
            <ac:spMk id="15" creationId="{BBA9BDF7-BD91-4411-AC45-632649E8E544}"/>
          </ac:spMkLst>
        </pc:spChg>
        <pc:spChg chg="mod">
          <ac:chgData name="Bantei Sangma [Chillibreeze]" userId="e7070ce9-26a8-4d3a-99f4-f2ac4567d4da" providerId="ADAL" clId="{89999836-689F-472C-8236-A401F84C5AD2}" dt="2020-07-13T07:29:59.462" v="3947"/>
          <ac:spMkLst>
            <pc:docMk/>
            <pc:sldMk cId="1992189601" sldId="1886"/>
            <ac:spMk id="16" creationId="{D5B4A9E7-F815-443E-9011-D16C378088A7}"/>
          </ac:spMkLst>
        </pc:spChg>
        <pc:spChg chg="add mod topLvl">
          <ac:chgData name="Bantei Sangma [Chillibreeze]" userId="e7070ce9-26a8-4d3a-99f4-f2ac4567d4da" providerId="ADAL" clId="{89999836-689F-472C-8236-A401F84C5AD2}" dt="2020-07-13T05:40:27.766" v="2747"/>
          <ac:spMkLst>
            <pc:docMk/>
            <pc:sldMk cId="1992189601" sldId="1886"/>
            <ac:spMk id="18" creationId="{2B7000F2-A9C9-4F48-A5D9-F934CE6EF2B7}"/>
          </ac:spMkLst>
        </pc:spChg>
        <pc:spChg chg="mod">
          <ac:chgData name="Bantei Sangma [Chillibreeze]" userId="e7070ce9-26a8-4d3a-99f4-f2ac4567d4da" providerId="ADAL" clId="{89999836-689F-472C-8236-A401F84C5AD2}" dt="2020-07-13T07:33:45.955" v="4102"/>
          <ac:spMkLst>
            <pc:docMk/>
            <pc:sldMk cId="1992189601" sldId="1886"/>
            <ac:spMk id="20" creationId="{5A757C36-A94C-439E-8BD2-F5D4F5998083}"/>
          </ac:spMkLst>
        </pc:spChg>
        <pc:spChg chg="mod">
          <ac:chgData name="Bantei Sangma [Chillibreeze]" userId="e7070ce9-26a8-4d3a-99f4-f2ac4567d4da" providerId="ADAL" clId="{89999836-689F-472C-8236-A401F84C5AD2}" dt="2020-07-13T07:33:45.955" v="4102"/>
          <ac:spMkLst>
            <pc:docMk/>
            <pc:sldMk cId="1992189601" sldId="1886"/>
            <ac:spMk id="21" creationId="{D0820E8D-0AA2-4EC9-A764-F55F84A81547}"/>
          </ac:spMkLst>
        </pc:spChg>
        <pc:spChg chg="add mod topLvl">
          <ac:chgData name="Bantei Sangma [Chillibreeze]" userId="e7070ce9-26a8-4d3a-99f4-f2ac4567d4da" providerId="ADAL" clId="{89999836-689F-472C-8236-A401F84C5AD2}" dt="2020-07-13T05:40:33.372" v="2749"/>
          <ac:spMkLst>
            <pc:docMk/>
            <pc:sldMk cId="1992189601" sldId="1886"/>
            <ac:spMk id="23" creationId="{CBA91320-E379-4225-A89E-6EB2A38D9F55}"/>
          </ac:spMkLst>
        </pc:spChg>
        <pc:spChg chg="mod">
          <ac:chgData name="Bantei Sangma [Chillibreeze]" userId="e7070ce9-26a8-4d3a-99f4-f2ac4567d4da" providerId="ADAL" clId="{89999836-689F-472C-8236-A401F84C5AD2}" dt="2020-07-13T07:33:42.717" v="4091"/>
          <ac:spMkLst>
            <pc:docMk/>
            <pc:sldMk cId="1992189601" sldId="1886"/>
            <ac:spMk id="25" creationId="{41E43C92-DFDD-4FD4-877A-9C4EA11F0C6D}"/>
          </ac:spMkLst>
        </pc:spChg>
        <pc:spChg chg="mod">
          <ac:chgData name="Bantei Sangma [Chillibreeze]" userId="e7070ce9-26a8-4d3a-99f4-f2ac4567d4da" providerId="ADAL" clId="{89999836-689F-472C-8236-A401F84C5AD2}" dt="2020-07-13T07:33:42.717" v="4091"/>
          <ac:spMkLst>
            <pc:docMk/>
            <pc:sldMk cId="1992189601" sldId="1886"/>
            <ac:spMk id="26" creationId="{492903FD-2A93-45CC-998B-97BC4F662CA3}"/>
          </ac:spMkLst>
        </pc:spChg>
        <pc:spChg chg="add mod topLvl">
          <ac:chgData name="Bantei Sangma [Chillibreeze]" userId="e7070ce9-26a8-4d3a-99f4-f2ac4567d4da" providerId="ADAL" clId="{89999836-689F-472C-8236-A401F84C5AD2}" dt="2020-07-13T05:40:37.443" v="2751"/>
          <ac:spMkLst>
            <pc:docMk/>
            <pc:sldMk cId="1992189601" sldId="1886"/>
            <ac:spMk id="28" creationId="{B7AC1633-F5CA-4082-B4BE-D551C537491C}"/>
          </ac:spMkLst>
        </pc:spChg>
        <pc:spChg chg="mod">
          <ac:chgData name="Bantei Sangma [Chillibreeze]" userId="e7070ce9-26a8-4d3a-99f4-f2ac4567d4da" providerId="ADAL" clId="{89999836-689F-472C-8236-A401F84C5AD2}" dt="2020-07-13T07:33:41.496" v="4080"/>
          <ac:spMkLst>
            <pc:docMk/>
            <pc:sldMk cId="1992189601" sldId="1886"/>
            <ac:spMk id="30" creationId="{0C778DF3-AC60-40D5-95E6-19C70FDA7DB5}"/>
          </ac:spMkLst>
        </pc:spChg>
        <pc:spChg chg="mod">
          <ac:chgData name="Bantei Sangma [Chillibreeze]" userId="e7070ce9-26a8-4d3a-99f4-f2ac4567d4da" providerId="ADAL" clId="{89999836-689F-472C-8236-A401F84C5AD2}" dt="2020-07-13T07:33:41.496" v="4080"/>
          <ac:spMkLst>
            <pc:docMk/>
            <pc:sldMk cId="1992189601" sldId="1886"/>
            <ac:spMk id="31" creationId="{AF126052-A2B4-43A6-A034-470460346334}"/>
          </ac:spMkLst>
        </pc:spChg>
        <pc:spChg chg="add mod topLvl">
          <ac:chgData name="Bantei Sangma [Chillibreeze]" userId="e7070ce9-26a8-4d3a-99f4-f2ac4567d4da" providerId="ADAL" clId="{89999836-689F-472C-8236-A401F84C5AD2}" dt="2020-07-11T12:17:01.097" v="2710" actId="948"/>
          <ac:spMkLst>
            <pc:docMk/>
            <pc:sldMk cId="1992189601" sldId="1886"/>
            <ac:spMk id="33" creationId="{BD309005-6B3D-4000-B5EB-5B6C66493F4F}"/>
          </ac:spMkLst>
        </pc:spChg>
        <pc:spChg chg="mod">
          <ac:chgData name="Bantei Sangma [Chillibreeze]" userId="e7070ce9-26a8-4d3a-99f4-f2ac4567d4da" providerId="ADAL" clId="{89999836-689F-472C-8236-A401F84C5AD2}" dt="2020-07-13T07:33:40.117" v="4069"/>
          <ac:spMkLst>
            <pc:docMk/>
            <pc:sldMk cId="1992189601" sldId="1886"/>
            <ac:spMk id="35" creationId="{8E476220-FF57-40B0-96FA-E62C516E74E3}"/>
          </ac:spMkLst>
        </pc:spChg>
        <pc:spChg chg="mod">
          <ac:chgData name="Bantei Sangma [Chillibreeze]" userId="e7070ce9-26a8-4d3a-99f4-f2ac4567d4da" providerId="ADAL" clId="{89999836-689F-472C-8236-A401F84C5AD2}" dt="2020-07-13T07:33:40.117" v="4069"/>
          <ac:spMkLst>
            <pc:docMk/>
            <pc:sldMk cId="1992189601" sldId="1886"/>
            <ac:spMk id="36" creationId="{0E4A2B21-76AF-42B5-ADCF-ED677FDAC19D}"/>
          </ac:spMkLst>
        </pc:spChg>
        <pc:spChg chg="add mod topLvl">
          <ac:chgData name="Bantei Sangma [Chillibreeze]" userId="e7070ce9-26a8-4d3a-99f4-f2ac4567d4da" providerId="ADAL" clId="{89999836-689F-472C-8236-A401F84C5AD2}" dt="2020-07-13T05:40:41.989" v="2753"/>
          <ac:spMkLst>
            <pc:docMk/>
            <pc:sldMk cId="1992189601" sldId="1886"/>
            <ac:spMk id="38" creationId="{A3C59993-CEF3-4707-8C91-0A4347B631A7}"/>
          </ac:spMkLst>
        </pc:spChg>
        <pc:spChg chg="mod">
          <ac:chgData name="Bantei Sangma [Chillibreeze]" userId="e7070ce9-26a8-4d3a-99f4-f2ac4567d4da" providerId="ADAL" clId="{89999836-689F-472C-8236-A401F84C5AD2}" dt="2020-07-13T07:24:33.689" v="3837" actId="571"/>
          <ac:spMkLst>
            <pc:docMk/>
            <pc:sldMk cId="1992189601" sldId="1886"/>
            <ac:spMk id="48" creationId="{F183DB25-C45A-40C0-AE2F-C501BE4AB055}"/>
          </ac:spMkLst>
        </pc:spChg>
        <pc:spChg chg="mod">
          <ac:chgData name="Bantei Sangma [Chillibreeze]" userId="e7070ce9-26a8-4d3a-99f4-f2ac4567d4da" providerId="ADAL" clId="{89999836-689F-472C-8236-A401F84C5AD2}" dt="2020-07-13T07:24:33.689" v="3837" actId="571"/>
          <ac:spMkLst>
            <pc:docMk/>
            <pc:sldMk cId="1992189601" sldId="1886"/>
            <ac:spMk id="49" creationId="{565A7A1D-DD3D-41BE-92B5-B5D3CD3A2648}"/>
          </ac:spMkLst>
        </pc:spChg>
        <pc:spChg chg="mod">
          <ac:chgData name="Bantei Sangma [Chillibreeze]" userId="e7070ce9-26a8-4d3a-99f4-f2ac4567d4da" providerId="ADAL" clId="{89999836-689F-472C-8236-A401F84C5AD2}" dt="2020-07-13T07:24:47.234" v="3840" actId="571"/>
          <ac:spMkLst>
            <pc:docMk/>
            <pc:sldMk cId="1992189601" sldId="1886"/>
            <ac:spMk id="53" creationId="{76925790-001C-41A4-B083-6CEEAC657A16}"/>
          </ac:spMkLst>
        </pc:spChg>
        <pc:spChg chg="mod">
          <ac:chgData name="Bantei Sangma [Chillibreeze]" userId="e7070ce9-26a8-4d3a-99f4-f2ac4567d4da" providerId="ADAL" clId="{89999836-689F-472C-8236-A401F84C5AD2}" dt="2020-07-13T07:24:47.234" v="3840" actId="571"/>
          <ac:spMkLst>
            <pc:docMk/>
            <pc:sldMk cId="1992189601" sldId="1886"/>
            <ac:spMk id="54" creationId="{6C6EB8D0-8ACB-40D9-AF0D-902014D468CD}"/>
          </ac:spMkLst>
        </pc:spChg>
        <pc:spChg chg="mod">
          <ac:chgData name="Bantei Sangma [Chillibreeze]" userId="e7070ce9-26a8-4d3a-99f4-f2ac4567d4da" providerId="ADAL" clId="{89999836-689F-472C-8236-A401F84C5AD2}" dt="2020-07-13T07:30:31.513" v="3969"/>
          <ac:spMkLst>
            <pc:docMk/>
            <pc:sldMk cId="1992189601" sldId="1886"/>
            <ac:spMk id="72" creationId="{11EBBFF7-FF62-4767-B840-6488A377682E}"/>
          </ac:spMkLst>
        </pc:spChg>
        <pc:spChg chg="mod">
          <ac:chgData name="Bantei Sangma [Chillibreeze]" userId="e7070ce9-26a8-4d3a-99f4-f2ac4567d4da" providerId="ADAL" clId="{89999836-689F-472C-8236-A401F84C5AD2}" dt="2020-07-13T07:30:31.513" v="3969"/>
          <ac:spMkLst>
            <pc:docMk/>
            <pc:sldMk cId="1992189601" sldId="1886"/>
            <ac:spMk id="73" creationId="{05DC412B-9409-460D-90DE-A03C7684ACEC}"/>
          </ac:spMkLst>
        </pc:spChg>
        <pc:spChg chg="mod">
          <ac:chgData name="Bantei Sangma [Chillibreeze]" userId="e7070ce9-26a8-4d3a-99f4-f2ac4567d4da" providerId="ADAL" clId="{89999836-689F-472C-8236-A401F84C5AD2}" dt="2020-07-13T07:30:59.068" v="4010"/>
          <ac:spMkLst>
            <pc:docMk/>
            <pc:sldMk cId="1992189601" sldId="1886"/>
            <ac:spMk id="81" creationId="{F3F833AD-AD4B-4240-9B7A-9C05020BDC1A}"/>
          </ac:spMkLst>
        </pc:spChg>
        <pc:spChg chg="mod">
          <ac:chgData name="Bantei Sangma [Chillibreeze]" userId="e7070ce9-26a8-4d3a-99f4-f2ac4567d4da" providerId="ADAL" clId="{89999836-689F-472C-8236-A401F84C5AD2}" dt="2020-07-13T07:30:59.068" v="4010"/>
          <ac:spMkLst>
            <pc:docMk/>
            <pc:sldMk cId="1992189601" sldId="1886"/>
            <ac:spMk id="82" creationId="{833B768C-4228-47FC-AE3A-1065CA1F3E45}"/>
          </ac:spMkLst>
        </pc:spChg>
        <pc:grpChg chg="add del mod topLvl">
          <ac:chgData name="Bantei Sangma [Chillibreeze]" userId="e7070ce9-26a8-4d3a-99f4-f2ac4567d4da" providerId="ADAL" clId="{89999836-689F-472C-8236-A401F84C5AD2}" dt="2020-07-13T07:24:17.411" v="3831" actId="165"/>
          <ac:grpSpMkLst>
            <pc:docMk/>
            <pc:sldMk cId="1992189601" sldId="1886"/>
            <ac:grpSpMk id="4" creationId="{51222927-551D-434A-B9A1-BA3F3EBA611F}"/>
          </ac:grpSpMkLst>
        </pc:grpChg>
        <pc:grpChg chg="add mod">
          <ac:chgData name="Bantei Sangma [Chillibreeze]" userId="e7070ce9-26a8-4d3a-99f4-f2ac4567d4da" providerId="ADAL" clId="{89999836-689F-472C-8236-A401F84C5AD2}" dt="2020-07-13T07:25:10.155" v="3860"/>
          <ac:grpSpMkLst>
            <pc:docMk/>
            <pc:sldMk cId="1992189601" sldId="1886"/>
            <ac:grpSpMk id="7" creationId="{935BE9DB-0B2A-4D06-956E-EFC4D61841C8}"/>
          </ac:grpSpMkLst>
        </pc:grpChg>
        <pc:grpChg chg="add mod topLvl">
          <ac:chgData name="Bantei Sangma [Chillibreeze]" userId="e7070ce9-26a8-4d3a-99f4-f2ac4567d4da" providerId="ADAL" clId="{89999836-689F-472C-8236-A401F84C5AD2}" dt="2020-07-13T07:27:49.546" v="3899"/>
          <ac:grpSpMkLst>
            <pc:docMk/>
            <pc:sldMk cId="1992189601" sldId="1886"/>
            <ac:grpSpMk id="9" creationId="{E9A642A7-23E4-4E74-94F0-F6D01EE00737}"/>
          </ac:grpSpMkLst>
        </pc:grpChg>
        <pc:grpChg chg="add mod topLvl">
          <ac:chgData name="Bantei Sangma [Chillibreeze]" userId="e7070ce9-26a8-4d3a-99f4-f2ac4567d4da" providerId="ADAL" clId="{89999836-689F-472C-8236-A401F84C5AD2}" dt="2020-07-13T07:29:59.462" v="3947"/>
          <ac:grpSpMkLst>
            <pc:docMk/>
            <pc:sldMk cId="1992189601" sldId="1886"/>
            <ac:grpSpMk id="14" creationId="{79BD4D46-B99F-4BA3-AAA0-8A46989ED060}"/>
          </ac:grpSpMkLst>
        </pc:grpChg>
        <pc:grpChg chg="add mod topLvl">
          <ac:chgData name="Bantei Sangma [Chillibreeze]" userId="e7070ce9-26a8-4d3a-99f4-f2ac4567d4da" providerId="ADAL" clId="{89999836-689F-472C-8236-A401F84C5AD2}" dt="2020-07-13T07:33:45.955" v="4102"/>
          <ac:grpSpMkLst>
            <pc:docMk/>
            <pc:sldMk cId="1992189601" sldId="1886"/>
            <ac:grpSpMk id="19" creationId="{4C3E72DE-188D-4C93-9E75-4F428AB1399E}"/>
          </ac:grpSpMkLst>
        </pc:grpChg>
        <pc:grpChg chg="add mod topLvl">
          <ac:chgData name="Bantei Sangma [Chillibreeze]" userId="e7070ce9-26a8-4d3a-99f4-f2ac4567d4da" providerId="ADAL" clId="{89999836-689F-472C-8236-A401F84C5AD2}" dt="2020-07-13T07:33:42.717" v="4091"/>
          <ac:grpSpMkLst>
            <pc:docMk/>
            <pc:sldMk cId="1992189601" sldId="1886"/>
            <ac:grpSpMk id="24" creationId="{CA95955F-BDFE-4033-B0A1-4CD0892938F5}"/>
          </ac:grpSpMkLst>
        </pc:grpChg>
        <pc:grpChg chg="add mod topLvl">
          <ac:chgData name="Bantei Sangma [Chillibreeze]" userId="e7070ce9-26a8-4d3a-99f4-f2ac4567d4da" providerId="ADAL" clId="{89999836-689F-472C-8236-A401F84C5AD2}" dt="2020-07-13T07:33:41.496" v="4080"/>
          <ac:grpSpMkLst>
            <pc:docMk/>
            <pc:sldMk cId="1992189601" sldId="1886"/>
            <ac:grpSpMk id="29" creationId="{503BF45D-8A10-4420-8FC0-A6CD3824262E}"/>
          </ac:grpSpMkLst>
        </pc:grpChg>
        <pc:grpChg chg="add mod topLvl">
          <ac:chgData name="Bantei Sangma [Chillibreeze]" userId="e7070ce9-26a8-4d3a-99f4-f2ac4567d4da" providerId="ADAL" clId="{89999836-689F-472C-8236-A401F84C5AD2}" dt="2020-07-13T07:33:40.117" v="4069"/>
          <ac:grpSpMkLst>
            <pc:docMk/>
            <pc:sldMk cId="1992189601" sldId="1886"/>
            <ac:grpSpMk id="34" creationId="{87D3AD03-D3A3-4FD9-8A75-1AD9574FAA4A}"/>
          </ac:grpSpMkLst>
        </pc:grpChg>
        <pc:grpChg chg="add del mod">
          <ac:chgData name="Bantei Sangma [Chillibreeze]" userId="e7070ce9-26a8-4d3a-99f4-f2ac4567d4da" providerId="ADAL" clId="{89999836-689F-472C-8236-A401F84C5AD2}" dt="2020-07-13T07:25:20.781" v="3861" actId="478"/>
          <ac:grpSpMkLst>
            <pc:docMk/>
            <pc:sldMk cId="1992189601" sldId="1886"/>
            <ac:grpSpMk id="37" creationId="{72241580-1E32-4AE0-B0D9-C0FCE0AE6333}"/>
          </ac:grpSpMkLst>
        </pc:grpChg>
        <pc:grpChg chg="add del mod">
          <ac:chgData name="Bantei Sangma [Chillibreeze]" userId="e7070ce9-26a8-4d3a-99f4-f2ac4567d4da" providerId="ADAL" clId="{89999836-689F-472C-8236-A401F84C5AD2}" dt="2020-07-11T03:30:54.019" v="88" actId="165"/>
          <ac:grpSpMkLst>
            <pc:docMk/>
            <pc:sldMk cId="1992189601" sldId="1886"/>
            <ac:grpSpMk id="39" creationId="{6DD2F706-EEAF-4FE4-863A-31AB6DDC1646}"/>
          </ac:grpSpMkLst>
        </pc:grpChg>
        <pc:grpChg chg="add del mod">
          <ac:chgData name="Bantei Sangma [Chillibreeze]" userId="e7070ce9-26a8-4d3a-99f4-f2ac4567d4da" providerId="ADAL" clId="{89999836-689F-472C-8236-A401F84C5AD2}" dt="2020-07-11T03:30:54.019" v="88" actId="165"/>
          <ac:grpSpMkLst>
            <pc:docMk/>
            <pc:sldMk cId="1992189601" sldId="1886"/>
            <ac:grpSpMk id="40" creationId="{A560F167-2511-44A7-8D9A-00B85C1477F7}"/>
          </ac:grpSpMkLst>
        </pc:grpChg>
        <pc:grpChg chg="add del mod">
          <ac:chgData name="Bantei Sangma [Chillibreeze]" userId="e7070ce9-26a8-4d3a-99f4-f2ac4567d4da" providerId="ADAL" clId="{89999836-689F-472C-8236-A401F84C5AD2}" dt="2020-07-11T03:30:54.019" v="88" actId="165"/>
          <ac:grpSpMkLst>
            <pc:docMk/>
            <pc:sldMk cId="1992189601" sldId="1886"/>
            <ac:grpSpMk id="41" creationId="{0788C7A6-D612-4334-AB32-306CB4ADFEC6}"/>
          </ac:grpSpMkLst>
        </pc:grpChg>
        <pc:grpChg chg="add del mod">
          <ac:chgData name="Bantei Sangma [Chillibreeze]" userId="e7070ce9-26a8-4d3a-99f4-f2ac4567d4da" providerId="ADAL" clId="{89999836-689F-472C-8236-A401F84C5AD2}" dt="2020-07-11T03:30:54.019" v="88" actId="165"/>
          <ac:grpSpMkLst>
            <pc:docMk/>
            <pc:sldMk cId="1992189601" sldId="1886"/>
            <ac:grpSpMk id="42" creationId="{E0BC9C53-151A-4AB5-8C38-D6A535839B5F}"/>
          </ac:grpSpMkLst>
        </pc:grpChg>
        <pc:grpChg chg="add del mod">
          <ac:chgData name="Bantei Sangma [Chillibreeze]" userId="e7070ce9-26a8-4d3a-99f4-f2ac4567d4da" providerId="ADAL" clId="{89999836-689F-472C-8236-A401F84C5AD2}" dt="2020-07-11T03:30:54.019" v="88" actId="165"/>
          <ac:grpSpMkLst>
            <pc:docMk/>
            <pc:sldMk cId="1992189601" sldId="1886"/>
            <ac:grpSpMk id="43" creationId="{79D41B61-051B-4558-803D-9F19B3A52FD1}"/>
          </ac:grpSpMkLst>
        </pc:grpChg>
        <pc:grpChg chg="add del mod">
          <ac:chgData name="Bantei Sangma [Chillibreeze]" userId="e7070ce9-26a8-4d3a-99f4-f2ac4567d4da" providerId="ADAL" clId="{89999836-689F-472C-8236-A401F84C5AD2}" dt="2020-07-11T03:30:54.019" v="88" actId="165"/>
          <ac:grpSpMkLst>
            <pc:docMk/>
            <pc:sldMk cId="1992189601" sldId="1886"/>
            <ac:grpSpMk id="44" creationId="{96871DB1-E31F-405E-9733-D367A97D8B81}"/>
          </ac:grpSpMkLst>
        </pc:grpChg>
        <pc:grpChg chg="add del mod">
          <ac:chgData name="Bantei Sangma [Chillibreeze]" userId="e7070ce9-26a8-4d3a-99f4-f2ac4567d4da" providerId="ADAL" clId="{89999836-689F-472C-8236-A401F84C5AD2}" dt="2020-07-11T03:30:54.019" v="88" actId="165"/>
          <ac:grpSpMkLst>
            <pc:docMk/>
            <pc:sldMk cId="1992189601" sldId="1886"/>
            <ac:grpSpMk id="45" creationId="{3A306E92-F698-4E42-BA47-1111FE0A2E78}"/>
          </ac:grpSpMkLst>
        </pc:grpChg>
        <pc:grpChg chg="add del mod">
          <ac:chgData name="Bantei Sangma [Chillibreeze]" userId="e7070ce9-26a8-4d3a-99f4-f2ac4567d4da" providerId="ADAL" clId="{89999836-689F-472C-8236-A401F84C5AD2}" dt="2020-07-13T07:24:35.172" v="3838" actId="478"/>
          <ac:grpSpMkLst>
            <pc:docMk/>
            <pc:sldMk cId="1992189601" sldId="1886"/>
            <ac:grpSpMk id="46" creationId="{B2DC2649-A164-4FEB-9A27-6392DDCB5876}"/>
          </ac:grpSpMkLst>
        </pc:grpChg>
        <pc:grpChg chg="add del mod">
          <ac:chgData name="Bantei Sangma [Chillibreeze]" userId="e7070ce9-26a8-4d3a-99f4-f2ac4567d4da" providerId="ADAL" clId="{89999836-689F-472C-8236-A401F84C5AD2}" dt="2020-07-13T07:24:52.454" v="3841" actId="21"/>
          <ac:grpSpMkLst>
            <pc:docMk/>
            <pc:sldMk cId="1992189601" sldId="1886"/>
            <ac:grpSpMk id="50" creationId="{7B4FABAB-C10F-426E-9CAE-2BD6589837DD}"/>
          </ac:grpSpMkLst>
        </pc:grpChg>
        <pc:grpChg chg="mod">
          <ac:chgData name="Bantei Sangma [Chillibreeze]" userId="e7070ce9-26a8-4d3a-99f4-f2ac4567d4da" providerId="ADAL" clId="{89999836-689F-472C-8236-A401F84C5AD2}" dt="2020-07-13T07:24:47.234" v="3840" actId="571"/>
          <ac:grpSpMkLst>
            <pc:docMk/>
            <pc:sldMk cId="1992189601" sldId="1886"/>
            <ac:grpSpMk id="51" creationId="{B76CBA0B-E8E2-4B39-B55F-6196DCC5F98B}"/>
          </ac:grpSpMkLst>
        </pc:grpChg>
        <pc:grpChg chg="add del mod">
          <ac:chgData name="Bantei Sangma [Chillibreeze]" userId="e7070ce9-26a8-4d3a-99f4-f2ac4567d4da" providerId="ADAL" clId="{89999836-689F-472C-8236-A401F84C5AD2}" dt="2020-07-13T07:29:16.318" v="3910" actId="478"/>
          <ac:grpSpMkLst>
            <pc:docMk/>
            <pc:sldMk cId="1992189601" sldId="1886"/>
            <ac:grpSpMk id="57" creationId="{8D47CE82-C8B9-4172-B2A4-FC8C2F72E4AA}"/>
          </ac:grpSpMkLst>
        </pc:grpChg>
        <pc:grpChg chg="add del mod">
          <ac:chgData name="Bantei Sangma [Chillibreeze]" userId="e7070ce9-26a8-4d3a-99f4-f2ac4567d4da" providerId="ADAL" clId="{89999836-689F-472C-8236-A401F84C5AD2}" dt="2020-07-13T07:30:09.654" v="3948" actId="478"/>
          <ac:grpSpMkLst>
            <pc:docMk/>
            <pc:sldMk cId="1992189601" sldId="1886"/>
            <ac:grpSpMk id="58" creationId="{A5B4EEE6-42DF-4272-85A7-E99FE5122D21}"/>
          </ac:grpSpMkLst>
        </pc:grpChg>
        <pc:grpChg chg="add del mod">
          <ac:chgData name="Bantei Sangma [Chillibreeze]" userId="e7070ce9-26a8-4d3a-99f4-f2ac4567d4da" providerId="ADAL" clId="{89999836-689F-472C-8236-A401F84C5AD2}" dt="2020-07-13T07:33:45.955" v="4102"/>
          <ac:grpSpMkLst>
            <pc:docMk/>
            <pc:sldMk cId="1992189601" sldId="1886"/>
            <ac:grpSpMk id="59" creationId="{9E3E1B34-4556-49C9-9BD3-C43F9DBF4B30}"/>
          </ac:grpSpMkLst>
        </pc:grpChg>
        <pc:grpChg chg="add del mod">
          <ac:chgData name="Bantei Sangma [Chillibreeze]" userId="e7070ce9-26a8-4d3a-99f4-f2ac4567d4da" providerId="ADAL" clId="{89999836-689F-472C-8236-A401F84C5AD2}" dt="2020-07-13T07:33:42.717" v="4091"/>
          <ac:grpSpMkLst>
            <pc:docMk/>
            <pc:sldMk cId="1992189601" sldId="1886"/>
            <ac:grpSpMk id="60" creationId="{B0D30B80-94D4-48B9-B6CB-4544B1799B85}"/>
          </ac:grpSpMkLst>
        </pc:grpChg>
        <pc:grpChg chg="add del mod">
          <ac:chgData name="Bantei Sangma [Chillibreeze]" userId="e7070ce9-26a8-4d3a-99f4-f2ac4567d4da" providerId="ADAL" clId="{89999836-689F-472C-8236-A401F84C5AD2}" dt="2020-07-13T07:33:41.496" v="4080"/>
          <ac:grpSpMkLst>
            <pc:docMk/>
            <pc:sldMk cId="1992189601" sldId="1886"/>
            <ac:grpSpMk id="61" creationId="{15E6F03C-D42B-4C0B-9565-CDF04F56835C}"/>
          </ac:grpSpMkLst>
        </pc:grpChg>
        <pc:grpChg chg="add del mod">
          <ac:chgData name="Bantei Sangma [Chillibreeze]" userId="e7070ce9-26a8-4d3a-99f4-f2ac4567d4da" providerId="ADAL" clId="{89999836-689F-472C-8236-A401F84C5AD2}" dt="2020-07-13T07:33:40.117" v="4069"/>
          <ac:grpSpMkLst>
            <pc:docMk/>
            <pc:sldMk cId="1992189601" sldId="1886"/>
            <ac:grpSpMk id="62" creationId="{8572E316-2960-4980-B03A-8B332513C64D}"/>
          </ac:grpSpMkLst>
        </pc:grpChg>
        <pc:grpChg chg="add del mod">
          <ac:chgData name="Bantei Sangma [Chillibreeze]" userId="e7070ce9-26a8-4d3a-99f4-f2ac4567d4da" providerId="ADAL" clId="{89999836-689F-472C-8236-A401F84C5AD2}" dt="2020-07-13T07:30:33.050" v="3970"/>
          <ac:grpSpMkLst>
            <pc:docMk/>
            <pc:sldMk cId="1992189601" sldId="1886"/>
            <ac:grpSpMk id="69" creationId="{6ECA2200-0094-43BF-B957-34B9C4386D5F}"/>
          </ac:grpSpMkLst>
        </pc:grpChg>
        <pc:grpChg chg="mod">
          <ac:chgData name="Bantei Sangma [Chillibreeze]" userId="e7070ce9-26a8-4d3a-99f4-f2ac4567d4da" providerId="ADAL" clId="{89999836-689F-472C-8236-A401F84C5AD2}" dt="2020-07-13T07:30:31.513" v="3969"/>
          <ac:grpSpMkLst>
            <pc:docMk/>
            <pc:sldMk cId="1992189601" sldId="1886"/>
            <ac:grpSpMk id="70" creationId="{9A7129CB-D384-44C7-9EA8-D0E18FBDF2E3}"/>
          </ac:grpSpMkLst>
        </pc:grpChg>
        <pc:grpChg chg="add del mod">
          <ac:chgData name="Bantei Sangma [Chillibreeze]" userId="e7070ce9-26a8-4d3a-99f4-f2ac4567d4da" providerId="ADAL" clId="{89999836-689F-472C-8236-A401F84C5AD2}" dt="2020-07-13T07:31:00.987" v="4011"/>
          <ac:grpSpMkLst>
            <pc:docMk/>
            <pc:sldMk cId="1992189601" sldId="1886"/>
            <ac:grpSpMk id="78" creationId="{ADDCE65E-3F49-4A49-BDB0-912185AE0423}"/>
          </ac:grpSpMkLst>
        </pc:grpChg>
        <pc:grpChg chg="mod">
          <ac:chgData name="Bantei Sangma [Chillibreeze]" userId="e7070ce9-26a8-4d3a-99f4-f2ac4567d4da" providerId="ADAL" clId="{89999836-689F-472C-8236-A401F84C5AD2}" dt="2020-07-13T07:30:59.068" v="4010"/>
          <ac:grpSpMkLst>
            <pc:docMk/>
            <pc:sldMk cId="1992189601" sldId="1886"/>
            <ac:grpSpMk id="79" creationId="{30728CC6-B124-4192-83D1-F936BC331453}"/>
          </ac:grpSpMkLst>
        </pc:grpChg>
        <pc:picChg chg="add mod">
          <ac:chgData name="Bantei Sangma [Chillibreeze]" userId="e7070ce9-26a8-4d3a-99f4-f2ac4567d4da" providerId="ADAL" clId="{89999836-689F-472C-8236-A401F84C5AD2}" dt="2020-07-13T07:33:40.117" v="4069"/>
          <ac:picMkLst>
            <pc:docMk/>
            <pc:sldMk cId="1992189601" sldId="1886"/>
            <ac:picMk id="3" creationId="{30B106B7-7540-4A62-8CC0-03F30FE21BFE}"/>
          </ac:picMkLst>
        </pc:picChg>
        <pc:picChg chg="add del mod ord">
          <ac:chgData name="Bantei Sangma [Chillibreeze]" userId="e7070ce9-26a8-4d3a-99f4-f2ac4567d4da" providerId="ADAL" clId="{89999836-689F-472C-8236-A401F84C5AD2}" dt="2020-07-13T05:41:55.275" v="2759" actId="478"/>
          <ac:picMkLst>
            <pc:docMk/>
            <pc:sldMk cId="1992189601" sldId="1886"/>
            <ac:picMk id="7" creationId="{4ECC96BF-7B6F-4B7F-8F51-1DFA3D987E56}"/>
          </ac:picMkLst>
        </pc:picChg>
        <pc:picChg chg="add mod ord">
          <ac:chgData name="Bantei Sangma [Chillibreeze]" userId="e7070ce9-26a8-4d3a-99f4-f2ac4567d4da" providerId="ADAL" clId="{89999836-689F-472C-8236-A401F84C5AD2}" dt="2020-07-13T07:27:49.546" v="3899"/>
          <ac:picMkLst>
            <pc:docMk/>
            <pc:sldMk cId="1992189601" sldId="1886"/>
            <ac:picMk id="12" creationId="{D613C300-B3B2-48EF-ABD3-982A28B96079}"/>
          </ac:picMkLst>
        </pc:picChg>
        <pc:picChg chg="add mod ord">
          <ac:chgData name="Bantei Sangma [Chillibreeze]" userId="e7070ce9-26a8-4d3a-99f4-f2ac4567d4da" providerId="ADAL" clId="{89999836-689F-472C-8236-A401F84C5AD2}" dt="2020-07-13T07:29:59.462" v="3947"/>
          <ac:picMkLst>
            <pc:docMk/>
            <pc:sldMk cId="1992189601" sldId="1886"/>
            <ac:picMk id="17" creationId="{67053CC6-DF7A-4D09-BA9C-80BA6FE9D7EB}"/>
          </ac:picMkLst>
        </pc:picChg>
        <pc:picChg chg="add mod ord">
          <ac:chgData name="Bantei Sangma [Chillibreeze]" userId="e7070ce9-26a8-4d3a-99f4-f2ac4567d4da" providerId="ADAL" clId="{89999836-689F-472C-8236-A401F84C5AD2}" dt="2020-07-13T07:33:45.955" v="4102"/>
          <ac:picMkLst>
            <pc:docMk/>
            <pc:sldMk cId="1992189601" sldId="1886"/>
            <ac:picMk id="22" creationId="{AD728B54-5703-4DE4-8302-3CD16A025F22}"/>
          </ac:picMkLst>
        </pc:picChg>
        <pc:picChg chg="add mod ord">
          <ac:chgData name="Bantei Sangma [Chillibreeze]" userId="e7070ce9-26a8-4d3a-99f4-f2ac4567d4da" providerId="ADAL" clId="{89999836-689F-472C-8236-A401F84C5AD2}" dt="2020-07-13T07:33:42.717" v="4091"/>
          <ac:picMkLst>
            <pc:docMk/>
            <pc:sldMk cId="1992189601" sldId="1886"/>
            <ac:picMk id="27" creationId="{780DF76A-AC44-4491-A00B-A5C3B44624FF}"/>
          </ac:picMkLst>
        </pc:picChg>
        <pc:picChg chg="add del mod ord">
          <ac:chgData name="Bantei Sangma [Chillibreeze]" userId="e7070ce9-26a8-4d3a-99f4-f2ac4567d4da" providerId="ADAL" clId="{89999836-689F-472C-8236-A401F84C5AD2}" dt="2020-07-11T04:58:40.011" v="1946" actId="478"/>
          <ac:picMkLst>
            <pc:docMk/>
            <pc:sldMk cId="1992189601" sldId="1886"/>
            <ac:picMk id="32" creationId="{1BC0E556-0D4B-4DFC-89C1-EE19D299F3E4}"/>
          </ac:picMkLst>
        </pc:picChg>
        <pc:picChg chg="add mod">
          <ac:chgData name="Bantei Sangma [Chillibreeze]" userId="e7070ce9-26a8-4d3a-99f4-f2ac4567d4da" providerId="ADAL" clId="{89999836-689F-472C-8236-A401F84C5AD2}" dt="2020-07-13T07:25:10.155" v="3860"/>
          <ac:picMkLst>
            <pc:docMk/>
            <pc:sldMk cId="1992189601" sldId="1886"/>
            <ac:picMk id="32" creationId="{DBF0E99B-8EB5-458C-8514-B69F64B750BD}"/>
          </ac:picMkLst>
        </pc:picChg>
        <pc:picChg chg="add del mod ord">
          <ac:chgData name="Bantei Sangma [Chillibreeze]" userId="e7070ce9-26a8-4d3a-99f4-f2ac4567d4da" providerId="ADAL" clId="{89999836-689F-472C-8236-A401F84C5AD2}" dt="2020-07-13T05:41:25.529" v="2754" actId="478"/>
          <ac:picMkLst>
            <pc:docMk/>
            <pc:sldMk cId="1992189601" sldId="1886"/>
            <ac:picMk id="37" creationId="{BC19FB27-5594-4923-841D-AFF52E908CC9}"/>
          </ac:picMkLst>
        </pc:picChg>
        <pc:picChg chg="add del mod">
          <ac:chgData name="Bantei Sangma [Chillibreeze]" userId="e7070ce9-26a8-4d3a-99f4-f2ac4567d4da" providerId="ADAL" clId="{89999836-689F-472C-8236-A401F84C5AD2}" dt="2020-07-13T07:33:30.689" v="4050" actId="478"/>
          <ac:picMkLst>
            <pc:docMk/>
            <pc:sldMk cId="1992189601" sldId="1886"/>
            <ac:picMk id="39" creationId="{EC11CEE6-A912-4853-8471-A005A82FCC16}"/>
          </ac:picMkLst>
        </pc:picChg>
        <pc:picChg chg="add del mod">
          <ac:chgData name="Bantei Sangma [Chillibreeze]" userId="e7070ce9-26a8-4d3a-99f4-f2ac4567d4da" providerId="ADAL" clId="{89999836-689F-472C-8236-A401F84C5AD2}" dt="2020-07-13T07:33:30.689" v="4050" actId="478"/>
          <ac:picMkLst>
            <pc:docMk/>
            <pc:sldMk cId="1992189601" sldId="1886"/>
            <ac:picMk id="40" creationId="{95DA783A-920D-4A95-8B82-A4B8E9F46DC9}"/>
          </ac:picMkLst>
        </pc:picChg>
        <pc:picChg chg="add del mod">
          <ac:chgData name="Bantei Sangma [Chillibreeze]" userId="e7070ce9-26a8-4d3a-99f4-f2ac4567d4da" providerId="ADAL" clId="{89999836-689F-472C-8236-A401F84C5AD2}" dt="2020-07-13T07:33:30.689" v="4050" actId="478"/>
          <ac:picMkLst>
            <pc:docMk/>
            <pc:sldMk cId="1992189601" sldId="1886"/>
            <ac:picMk id="41" creationId="{DC6283DD-5FEC-4BBE-8AF5-D13E33409513}"/>
          </ac:picMkLst>
        </pc:picChg>
        <pc:picChg chg="add del mod">
          <ac:chgData name="Bantei Sangma [Chillibreeze]" userId="e7070ce9-26a8-4d3a-99f4-f2ac4567d4da" providerId="ADAL" clId="{89999836-689F-472C-8236-A401F84C5AD2}" dt="2020-07-13T07:33:30.689" v="4050" actId="478"/>
          <ac:picMkLst>
            <pc:docMk/>
            <pc:sldMk cId="1992189601" sldId="1886"/>
            <ac:picMk id="42" creationId="{9D25BF81-E5D0-4F2D-8D0C-4748F36A03E0}"/>
          </ac:picMkLst>
        </pc:picChg>
        <pc:picChg chg="add del mod">
          <ac:chgData name="Bantei Sangma [Chillibreeze]" userId="e7070ce9-26a8-4d3a-99f4-f2ac4567d4da" providerId="ADAL" clId="{89999836-689F-472C-8236-A401F84C5AD2}" dt="2020-07-13T07:33:30.689" v="4050" actId="478"/>
          <ac:picMkLst>
            <pc:docMk/>
            <pc:sldMk cId="1992189601" sldId="1886"/>
            <ac:picMk id="43" creationId="{E4A165BE-6CCA-4045-8910-861AE53C2CC7}"/>
          </ac:picMkLst>
        </pc:picChg>
        <pc:picChg chg="add del mod">
          <ac:chgData name="Bantei Sangma [Chillibreeze]" userId="e7070ce9-26a8-4d3a-99f4-f2ac4567d4da" providerId="ADAL" clId="{89999836-689F-472C-8236-A401F84C5AD2}" dt="2020-07-13T07:33:30.689" v="4050" actId="478"/>
          <ac:picMkLst>
            <pc:docMk/>
            <pc:sldMk cId="1992189601" sldId="1886"/>
            <ac:picMk id="44" creationId="{8120357F-89B1-41D4-B1FC-33A79E7185AB}"/>
          </ac:picMkLst>
        </pc:picChg>
        <pc:picChg chg="add del mod">
          <ac:chgData name="Bantei Sangma [Chillibreeze]" userId="e7070ce9-26a8-4d3a-99f4-f2ac4567d4da" providerId="ADAL" clId="{89999836-689F-472C-8236-A401F84C5AD2}" dt="2020-07-13T07:33:30.689" v="4050" actId="478"/>
          <ac:picMkLst>
            <pc:docMk/>
            <pc:sldMk cId="1992189601" sldId="1886"/>
            <ac:picMk id="45" creationId="{F4F552D2-AC5E-488D-946C-7280AC3E2223}"/>
          </ac:picMkLst>
        </pc:picChg>
        <pc:picChg chg="add mod">
          <ac:chgData name="Bantei Sangma [Chillibreeze]" userId="e7070ce9-26a8-4d3a-99f4-f2ac4567d4da" providerId="ADAL" clId="{89999836-689F-472C-8236-A401F84C5AD2}" dt="2020-07-13T07:33:41.496" v="4080"/>
          <ac:picMkLst>
            <pc:docMk/>
            <pc:sldMk cId="1992189601" sldId="1886"/>
            <ac:picMk id="47" creationId="{F88A0166-5384-461E-99B5-1DA3DBA952E1}"/>
          </ac:picMkLst>
        </pc:picChg>
        <pc:picChg chg="mod">
          <ac:chgData name="Bantei Sangma [Chillibreeze]" userId="e7070ce9-26a8-4d3a-99f4-f2ac4567d4da" providerId="ADAL" clId="{89999836-689F-472C-8236-A401F84C5AD2}" dt="2020-07-13T07:24:47.234" v="3840" actId="571"/>
          <ac:picMkLst>
            <pc:docMk/>
            <pc:sldMk cId="1992189601" sldId="1886"/>
            <ac:picMk id="52" creationId="{E3A58D21-8EA1-4A9B-B519-F3AF17A232DB}"/>
          </ac:picMkLst>
        </pc:picChg>
        <pc:picChg chg="add mod">
          <ac:chgData name="Bantei Sangma [Chillibreeze]" userId="e7070ce9-26a8-4d3a-99f4-f2ac4567d4da" providerId="ADAL" clId="{89999836-689F-472C-8236-A401F84C5AD2}" dt="2020-07-13T07:33:36.760" v="4057" actId="962"/>
          <ac:picMkLst>
            <pc:docMk/>
            <pc:sldMk cId="1992189601" sldId="1886"/>
            <ac:picMk id="56" creationId="{AE63BA71-30B4-40EE-9640-B345619AF49F}"/>
          </ac:picMkLst>
        </pc:picChg>
        <pc:picChg chg="add mod">
          <ac:chgData name="Bantei Sangma [Chillibreeze]" userId="e7070ce9-26a8-4d3a-99f4-f2ac4567d4da" providerId="ADAL" clId="{89999836-689F-472C-8236-A401F84C5AD2}" dt="2020-07-13T07:33:36.544" v="4056" actId="962"/>
          <ac:picMkLst>
            <pc:docMk/>
            <pc:sldMk cId="1992189601" sldId="1886"/>
            <ac:picMk id="64" creationId="{1CC74C69-D587-4ED1-8C29-6A41291C0E7B}"/>
          </ac:picMkLst>
        </pc:picChg>
        <pc:picChg chg="add mod">
          <ac:chgData name="Bantei Sangma [Chillibreeze]" userId="e7070ce9-26a8-4d3a-99f4-f2ac4567d4da" providerId="ADAL" clId="{89999836-689F-472C-8236-A401F84C5AD2}" dt="2020-07-13T07:33:31.910" v="4055" actId="962"/>
          <ac:picMkLst>
            <pc:docMk/>
            <pc:sldMk cId="1992189601" sldId="1886"/>
            <ac:picMk id="66" creationId="{91815CC1-BCFE-454F-94CB-A2ACFF5F0938}"/>
          </ac:picMkLst>
        </pc:picChg>
        <pc:picChg chg="add del mod">
          <ac:chgData name="Bantei Sangma [Chillibreeze]" userId="e7070ce9-26a8-4d3a-99f4-f2ac4567d4da" providerId="ADAL" clId="{89999836-689F-472C-8236-A401F84C5AD2}" dt="2020-07-13T07:33:46.642" v="4103" actId="22"/>
          <ac:picMkLst>
            <pc:docMk/>
            <pc:sldMk cId="1992189601" sldId="1886"/>
            <ac:picMk id="68" creationId="{5B5DB441-9DAA-4579-8E7B-74506C6A6391}"/>
          </ac:picMkLst>
        </pc:picChg>
        <pc:picChg chg="mod">
          <ac:chgData name="Bantei Sangma [Chillibreeze]" userId="e7070ce9-26a8-4d3a-99f4-f2ac4567d4da" providerId="ADAL" clId="{89999836-689F-472C-8236-A401F84C5AD2}" dt="2020-07-13T07:30:31.513" v="3969"/>
          <ac:picMkLst>
            <pc:docMk/>
            <pc:sldMk cId="1992189601" sldId="1886"/>
            <ac:picMk id="71" creationId="{7CA6A13A-82C2-499A-BE82-76F0F2DE411C}"/>
          </ac:picMkLst>
        </pc:picChg>
        <pc:picChg chg="add del mod">
          <ac:chgData name="Bantei Sangma [Chillibreeze]" userId="e7070ce9-26a8-4d3a-99f4-f2ac4567d4da" providerId="ADAL" clId="{89999836-689F-472C-8236-A401F84C5AD2}" dt="2020-07-13T07:33:44.360" v="4092" actId="22"/>
          <ac:picMkLst>
            <pc:docMk/>
            <pc:sldMk cId="1992189601" sldId="1886"/>
            <ac:picMk id="75" creationId="{D90388CA-66BE-44C7-BD75-9F5DD811FEA5}"/>
          </ac:picMkLst>
        </pc:picChg>
        <pc:picChg chg="add del mod">
          <ac:chgData name="Bantei Sangma [Chillibreeze]" userId="e7070ce9-26a8-4d3a-99f4-f2ac4567d4da" providerId="ADAL" clId="{89999836-689F-472C-8236-A401F84C5AD2}" dt="2020-07-13T07:33:42.485" v="4082" actId="22"/>
          <ac:picMkLst>
            <pc:docMk/>
            <pc:sldMk cId="1992189601" sldId="1886"/>
            <ac:picMk id="77" creationId="{8AA8E274-FBD3-43D3-A2F7-D5B4ECEC462B}"/>
          </ac:picMkLst>
        </pc:picChg>
        <pc:picChg chg="mod">
          <ac:chgData name="Bantei Sangma [Chillibreeze]" userId="e7070ce9-26a8-4d3a-99f4-f2ac4567d4da" providerId="ADAL" clId="{89999836-689F-472C-8236-A401F84C5AD2}" dt="2020-07-13T07:30:59.068" v="4010"/>
          <ac:picMkLst>
            <pc:docMk/>
            <pc:sldMk cId="1992189601" sldId="1886"/>
            <ac:picMk id="80" creationId="{E9E94D63-1ACE-4856-BABE-C78600B657BE}"/>
          </ac:picMkLst>
        </pc:picChg>
        <pc:picChg chg="add del mod">
          <ac:chgData name="Bantei Sangma [Chillibreeze]" userId="e7070ce9-26a8-4d3a-99f4-f2ac4567d4da" providerId="ADAL" clId="{89999836-689F-472C-8236-A401F84C5AD2}" dt="2020-07-13T07:33:41.049" v="4071" actId="22"/>
          <ac:picMkLst>
            <pc:docMk/>
            <pc:sldMk cId="1992189601" sldId="1886"/>
            <ac:picMk id="84" creationId="{C7533F02-B0E5-4814-AD0D-4A96E8D8A11C}"/>
          </ac:picMkLst>
        </pc:picChg>
        <pc:picChg chg="add">
          <ac:chgData name="Bantei Sangma [Chillibreeze]" userId="e7070ce9-26a8-4d3a-99f4-f2ac4567d4da" providerId="ADAL" clId="{89999836-689F-472C-8236-A401F84C5AD2}" dt="2020-07-13T07:36:38.916" v="4107" actId="22"/>
          <ac:picMkLst>
            <pc:docMk/>
            <pc:sldMk cId="1992189601" sldId="1886"/>
            <ac:picMk id="86" creationId="{9CAF45AC-8356-4823-B469-3664A9414EED}"/>
          </ac:picMkLst>
        </pc:picChg>
      </pc:sldChg>
      <pc:sldChg chg="add del">
        <pc:chgData name="Bantei Sangma [Chillibreeze]" userId="e7070ce9-26a8-4d3a-99f4-f2ac4567d4da" providerId="ADAL" clId="{89999836-689F-472C-8236-A401F84C5AD2}" dt="2020-07-11T03:24:20.064" v="1"/>
        <pc:sldMkLst>
          <pc:docMk/>
          <pc:sldMk cId="3048397973" sldId="1886"/>
        </pc:sldMkLst>
      </pc:sldChg>
      <pc:sldChg chg="add del">
        <pc:chgData name="Bantei Sangma [Chillibreeze]" userId="e7070ce9-26a8-4d3a-99f4-f2ac4567d4da" providerId="ADAL" clId="{89999836-689F-472C-8236-A401F84C5AD2}" dt="2020-07-11T03:24:20.064" v="1"/>
        <pc:sldMkLst>
          <pc:docMk/>
          <pc:sldMk cId="65266111" sldId="1887"/>
        </pc:sldMkLst>
      </pc:sldChg>
      <pc:sldChg chg="addSp delSp modSp add mod modClrScheme chgLayout">
        <pc:chgData name="Bantei Sangma [Chillibreeze]" userId="e7070ce9-26a8-4d3a-99f4-f2ac4567d4da" providerId="ADAL" clId="{89999836-689F-472C-8236-A401F84C5AD2}" dt="2020-07-13T09:17:46.393" v="4581" actId="962"/>
        <pc:sldMkLst>
          <pc:docMk/>
          <pc:sldMk cId="2184089580" sldId="1887"/>
        </pc:sldMkLst>
        <pc:spChg chg="mod ord">
          <ac:chgData name="Bantei Sangma [Chillibreeze]" userId="e7070ce9-26a8-4d3a-99f4-f2ac4567d4da" providerId="ADAL" clId="{89999836-689F-472C-8236-A401F84C5AD2}" dt="2020-07-13T05:46:06.672" v="2774"/>
          <ac:spMkLst>
            <pc:docMk/>
            <pc:sldMk cId="2184089580" sldId="1887"/>
            <ac:spMk id="2" creationId="{D0161B9C-B4A1-4E8B-BDD0-8D4B9DE9519A}"/>
          </ac:spMkLst>
        </pc:spChg>
        <pc:spChg chg="del mod ord">
          <ac:chgData name="Bantei Sangma [Chillibreeze]" userId="e7070ce9-26a8-4d3a-99f4-f2ac4567d4da" providerId="ADAL" clId="{89999836-689F-472C-8236-A401F84C5AD2}" dt="2020-07-11T03:33:48.301" v="140" actId="478"/>
          <ac:spMkLst>
            <pc:docMk/>
            <pc:sldMk cId="2184089580" sldId="1887"/>
            <ac:spMk id="3" creationId="{84C11B4B-C4D2-49B0-BAF3-1F64F8A27E03}"/>
          </ac:spMkLst>
        </pc:spChg>
        <pc:spChg chg="add del">
          <ac:chgData name="Bantei Sangma [Chillibreeze]" userId="e7070ce9-26a8-4d3a-99f4-f2ac4567d4da" providerId="ADAL" clId="{89999836-689F-472C-8236-A401F84C5AD2}" dt="2020-07-13T07:15:07.147" v="3567" actId="21"/>
          <ac:spMkLst>
            <pc:docMk/>
            <pc:sldMk cId="2184089580" sldId="1887"/>
            <ac:spMk id="3" creationId="{FC7CD12F-0739-48C5-8FBB-FFBEDA913203}"/>
          </ac:spMkLst>
        </pc:spChg>
        <pc:spChg chg="add del mod">
          <ac:chgData name="Bantei Sangma [Chillibreeze]" userId="e7070ce9-26a8-4d3a-99f4-f2ac4567d4da" providerId="ADAL" clId="{89999836-689F-472C-8236-A401F84C5AD2}" dt="2020-07-13T07:14:50.464" v="3565" actId="21"/>
          <ac:spMkLst>
            <pc:docMk/>
            <pc:sldMk cId="2184089580" sldId="1887"/>
            <ac:spMk id="4" creationId="{B32BD3A4-1539-46FD-B2E3-AF805E4FF6B2}"/>
          </ac:spMkLst>
        </pc:spChg>
        <pc:spChg chg="mod">
          <ac:chgData name="Bantei Sangma [Chillibreeze]" userId="e7070ce9-26a8-4d3a-99f4-f2ac4567d4da" providerId="ADAL" clId="{89999836-689F-472C-8236-A401F84C5AD2}" dt="2020-07-13T07:19:03.867" v="3671"/>
          <ac:spMkLst>
            <pc:docMk/>
            <pc:sldMk cId="2184089580" sldId="1887"/>
            <ac:spMk id="6" creationId="{284E8250-320E-45CA-97E5-164F87BA46E9}"/>
          </ac:spMkLst>
        </pc:spChg>
        <pc:spChg chg="mod">
          <ac:chgData name="Bantei Sangma [Chillibreeze]" userId="e7070ce9-26a8-4d3a-99f4-f2ac4567d4da" providerId="ADAL" clId="{89999836-689F-472C-8236-A401F84C5AD2}" dt="2020-07-13T07:19:03.867" v="3671"/>
          <ac:spMkLst>
            <pc:docMk/>
            <pc:sldMk cId="2184089580" sldId="1887"/>
            <ac:spMk id="7" creationId="{F87CBE8F-98F4-47CE-BB27-EEC41881188E}"/>
          </ac:spMkLst>
        </pc:spChg>
        <pc:spChg chg="add del mod topLvl">
          <ac:chgData name="Bantei Sangma [Chillibreeze]" userId="e7070ce9-26a8-4d3a-99f4-f2ac4567d4da" providerId="ADAL" clId="{89999836-689F-472C-8236-A401F84C5AD2}" dt="2020-07-13T07:21:53.065" v="3802" actId="21"/>
          <ac:spMkLst>
            <pc:docMk/>
            <pc:sldMk cId="2184089580" sldId="1887"/>
            <ac:spMk id="9" creationId="{E339B1C1-0BAB-49CE-86DD-F1526856FCE4}"/>
          </ac:spMkLst>
        </pc:spChg>
        <pc:spChg chg="mod">
          <ac:chgData name="Bantei Sangma [Chillibreeze]" userId="e7070ce9-26a8-4d3a-99f4-f2ac4567d4da" providerId="ADAL" clId="{89999836-689F-472C-8236-A401F84C5AD2}" dt="2020-07-13T05:47:21.554" v="2784" actId="165"/>
          <ac:spMkLst>
            <pc:docMk/>
            <pc:sldMk cId="2184089580" sldId="1887"/>
            <ac:spMk id="12" creationId="{F8DBF8BC-5B5F-4FBA-B0B5-B43C3218CA63}"/>
          </ac:spMkLst>
        </pc:spChg>
        <pc:spChg chg="mod">
          <ac:chgData name="Bantei Sangma [Chillibreeze]" userId="e7070ce9-26a8-4d3a-99f4-f2ac4567d4da" providerId="ADAL" clId="{89999836-689F-472C-8236-A401F84C5AD2}" dt="2020-07-13T05:47:21.554" v="2784" actId="165"/>
          <ac:spMkLst>
            <pc:docMk/>
            <pc:sldMk cId="2184089580" sldId="1887"/>
            <ac:spMk id="13" creationId="{38B689DC-5EB5-4AB9-B5FF-2C60D6DA563D}"/>
          </ac:spMkLst>
        </pc:spChg>
        <pc:spChg chg="add del">
          <ac:chgData name="Bantei Sangma [Chillibreeze]" userId="e7070ce9-26a8-4d3a-99f4-f2ac4567d4da" providerId="ADAL" clId="{89999836-689F-472C-8236-A401F84C5AD2}" dt="2020-07-13T07:15:12.326" v="3569" actId="21"/>
          <ac:spMkLst>
            <pc:docMk/>
            <pc:sldMk cId="2184089580" sldId="1887"/>
            <ac:spMk id="14" creationId="{6A910242-A611-425C-B510-02419F13D19B}"/>
          </ac:spMkLst>
        </pc:spChg>
        <pc:spChg chg="add del mod topLvl">
          <ac:chgData name="Bantei Sangma [Chillibreeze]" userId="e7070ce9-26a8-4d3a-99f4-f2ac4567d4da" providerId="ADAL" clId="{89999836-689F-472C-8236-A401F84C5AD2}" dt="2020-07-13T07:21:58.619" v="3808" actId="21"/>
          <ac:spMkLst>
            <pc:docMk/>
            <pc:sldMk cId="2184089580" sldId="1887"/>
            <ac:spMk id="15" creationId="{BC5EEDBA-5E67-450D-85C1-13DE1E653A5B}"/>
          </ac:spMkLst>
        </pc:spChg>
        <pc:spChg chg="mod">
          <ac:chgData name="Bantei Sangma [Chillibreeze]" userId="e7070ce9-26a8-4d3a-99f4-f2ac4567d4da" providerId="ADAL" clId="{89999836-689F-472C-8236-A401F84C5AD2}" dt="2020-07-13T07:20:54.412" v="3751"/>
          <ac:spMkLst>
            <pc:docMk/>
            <pc:sldMk cId="2184089580" sldId="1887"/>
            <ac:spMk id="18" creationId="{28A6FFAF-8EDA-4C9A-BD8B-7382011DFC3C}"/>
          </ac:spMkLst>
        </pc:spChg>
        <pc:spChg chg="mod">
          <ac:chgData name="Bantei Sangma [Chillibreeze]" userId="e7070ce9-26a8-4d3a-99f4-f2ac4567d4da" providerId="ADAL" clId="{89999836-689F-472C-8236-A401F84C5AD2}" dt="2020-07-13T07:20:54.412" v="3751"/>
          <ac:spMkLst>
            <pc:docMk/>
            <pc:sldMk cId="2184089580" sldId="1887"/>
            <ac:spMk id="19" creationId="{05737DB1-1BD1-4FBE-924E-226BE084799E}"/>
          </ac:spMkLst>
        </pc:spChg>
        <pc:spChg chg="add del">
          <ac:chgData name="Bantei Sangma [Chillibreeze]" userId="e7070ce9-26a8-4d3a-99f4-f2ac4567d4da" providerId="ADAL" clId="{89999836-689F-472C-8236-A401F84C5AD2}" dt="2020-07-13T07:21:49.026" v="3798" actId="21"/>
          <ac:spMkLst>
            <pc:docMk/>
            <pc:sldMk cId="2184089580" sldId="1887"/>
            <ac:spMk id="20" creationId="{9C9BE5D6-6F07-4146-A6BD-DE2278029C55}"/>
          </ac:spMkLst>
        </pc:spChg>
        <pc:spChg chg="add del mod topLvl">
          <ac:chgData name="Bantei Sangma [Chillibreeze]" userId="e7070ce9-26a8-4d3a-99f4-f2ac4567d4da" providerId="ADAL" clId="{89999836-689F-472C-8236-A401F84C5AD2}" dt="2020-07-13T07:22:03.512" v="3814" actId="21"/>
          <ac:spMkLst>
            <pc:docMk/>
            <pc:sldMk cId="2184089580" sldId="1887"/>
            <ac:spMk id="21" creationId="{C3CFD291-0ACD-4E82-AFA7-BBB9C5AF8D3A}"/>
          </ac:spMkLst>
        </pc:spChg>
        <pc:spChg chg="mod">
          <ac:chgData name="Bantei Sangma [Chillibreeze]" userId="e7070ce9-26a8-4d3a-99f4-f2ac4567d4da" providerId="ADAL" clId="{89999836-689F-472C-8236-A401F84C5AD2}" dt="2020-07-13T07:20:58.934" v="3769"/>
          <ac:spMkLst>
            <pc:docMk/>
            <pc:sldMk cId="2184089580" sldId="1887"/>
            <ac:spMk id="24" creationId="{1455A410-084B-4F94-93B8-F2397B36D22F}"/>
          </ac:spMkLst>
        </pc:spChg>
        <pc:spChg chg="mod">
          <ac:chgData name="Bantei Sangma [Chillibreeze]" userId="e7070ce9-26a8-4d3a-99f4-f2ac4567d4da" providerId="ADAL" clId="{89999836-689F-472C-8236-A401F84C5AD2}" dt="2020-07-13T07:20:58.934" v="3769"/>
          <ac:spMkLst>
            <pc:docMk/>
            <pc:sldMk cId="2184089580" sldId="1887"/>
            <ac:spMk id="25" creationId="{E216297C-E916-4D43-9096-2B537B491C94}"/>
          </ac:spMkLst>
        </pc:spChg>
        <pc:spChg chg="add del mod topLvl">
          <ac:chgData name="Bantei Sangma [Chillibreeze]" userId="e7070ce9-26a8-4d3a-99f4-f2ac4567d4da" providerId="ADAL" clId="{89999836-689F-472C-8236-A401F84C5AD2}" dt="2020-07-13T07:22:10.050" v="3820" actId="21"/>
          <ac:spMkLst>
            <pc:docMk/>
            <pc:sldMk cId="2184089580" sldId="1887"/>
            <ac:spMk id="27" creationId="{4C88EE1A-E928-4346-A182-90CCBBB96C43}"/>
          </ac:spMkLst>
        </pc:spChg>
        <pc:spChg chg="mod">
          <ac:chgData name="Bantei Sangma [Chillibreeze]" userId="e7070ce9-26a8-4d3a-99f4-f2ac4567d4da" providerId="ADAL" clId="{89999836-689F-472C-8236-A401F84C5AD2}" dt="2020-07-13T07:21:03.709" v="3787"/>
          <ac:spMkLst>
            <pc:docMk/>
            <pc:sldMk cId="2184089580" sldId="1887"/>
            <ac:spMk id="29" creationId="{35E18086-72A1-432E-8B6F-42B7F0B47FAC}"/>
          </ac:spMkLst>
        </pc:spChg>
        <pc:spChg chg="mod">
          <ac:chgData name="Bantei Sangma [Chillibreeze]" userId="e7070ce9-26a8-4d3a-99f4-f2ac4567d4da" providerId="ADAL" clId="{89999836-689F-472C-8236-A401F84C5AD2}" dt="2020-07-13T07:21:03.709" v="3787"/>
          <ac:spMkLst>
            <pc:docMk/>
            <pc:sldMk cId="2184089580" sldId="1887"/>
            <ac:spMk id="30" creationId="{A8627795-A506-4749-B62C-7030652A4572}"/>
          </ac:spMkLst>
        </pc:spChg>
        <pc:spChg chg="add del mod topLvl">
          <ac:chgData name="Bantei Sangma [Chillibreeze]" userId="e7070ce9-26a8-4d3a-99f4-f2ac4567d4da" providerId="ADAL" clId="{89999836-689F-472C-8236-A401F84C5AD2}" dt="2020-07-13T07:22:18.027" v="3826" actId="21"/>
          <ac:spMkLst>
            <pc:docMk/>
            <pc:sldMk cId="2184089580" sldId="1887"/>
            <ac:spMk id="31" creationId="{39FE6EFD-1C2F-4715-A4BD-D79EA924EC1B}"/>
          </ac:spMkLst>
        </pc:spChg>
        <pc:spChg chg="mod">
          <ac:chgData name="Bantei Sangma [Chillibreeze]" userId="e7070ce9-26a8-4d3a-99f4-f2ac4567d4da" providerId="ADAL" clId="{89999836-689F-472C-8236-A401F84C5AD2}" dt="2020-07-13T07:18:42.639" v="3635" actId="571"/>
          <ac:spMkLst>
            <pc:docMk/>
            <pc:sldMk cId="2184089580" sldId="1887"/>
            <ac:spMk id="47" creationId="{45739DEA-2AA1-4DC5-985D-378A6F2FC74E}"/>
          </ac:spMkLst>
        </pc:spChg>
        <pc:spChg chg="mod">
          <ac:chgData name="Bantei Sangma [Chillibreeze]" userId="e7070ce9-26a8-4d3a-99f4-f2ac4567d4da" providerId="ADAL" clId="{89999836-689F-472C-8236-A401F84C5AD2}" dt="2020-07-13T07:18:42.639" v="3635" actId="571"/>
          <ac:spMkLst>
            <pc:docMk/>
            <pc:sldMk cId="2184089580" sldId="1887"/>
            <ac:spMk id="48" creationId="{7BCC175B-C0BA-40D1-B1D7-3A74D1E2C9CA}"/>
          </ac:spMkLst>
        </pc:spChg>
        <pc:spChg chg="mod">
          <ac:chgData name="Bantei Sangma [Chillibreeze]" userId="e7070ce9-26a8-4d3a-99f4-f2ac4567d4da" providerId="ADAL" clId="{89999836-689F-472C-8236-A401F84C5AD2}" dt="2020-07-13T07:18:52.592" v="3641" actId="571"/>
          <ac:spMkLst>
            <pc:docMk/>
            <pc:sldMk cId="2184089580" sldId="1887"/>
            <ac:spMk id="56" creationId="{08A847E5-9F2E-4EEC-AF70-8143B81A19E7}"/>
          </ac:spMkLst>
        </pc:spChg>
        <pc:spChg chg="mod">
          <ac:chgData name="Bantei Sangma [Chillibreeze]" userId="e7070ce9-26a8-4d3a-99f4-f2ac4567d4da" providerId="ADAL" clId="{89999836-689F-472C-8236-A401F84C5AD2}" dt="2020-07-13T07:18:52.592" v="3641" actId="571"/>
          <ac:spMkLst>
            <pc:docMk/>
            <pc:sldMk cId="2184089580" sldId="1887"/>
            <ac:spMk id="57" creationId="{9E62BD9F-BFF8-4DCD-8840-EA0A024FB99F}"/>
          </ac:spMkLst>
        </pc:spChg>
        <pc:spChg chg="mod">
          <ac:chgData name="Bantei Sangma [Chillibreeze]" userId="e7070ce9-26a8-4d3a-99f4-f2ac4567d4da" providerId="ADAL" clId="{89999836-689F-472C-8236-A401F84C5AD2}" dt="2020-07-13T07:20:14.968" v="3701" actId="571"/>
          <ac:spMkLst>
            <pc:docMk/>
            <pc:sldMk cId="2184089580" sldId="1887"/>
            <ac:spMk id="69" creationId="{842E705C-E38C-45B4-9B70-0147E14F6AB5}"/>
          </ac:spMkLst>
        </pc:spChg>
        <pc:spChg chg="mod">
          <ac:chgData name="Bantei Sangma [Chillibreeze]" userId="e7070ce9-26a8-4d3a-99f4-f2ac4567d4da" providerId="ADAL" clId="{89999836-689F-472C-8236-A401F84C5AD2}" dt="2020-07-13T07:20:14.968" v="3701" actId="571"/>
          <ac:spMkLst>
            <pc:docMk/>
            <pc:sldMk cId="2184089580" sldId="1887"/>
            <ac:spMk id="70" creationId="{48C8DFAD-7653-48B9-B935-47A0763A9C47}"/>
          </ac:spMkLst>
        </pc:spChg>
        <pc:spChg chg="mod">
          <ac:chgData name="Bantei Sangma [Chillibreeze]" userId="e7070ce9-26a8-4d3a-99f4-f2ac4567d4da" providerId="ADAL" clId="{89999836-689F-472C-8236-A401F84C5AD2}" dt="2020-07-13T07:20:22.871" v="3704" actId="571"/>
          <ac:spMkLst>
            <pc:docMk/>
            <pc:sldMk cId="2184089580" sldId="1887"/>
            <ac:spMk id="76" creationId="{73AAE5E9-8A90-41B3-A1D2-31359A97B14A}"/>
          </ac:spMkLst>
        </pc:spChg>
        <pc:spChg chg="mod">
          <ac:chgData name="Bantei Sangma [Chillibreeze]" userId="e7070ce9-26a8-4d3a-99f4-f2ac4567d4da" providerId="ADAL" clId="{89999836-689F-472C-8236-A401F84C5AD2}" dt="2020-07-13T07:20:22.871" v="3704" actId="571"/>
          <ac:spMkLst>
            <pc:docMk/>
            <pc:sldMk cId="2184089580" sldId="1887"/>
            <ac:spMk id="77" creationId="{AE1AE6DA-79A2-4539-BBA9-5EAD2BD12044}"/>
          </ac:spMkLst>
        </pc:spChg>
        <pc:spChg chg="mod">
          <ac:chgData name="Bantei Sangma [Chillibreeze]" userId="e7070ce9-26a8-4d3a-99f4-f2ac4567d4da" providerId="ADAL" clId="{89999836-689F-472C-8236-A401F84C5AD2}" dt="2020-07-13T07:20:26.172" v="3705" actId="571"/>
          <ac:spMkLst>
            <pc:docMk/>
            <pc:sldMk cId="2184089580" sldId="1887"/>
            <ac:spMk id="81" creationId="{57DB7F0D-4C60-45BA-8D01-293F4E4A90B6}"/>
          </ac:spMkLst>
        </pc:spChg>
        <pc:spChg chg="mod">
          <ac:chgData name="Bantei Sangma [Chillibreeze]" userId="e7070ce9-26a8-4d3a-99f4-f2ac4567d4da" providerId="ADAL" clId="{89999836-689F-472C-8236-A401F84C5AD2}" dt="2020-07-13T07:20:26.172" v="3705" actId="571"/>
          <ac:spMkLst>
            <pc:docMk/>
            <pc:sldMk cId="2184089580" sldId="1887"/>
            <ac:spMk id="82" creationId="{353FC8DF-5F2F-48FD-8834-F4840A262051}"/>
          </ac:spMkLst>
        </pc:spChg>
        <pc:spChg chg="add">
          <ac:chgData name="Bantei Sangma [Chillibreeze]" userId="e7070ce9-26a8-4d3a-99f4-f2ac4567d4da" providerId="ADAL" clId="{89999836-689F-472C-8236-A401F84C5AD2}" dt="2020-07-13T07:21:49.637" v="3799" actId="22"/>
          <ac:spMkLst>
            <pc:docMk/>
            <pc:sldMk cId="2184089580" sldId="1887"/>
            <ac:spMk id="90" creationId="{4503AEDD-683F-4A5E-AF1B-AC0C6652710C}"/>
          </ac:spMkLst>
        </pc:spChg>
        <pc:spChg chg="add">
          <ac:chgData name="Bantei Sangma [Chillibreeze]" userId="e7070ce9-26a8-4d3a-99f4-f2ac4567d4da" providerId="ADAL" clId="{89999836-689F-472C-8236-A401F84C5AD2}" dt="2020-07-13T07:21:53.439" v="3803" actId="22"/>
          <ac:spMkLst>
            <pc:docMk/>
            <pc:sldMk cId="2184089580" sldId="1887"/>
            <ac:spMk id="94" creationId="{8667C79F-68AC-435F-9235-415557840E2D}"/>
          </ac:spMkLst>
        </pc:spChg>
        <pc:spChg chg="add">
          <ac:chgData name="Bantei Sangma [Chillibreeze]" userId="e7070ce9-26a8-4d3a-99f4-f2ac4567d4da" providerId="ADAL" clId="{89999836-689F-472C-8236-A401F84C5AD2}" dt="2020-07-13T07:21:58.958" v="3809" actId="22"/>
          <ac:spMkLst>
            <pc:docMk/>
            <pc:sldMk cId="2184089580" sldId="1887"/>
            <ac:spMk id="99" creationId="{14D7F3E2-B034-4A83-9A23-2B5135A9E980}"/>
          </ac:spMkLst>
        </pc:spChg>
        <pc:spChg chg="add">
          <ac:chgData name="Bantei Sangma [Chillibreeze]" userId="e7070ce9-26a8-4d3a-99f4-f2ac4567d4da" providerId="ADAL" clId="{89999836-689F-472C-8236-A401F84C5AD2}" dt="2020-07-13T07:22:03.976" v="3815" actId="22"/>
          <ac:spMkLst>
            <pc:docMk/>
            <pc:sldMk cId="2184089580" sldId="1887"/>
            <ac:spMk id="104" creationId="{E4FFBBF6-38E4-4296-B393-917DA8D4F7FE}"/>
          </ac:spMkLst>
        </pc:spChg>
        <pc:spChg chg="add">
          <ac:chgData name="Bantei Sangma [Chillibreeze]" userId="e7070ce9-26a8-4d3a-99f4-f2ac4567d4da" providerId="ADAL" clId="{89999836-689F-472C-8236-A401F84C5AD2}" dt="2020-07-13T07:22:10.378" v="3821" actId="22"/>
          <ac:spMkLst>
            <pc:docMk/>
            <pc:sldMk cId="2184089580" sldId="1887"/>
            <ac:spMk id="109" creationId="{201D43D9-D126-4905-9D41-64D24DBFFE7C}"/>
          </ac:spMkLst>
        </pc:spChg>
        <pc:spChg chg="add">
          <ac:chgData name="Bantei Sangma [Chillibreeze]" userId="e7070ce9-26a8-4d3a-99f4-f2ac4567d4da" providerId="ADAL" clId="{89999836-689F-472C-8236-A401F84C5AD2}" dt="2020-07-13T07:22:18.365" v="3827" actId="22"/>
          <ac:spMkLst>
            <pc:docMk/>
            <pc:sldMk cId="2184089580" sldId="1887"/>
            <ac:spMk id="114" creationId="{03631DBD-DD24-463C-B2AF-970BECB02DD4}"/>
          </ac:spMkLst>
        </pc:spChg>
        <pc:grpChg chg="add del mod">
          <ac:chgData name="Bantei Sangma [Chillibreeze]" userId="e7070ce9-26a8-4d3a-99f4-f2ac4567d4da" providerId="ADAL" clId="{89999836-689F-472C-8236-A401F84C5AD2}" dt="2020-07-13T05:47:21.554" v="2784" actId="165"/>
          <ac:grpSpMkLst>
            <pc:docMk/>
            <pc:sldMk cId="2184089580" sldId="1887"/>
            <ac:grpSpMk id="3" creationId="{488ED98E-EAC7-40DD-A751-2B5741772873}"/>
          </ac:grpSpMkLst>
        </pc:grpChg>
        <pc:grpChg chg="add mod topLvl">
          <ac:chgData name="Bantei Sangma [Chillibreeze]" userId="e7070ce9-26a8-4d3a-99f4-f2ac4567d4da" providerId="ADAL" clId="{89999836-689F-472C-8236-A401F84C5AD2}" dt="2020-07-13T07:19:03.867" v="3671"/>
          <ac:grpSpMkLst>
            <pc:docMk/>
            <pc:sldMk cId="2184089580" sldId="1887"/>
            <ac:grpSpMk id="5" creationId="{84A15151-E1D3-4362-8EC1-7C320F64D0E1}"/>
          </ac:grpSpMkLst>
        </pc:grpChg>
        <pc:grpChg chg="add del mod topLvl">
          <ac:chgData name="Bantei Sangma [Chillibreeze]" userId="e7070ce9-26a8-4d3a-99f4-f2ac4567d4da" providerId="ADAL" clId="{89999836-689F-472C-8236-A401F84C5AD2}" dt="2020-07-13T07:19:58.290" v="3693" actId="478"/>
          <ac:grpSpMkLst>
            <pc:docMk/>
            <pc:sldMk cId="2184089580" sldId="1887"/>
            <ac:grpSpMk id="11" creationId="{FBD33B86-0DA5-453C-8C7F-11B9A042E6A7}"/>
          </ac:grpSpMkLst>
        </pc:grpChg>
        <pc:grpChg chg="add del mod">
          <ac:chgData name="Bantei Sangma [Chillibreeze]" userId="e7070ce9-26a8-4d3a-99f4-f2ac4567d4da" providerId="ADAL" clId="{89999836-689F-472C-8236-A401F84C5AD2}" dt="2020-07-13T05:47:21.554" v="2784" actId="165"/>
          <ac:grpSpMkLst>
            <pc:docMk/>
            <pc:sldMk cId="2184089580" sldId="1887"/>
            <ac:grpSpMk id="14" creationId="{37380E22-816B-4870-B872-E7D236409911}"/>
          </ac:grpSpMkLst>
        </pc:grpChg>
        <pc:grpChg chg="add del mod topLvl">
          <ac:chgData name="Bantei Sangma [Chillibreeze]" userId="e7070ce9-26a8-4d3a-99f4-f2ac4567d4da" providerId="ADAL" clId="{89999836-689F-472C-8236-A401F84C5AD2}" dt="2020-07-13T07:20:54.412" v="3751"/>
          <ac:grpSpMkLst>
            <pc:docMk/>
            <pc:sldMk cId="2184089580" sldId="1887"/>
            <ac:grpSpMk id="17" creationId="{F8C67F57-A496-4131-A083-3C785D8865AA}"/>
          </ac:grpSpMkLst>
        </pc:grpChg>
        <pc:grpChg chg="add del mod">
          <ac:chgData name="Bantei Sangma [Chillibreeze]" userId="e7070ce9-26a8-4d3a-99f4-f2ac4567d4da" providerId="ADAL" clId="{89999836-689F-472C-8236-A401F84C5AD2}" dt="2020-07-13T05:47:21.554" v="2784" actId="165"/>
          <ac:grpSpMkLst>
            <pc:docMk/>
            <pc:sldMk cId="2184089580" sldId="1887"/>
            <ac:grpSpMk id="20" creationId="{A44FA236-DBD2-4CF3-8D44-CF2E629157F3}"/>
          </ac:grpSpMkLst>
        </pc:grpChg>
        <pc:grpChg chg="add mod topLvl">
          <ac:chgData name="Bantei Sangma [Chillibreeze]" userId="e7070ce9-26a8-4d3a-99f4-f2ac4567d4da" providerId="ADAL" clId="{89999836-689F-472C-8236-A401F84C5AD2}" dt="2020-07-13T07:20:58.934" v="3769"/>
          <ac:grpSpMkLst>
            <pc:docMk/>
            <pc:sldMk cId="2184089580" sldId="1887"/>
            <ac:grpSpMk id="23" creationId="{991604FC-C019-43A8-8048-3B25BCBE1C4D}"/>
          </ac:grpSpMkLst>
        </pc:grpChg>
        <pc:grpChg chg="add mod topLvl">
          <ac:chgData name="Bantei Sangma [Chillibreeze]" userId="e7070ce9-26a8-4d3a-99f4-f2ac4567d4da" providerId="ADAL" clId="{89999836-689F-472C-8236-A401F84C5AD2}" dt="2020-07-13T07:21:03.709" v="3787"/>
          <ac:grpSpMkLst>
            <pc:docMk/>
            <pc:sldMk cId="2184089580" sldId="1887"/>
            <ac:grpSpMk id="28" creationId="{8D3771B7-A630-45FE-A22F-3D5D17E14CB6}"/>
          </ac:grpSpMkLst>
        </pc:grpChg>
        <pc:grpChg chg="add del mod">
          <ac:chgData name="Bantei Sangma [Chillibreeze]" userId="e7070ce9-26a8-4d3a-99f4-f2ac4567d4da" providerId="ADAL" clId="{89999836-689F-472C-8236-A401F84C5AD2}" dt="2020-07-11T03:34:47.812" v="155" actId="165"/>
          <ac:grpSpMkLst>
            <pc:docMk/>
            <pc:sldMk cId="2184089580" sldId="1887"/>
            <ac:grpSpMk id="32" creationId="{51346B9A-105C-453B-9032-5E58834A0606}"/>
          </ac:grpSpMkLst>
        </pc:grpChg>
        <pc:grpChg chg="add del mod">
          <ac:chgData name="Bantei Sangma [Chillibreeze]" userId="e7070ce9-26a8-4d3a-99f4-f2ac4567d4da" providerId="ADAL" clId="{89999836-689F-472C-8236-A401F84C5AD2}" dt="2020-07-11T03:34:47.812" v="155" actId="165"/>
          <ac:grpSpMkLst>
            <pc:docMk/>
            <pc:sldMk cId="2184089580" sldId="1887"/>
            <ac:grpSpMk id="33" creationId="{459A5916-1B47-442B-B4B2-A05A9E3E5B18}"/>
          </ac:grpSpMkLst>
        </pc:grpChg>
        <pc:grpChg chg="add del mod">
          <ac:chgData name="Bantei Sangma [Chillibreeze]" userId="e7070ce9-26a8-4d3a-99f4-f2ac4567d4da" providerId="ADAL" clId="{89999836-689F-472C-8236-A401F84C5AD2}" dt="2020-07-13T05:47:21.554" v="2784" actId="165"/>
          <ac:grpSpMkLst>
            <pc:docMk/>
            <pc:sldMk cId="2184089580" sldId="1887"/>
            <ac:grpSpMk id="33" creationId="{C8C0E98D-1FF3-4721-AC5E-5BE0113D8E85}"/>
          </ac:grpSpMkLst>
        </pc:grpChg>
        <pc:grpChg chg="add del mod">
          <ac:chgData name="Bantei Sangma [Chillibreeze]" userId="e7070ce9-26a8-4d3a-99f4-f2ac4567d4da" providerId="ADAL" clId="{89999836-689F-472C-8236-A401F84C5AD2}" dt="2020-07-13T05:47:21.554" v="2784" actId="165"/>
          <ac:grpSpMkLst>
            <pc:docMk/>
            <pc:sldMk cId="2184089580" sldId="1887"/>
            <ac:grpSpMk id="34" creationId="{0F77F829-978C-47D2-A290-0CF9762B340E}"/>
          </ac:grpSpMkLst>
        </pc:grpChg>
        <pc:grpChg chg="add del mod">
          <ac:chgData name="Bantei Sangma [Chillibreeze]" userId="e7070ce9-26a8-4d3a-99f4-f2ac4567d4da" providerId="ADAL" clId="{89999836-689F-472C-8236-A401F84C5AD2}" dt="2020-07-11T03:34:47.812" v="155" actId="165"/>
          <ac:grpSpMkLst>
            <pc:docMk/>
            <pc:sldMk cId="2184089580" sldId="1887"/>
            <ac:grpSpMk id="34" creationId="{F0D9DC6A-ED49-4D29-8F17-927372D88F7E}"/>
          </ac:grpSpMkLst>
        </pc:grpChg>
        <pc:grpChg chg="add del mod">
          <ac:chgData name="Bantei Sangma [Chillibreeze]" userId="e7070ce9-26a8-4d3a-99f4-f2ac4567d4da" providerId="ADAL" clId="{89999836-689F-472C-8236-A401F84C5AD2}" dt="2020-07-11T03:34:47.812" v="155" actId="165"/>
          <ac:grpSpMkLst>
            <pc:docMk/>
            <pc:sldMk cId="2184089580" sldId="1887"/>
            <ac:grpSpMk id="35" creationId="{26C5A923-EE66-48E4-A7E1-84F023AB87CA}"/>
          </ac:grpSpMkLst>
        </pc:grpChg>
        <pc:grpChg chg="add del mod">
          <ac:chgData name="Bantei Sangma [Chillibreeze]" userId="e7070ce9-26a8-4d3a-99f4-f2ac4567d4da" providerId="ADAL" clId="{89999836-689F-472C-8236-A401F84C5AD2}" dt="2020-07-11T03:34:47.812" v="155" actId="165"/>
          <ac:grpSpMkLst>
            <pc:docMk/>
            <pc:sldMk cId="2184089580" sldId="1887"/>
            <ac:grpSpMk id="36" creationId="{0FADE8B7-1D4D-4773-A99D-952E3C915133}"/>
          </ac:grpSpMkLst>
        </pc:grpChg>
        <pc:grpChg chg="add del mod">
          <ac:chgData name="Bantei Sangma [Chillibreeze]" userId="e7070ce9-26a8-4d3a-99f4-f2ac4567d4da" providerId="ADAL" clId="{89999836-689F-472C-8236-A401F84C5AD2}" dt="2020-07-13T07:18:43.062" v="3636" actId="164"/>
          <ac:grpSpMkLst>
            <pc:docMk/>
            <pc:sldMk cId="2184089580" sldId="1887"/>
            <ac:grpSpMk id="41" creationId="{BB3F87FB-ADEC-4344-A6D2-1FC9E71FB51B}"/>
          </ac:grpSpMkLst>
        </pc:grpChg>
        <pc:grpChg chg="add del mod">
          <ac:chgData name="Bantei Sangma [Chillibreeze]" userId="e7070ce9-26a8-4d3a-99f4-f2ac4567d4da" providerId="ADAL" clId="{89999836-689F-472C-8236-A401F84C5AD2}" dt="2020-07-13T07:18:42.639" v="3635" actId="571"/>
          <ac:grpSpMkLst>
            <pc:docMk/>
            <pc:sldMk cId="2184089580" sldId="1887"/>
            <ac:grpSpMk id="44" creationId="{C26A35CF-9CB0-47D1-99BC-2C608C27A431}"/>
          </ac:grpSpMkLst>
        </pc:grpChg>
        <pc:grpChg chg="mod">
          <ac:chgData name="Bantei Sangma [Chillibreeze]" userId="e7070ce9-26a8-4d3a-99f4-f2ac4567d4da" providerId="ADAL" clId="{89999836-689F-472C-8236-A401F84C5AD2}" dt="2020-07-13T07:18:42.639" v="3635" actId="571"/>
          <ac:grpSpMkLst>
            <pc:docMk/>
            <pc:sldMk cId="2184089580" sldId="1887"/>
            <ac:grpSpMk id="45" creationId="{262C1855-D7FA-45E6-B5BA-9171D72BE7DE}"/>
          </ac:grpSpMkLst>
        </pc:grpChg>
        <pc:grpChg chg="add del mod">
          <ac:chgData name="Bantei Sangma [Chillibreeze]" userId="e7070ce9-26a8-4d3a-99f4-f2ac4567d4da" providerId="ADAL" clId="{89999836-689F-472C-8236-A401F84C5AD2}" dt="2020-07-13T07:19:05.608" v="3672" actId="478"/>
          <ac:grpSpMkLst>
            <pc:docMk/>
            <pc:sldMk cId="2184089580" sldId="1887"/>
            <ac:grpSpMk id="52" creationId="{6EF0BE8B-D22B-4062-ADD0-10276A0A7102}"/>
          </ac:grpSpMkLst>
        </pc:grpChg>
        <pc:grpChg chg="add del mod">
          <ac:chgData name="Bantei Sangma [Chillibreeze]" userId="e7070ce9-26a8-4d3a-99f4-f2ac4567d4da" providerId="ADAL" clId="{89999836-689F-472C-8236-A401F84C5AD2}" dt="2020-07-13T07:18:52.769" v="3642" actId="21"/>
          <ac:grpSpMkLst>
            <pc:docMk/>
            <pc:sldMk cId="2184089580" sldId="1887"/>
            <ac:grpSpMk id="53" creationId="{2AD6F685-7F4C-4C7F-984D-A6F38A259EAB}"/>
          </ac:grpSpMkLst>
        </pc:grpChg>
        <pc:grpChg chg="mod">
          <ac:chgData name="Bantei Sangma [Chillibreeze]" userId="e7070ce9-26a8-4d3a-99f4-f2ac4567d4da" providerId="ADAL" clId="{89999836-689F-472C-8236-A401F84C5AD2}" dt="2020-07-13T07:18:52.592" v="3641" actId="571"/>
          <ac:grpSpMkLst>
            <pc:docMk/>
            <pc:sldMk cId="2184089580" sldId="1887"/>
            <ac:grpSpMk id="54" creationId="{5552E600-E3B8-461E-8A68-EF3FC7213598}"/>
          </ac:grpSpMkLst>
        </pc:grpChg>
        <pc:grpChg chg="add del mod">
          <ac:chgData name="Bantei Sangma [Chillibreeze]" userId="e7070ce9-26a8-4d3a-99f4-f2ac4567d4da" providerId="ADAL" clId="{89999836-689F-472C-8236-A401F84C5AD2}" dt="2020-07-13T07:21:11.307" v="3788" actId="21"/>
          <ac:grpSpMkLst>
            <pc:docMk/>
            <pc:sldMk cId="2184089580" sldId="1887"/>
            <ac:grpSpMk id="63" creationId="{F83151B2-4270-4FFA-B429-920E6A057AAD}"/>
          </ac:grpSpMkLst>
        </pc:grpChg>
        <pc:grpChg chg="add del mod">
          <ac:chgData name="Bantei Sangma [Chillibreeze]" userId="e7070ce9-26a8-4d3a-99f4-f2ac4567d4da" providerId="ADAL" clId="{89999836-689F-472C-8236-A401F84C5AD2}" dt="2020-07-13T07:20:27.397" v="3706" actId="21"/>
          <ac:grpSpMkLst>
            <pc:docMk/>
            <pc:sldMk cId="2184089580" sldId="1887"/>
            <ac:grpSpMk id="66" creationId="{1B932C2D-CB2C-47BD-90DD-46D5BFE57730}"/>
          </ac:grpSpMkLst>
        </pc:grpChg>
        <pc:grpChg chg="mod">
          <ac:chgData name="Bantei Sangma [Chillibreeze]" userId="e7070ce9-26a8-4d3a-99f4-f2ac4567d4da" providerId="ADAL" clId="{89999836-689F-472C-8236-A401F84C5AD2}" dt="2020-07-13T07:20:14.968" v="3701" actId="571"/>
          <ac:grpSpMkLst>
            <pc:docMk/>
            <pc:sldMk cId="2184089580" sldId="1887"/>
            <ac:grpSpMk id="67" creationId="{A0AFA301-B560-49A8-882B-044E4FBAB75E}"/>
          </ac:grpSpMkLst>
        </pc:grpChg>
        <pc:grpChg chg="add del mod">
          <ac:chgData name="Bantei Sangma [Chillibreeze]" userId="e7070ce9-26a8-4d3a-99f4-f2ac4567d4da" providerId="ADAL" clId="{89999836-689F-472C-8236-A401F84C5AD2}" dt="2020-07-13T07:21:11.307" v="3788" actId="21"/>
          <ac:grpSpMkLst>
            <pc:docMk/>
            <pc:sldMk cId="2184089580" sldId="1887"/>
            <ac:grpSpMk id="71" creationId="{6C1D361B-D252-4FD1-8A43-E7ECDC937DA8}"/>
          </ac:grpSpMkLst>
        </pc:grpChg>
        <pc:grpChg chg="add del mod">
          <ac:chgData name="Bantei Sangma [Chillibreeze]" userId="e7070ce9-26a8-4d3a-99f4-f2ac4567d4da" providerId="ADAL" clId="{89999836-689F-472C-8236-A401F84C5AD2}" dt="2020-07-13T07:21:11.307" v="3788" actId="21"/>
          <ac:grpSpMkLst>
            <pc:docMk/>
            <pc:sldMk cId="2184089580" sldId="1887"/>
            <ac:grpSpMk id="72" creationId="{72BDDE97-8CC2-44B5-9831-33B22F62D283}"/>
          </ac:grpSpMkLst>
        </pc:grpChg>
        <pc:grpChg chg="add del mod">
          <ac:chgData name="Bantei Sangma [Chillibreeze]" userId="e7070ce9-26a8-4d3a-99f4-f2ac4567d4da" providerId="ADAL" clId="{89999836-689F-472C-8236-A401F84C5AD2}" dt="2020-07-13T07:20:38.377" v="3711" actId="21"/>
          <ac:grpSpMkLst>
            <pc:docMk/>
            <pc:sldMk cId="2184089580" sldId="1887"/>
            <ac:grpSpMk id="73" creationId="{F190A8AF-17F4-4673-BFC1-99D62FDFC3A5}"/>
          </ac:grpSpMkLst>
        </pc:grpChg>
        <pc:grpChg chg="mod">
          <ac:chgData name="Bantei Sangma [Chillibreeze]" userId="e7070ce9-26a8-4d3a-99f4-f2ac4567d4da" providerId="ADAL" clId="{89999836-689F-472C-8236-A401F84C5AD2}" dt="2020-07-13T07:20:22.871" v="3704" actId="571"/>
          <ac:grpSpMkLst>
            <pc:docMk/>
            <pc:sldMk cId="2184089580" sldId="1887"/>
            <ac:grpSpMk id="74" creationId="{B3DA14E3-646B-4686-9D58-9A82A63CDF95}"/>
          </ac:grpSpMkLst>
        </pc:grpChg>
        <pc:grpChg chg="add del mod">
          <ac:chgData name="Bantei Sangma [Chillibreeze]" userId="e7070ce9-26a8-4d3a-99f4-f2ac4567d4da" providerId="ADAL" clId="{89999836-689F-472C-8236-A401F84C5AD2}" dt="2020-07-13T07:20:32.627" v="3708" actId="21"/>
          <ac:grpSpMkLst>
            <pc:docMk/>
            <pc:sldMk cId="2184089580" sldId="1887"/>
            <ac:grpSpMk id="78" creationId="{62C8894F-84F0-4AB9-9312-17C1D47AEADF}"/>
          </ac:grpSpMkLst>
        </pc:grpChg>
        <pc:grpChg chg="mod">
          <ac:chgData name="Bantei Sangma [Chillibreeze]" userId="e7070ce9-26a8-4d3a-99f4-f2ac4567d4da" providerId="ADAL" clId="{89999836-689F-472C-8236-A401F84C5AD2}" dt="2020-07-13T07:20:26.172" v="3705" actId="571"/>
          <ac:grpSpMkLst>
            <pc:docMk/>
            <pc:sldMk cId="2184089580" sldId="1887"/>
            <ac:grpSpMk id="79" creationId="{261C1810-715F-4424-B572-2201ADA4E4EB}"/>
          </ac:grpSpMkLst>
        </pc:grpChg>
        <pc:picChg chg="add mod ord">
          <ac:chgData name="Bantei Sangma [Chillibreeze]" userId="e7070ce9-26a8-4d3a-99f4-f2ac4567d4da" providerId="ADAL" clId="{89999836-689F-472C-8236-A401F84C5AD2}" dt="2020-07-13T07:19:03.867" v="3671"/>
          <ac:picMkLst>
            <pc:docMk/>
            <pc:sldMk cId="2184089580" sldId="1887"/>
            <ac:picMk id="8" creationId="{CB2FB69E-1BC0-443C-936C-7766A8EDCD25}"/>
          </ac:picMkLst>
        </pc:picChg>
        <pc:picChg chg="add del mod ord">
          <ac:chgData name="Bantei Sangma [Chillibreeze]" userId="e7070ce9-26a8-4d3a-99f4-f2ac4567d4da" providerId="ADAL" clId="{89999836-689F-472C-8236-A401F84C5AD2}" dt="2020-07-11T05:54:04.868" v="2509" actId="478"/>
          <ac:picMkLst>
            <pc:docMk/>
            <pc:sldMk cId="2184089580" sldId="1887"/>
            <ac:picMk id="14" creationId="{C9722FE4-0E99-4924-A87B-A083C987944F}"/>
          </ac:picMkLst>
        </pc:picChg>
        <pc:picChg chg="add del mod ord">
          <ac:chgData name="Bantei Sangma [Chillibreeze]" userId="e7070ce9-26a8-4d3a-99f4-f2ac4567d4da" providerId="ADAL" clId="{89999836-689F-472C-8236-A401F84C5AD2}" dt="2020-07-11T05:54:04.868" v="2509" actId="478"/>
          <ac:picMkLst>
            <pc:docMk/>
            <pc:sldMk cId="2184089580" sldId="1887"/>
            <ac:picMk id="20" creationId="{AAAA8779-7B41-4CF2-A7B4-AADA8B11E170}"/>
          </ac:picMkLst>
        </pc:picChg>
        <pc:picChg chg="add del mod ord">
          <ac:chgData name="Bantei Sangma [Chillibreeze]" userId="e7070ce9-26a8-4d3a-99f4-f2ac4567d4da" providerId="ADAL" clId="{89999836-689F-472C-8236-A401F84C5AD2}" dt="2020-07-13T07:19:58.290" v="3693" actId="478"/>
          <ac:picMkLst>
            <pc:docMk/>
            <pc:sldMk cId="2184089580" sldId="1887"/>
            <ac:picMk id="26" creationId="{4BE0E0B8-04F4-4E68-8141-0B6A6399A963}"/>
          </ac:picMkLst>
        </pc:picChg>
        <pc:picChg chg="add del mod">
          <ac:chgData name="Bantei Sangma [Chillibreeze]" userId="e7070ce9-26a8-4d3a-99f4-f2ac4567d4da" providerId="ADAL" clId="{89999836-689F-472C-8236-A401F84C5AD2}" dt="2020-07-13T07:21:56.662" v="3806" actId="21"/>
          <ac:picMkLst>
            <pc:docMk/>
            <pc:sldMk cId="2184089580" sldId="1887"/>
            <ac:picMk id="36" creationId="{D526BC55-31EA-4E40-BD27-B9234BB81EF2}"/>
          </ac:picMkLst>
        </pc:picChg>
        <pc:picChg chg="add mod">
          <ac:chgData name="Bantei Sangma [Chillibreeze]" userId="e7070ce9-26a8-4d3a-99f4-f2ac4567d4da" providerId="ADAL" clId="{89999836-689F-472C-8236-A401F84C5AD2}" dt="2020-07-13T07:20:54.412" v="3751"/>
          <ac:picMkLst>
            <pc:docMk/>
            <pc:sldMk cId="2184089580" sldId="1887"/>
            <ac:picMk id="38" creationId="{315AADE6-DE7B-4D70-967D-598089E5C414}"/>
          </ac:picMkLst>
        </pc:picChg>
        <pc:picChg chg="add del mod">
          <ac:chgData name="Bantei Sangma [Chillibreeze]" userId="e7070ce9-26a8-4d3a-99f4-f2ac4567d4da" providerId="ADAL" clId="{89999836-689F-472C-8236-A401F84C5AD2}" dt="2020-07-13T07:21:42.775" v="3797" actId="478"/>
          <ac:picMkLst>
            <pc:docMk/>
            <pc:sldMk cId="2184089580" sldId="1887"/>
            <ac:picMk id="39" creationId="{D2AD93AC-1B92-4E92-9A74-7B6B5E21E247}"/>
          </ac:picMkLst>
        </pc:picChg>
        <pc:picChg chg="add mod">
          <ac:chgData name="Bantei Sangma [Chillibreeze]" userId="e7070ce9-26a8-4d3a-99f4-f2ac4567d4da" providerId="ADAL" clId="{89999836-689F-472C-8236-A401F84C5AD2}" dt="2020-07-13T07:20:58.934" v="3769"/>
          <ac:picMkLst>
            <pc:docMk/>
            <pc:sldMk cId="2184089580" sldId="1887"/>
            <ac:picMk id="40" creationId="{72302B2B-9166-4E27-80E0-052BEF2194F7}"/>
          </ac:picMkLst>
        </pc:picChg>
        <pc:picChg chg="add mod">
          <ac:chgData name="Bantei Sangma [Chillibreeze]" userId="e7070ce9-26a8-4d3a-99f4-f2ac4567d4da" providerId="ADAL" clId="{89999836-689F-472C-8236-A401F84C5AD2}" dt="2020-07-13T07:21:03.709" v="3787"/>
          <ac:picMkLst>
            <pc:docMk/>
            <pc:sldMk cId="2184089580" sldId="1887"/>
            <ac:picMk id="42" creationId="{12DE6724-6828-41C4-81B2-B858A3801521}"/>
          </ac:picMkLst>
        </pc:picChg>
        <pc:picChg chg="add del mod">
          <ac:chgData name="Bantei Sangma [Chillibreeze]" userId="e7070ce9-26a8-4d3a-99f4-f2ac4567d4da" providerId="ADAL" clId="{89999836-689F-472C-8236-A401F84C5AD2}" dt="2020-07-13T07:18:43.471" v="3637" actId="571"/>
          <ac:picMkLst>
            <pc:docMk/>
            <pc:sldMk cId="2184089580" sldId="1887"/>
            <ac:picMk id="43" creationId="{11332E7F-7A27-4826-B83E-C8DD34894723}"/>
          </ac:picMkLst>
        </pc:picChg>
        <pc:picChg chg="mod">
          <ac:chgData name="Bantei Sangma [Chillibreeze]" userId="e7070ce9-26a8-4d3a-99f4-f2ac4567d4da" providerId="ADAL" clId="{89999836-689F-472C-8236-A401F84C5AD2}" dt="2020-07-13T07:18:42.639" v="3635" actId="571"/>
          <ac:picMkLst>
            <pc:docMk/>
            <pc:sldMk cId="2184089580" sldId="1887"/>
            <ac:picMk id="46" creationId="{66E17523-61B6-4E52-AB63-48F1B60125D7}"/>
          </ac:picMkLst>
        </pc:picChg>
        <pc:picChg chg="add del mod">
          <ac:chgData name="Bantei Sangma [Chillibreeze]" userId="e7070ce9-26a8-4d3a-99f4-f2ac4567d4da" providerId="ADAL" clId="{89999836-689F-472C-8236-A401F84C5AD2}" dt="2020-07-13T07:18:41.701" v="3633" actId="22"/>
          <ac:picMkLst>
            <pc:docMk/>
            <pc:sldMk cId="2184089580" sldId="1887"/>
            <ac:picMk id="50" creationId="{74476377-57C1-465F-AC03-1A5CC690611D}"/>
          </ac:picMkLst>
        </pc:picChg>
        <pc:picChg chg="add del mod">
          <ac:chgData name="Bantei Sangma [Chillibreeze]" userId="e7070ce9-26a8-4d3a-99f4-f2ac4567d4da" providerId="ADAL" clId="{89999836-689F-472C-8236-A401F84C5AD2}" dt="2020-07-13T07:19:20.703" v="3675" actId="478"/>
          <ac:picMkLst>
            <pc:docMk/>
            <pc:sldMk cId="2184089580" sldId="1887"/>
            <ac:picMk id="51" creationId="{5ACD1379-B409-46C9-85AD-6A1255AEED4B}"/>
          </ac:picMkLst>
        </pc:picChg>
        <pc:picChg chg="mod">
          <ac:chgData name="Bantei Sangma [Chillibreeze]" userId="e7070ce9-26a8-4d3a-99f4-f2ac4567d4da" providerId="ADAL" clId="{89999836-689F-472C-8236-A401F84C5AD2}" dt="2020-07-13T07:18:52.592" v="3641" actId="571"/>
          <ac:picMkLst>
            <pc:docMk/>
            <pc:sldMk cId="2184089580" sldId="1887"/>
            <ac:picMk id="55" creationId="{94D2E5E0-7D21-4AEB-8B7E-1CCCA049D0D3}"/>
          </ac:picMkLst>
        </pc:picChg>
        <pc:picChg chg="add del mod">
          <ac:chgData name="Bantei Sangma [Chillibreeze]" userId="e7070ce9-26a8-4d3a-99f4-f2ac4567d4da" providerId="ADAL" clId="{89999836-689F-472C-8236-A401F84C5AD2}" dt="2020-07-13T07:21:50.932" v="3800" actId="21"/>
          <ac:picMkLst>
            <pc:docMk/>
            <pc:sldMk cId="2184089580" sldId="1887"/>
            <ac:picMk id="59" creationId="{7A7B7629-1E1D-4BD4-97D0-32F5D6801377}"/>
          </ac:picMkLst>
        </pc:picChg>
        <pc:picChg chg="add del mod">
          <ac:chgData name="Bantei Sangma [Chillibreeze]" userId="e7070ce9-26a8-4d3a-99f4-f2ac4567d4da" providerId="ADAL" clId="{89999836-689F-472C-8236-A401F84C5AD2}" dt="2020-07-13T07:21:42.775" v="3797" actId="478"/>
          <ac:picMkLst>
            <pc:docMk/>
            <pc:sldMk cId="2184089580" sldId="1887"/>
            <ac:picMk id="60" creationId="{08C054EE-A102-46B1-AD28-D4FAE6AF1FE9}"/>
          </ac:picMkLst>
        </pc:picChg>
        <pc:picChg chg="add del mod">
          <ac:chgData name="Bantei Sangma [Chillibreeze]" userId="e7070ce9-26a8-4d3a-99f4-f2ac4567d4da" providerId="ADAL" clId="{89999836-689F-472C-8236-A401F84C5AD2}" dt="2020-07-13T07:21:42.775" v="3797" actId="478"/>
          <ac:picMkLst>
            <pc:docMk/>
            <pc:sldMk cId="2184089580" sldId="1887"/>
            <ac:picMk id="61" creationId="{69F4984C-2ED4-4D19-8E20-E006A04F9FFB}"/>
          </ac:picMkLst>
        </pc:picChg>
        <pc:picChg chg="add del mod">
          <ac:chgData name="Bantei Sangma [Chillibreeze]" userId="e7070ce9-26a8-4d3a-99f4-f2ac4567d4da" providerId="ADAL" clId="{89999836-689F-472C-8236-A401F84C5AD2}" dt="2020-07-13T07:21:42.775" v="3797" actId="478"/>
          <ac:picMkLst>
            <pc:docMk/>
            <pc:sldMk cId="2184089580" sldId="1887"/>
            <ac:picMk id="62" creationId="{D1862D71-CECF-4884-B529-453503AE1C4C}"/>
          </ac:picMkLst>
        </pc:picChg>
        <pc:picChg chg="add del">
          <ac:chgData name="Bantei Sangma [Chillibreeze]" userId="e7070ce9-26a8-4d3a-99f4-f2ac4567d4da" providerId="ADAL" clId="{89999836-689F-472C-8236-A401F84C5AD2}" dt="2020-07-13T07:20:13.219" v="3699" actId="22"/>
          <ac:picMkLst>
            <pc:docMk/>
            <pc:sldMk cId="2184089580" sldId="1887"/>
            <ac:picMk id="65" creationId="{574C2206-FCDB-437E-BFC4-DBE4BD7C9BCB}"/>
          </ac:picMkLst>
        </pc:picChg>
        <pc:picChg chg="mod">
          <ac:chgData name="Bantei Sangma [Chillibreeze]" userId="e7070ce9-26a8-4d3a-99f4-f2ac4567d4da" providerId="ADAL" clId="{89999836-689F-472C-8236-A401F84C5AD2}" dt="2020-07-13T07:20:14.968" v="3701" actId="571"/>
          <ac:picMkLst>
            <pc:docMk/>
            <pc:sldMk cId="2184089580" sldId="1887"/>
            <ac:picMk id="68" creationId="{50F77F51-82C1-47E7-8E6E-C2B6C872062D}"/>
          </ac:picMkLst>
        </pc:picChg>
        <pc:picChg chg="mod">
          <ac:chgData name="Bantei Sangma [Chillibreeze]" userId="e7070ce9-26a8-4d3a-99f4-f2ac4567d4da" providerId="ADAL" clId="{89999836-689F-472C-8236-A401F84C5AD2}" dt="2020-07-13T07:20:22.871" v="3704" actId="571"/>
          <ac:picMkLst>
            <pc:docMk/>
            <pc:sldMk cId="2184089580" sldId="1887"/>
            <ac:picMk id="75" creationId="{C79B2B7F-4409-4735-B943-24F94787CD59}"/>
          </ac:picMkLst>
        </pc:picChg>
        <pc:picChg chg="mod">
          <ac:chgData name="Bantei Sangma [Chillibreeze]" userId="e7070ce9-26a8-4d3a-99f4-f2ac4567d4da" providerId="ADAL" clId="{89999836-689F-472C-8236-A401F84C5AD2}" dt="2020-07-13T07:20:26.172" v="3705" actId="571"/>
          <ac:picMkLst>
            <pc:docMk/>
            <pc:sldMk cId="2184089580" sldId="1887"/>
            <ac:picMk id="80" creationId="{202CB45C-4AE0-404E-BB45-153348E9AFBE}"/>
          </ac:picMkLst>
        </pc:picChg>
        <pc:picChg chg="add del mod">
          <ac:chgData name="Bantei Sangma [Chillibreeze]" userId="e7070ce9-26a8-4d3a-99f4-f2ac4567d4da" providerId="ADAL" clId="{89999836-689F-472C-8236-A401F84C5AD2}" dt="2020-07-13T07:22:01.775" v="3812" actId="21"/>
          <ac:picMkLst>
            <pc:docMk/>
            <pc:sldMk cId="2184089580" sldId="1887"/>
            <ac:picMk id="84" creationId="{529D64A4-D4C9-40C3-9559-7092944B3929}"/>
          </ac:picMkLst>
        </pc:picChg>
        <pc:picChg chg="add del mod">
          <ac:chgData name="Bantei Sangma [Chillibreeze]" userId="e7070ce9-26a8-4d3a-99f4-f2ac4567d4da" providerId="ADAL" clId="{89999836-689F-472C-8236-A401F84C5AD2}" dt="2020-07-13T07:22:06.761" v="3818" actId="21"/>
          <ac:picMkLst>
            <pc:docMk/>
            <pc:sldMk cId="2184089580" sldId="1887"/>
            <ac:picMk id="86" creationId="{A008F064-327A-42F1-8734-1DC9431629A2}"/>
          </ac:picMkLst>
        </pc:picChg>
        <pc:picChg chg="add del mod">
          <ac:chgData name="Bantei Sangma [Chillibreeze]" userId="e7070ce9-26a8-4d3a-99f4-f2ac4567d4da" providerId="ADAL" clId="{89999836-689F-472C-8236-A401F84C5AD2}" dt="2020-07-13T07:22:16.130" v="3824" actId="21"/>
          <ac:picMkLst>
            <pc:docMk/>
            <pc:sldMk cId="2184089580" sldId="1887"/>
            <ac:picMk id="88" creationId="{8E7E3286-3D27-4615-A352-C1597BA61041}"/>
          </ac:picMkLst>
        </pc:picChg>
        <pc:picChg chg="add">
          <ac:chgData name="Bantei Sangma [Chillibreeze]" userId="e7070ce9-26a8-4d3a-99f4-f2ac4567d4da" providerId="ADAL" clId="{89999836-689F-472C-8236-A401F84C5AD2}" dt="2020-07-13T07:21:51.344" v="3801" actId="22"/>
          <ac:picMkLst>
            <pc:docMk/>
            <pc:sldMk cId="2184089580" sldId="1887"/>
            <ac:picMk id="92" creationId="{DD1B8AB6-0C73-47C2-9128-E4EE5D853A18}"/>
          </ac:picMkLst>
        </pc:picChg>
        <pc:picChg chg="add mod">
          <ac:chgData name="Bantei Sangma [Chillibreeze]" userId="e7070ce9-26a8-4d3a-99f4-f2ac4567d4da" providerId="ADAL" clId="{89999836-689F-472C-8236-A401F84C5AD2}" dt="2020-07-13T09:17:46.393" v="4581" actId="962"/>
          <ac:picMkLst>
            <pc:docMk/>
            <pc:sldMk cId="2184089580" sldId="1887"/>
            <ac:picMk id="97" creationId="{FDDE128C-EDF2-4B6E-BAE2-AD127155CA1D}"/>
          </ac:picMkLst>
        </pc:picChg>
        <pc:picChg chg="add">
          <ac:chgData name="Bantei Sangma [Chillibreeze]" userId="e7070ce9-26a8-4d3a-99f4-f2ac4567d4da" providerId="ADAL" clId="{89999836-689F-472C-8236-A401F84C5AD2}" dt="2020-07-13T07:22:02.161" v="3813" actId="22"/>
          <ac:picMkLst>
            <pc:docMk/>
            <pc:sldMk cId="2184089580" sldId="1887"/>
            <ac:picMk id="102" creationId="{77FCFCF8-3DDD-442C-B762-76FDAA43A890}"/>
          </ac:picMkLst>
        </pc:picChg>
        <pc:picChg chg="add">
          <ac:chgData name="Bantei Sangma [Chillibreeze]" userId="e7070ce9-26a8-4d3a-99f4-f2ac4567d4da" providerId="ADAL" clId="{89999836-689F-472C-8236-A401F84C5AD2}" dt="2020-07-13T07:22:07.396" v="3819" actId="22"/>
          <ac:picMkLst>
            <pc:docMk/>
            <pc:sldMk cId="2184089580" sldId="1887"/>
            <ac:picMk id="107" creationId="{A360F63A-4768-4885-855D-0CB3F668E5E6}"/>
          </ac:picMkLst>
        </pc:picChg>
        <pc:picChg chg="add">
          <ac:chgData name="Bantei Sangma [Chillibreeze]" userId="e7070ce9-26a8-4d3a-99f4-f2ac4567d4da" providerId="ADAL" clId="{89999836-689F-472C-8236-A401F84C5AD2}" dt="2020-07-13T07:22:16.478" v="3825" actId="22"/>
          <ac:picMkLst>
            <pc:docMk/>
            <pc:sldMk cId="2184089580" sldId="1887"/>
            <ac:picMk id="112" creationId="{82B068C1-95A5-4C7C-9513-B17AF46DDB5B}"/>
          </ac:picMkLst>
        </pc:picChg>
        <pc:cxnChg chg="add del mod">
          <ac:chgData name="Bantei Sangma [Chillibreeze]" userId="e7070ce9-26a8-4d3a-99f4-f2ac4567d4da" providerId="ADAL" clId="{89999836-689F-472C-8236-A401F84C5AD2}" dt="2020-07-13T07:21:55.247" v="3804" actId="21"/>
          <ac:cxnSpMkLst>
            <pc:docMk/>
            <pc:sldMk cId="2184089580" sldId="1887"/>
            <ac:cxnSpMk id="10" creationId="{1E63CFB9-6D6C-40D9-B14D-29A700FB42BF}"/>
          </ac:cxnSpMkLst>
        </pc:cxnChg>
        <pc:cxnChg chg="add del mod">
          <ac:chgData name="Bantei Sangma [Chillibreeze]" userId="e7070ce9-26a8-4d3a-99f4-f2ac4567d4da" providerId="ADAL" clId="{89999836-689F-472C-8236-A401F84C5AD2}" dt="2020-07-13T07:22:00.441" v="3810" actId="21"/>
          <ac:cxnSpMkLst>
            <pc:docMk/>
            <pc:sldMk cId="2184089580" sldId="1887"/>
            <ac:cxnSpMk id="16" creationId="{F23BC8F3-90B0-4A9E-8575-11D813C7692C}"/>
          </ac:cxnSpMkLst>
        </pc:cxnChg>
        <pc:cxnChg chg="add del mod">
          <ac:chgData name="Bantei Sangma [Chillibreeze]" userId="e7070ce9-26a8-4d3a-99f4-f2ac4567d4da" providerId="ADAL" clId="{89999836-689F-472C-8236-A401F84C5AD2}" dt="2020-07-13T07:22:05.404" v="3816" actId="21"/>
          <ac:cxnSpMkLst>
            <pc:docMk/>
            <pc:sldMk cId="2184089580" sldId="1887"/>
            <ac:cxnSpMk id="22" creationId="{98F120E1-BD67-44BD-A89C-55E9825444F5}"/>
          </ac:cxnSpMkLst>
        </pc:cxnChg>
        <pc:cxnChg chg="add del mod">
          <ac:chgData name="Bantei Sangma [Chillibreeze]" userId="e7070ce9-26a8-4d3a-99f4-f2ac4567d4da" providerId="ADAL" clId="{89999836-689F-472C-8236-A401F84C5AD2}" dt="2020-07-13T07:22:14.447" v="3822" actId="21"/>
          <ac:cxnSpMkLst>
            <pc:docMk/>
            <pc:sldMk cId="2184089580" sldId="1887"/>
            <ac:cxnSpMk id="32" creationId="{D44FAA63-2E86-447B-9C2F-5B7BAAC09AC9}"/>
          </ac:cxnSpMkLst>
        </pc:cxnChg>
        <pc:cxnChg chg="add mod">
          <ac:chgData name="Bantei Sangma [Chillibreeze]" userId="e7070ce9-26a8-4d3a-99f4-f2ac4567d4da" providerId="ADAL" clId="{89999836-689F-472C-8236-A401F84C5AD2}" dt="2020-07-13T07:21:55.628" v="3805"/>
          <ac:cxnSpMkLst>
            <pc:docMk/>
            <pc:sldMk cId="2184089580" sldId="1887"/>
            <ac:cxnSpMk id="95" creationId="{8EFAF069-8E46-47ED-B585-BB997633EFF7}"/>
          </ac:cxnSpMkLst>
        </pc:cxnChg>
        <pc:cxnChg chg="add mod">
          <ac:chgData name="Bantei Sangma [Chillibreeze]" userId="e7070ce9-26a8-4d3a-99f4-f2ac4567d4da" providerId="ADAL" clId="{89999836-689F-472C-8236-A401F84C5AD2}" dt="2020-07-13T07:22:00.813" v="3811"/>
          <ac:cxnSpMkLst>
            <pc:docMk/>
            <pc:sldMk cId="2184089580" sldId="1887"/>
            <ac:cxnSpMk id="100" creationId="{B3F632F4-AE89-4830-A44F-63312B5519EA}"/>
          </ac:cxnSpMkLst>
        </pc:cxnChg>
        <pc:cxnChg chg="add mod">
          <ac:chgData name="Bantei Sangma [Chillibreeze]" userId="e7070ce9-26a8-4d3a-99f4-f2ac4567d4da" providerId="ADAL" clId="{89999836-689F-472C-8236-A401F84C5AD2}" dt="2020-07-13T07:22:05.794" v="3817"/>
          <ac:cxnSpMkLst>
            <pc:docMk/>
            <pc:sldMk cId="2184089580" sldId="1887"/>
            <ac:cxnSpMk id="105" creationId="{6987AB77-D718-4F24-B277-A2F798494338}"/>
          </ac:cxnSpMkLst>
        </pc:cxnChg>
        <pc:cxnChg chg="add mod">
          <ac:chgData name="Bantei Sangma [Chillibreeze]" userId="e7070ce9-26a8-4d3a-99f4-f2ac4567d4da" providerId="ADAL" clId="{89999836-689F-472C-8236-A401F84C5AD2}" dt="2020-07-13T07:22:14.929" v="3823"/>
          <ac:cxnSpMkLst>
            <pc:docMk/>
            <pc:sldMk cId="2184089580" sldId="1887"/>
            <ac:cxnSpMk id="110" creationId="{D5D6BA34-0BC5-4603-89C4-BCC1AC6198AC}"/>
          </ac:cxnSpMkLst>
        </pc:cxnChg>
      </pc:sldChg>
      <pc:sldChg chg="addSp delSp modSp add del mod modClrScheme chgLayout">
        <pc:chgData name="Bantei Sangma [Chillibreeze]" userId="e7070ce9-26a8-4d3a-99f4-f2ac4567d4da" providerId="ADAL" clId="{89999836-689F-472C-8236-A401F84C5AD2}" dt="2020-07-13T06:28:02.472" v="3016" actId="255"/>
        <pc:sldMkLst>
          <pc:docMk/>
          <pc:sldMk cId="4049091675" sldId="1888"/>
        </pc:sldMkLst>
        <pc:spChg chg="add del mod">
          <ac:chgData name="Bantei Sangma [Chillibreeze]" userId="e7070ce9-26a8-4d3a-99f4-f2ac4567d4da" providerId="ADAL" clId="{89999836-689F-472C-8236-A401F84C5AD2}" dt="2020-07-13T05:48:56.960" v="2820"/>
          <ac:spMkLst>
            <pc:docMk/>
            <pc:sldMk cId="4049091675" sldId="1888"/>
            <ac:spMk id="3" creationId="{66A8A2FB-A104-4F05-A1FD-468EA343F140}"/>
          </ac:spMkLst>
        </pc:spChg>
        <pc:spChg chg="mod ord">
          <ac:chgData name="Bantei Sangma [Chillibreeze]" userId="e7070ce9-26a8-4d3a-99f4-f2ac4567d4da" providerId="ADAL" clId="{89999836-689F-472C-8236-A401F84C5AD2}" dt="2020-07-13T06:28:02.472" v="3016" actId="255"/>
          <ac:spMkLst>
            <pc:docMk/>
            <pc:sldMk cId="4049091675" sldId="1888"/>
            <ac:spMk id="4" creationId="{0CD8665D-5A50-4F07-9D33-48CCD3FD74C7}"/>
          </ac:spMkLst>
        </pc:spChg>
        <pc:picChg chg="add mod">
          <ac:chgData name="Bantei Sangma [Chillibreeze]" userId="e7070ce9-26a8-4d3a-99f4-f2ac4567d4da" providerId="ADAL" clId="{89999836-689F-472C-8236-A401F84C5AD2}" dt="2020-07-11T04:59:34.022" v="1965" actId="1076"/>
          <ac:picMkLst>
            <pc:docMk/>
            <pc:sldMk cId="4049091675" sldId="1888"/>
            <ac:picMk id="2" creationId="{1226EF9E-405C-4B1A-A33D-9E1EBEB923B5}"/>
          </ac:picMkLst>
        </pc:picChg>
      </pc:sldChg>
      <pc:sldChg chg="addSp delSp modSp add del mod modClrScheme chgLayout">
        <pc:chgData name="Bantei Sangma [Chillibreeze]" userId="e7070ce9-26a8-4d3a-99f4-f2ac4567d4da" providerId="ADAL" clId="{89999836-689F-472C-8236-A401F84C5AD2}" dt="2020-07-13T09:18:42.480" v="4593" actId="962"/>
        <pc:sldMkLst>
          <pc:docMk/>
          <pc:sldMk cId="1761056051" sldId="1889"/>
        </pc:sldMkLst>
        <pc:spChg chg="add del mod ord">
          <ac:chgData name="Bantei Sangma [Chillibreeze]" userId="e7070ce9-26a8-4d3a-99f4-f2ac4567d4da" providerId="ADAL" clId="{89999836-689F-472C-8236-A401F84C5AD2}" dt="2020-07-11T03:25:53.176" v="24" actId="700"/>
          <ac:spMkLst>
            <pc:docMk/>
            <pc:sldMk cId="1761056051" sldId="1889"/>
            <ac:spMk id="2" creationId="{4DD9CFCD-9E02-4737-BAB2-00FE8A5475CA}"/>
          </ac:spMkLst>
        </pc:spChg>
        <pc:spChg chg="add del mod ord">
          <ac:chgData name="Bantei Sangma [Chillibreeze]" userId="e7070ce9-26a8-4d3a-99f4-f2ac4567d4da" providerId="ADAL" clId="{89999836-689F-472C-8236-A401F84C5AD2}" dt="2020-07-11T03:48:25.829" v="356" actId="478"/>
          <ac:spMkLst>
            <pc:docMk/>
            <pc:sldMk cId="1761056051" sldId="1889"/>
            <ac:spMk id="3" creationId="{D93AB706-DA49-4B5F-9277-256DFAF9AF12}"/>
          </ac:spMkLst>
        </pc:spChg>
        <pc:spChg chg="add mod topLvl">
          <ac:chgData name="Bantei Sangma [Chillibreeze]" userId="e7070ce9-26a8-4d3a-99f4-f2ac4567d4da" providerId="ADAL" clId="{89999836-689F-472C-8236-A401F84C5AD2}" dt="2020-07-11T05:26:04.926" v="2243" actId="1076"/>
          <ac:spMkLst>
            <pc:docMk/>
            <pc:sldMk cId="1761056051" sldId="1889"/>
            <ac:spMk id="5" creationId="{FC81343A-8E72-4088-8460-05F606CDD978}"/>
          </ac:spMkLst>
        </pc:spChg>
        <pc:spChg chg="add mod">
          <ac:chgData name="Bantei Sangma [Chillibreeze]" userId="e7070ce9-26a8-4d3a-99f4-f2ac4567d4da" providerId="ADAL" clId="{89999836-689F-472C-8236-A401F84C5AD2}" dt="2020-07-11T06:19:54.876" v="2636" actId="14100"/>
          <ac:spMkLst>
            <pc:docMk/>
            <pc:sldMk cId="1761056051" sldId="1889"/>
            <ac:spMk id="6" creationId="{1584A3B4-C66E-4B4B-A001-A6A7769FCA17}"/>
          </ac:spMkLst>
        </pc:spChg>
        <pc:spChg chg="del mod ord">
          <ac:chgData name="Bantei Sangma [Chillibreeze]" userId="e7070ce9-26a8-4d3a-99f4-f2ac4567d4da" providerId="ADAL" clId="{89999836-689F-472C-8236-A401F84C5AD2}" dt="2020-07-11T03:49:44.469" v="393" actId="478"/>
          <ac:spMkLst>
            <pc:docMk/>
            <pc:sldMk cId="1761056051" sldId="1889"/>
            <ac:spMk id="8" creationId="{A0198F11-5D7B-4D1D-9CEC-53EFB1E60333}"/>
          </ac:spMkLst>
        </pc:spChg>
        <pc:spChg chg="add mod topLvl">
          <ac:chgData name="Bantei Sangma [Chillibreeze]" userId="e7070ce9-26a8-4d3a-99f4-f2ac4567d4da" providerId="ADAL" clId="{89999836-689F-472C-8236-A401F84C5AD2}" dt="2020-07-13T09:03:06.326" v="4391"/>
          <ac:spMkLst>
            <pc:docMk/>
            <pc:sldMk cId="1761056051" sldId="1889"/>
            <ac:spMk id="9" creationId="{44783607-7F06-4EA1-B4D6-D5EFF4297BF0}"/>
          </ac:spMkLst>
        </pc:spChg>
        <pc:spChg chg="add mod topLvl">
          <ac:chgData name="Bantei Sangma [Chillibreeze]" userId="e7070ce9-26a8-4d3a-99f4-f2ac4567d4da" providerId="ADAL" clId="{89999836-689F-472C-8236-A401F84C5AD2}" dt="2020-07-13T09:02:40.609" v="4359" actId="164"/>
          <ac:spMkLst>
            <pc:docMk/>
            <pc:sldMk cId="1761056051" sldId="1889"/>
            <ac:spMk id="10" creationId="{94D95D40-62F2-4943-83F3-5F49D0299FFE}"/>
          </ac:spMkLst>
        </pc:spChg>
        <pc:spChg chg="add mod topLvl">
          <ac:chgData name="Bantei Sangma [Chillibreeze]" userId="e7070ce9-26a8-4d3a-99f4-f2ac4567d4da" providerId="ADAL" clId="{89999836-689F-472C-8236-A401F84C5AD2}" dt="2020-07-13T09:02:50.059" v="4363" actId="164"/>
          <ac:spMkLst>
            <pc:docMk/>
            <pc:sldMk cId="1761056051" sldId="1889"/>
            <ac:spMk id="11" creationId="{3FA14663-790A-42D0-8BB9-A1F79D18BC0E}"/>
          </ac:spMkLst>
        </pc:spChg>
        <pc:spChg chg="add mod topLvl">
          <ac:chgData name="Bantei Sangma [Chillibreeze]" userId="e7070ce9-26a8-4d3a-99f4-f2ac4567d4da" providerId="ADAL" clId="{89999836-689F-472C-8236-A401F84C5AD2}" dt="2020-07-13T09:02:47.887" v="4362" actId="164"/>
          <ac:spMkLst>
            <pc:docMk/>
            <pc:sldMk cId="1761056051" sldId="1889"/>
            <ac:spMk id="12" creationId="{6862A004-B00D-4529-ADED-9AED8EFB4738}"/>
          </ac:spMkLst>
        </pc:spChg>
        <pc:spChg chg="add mod topLvl">
          <ac:chgData name="Bantei Sangma [Chillibreeze]" userId="e7070ce9-26a8-4d3a-99f4-f2ac4567d4da" providerId="ADAL" clId="{89999836-689F-472C-8236-A401F84C5AD2}" dt="2020-07-13T09:02:43.256" v="4360" actId="164"/>
          <ac:spMkLst>
            <pc:docMk/>
            <pc:sldMk cId="1761056051" sldId="1889"/>
            <ac:spMk id="13" creationId="{E9538BEB-CF06-4969-B19B-A1E0A564E3B8}"/>
          </ac:spMkLst>
        </pc:spChg>
        <pc:spChg chg="add mod topLvl">
          <ac:chgData name="Bantei Sangma [Chillibreeze]" userId="e7070ce9-26a8-4d3a-99f4-f2ac4567d4da" providerId="ADAL" clId="{89999836-689F-472C-8236-A401F84C5AD2}" dt="2020-07-13T09:02:45.680" v="4361" actId="164"/>
          <ac:spMkLst>
            <pc:docMk/>
            <pc:sldMk cId="1761056051" sldId="1889"/>
            <ac:spMk id="14" creationId="{FC6BD166-0957-4BFB-9BBB-7032C4671957}"/>
          </ac:spMkLst>
        </pc:spChg>
        <pc:spChg chg="add del mod">
          <ac:chgData name="Bantei Sangma [Chillibreeze]" userId="e7070ce9-26a8-4d3a-99f4-f2ac4567d4da" providerId="ADAL" clId="{89999836-689F-472C-8236-A401F84C5AD2}" dt="2020-07-11T03:50:04.275" v="399" actId="478"/>
          <ac:spMkLst>
            <pc:docMk/>
            <pc:sldMk cId="1761056051" sldId="1889"/>
            <ac:spMk id="15" creationId="{D981ED92-A895-434B-80F2-D875BA27DDE1}"/>
          </ac:spMkLst>
        </pc:spChg>
        <pc:spChg chg="add del mod">
          <ac:chgData name="Bantei Sangma [Chillibreeze]" userId="e7070ce9-26a8-4d3a-99f4-f2ac4567d4da" providerId="ADAL" clId="{89999836-689F-472C-8236-A401F84C5AD2}" dt="2020-07-11T03:52:11.125" v="501" actId="478"/>
          <ac:spMkLst>
            <pc:docMk/>
            <pc:sldMk cId="1761056051" sldId="1889"/>
            <ac:spMk id="16" creationId="{181F5B56-6308-49A3-9CEC-82CC3F5FD421}"/>
          </ac:spMkLst>
        </pc:spChg>
        <pc:spChg chg="add mod">
          <ac:chgData name="Bantei Sangma [Chillibreeze]" userId="e7070ce9-26a8-4d3a-99f4-f2ac4567d4da" providerId="ADAL" clId="{89999836-689F-472C-8236-A401F84C5AD2}" dt="2020-07-11T05:34:01.759" v="2297" actId="554"/>
          <ac:spMkLst>
            <pc:docMk/>
            <pc:sldMk cId="1761056051" sldId="1889"/>
            <ac:spMk id="17" creationId="{81E9E589-0C26-474B-9A00-EBD7EF672FBE}"/>
          </ac:spMkLst>
        </pc:spChg>
        <pc:spChg chg="add mod">
          <ac:chgData name="Bantei Sangma [Chillibreeze]" userId="e7070ce9-26a8-4d3a-99f4-f2ac4567d4da" providerId="ADAL" clId="{89999836-689F-472C-8236-A401F84C5AD2}" dt="2020-07-11T05:33:59.151" v="2296" actId="554"/>
          <ac:spMkLst>
            <pc:docMk/>
            <pc:sldMk cId="1761056051" sldId="1889"/>
            <ac:spMk id="18" creationId="{E7E4C4DC-55A6-4A00-A485-01BF3CD8E442}"/>
          </ac:spMkLst>
        </pc:spChg>
        <pc:spChg chg="add mod">
          <ac:chgData name="Bantei Sangma [Chillibreeze]" userId="e7070ce9-26a8-4d3a-99f4-f2ac4567d4da" providerId="ADAL" clId="{89999836-689F-472C-8236-A401F84C5AD2}" dt="2020-07-11T04:06:52.840" v="883" actId="1076"/>
          <ac:spMkLst>
            <pc:docMk/>
            <pc:sldMk cId="1761056051" sldId="1889"/>
            <ac:spMk id="19" creationId="{FB224A56-6F85-4021-8F18-7E4AE668DCF5}"/>
          </ac:spMkLst>
        </pc:spChg>
        <pc:spChg chg="add mod">
          <ac:chgData name="Bantei Sangma [Chillibreeze]" userId="e7070ce9-26a8-4d3a-99f4-f2ac4567d4da" providerId="ADAL" clId="{89999836-689F-472C-8236-A401F84C5AD2}" dt="2020-07-11T05:33:59.151" v="2296" actId="554"/>
          <ac:spMkLst>
            <pc:docMk/>
            <pc:sldMk cId="1761056051" sldId="1889"/>
            <ac:spMk id="20" creationId="{9E2B4EE5-F960-46D2-AB3D-78F308904987}"/>
          </ac:spMkLst>
        </pc:spChg>
        <pc:spChg chg="add mod">
          <ac:chgData name="Bantei Sangma [Chillibreeze]" userId="e7070ce9-26a8-4d3a-99f4-f2ac4567d4da" providerId="ADAL" clId="{89999836-689F-472C-8236-A401F84C5AD2}" dt="2020-07-11T05:34:01.759" v="2297" actId="554"/>
          <ac:spMkLst>
            <pc:docMk/>
            <pc:sldMk cId="1761056051" sldId="1889"/>
            <ac:spMk id="21" creationId="{8479826E-B387-47CF-961F-6B0C89147F7F}"/>
          </ac:spMkLst>
        </pc:spChg>
        <pc:spChg chg="add mod">
          <ac:chgData name="Bantei Sangma [Chillibreeze]" userId="e7070ce9-26a8-4d3a-99f4-f2ac4567d4da" providerId="ADAL" clId="{89999836-689F-472C-8236-A401F84C5AD2}" dt="2020-07-11T05:26:23.462" v="2247" actId="207"/>
          <ac:spMkLst>
            <pc:docMk/>
            <pc:sldMk cId="1761056051" sldId="1889"/>
            <ac:spMk id="75" creationId="{6699D3F2-B01C-4709-AAFD-E16DB25EEBCA}"/>
          </ac:spMkLst>
        </pc:spChg>
        <pc:spChg chg="add mod">
          <ac:chgData name="Bantei Sangma [Chillibreeze]" userId="e7070ce9-26a8-4d3a-99f4-f2ac4567d4da" providerId="ADAL" clId="{89999836-689F-472C-8236-A401F84C5AD2}" dt="2020-07-11T05:26:11.989" v="2246" actId="1076"/>
          <ac:spMkLst>
            <pc:docMk/>
            <pc:sldMk cId="1761056051" sldId="1889"/>
            <ac:spMk id="76" creationId="{99A34E14-292B-4BA6-9294-725ECCB3EAFF}"/>
          </ac:spMkLst>
        </pc:spChg>
        <pc:grpChg chg="add del mod">
          <ac:chgData name="Bantei Sangma [Chillibreeze]" userId="e7070ce9-26a8-4d3a-99f4-f2ac4567d4da" providerId="ADAL" clId="{89999836-689F-472C-8236-A401F84C5AD2}" dt="2020-07-13T09:03:25.076" v="4397" actId="478"/>
          <ac:grpSpMkLst>
            <pc:docMk/>
            <pc:sldMk cId="1761056051" sldId="1889"/>
            <ac:grpSpMk id="2" creationId="{7137CF89-8130-487D-9CEC-4E7BDBE11C68}"/>
          </ac:grpSpMkLst>
        </pc:grpChg>
        <pc:grpChg chg="add del mod">
          <ac:chgData name="Bantei Sangma [Chillibreeze]" userId="e7070ce9-26a8-4d3a-99f4-f2ac4567d4da" providerId="ADAL" clId="{89999836-689F-472C-8236-A401F84C5AD2}" dt="2020-07-13T09:03:49.060" v="4405" actId="478"/>
          <ac:grpSpMkLst>
            <pc:docMk/>
            <pc:sldMk cId="1761056051" sldId="1889"/>
            <ac:grpSpMk id="3" creationId="{6FA71BCA-3EC7-4D25-9D27-3A98AACED0E0}"/>
          </ac:grpSpMkLst>
        </pc:grpChg>
        <pc:grpChg chg="add del mod">
          <ac:chgData name="Bantei Sangma [Chillibreeze]" userId="e7070ce9-26a8-4d3a-99f4-f2ac4567d4da" providerId="ADAL" clId="{89999836-689F-472C-8236-A401F84C5AD2}" dt="2020-07-13T09:04:13.676" v="4411" actId="478"/>
          <ac:grpSpMkLst>
            <pc:docMk/>
            <pc:sldMk cId="1761056051" sldId="1889"/>
            <ac:grpSpMk id="4" creationId="{51A7451E-C9EF-4B05-8C78-AE16FEABCCEB}"/>
          </ac:grpSpMkLst>
        </pc:grpChg>
        <pc:grpChg chg="add del mod">
          <ac:chgData name="Bantei Sangma [Chillibreeze]" userId="e7070ce9-26a8-4d3a-99f4-f2ac4567d4da" providerId="ADAL" clId="{89999836-689F-472C-8236-A401F84C5AD2}" dt="2020-07-11T03:58:32.878" v="780" actId="165"/>
          <ac:grpSpMkLst>
            <pc:docMk/>
            <pc:sldMk cId="1761056051" sldId="1889"/>
            <ac:grpSpMk id="7" creationId="{AD58D02E-4258-42B4-B0CF-CCDFC1364402}"/>
          </ac:grpSpMkLst>
        </pc:grpChg>
        <pc:grpChg chg="add del mod">
          <ac:chgData name="Bantei Sangma [Chillibreeze]" userId="e7070ce9-26a8-4d3a-99f4-f2ac4567d4da" providerId="ADAL" clId="{89999836-689F-472C-8236-A401F84C5AD2}" dt="2020-07-13T09:05:01.544" v="4418" actId="478"/>
          <ac:grpSpMkLst>
            <pc:docMk/>
            <pc:sldMk cId="1761056051" sldId="1889"/>
            <ac:grpSpMk id="7" creationId="{E1A7E521-1ECD-4FB2-8C72-5AACE8727688}"/>
          </ac:grpSpMkLst>
        </pc:grpChg>
        <pc:grpChg chg="add del mod">
          <ac:chgData name="Bantei Sangma [Chillibreeze]" userId="e7070ce9-26a8-4d3a-99f4-f2ac4567d4da" providerId="ADAL" clId="{89999836-689F-472C-8236-A401F84C5AD2}" dt="2020-07-13T09:05:16.484" v="4422" actId="478"/>
          <ac:grpSpMkLst>
            <pc:docMk/>
            <pc:sldMk cId="1761056051" sldId="1889"/>
            <ac:grpSpMk id="8" creationId="{77EB47D9-504C-4292-A9E4-63141E9AAF08}"/>
          </ac:grpSpMkLst>
        </pc:grpChg>
        <pc:grpChg chg="add del mod">
          <ac:chgData name="Bantei Sangma [Chillibreeze]" userId="e7070ce9-26a8-4d3a-99f4-f2ac4567d4da" providerId="ADAL" clId="{89999836-689F-472C-8236-A401F84C5AD2}" dt="2020-07-13T09:05:31.414" v="4426" actId="478"/>
          <ac:grpSpMkLst>
            <pc:docMk/>
            <pc:sldMk cId="1761056051" sldId="1889"/>
            <ac:grpSpMk id="15" creationId="{A34F082F-83D1-41EE-BA56-FF9D547DC5B8}"/>
          </ac:grpSpMkLst>
        </pc:grpChg>
        <pc:picChg chg="del mod">
          <ac:chgData name="Bantei Sangma [Chillibreeze]" userId="e7070ce9-26a8-4d3a-99f4-f2ac4567d4da" providerId="ADAL" clId="{89999836-689F-472C-8236-A401F84C5AD2}" dt="2020-07-11T05:01:40.806" v="1980" actId="478"/>
          <ac:picMkLst>
            <pc:docMk/>
            <pc:sldMk cId="1761056051" sldId="1889"/>
            <ac:picMk id="4" creationId="{F124BBF4-15A1-4D27-A4E2-843A3B42BBC2}"/>
          </ac:picMkLst>
        </pc:picChg>
        <pc:picChg chg="add del mod">
          <ac:chgData name="Bantei Sangma [Chillibreeze]" userId="e7070ce9-26a8-4d3a-99f4-f2ac4567d4da" providerId="ADAL" clId="{89999836-689F-472C-8236-A401F84C5AD2}" dt="2020-07-13T09:18:09.209" v="4583" actId="962"/>
          <ac:picMkLst>
            <pc:docMk/>
            <pc:sldMk cId="1761056051" sldId="1889"/>
            <ac:picMk id="22" creationId="{EEEFD641-C67D-4C19-88E0-5A724327CD51}"/>
          </ac:picMkLst>
        </pc:picChg>
        <pc:picChg chg="add mod">
          <ac:chgData name="Bantei Sangma [Chillibreeze]" userId="e7070ce9-26a8-4d3a-99f4-f2ac4567d4da" providerId="ADAL" clId="{89999836-689F-472C-8236-A401F84C5AD2}" dt="2020-07-13T09:18:17.511" v="4585" actId="962"/>
          <ac:picMkLst>
            <pc:docMk/>
            <pc:sldMk cId="1761056051" sldId="1889"/>
            <ac:picMk id="25" creationId="{ADE1033D-16B3-46FE-A7D9-C471EB5BD5C8}"/>
          </ac:picMkLst>
        </pc:picChg>
        <pc:picChg chg="add mod">
          <ac:chgData name="Bantei Sangma [Chillibreeze]" userId="e7070ce9-26a8-4d3a-99f4-f2ac4567d4da" providerId="ADAL" clId="{89999836-689F-472C-8236-A401F84C5AD2}" dt="2020-07-13T09:18:22.977" v="4587" actId="962"/>
          <ac:picMkLst>
            <pc:docMk/>
            <pc:sldMk cId="1761056051" sldId="1889"/>
            <ac:picMk id="28" creationId="{B1F51FAA-3606-4401-A213-4ED65526099B}"/>
          </ac:picMkLst>
        </pc:picChg>
        <pc:picChg chg="add del">
          <ac:chgData name="Bantei Sangma [Chillibreeze]" userId="e7070ce9-26a8-4d3a-99f4-f2ac4567d4da" providerId="ADAL" clId="{89999836-689F-472C-8236-A401F84C5AD2}" dt="2020-07-13T09:04:25.479" v="4413" actId="22"/>
          <ac:picMkLst>
            <pc:docMk/>
            <pc:sldMk cId="1761056051" sldId="1889"/>
            <ac:picMk id="30" creationId="{9AB01F31-881C-45B6-A570-9C4320C44EF2}"/>
          </ac:picMkLst>
        </pc:picChg>
        <pc:picChg chg="add del mod">
          <ac:chgData name="Bantei Sangma [Chillibreeze]" userId="e7070ce9-26a8-4d3a-99f4-f2ac4567d4da" providerId="ADAL" clId="{89999836-689F-472C-8236-A401F84C5AD2}" dt="2020-07-13T09:18:29.126" v="4589" actId="962"/>
          <ac:picMkLst>
            <pc:docMk/>
            <pc:sldMk cId="1761056051" sldId="1889"/>
            <ac:picMk id="32" creationId="{A2998E15-A588-41B0-B561-0E3E60DE88DD}"/>
          </ac:picMkLst>
        </pc:picChg>
        <pc:picChg chg="add mod">
          <ac:chgData name="Bantei Sangma [Chillibreeze]" userId="e7070ce9-26a8-4d3a-99f4-f2ac4567d4da" providerId="ADAL" clId="{89999836-689F-472C-8236-A401F84C5AD2}" dt="2020-07-13T09:18:35.675" v="4591" actId="962"/>
          <ac:picMkLst>
            <pc:docMk/>
            <pc:sldMk cId="1761056051" sldId="1889"/>
            <ac:picMk id="35" creationId="{3B4922DE-F64C-4155-8D2E-C30CAAE47D82}"/>
          </ac:picMkLst>
        </pc:picChg>
        <pc:picChg chg="add mod">
          <ac:chgData name="Bantei Sangma [Chillibreeze]" userId="e7070ce9-26a8-4d3a-99f4-f2ac4567d4da" providerId="ADAL" clId="{89999836-689F-472C-8236-A401F84C5AD2}" dt="2020-07-13T09:18:42.480" v="4593" actId="962"/>
          <ac:picMkLst>
            <pc:docMk/>
            <pc:sldMk cId="1761056051" sldId="1889"/>
            <ac:picMk id="37" creationId="{BE727D41-AC8E-4AAA-AF18-51AF6E2480E6}"/>
          </ac:picMkLst>
        </pc:picChg>
        <pc:picChg chg="add mod">
          <ac:chgData name="Bantei Sangma [Chillibreeze]" userId="e7070ce9-26a8-4d3a-99f4-f2ac4567d4da" providerId="ADAL" clId="{89999836-689F-472C-8236-A401F84C5AD2}" dt="2020-07-13T09:03:06.326" v="4391"/>
          <ac:picMkLst>
            <pc:docMk/>
            <pc:sldMk cId="1761056051" sldId="1889"/>
            <ac:picMk id="63" creationId="{F45AB5F6-5B6A-4112-9568-684EDBC672C2}"/>
          </ac:picMkLst>
        </pc:picChg>
        <pc:picChg chg="add mod">
          <ac:chgData name="Bantei Sangma [Chillibreeze]" userId="e7070ce9-26a8-4d3a-99f4-f2ac4567d4da" providerId="ADAL" clId="{89999836-689F-472C-8236-A401F84C5AD2}" dt="2020-07-13T09:02:40.609" v="4359" actId="164"/>
          <ac:picMkLst>
            <pc:docMk/>
            <pc:sldMk cId="1761056051" sldId="1889"/>
            <ac:picMk id="65" creationId="{A03D2D8C-8B48-4CF7-BA92-64192993B46F}"/>
          </ac:picMkLst>
        </pc:picChg>
        <pc:picChg chg="add mod">
          <ac:chgData name="Bantei Sangma [Chillibreeze]" userId="e7070ce9-26a8-4d3a-99f4-f2ac4567d4da" providerId="ADAL" clId="{89999836-689F-472C-8236-A401F84C5AD2}" dt="2020-07-13T09:02:43.256" v="4360" actId="164"/>
          <ac:picMkLst>
            <pc:docMk/>
            <pc:sldMk cId="1761056051" sldId="1889"/>
            <ac:picMk id="67" creationId="{B6F7E988-1427-4D27-B242-C0A51CEEE909}"/>
          </ac:picMkLst>
        </pc:picChg>
        <pc:picChg chg="add mod">
          <ac:chgData name="Bantei Sangma [Chillibreeze]" userId="e7070ce9-26a8-4d3a-99f4-f2ac4567d4da" providerId="ADAL" clId="{89999836-689F-472C-8236-A401F84C5AD2}" dt="2020-07-13T09:02:45.680" v="4361" actId="164"/>
          <ac:picMkLst>
            <pc:docMk/>
            <pc:sldMk cId="1761056051" sldId="1889"/>
            <ac:picMk id="69" creationId="{F45FE95E-4ED9-4DC2-AD85-C4D0072357F4}"/>
          </ac:picMkLst>
        </pc:picChg>
        <pc:picChg chg="add mod">
          <ac:chgData name="Bantei Sangma [Chillibreeze]" userId="e7070ce9-26a8-4d3a-99f4-f2ac4567d4da" providerId="ADAL" clId="{89999836-689F-472C-8236-A401F84C5AD2}" dt="2020-07-13T09:02:50.059" v="4363" actId="164"/>
          <ac:picMkLst>
            <pc:docMk/>
            <pc:sldMk cId="1761056051" sldId="1889"/>
            <ac:picMk id="71" creationId="{BCC7051A-B9E3-422B-8CD2-17C518BFEECB}"/>
          </ac:picMkLst>
        </pc:picChg>
        <pc:picChg chg="add mod">
          <ac:chgData name="Bantei Sangma [Chillibreeze]" userId="e7070ce9-26a8-4d3a-99f4-f2ac4567d4da" providerId="ADAL" clId="{89999836-689F-472C-8236-A401F84C5AD2}" dt="2020-07-13T09:02:47.887" v="4362" actId="164"/>
          <ac:picMkLst>
            <pc:docMk/>
            <pc:sldMk cId="1761056051" sldId="1889"/>
            <ac:picMk id="73" creationId="{FAC5971B-C825-4860-A0E8-1C273F788DCA}"/>
          </ac:picMkLst>
        </pc:picChg>
        <pc:cxnChg chg="add mod ord">
          <ac:chgData name="Bantei Sangma [Chillibreeze]" userId="e7070ce9-26a8-4d3a-99f4-f2ac4567d4da" providerId="ADAL" clId="{89999836-689F-472C-8236-A401F84C5AD2}" dt="2020-07-11T05:33:26.686" v="2289" actId="552"/>
          <ac:cxnSpMkLst>
            <pc:docMk/>
            <pc:sldMk cId="1761056051" sldId="1889"/>
            <ac:cxnSpMk id="23" creationId="{4E63C6C7-017E-45BC-A029-2978B2662771}"/>
          </ac:cxnSpMkLst>
        </pc:cxnChg>
        <pc:cxnChg chg="add mod">
          <ac:chgData name="Bantei Sangma [Chillibreeze]" userId="e7070ce9-26a8-4d3a-99f4-f2ac4567d4da" providerId="ADAL" clId="{89999836-689F-472C-8236-A401F84C5AD2}" dt="2020-07-13T09:05:16.484" v="4422" actId="478"/>
          <ac:cxnSpMkLst>
            <pc:docMk/>
            <pc:sldMk cId="1761056051" sldId="1889"/>
            <ac:cxnSpMk id="33" creationId="{0791B251-4756-40E3-9D01-2FA878A6C430}"/>
          </ac:cxnSpMkLst>
        </pc:cxnChg>
        <pc:cxnChg chg="add mod">
          <ac:chgData name="Bantei Sangma [Chillibreeze]" userId="e7070ce9-26a8-4d3a-99f4-f2ac4567d4da" providerId="ADAL" clId="{89999836-689F-472C-8236-A401F84C5AD2}" dt="2020-07-13T09:04:13.676" v="4411" actId="478"/>
          <ac:cxnSpMkLst>
            <pc:docMk/>
            <pc:sldMk cId="1761056051" sldId="1889"/>
            <ac:cxnSpMk id="39" creationId="{E6826AB6-DAF8-49C8-B7EE-D6E4495CDECF}"/>
          </ac:cxnSpMkLst>
        </pc:cxnChg>
        <pc:cxnChg chg="add mod">
          <ac:chgData name="Bantei Sangma [Chillibreeze]" userId="e7070ce9-26a8-4d3a-99f4-f2ac4567d4da" providerId="ADAL" clId="{89999836-689F-472C-8236-A401F84C5AD2}" dt="2020-07-13T09:03:56.440" v="4407" actId="14100"/>
          <ac:cxnSpMkLst>
            <pc:docMk/>
            <pc:sldMk cId="1761056051" sldId="1889"/>
            <ac:cxnSpMk id="41" creationId="{9278A05A-87BF-4315-B78B-3CD79C87EB4F}"/>
          </ac:cxnSpMkLst>
        </pc:cxnChg>
        <pc:cxnChg chg="add mod">
          <ac:chgData name="Bantei Sangma [Chillibreeze]" userId="e7070ce9-26a8-4d3a-99f4-f2ac4567d4da" providerId="ADAL" clId="{89999836-689F-472C-8236-A401F84C5AD2}" dt="2020-07-13T09:03:25.076" v="4397" actId="478"/>
          <ac:cxnSpMkLst>
            <pc:docMk/>
            <pc:sldMk cId="1761056051" sldId="1889"/>
            <ac:cxnSpMk id="45" creationId="{5ED44FC1-3570-440A-8E38-47862B006223}"/>
          </ac:cxnSpMkLst>
        </pc:cxnChg>
        <pc:cxnChg chg="add mod">
          <ac:chgData name="Bantei Sangma [Chillibreeze]" userId="e7070ce9-26a8-4d3a-99f4-f2ac4567d4da" providerId="ADAL" clId="{89999836-689F-472C-8236-A401F84C5AD2}" dt="2020-07-13T09:05:01.544" v="4418" actId="478"/>
          <ac:cxnSpMkLst>
            <pc:docMk/>
            <pc:sldMk cId="1761056051" sldId="1889"/>
            <ac:cxnSpMk id="51" creationId="{BC98DFAF-E479-4E4F-88EE-B256A3583AF7}"/>
          </ac:cxnSpMkLst>
        </pc:cxnChg>
      </pc:sldChg>
      <pc:sldChg chg="addSp delSp modSp add del mod modClrScheme chgLayout">
        <pc:chgData name="Bantei Sangma [Chillibreeze]" userId="e7070ce9-26a8-4d3a-99f4-f2ac4567d4da" providerId="ADAL" clId="{89999836-689F-472C-8236-A401F84C5AD2}" dt="2020-07-11T11:49:05.482" v="2697" actId="478"/>
        <pc:sldMkLst>
          <pc:docMk/>
          <pc:sldMk cId="446629700" sldId="1890"/>
        </pc:sldMkLst>
        <pc:spChg chg="add del mod ord">
          <ac:chgData name="Bantei Sangma [Chillibreeze]" userId="e7070ce9-26a8-4d3a-99f4-f2ac4567d4da" providerId="ADAL" clId="{89999836-689F-472C-8236-A401F84C5AD2}" dt="2020-07-11T03:25:53.176" v="24" actId="700"/>
          <ac:spMkLst>
            <pc:docMk/>
            <pc:sldMk cId="446629700" sldId="1890"/>
            <ac:spMk id="2" creationId="{3DD29F22-6722-46E9-B0DD-B84D5A9B8F81}"/>
          </ac:spMkLst>
        </pc:spChg>
        <pc:spChg chg="add del mod ord">
          <ac:chgData name="Bantei Sangma [Chillibreeze]" userId="e7070ce9-26a8-4d3a-99f4-f2ac4567d4da" providerId="ADAL" clId="{89999836-689F-472C-8236-A401F84C5AD2}" dt="2020-07-11T04:12:33.091" v="895" actId="478"/>
          <ac:spMkLst>
            <pc:docMk/>
            <pc:sldMk cId="446629700" sldId="1890"/>
            <ac:spMk id="3" creationId="{8925F1AF-F3F0-403A-8AEE-8C707E903DB3}"/>
          </ac:spMkLst>
        </pc:spChg>
        <pc:spChg chg="add mod topLvl">
          <ac:chgData name="Bantei Sangma [Chillibreeze]" userId="e7070ce9-26a8-4d3a-99f4-f2ac4567d4da" providerId="ADAL" clId="{89999836-689F-472C-8236-A401F84C5AD2}" dt="2020-07-11T06:09:58.567" v="2600" actId="207"/>
          <ac:spMkLst>
            <pc:docMk/>
            <pc:sldMk cId="446629700" sldId="1890"/>
            <ac:spMk id="5" creationId="{BB42A550-C5A6-4730-A9EB-BB08006C6CFE}"/>
          </ac:spMkLst>
        </pc:spChg>
        <pc:spChg chg="add mod topLvl">
          <ac:chgData name="Bantei Sangma [Chillibreeze]" userId="e7070ce9-26a8-4d3a-99f4-f2ac4567d4da" providerId="ADAL" clId="{89999836-689F-472C-8236-A401F84C5AD2}" dt="2020-07-11T06:09:58.567" v="2600" actId="207"/>
          <ac:spMkLst>
            <pc:docMk/>
            <pc:sldMk cId="446629700" sldId="1890"/>
            <ac:spMk id="7" creationId="{40C47A13-88A2-4703-A930-39C7DA2ED39E}"/>
          </ac:spMkLst>
        </pc:spChg>
        <pc:spChg chg="del mod ord">
          <ac:chgData name="Bantei Sangma [Chillibreeze]" userId="e7070ce9-26a8-4d3a-99f4-f2ac4567d4da" providerId="ADAL" clId="{89999836-689F-472C-8236-A401F84C5AD2}" dt="2020-07-11T04:12:33.091" v="895" actId="478"/>
          <ac:spMkLst>
            <pc:docMk/>
            <pc:sldMk cId="446629700" sldId="1890"/>
            <ac:spMk id="8" creationId="{A0198F11-5D7B-4D1D-9CEC-53EFB1E60333}"/>
          </ac:spMkLst>
        </pc:spChg>
        <pc:spChg chg="add mod topLvl">
          <ac:chgData name="Bantei Sangma [Chillibreeze]" userId="e7070ce9-26a8-4d3a-99f4-f2ac4567d4da" providerId="ADAL" clId="{89999836-689F-472C-8236-A401F84C5AD2}" dt="2020-07-11T06:09:58.567" v="2600" actId="207"/>
          <ac:spMkLst>
            <pc:docMk/>
            <pc:sldMk cId="446629700" sldId="1890"/>
            <ac:spMk id="9" creationId="{83BB0091-7CF7-417D-9DAA-E12E25CCB65E}"/>
          </ac:spMkLst>
        </pc:spChg>
        <pc:spChg chg="add mod topLvl">
          <ac:chgData name="Bantei Sangma [Chillibreeze]" userId="e7070ce9-26a8-4d3a-99f4-f2ac4567d4da" providerId="ADAL" clId="{89999836-689F-472C-8236-A401F84C5AD2}" dt="2020-07-11T06:09:58.567" v="2600" actId="207"/>
          <ac:spMkLst>
            <pc:docMk/>
            <pc:sldMk cId="446629700" sldId="1890"/>
            <ac:spMk id="10" creationId="{778713C7-6598-4F43-A239-2275E41D3020}"/>
          </ac:spMkLst>
        </pc:spChg>
        <pc:spChg chg="add del mod">
          <ac:chgData name="Bantei Sangma [Chillibreeze]" userId="e7070ce9-26a8-4d3a-99f4-f2ac4567d4da" providerId="ADAL" clId="{89999836-689F-472C-8236-A401F84C5AD2}" dt="2020-07-11T04:16:10.141" v="933" actId="478"/>
          <ac:spMkLst>
            <pc:docMk/>
            <pc:sldMk cId="446629700" sldId="1890"/>
            <ac:spMk id="11" creationId="{8314218F-87B5-4812-A683-27F4B9F0CC4B}"/>
          </ac:spMkLst>
        </pc:spChg>
        <pc:spChg chg="add del mod">
          <ac:chgData name="Bantei Sangma [Chillibreeze]" userId="e7070ce9-26a8-4d3a-99f4-f2ac4567d4da" providerId="ADAL" clId="{89999836-689F-472C-8236-A401F84C5AD2}" dt="2020-07-11T04:16:09.383" v="932" actId="478"/>
          <ac:spMkLst>
            <pc:docMk/>
            <pc:sldMk cId="446629700" sldId="1890"/>
            <ac:spMk id="12" creationId="{AF86D723-18C9-451D-A0E4-AEB1ED47426D}"/>
          </ac:spMkLst>
        </pc:spChg>
        <pc:spChg chg="add mod topLvl">
          <ac:chgData name="Bantei Sangma [Chillibreeze]" userId="e7070ce9-26a8-4d3a-99f4-f2ac4567d4da" providerId="ADAL" clId="{89999836-689F-472C-8236-A401F84C5AD2}" dt="2020-07-11T06:09:58.567" v="2600" actId="207"/>
          <ac:spMkLst>
            <pc:docMk/>
            <pc:sldMk cId="446629700" sldId="1890"/>
            <ac:spMk id="13" creationId="{4EC60B2D-0086-46E6-A3C1-9EFF8310427C}"/>
          </ac:spMkLst>
        </pc:spChg>
        <pc:spChg chg="add del mod">
          <ac:chgData name="Bantei Sangma [Chillibreeze]" userId="e7070ce9-26a8-4d3a-99f4-f2ac4567d4da" providerId="ADAL" clId="{89999836-689F-472C-8236-A401F84C5AD2}" dt="2020-07-11T04:25:00.487" v="1092"/>
          <ac:spMkLst>
            <pc:docMk/>
            <pc:sldMk cId="446629700" sldId="1890"/>
            <ac:spMk id="14" creationId="{04FC582F-9472-4C28-988F-3B9B6FBCB379}"/>
          </ac:spMkLst>
        </pc:spChg>
        <pc:spChg chg="add mod">
          <ac:chgData name="Bantei Sangma [Chillibreeze]" userId="e7070ce9-26a8-4d3a-99f4-f2ac4567d4da" providerId="ADAL" clId="{89999836-689F-472C-8236-A401F84C5AD2}" dt="2020-07-11T04:17:40.859" v="973" actId="571"/>
          <ac:spMkLst>
            <pc:docMk/>
            <pc:sldMk cId="446629700" sldId="1890"/>
            <ac:spMk id="15" creationId="{E4D7FFF7-E94C-4368-A16A-B8FDDB0F8D71}"/>
          </ac:spMkLst>
        </pc:spChg>
        <pc:spChg chg="add mod">
          <ac:chgData name="Bantei Sangma [Chillibreeze]" userId="e7070ce9-26a8-4d3a-99f4-f2ac4567d4da" providerId="ADAL" clId="{89999836-689F-472C-8236-A401F84C5AD2}" dt="2020-07-11T04:17:40.859" v="973" actId="571"/>
          <ac:spMkLst>
            <pc:docMk/>
            <pc:sldMk cId="446629700" sldId="1890"/>
            <ac:spMk id="16" creationId="{B9AD3636-57C1-4E9C-ADE4-B697E1EE5ABD}"/>
          </ac:spMkLst>
        </pc:spChg>
        <pc:spChg chg="add mod topLvl">
          <ac:chgData name="Bantei Sangma [Chillibreeze]" userId="e7070ce9-26a8-4d3a-99f4-f2ac4567d4da" providerId="ADAL" clId="{89999836-689F-472C-8236-A401F84C5AD2}" dt="2020-07-11T06:09:58.567" v="2600" actId="207"/>
          <ac:spMkLst>
            <pc:docMk/>
            <pc:sldMk cId="446629700" sldId="1890"/>
            <ac:spMk id="17" creationId="{8092821F-FBA8-435A-A36D-73E489ACCC53}"/>
          </ac:spMkLst>
        </pc:spChg>
        <pc:spChg chg="add mod topLvl">
          <ac:chgData name="Bantei Sangma [Chillibreeze]" userId="e7070ce9-26a8-4d3a-99f4-f2ac4567d4da" providerId="ADAL" clId="{89999836-689F-472C-8236-A401F84C5AD2}" dt="2020-07-11T06:09:58.567" v="2600" actId="207"/>
          <ac:spMkLst>
            <pc:docMk/>
            <pc:sldMk cId="446629700" sldId="1890"/>
            <ac:spMk id="18" creationId="{81CFF5D8-84CC-4EC6-B4C7-8E101C68E3DE}"/>
          </ac:spMkLst>
        </pc:spChg>
        <pc:spChg chg="add mod topLvl">
          <ac:chgData name="Bantei Sangma [Chillibreeze]" userId="e7070ce9-26a8-4d3a-99f4-f2ac4567d4da" providerId="ADAL" clId="{89999836-689F-472C-8236-A401F84C5AD2}" dt="2020-07-11T06:09:58.567" v="2600" actId="207"/>
          <ac:spMkLst>
            <pc:docMk/>
            <pc:sldMk cId="446629700" sldId="1890"/>
            <ac:spMk id="19" creationId="{6B0BA57D-37F6-458F-8D6B-7191B1FB0038}"/>
          </ac:spMkLst>
        </pc:spChg>
        <pc:spChg chg="add mod topLvl">
          <ac:chgData name="Bantei Sangma [Chillibreeze]" userId="e7070ce9-26a8-4d3a-99f4-f2ac4567d4da" providerId="ADAL" clId="{89999836-689F-472C-8236-A401F84C5AD2}" dt="2020-07-11T06:09:58.567" v="2600" actId="207"/>
          <ac:spMkLst>
            <pc:docMk/>
            <pc:sldMk cId="446629700" sldId="1890"/>
            <ac:spMk id="20" creationId="{592140DC-218D-4D84-B901-A0646305D664}"/>
          </ac:spMkLst>
        </pc:spChg>
        <pc:spChg chg="add mod topLvl">
          <ac:chgData name="Bantei Sangma [Chillibreeze]" userId="e7070ce9-26a8-4d3a-99f4-f2ac4567d4da" providerId="ADAL" clId="{89999836-689F-472C-8236-A401F84C5AD2}" dt="2020-07-11T06:09:58.567" v="2600" actId="207"/>
          <ac:spMkLst>
            <pc:docMk/>
            <pc:sldMk cId="446629700" sldId="1890"/>
            <ac:spMk id="21" creationId="{C4BFCB3C-B048-4E65-8880-DCF10FB10980}"/>
          </ac:spMkLst>
        </pc:spChg>
        <pc:spChg chg="add mod topLvl">
          <ac:chgData name="Bantei Sangma [Chillibreeze]" userId="e7070ce9-26a8-4d3a-99f4-f2ac4567d4da" providerId="ADAL" clId="{89999836-689F-472C-8236-A401F84C5AD2}" dt="2020-07-11T06:09:58.567" v="2600" actId="207"/>
          <ac:spMkLst>
            <pc:docMk/>
            <pc:sldMk cId="446629700" sldId="1890"/>
            <ac:spMk id="22" creationId="{ECFCC108-30A9-4ED0-BA47-46A7DE81E47B}"/>
          </ac:spMkLst>
        </pc:spChg>
        <pc:spChg chg="add mod topLvl">
          <ac:chgData name="Bantei Sangma [Chillibreeze]" userId="e7070ce9-26a8-4d3a-99f4-f2ac4567d4da" providerId="ADAL" clId="{89999836-689F-472C-8236-A401F84C5AD2}" dt="2020-07-11T06:09:58.567" v="2600" actId="207"/>
          <ac:spMkLst>
            <pc:docMk/>
            <pc:sldMk cId="446629700" sldId="1890"/>
            <ac:spMk id="23" creationId="{A592270A-5C29-4AD3-AAA6-5AAC18881074}"/>
          </ac:spMkLst>
        </pc:spChg>
        <pc:spChg chg="add mod topLvl">
          <ac:chgData name="Bantei Sangma [Chillibreeze]" userId="e7070ce9-26a8-4d3a-99f4-f2ac4567d4da" providerId="ADAL" clId="{89999836-689F-472C-8236-A401F84C5AD2}" dt="2020-07-11T06:09:58.567" v="2600" actId="207"/>
          <ac:spMkLst>
            <pc:docMk/>
            <pc:sldMk cId="446629700" sldId="1890"/>
            <ac:spMk id="24" creationId="{4245D91D-6898-4BF9-B9EA-31DFC3F64108}"/>
          </ac:spMkLst>
        </pc:spChg>
        <pc:spChg chg="add del mod">
          <ac:chgData name="Bantei Sangma [Chillibreeze]" userId="e7070ce9-26a8-4d3a-99f4-f2ac4567d4da" providerId="ADAL" clId="{89999836-689F-472C-8236-A401F84C5AD2}" dt="2020-07-11T04:25:00.487" v="1092"/>
          <ac:spMkLst>
            <pc:docMk/>
            <pc:sldMk cId="446629700" sldId="1890"/>
            <ac:spMk id="58" creationId="{87E33FA2-CAA2-4956-A987-AFE7F7527B0B}"/>
          </ac:spMkLst>
        </pc:spChg>
        <pc:spChg chg="del mod topLvl">
          <ac:chgData name="Bantei Sangma [Chillibreeze]" userId="e7070ce9-26a8-4d3a-99f4-f2ac4567d4da" providerId="ADAL" clId="{89999836-689F-472C-8236-A401F84C5AD2}" dt="2020-07-11T04:39:57.855" v="1739"/>
          <ac:spMkLst>
            <pc:docMk/>
            <pc:sldMk cId="446629700" sldId="1890"/>
            <ac:spMk id="62" creationId="{5B971385-B9C6-44F3-97BB-8459CF83ADD1}"/>
          </ac:spMkLst>
        </pc:spChg>
        <pc:spChg chg="add mod topLvl">
          <ac:chgData name="Bantei Sangma [Chillibreeze]" userId="e7070ce9-26a8-4d3a-99f4-f2ac4567d4da" providerId="ADAL" clId="{89999836-689F-472C-8236-A401F84C5AD2}" dt="2020-07-11T06:09:58.567" v="2600" actId="207"/>
          <ac:spMkLst>
            <pc:docMk/>
            <pc:sldMk cId="446629700" sldId="1890"/>
            <ac:spMk id="77" creationId="{AB69F095-3B9F-49B8-9B84-A78DBFBCA8EF}"/>
          </ac:spMkLst>
        </pc:spChg>
        <pc:spChg chg="add mod">
          <ac:chgData name="Bantei Sangma [Chillibreeze]" userId="e7070ce9-26a8-4d3a-99f4-f2ac4567d4da" providerId="ADAL" clId="{89999836-689F-472C-8236-A401F84C5AD2}" dt="2020-07-11T06:09:58.567" v="2600" actId="207"/>
          <ac:spMkLst>
            <pc:docMk/>
            <pc:sldMk cId="446629700" sldId="1890"/>
            <ac:spMk id="79" creationId="{D3B7B466-FE3F-4104-9E9D-6B89C28C34B2}"/>
          </ac:spMkLst>
        </pc:spChg>
        <pc:spChg chg="add mod">
          <ac:chgData name="Bantei Sangma [Chillibreeze]" userId="e7070ce9-26a8-4d3a-99f4-f2ac4567d4da" providerId="ADAL" clId="{89999836-689F-472C-8236-A401F84C5AD2}" dt="2020-07-11T06:09:58.567" v="2600" actId="207"/>
          <ac:spMkLst>
            <pc:docMk/>
            <pc:sldMk cId="446629700" sldId="1890"/>
            <ac:spMk id="82" creationId="{89DA36F2-FF77-453F-B893-DBD9A3A04A32}"/>
          </ac:spMkLst>
        </pc:spChg>
        <pc:spChg chg="add mod">
          <ac:chgData name="Bantei Sangma [Chillibreeze]" userId="e7070ce9-26a8-4d3a-99f4-f2ac4567d4da" providerId="ADAL" clId="{89999836-689F-472C-8236-A401F84C5AD2}" dt="2020-07-11T06:09:58.567" v="2600" actId="207"/>
          <ac:spMkLst>
            <pc:docMk/>
            <pc:sldMk cId="446629700" sldId="1890"/>
            <ac:spMk id="83" creationId="{678062B3-BDD8-4E72-86C4-E40A1124F00F}"/>
          </ac:spMkLst>
        </pc:spChg>
        <pc:spChg chg="add mod">
          <ac:chgData name="Bantei Sangma [Chillibreeze]" userId="e7070ce9-26a8-4d3a-99f4-f2ac4567d4da" providerId="ADAL" clId="{89999836-689F-472C-8236-A401F84C5AD2}" dt="2020-07-11T06:09:58.567" v="2600" actId="207"/>
          <ac:spMkLst>
            <pc:docMk/>
            <pc:sldMk cId="446629700" sldId="1890"/>
            <ac:spMk id="84" creationId="{6D779D33-1508-4947-A755-2464F953A810}"/>
          </ac:spMkLst>
        </pc:spChg>
        <pc:spChg chg="add del mod">
          <ac:chgData name="Bantei Sangma [Chillibreeze]" userId="e7070ce9-26a8-4d3a-99f4-f2ac4567d4da" providerId="ADAL" clId="{89999836-689F-472C-8236-A401F84C5AD2}" dt="2020-07-11T04:39:57.855" v="1739"/>
          <ac:spMkLst>
            <pc:docMk/>
            <pc:sldMk cId="446629700" sldId="1890"/>
            <ac:spMk id="100" creationId="{508A70E6-9A9F-4102-93A5-8A402C3C852C}"/>
          </ac:spMkLst>
        </pc:spChg>
        <pc:spChg chg="mod">
          <ac:chgData name="Bantei Sangma [Chillibreeze]" userId="e7070ce9-26a8-4d3a-99f4-f2ac4567d4da" providerId="ADAL" clId="{89999836-689F-472C-8236-A401F84C5AD2}" dt="2020-07-11T06:10:09.373" v="2601" actId="207"/>
          <ac:spMkLst>
            <pc:docMk/>
            <pc:sldMk cId="446629700" sldId="1890"/>
            <ac:spMk id="102" creationId="{428AD38A-5888-4CDA-8E32-A7C04E379B72}"/>
          </ac:spMkLst>
        </pc:spChg>
        <pc:spChg chg="mod">
          <ac:chgData name="Bantei Sangma [Chillibreeze]" userId="e7070ce9-26a8-4d3a-99f4-f2ac4567d4da" providerId="ADAL" clId="{89999836-689F-472C-8236-A401F84C5AD2}" dt="2020-07-11T05:35:12.997" v="2306" actId="1076"/>
          <ac:spMkLst>
            <pc:docMk/>
            <pc:sldMk cId="446629700" sldId="1890"/>
            <ac:spMk id="149" creationId="{81A2DC99-2A13-4951-8D7A-9312B4BF9339}"/>
          </ac:spMkLst>
        </pc:spChg>
        <pc:spChg chg="mod">
          <ac:chgData name="Bantei Sangma [Chillibreeze]" userId="e7070ce9-26a8-4d3a-99f4-f2ac4567d4da" providerId="ADAL" clId="{89999836-689F-472C-8236-A401F84C5AD2}" dt="2020-07-11T05:35:12.997" v="2306" actId="1076"/>
          <ac:spMkLst>
            <pc:docMk/>
            <pc:sldMk cId="446629700" sldId="1890"/>
            <ac:spMk id="150" creationId="{31DFEA29-64C5-442F-86E5-FEBD1CE0E5AB}"/>
          </ac:spMkLst>
        </pc:spChg>
        <pc:spChg chg="mod">
          <ac:chgData name="Bantei Sangma [Chillibreeze]" userId="e7070ce9-26a8-4d3a-99f4-f2ac4567d4da" providerId="ADAL" clId="{89999836-689F-472C-8236-A401F84C5AD2}" dt="2020-07-11T05:35:12.997" v="2306" actId="1076"/>
          <ac:spMkLst>
            <pc:docMk/>
            <pc:sldMk cId="446629700" sldId="1890"/>
            <ac:spMk id="151" creationId="{502CFFEA-1409-45F3-999F-25F5FFE1305B}"/>
          </ac:spMkLst>
        </pc:spChg>
        <pc:spChg chg="mod">
          <ac:chgData name="Bantei Sangma [Chillibreeze]" userId="e7070ce9-26a8-4d3a-99f4-f2ac4567d4da" providerId="ADAL" clId="{89999836-689F-472C-8236-A401F84C5AD2}" dt="2020-07-11T05:35:12.997" v="2306" actId="1076"/>
          <ac:spMkLst>
            <pc:docMk/>
            <pc:sldMk cId="446629700" sldId="1890"/>
            <ac:spMk id="152" creationId="{FFE4D554-E163-493D-8B5E-FCE802C48E19}"/>
          </ac:spMkLst>
        </pc:spChg>
        <pc:spChg chg="mod">
          <ac:chgData name="Bantei Sangma [Chillibreeze]" userId="e7070ce9-26a8-4d3a-99f4-f2ac4567d4da" providerId="ADAL" clId="{89999836-689F-472C-8236-A401F84C5AD2}" dt="2020-07-11T05:35:12.997" v="2306" actId="1076"/>
          <ac:spMkLst>
            <pc:docMk/>
            <pc:sldMk cId="446629700" sldId="1890"/>
            <ac:spMk id="153" creationId="{67800FDC-CD30-4B3F-A759-14E7A6AD4E4C}"/>
          </ac:spMkLst>
        </pc:spChg>
        <pc:spChg chg="add mod">
          <ac:chgData name="Bantei Sangma [Chillibreeze]" userId="e7070ce9-26a8-4d3a-99f4-f2ac4567d4da" providerId="ADAL" clId="{89999836-689F-472C-8236-A401F84C5AD2}" dt="2020-07-11T06:09:58.567" v="2600" actId="207"/>
          <ac:spMkLst>
            <pc:docMk/>
            <pc:sldMk cId="446629700" sldId="1890"/>
            <ac:spMk id="155" creationId="{97D3FCD0-7CBC-4339-AD05-FCF5270441C8}"/>
          </ac:spMkLst>
        </pc:spChg>
        <pc:spChg chg="add mod">
          <ac:chgData name="Bantei Sangma [Chillibreeze]" userId="e7070ce9-26a8-4d3a-99f4-f2ac4567d4da" providerId="ADAL" clId="{89999836-689F-472C-8236-A401F84C5AD2}" dt="2020-07-11T06:09:58.567" v="2600" actId="207"/>
          <ac:spMkLst>
            <pc:docMk/>
            <pc:sldMk cId="446629700" sldId="1890"/>
            <ac:spMk id="159" creationId="{69932A7E-6BAF-4196-B1A2-5A3B8648C87A}"/>
          </ac:spMkLst>
        </pc:spChg>
        <pc:spChg chg="add mod">
          <ac:chgData name="Bantei Sangma [Chillibreeze]" userId="e7070ce9-26a8-4d3a-99f4-f2ac4567d4da" providerId="ADAL" clId="{89999836-689F-472C-8236-A401F84C5AD2}" dt="2020-07-11T06:09:58.567" v="2600" actId="207"/>
          <ac:spMkLst>
            <pc:docMk/>
            <pc:sldMk cId="446629700" sldId="1890"/>
            <ac:spMk id="160" creationId="{B5DD351A-D2E2-4D38-A9AC-DCD1E1D4A9FB}"/>
          </ac:spMkLst>
        </pc:spChg>
        <pc:grpChg chg="add del mod">
          <ac:chgData name="Bantei Sangma [Chillibreeze]" userId="e7070ce9-26a8-4d3a-99f4-f2ac4567d4da" providerId="ADAL" clId="{89999836-689F-472C-8236-A401F84C5AD2}" dt="2020-07-11T04:28:39.791" v="1251" actId="165"/>
          <ac:grpSpMkLst>
            <pc:docMk/>
            <pc:sldMk cId="446629700" sldId="1890"/>
            <ac:grpSpMk id="6" creationId="{07B4DDCE-9D00-4177-8F6F-C54B6BB506DD}"/>
          </ac:grpSpMkLst>
        </pc:grpChg>
        <pc:grpChg chg="add del mod">
          <ac:chgData name="Bantei Sangma [Chillibreeze]" userId="e7070ce9-26a8-4d3a-99f4-f2ac4567d4da" providerId="ADAL" clId="{89999836-689F-472C-8236-A401F84C5AD2}" dt="2020-07-11T04:20:51.038" v="1021" actId="165"/>
          <ac:grpSpMkLst>
            <pc:docMk/>
            <pc:sldMk cId="446629700" sldId="1890"/>
            <ac:grpSpMk id="27" creationId="{41ADDC8B-DBF8-4C7E-98F0-8539401FAC29}"/>
          </ac:grpSpMkLst>
        </pc:grpChg>
        <pc:grpChg chg="add del mod">
          <ac:chgData name="Bantei Sangma [Chillibreeze]" userId="e7070ce9-26a8-4d3a-99f4-f2ac4567d4da" providerId="ADAL" clId="{89999836-689F-472C-8236-A401F84C5AD2}" dt="2020-07-11T04:20:51.038" v="1021" actId="165"/>
          <ac:grpSpMkLst>
            <pc:docMk/>
            <pc:sldMk cId="446629700" sldId="1890"/>
            <ac:grpSpMk id="28" creationId="{F4FEB383-E7E3-42B7-AC44-22421853B71B}"/>
          </ac:grpSpMkLst>
        </pc:grpChg>
        <pc:grpChg chg="add del mod">
          <ac:chgData name="Bantei Sangma [Chillibreeze]" userId="e7070ce9-26a8-4d3a-99f4-f2ac4567d4da" providerId="ADAL" clId="{89999836-689F-472C-8236-A401F84C5AD2}" dt="2020-07-11T04:21:22.662" v="1034" actId="165"/>
          <ac:grpSpMkLst>
            <pc:docMk/>
            <pc:sldMk cId="446629700" sldId="1890"/>
            <ac:grpSpMk id="33" creationId="{2725A8FE-809A-42D3-9FCC-E07BEE123562}"/>
          </ac:grpSpMkLst>
        </pc:grpChg>
        <pc:grpChg chg="add del mod">
          <ac:chgData name="Bantei Sangma [Chillibreeze]" userId="e7070ce9-26a8-4d3a-99f4-f2ac4567d4da" providerId="ADAL" clId="{89999836-689F-472C-8236-A401F84C5AD2}" dt="2020-07-11T04:31:00.138" v="1374" actId="165"/>
          <ac:grpSpMkLst>
            <pc:docMk/>
            <pc:sldMk cId="446629700" sldId="1890"/>
            <ac:grpSpMk id="78" creationId="{8DAE06FC-9616-47A1-90CA-2D7E1BBBC782}"/>
          </ac:grpSpMkLst>
        </pc:grpChg>
        <pc:grpChg chg="add mod">
          <ac:chgData name="Bantei Sangma [Chillibreeze]" userId="e7070ce9-26a8-4d3a-99f4-f2ac4567d4da" providerId="ADAL" clId="{89999836-689F-472C-8236-A401F84C5AD2}" dt="2020-07-11T06:09:58.567" v="2600" actId="207"/>
          <ac:grpSpMkLst>
            <pc:docMk/>
            <pc:sldMk cId="446629700" sldId="1890"/>
            <ac:grpSpMk id="148" creationId="{76A852E3-D15E-4600-9DBA-E6E1D74E8791}"/>
          </ac:grpSpMkLst>
        </pc:grpChg>
        <pc:picChg chg="del mod">
          <ac:chgData name="Bantei Sangma [Chillibreeze]" userId="e7070ce9-26a8-4d3a-99f4-f2ac4567d4da" providerId="ADAL" clId="{89999836-689F-472C-8236-A401F84C5AD2}" dt="2020-07-11T04:43:05.806" v="1775" actId="478"/>
          <ac:picMkLst>
            <pc:docMk/>
            <pc:sldMk cId="446629700" sldId="1890"/>
            <ac:picMk id="4" creationId="{F124BBF4-15A1-4D27-A4E2-843A3B42BBC2}"/>
          </ac:picMkLst>
        </pc:picChg>
        <pc:picChg chg="add mod">
          <ac:chgData name="Bantei Sangma [Chillibreeze]" userId="e7070ce9-26a8-4d3a-99f4-f2ac4567d4da" providerId="ADAL" clId="{89999836-689F-472C-8236-A401F84C5AD2}" dt="2020-07-11T06:09:58.567" v="2600" actId="207"/>
          <ac:picMkLst>
            <pc:docMk/>
            <pc:sldMk cId="446629700" sldId="1890"/>
            <ac:picMk id="143" creationId="{42F39243-2DF4-40EB-A0D6-7B8175807FB3}"/>
          </ac:picMkLst>
        </pc:picChg>
        <pc:picChg chg="add mod">
          <ac:chgData name="Bantei Sangma [Chillibreeze]" userId="e7070ce9-26a8-4d3a-99f4-f2ac4567d4da" providerId="ADAL" clId="{89999836-689F-472C-8236-A401F84C5AD2}" dt="2020-07-11T06:09:58.567" v="2600" actId="207"/>
          <ac:picMkLst>
            <pc:docMk/>
            <pc:sldMk cId="446629700" sldId="1890"/>
            <ac:picMk id="145" creationId="{1F27EC53-A0DB-4402-99FD-4E7AE4318D59}"/>
          </ac:picMkLst>
        </pc:picChg>
        <pc:picChg chg="add del mod">
          <ac:chgData name="Bantei Sangma [Chillibreeze]" userId="e7070ce9-26a8-4d3a-99f4-f2ac4567d4da" providerId="ADAL" clId="{89999836-689F-472C-8236-A401F84C5AD2}" dt="2020-07-11T11:49:05.482" v="2697" actId="478"/>
          <ac:picMkLst>
            <pc:docMk/>
            <pc:sldMk cId="446629700" sldId="1890"/>
            <ac:picMk id="147" creationId="{3FAC2836-6547-433B-B81A-2C4983B22904}"/>
          </ac:picMkLst>
        </pc:picChg>
        <pc:picChg chg="add mod">
          <ac:chgData name="Bantei Sangma [Chillibreeze]" userId="e7070ce9-26a8-4d3a-99f4-f2ac4567d4da" providerId="ADAL" clId="{89999836-689F-472C-8236-A401F84C5AD2}" dt="2020-07-11T06:09:58.567" v="2600" actId="207"/>
          <ac:picMkLst>
            <pc:docMk/>
            <pc:sldMk cId="446629700" sldId="1890"/>
            <ac:picMk id="157" creationId="{7AAC19B3-6B04-438C-BCA2-F55ECFE45CFF}"/>
          </ac:picMkLst>
        </pc:picChg>
        <pc:picChg chg="add mod">
          <ac:chgData name="Bantei Sangma [Chillibreeze]" userId="e7070ce9-26a8-4d3a-99f4-f2ac4567d4da" providerId="ADAL" clId="{89999836-689F-472C-8236-A401F84C5AD2}" dt="2020-07-11T06:09:58.567" v="2600" actId="207"/>
          <ac:picMkLst>
            <pc:docMk/>
            <pc:sldMk cId="446629700" sldId="1890"/>
            <ac:picMk id="163" creationId="{B0B4DBAE-0162-4461-9689-E7C2C9217B19}"/>
          </ac:picMkLst>
        </pc:picChg>
        <pc:cxnChg chg="add mod topLvl">
          <ac:chgData name="Bantei Sangma [Chillibreeze]" userId="e7070ce9-26a8-4d3a-99f4-f2ac4567d4da" providerId="ADAL" clId="{89999836-689F-472C-8236-A401F84C5AD2}" dt="2020-07-11T06:09:58.567" v="2600" actId="207"/>
          <ac:cxnSpMkLst>
            <pc:docMk/>
            <pc:sldMk cId="446629700" sldId="1890"/>
            <ac:cxnSpMk id="26" creationId="{6F12173F-24F6-4345-80EB-7DF727AE1B43}"/>
          </ac:cxnSpMkLst>
        </pc:cxnChg>
        <pc:cxnChg chg="add mod topLvl">
          <ac:chgData name="Bantei Sangma [Chillibreeze]" userId="e7070ce9-26a8-4d3a-99f4-f2ac4567d4da" providerId="ADAL" clId="{89999836-689F-472C-8236-A401F84C5AD2}" dt="2020-07-11T06:09:58.567" v="2600" actId="207"/>
          <ac:cxnSpMkLst>
            <pc:docMk/>
            <pc:sldMk cId="446629700" sldId="1890"/>
            <ac:cxnSpMk id="34" creationId="{F412C8E8-C090-4215-B220-60A28AA366F2}"/>
          </ac:cxnSpMkLst>
        </pc:cxnChg>
        <pc:cxnChg chg="add mod topLvl">
          <ac:chgData name="Bantei Sangma [Chillibreeze]" userId="e7070ce9-26a8-4d3a-99f4-f2ac4567d4da" providerId="ADAL" clId="{89999836-689F-472C-8236-A401F84C5AD2}" dt="2020-07-11T06:09:58.567" v="2600" actId="207"/>
          <ac:cxnSpMkLst>
            <pc:docMk/>
            <pc:sldMk cId="446629700" sldId="1890"/>
            <ac:cxnSpMk id="37" creationId="{C530E8A4-CF74-4543-AC2C-39008F493BDA}"/>
          </ac:cxnSpMkLst>
        </pc:cxnChg>
        <pc:cxnChg chg="add mod topLvl">
          <ac:chgData name="Bantei Sangma [Chillibreeze]" userId="e7070ce9-26a8-4d3a-99f4-f2ac4567d4da" providerId="ADAL" clId="{89999836-689F-472C-8236-A401F84C5AD2}" dt="2020-07-11T06:09:58.567" v="2600" actId="207"/>
          <ac:cxnSpMkLst>
            <pc:docMk/>
            <pc:sldMk cId="446629700" sldId="1890"/>
            <ac:cxnSpMk id="41" creationId="{5D60B113-3E9E-41F8-B843-F662A901C9B1}"/>
          </ac:cxnSpMkLst>
        </pc:cxnChg>
        <pc:cxnChg chg="add mod topLvl">
          <ac:chgData name="Bantei Sangma [Chillibreeze]" userId="e7070ce9-26a8-4d3a-99f4-f2ac4567d4da" providerId="ADAL" clId="{89999836-689F-472C-8236-A401F84C5AD2}" dt="2020-07-11T06:09:58.567" v="2600" actId="207"/>
          <ac:cxnSpMkLst>
            <pc:docMk/>
            <pc:sldMk cId="446629700" sldId="1890"/>
            <ac:cxnSpMk id="42" creationId="{556BC268-B856-4639-890C-B81D764C2514}"/>
          </ac:cxnSpMkLst>
        </pc:cxnChg>
        <pc:cxnChg chg="add mod topLvl">
          <ac:chgData name="Bantei Sangma [Chillibreeze]" userId="e7070ce9-26a8-4d3a-99f4-f2ac4567d4da" providerId="ADAL" clId="{89999836-689F-472C-8236-A401F84C5AD2}" dt="2020-07-11T06:09:58.567" v="2600" actId="207"/>
          <ac:cxnSpMkLst>
            <pc:docMk/>
            <pc:sldMk cId="446629700" sldId="1890"/>
            <ac:cxnSpMk id="46" creationId="{7B91EFA9-4C22-4FE9-B57C-D962119785B6}"/>
          </ac:cxnSpMkLst>
        </pc:cxnChg>
        <pc:cxnChg chg="add mod topLvl">
          <ac:chgData name="Bantei Sangma [Chillibreeze]" userId="e7070ce9-26a8-4d3a-99f4-f2ac4567d4da" providerId="ADAL" clId="{89999836-689F-472C-8236-A401F84C5AD2}" dt="2020-07-11T06:09:58.567" v="2600" actId="207"/>
          <ac:cxnSpMkLst>
            <pc:docMk/>
            <pc:sldMk cId="446629700" sldId="1890"/>
            <ac:cxnSpMk id="54" creationId="{62E8A4E4-A334-4F3B-8DC0-299C6ECF679B}"/>
          </ac:cxnSpMkLst>
        </pc:cxnChg>
        <pc:cxnChg chg="add mod topLvl">
          <ac:chgData name="Bantei Sangma [Chillibreeze]" userId="e7070ce9-26a8-4d3a-99f4-f2ac4567d4da" providerId="ADAL" clId="{89999836-689F-472C-8236-A401F84C5AD2}" dt="2020-07-11T06:09:58.567" v="2600" actId="207"/>
          <ac:cxnSpMkLst>
            <pc:docMk/>
            <pc:sldMk cId="446629700" sldId="1890"/>
            <ac:cxnSpMk id="64" creationId="{8A8698E3-07C3-4390-A1D8-ED99948DBA5A}"/>
          </ac:cxnSpMkLst>
        </pc:cxnChg>
        <pc:cxnChg chg="add mod topLvl">
          <ac:chgData name="Bantei Sangma [Chillibreeze]" userId="e7070ce9-26a8-4d3a-99f4-f2ac4567d4da" providerId="ADAL" clId="{89999836-689F-472C-8236-A401F84C5AD2}" dt="2020-07-11T06:09:58.567" v="2600" actId="207"/>
          <ac:cxnSpMkLst>
            <pc:docMk/>
            <pc:sldMk cId="446629700" sldId="1890"/>
            <ac:cxnSpMk id="68" creationId="{C5D12D78-DDB0-4295-87AB-076A3B6C52F6}"/>
          </ac:cxnSpMkLst>
        </pc:cxnChg>
        <pc:cxnChg chg="add mod topLvl">
          <ac:chgData name="Bantei Sangma [Chillibreeze]" userId="e7070ce9-26a8-4d3a-99f4-f2ac4567d4da" providerId="ADAL" clId="{89999836-689F-472C-8236-A401F84C5AD2}" dt="2020-07-11T06:09:58.567" v="2600" actId="207"/>
          <ac:cxnSpMkLst>
            <pc:docMk/>
            <pc:sldMk cId="446629700" sldId="1890"/>
            <ac:cxnSpMk id="71" creationId="{9598208F-A231-4A24-95CF-FE7D0404BCCE}"/>
          </ac:cxnSpMkLst>
        </pc:cxnChg>
        <pc:cxnChg chg="add mod topLvl">
          <ac:chgData name="Bantei Sangma [Chillibreeze]" userId="e7070ce9-26a8-4d3a-99f4-f2ac4567d4da" providerId="ADAL" clId="{89999836-689F-472C-8236-A401F84C5AD2}" dt="2020-07-11T06:09:58.567" v="2600" actId="207"/>
          <ac:cxnSpMkLst>
            <pc:docMk/>
            <pc:sldMk cId="446629700" sldId="1890"/>
            <ac:cxnSpMk id="75" creationId="{EA763AA8-D401-4540-A8EB-23C673728889}"/>
          </ac:cxnSpMkLst>
        </pc:cxnChg>
        <pc:cxnChg chg="add mod topLvl">
          <ac:chgData name="Bantei Sangma [Chillibreeze]" userId="e7070ce9-26a8-4d3a-99f4-f2ac4567d4da" providerId="ADAL" clId="{89999836-689F-472C-8236-A401F84C5AD2}" dt="2020-07-11T06:09:58.567" v="2600" actId="207"/>
          <ac:cxnSpMkLst>
            <pc:docMk/>
            <pc:sldMk cId="446629700" sldId="1890"/>
            <ac:cxnSpMk id="76" creationId="{090FF397-4941-421B-90BD-150A04ABF683}"/>
          </ac:cxnSpMkLst>
        </pc:cxnChg>
        <pc:cxnChg chg="add mod">
          <ac:chgData name="Bantei Sangma [Chillibreeze]" userId="e7070ce9-26a8-4d3a-99f4-f2ac4567d4da" providerId="ADAL" clId="{89999836-689F-472C-8236-A401F84C5AD2}" dt="2020-07-11T06:09:58.567" v="2600" actId="207"/>
          <ac:cxnSpMkLst>
            <pc:docMk/>
            <pc:sldMk cId="446629700" sldId="1890"/>
            <ac:cxnSpMk id="97" creationId="{61B18DD0-1354-4F48-AC93-A1922960559F}"/>
          </ac:cxnSpMkLst>
        </pc:cxnChg>
      </pc:sldChg>
      <pc:sldChg chg="addSp delSp modSp add del mod modClrScheme chgLayout">
        <pc:chgData name="Bantei Sangma [Chillibreeze]" userId="e7070ce9-26a8-4d3a-99f4-f2ac4567d4da" providerId="ADAL" clId="{89999836-689F-472C-8236-A401F84C5AD2}" dt="2020-07-13T09:19:06.890" v="4599" actId="962"/>
        <pc:sldMkLst>
          <pc:docMk/>
          <pc:sldMk cId="590627217" sldId="1891"/>
        </pc:sldMkLst>
        <pc:spChg chg="mod ord">
          <ac:chgData name="Bantei Sangma [Chillibreeze]" userId="e7070ce9-26a8-4d3a-99f4-f2ac4567d4da" providerId="ADAL" clId="{89999836-689F-472C-8236-A401F84C5AD2}" dt="2020-07-13T06:54:32.650" v="3531"/>
          <ac:spMkLst>
            <pc:docMk/>
            <pc:sldMk cId="590627217" sldId="1891"/>
            <ac:spMk id="4" creationId="{3ED769DC-2722-43FD-91BF-9986FEF2CC3A}"/>
          </ac:spMkLst>
        </pc:spChg>
        <pc:spChg chg="del mod ord">
          <ac:chgData name="Bantei Sangma [Chillibreeze]" userId="e7070ce9-26a8-4d3a-99f4-f2ac4567d4da" providerId="ADAL" clId="{89999836-689F-472C-8236-A401F84C5AD2}" dt="2020-07-11T03:42:58.348" v="304" actId="478"/>
          <ac:spMkLst>
            <pc:docMk/>
            <pc:sldMk cId="590627217" sldId="1891"/>
            <ac:spMk id="5" creationId="{7F0B7BFB-6303-4EE0-AF6C-70313274F00F}"/>
          </ac:spMkLst>
        </pc:spChg>
        <pc:spChg chg="mod topLvl">
          <ac:chgData name="Bantei Sangma [Chillibreeze]" userId="e7070ce9-26a8-4d3a-99f4-f2ac4567d4da" providerId="ADAL" clId="{89999836-689F-472C-8236-A401F84C5AD2}" dt="2020-07-13T06:33:25.630" v="3081" actId="165"/>
          <ac:spMkLst>
            <pc:docMk/>
            <pc:sldMk cId="590627217" sldId="1891"/>
            <ac:spMk id="7" creationId="{66E337D0-6486-4918-B265-DDFEAED84CC9}"/>
          </ac:spMkLst>
        </pc:spChg>
        <pc:spChg chg="mod topLvl">
          <ac:chgData name="Bantei Sangma [Chillibreeze]" userId="e7070ce9-26a8-4d3a-99f4-f2ac4567d4da" providerId="ADAL" clId="{89999836-689F-472C-8236-A401F84C5AD2}" dt="2020-07-13T06:33:25.630" v="3081" actId="165"/>
          <ac:spMkLst>
            <pc:docMk/>
            <pc:sldMk cId="590627217" sldId="1891"/>
            <ac:spMk id="8" creationId="{985E2450-0D44-4658-B51E-E819986E951D}"/>
          </ac:spMkLst>
        </pc:spChg>
        <pc:spChg chg="add del mod topLvl">
          <ac:chgData name="Bantei Sangma [Chillibreeze]" userId="e7070ce9-26a8-4d3a-99f4-f2ac4567d4da" providerId="ADAL" clId="{89999836-689F-472C-8236-A401F84C5AD2}" dt="2020-07-13T09:06:59.301" v="4446" actId="21"/>
          <ac:spMkLst>
            <pc:docMk/>
            <pc:sldMk cId="590627217" sldId="1891"/>
            <ac:spMk id="9" creationId="{FDB3512D-4267-4EB3-BC22-3B2E93881B7D}"/>
          </ac:spMkLst>
        </pc:spChg>
        <pc:spChg chg="mod">
          <ac:chgData name="Bantei Sangma [Chillibreeze]" userId="e7070ce9-26a8-4d3a-99f4-f2ac4567d4da" providerId="ADAL" clId="{89999836-689F-472C-8236-A401F84C5AD2}" dt="2020-07-13T06:33:25.630" v="3081" actId="165"/>
          <ac:spMkLst>
            <pc:docMk/>
            <pc:sldMk cId="590627217" sldId="1891"/>
            <ac:spMk id="12" creationId="{D9A5F29D-C800-41E7-AA26-9548B3794ED1}"/>
          </ac:spMkLst>
        </pc:spChg>
        <pc:spChg chg="mod">
          <ac:chgData name="Bantei Sangma [Chillibreeze]" userId="e7070ce9-26a8-4d3a-99f4-f2ac4567d4da" providerId="ADAL" clId="{89999836-689F-472C-8236-A401F84C5AD2}" dt="2020-07-13T06:33:25.630" v="3081" actId="165"/>
          <ac:spMkLst>
            <pc:docMk/>
            <pc:sldMk cId="590627217" sldId="1891"/>
            <ac:spMk id="13" creationId="{301AA2FF-21F2-4599-80AD-7554A304AE00}"/>
          </ac:spMkLst>
        </pc:spChg>
        <pc:spChg chg="add del mod topLvl">
          <ac:chgData name="Bantei Sangma [Chillibreeze]" userId="e7070ce9-26a8-4d3a-99f4-f2ac4567d4da" providerId="ADAL" clId="{89999836-689F-472C-8236-A401F84C5AD2}" dt="2020-07-13T09:07:06.910" v="4452" actId="21"/>
          <ac:spMkLst>
            <pc:docMk/>
            <pc:sldMk cId="590627217" sldId="1891"/>
            <ac:spMk id="14" creationId="{2C7F4B73-F8EE-46B4-B0A0-AAF67BCAA2C6}"/>
          </ac:spMkLst>
        </pc:spChg>
        <pc:spChg chg="mod">
          <ac:chgData name="Bantei Sangma [Chillibreeze]" userId="e7070ce9-26a8-4d3a-99f4-f2ac4567d4da" providerId="ADAL" clId="{89999836-689F-472C-8236-A401F84C5AD2}" dt="2020-07-13T06:33:25.630" v="3081" actId="165"/>
          <ac:spMkLst>
            <pc:docMk/>
            <pc:sldMk cId="590627217" sldId="1891"/>
            <ac:spMk id="17" creationId="{C4CBBDC5-AA6D-4C18-93CA-6AFB8B7391BF}"/>
          </ac:spMkLst>
        </pc:spChg>
        <pc:spChg chg="mod">
          <ac:chgData name="Bantei Sangma [Chillibreeze]" userId="e7070ce9-26a8-4d3a-99f4-f2ac4567d4da" providerId="ADAL" clId="{89999836-689F-472C-8236-A401F84C5AD2}" dt="2020-07-13T06:33:25.630" v="3081" actId="165"/>
          <ac:spMkLst>
            <pc:docMk/>
            <pc:sldMk cId="590627217" sldId="1891"/>
            <ac:spMk id="18" creationId="{2EA394AD-6D97-42D0-AA72-7CC05D54F941}"/>
          </ac:spMkLst>
        </pc:spChg>
        <pc:spChg chg="add del mod topLvl">
          <ac:chgData name="Bantei Sangma [Chillibreeze]" userId="e7070ce9-26a8-4d3a-99f4-f2ac4567d4da" providerId="ADAL" clId="{89999836-689F-472C-8236-A401F84C5AD2}" dt="2020-07-13T09:07:13.809" v="4458" actId="21"/>
          <ac:spMkLst>
            <pc:docMk/>
            <pc:sldMk cId="590627217" sldId="1891"/>
            <ac:spMk id="19" creationId="{D0EDD45B-F91E-42EE-AA8B-DD836E6A68B7}"/>
          </ac:spMkLst>
        </pc:spChg>
        <pc:spChg chg="add">
          <ac:chgData name="Bantei Sangma [Chillibreeze]" userId="e7070ce9-26a8-4d3a-99f4-f2ac4567d4da" providerId="ADAL" clId="{89999836-689F-472C-8236-A401F84C5AD2}" dt="2020-07-13T09:06:59.783" v="4447" actId="22"/>
          <ac:spMkLst>
            <pc:docMk/>
            <pc:sldMk cId="590627217" sldId="1891"/>
            <ac:spMk id="31" creationId="{EBAA5F67-866F-403C-93DF-08805C41996C}"/>
          </ac:spMkLst>
        </pc:spChg>
        <pc:spChg chg="add">
          <ac:chgData name="Bantei Sangma [Chillibreeze]" userId="e7070ce9-26a8-4d3a-99f4-f2ac4567d4da" providerId="ADAL" clId="{89999836-689F-472C-8236-A401F84C5AD2}" dt="2020-07-13T09:07:07.413" v="4453" actId="22"/>
          <ac:spMkLst>
            <pc:docMk/>
            <pc:sldMk cId="590627217" sldId="1891"/>
            <ac:spMk id="38" creationId="{5B3A2C4E-9DCA-4E5A-8486-9DEB9870C3A3}"/>
          </ac:spMkLst>
        </pc:spChg>
        <pc:spChg chg="add">
          <ac:chgData name="Bantei Sangma [Chillibreeze]" userId="e7070ce9-26a8-4d3a-99f4-f2ac4567d4da" providerId="ADAL" clId="{89999836-689F-472C-8236-A401F84C5AD2}" dt="2020-07-13T09:07:14.311" v="4459" actId="22"/>
          <ac:spMkLst>
            <pc:docMk/>
            <pc:sldMk cId="590627217" sldId="1891"/>
            <ac:spMk id="43" creationId="{B1834B37-1E9A-4047-89F9-DA8716BB382B}"/>
          </ac:spMkLst>
        </pc:spChg>
        <pc:grpChg chg="add del mod">
          <ac:chgData name="Bantei Sangma [Chillibreeze]" userId="e7070ce9-26a8-4d3a-99f4-f2ac4567d4da" providerId="ADAL" clId="{89999836-689F-472C-8236-A401F84C5AD2}" dt="2020-07-13T06:24:04.465" v="2988" actId="165"/>
          <ac:grpSpMkLst>
            <pc:docMk/>
            <pc:sldMk cId="590627217" sldId="1891"/>
            <ac:grpSpMk id="2" creationId="{49F531DB-8024-4E00-BDDE-3D8AFC13CCF1}"/>
          </ac:grpSpMkLst>
        </pc:grpChg>
        <pc:grpChg chg="add del mod">
          <ac:chgData name="Bantei Sangma [Chillibreeze]" userId="e7070ce9-26a8-4d3a-99f4-f2ac4567d4da" providerId="ADAL" clId="{89999836-689F-472C-8236-A401F84C5AD2}" dt="2020-07-11T03:43:33.402" v="312" actId="165"/>
          <ac:grpSpMkLst>
            <pc:docMk/>
            <pc:sldMk cId="590627217" sldId="1891"/>
            <ac:grpSpMk id="2" creationId="{9EC1A0BE-64DC-42F0-A0F1-D9D3A93479DA}"/>
          </ac:grpSpMkLst>
        </pc:grpChg>
        <pc:grpChg chg="add del mod">
          <ac:chgData name="Bantei Sangma [Chillibreeze]" userId="e7070ce9-26a8-4d3a-99f4-f2ac4567d4da" providerId="ADAL" clId="{89999836-689F-472C-8236-A401F84C5AD2}" dt="2020-07-13T09:06:17.567" v="4433" actId="478"/>
          <ac:grpSpMkLst>
            <pc:docMk/>
            <pc:sldMk cId="590627217" sldId="1891"/>
            <ac:grpSpMk id="2" creationId="{BA5670A1-AD6F-41DE-99CE-E024CEE9AFC5}"/>
          </ac:grpSpMkLst>
        </pc:grpChg>
        <pc:grpChg chg="add del mod">
          <ac:chgData name="Bantei Sangma [Chillibreeze]" userId="e7070ce9-26a8-4d3a-99f4-f2ac4567d4da" providerId="ADAL" clId="{89999836-689F-472C-8236-A401F84C5AD2}" dt="2020-07-11T03:43:33.402" v="312" actId="165"/>
          <ac:grpSpMkLst>
            <pc:docMk/>
            <pc:sldMk cId="590627217" sldId="1891"/>
            <ac:grpSpMk id="3" creationId="{1FFD7BA6-6576-44F7-8236-C32972D985E9}"/>
          </ac:grpSpMkLst>
        </pc:grpChg>
        <pc:grpChg chg="add mod topLvl">
          <ac:chgData name="Bantei Sangma [Chillibreeze]" userId="e7070ce9-26a8-4d3a-99f4-f2ac4567d4da" providerId="ADAL" clId="{89999836-689F-472C-8236-A401F84C5AD2}" dt="2020-07-13T09:05:48.635" v="4427" actId="164"/>
          <ac:grpSpMkLst>
            <pc:docMk/>
            <pc:sldMk cId="590627217" sldId="1891"/>
            <ac:grpSpMk id="3" creationId="{9AA2F8BF-4688-4C16-A606-DA598E93F7A1}"/>
          </ac:grpSpMkLst>
        </pc:grpChg>
        <pc:grpChg chg="add del mod">
          <ac:chgData name="Bantei Sangma [Chillibreeze]" userId="e7070ce9-26a8-4d3a-99f4-f2ac4567d4da" providerId="ADAL" clId="{89999836-689F-472C-8236-A401F84C5AD2}" dt="2020-07-13T06:31:54.382" v="3057" actId="165"/>
          <ac:grpSpMkLst>
            <pc:docMk/>
            <pc:sldMk cId="590627217" sldId="1891"/>
            <ac:grpSpMk id="5" creationId="{137B7117-BA1E-45E7-9EFF-A1295CF188A5}"/>
          </ac:grpSpMkLst>
        </pc:grpChg>
        <pc:grpChg chg="add del mod">
          <ac:chgData name="Bantei Sangma [Chillibreeze]" userId="e7070ce9-26a8-4d3a-99f4-f2ac4567d4da" providerId="ADAL" clId="{89999836-689F-472C-8236-A401F84C5AD2}" dt="2020-07-13T09:06:29.400" v="4437" actId="478"/>
          <ac:grpSpMkLst>
            <pc:docMk/>
            <pc:sldMk cId="590627217" sldId="1891"/>
            <ac:grpSpMk id="5" creationId="{BA84D1A4-97B9-4FBC-AA42-056607F1CE54}"/>
          </ac:grpSpMkLst>
        </pc:grpChg>
        <pc:grpChg chg="add del mod topLvl">
          <ac:chgData name="Bantei Sangma [Chillibreeze]" userId="e7070ce9-26a8-4d3a-99f4-f2ac4567d4da" providerId="ADAL" clId="{89999836-689F-472C-8236-A401F84C5AD2}" dt="2020-07-11T05:43:47.460" v="2399" actId="165"/>
          <ac:grpSpMkLst>
            <pc:docMk/>
            <pc:sldMk cId="590627217" sldId="1891"/>
            <ac:grpSpMk id="6" creationId="{147AAF79-9FCB-4FCC-B554-60D512A08590}"/>
          </ac:grpSpMkLst>
        </pc:grpChg>
        <pc:grpChg chg="add del mod">
          <ac:chgData name="Bantei Sangma [Chillibreeze]" userId="e7070ce9-26a8-4d3a-99f4-f2ac4567d4da" providerId="ADAL" clId="{89999836-689F-472C-8236-A401F84C5AD2}" dt="2020-07-13T06:33:25.630" v="3081" actId="165"/>
          <ac:grpSpMkLst>
            <pc:docMk/>
            <pc:sldMk cId="590627217" sldId="1891"/>
            <ac:grpSpMk id="6" creationId="{90839361-154E-47A1-BD44-86FB69598CAB}"/>
          </ac:grpSpMkLst>
        </pc:grpChg>
        <pc:grpChg chg="add del mod">
          <ac:chgData name="Bantei Sangma [Chillibreeze]" userId="e7070ce9-26a8-4d3a-99f4-f2ac4567d4da" providerId="ADAL" clId="{89999836-689F-472C-8236-A401F84C5AD2}" dt="2020-07-13T09:06:52.328" v="4443" actId="478"/>
          <ac:grpSpMkLst>
            <pc:docMk/>
            <pc:sldMk cId="590627217" sldId="1891"/>
            <ac:grpSpMk id="6" creationId="{D200899E-42A1-40FC-8FFE-AA9A6EF808A5}"/>
          </ac:grpSpMkLst>
        </pc:grpChg>
        <pc:grpChg chg="add mod topLvl">
          <ac:chgData name="Bantei Sangma [Chillibreeze]" userId="e7070ce9-26a8-4d3a-99f4-f2ac4567d4da" providerId="ADAL" clId="{89999836-689F-472C-8236-A401F84C5AD2}" dt="2020-07-13T09:05:51.318" v="4428" actId="164"/>
          <ac:grpSpMkLst>
            <pc:docMk/>
            <pc:sldMk cId="590627217" sldId="1891"/>
            <ac:grpSpMk id="11" creationId="{77254A3F-36BE-48C0-AB3E-040DEB4E4B7C}"/>
          </ac:grpSpMkLst>
        </pc:grpChg>
        <pc:grpChg chg="add mod topLvl">
          <ac:chgData name="Bantei Sangma [Chillibreeze]" userId="e7070ce9-26a8-4d3a-99f4-f2ac4567d4da" providerId="ADAL" clId="{89999836-689F-472C-8236-A401F84C5AD2}" dt="2020-07-13T09:05:53.769" v="4429" actId="164"/>
          <ac:grpSpMkLst>
            <pc:docMk/>
            <pc:sldMk cId="590627217" sldId="1891"/>
            <ac:grpSpMk id="16" creationId="{1A16B878-FD0C-4D05-A9EA-982E837005D7}"/>
          </ac:grpSpMkLst>
        </pc:grpChg>
        <pc:grpChg chg="add del mod">
          <ac:chgData name="Bantei Sangma [Chillibreeze]" userId="e7070ce9-26a8-4d3a-99f4-f2ac4567d4da" providerId="ADAL" clId="{89999836-689F-472C-8236-A401F84C5AD2}" dt="2020-07-13T06:33:25.630" v="3081" actId="165"/>
          <ac:grpSpMkLst>
            <pc:docMk/>
            <pc:sldMk cId="590627217" sldId="1891"/>
            <ac:grpSpMk id="22" creationId="{631AFFB8-3D3A-4FA9-A1B6-B8F31807CD6A}"/>
          </ac:grpSpMkLst>
        </pc:grpChg>
        <pc:grpChg chg="add del mod">
          <ac:chgData name="Bantei Sangma [Chillibreeze]" userId="e7070ce9-26a8-4d3a-99f4-f2ac4567d4da" providerId="ADAL" clId="{89999836-689F-472C-8236-A401F84C5AD2}" dt="2020-07-13T06:33:25.630" v="3081" actId="165"/>
          <ac:grpSpMkLst>
            <pc:docMk/>
            <pc:sldMk cId="590627217" sldId="1891"/>
            <ac:grpSpMk id="23" creationId="{748A1D81-BDF9-4C36-869E-9DCB51BD85F5}"/>
          </ac:grpSpMkLst>
        </pc:grpChg>
        <pc:grpChg chg="add del mod">
          <ac:chgData name="Bantei Sangma [Chillibreeze]" userId="e7070ce9-26a8-4d3a-99f4-f2ac4567d4da" providerId="ADAL" clId="{89999836-689F-472C-8236-A401F84C5AD2}" dt="2020-07-11T03:43:33.402" v="312" actId="165"/>
          <ac:grpSpMkLst>
            <pc:docMk/>
            <pc:sldMk cId="590627217" sldId="1891"/>
            <ac:grpSpMk id="24" creationId="{A8BE4A2F-30ED-4EEC-BEF9-CF1994241D7B}"/>
          </ac:grpSpMkLst>
        </pc:grpChg>
        <pc:grpChg chg="add del mod">
          <ac:chgData name="Bantei Sangma [Chillibreeze]" userId="e7070ce9-26a8-4d3a-99f4-f2ac4567d4da" providerId="ADAL" clId="{89999836-689F-472C-8236-A401F84C5AD2}" dt="2020-07-11T05:43:24.906" v="2394" actId="165"/>
          <ac:grpSpMkLst>
            <pc:docMk/>
            <pc:sldMk cId="590627217" sldId="1891"/>
            <ac:grpSpMk id="27" creationId="{99C9461F-8450-40E1-9040-DC1A5219E590}"/>
          </ac:grpSpMkLst>
        </pc:grpChg>
        <pc:grpChg chg="add del mod">
          <ac:chgData name="Bantei Sangma [Chillibreeze]" userId="e7070ce9-26a8-4d3a-99f4-f2ac4567d4da" providerId="ADAL" clId="{89999836-689F-472C-8236-A401F84C5AD2}" dt="2020-07-11T05:43:47.460" v="2399" actId="165"/>
          <ac:grpSpMkLst>
            <pc:docMk/>
            <pc:sldMk cId="590627217" sldId="1891"/>
            <ac:grpSpMk id="28" creationId="{C0FF0160-3DFF-4B96-B71C-8EA338EAA9E1}"/>
          </ac:grpSpMkLst>
        </pc:grpChg>
        <pc:grpChg chg="add del mod topLvl">
          <ac:chgData name="Bantei Sangma [Chillibreeze]" userId="e7070ce9-26a8-4d3a-99f4-f2ac4567d4da" providerId="ADAL" clId="{89999836-689F-472C-8236-A401F84C5AD2}" dt="2020-07-11T06:10:41.177" v="2602" actId="165"/>
          <ac:grpSpMkLst>
            <pc:docMk/>
            <pc:sldMk cId="590627217" sldId="1891"/>
            <ac:grpSpMk id="29" creationId="{4CD234DA-F2E5-49A7-B3D0-19A1BDE6B25F}"/>
          </ac:grpSpMkLst>
        </pc:grpChg>
        <pc:grpChg chg="add del mod topLvl">
          <ac:chgData name="Bantei Sangma [Chillibreeze]" userId="e7070ce9-26a8-4d3a-99f4-f2ac4567d4da" providerId="ADAL" clId="{89999836-689F-472C-8236-A401F84C5AD2}" dt="2020-07-11T06:04:45.895" v="2583" actId="165"/>
          <ac:grpSpMkLst>
            <pc:docMk/>
            <pc:sldMk cId="590627217" sldId="1891"/>
            <ac:grpSpMk id="30" creationId="{31D54641-6E35-43B8-90CC-02DD314C467D}"/>
          </ac:grpSpMkLst>
        </pc:grpChg>
        <pc:grpChg chg="add del mod topLvl">
          <ac:chgData name="Bantei Sangma [Chillibreeze]" userId="e7070ce9-26a8-4d3a-99f4-f2ac4567d4da" providerId="ADAL" clId="{89999836-689F-472C-8236-A401F84C5AD2}" dt="2020-07-11T06:04:48.885" v="2584" actId="165"/>
          <ac:grpSpMkLst>
            <pc:docMk/>
            <pc:sldMk cId="590627217" sldId="1891"/>
            <ac:grpSpMk id="31" creationId="{5B507C74-5870-43F5-A1CD-A0D2A01DF4F5}"/>
          </ac:grpSpMkLst>
        </pc:grpChg>
        <pc:grpChg chg="add del mod topLvl">
          <ac:chgData name="Bantei Sangma [Chillibreeze]" userId="e7070ce9-26a8-4d3a-99f4-f2ac4567d4da" providerId="ADAL" clId="{89999836-689F-472C-8236-A401F84C5AD2}" dt="2020-07-11T06:04:44.624" v="2582" actId="165"/>
          <ac:grpSpMkLst>
            <pc:docMk/>
            <pc:sldMk cId="590627217" sldId="1891"/>
            <ac:grpSpMk id="32" creationId="{464DA458-5D2E-4DAE-9FE5-632227E527B6}"/>
          </ac:grpSpMkLst>
        </pc:grpChg>
        <pc:grpChg chg="add del mod">
          <ac:chgData name="Bantei Sangma [Chillibreeze]" userId="e7070ce9-26a8-4d3a-99f4-f2ac4567d4da" providerId="ADAL" clId="{89999836-689F-472C-8236-A401F84C5AD2}" dt="2020-07-11T06:04:39.662" v="2581" actId="165"/>
          <ac:grpSpMkLst>
            <pc:docMk/>
            <pc:sldMk cId="590627217" sldId="1891"/>
            <ac:grpSpMk id="35" creationId="{36C969DA-DDC3-45C9-AEB6-48D73B1CAA76}"/>
          </ac:grpSpMkLst>
        </pc:grpChg>
        <pc:picChg chg="add mod topLvl">
          <ac:chgData name="Bantei Sangma [Chillibreeze]" userId="e7070ce9-26a8-4d3a-99f4-f2ac4567d4da" providerId="ADAL" clId="{89999836-689F-472C-8236-A401F84C5AD2}" dt="2020-07-13T09:05:51.318" v="4428" actId="164"/>
          <ac:picMkLst>
            <pc:docMk/>
            <pc:sldMk cId="590627217" sldId="1891"/>
            <ac:picMk id="21" creationId="{8EE5CC6C-F614-4210-9035-B00F6AFA3FA3}"/>
          </ac:picMkLst>
        </pc:picChg>
        <pc:picChg chg="add del mod">
          <ac:chgData name="Bantei Sangma [Chillibreeze]" userId="e7070ce9-26a8-4d3a-99f4-f2ac4567d4da" providerId="ADAL" clId="{89999836-689F-472C-8236-A401F84C5AD2}" dt="2020-07-11T05:46:06.198" v="2426" actId="478"/>
          <ac:picMkLst>
            <pc:docMk/>
            <pc:sldMk cId="590627217" sldId="1891"/>
            <ac:picMk id="22" creationId="{EEE5D813-B5B1-4159-BA9C-24A497AAB5C3}"/>
          </ac:picMkLst>
        </pc:picChg>
        <pc:picChg chg="add del mod">
          <ac:chgData name="Bantei Sangma [Chillibreeze]" userId="e7070ce9-26a8-4d3a-99f4-f2ac4567d4da" providerId="ADAL" clId="{89999836-689F-472C-8236-A401F84C5AD2}" dt="2020-07-13T09:06:56.242" v="4444" actId="21"/>
          <ac:picMkLst>
            <pc:docMk/>
            <pc:sldMk cId="590627217" sldId="1891"/>
            <ac:picMk id="23" creationId="{0AA8ECED-DF0A-4C58-8C10-AFD7604CAFBD}"/>
          </ac:picMkLst>
        </pc:picChg>
        <pc:picChg chg="add del mod">
          <ac:chgData name="Bantei Sangma [Chillibreeze]" userId="e7070ce9-26a8-4d3a-99f4-f2ac4567d4da" providerId="ADAL" clId="{89999836-689F-472C-8236-A401F84C5AD2}" dt="2020-07-11T05:46:06.198" v="2426" actId="478"/>
          <ac:picMkLst>
            <pc:docMk/>
            <pc:sldMk cId="590627217" sldId="1891"/>
            <ac:picMk id="23" creationId="{A2776CB7-089B-4CB8-AE69-C10A499649F0}"/>
          </ac:picMkLst>
        </pc:picChg>
        <pc:picChg chg="add del mod">
          <ac:chgData name="Bantei Sangma [Chillibreeze]" userId="e7070ce9-26a8-4d3a-99f4-f2ac4567d4da" providerId="ADAL" clId="{89999836-689F-472C-8236-A401F84C5AD2}" dt="2020-07-13T09:07:03.915" v="4450" actId="21"/>
          <ac:picMkLst>
            <pc:docMk/>
            <pc:sldMk cId="590627217" sldId="1891"/>
            <ac:picMk id="25" creationId="{F157F82A-185B-48B5-B9FC-BA1B64A43EA1}"/>
          </ac:picMkLst>
        </pc:picChg>
        <pc:picChg chg="add mod topLvl">
          <ac:chgData name="Bantei Sangma [Chillibreeze]" userId="e7070ce9-26a8-4d3a-99f4-f2ac4567d4da" providerId="ADAL" clId="{89999836-689F-472C-8236-A401F84C5AD2}" dt="2020-07-13T09:05:48.635" v="4427" actId="164"/>
          <ac:picMkLst>
            <pc:docMk/>
            <pc:sldMk cId="590627217" sldId="1891"/>
            <ac:picMk id="26" creationId="{1433285A-528F-4B67-B4C0-C64868DDC474}"/>
          </ac:picMkLst>
        </pc:picChg>
        <pc:picChg chg="add del mod">
          <ac:chgData name="Bantei Sangma [Chillibreeze]" userId="e7070ce9-26a8-4d3a-99f4-f2ac4567d4da" providerId="ADAL" clId="{89999836-689F-472C-8236-A401F84C5AD2}" dt="2020-07-13T09:07:10.999" v="4456" actId="21"/>
          <ac:picMkLst>
            <pc:docMk/>
            <pc:sldMk cId="590627217" sldId="1891"/>
            <ac:picMk id="28" creationId="{89A5C26D-BC10-46AF-8478-B3EB348FA939}"/>
          </ac:picMkLst>
        </pc:picChg>
        <pc:picChg chg="add mod">
          <ac:chgData name="Bantei Sangma [Chillibreeze]" userId="e7070ce9-26a8-4d3a-99f4-f2ac4567d4da" providerId="ADAL" clId="{89999836-689F-472C-8236-A401F84C5AD2}" dt="2020-07-13T09:18:54.385" v="4595" actId="962"/>
          <ac:picMkLst>
            <pc:docMk/>
            <pc:sldMk cId="590627217" sldId="1891"/>
            <ac:picMk id="29" creationId="{01E6D5CD-5DA6-4521-8C56-CE2BC4FD95F2}"/>
          </ac:picMkLst>
        </pc:picChg>
        <pc:picChg chg="add mod">
          <ac:chgData name="Bantei Sangma [Chillibreeze]" userId="e7070ce9-26a8-4d3a-99f4-f2ac4567d4da" providerId="ADAL" clId="{89999836-689F-472C-8236-A401F84C5AD2}" dt="2020-07-13T09:19:01.665" v="4597" actId="962"/>
          <ac:picMkLst>
            <pc:docMk/>
            <pc:sldMk cId="590627217" sldId="1891"/>
            <ac:picMk id="33" creationId="{41077549-6CE2-4ACA-A3CA-D8DE168BBE45}"/>
          </ac:picMkLst>
        </pc:picChg>
        <pc:picChg chg="add mod topLvl">
          <ac:chgData name="Bantei Sangma [Chillibreeze]" userId="e7070ce9-26a8-4d3a-99f4-f2ac4567d4da" providerId="ADAL" clId="{89999836-689F-472C-8236-A401F84C5AD2}" dt="2020-07-13T09:05:53.769" v="4429" actId="164"/>
          <ac:picMkLst>
            <pc:docMk/>
            <pc:sldMk cId="590627217" sldId="1891"/>
            <ac:picMk id="34" creationId="{8E3A9A96-E685-40E0-8CE0-A24F9432C99F}"/>
          </ac:picMkLst>
        </pc:picChg>
        <pc:picChg chg="add mod">
          <ac:chgData name="Bantei Sangma [Chillibreeze]" userId="e7070ce9-26a8-4d3a-99f4-f2ac4567d4da" providerId="ADAL" clId="{89999836-689F-472C-8236-A401F84C5AD2}" dt="2020-07-13T09:19:06.890" v="4599" actId="962"/>
          <ac:picMkLst>
            <pc:docMk/>
            <pc:sldMk cId="590627217" sldId="1891"/>
            <ac:picMk id="41" creationId="{CCDCFC85-320A-4FB8-A9ED-5BA5FA61E865}"/>
          </ac:picMkLst>
        </pc:picChg>
        <pc:cxnChg chg="add del mod topLvl">
          <ac:chgData name="Bantei Sangma [Chillibreeze]" userId="e7070ce9-26a8-4d3a-99f4-f2ac4567d4da" providerId="ADAL" clId="{89999836-689F-472C-8236-A401F84C5AD2}" dt="2020-07-13T09:07:01.443" v="4448" actId="21"/>
          <ac:cxnSpMkLst>
            <pc:docMk/>
            <pc:sldMk cId="590627217" sldId="1891"/>
            <ac:cxnSpMk id="10" creationId="{BF9E83E6-93AD-4D20-9587-A8E4B02896C6}"/>
          </ac:cxnSpMkLst>
        </pc:cxnChg>
        <pc:cxnChg chg="add del mod topLvl">
          <ac:chgData name="Bantei Sangma [Chillibreeze]" userId="e7070ce9-26a8-4d3a-99f4-f2ac4567d4da" providerId="ADAL" clId="{89999836-689F-472C-8236-A401F84C5AD2}" dt="2020-07-13T09:07:08.938" v="4454" actId="21"/>
          <ac:cxnSpMkLst>
            <pc:docMk/>
            <pc:sldMk cId="590627217" sldId="1891"/>
            <ac:cxnSpMk id="15" creationId="{B745F4A4-20B8-40AA-8228-174B8BD45765}"/>
          </ac:cxnSpMkLst>
        </pc:cxnChg>
        <pc:cxnChg chg="add del mod topLvl">
          <ac:chgData name="Bantei Sangma [Chillibreeze]" userId="e7070ce9-26a8-4d3a-99f4-f2ac4567d4da" providerId="ADAL" clId="{89999836-689F-472C-8236-A401F84C5AD2}" dt="2020-07-13T09:07:15.878" v="4460" actId="21"/>
          <ac:cxnSpMkLst>
            <pc:docMk/>
            <pc:sldMk cId="590627217" sldId="1891"/>
            <ac:cxnSpMk id="20" creationId="{98B360C5-1698-43D3-B5E7-508961075D1B}"/>
          </ac:cxnSpMkLst>
        </pc:cxnChg>
        <pc:cxnChg chg="add mod">
          <ac:chgData name="Bantei Sangma [Chillibreeze]" userId="e7070ce9-26a8-4d3a-99f4-f2ac4567d4da" providerId="ADAL" clId="{89999836-689F-472C-8236-A401F84C5AD2}" dt="2020-07-13T09:07:02.044" v="4449"/>
          <ac:cxnSpMkLst>
            <pc:docMk/>
            <pc:sldMk cId="590627217" sldId="1891"/>
            <ac:cxnSpMk id="35" creationId="{BAA2DE49-FACB-43C7-B471-14ADC84237C2}"/>
          </ac:cxnSpMkLst>
        </pc:cxnChg>
        <pc:cxnChg chg="add mod">
          <ac:chgData name="Bantei Sangma [Chillibreeze]" userId="e7070ce9-26a8-4d3a-99f4-f2ac4567d4da" providerId="ADAL" clId="{89999836-689F-472C-8236-A401F84C5AD2}" dt="2020-07-13T09:07:09.500" v="4455"/>
          <ac:cxnSpMkLst>
            <pc:docMk/>
            <pc:sldMk cId="590627217" sldId="1891"/>
            <ac:cxnSpMk id="39" creationId="{8AF03047-95C4-4ED6-BAFE-7D0A21DEB4F1}"/>
          </ac:cxnSpMkLst>
        </pc:cxnChg>
        <pc:cxnChg chg="add del mod">
          <ac:chgData name="Bantei Sangma [Chillibreeze]" userId="e7070ce9-26a8-4d3a-99f4-f2ac4567d4da" providerId="ADAL" clId="{89999836-689F-472C-8236-A401F84C5AD2}" dt="2020-07-13T09:07:28.561" v="4462" actId="478"/>
          <ac:cxnSpMkLst>
            <pc:docMk/>
            <pc:sldMk cId="590627217" sldId="1891"/>
            <ac:cxnSpMk id="44" creationId="{D16A7E79-54B5-416B-AB88-C73A5DE667B3}"/>
          </ac:cxnSpMkLst>
        </pc:cxnChg>
      </pc:sldChg>
      <pc:sldChg chg="addSp delSp modSp add del mod modClrScheme chgLayout">
        <pc:chgData name="Bantei Sangma [Chillibreeze]" userId="e7070ce9-26a8-4d3a-99f4-f2ac4567d4da" providerId="ADAL" clId="{89999836-689F-472C-8236-A401F84C5AD2}" dt="2020-07-11T05:01:07.901" v="1979" actId="22"/>
        <pc:sldMkLst>
          <pc:docMk/>
          <pc:sldMk cId="1228663093" sldId="1892"/>
        </pc:sldMkLst>
        <pc:spChg chg="mod ord">
          <ac:chgData name="Bantei Sangma [Chillibreeze]" userId="e7070ce9-26a8-4d3a-99f4-f2ac4567d4da" providerId="ADAL" clId="{89999836-689F-472C-8236-A401F84C5AD2}" dt="2020-07-11T05:01:01.704" v="1977"/>
          <ac:spMkLst>
            <pc:docMk/>
            <pc:sldMk cId="1228663093" sldId="1892"/>
            <ac:spMk id="2" creationId="{544A83E9-9D3F-4D27-92C5-3271240ED3D2}"/>
          </ac:spMkLst>
        </pc:spChg>
        <pc:spChg chg="add del">
          <ac:chgData name="Bantei Sangma [Chillibreeze]" userId="e7070ce9-26a8-4d3a-99f4-f2ac4567d4da" providerId="ADAL" clId="{89999836-689F-472C-8236-A401F84C5AD2}" dt="2020-07-11T03:27:14.362" v="45" actId="700"/>
          <ac:spMkLst>
            <pc:docMk/>
            <pc:sldMk cId="1228663093" sldId="1892"/>
            <ac:spMk id="3" creationId="{F6FB5EFC-49DE-4E55-8BCD-469EB507E41E}"/>
          </ac:spMkLst>
        </pc:spChg>
        <pc:spChg chg="add del mod ord">
          <ac:chgData name="Bantei Sangma [Chillibreeze]" userId="e7070ce9-26a8-4d3a-99f4-f2ac4567d4da" providerId="ADAL" clId="{89999836-689F-472C-8236-A401F84C5AD2}" dt="2020-07-11T05:00:29.764" v="1971" actId="478"/>
          <ac:spMkLst>
            <pc:docMk/>
            <pc:sldMk cId="1228663093" sldId="1892"/>
            <ac:spMk id="4" creationId="{FF80609F-DEA0-4E9C-B76B-143BB00107CE}"/>
          </ac:spMkLst>
        </pc:spChg>
        <pc:spChg chg="add del mod">
          <ac:chgData name="Bantei Sangma [Chillibreeze]" userId="e7070ce9-26a8-4d3a-99f4-f2ac4567d4da" providerId="ADAL" clId="{89999836-689F-472C-8236-A401F84C5AD2}" dt="2020-07-11T05:00:31.463" v="1972"/>
          <ac:spMkLst>
            <pc:docMk/>
            <pc:sldMk cId="1228663093" sldId="1892"/>
            <ac:spMk id="5" creationId="{6FCB8441-69BC-4AE9-ADA4-E8B1420707D8}"/>
          </ac:spMkLst>
        </pc:spChg>
        <pc:spChg chg="add del mod">
          <ac:chgData name="Bantei Sangma [Chillibreeze]" userId="e7070ce9-26a8-4d3a-99f4-f2ac4567d4da" providerId="ADAL" clId="{89999836-689F-472C-8236-A401F84C5AD2}" dt="2020-07-11T05:00:34.192" v="1973" actId="478"/>
          <ac:spMkLst>
            <pc:docMk/>
            <pc:sldMk cId="1228663093" sldId="1892"/>
            <ac:spMk id="6" creationId="{2A9F0F8C-060E-4C53-9B57-6D0C53CB2879}"/>
          </ac:spMkLst>
        </pc:spChg>
        <pc:spChg chg="add del mod">
          <ac:chgData name="Bantei Sangma [Chillibreeze]" userId="e7070ce9-26a8-4d3a-99f4-f2ac4567d4da" providerId="ADAL" clId="{89999836-689F-472C-8236-A401F84C5AD2}" dt="2020-07-11T05:00:38.895" v="1974"/>
          <ac:spMkLst>
            <pc:docMk/>
            <pc:sldMk cId="1228663093" sldId="1892"/>
            <ac:spMk id="7" creationId="{2454D3A3-2BC5-468E-B8E7-4E4F206E5D29}"/>
          </ac:spMkLst>
        </pc:spChg>
        <pc:spChg chg="add del mod">
          <ac:chgData name="Bantei Sangma [Chillibreeze]" userId="e7070ce9-26a8-4d3a-99f4-f2ac4567d4da" providerId="ADAL" clId="{89999836-689F-472C-8236-A401F84C5AD2}" dt="2020-07-11T05:00:41.334" v="1975" actId="478"/>
          <ac:spMkLst>
            <pc:docMk/>
            <pc:sldMk cId="1228663093" sldId="1892"/>
            <ac:spMk id="8" creationId="{EFA5F049-A81B-4B84-A094-B7B593B7E57C}"/>
          </ac:spMkLst>
        </pc:spChg>
        <pc:spChg chg="add del mod">
          <ac:chgData name="Bantei Sangma [Chillibreeze]" userId="e7070ce9-26a8-4d3a-99f4-f2ac4567d4da" providerId="ADAL" clId="{89999836-689F-472C-8236-A401F84C5AD2}" dt="2020-07-11T05:01:01.704" v="1977"/>
          <ac:spMkLst>
            <pc:docMk/>
            <pc:sldMk cId="1228663093" sldId="1892"/>
            <ac:spMk id="9" creationId="{4E9817BD-D3C9-4205-984E-CE52FF5CEE1A}"/>
          </ac:spMkLst>
        </pc:spChg>
        <pc:spChg chg="add del mod">
          <ac:chgData name="Bantei Sangma [Chillibreeze]" userId="e7070ce9-26a8-4d3a-99f4-f2ac4567d4da" providerId="ADAL" clId="{89999836-689F-472C-8236-A401F84C5AD2}" dt="2020-07-11T05:01:03.927" v="1978" actId="478"/>
          <ac:spMkLst>
            <pc:docMk/>
            <pc:sldMk cId="1228663093" sldId="1892"/>
            <ac:spMk id="10" creationId="{F5651DFB-2F4C-4658-A26E-22B2630060B2}"/>
          </ac:spMkLst>
        </pc:spChg>
        <pc:spChg chg="add">
          <ac:chgData name="Bantei Sangma [Chillibreeze]" userId="e7070ce9-26a8-4d3a-99f4-f2ac4567d4da" providerId="ADAL" clId="{89999836-689F-472C-8236-A401F84C5AD2}" dt="2020-07-11T05:01:07.901" v="1979" actId="22"/>
          <ac:spMkLst>
            <pc:docMk/>
            <pc:sldMk cId="1228663093" sldId="1892"/>
            <ac:spMk id="11" creationId="{38ED7001-E193-43E1-BE32-AF2358820125}"/>
          </ac:spMkLst>
        </pc:spChg>
        <pc:spChg chg="del">
          <ac:chgData name="Bantei Sangma [Chillibreeze]" userId="e7070ce9-26a8-4d3a-99f4-f2ac4567d4da" providerId="ADAL" clId="{89999836-689F-472C-8236-A401F84C5AD2}" dt="2020-07-11T05:00:28.917" v="1970" actId="478"/>
          <ac:spMkLst>
            <pc:docMk/>
            <pc:sldMk cId="1228663093" sldId="1892"/>
            <ac:spMk id="15" creationId="{846D41B1-37C4-4C03-A913-8610C7A64947}"/>
          </ac:spMkLst>
        </pc:spChg>
        <pc:picChg chg="del">
          <ac:chgData name="Bantei Sangma [Chillibreeze]" userId="e7070ce9-26a8-4d3a-99f4-f2ac4567d4da" providerId="ADAL" clId="{89999836-689F-472C-8236-A401F84C5AD2}" dt="2020-07-11T05:00:26.606" v="1969" actId="478"/>
          <ac:picMkLst>
            <pc:docMk/>
            <pc:sldMk cId="1228663093" sldId="1892"/>
            <ac:picMk id="14" creationId="{33C49F87-FF85-478A-953E-E00BF1F9E8B3}"/>
          </ac:picMkLst>
        </pc:picChg>
      </pc:sldChg>
      <pc:sldChg chg="addSp delSp modSp add del mod modClrScheme chgLayout">
        <pc:chgData name="Bantei Sangma [Chillibreeze]" userId="e7070ce9-26a8-4d3a-99f4-f2ac4567d4da" providerId="ADAL" clId="{89999836-689F-472C-8236-A401F84C5AD2}" dt="2020-07-13T09:20:58.084" v="4627" actId="1036"/>
        <pc:sldMkLst>
          <pc:docMk/>
          <pc:sldMk cId="1488827631" sldId="1893"/>
        </pc:sldMkLst>
        <pc:spChg chg="add del mod topLvl">
          <ac:chgData name="Bantei Sangma [Chillibreeze]" userId="e7070ce9-26a8-4d3a-99f4-f2ac4567d4da" providerId="ADAL" clId="{89999836-689F-472C-8236-A401F84C5AD2}" dt="2020-07-13T09:09:39.401" v="4505" actId="21"/>
          <ac:spMkLst>
            <pc:docMk/>
            <pc:sldMk cId="1488827631" sldId="1893"/>
            <ac:spMk id="2" creationId="{A16E1EDC-DBF7-4B83-977C-EB6C2CF6438F}"/>
          </ac:spMkLst>
        </pc:spChg>
        <pc:spChg chg="mod ord">
          <ac:chgData name="Bantei Sangma [Chillibreeze]" userId="e7070ce9-26a8-4d3a-99f4-f2ac4567d4da" providerId="ADAL" clId="{89999836-689F-472C-8236-A401F84C5AD2}" dt="2020-07-13T06:30:54.058" v="3042" actId="552"/>
          <ac:spMkLst>
            <pc:docMk/>
            <pc:sldMk cId="1488827631" sldId="1893"/>
            <ac:spMk id="4" creationId="{3ED769DC-2722-43FD-91BF-9986FEF2CC3A}"/>
          </ac:spMkLst>
        </pc:spChg>
        <pc:spChg chg="del mod ord">
          <ac:chgData name="Bantei Sangma [Chillibreeze]" userId="e7070ce9-26a8-4d3a-99f4-f2ac4567d4da" providerId="ADAL" clId="{89999836-689F-472C-8236-A401F84C5AD2}" dt="2020-07-11T05:07:56.905" v="2105" actId="478"/>
          <ac:spMkLst>
            <pc:docMk/>
            <pc:sldMk cId="1488827631" sldId="1893"/>
            <ac:spMk id="5" creationId="{7F0B7BFB-6303-4EE0-AF6C-70313274F00F}"/>
          </ac:spMkLst>
        </pc:spChg>
        <pc:spChg chg="add del mod topLvl">
          <ac:chgData name="Bantei Sangma [Chillibreeze]" userId="e7070ce9-26a8-4d3a-99f4-f2ac4567d4da" providerId="ADAL" clId="{89999836-689F-472C-8236-A401F84C5AD2}" dt="2020-07-13T09:09:46.650" v="4511" actId="21"/>
          <ac:spMkLst>
            <pc:docMk/>
            <pc:sldMk cId="1488827631" sldId="1893"/>
            <ac:spMk id="6" creationId="{A490E1D4-EB6E-48A8-8B3C-FE236A179843}"/>
          </ac:spMkLst>
        </pc:spChg>
        <pc:spChg chg="add del mod topLvl">
          <ac:chgData name="Bantei Sangma [Chillibreeze]" userId="e7070ce9-26a8-4d3a-99f4-f2ac4567d4da" providerId="ADAL" clId="{89999836-689F-472C-8236-A401F84C5AD2}" dt="2020-07-13T09:09:53.738" v="4517" actId="21"/>
          <ac:spMkLst>
            <pc:docMk/>
            <pc:sldMk cId="1488827631" sldId="1893"/>
            <ac:spMk id="7" creationId="{16346DD3-7009-420D-A7C0-66CC807498F7}"/>
          </ac:spMkLst>
        </pc:spChg>
        <pc:spChg chg="add del">
          <ac:chgData name="Bantei Sangma [Chillibreeze]" userId="e7070ce9-26a8-4d3a-99f4-f2ac4567d4da" providerId="ADAL" clId="{89999836-689F-472C-8236-A401F84C5AD2}" dt="2020-07-11T05:04:51.582" v="2017" actId="22"/>
          <ac:spMkLst>
            <pc:docMk/>
            <pc:sldMk cId="1488827631" sldId="1893"/>
            <ac:spMk id="8" creationId="{36301D7F-17A3-4653-BA4F-D596CB431E86}"/>
          </ac:spMkLst>
        </pc:spChg>
        <pc:spChg chg="mod">
          <ac:chgData name="Bantei Sangma [Chillibreeze]" userId="e7070ce9-26a8-4d3a-99f4-f2ac4567d4da" providerId="ADAL" clId="{89999836-689F-472C-8236-A401F84C5AD2}" dt="2020-07-11T05:47:14.448" v="2436" actId="165"/>
          <ac:spMkLst>
            <pc:docMk/>
            <pc:sldMk cId="1488827631" sldId="1893"/>
            <ac:spMk id="10" creationId="{579202A1-819E-4854-9D22-5F355B37F2E4}"/>
          </ac:spMkLst>
        </pc:spChg>
        <pc:spChg chg="mod">
          <ac:chgData name="Bantei Sangma [Chillibreeze]" userId="e7070ce9-26a8-4d3a-99f4-f2ac4567d4da" providerId="ADAL" clId="{89999836-689F-472C-8236-A401F84C5AD2}" dt="2020-07-13T06:30:02.131" v="3029" actId="692"/>
          <ac:spMkLst>
            <pc:docMk/>
            <pc:sldMk cId="1488827631" sldId="1893"/>
            <ac:spMk id="11" creationId="{0DAB1266-E772-4048-A12C-313931862C84}"/>
          </ac:spMkLst>
        </pc:spChg>
        <pc:spChg chg="add del mod">
          <ac:chgData name="Bantei Sangma [Chillibreeze]" userId="e7070ce9-26a8-4d3a-99f4-f2ac4567d4da" providerId="ADAL" clId="{89999836-689F-472C-8236-A401F84C5AD2}" dt="2020-07-11T05:05:54.637" v="2093" actId="478"/>
          <ac:spMkLst>
            <pc:docMk/>
            <pc:sldMk cId="1488827631" sldId="1893"/>
            <ac:spMk id="12" creationId="{4E4007A2-FD3A-480F-80A8-6742223A0969}"/>
          </ac:spMkLst>
        </pc:spChg>
        <pc:spChg chg="mod">
          <ac:chgData name="Bantei Sangma [Chillibreeze]" userId="e7070ce9-26a8-4d3a-99f4-f2ac4567d4da" providerId="ADAL" clId="{89999836-689F-472C-8236-A401F84C5AD2}" dt="2020-07-11T05:47:14.448" v="2436" actId="165"/>
          <ac:spMkLst>
            <pc:docMk/>
            <pc:sldMk cId="1488827631" sldId="1893"/>
            <ac:spMk id="15" creationId="{D52A3CC9-6273-48FC-AFB6-4A7189122FDF}"/>
          </ac:spMkLst>
        </pc:spChg>
        <pc:spChg chg="mod">
          <ac:chgData name="Bantei Sangma [Chillibreeze]" userId="e7070ce9-26a8-4d3a-99f4-f2ac4567d4da" providerId="ADAL" clId="{89999836-689F-472C-8236-A401F84C5AD2}" dt="2020-07-13T06:30:29.780" v="3033"/>
          <ac:spMkLst>
            <pc:docMk/>
            <pc:sldMk cId="1488827631" sldId="1893"/>
            <ac:spMk id="16" creationId="{9485D455-0C57-488A-857B-32A1C8467590}"/>
          </ac:spMkLst>
        </pc:spChg>
        <pc:spChg chg="add del mod">
          <ac:chgData name="Bantei Sangma [Chillibreeze]" userId="e7070ce9-26a8-4d3a-99f4-f2ac4567d4da" providerId="ADAL" clId="{89999836-689F-472C-8236-A401F84C5AD2}" dt="2020-07-11T05:05:54.637" v="2093" actId="478"/>
          <ac:spMkLst>
            <pc:docMk/>
            <pc:sldMk cId="1488827631" sldId="1893"/>
            <ac:spMk id="17" creationId="{0E3840E1-FA1C-4F1B-A0F5-350016C835D2}"/>
          </ac:spMkLst>
        </pc:spChg>
        <pc:spChg chg="mod">
          <ac:chgData name="Bantei Sangma [Chillibreeze]" userId="e7070ce9-26a8-4d3a-99f4-f2ac4567d4da" providerId="ADAL" clId="{89999836-689F-472C-8236-A401F84C5AD2}" dt="2020-07-11T05:47:14.448" v="2436" actId="165"/>
          <ac:spMkLst>
            <pc:docMk/>
            <pc:sldMk cId="1488827631" sldId="1893"/>
            <ac:spMk id="20" creationId="{7FB32B38-E1B6-4ACB-B949-659B2C2F21EA}"/>
          </ac:spMkLst>
        </pc:spChg>
        <pc:spChg chg="mod">
          <ac:chgData name="Bantei Sangma [Chillibreeze]" userId="e7070ce9-26a8-4d3a-99f4-f2ac4567d4da" providerId="ADAL" clId="{89999836-689F-472C-8236-A401F84C5AD2}" dt="2020-07-13T06:30:33.256" v="3035"/>
          <ac:spMkLst>
            <pc:docMk/>
            <pc:sldMk cId="1488827631" sldId="1893"/>
            <ac:spMk id="21" creationId="{487F6110-2D33-45CE-B99E-F0E93640EE22}"/>
          </ac:spMkLst>
        </pc:spChg>
        <pc:spChg chg="add del mod">
          <ac:chgData name="Bantei Sangma [Chillibreeze]" userId="e7070ce9-26a8-4d3a-99f4-f2ac4567d4da" providerId="ADAL" clId="{89999836-689F-472C-8236-A401F84C5AD2}" dt="2020-07-11T05:05:55.741" v="2094" actId="478"/>
          <ac:spMkLst>
            <pc:docMk/>
            <pc:sldMk cId="1488827631" sldId="1893"/>
            <ac:spMk id="22" creationId="{2592DBB7-A447-47C3-AE49-707DEF6300CF}"/>
          </ac:spMkLst>
        </pc:spChg>
        <pc:spChg chg="add mod topLvl">
          <ac:chgData name="Bantei Sangma [Chillibreeze]" userId="e7070ce9-26a8-4d3a-99f4-f2ac4567d4da" providerId="ADAL" clId="{89999836-689F-472C-8236-A401F84C5AD2}" dt="2020-07-13T09:20:38.834" v="4617" actId="165"/>
          <ac:spMkLst>
            <pc:docMk/>
            <pc:sldMk cId="1488827631" sldId="1893"/>
            <ac:spMk id="38" creationId="{981DF678-7BFD-4147-84F9-C0DBD6826DD3}"/>
          </ac:spMkLst>
        </pc:spChg>
        <pc:spChg chg="add mod topLvl">
          <ac:chgData name="Bantei Sangma [Chillibreeze]" userId="e7070ce9-26a8-4d3a-99f4-f2ac4567d4da" providerId="ADAL" clId="{89999836-689F-472C-8236-A401F84C5AD2}" dt="2020-07-13T09:20:27.389" v="4615" actId="242"/>
          <ac:spMkLst>
            <pc:docMk/>
            <pc:sldMk cId="1488827631" sldId="1893"/>
            <ac:spMk id="43" creationId="{B181C9B8-EB8E-497F-8A2B-E170D2935FF2}"/>
          </ac:spMkLst>
        </pc:spChg>
        <pc:spChg chg="add mod topLvl">
          <ac:chgData name="Bantei Sangma [Chillibreeze]" userId="e7070ce9-26a8-4d3a-99f4-f2ac4567d4da" providerId="ADAL" clId="{89999836-689F-472C-8236-A401F84C5AD2}" dt="2020-07-13T09:20:58.084" v="4627" actId="1036"/>
          <ac:spMkLst>
            <pc:docMk/>
            <pc:sldMk cId="1488827631" sldId="1893"/>
            <ac:spMk id="48" creationId="{0C041203-AB6F-4713-B6FE-09A8E765658E}"/>
          </ac:spMkLst>
        </pc:spChg>
        <pc:grpChg chg="add del mod">
          <ac:chgData name="Bantei Sangma [Chillibreeze]" userId="e7070ce9-26a8-4d3a-99f4-f2ac4567d4da" providerId="ADAL" clId="{89999836-689F-472C-8236-A401F84C5AD2}" dt="2020-07-13T09:08:10.970" v="4469" actId="478"/>
          <ac:grpSpMkLst>
            <pc:docMk/>
            <pc:sldMk cId="1488827631" sldId="1893"/>
            <ac:grpSpMk id="3" creationId="{5F51AA10-6116-4AA2-A86C-14A5269A744E}"/>
          </ac:grpSpMkLst>
        </pc:grpChg>
        <pc:grpChg chg="add del mod">
          <ac:chgData name="Bantei Sangma [Chillibreeze]" userId="e7070ce9-26a8-4d3a-99f4-f2ac4567d4da" providerId="ADAL" clId="{89999836-689F-472C-8236-A401F84C5AD2}" dt="2020-07-13T05:52:48.130" v="2841" actId="165"/>
          <ac:grpSpMkLst>
            <pc:docMk/>
            <pc:sldMk cId="1488827631" sldId="1893"/>
            <ac:grpSpMk id="3" creationId="{63A76134-8254-40B0-90BD-D9BFC5BB1D9C}"/>
          </ac:grpSpMkLst>
        </pc:grpChg>
        <pc:grpChg chg="add del mod">
          <ac:chgData name="Bantei Sangma [Chillibreeze]" userId="e7070ce9-26a8-4d3a-99f4-f2ac4567d4da" providerId="ADAL" clId="{89999836-689F-472C-8236-A401F84C5AD2}" dt="2020-07-13T06:31:26.460" v="3045" actId="165"/>
          <ac:grpSpMkLst>
            <pc:docMk/>
            <pc:sldMk cId="1488827631" sldId="1893"/>
            <ac:grpSpMk id="5" creationId="{13AE8369-5990-4ACF-908B-93A4336E0F7B}"/>
          </ac:grpSpMkLst>
        </pc:grpChg>
        <pc:grpChg chg="add del mod">
          <ac:chgData name="Bantei Sangma [Chillibreeze]" userId="e7070ce9-26a8-4d3a-99f4-f2ac4567d4da" providerId="ADAL" clId="{89999836-689F-472C-8236-A401F84C5AD2}" dt="2020-07-13T09:08:26.646" v="4473" actId="478"/>
          <ac:grpSpMkLst>
            <pc:docMk/>
            <pc:sldMk cId="1488827631" sldId="1893"/>
            <ac:grpSpMk id="5" creationId="{F73A15A4-38D2-4185-9F71-DD7474B52452}"/>
          </ac:grpSpMkLst>
        </pc:grpChg>
        <pc:grpChg chg="add del mod">
          <ac:chgData name="Bantei Sangma [Chillibreeze]" userId="e7070ce9-26a8-4d3a-99f4-f2ac4567d4da" providerId="ADAL" clId="{89999836-689F-472C-8236-A401F84C5AD2}" dt="2020-07-13T09:08:39.559" v="4477" actId="478"/>
          <ac:grpSpMkLst>
            <pc:docMk/>
            <pc:sldMk cId="1488827631" sldId="1893"/>
            <ac:grpSpMk id="8" creationId="{2D26E433-C90D-4817-AD51-3CEEA820CA76}"/>
          </ac:grpSpMkLst>
        </pc:grpChg>
        <pc:grpChg chg="add mod topLvl">
          <ac:chgData name="Bantei Sangma [Chillibreeze]" userId="e7070ce9-26a8-4d3a-99f4-f2ac4567d4da" providerId="ADAL" clId="{89999836-689F-472C-8236-A401F84C5AD2}" dt="2020-07-13T09:07:50.137" v="4463" actId="164"/>
          <ac:grpSpMkLst>
            <pc:docMk/>
            <pc:sldMk cId="1488827631" sldId="1893"/>
            <ac:grpSpMk id="9" creationId="{929A221F-F673-40DD-A80A-DD09683ECA74}"/>
          </ac:grpSpMkLst>
        </pc:grpChg>
        <pc:grpChg chg="add mod topLvl">
          <ac:chgData name="Bantei Sangma [Chillibreeze]" userId="e7070ce9-26a8-4d3a-99f4-f2ac4567d4da" providerId="ADAL" clId="{89999836-689F-472C-8236-A401F84C5AD2}" dt="2020-07-13T09:07:52.657" v="4464" actId="164"/>
          <ac:grpSpMkLst>
            <pc:docMk/>
            <pc:sldMk cId="1488827631" sldId="1893"/>
            <ac:grpSpMk id="14" creationId="{C9661007-2F0C-4294-8974-607D5360DDD2}"/>
          </ac:grpSpMkLst>
        </pc:grpChg>
        <pc:grpChg chg="add mod topLvl">
          <ac:chgData name="Bantei Sangma [Chillibreeze]" userId="e7070ce9-26a8-4d3a-99f4-f2ac4567d4da" providerId="ADAL" clId="{89999836-689F-472C-8236-A401F84C5AD2}" dt="2020-07-13T09:07:54.745" v="4465" actId="164"/>
          <ac:grpSpMkLst>
            <pc:docMk/>
            <pc:sldMk cId="1488827631" sldId="1893"/>
            <ac:grpSpMk id="19" creationId="{12027D47-C52A-441F-AE29-274648D28081}"/>
          </ac:grpSpMkLst>
        </pc:grpChg>
        <pc:grpChg chg="add del mod">
          <ac:chgData name="Bantei Sangma [Chillibreeze]" userId="e7070ce9-26a8-4d3a-99f4-f2ac4567d4da" providerId="ADAL" clId="{89999836-689F-472C-8236-A401F84C5AD2}" dt="2020-07-11T05:08:02.233" v="2107" actId="165"/>
          <ac:grpSpMkLst>
            <pc:docMk/>
            <pc:sldMk cId="1488827631" sldId="1893"/>
            <ac:grpSpMk id="24" creationId="{585FE4F2-846F-494D-82B5-E2CF4933BC70}"/>
          </ac:grpSpMkLst>
        </pc:grpChg>
        <pc:grpChg chg="add del mod">
          <ac:chgData name="Bantei Sangma [Chillibreeze]" userId="e7070ce9-26a8-4d3a-99f4-f2ac4567d4da" providerId="ADAL" clId="{89999836-689F-472C-8236-A401F84C5AD2}" dt="2020-07-11T05:08:02.233" v="2107" actId="165"/>
          <ac:grpSpMkLst>
            <pc:docMk/>
            <pc:sldMk cId="1488827631" sldId="1893"/>
            <ac:grpSpMk id="25" creationId="{24F53FB6-B302-4D67-92F3-DFAD11522F51}"/>
          </ac:grpSpMkLst>
        </pc:grpChg>
        <pc:grpChg chg="add del mod">
          <ac:chgData name="Bantei Sangma [Chillibreeze]" userId="e7070ce9-26a8-4d3a-99f4-f2ac4567d4da" providerId="ADAL" clId="{89999836-689F-472C-8236-A401F84C5AD2}" dt="2020-07-11T05:08:00.606" v="2106" actId="165"/>
          <ac:grpSpMkLst>
            <pc:docMk/>
            <pc:sldMk cId="1488827631" sldId="1893"/>
            <ac:grpSpMk id="26" creationId="{BEF2CD7C-D9FD-4BE8-A253-F216F0D947F8}"/>
          </ac:grpSpMkLst>
        </pc:grpChg>
        <pc:grpChg chg="add del mod">
          <ac:chgData name="Bantei Sangma [Chillibreeze]" userId="e7070ce9-26a8-4d3a-99f4-f2ac4567d4da" providerId="ADAL" clId="{89999836-689F-472C-8236-A401F84C5AD2}" dt="2020-07-13T09:09:23.170" v="4502" actId="165"/>
          <ac:grpSpMkLst>
            <pc:docMk/>
            <pc:sldMk cId="1488827631" sldId="1893"/>
            <ac:grpSpMk id="29" creationId="{98D8332A-0ACF-4DE0-ACCA-22A9BE035466}"/>
          </ac:grpSpMkLst>
        </pc:grpChg>
        <pc:grpChg chg="add del mod">
          <ac:chgData name="Bantei Sangma [Chillibreeze]" userId="e7070ce9-26a8-4d3a-99f4-f2ac4567d4da" providerId="ADAL" clId="{89999836-689F-472C-8236-A401F84C5AD2}" dt="2020-07-11T05:47:14.448" v="2436" actId="165"/>
          <ac:grpSpMkLst>
            <pc:docMk/>
            <pc:sldMk cId="1488827631" sldId="1893"/>
            <ac:grpSpMk id="29" creationId="{BB213671-6805-471C-A9B6-E5A617BDB044}"/>
          </ac:grpSpMkLst>
        </pc:grpChg>
        <pc:grpChg chg="add del mod">
          <ac:chgData name="Bantei Sangma [Chillibreeze]" userId="e7070ce9-26a8-4d3a-99f4-f2ac4567d4da" providerId="ADAL" clId="{89999836-689F-472C-8236-A401F84C5AD2}" dt="2020-07-13T09:09:23.170" v="4502" actId="165"/>
          <ac:grpSpMkLst>
            <pc:docMk/>
            <pc:sldMk cId="1488827631" sldId="1893"/>
            <ac:grpSpMk id="32" creationId="{25D25CC8-C02B-403A-8A84-C6A91CB41E4A}"/>
          </ac:grpSpMkLst>
        </pc:grpChg>
        <pc:grpChg chg="add del mod">
          <ac:chgData name="Bantei Sangma [Chillibreeze]" userId="e7070ce9-26a8-4d3a-99f4-f2ac4567d4da" providerId="ADAL" clId="{89999836-689F-472C-8236-A401F84C5AD2}" dt="2020-07-13T09:09:23.170" v="4502" actId="165"/>
          <ac:grpSpMkLst>
            <pc:docMk/>
            <pc:sldMk cId="1488827631" sldId="1893"/>
            <ac:grpSpMk id="34" creationId="{2AA66BE7-8736-4E1F-AA72-BFB1B79599AB}"/>
          </ac:grpSpMkLst>
        </pc:grpChg>
        <pc:grpChg chg="add del mod">
          <ac:chgData name="Bantei Sangma [Chillibreeze]" userId="e7070ce9-26a8-4d3a-99f4-f2ac4567d4da" providerId="ADAL" clId="{89999836-689F-472C-8236-A401F84C5AD2}" dt="2020-07-11T06:12:00.596" v="2614" actId="165"/>
          <ac:grpSpMkLst>
            <pc:docMk/>
            <pc:sldMk cId="1488827631" sldId="1893"/>
            <ac:grpSpMk id="34" creationId="{9E823D5C-8C1C-4898-BFF4-616961CB0986}"/>
          </ac:grpSpMkLst>
        </pc:grpChg>
        <pc:grpChg chg="add del mod">
          <ac:chgData name="Bantei Sangma [Chillibreeze]" userId="e7070ce9-26a8-4d3a-99f4-f2ac4567d4da" providerId="ADAL" clId="{89999836-689F-472C-8236-A401F84C5AD2}" dt="2020-07-13T09:19:54.647" v="4607" actId="165"/>
          <ac:grpSpMkLst>
            <pc:docMk/>
            <pc:sldMk cId="1488827631" sldId="1893"/>
            <ac:grpSpMk id="49" creationId="{91458361-2583-4B00-93A9-916CDCC1A1E0}"/>
          </ac:grpSpMkLst>
        </pc:grpChg>
        <pc:grpChg chg="add del mod">
          <ac:chgData name="Bantei Sangma [Chillibreeze]" userId="e7070ce9-26a8-4d3a-99f4-f2ac4567d4da" providerId="ADAL" clId="{89999836-689F-472C-8236-A401F84C5AD2}" dt="2020-07-13T09:20:38.834" v="4617" actId="165"/>
          <ac:grpSpMkLst>
            <pc:docMk/>
            <pc:sldMk cId="1488827631" sldId="1893"/>
            <ac:grpSpMk id="50" creationId="{9BCD5BDE-D8CC-42CC-B546-0929FA231324}"/>
          </ac:grpSpMkLst>
        </pc:grpChg>
        <pc:grpChg chg="add del mod">
          <ac:chgData name="Bantei Sangma [Chillibreeze]" userId="e7070ce9-26a8-4d3a-99f4-f2ac4567d4da" providerId="ADAL" clId="{89999836-689F-472C-8236-A401F84C5AD2}" dt="2020-07-13T09:20:23.124" v="4614" actId="165"/>
          <ac:grpSpMkLst>
            <pc:docMk/>
            <pc:sldMk cId="1488827631" sldId="1893"/>
            <ac:grpSpMk id="51" creationId="{93597165-5B2A-49A3-84D5-A0B44015A18C}"/>
          </ac:grpSpMkLst>
        </pc:grpChg>
        <pc:grpChg chg="add del mod">
          <ac:chgData name="Bantei Sangma [Chillibreeze]" userId="e7070ce9-26a8-4d3a-99f4-f2ac4567d4da" providerId="ADAL" clId="{89999836-689F-472C-8236-A401F84C5AD2}" dt="2020-07-13T09:20:23.124" v="4614" actId="165"/>
          <ac:grpSpMkLst>
            <pc:docMk/>
            <pc:sldMk cId="1488827631" sldId="1893"/>
            <ac:grpSpMk id="52" creationId="{AA5620CE-B8CF-49AA-8A59-ED9205E90BA1}"/>
          </ac:grpSpMkLst>
        </pc:grpChg>
        <pc:picChg chg="add del mod">
          <ac:chgData name="Bantei Sangma [Chillibreeze]" userId="e7070ce9-26a8-4d3a-99f4-f2ac4567d4da" providerId="ADAL" clId="{89999836-689F-472C-8236-A401F84C5AD2}" dt="2020-07-13T09:08:43.910" v="4478" actId="21"/>
          <ac:picMkLst>
            <pc:docMk/>
            <pc:sldMk cId="1488827631" sldId="1893"/>
            <ac:picMk id="17" creationId="{612685C0-7EAB-4658-B37A-B0378FFC056A}"/>
          </ac:picMkLst>
        </pc:picChg>
        <pc:picChg chg="add del mod topLvl">
          <ac:chgData name="Bantei Sangma [Chillibreeze]" userId="e7070ce9-26a8-4d3a-99f4-f2ac4567d4da" providerId="ADAL" clId="{89999836-689F-472C-8236-A401F84C5AD2}" dt="2020-07-13T09:09:43.765" v="4509" actId="21"/>
          <ac:picMkLst>
            <pc:docMk/>
            <pc:sldMk cId="1488827631" sldId="1893"/>
            <ac:picMk id="24" creationId="{02E72A71-C988-4900-93D6-7A9DB65F3CF6}"/>
          </ac:picMkLst>
        </pc:picChg>
        <pc:picChg chg="add del mod topLvl">
          <ac:chgData name="Bantei Sangma [Chillibreeze]" userId="e7070ce9-26a8-4d3a-99f4-f2ac4567d4da" providerId="ADAL" clId="{89999836-689F-472C-8236-A401F84C5AD2}" dt="2020-07-13T09:09:50.817" v="4515" actId="21"/>
          <ac:picMkLst>
            <pc:docMk/>
            <pc:sldMk cId="1488827631" sldId="1893"/>
            <ac:picMk id="26" creationId="{FDC4BFAC-CED5-4EAD-AFA1-9A7B649008DF}"/>
          </ac:picMkLst>
        </pc:picChg>
        <pc:picChg chg="add del mod topLvl">
          <ac:chgData name="Bantei Sangma [Chillibreeze]" userId="e7070ce9-26a8-4d3a-99f4-f2ac4567d4da" providerId="ADAL" clId="{89999836-689F-472C-8236-A401F84C5AD2}" dt="2020-07-13T09:09:36.409" v="4503" actId="21"/>
          <ac:picMkLst>
            <pc:docMk/>
            <pc:sldMk cId="1488827631" sldId="1893"/>
            <ac:picMk id="27" creationId="{C87C3E36-DAC5-4DD0-9691-492F1ADA3267}"/>
          </ac:picMkLst>
        </pc:picChg>
        <pc:picChg chg="add mod">
          <ac:chgData name="Bantei Sangma [Chillibreeze]" userId="e7070ce9-26a8-4d3a-99f4-f2ac4567d4da" providerId="ADAL" clId="{89999836-689F-472C-8236-A401F84C5AD2}" dt="2020-07-13T09:07:50.137" v="4463" actId="164"/>
          <ac:picMkLst>
            <pc:docMk/>
            <pc:sldMk cId="1488827631" sldId="1893"/>
            <ac:picMk id="28" creationId="{C4BA87FE-F5C7-4C04-80A7-86C213FFE81A}"/>
          </ac:picMkLst>
        </pc:picChg>
        <pc:picChg chg="add mod">
          <ac:chgData name="Bantei Sangma [Chillibreeze]" userId="e7070ce9-26a8-4d3a-99f4-f2ac4567d4da" providerId="ADAL" clId="{89999836-689F-472C-8236-A401F84C5AD2}" dt="2020-07-13T09:07:52.657" v="4464" actId="164"/>
          <ac:picMkLst>
            <pc:docMk/>
            <pc:sldMk cId="1488827631" sldId="1893"/>
            <ac:picMk id="31" creationId="{BAA38073-025D-4B0C-8CEF-30A521D7EECC}"/>
          </ac:picMkLst>
        </pc:picChg>
        <pc:picChg chg="add mod">
          <ac:chgData name="Bantei Sangma [Chillibreeze]" userId="e7070ce9-26a8-4d3a-99f4-f2ac4567d4da" providerId="ADAL" clId="{89999836-689F-472C-8236-A401F84C5AD2}" dt="2020-07-13T09:07:54.745" v="4465" actId="164"/>
          <ac:picMkLst>
            <pc:docMk/>
            <pc:sldMk cId="1488827631" sldId="1893"/>
            <ac:picMk id="33" creationId="{3FFB338C-2F79-4209-943C-BF1A2D4DDC8C}"/>
          </ac:picMkLst>
        </pc:picChg>
        <pc:picChg chg="add mod topLvl">
          <ac:chgData name="Bantei Sangma [Chillibreeze]" userId="e7070ce9-26a8-4d3a-99f4-f2ac4567d4da" providerId="ADAL" clId="{89999836-689F-472C-8236-A401F84C5AD2}" dt="2020-07-13T09:20:38.834" v="4617" actId="165"/>
          <ac:picMkLst>
            <pc:docMk/>
            <pc:sldMk cId="1488827631" sldId="1893"/>
            <ac:picMk id="36" creationId="{5782F28C-44CD-4BCB-BEE1-237F702CB2B0}"/>
          </ac:picMkLst>
        </pc:picChg>
        <pc:picChg chg="add mod topLvl">
          <ac:chgData name="Bantei Sangma [Chillibreeze]" userId="e7070ce9-26a8-4d3a-99f4-f2ac4567d4da" providerId="ADAL" clId="{89999836-689F-472C-8236-A401F84C5AD2}" dt="2020-07-13T09:20:23.124" v="4614" actId="165"/>
          <ac:picMkLst>
            <pc:docMk/>
            <pc:sldMk cId="1488827631" sldId="1893"/>
            <ac:picMk id="41" creationId="{A459AFE3-78FA-4AEC-9D2F-B7D139D50322}"/>
          </ac:picMkLst>
        </pc:picChg>
        <pc:picChg chg="add mod topLvl">
          <ac:chgData name="Bantei Sangma [Chillibreeze]" userId="e7070ce9-26a8-4d3a-99f4-f2ac4567d4da" providerId="ADAL" clId="{89999836-689F-472C-8236-A401F84C5AD2}" dt="2020-07-13T09:20:58.084" v="4627" actId="1036"/>
          <ac:picMkLst>
            <pc:docMk/>
            <pc:sldMk cId="1488827631" sldId="1893"/>
            <ac:picMk id="46" creationId="{E853EC2D-966B-4F4E-B191-621153C1136B}"/>
          </ac:picMkLst>
        </pc:picChg>
        <pc:cxnChg chg="add del mod topLvl">
          <ac:chgData name="Bantei Sangma [Chillibreeze]" userId="e7070ce9-26a8-4d3a-99f4-f2ac4567d4da" providerId="ADAL" clId="{89999836-689F-472C-8236-A401F84C5AD2}" dt="2020-07-13T09:09:41.570" v="4507" actId="21"/>
          <ac:cxnSpMkLst>
            <pc:docMk/>
            <pc:sldMk cId="1488827631" sldId="1893"/>
            <ac:cxnSpMk id="13" creationId="{F5F0BC75-3BE7-4C2E-AC8E-B8F39BB25F29}"/>
          </ac:cxnSpMkLst>
        </pc:cxnChg>
        <pc:cxnChg chg="add del mod topLvl">
          <ac:chgData name="Bantei Sangma [Chillibreeze]" userId="e7070ce9-26a8-4d3a-99f4-f2ac4567d4da" providerId="ADAL" clId="{89999836-689F-472C-8236-A401F84C5AD2}" dt="2020-07-13T09:09:48.792" v="4513" actId="21"/>
          <ac:cxnSpMkLst>
            <pc:docMk/>
            <pc:sldMk cId="1488827631" sldId="1893"/>
            <ac:cxnSpMk id="18" creationId="{FF5F8E1D-B9E2-473E-901F-CA3B4D31B5DF}"/>
          </ac:cxnSpMkLst>
        </pc:cxnChg>
        <pc:cxnChg chg="add del mod topLvl">
          <ac:chgData name="Bantei Sangma [Chillibreeze]" userId="e7070ce9-26a8-4d3a-99f4-f2ac4567d4da" providerId="ADAL" clId="{89999836-689F-472C-8236-A401F84C5AD2}" dt="2020-07-13T09:09:20.576" v="4501" actId="478"/>
          <ac:cxnSpMkLst>
            <pc:docMk/>
            <pc:sldMk cId="1488827631" sldId="1893"/>
            <ac:cxnSpMk id="23" creationId="{85015D5F-D969-4282-B058-76604600C904}"/>
          </ac:cxnSpMkLst>
        </pc:cxnChg>
        <pc:cxnChg chg="add mod">
          <ac:chgData name="Bantei Sangma [Chillibreeze]" userId="e7070ce9-26a8-4d3a-99f4-f2ac4567d4da" providerId="ADAL" clId="{89999836-689F-472C-8236-A401F84C5AD2}" dt="2020-07-13T09:20:12.254" v="4613" actId="465"/>
          <ac:cxnSpMkLst>
            <pc:docMk/>
            <pc:sldMk cId="1488827631" sldId="1893"/>
            <ac:cxnSpMk id="39" creationId="{F944C022-BA17-4382-B491-51A84AEB72C4}"/>
          </ac:cxnSpMkLst>
        </pc:cxnChg>
        <pc:cxnChg chg="add mod">
          <ac:chgData name="Bantei Sangma [Chillibreeze]" userId="e7070ce9-26a8-4d3a-99f4-f2ac4567d4da" providerId="ADAL" clId="{89999836-689F-472C-8236-A401F84C5AD2}" dt="2020-07-13T09:20:58.084" v="4627" actId="1036"/>
          <ac:cxnSpMkLst>
            <pc:docMk/>
            <pc:sldMk cId="1488827631" sldId="1893"/>
            <ac:cxnSpMk id="44" creationId="{BECCC375-4D1D-48A0-9863-D11C0B049D52}"/>
          </ac:cxnSpMkLst>
        </pc:cxnChg>
      </pc:sldChg>
      <pc:sldChg chg="addSp delSp modSp add del mod modClrScheme chgLayout">
        <pc:chgData name="Bantei Sangma [Chillibreeze]" userId="e7070ce9-26a8-4d3a-99f4-f2ac4567d4da" providerId="ADAL" clId="{89999836-689F-472C-8236-A401F84C5AD2}" dt="2020-07-13T09:23:46.444" v="4635" actId="962"/>
        <pc:sldMkLst>
          <pc:docMk/>
          <pc:sldMk cId="2803452246" sldId="1894"/>
        </pc:sldMkLst>
        <pc:spChg chg="mod ord">
          <ac:chgData name="Bantei Sangma [Chillibreeze]" userId="e7070ce9-26a8-4d3a-99f4-f2ac4567d4da" providerId="ADAL" clId="{89999836-689F-472C-8236-A401F84C5AD2}" dt="2020-07-13T06:22:26.050" v="2981" actId="552"/>
          <ac:spMkLst>
            <pc:docMk/>
            <pc:sldMk cId="2803452246" sldId="1894"/>
            <ac:spMk id="4" creationId="{3ED769DC-2722-43FD-91BF-9986FEF2CC3A}"/>
          </ac:spMkLst>
        </pc:spChg>
        <pc:spChg chg="del mod ord">
          <ac:chgData name="Bantei Sangma [Chillibreeze]" userId="e7070ce9-26a8-4d3a-99f4-f2ac4567d4da" providerId="ADAL" clId="{89999836-689F-472C-8236-A401F84C5AD2}" dt="2020-07-11T04:44:01.079" v="1791" actId="478"/>
          <ac:spMkLst>
            <pc:docMk/>
            <pc:sldMk cId="2803452246" sldId="1894"/>
            <ac:spMk id="5" creationId="{7F0B7BFB-6303-4EE0-AF6C-70313274F00F}"/>
          </ac:spMkLst>
        </pc:spChg>
        <pc:spChg chg="mod topLvl">
          <ac:chgData name="Bantei Sangma [Chillibreeze]" userId="e7070ce9-26a8-4d3a-99f4-f2ac4567d4da" providerId="ADAL" clId="{89999836-689F-472C-8236-A401F84C5AD2}" dt="2020-07-13T06:21:17.499" v="2965" actId="165"/>
          <ac:spMkLst>
            <pc:docMk/>
            <pc:sldMk cId="2803452246" sldId="1894"/>
            <ac:spMk id="7" creationId="{490A72FE-96F9-4518-A64C-86CEAA487F14}"/>
          </ac:spMkLst>
        </pc:spChg>
        <pc:spChg chg="mod topLvl">
          <ac:chgData name="Bantei Sangma [Chillibreeze]" userId="e7070ce9-26a8-4d3a-99f4-f2ac4567d4da" providerId="ADAL" clId="{89999836-689F-472C-8236-A401F84C5AD2}" dt="2020-07-13T06:25:32.830" v="2999" actId="692"/>
          <ac:spMkLst>
            <pc:docMk/>
            <pc:sldMk cId="2803452246" sldId="1894"/>
            <ac:spMk id="8" creationId="{D028966C-2205-4BDA-8E2D-76921B67C668}"/>
          </ac:spMkLst>
        </pc:spChg>
        <pc:spChg chg="add del mod topLvl">
          <ac:chgData name="Bantei Sangma [Chillibreeze]" userId="e7070ce9-26a8-4d3a-99f4-f2ac4567d4da" providerId="ADAL" clId="{89999836-689F-472C-8236-A401F84C5AD2}" dt="2020-07-13T09:11:55.549" v="4552" actId="21"/>
          <ac:spMkLst>
            <pc:docMk/>
            <pc:sldMk cId="2803452246" sldId="1894"/>
            <ac:spMk id="9" creationId="{5D54D83C-DECD-48FC-B574-57BF43829D05}"/>
          </ac:spMkLst>
        </pc:spChg>
        <pc:spChg chg="mod topLvl">
          <ac:chgData name="Bantei Sangma [Chillibreeze]" userId="e7070ce9-26a8-4d3a-99f4-f2ac4567d4da" providerId="ADAL" clId="{89999836-689F-472C-8236-A401F84C5AD2}" dt="2020-07-13T06:21:17.499" v="2965" actId="165"/>
          <ac:spMkLst>
            <pc:docMk/>
            <pc:sldMk cId="2803452246" sldId="1894"/>
            <ac:spMk id="12" creationId="{BD46EBFD-2198-49C8-A19F-9CD53917FC42}"/>
          </ac:spMkLst>
        </pc:spChg>
        <pc:spChg chg="add">
          <ac:chgData name="Bantei Sangma [Chillibreeze]" userId="e7070ce9-26a8-4d3a-99f4-f2ac4567d4da" providerId="ADAL" clId="{89999836-689F-472C-8236-A401F84C5AD2}" dt="2020-07-13T09:11:56.023" v="4553" actId="22"/>
          <ac:spMkLst>
            <pc:docMk/>
            <pc:sldMk cId="2803452246" sldId="1894"/>
            <ac:spMk id="13" creationId="{078A2552-E8F3-42E2-8D7F-C35A354B9242}"/>
          </ac:spMkLst>
        </pc:spChg>
        <pc:spChg chg="mod topLvl">
          <ac:chgData name="Bantei Sangma [Chillibreeze]" userId="e7070ce9-26a8-4d3a-99f4-f2ac4567d4da" providerId="ADAL" clId="{89999836-689F-472C-8236-A401F84C5AD2}" dt="2020-07-13T06:25:48.956" v="3001"/>
          <ac:spMkLst>
            <pc:docMk/>
            <pc:sldMk cId="2803452246" sldId="1894"/>
            <ac:spMk id="13" creationId="{C09F88B7-B74A-432F-937D-5655E6B8044A}"/>
          </ac:spMkLst>
        </pc:spChg>
        <pc:spChg chg="add del mod topLvl">
          <ac:chgData name="Bantei Sangma [Chillibreeze]" userId="e7070ce9-26a8-4d3a-99f4-f2ac4567d4da" providerId="ADAL" clId="{89999836-689F-472C-8236-A401F84C5AD2}" dt="2020-07-13T09:12:02.714" v="4558" actId="21"/>
          <ac:spMkLst>
            <pc:docMk/>
            <pc:sldMk cId="2803452246" sldId="1894"/>
            <ac:spMk id="14" creationId="{F7E13096-3866-474B-951F-9947F92F8E59}"/>
          </ac:spMkLst>
        </pc:spChg>
        <pc:spChg chg="add">
          <ac:chgData name="Bantei Sangma [Chillibreeze]" userId="e7070ce9-26a8-4d3a-99f4-f2ac4567d4da" providerId="ADAL" clId="{89999836-689F-472C-8236-A401F84C5AD2}" dt="2020-07-13T09:12:03.182" v="4559" actId="22"/>
          <ac:spMkLst>
            <pc:docMk/>
            <pc:sldMk cId="2803452246" sldId="1894"/>
            <ac:spMk id="16" creationId="{3B15D0E7-AD07-4939-BB56-899D844E61FD}"/>
          </ac:spMkLst>
        </pc:spChg>
        <pc:spChg chg="mod topLvl">
          <ac:chgData name="Bantei Sangma [Chillibreeze]" userId="e7070ce9-26a8-4d3a-99f4-f2ac4567d4da" providerId="ADAL" clId="{89999836-689F-472C-8236-A401F84C5AD2}" dt="2020-07-13T06:21:17.499" v="2965" actId="165"/>
          <ac:spMkLst>
            <pc:docMk/>
            <pc:sldMk cId="2803452246" sldId="1894"/>
            <ac:spMk id="17" creationId="{87CAD0B9-8577-48A8-9CC1-CC4CA152F6FC}"/>
          </ac:spMkLst>
        </pc:spChg>
        <pc:spChg chg="add">
          <ac:chgData name="Bantei Sangma [Chillibreeze]" userId="e7070ce9-26a8-4d3a-99f4-f2ac4567d4da" providerId="ADAL" clId="{89999836-689F-472C-8236-A401F84C5AD2}" dt="2020-07-13T09:12:10.364" v="4565" actId="22"/>
          <ac:spMkLst>
            <pc:docMk/>
            <pc:sldMk cId="2803452246" sldId="1894"/>
            <ac:spMk id="18" creationId="{5E0D8F74-0A8E-48FB-8D0C-24A41DA950E9}"/>
          </ac:spMkLst>
        </pc:spChg>
        <pc:spChg chg="mod topLvl">
          <ac:chgData name="Bantei Sangma [Chillibreeze]" userId="e7070ce9-26a8-4d3a-99f4-f2ac4567d4da" providerId="ADAL" clId="{89999836-689F-472C-8236-A401F84C5AD2}" dt="2020-07-13T06:25:52.397" v="3003"/>
          <ac:spMkLst>
            <pc:docMk/>
            <pc:sldMk cId="2803452246" sldId="1894"/>
            <ac:spMk id="18" creationId="{8AAA1349-3389-4C6C-90F2-D9AB49FF51DA}"/>
          </ac:spMkLst>
        </pc:spChg>
        <pc:spChg chg="add del mod topLvl">
          <ac:chgData name="Bantei Sangma [Chillibreeze]" userId="e7070ce9-26a8-4d3a-99f4-f2ac4567d4da" providerId="ADAL" clId="{89999836-689F-472C-8236-A401F84C5AD2}" dt="2020-07-13T09:12:09.894" v="4564" actId="21"/>
          <ac:spMkLst>
            <pc:docMk/>
            <pc:sldMk cId="2803452246" sldId="1894"/>
            <ac:spMk id="19" creationId="{4FBEBDE9-4D3E-4518-916A-365D3C2BDA88}"/>
          </ac:spMkLst>
        </pc:spChg>
        <pc:spChg chg="add">
          <ac:chgData name="Bantei Sangma [Chillibreeze]" userId="e7070ce9-26a8-4d3a-99f4-f2ac4567d4da" providerId="ADAL" clId="{89999836-689F-472C-8236-A401F84C5AD2}" dt="2020-07-13T09:12:17.456" v="4571" actId="22"/>
          <ac:spMkLst>
            <pc:docMk/>
            <pc:sldMk cId="2803452246" sldId="1894"/>
            <ac:spMk id="21" creationId="{98094C16-FD08-4F70-BABD-C90C49785749}"/>
          </ac:spMkLst>
        </pc:spChg>
        <pc:spChg chg="mod topLvl">
          <ac:chgData name="Bantei Sangma [Chillibreeze]" userId="e7070ce9-26a8-4d3a-99f4-f2ac4567d4da" providerId="ADAL" clId="{89999836-689F-472C-8236-A401F84C5AD2}" dt="2020-07-13T06:21:17.499" v="2965" actId="165"/>
          <ac:spMkLst>
            <pc:docMk/>
            <pc:sldMk cId="2803452246" sldId="1894"/>
            <ac:spMk id="22" creationId="{94DABEC2-99DB-4ABA-8056-686F645DFEA3}"/>
          </ac:spMkLst>
        </pc:spChg>
        <pc:spChg chg="mod topLvl">
          <ac:chgData name="Bantei Sangma [Chillibreeze]" userId="e7070ce9-26a8-4d3a-99f4-f2ac4567d4da" providerId="ADAL" clId="{89999836-689F-472C-8236-A401F84C5AD2}" dt="2020-07-13T06:25:56.560" v="3005"/>
          <ac:spMkLst>
            <pc:docMk/>
            <pc:sldMk cId="2803452246" sldId="1894"/>
            <ac:spMk id="23" creationId="{3DC1D8CE-AE18-4E92-B75E-9C18F9367920}"/>
          </ac:spMkLst>
        </pc:spChg>
        <pc:spChg chg="add del mod topLvl">
          <ac:chgData name="Bantei Sangma [Chillibreeze]" userId="e7070ce9-26a8-4d3a-99f4-f2ac4567d4da" providerId="ADAL" clId="{89999836-689F-472C-8236-A401F84C5AD2}" dt="2020-07-13T09:12:16.993" v="4570" actId="21"/>
          <ac:spMkLst>
            <pc:docMk/>
            <pc:sldMk cId="2803452246" sldId="1894"/>
            <ac:spMk id="24" creationId="{5C1154FB-0571-41B8-BDD9-9622B365706A}"/>
          </ac:spMkLst>
        </pc:spChg>
        <pc:spChg chg="mod">
          <ac:chgData name="Bantei Sangma [Chillibreeze]" userId="e7070ce9-26a8-4d3a-99f4-f2ac4567d4da" providerId="ADAL" clId="{89999836-689F-472C-8236-A401F84C5AD2}" dt="2020-07-11T03:45:35.312" v="335"/>
          <ac:spMkLst>
            <pc:docMk/>
            <pc:sldMk cId="2803452246" sldId="1894"/>
            <ac:spMk id="26" creationId="{8F4BBD34-293E-4FB6-A15E-497943CEC9F2}"/>
          </ac:spMkLst>
        </pc:spChg>
        <pc:spChg chg="mod">
          <ac:chgData name="Bantei Sangma [Chillibreeze]" userId="e7070ce9-26a8-4d3a-99f4-f2ac4567d4da" providerId="ADAL" clId="{89999836-689F-472C-8236-A401F84C5AD2}" dt="2020-07-13T09:10:28.079" v="4526"/>
          <ac:spMkLst>
            <pc:docMk/>
            <pc:sldMk cId="2803452246" sldId="1894"/>
            <ac:spMk id="27" creationId="{42B85996-78FB-4523-B3FE-84CCF2882AC1}"/>
          </ac:spMkLst>
        </pc:spChg>
        <pc:spChg chg="mod">
          <ac:chgData name="Bantei Sangma [Chillibreeze]" userId="e7070ce9-26a8-4d3a-99f4-f2ac4567d4da" providerId="ADAL" clId="{89999836-689F-472C-8236-A401F84C5AD2}" dt="2020-07-11T03:45:35.312" v="335"/>
          <ac:spMkLst>
            <pc:docMk/>
            <pc:sldMk cId="2803452246" sldId="1894"/>
            <ac:spMk id="27" creationId="{9BDE6748-6512-470B-96AA-92593589997E}"/>
          </ac:spMkLst>
        </pc:spChg>
        <pc:spChg chg="mod">
          <ac:chgData name="Bantei Sangma [Chillibreeze]" userId="e7070ce9-26a8-4d3a-99f4-f2ac4567d4da" providerId="ADAL" clId="{89999836-689F-472C-8236-A401F84C5AD2}" dt="2020-07-13T09:10:28.079" v="4526"/>
          <ac:spMkLst>
            <pc:docMk/>
            <pc:sldMk cId="2803452246" sldId="1894"/>
            <ac:spMk id="28" creationId="{3AE22627-DA4A-492A-BFA4-94C610BCDC1C}"/>
          </ac:spMkLst>
        </pc:spChg>
        <pc:spChg chg="add del mod">
          <ac:chgData name="Bantei Sangma [Chillibreeze]" userId="e7070ce9-26a8-4d3a-99f4-f2ac4567d4da" providerId="ADAL" clId="{89999836-689F-472C-8236-A401F84C5AD2}" dt="2020-07-11T04:43:57.425" v="1790" actId="478"/>
          <ac:spMkLst>
            <pc:docMk/>
            <pc:sldMk cId="2803452246" sldId="1894"/>
            <ac:spMk id="28" creationId="{A07EE928-C4BE-40C5-BE82-34D7CA578875}"/>
          </ac:spMkLst>
        </pc:spChg>
        <pc:spChg chg="mod">
          <ac:chgData name="Bantei Sangma [Chillibreeze]" userId="e7070ce9-26a8-4d3a-99f4-f2ac4567d4da" providerId="ADAL" clId="{89999836-689F-472C-8236-A401F84C5AD2}" dt="2020-07-13T09:10:39.583" v="4528"/>
          <ac:spMkLst>
            <pc:docMk/>
            <pc:sldMk cId="2803452246" sldId="1894"/>
            <ac:spMk id="30" creationId="{8368E751-F6D4-44AC-971B-B6DEDE019994}"/>
          </ac:spMkLst>
        </pc:spChg>
        <pc:spChg chg="mod">
          <ac:chgData name="Bantei Sangma [Chillibreeze]" userId="e7070ce9-26a8-4d3a-99f4-f2ac4567d4da" providerId="ADAL" clId="{89999836-689F-472C-8236-A401F84C5AD2}" dt="2020-07-13T09:10:39.583" v="4528"/>
          <ac:spMkLst>
            <pc:docMk/>
            <pc:sldMk cId="2803452246" sldId="1894"/>
            <ac:spMk id="31" creationId="{6C99D450-4AA7-4EA6-8721-A7AE49F38E16}"/>
          </ac:spMkLst>
        </pc:spChg>
        <pc:spChg chg="add del mod">
          <ac:chgData name="Bantei Sangma [Chillibreeze]" userId="e7070ce9-26a8-4d3a-99f4-f2ac4567d4da" providerId="ADAL" clId="{89999836-689F-472C-8236-A401F84C5AD2}" dt="2020-07-13T06:46:09.049" v="3476" actId="478"/>
          <ac:spMkLst>
            <pc:docMk/>
            <pc:sldMk cId="2803452246" sldId="1894"/>
            <ac:spMk id="33" creationId="{DAFD2AC0-7E1B-4276-993C-1A7270AC6A0E}"/>
          </ac:spMkLst>
        </pc:spChg>
        <pc:spChg chg="add del mod">
          <ac:chgData name="Bantei Sangma [Chillibreeze]" userId="e7070ce9-26a8-4d3a-99f4-f2ac4567d4da" providerId="ADAL" clId="{89999836-689F-472C-8236-A401F84C5AD2}" dt="2020-07-13T06:46:09.049" v="3476" actId="478"/>
          <ac:spMkLst>
            <pc:docMk/>
            <pc:sldMk cId="2803452246" sldId="1894"/>
            <ac:spMk id="34" creationId="{638F12F7-5498-4D2A-ABF5-06D04C894014}"/>
          </ac:spMkLst>
        </pc:spChg>
        <pc:spChg chg="add del mod">
          <ac:chgData name="Bantei Sangma [Chillibreeze]" userId="e7070ce9-26a8-4d3a-99f4-f2ac4567d4da" providerId="ADAL" clId="{89999836-689F-472C-8236-A401F84C5AD2}" dt="2020-07-13T06:46:09.049" v="3476" actId="478"/>
          <ac:spMkLst>
            <pc:docMk/>
            <pc:sldMk cId="2803452246" sldId="1894"/>
            <ac:spMk id="35" creationId="{ADE0F40D-BCD3-4F22-AEEF-1D75550C4829}"/>
          </ac:spMkLst>
        </pc:spChg>
        <pc:spChg chg="add del mod">
          <ac:chgData name="Bantei Sangma [Chillibreeze]" userId="e7070ce9-26a8-4d3a-99f4-f2ac4567d4da" providerId="ADAL" clId="{89999836-689F-472C-8236-A401F84C5AD2}" dt="2020-07-13T06:46:09.049" v="3476" actId="478"/>
          <ac:spMkLst>
            <pc:docMk/>
            <pc:sldMk cId="2803452246" sldId="1894"/>
            <ac:spMk id="36" creationId="{BBA28BD9-0FFF-49CA-8B75-DFD8C5E82329}"/>
          </ac:spMkLst>
        </pc:spChg>
        <pc:spChg chg="mod">
          <ac:chgData name="Bantei Sangma [Chillibreeze]" userId="e7070ce9-26a8-4d3a-99f4-f2ac4567d4da" providerId="ADAL" clId="{89999836-689F-472C-8236-A401F84C5AD2}" dt="2020-07-13T09:10:13.499" v="4521" actId="165"/>
          <ac:spMkLst>
            <pc:docMk/>
            <pc:sldMk cId="2803452246" sldId="1894"/>
            <ac:spMk id="38" creationId="{D3F48ED9-AEFB-4797-B70B-8CFCE380A81A}"/>
          </ac:spMkLst>
        </pc:spChg>
        <pc:spChg chg="mod">
          <ac:chgData name="Bantei Sangma [Chillibreeze]" userId="e7070ce9-26a8-4d3a-99f4-f2ac4567d4da" providerId="ADAL" clId="{89999836-689F-472C-8236-A401F84C5AD2}" dt="2020-07-13T09:10:13.499" v="4521" actId="165"/>
          <ac:spMkLst>
            <pc:docMk/>
            <pc:sldMk cId="2803452246" sldId="1894"/>
            <ac:spMk id="39" creationId="{C1613BD4-2F01-4691-99F6-9DD4FD7B5BEE}"/>
          </ac:spMkLst>
        </pc:spChg>
        <pc:spChg chg="mod">
          <ac:chgData name="Bantei Sangma [Chillibreeze]" userId="e7070ce9-26a8-4d3a-99f4-f2ac4567d4da" providerId="ADAL" clId="{89999836-689F-472C-8236-A401F84C5AD2}" dt="2020-07-13T09:10:15.169" v="4522" actId="165"/>
          <ac:spMkLst>
            <pc:docMk/>
            <pc:sldMk cId="2803452246" sldId="1894"/>
            <ac:spMk id="41" creationId="{86A18EF7-6D16-49E2-A112-8645FD7B59A4}"/>
          </ac:spMkLst>
        </pc:spChg>
        <pc:spChg chg="mod">
          <ac:chgData name="Bantei Sangma [Chillibreeze]" userId="e7070ce9-26a8-4d3a-99f4-f2ac4567d4da" providerId="ADAL" clId="{89999836-689F-472C-8236-A401F84C5AD2}" dt="2020-07-13T09:10:15.169" v="4522" actId="165"/>
          <ac:spMkLst>
            <pc:docMk/>
            <pc:sldMk cId="2803452246" sldId="1894"/>
            <ac:spMk id="42" creationId="{24270340-A514-41A3-AC5F-76B40FFF0D61}"/>
          </ac:spMkLst>
        </pc:spChg>
        <pc:spChg chg="mod">
          <ac:chgData name="Bantei Sangma [Chillibreeze]" userId="e7070ce9-26a8-4d3a-99f4-f2ac4567d4da" providerId="ADAL" clId="{89999836-689F-472C-8236-A401F84C5AD2}" dt="2020-07-13T09:10:16.253" v="4523" actId="165"/>
          <ac:spMkLst>
            <pc:docMk/>
            <pc:sldMk cId="2803452246" sldId="1894"/>
            <ac:spMk id="44" creationId="{D3BD5FD1-492F-49F0-A6CD-325B057EC655}"/>
          </ac:spMkLst>
        </pc:spChg>
        <pc:spChg chg="mod">
          <ac:chgData name="Bantei Sangma [Chillibreeze]" userId="e7070ce9-26a8-4d3a-99f4-f2ac4567d4da" providerId="ADAL" clId="{89999836-689F-472C-8236-A401F84C5AD2}" dt="2020-07-13T09:10:16.253" v="4523" actId="165"/>
          <ac:spMkLst>
            <pc:docMk/>
            <pc:sldMk cId="2803452246" sldId="1894"/>
            <ac:spMk id="45" creationId="{27345BA4-BBDC-4441-B52F-2559D971814E}"/>
          </ac:spMkLst>
        </pc:spChg>
        <pc:spChg chg="mod">
          <ac:chgData name="Bantei Sangma [Chillibreeze]" userId="e7070ce9-26a8-4d3a-99f4-f2ac4567d4da" providerId="ADAL" clId="{89999836-689F-472C-8236-A401F84C5AD2}" dt="2020-07-13T09:10:17.256" v="4524" actId="165"/>
          <ac:spMkLst>
            <pc:docMk/>
            <pc:sldMk cId="2803452246" sldId="1894"/>
            <ac:spMk id="47" creationId="{0FE1E70B-2DB3-42EA-97C6-D3E585601DD8}"/>
          </ac:spMkLst>
        </pc:spChg>
        <pc:spChg chg="mod">
          <ac:chgData name="Bantei Sangma [Chillibreeze]" userId="e7070ce9-26a8-4d3a-99f4-f2ac4567d4da" providerId="ADAL" clId="{89999836-689F-472C-8236-A401F84C5AD2}" dt="2020-07-13T09:10:17.256" v="4524" actId="165"/>
          <ac:spMkLst>
            <pc:docMk/>
            <pc:sldMk cId="2803452246" sldId="1894"/>
            <ac:spMk id="48" creationId="{D5242A78-96AB-431B-A05D-D6DD6AF0877D}"/>
          </ac:spMkLst>
        </pc:spChg>
        <pc:grpChg chg="add del mod">
          <ac:chgData name="Bantei Sangma [Chillibreeze]" userId="e7070ce9-26a8-4d3a-99f4-f2ac4567d4da" providerId="ADAL" clId="{89999836-689F-472C-8236-A401F84C5AD2}" dt="2020-07-11T06:12:26.932" v="2619" actId="165"/>
          <ac:grpSpMkLst>
            <pc:docMk/>
            <pc:sldMk cId="2803452246" sldId="1894"/>
            <ac:grpSpMk id="2" creationId="{56C7D658-5D95-4CD2-B668-59BF9FE62F9E}"/>
          </ac:grpSpMkLst>
        </pc:grpChg>
        <pc:grpChg chg="add del mod topLvl">
          <ac:chgData name="Bantei Sangma [Chillibreeze]" userId="e7070ce9-26a8-4d3a-99f4-f2ac4567d4da" providerId="ADAL" clId="{89999836-689F-472C-8236-A401F84C5AD2}" dt="2020-07-13T06:46:09.049" v="3476" actId="478"/>
          <ac:grpSpMkLst>
            <pc:docMk/>
            <pc:sldMk cId="2803452246" sldId="1894"/>
            <ac:grpSpMk id="2" creationId="{FA8747CA-5C86-440F-9AE8-C0C07EDCEE1D}"/>
          </ac:grpSpMkLst>
        </pc:grpChg>
        <pc:grpChg chg="add del mod topLvl">
          <ac:chgData name="Bantei Sangma [Chillibreeze]" userId="e7070ce9-26a8-4d3a-99f4-f2ac4567d4da" providerId="ADAL" clId="{89999836-689F-472C-8236-A401F84C5AD2}" dt="2020-07-13T06:46:09.049" v="3476" actId="478"/>
          <ac:grpSpMkLst>
            <pc:docMk/>
            <pc:sldMk cId="2803452246" sldId="1894"/>
            <ac:grpSpMk id="3" creationId="{90A7D436-C5A9-447A-A67D-6A17DA25D7FC}"/>
          </ac:grpSpMkLst>
        </pc:grpChg>
        <pc:grpChg chg="add del mod topLvl">
          <ac:chgData name="Bantei Sangma [Chillibreeze]" userId="e7070ce9-26a8-4d3a-99f4-f2ac4567d4da" providerId="ADAL" clId="{89999836-689F-472C-8236-A401F84C5AD2}" dt="2020-07-13T06:46:09.049" v="3476" actId="478"/>
          <ac:grpSpMkLst>
            <pc:docMk/>
            <pc:sldMk cId="2803452246" sldId="1894"/>
            <ac:grpSpMk id="5" creationId="{7A59275B-DE3A-4F8D-A647-A7D752571948}"/>
          </ac:grpSpMkLst>
        </pc:grpChg>
        <pc:grpChg chg="add del mod">
          <ac:chgData name="Bantei Sangma [Chillibreeze]" userId="e7070ce9-26a8-4d3a-99f4-f2ac4567d4da" providerId="ADAL" clId="{89999836-689F-472C-8236-A401F84C5AD2}" dt="2020-07-13T06:18:54.078" v="2930" actId="165"/>
          <ac:grpSpMkLst>
            <pc:docMk/>
            <pc:sldMk cId="2803452246" sldId="1894"/>
            <ac:grpSpMk id="6" creationId="{00E7674B-5666-465D-969E-9625F50BBF61}"/>
          </ac:grpSpMkLst>
        </pc:grpChg>
        <pc:grpChg chg="add del mod">
          <ac:chgData name="Bantei Sangma [Chillibreeze]" userId="e7070ce9-26a8-4d3a-99f4-f2ac4567d4da" providerId="ADAL" clId="{89999836-689F-472C-8236-A401F84C5AD2}" dt="2020-07-13T06:19:06.412" v="2932" actId="165"/>
          <ac:grpSpMkLst>
            <pc:docMk/>
            <pc:sldMk cId="2803452246" sldId="1894"/>
            <ac:grpSpMk id="11" creationId="{8CD86835-221A-495D-9B01-B5080922894D}"/>
          </ac:grpSpMkLst>
        </pc:grpChg>
        <pc:grpChg chg="add del mod">
          <ac:chgData name="Bantei Sangma [Chillibreeze]" userId="e7070ce9-26a8-4d3a-99f4-f2ac4567d4da" providerId="ADAL" clId="{89999836-689F-472C-8236-A401F84C5AD2}" dt="2020-07-13T06:19:06.412" v="2932" actId="165"/>
          <ac:grpSpMkLst>
            <pc:docMk/>
            <pc:sldMk cId="2803452246" sldId="1894"/>
            <ac:grpSpMk id="16" creationId="{EF5AAE65-3F36-428F-BB5E-D5E11CB60564}"/>
          </ac:grpSpMkLst>
        </pc:grpChg>
        <pc:grpChg chg="add del mod">
          <ac:chgData name="Bantei Sangma [Chillibreeze]" userId="e7070ce9-26a8-4d3a-99f4-f2ac4567d4da" providerId="ADAL" clId="{89999836-689F-472C-8236-A401F84C5AD2}" dt="2020-07-13T06:19:06.412" v="2932" actId="165"/>
          <ac:grpSpMkLst>
            <pc:docMk/>
            <pc:sldMk cId="2803452246" sldId="1894"/>
            <ac:grpSpMk id="21" creationId="{9669C12A-E131-40C6-BCA0-22C66D7F85C1}"/>
          </ac:grpSpMkLst>
        </pc:grpChg>
        <pc:grpChg chg="add del mod">
          <ac:chgData name="Bantei Sangma [Chillibreeze]" userId="e7070ce9-26a8-4d3a-99f4-f2ac4567d4da" providerId="ADAL" clId="{89999836-689F-472C-8236-A401F84C5AD2}" dt="2020-07-11T04:43:57.425" v="1790" actId="478"/>
          <ac:grpSpMkLst>
            <pc:docMk/>
            <pc:sldMk cId="2803452246" sldId="1894"/>
            <ac:grpSpMk id="25" creationId="{8E9EDD84-CBE8-46B0-94C1-0E87B6321E7D}"/>
          </ac:grpSpMkLst>
        </pc:grpChg>
        <pc:grpChg chg="add del mod topLvl">
          <ac:chgData name="Bantei Sangma [Chillibreeze]" userId="e7070ce9-26a8-4d3a-99f4-f2ac4567d4da" providerId="ADAL" clId="{89999836-689F-472C-8236-A401F84C5AD2}" dt="2020-07-13T06:46:09.049" v="3476" actId="478"/>
          <ac:grpSpMkLst>
            <pc:docMk/>
            <pc:sldMk cId="2803452246" sldId="1894"/>
            <ac:grpSpMk id="25" creationId="{A0B21AE4-E490-41E3-80DE-92655F9B15A2}"/>
          </ac:grpSpMkLst>
        </pc:grpChg>
        <pc:grpChg chg="add del mod">
          <ac:chgData name="Bantei Sangma [Chillibreeze]" userId="e7070ce9-26a8-4d3a-99f4-f2ac4567d4da" providerId="ADAL" clId="{89999836-689F-472C-8236-A401F84C5AD2}" dt="2020-07-13T09:10:37.999" v="4527" actId="21"/>
          <ac:grpSpMkLst>
            <pc:docMk/>
            <pc:sldMk cId="2803452246" sldId="1894"/>
            <ac:grpSpMk id="26" creationId="{2DC635D2-CFAF-496D-A9FD-D3A55487D9E2}"/>
          </ac:grpSpMkLst>
        </pc:grpChg>
        <pc:grpChg chg="add del mod">
          <ac:chgData name="Bantei Sangma [Chillibreeze]" userId="e7070ce9-26a8-4d3a-99f4-f2ac4567d4da" providerId="ADAL" clId="{89999836-689F-472C-8236-A401F84C5AD2}" dt="2020-07-13T06:21:17.499" v="2965" actId="165"/>
          <ac:grpSpMkLst>
            <pc:docMk/>
            <pc:sldMk cId="2803452246" sldId="1894"/>
            <ac:grpSpMk id="26" creationId="{E18C9CA6-81CE-41B6-8654-9761BD04A05D}"/>
          </ac:grpSpMkLst>
        </pc:grpChg>
        <pc:grpChg chg="add del mod">
          <ac:chgData name="Bantei Sangma [Chillibreeze]" userId="e7070ce9-26a8-4d3a-99f4-f2ac4567d4da" providerId="ADAL" clId="{89999836-689F-472C-8236-A401F84C5AD2}" dt="2020-07-13T06:21:17.499" v="2965" actId="165"/>
          <ac:grpSpMkLst>
            <pc:docMk/>
            <pc:sldMk cId="2803452246" sldId="1894"/>
            <ac:grpSpMk id="27" creationId="{A5BB2A95-9904-4AE5-A9A8-3822719AE018}"/>
          </ac:grpSpMkLst>
        </pc:grpChg>
        <pc:grpChg chg="add del mod">
          <ac:chgData name="Bantei Sangma [Chillibreeze]" userId="e7070ce9-26a8-4d3a-99f4-f2ac4567d4da" providerId="ADAL" clId="{89999836-689F-472C-8236-A401F84C5AD2}" dt="2020-07-13T06:21:17.499" v="2965" actId="165"/>
          <ac:grpSpMkLst>
            <pc:docMk/>
            <pc:sldMk cId="2803452246" sldId="1894"/>
            <ac:grpSpMk id="28" creationId="{196DECA9-0112-4E10-B953-E35B0F113772}"/>
          </ac:grpSpMkLst>
        </pc:grpChg>
        <pc:grpChg chg="add del mod">
          <ac:chgData name="Bantei Sangma [Chillibreeze]" userId="e7070ce9-26a8-4d3a-99f4-f2ac4567d4da" providerId="ADAL" clId="{89999836-689F-472C-8236-A401F84C5AD2}" dt="2020-07-13T09:11:26.629" v="4540" actId="478"/>
          <ac:grpSpMkLst>
            <pc:docMk/>
            <pc:sldMk cId="2803452246" sldId="1894"/>
            <ac:grpSpMk id="29" creationId="{761AE709-AC00-4E56-874B-CDCDFBD47659}"/>
          </ac:grpSpMkLst>
        </pc:grpChg>
        <pc:grpChg chg="add del mod">
          <ac:chgData name="Bantei Sangma [Chillibreeze]" userId="e7070ce9-26a8-4d3a-99f4-f2ac4567d4da" providerId="ADAL" clId="{89999836-689F-472C-8236-A401F84C5AD2}" dt="2020-07-13T06:21:17.499" v="2965" actId="165"/>
          <ac:grpSpMkLst>
            <pc:docMk/>
            <pc:sldMk cId="2803452246" sldId="1894"/>
            <ac:grpSpMk id="29" creationId="{DA47AE33-8B94-42DF-8BAE-5E4F7BD5D9C2}"/>
          </ac:grpSpMkLst>
        </pc:grpChg>
        <pc:grpChg chg="add del mod">
          <ac:chgData name="Bantei Sangma [Chillibreeze]" userId="e7070ce9-26a8-4d3a-99f4-f2ac4567d4da" providerId="ADAL" clId="{89999836-689F-472C-8236-A401F84C5AD2}" dt="2020-07-13T06:22:15.733" v="2975" actId="165"/>
          <ac:grpSpMkLst>
            <pc:docMk/>
            <pc:sldMk cId="2803452246" sldId="1894"/>
            <ac:grpSpMk id="30" creationId="{E079F646-7514-4D9F-BC60-6C6697E9117B}"/>
          </ac:grpSpMkLst>
        </pc:grpChg>
        <pc:grpChg chg="add del mod topLvl">
          <ac:chgData name="Bantei Sangma [Chillibreeze]" userId="e7070ce9-26a8-4d3a-99f4-f2ac4567d4da" providerId="ADAL" clId="{89999836-689F-472C-8236-A401F84C5AD2}" dt="2020-07-13T09:10:26.498" v="4525" actId="21"/>
          <ac:grpSpMkLst>
            <pc:docMk/>
            <pc:sldMk cId="2803452246" sldId="1894"/>
            <ac:grpSpMk id="37" creationId="{533EE572-E2DD-43CD-AE18-209FA4407A64}"/>
          </ac:grpSpMkLst>
        </pc:grpChg>
        <pc:grpChg chg="add del mod topLvl">
          <ac:chgData name="Bantei Sangma [Chillibreeze]" userId="e7070ce9-26a8-4d3a-99f4-f2ac4567d4da" providerId="ADAL" clId="{89999836-689F-472C-8236-A401F84C5AD2}" dt="2020-07-13T09:11:33.720" v="4543" actId="478"/>
          <ac:grpSpMkLst>
            <pc:docMk/>
            <pc:sldMk cId="2803452246" sldId="1894"/>
            <ac:grpSpMk id="40" creationId="{914F7DB4-3733-4EC6-BA32-4D77FA321C19}"/>
          </ac:grpSpMkLst>
        </pc:grpChg>
        <pc:grpChg chg="add del mod topLvl">
          <ac:chgData name="Bantei Sangma [Chillibreeze]" userId="e7070ce9-26a8-4d3a-99f4-f2ac4567d4da" providerId="ADAL" clId="{89999836-689F-472C-8236-A401F84C5AD2}" dt="2020-07-13T09:11:40.087" v="4546" actId="478"/>
          <ac:grpSpMkLst>
            <pc:docMk/>
            <pc:sldMk cId="2803452246" sldId="1894"/>
            <ac:grpSpMk id="43" creationId="{5F8D56B5-C2BE-490C-8F86-C421B83F8E65}"/>
          </ac:grpSpMkLst>
        </pc:grpChg>
        <pc:grpChg chg="add del mod topLvl">
          <ac:chgData name="Bantei Sangma [Chillibreeze]" userId="e7070ce9-26a8-4d3a-99f4-f2ac4567d4da" providerId="ADAL" clId="{89999836-689F-472C-8236-A401F84C5AD2}" dt="2020-07-13T09:11:47.281" v="4549" actId="478"/>
          <ac:grpSpMkLst>
            <pc:docMk/>
            <pc:sldMk cId="2803452246" sldId="1894"/>
            <ac:grpSpMk id="46" creationId="{DD7D99B0-6645-4B00-AE57-3EA77C5659F4}"/>
          </ac:grpSpMkLst>
        </pc:grpChg>
        <pc:grpChg chg="add del mod">
          <ac:chgData name="Bantei Sangma [Chillibreeze]" userId="e7070ce9-26a8-4d3a-99f4-f2ac4567d4da" providerId="ADAL" clId="{89999836-689F-472C-8236-A401F84C5AD2}" dt="2020-07-13T09:10:17.256" v="4524" actId="165"/>
          <ac:grpSpMkLst>
            <pc:docMk/>
            <pc:sldMk cId="2803452246" sldId="1894"/>
            <ac:grpSpMk id="52" creationId="{FD50A55E-F4AA-4A50-92B0-ED8975B00087}"/>
          </ac:grpSpMkLst>
        </pc:grpChg>
        <pc:grpChg chg="add del mod">
          <ac:chgData name="Bantei Sangma [Chillibreeze]" userId="e7070ce9-26a8-4d3a-99f4-f2ac4567d4da" providerId="ADAL" clId="{89999836-689F-472C-8236-A401F84C5AD2}" dt="2020-07-13T09:10:16.253" v="4523" actId="165"/>
          <ac:grpSpMkLst>
            <pc:docMk/>
            <pc:sldMk cId="2803452246" sldId="1894"/>
            <ac:grpSpMk id="53" creationId="{A8631963-E2FC-4777-BA2E-F58238D22793}"/>
          </ac:grpSpMkLst>
        </pc:grpChg>
        <pc:grpChg chg="add del mod">
          <ac:chgData name="Bantei Sangma [Chillibreeze]" userId="e7070ce9-26a8-4d3a-99f4-f2ac4567d4da" providerId="ADAL" clId="{89999836-689F-472C-8236-A401F84C5AD2}" dt="2020-07-13T09:10:15.169" v="4522" actId="165"/>
          <ac:grpSpMkLst>
            <pc:docMk/>
            <pc:sldMk cId="2803452246" sldId="1894"/>
            <ac:grpSpMk id="54" creationId="{96217E58-0E0E-4908-92F4-E0ADBC88F592}"/>
          </ac:grpSpMkLst>
        </pc:grpChg>
        <pc:grpChg chg="add del mod">
          <ac:chgData name="Bantei Sangma [Chillibreeze]" userId="e7070ce9-26a8-4d3a-99f4-f2ac4567d4da" providerId="ADAL" clId="{89999836-689F-472C-8236-A401F84C5AD2}" dt="2020-07-13T09:10:13.499" v="4521" actId="165"/>
          <ac:grpSpMkLst>
            <pc:docMk/>
            <pc:sldMk cId="2803452246" sldId="1894"/>
            <ac:grpSpMk id="55" creationId="{41D54BAE-7851-44EE-BB2A-BF4C6DEB8FD9}"/>
          </ac:grpSpMkLst>
        </pc:grpChg>
        <pc:picChg chg="add del mod">
          <ac:chgData name="Bantei Sangma [Chillibreeze]" userId="e7070ce9-26a8-4d3a-99f4-f2ac4567d4da" providerId="ADAL" clId="{89999836-689F-472C-8236-A401F84C5AD2}" dt="2020-07-13T09:11:52.566" v="4550" actId="21"/>
          <ac:picMkLst>
            <pc:docMk/>
            <pc:sldMk cId="2803452246" sldId="1894"/>
            <ac:picMk id="3" creationId="{038171D4-E831-48DD-BBCB-CEC0CD3F855D}"/>
          </ac:picMkLst>
        </pc:picChg>
        <pc:picChg chg="add del mod">
          <ac:chgData name="Bantei Sangma [Chillibreeze]" userId="e7070ce9-26a8-4d3a-99f4-f2ac4567d4da" providerId="ADAL" clId="{89999836-689F-472C-8236-A401F84C5AD2}" dt="2020-07-13T09:11:59.803" v="4556" actId="21"/>
          <ac:picMkLst>
            <pc:docMk/>
            <pc:sldMk cId="2803452246" sldId="1894"/>
            <ac:picMk id="6" creationId="{6455FD37-9FB2-4A8B-BE07-7D13F8BDBC3E}"/>
          </ac:picMkLst>
        </pc:picChg>
        <pc:picChg chg="add del mod">
          <ac:chgData name="Bantei Sangma [Chillibreeze]" userId="e7070ce9-26a8-4d3a-99f4-f2ac4567d4da" providerId="ADAL" clId="{89999836-689F-472C-8236-A401F84C5AD2}" dt="2020-07-13T09:12:07.067" v="4562" actId="21"/>
          <ac:picMkLst>
            <pc:docMk/>
            <pc:sldMk cId="2803452246" sldId="1894"/>
            <ac:picMk id="8" creationId="{916571FA-177D-4FCD-9C40-4FACF2D28D42}"/>
          </ac:picMkLst>
        </pc:picChg>
        <pc:picChg chg="add del mod">
          <ac:chgData name="Bantei Sangma [Chillibreeze]" userId="e7070ce9-26a8-4d3a-99f4-f2ac4567d4da" providerId="ADAL" clId="{89999836-689F-472C-8236-A401F84C5AD2}" dt="2020-07-13T09:12:14.314" v="4568" actId="21"/>
          <ac:picMkLst>
            <pc:docMk/>
            <pc:sldMk cId="2803452246" sldId="1894"/>
            <ac:picMk id="11" creationId="{BD3F4358-B416-4B47-A945-BA3FF1E92E5F}"/>
          </ac:picMkLst>
        </pc:picChg>
        <pc:picChg chg="add mod">
          <ac:chgData name="Bantei Sangma [Chillibreeze]" userId="e7070ce9-26a8-4d3a-99f4-f2ac4567d4da" providerId="ADAL" clId="{89999836-689F-472C-8236-A401F84C5AD2}" dt="2020-07-13T09:23:39.116" v="4629" actId="962"/>
          <ac:picMkLst>
            <pc:docMk/>
            <pc:sldMk cId="2803452246" sldId="1894"/>
            <ac:picMk id="12" creationId="{7CD3CCE1-5F0E-4284-9281-B8B8D513CC76}"/>
          </ac:picMkLst>
        </pc:picChg>
        <pc:picChg chg="add mod">
          <ac:chgData name="Bantei Sangma [Chillibreeze]" userId="e7070ce9-26a8-4d3a-99f4-f2ac4567d4da" providerId="ADAL" clId="{89999836-689F-472C-8236-A401F84C5AD2}" dt="2020-07-13T09:23:42.026" v="4631" actId="962"/>
          <ac:picMkLst>
            <pc:docMk/>
            <pc:sldMk cId="2803452246" sldId="1894"/>
            <ac:picMk id="15" creationId="{C31C4F2A-6AEA-4A3E-8EA9-E6601841034E}"/>
          </ac:picMkLst>
        </pc:picChg>
        <pc:picChg chg="add mod">
          <ac:chgData name="Bantei Sangma [Chillibreeze]" userId="e7070ce9-26a8-4d3a-99f4-f2ac4567d4da" providerId="ADAL" clId="{89999836-689F-472C-8236-A401F84C5AD2}" dt="2020-07-13T09:23:43.635" v="4633" actId="962"/>
          <ac:picMkLst>
            <pc:docMk/>
            <pc:sldMk cId="2803452246" sldId="1894"/>
            <ac:picMk id="17" creationId="{50F97C2C-FDF9-4E77-9B90-D9944DB2581D}"/>
          </ac:picMkLst>
        </pc:picChg>
        <pc:picChg chg="add mod">
          <ac:chgData name="Bantei Sangma [Chillibreeze]" userId="e7070ce9-26a8-4d3a-99f4-f2ac4567d4da" providerId="ADAL" clId="{89999836-689F-472C-8236-A401F84C5AD2}" dt="2020-07-13T09:23:46.444" v="4635" actId="962"/>
          <ac:picMkLst>
            <pc:docMk/>
            <pc:sldMk cId="2803452246" sldId="1894"/>
            <ac:picMk id="20" creationId="{7F3040B5-8D97-4304-95A9-22AD5B92FD90}"/>
          </ac:picMkLst>
        </pc:picChg>
        <pc:picChg chg="add del mod">
          <ac:chgData name="Bantei Sangma [Chillibreeze]" userId="e7070ce9-26a8-4d3a-99f4-f2ac4567d4da" providerId="ADAL" clId="{89999836-689F-472C-8236-A401F84C5AD2}" dt="2020-07-13T06:29:35.301" v="3024" actId="478"/>
          <ac:picMkLst>
            <pc:docMk/>
            <pc:sldMk cId="2803452246" sldId="1894"/>
            <ac:picMk id="32" creationId="{A5AC2E12-8F1B-40AB-A9BB-7C6827251515}"/>
          </ac:picMkLst>
        </pc:picChg>
        <pc:cxnChg chg="add del mod topLvl">
          <ac:chgData name="Bantei Sangma [Chillibreeze]" userId="e7070ce9-26a8-4d3a-99f4-f2ac4567d4da" providerId="ADAL" clId="{89999836-689F-472C-8236-A401F84C5AD2}" dt="2020-07-13T06:46:09.049" v="3476" actId="478"/>
          <ac:cxnSpMkLst>
            <pc:docMk/>
            <pc:sldMk cId="2803452246" sldId="1894"/>
            <ac:cxnSpMk id="10" creationId="{D667071A-33BA-41A2-A072-CCA2B98EA584}"/>
          </ac:cxnSpMkLst>
        </pc:cxnChg>
        <pc:cxnChg chg="add del mod topLvl">
          <ac:chgData name="Bantei Sangma [Chillibreeze]" userId="e7070ce9-26a8-4d3a-99f4-f2ac4567d4da" providerId="ADAL" clId="{89999836-689F-472C-8236-A401F84C5AD2}" dt="2020-07-13T06:46:09.049" v="3476" actId="478"/>
          <ac:cxnSpMkLst>
            <pc:docMk/>
            <pc:sldMk cId="2803452246" sldId="1894"/>
            <ac:cxnSpMk id="15" creationId="{3540D702-2073-4B1E-867F-5596E2F9C4FC}"/>
          </ac:cxnSpMkLst>
        </pc:cxnChg>
        <pc:cxnChg chg="add del mod topLvl">
          <ac:chgData name="Bantei Sangma [Chillibreeze]" userId="e7070ce9-26a8-4d3a-99f4-f2ac4567d4da" providerId="ADAL" clId="{89999836-689F-472C-8236-A401F84C5AD2}" dt="2020-07-13T06:46:09.049" v="3476" actId="478"/>
          <ac:cxnSpMkLst>
            <pc:docMk/>
            <pc:sldMk cId="2803452246" sldId="1894"/>
            <ac:cxnSpMk id="20" creationId="{9CC88185-5438-4D1E-95A9-99EE11A19BCE}"/>
          </ac:cxnSpMkLst>
        </pc:cxnChg>
        <pc:cxnChg chg="add del mod">
          <ac:chgData name="Bantei Sangma [Chillibreeze]" userId="e7070ce9-26a8-4d3a-99f4-f2ac4567d4da" providerId="ADAL" clId="{89999836-689F-472C-8236-A401F84C5AD2}" dt="2020-07-13T09:11:57.491" v="4554" actId="21"/>
          <ac:cxnSpMkLst>
            <pc:docMk/>
            <pc:sldMk cId="2803452246" sldId="1894"/>
            <ac:cxnSpMk id="49" creationId="{F7029FCD-D73C-49CF-A662-C164220B6948}"/>
          </ac:cxnSpMkLst>
        </pc:cxnChg>
        <pc:cxnChg chg="add del mod">
          <ac:chgData name="Bantei Sangma [Chillibreeze]" userId="e7070ce9-26a8-4d3a-99f4-f2ac4567d4da" providerId="ADAL" clId="{89999836-689F-472C-8236-A401F84C5AD2}" dt="2020-07-13T09:12:04.686" v="4560" actId="21"/>
          <ac:cxnSpMkLst>
            <pc:docMk/>
            <pc:sldMk cId="2803452246" sldId="1894"/>
            <ac:cxnSpMk id="50" creationId="{7AA389A0-F4A5-4AA8-85C4-CB542C6ACA20}"/>
          </ac:cxnSpMkLst>
        </pc:cxnChg>
        <pc:cxnChg chg="add del mod">
          <ac:chgData name="Bantei Sangma [Chillibreeze]" userId="e7070ce9-26a8-4d3a-99f4-f2ac4567d4da" providerId="ADAL" clId="{89999836-689F-472C-8236-A401F84C5AD2}" dt="2020-07-13T09:12:11.868" v="4566" actId="21"/>
          <ac:cxnSpMkLst>
            <pc:docMk/>
            <pc:sldMk cId="2803452246" sldId="1894"/>
            <ac:cxnSpMk id="51" creationId="{53908E60-1C78-4943-A77F-0D8C40665560}"/>
          </ac:cxnSpMkLst>
        </pc:cxnChg>
        <pc:cxnChg chg="add mod">
          <ac:chgData name="Bantei Sangma [Chillibreeze]" userId="e7070ce9-26a8-4d3a-99f4-f2ac4567d4da" providerId="ADAL" clId="{89999836-689F-472C-8236-A401F84C5AD2}" dt="2020-07-13T09:11:58.037" v="4555"/>
          <ac:cxnSpMkLst>
            <pc:docMk/>
            <pc:sldMk cId="2803452246" sldId="1894"/>
            <ac:cxnSpMk id="58" creationId="{2205B48A-0FBE-45F6-9D27-5B726F37ED7A}"/>
          </ac:cxnSpMkLst>
        </pc:cxnChg>
        <pc:cxnChg chg="add mod">
          <ac:chgData name="Bantei Sangma [Chillibreeze]" userId="e7070ce9-26a8-4d3a-99f4-f2ac4567d4da" providerId="ADAL" clId="{89999836-689F-472C-8236-A401F84C5AD2}" dt="2020-07-13T09:12:05.252" v="4561"/>
          <ac:cxnSpMkLst>
            <pc:docMk/>
            <pc:sldMk cId="2803452246" sldId="1894"/>
            <ac:cxnSpMk id="61" creationId="{9BD819C4-AE99-46CB-B47E-0B173B684E58}"/>
          </ac:cxnSpMkLst>
        </pc:cxnChg>
        <pc:cxnChg chg="add mod">
          <ac:chgData name="Bantei Sangma [Chillibreeze]" userId="e7070ce9-26a8-4d3a-99f4-f2ac4567d4da" providerId="ADAL" clId="{89999836-689F-472C-8236-A401F84C5AD2}" dt="2020-07-13T09:12:12.401" v="4567"/>
          <ac:cxnSpMkLst>
            <pc:docMk/>
            <pc:sldMk cId="2803452246" sldId="1894"/>
            <ac:cxnSpMk id="64" creationId="{C6B78964-E12A-4FE9-BC3A-DD843C77BD42}"/>
          </ac:cxnSpMkLst>
        </pc:cxnChg>
      </pc:sldChg>
      <pc:sldChg chg="addSp delSp modSp add del mod modClrScheme chgLayout">
        <pc:chgData name="Bantei Sangma [Chillibreeze]" userId="e7070ce9-26a8-4d3a-99f4-f2ac4567d4da" providerId="ADAL" clId="{89999836-689F-472C-8236-A401F84C5AD2}" dt="2020-07-13T10:35:37.456" v="4687" actId="13244"/>
        <pc:sldMkLst>
          <pc:docMk/>
          <pc:sldMk cId="2513953421" sldId="1895"/>
        </pc:sldMkLst>
        <pc:spChg chg="add del mod ord">
          <ac:chgData name="Bantei Sangma [Chillibreeze]" userId="e7070ce9-26a8-4d3a-99f4-f2ac4567d4da" providerId="ADAL" clId="{89999836-689F-472C-8236-A401F84C5AD2}" dt="2020-07-11T03:25:53.176" v="24" actId="700"/>
          <ac:spMkLst>
            <pc:docMk/>
            <pc:sldMk cId="2513953421" sldId="1895"/>
            <ac:spMk id="2" creationId="{216BE727-AC28-4329-93D7-2EADFAACA8C4}"/>
          </ac:spMkLst>
        </pc:spChg>
        <pc:spChg chg="add del mod ord">
          <ac:chgData name="Bantei Sangma [Chillibreeze]" userId="e7070ce9-26a8-4d3a-99f4-f2ac4567d4da" providerId="ADAL" clId="{89999836-689F-472C-8236-A401F84C5AD2}" dt="2020-07-11T03:37:41.909" v="179" actId="700"/>
          <ac:spMkLst>
            <pc:docMk/>
            <pc:sldMk cId="2513953421" sldId="1895"/>
            <ac:spMk id="3" creationId="{B765751F-D3D4-4A34-B89B-30139A90E9A5}"/>
          </ac:spMkLst>
        </pc:spChg>
        <pc:spChg chg="add del mod ord">
          <ac:chgData name="Bantei Sangma [Chillibreeze]" userId="e7070ce9-26a8-4d3a-99f4-f2ac4567d4da" providerId="ADAL" clId="{89999836-689F-472C-8236-A401F84C5AD2}" dt="2020-07-11T03:37:42.720" v="180"/>
          <ac:spMkLst>
            <pc:docMk/>
            <pc:sldMk cId="2513953421" sldId="1895"/>
            <ac:spMk id="5" creationId="{E77795EB-EB81-4BE0-9541-4B41E28243DD}"/>
          </ac:spMkLst>
        </pc:spChg>
        <pc:spChg chg="add del mod">
          <ac:chgData name="Bantei Sangma [Chillibreeze]" userId="e7070ce9-26a8-4d3a-99f4-f2ac4567d4da" providerId="ADAL" clId="{89999836-689F-472C-8236-A401F84C5AD2}" dt="2020-07-11T03:37:49.716" v="183" actId="478"/>
          <ac:spMkLst>
            <pc:docMk/>
            <pc:sldMk cId="2513953421" sldId="1895"/>
            <ac:spMk id="6" creationId="{039BC9A9-2882-4835-993D-6BDFC33590EC}"/>
          </ac:spMkLst>
        </pc:spChg>
        <pc:spChg chg="add mod">
          <ac:chgData name="Bantei Sangma [Chillibreeze]" userId="e7070ce9-26a8-4d3a-99f4-f2ac4567d4da" providerId="ADAL" clId="{89999836-689F-472C-8236-A401F84C5AD2}" dt="2020-07-13T10:35:26.918" v="4686" actId="13244"/>
          <ac:spMkLst>
            <pc:docMk/>
            <pc:sldMk cId="2513953421" sldId="1895"/>
            <ac:spMk id="7" creationId="{1E8D5E01-38E5-4981-863A-350963F0D29D}"/>
          </ac:spMkLst>
        </pc:spChg>
        <pc:spChg chg="del mod ord">
          <ac:chgData name="Bantei Sangma [Chillibreeze]" userId="e7070ce9-26a8-4d3a-99f4-f2ac4567d4da" providerId="ADAL" clId="{89999836-689F-472C-8236-A401F84C5AD2}" dt="2020-07-11T03:37:48.390" v="182" actId="478"/>
          <ac:spMkLst>
            <pc:docMk/>
            <pc:sldMk cId="2513953421" sldId="1895"/>
            <ac:spMk id="8" creationId="{A0198F11-5D7B-4D1D-9CEC-53EFB1E60333}"/>
          </ac:spMkLst>
        </pc:spChg>
        <pc:spChg chg="add del mod">
          <ac:chgData name="Bantei Sangma [Chillibreeze]" userId="e7070ce9-26a8-4d3a-99f4-f2ac4567d4da" providerId="ADAL" clId="{89999836-689F-472C-8236-A401F84C5AD2}" dt="2020-07-11T03:38:03.837" v="192"/>
          <ac:spMkLst>
            <pc:docMk/>
            <pc:sldMk cId="2513953421" sldId="1895"/>
            <ac:spMk id="9" creationId="{CC9C20D4-1F6C-4BB1-8847-E33D62FB563A}"/>
          </ac:spMkLst>
        </pc:spChg>
        <pc:spChg chg="add del mod">
          <ac:chgData name="Bantei Sangma [Chillibreeze]" userId="e7070ce9-26a8-4d3a-99f4-f2ac4567d4da" providerId="ADAL" clId="{89999836-689F-472C-8236-A401F84C5AD2}" dt="2020-07-11T03:38:03.994" v="193"/>
          <ac:spMkLst>
            <pc:docMk/>
            <pc:sldMk cId="2513953421" sldId="1895"/>
            <ac:spMk id="10" creationId="{ECE5B1DE-5FE5-4FB7-B6EB-3FC4EA5AF7B7}"/>
          </ac:spMkLst>
        </pc:spChg>
        <pc:spChg chg="add del mod">
          <ac:chgData name="Bantei Sangma [Chillibreeze]" userId="e7070ce9-26a8-4d3a-99f4-f2ac4567d4da" providerId="ADAL" clId="{89999836-689F-472C-8236-A401F84C5AD2}" dt="2020-07-11T03:40:13.410" v="224" actId="478"/>
          <ac:spMkLst>
            <pc:docMk/>
            <pc:sldMk cId="2513953421" sldId="1895"/>
            <ac:spMk id="12" creationId="{4516E61C-60E6-43C1-9E32-9A3FBDDB26F6}"/>
          </ac:spMkLst>
        </pc:spChg>
        <pc:spChg chg="add mod">
          <ac:chgData name="Bantei Sangma [Chillibreeze]" userId="e7070ce9-26a8-4d3a-99f4-f2ac4567d4da" providerId="ADAL" clId="{89999836-689F-472C-8236-A401F84C5AD2}" dt="2020-07-13T10:35:37.456" v="4687" actId="13244"/>
          <ac:spMkLst>
            <pc:docMk/>
            <pc:sldMk cId="2513953421" sldId="1895"/>
            <ac:spMk id="14" creationId="{698BDE3A-84E3-4C06-9523-B3077650C068}"/>
          </ac:spMkLst>
        </pc:spChg>
        <pc:picChg chg="mod">
          <ac:chgData name="Bantei Sangma [Chillibreeze]" userId="e7070ce9-26a8-4d3a-99f4-f2ac4567d4da" providerId="ADAL" clId="{89999836-689F-472C-8236-A401F84C5AD2}" dt="2020-07-11T03:40:25.129" v="229" actId="12789"/>
          <ac:picMkLst>
            <pc:docMk/>
            <pc:sldMk cId="2513953421" sldId="1895"/>
            <ac:picMk id="4" creationId="{F124BBF4-15A1-4D27-A4E2-843A3B42BBC2}"/>
          </ac:picMkLst>
        </pc:picChg>
      </pc:sldChg>
      <pc:sldChg chg="addSp delSp modSp add del mod modClrScheme chgLayout">
        <pc:chgData name="Bantei Sangma [Chillibreeze]" userId="e7070ce9-26a8-4d3a-99f4-f2ac4567d4da" providerId="ADAL" clId="{89999836-689F-472C-8236-A401F84C5AD2}" dt="2020-07-13T10:44:44.630" v="4827" actId="13244"/>
        <pc:sldMkLst>
          <pc:docMk/>
          <pc:sldMk cId="2789438501" sldId="1896"/>
        </pc:sldMkLst>
        <pc:spChg chg="mod ord">
          <ac:chgData name="Bantei Sangma [Chillibreeze]" userId="e7070ce9-26a8-4d3a-99f4-f2ac4567d4da" providerId="ADAL" clId="{89999836-689F-472C-8236-A401F84C5AD2}" dt="2020-07-13T09:12:44.971" v="4573" actId="20577"/>
          <ac:spMkLst>
            <pc:docMk/>
            <pc:sldMk cId="2789438501" sldId="1896"/>
            <ac:spMk id="2" creationId="{B7658225-281A-482A-8DCE-2AC39537A355}"/>
          </ac:spMkLst>
        </pc:spChg>
        <pc:spChg chg="add mod">
          <ac:chgData name="Bantei Sangma [Chillibreeze]" userId="e7070ce9-26a8-4d3a-99f4-f2ac4567d4da" providerId="ADAL" clId="{89999836-689F-472C-8236-A401F84C5AD2}" dt="2020-07-13T10:44:44.630" v="4827" actId="13244"/>
          <ac:spMkLst>
            <pc:docMk/>
            <pc:sldMk cId="2789438501" sldId="1896"/>
            <ac:spMk id="3" creationId="{D843B573-80E5-4A1C-B868-B3C9688A7730}"/>
          </ac:spMkLst>
        </pc:spChg>
        <pc:spChg chg="add del mod">
          <ac:chgData name="Bantei Sangma [Chillibreeze]" userId="e7070ce9-26a8-4d3a-99f4-f2ac4567d4da" providerId="ADAL" clId="{89999836-689F-472C-8236-A401F84C5AD2}" dt="2020-07-13T06:57:38.964" v="3555"/>
          <ac:spMkLst>
            <pc:docMk/>
            <pc:sldMk cId="2789438501" sldId="1896"/>
            <ac:spMk id="4" creationId="{ABCA8CBD-7AB5-49DE-8844-C262A6EE2F77}"/>
          </ac:spMkLst>
        </pc:spChg>
        <pc:spChg chg="del mod ord">
          <ac:chgData name="Bantei Sangma [Chillibreeze]" userId="e7070ce9-26a8-4d3a-99f4-f2ac4567d4da" providerId="ADAL" clId="{89999836-689F-472C-8236-A401F84C5AD2}" dt="2020-07-13T06:55:55.188" v="3534" actId="478"/>
          <ac:spMkLst>
            <pc:docMk/>
            <pc:sldMk cId="2789438501" sldId="1896"/>
            <ac:spMk id="5" creationId="{F10D4B16-7B3C-42A1-B91D-EAA6F746442A}"/>
          </ac:spMkLst>
        </pc:spChg>
        <pc:picChg chg="mod ord">
          <ac:chgData name="Bantei Sangma [Chillibreeze]" userId="e7070ce9-26a8-4d3a-99f4-f2ac4567d4da" providerId="ADAL" clId="{89999836-689F-472C-8236-A401F84C5AD2}" dt="2020-07-13T06:57:43.140" v="3557" actId="12788"/>
          <ac:picMkLst>
            <pc:docMk/>
            <pc:sldMk cId="2789438501" sldId="1896"/>
            <ac:picMk id="7" creationId="{9CEE6163-9370-4B0C-820B-9CFDDFCA8ECA}"/>
          </ac:picMkLst>
        </pc:picChg>
      </pc:sldChg>
      <pc:sldChg chg="addSp delSp modSp add del mod modClrScheme chgLayout">
        <pc:chgData name="Bantei Sangma [Chillibreeze]" userId="e7070ce9-26a8-4d3a-99f4-f2ac4567d4da" providerId="ADAL" clId="{89999836-689F-472C-8236-A401F84C5AD2}" dt="2020-07-13T10:44:40.394" v="4826" actId="13244"/>
        <pc:sldMkLst>
          <pc:docMk/>
          <pc:sldMk cId="2691544700" sldId="1897"/>
        </pc:sldMkLst>
        <pc:spChg chg="mod ord">
          <ac:chgData name="Bantei Sangma [Chillibreeze]" userId="e7070ce9-26a8-4d3a-99f4-f2ac4567d4da" providerId="ADAL" clId="{89999836-689F-472C-8236-A401F84C5AD2}" dt="2020-07-13T06:57:27.357" v="3551"/>
          <ac:spMkLst>
            <pc:docMk/>
            <pc:sldMk cId="2691544700" sldId="1897"/>
            <ac:spMk id="2" creationId="{B7658225-281A-482A-8DCE-2AC39537A355}"/>
          </ac:spMkLst>
        </pc:spChg>
        <pc:spChg chg="add mod">
          <ac:chgData name="Bantei Sangma [Chillibreeze]" userId="e7070ce9-26a8-4d3a-99f4-f2ac4567d4da" providerId="ADAL" clId="{89999836-689F-472C-8236-A401F84C5AD2}" dt="2020-07-13T10:44:40.394" v="4826" actId="13244"/>
          <ac:spMkLst>
            <pc:docMk/>
            <pc:sldMk cId="2691544700" sldId="1897"/>
            <ac:spMk id="3" creationId="{BD3A05BA-18E0-4007-ADB1-F3A585ACE318}"/>
          </ac:spMkLst>
        </pc:spChg>
        <pc:spChg chg="add del mod">
          <ac:chgData name="Bantei Sangma [Chillibreeze]" userId="e7070ce9-26a8-4d3a-99f4-f2ac4567d4da" providerId="ADAL" clId="{89999836-689F-472C-8236-A401F84C5AD2}" dt="2020-07-13T06:57:27.357" v="3551"/>
          <ac:spMkLst>
            <pc:docMk/>
            <pc:sldMk cId="2691544700" sldId="1897"/>
            <ac:spMk id="4" creationId="{B9D52963-95BE-4D3B-B303-64CF6C8B1420}"/>
          </ac:spMkLst>
        </pc:spChg>
        <pc:spChg chg="del mod ord">
          <ac:chgData name="Bantei Sangma [Chillibreeze]" userId="e7070ce9-26a8-4d3a-99f4-f2ac4567d4da" providerId="ADAL" clId="{89999836-689F-472C-8236-A401F84C5AD2}" dt="2020-07-13T06:55:52.524" v="3533" actId="478"/>
          <ac:spMkLst>
            <pc:docMk/>
            <pc:sldMk cId="2691544700" sldId="1897"/>
            <ac:spMk id="5" creationId="{F10D4B16-7B3C-42A1-B91D-EAA6F746442A}"/>
          </ac:spMkLst>
        </pc:spChg>
        <pc:picChg chg="mod ord">
          <ac:chgData name="Bantei Sangma [Chillibreeze]" userId="e7070ce9-26a8-4d3a-99f4-f2ac4567d4da" providerId="ADAL" clId="{89999836-689F-472C-8236-A401F84C5AD2}" dt="2020-07-13T06:57:32.398" v="3554" actId="12788"/>
          <ac:picMkLst>
            <pc:docMk/>
            <pc:sldMk cId="2691544700" sldId="1897"/>
            <ac:picMk id="7" creationId="{9CEE6163-9370-4B0C-820B-9CFDDFCA8ECA}"/>
          </ac:picMkLst>
        </pc:picChg>
      </pc:sldChg>
      <pc:sldChg chg="addSp delSp modSp add del mod modClrScheme chgLayout">
        <pc:chgData name="Bantei Sangma [Chillibreeze]" userId="e7070ce9-26a8-4d3a-99f4-f2ac4567d4da" providerId="ADAL" clId="{89999836-689F-472C-8236-A401F84C5AD2}" dt="2020-07-13T10:44:29.784" v="4825" actId="13244"/>
        <pc:sldMkLst>
          <pc:docMk/>
          <pc:sldMk cId="1589717863" sldId="1898"/>
        </pc:sldMkLst>
        <pc:spChg chg="mod ord">
          <ac:chgData name="Bantei Sangma [Chillibreeze]" userId="e7070ce9-26a8-4d3a-99f4-f2ac4567d4da" providerId="ADAL" clId="{89999836-689F-472C-8236-A401F84C5AD2}" dt="2020-07-13T06:53:30.486" v="3513"/>
          <ac:spMkLst>
            <pc:docMk/>
            <pc:sldMk cId="1589717863" sldId="1898"/>
            <ac:spMk id="2" creationId="{B7658225-281A-482A-8DCE-2AC39537A355}"/>
          </ac:spMkLst>
        </pc:spChg>
        <pc:spChg chg="add mod">
          <ac:chgData name="Bantei Sangma [Chillibreeze]" userId="e7070ce9-26a8-4d3a-99f4-f2ac4567d4da" providerId="ADAL" clId="{89999836-689F-472C-8236-A401F84C5AD2}" dt="2020-07-13T10:44:29.784" v="4825" actId="13244"/>
          <ac:spMkLst>
            <pc:docMk/>
            <pc:sldMk cId="1589717863" sldId="1898"/>
            <ac:spMk id="3" creationId="{2D2905E4-65F9-4DEC-AA61-8A485D950B41}"/>
          </ac:spMkLst>
        </pc:spChg>
        <pc:spChg chg="add del mod">
          <ac:chgData name="Bantei Sangma [Chillibreeze]" userId="e7070ce9-26a8-4d3a-99f4-f2ac4567d4da" providerId="ADAL" clId="{89999836-689F-472C-8236-A401F84C5AD2}" dt="2020-07-13T06:53:30.486" v="3513"/>
          <ac:spMkLst>
            <pc:docMk/>
            <pc:sldMk cId="1589717863" sldId="1898"/>
            <ac:spMk id="4" creationId="{0232E24C-3362-4BE8-B1A1-53B4D7F1A37D}"/>
          </ac:spMkLst>
        </pc:spChg>
        <pc:spChg chg="del mod ord">
          <ac:chgData name="Bantei Sangma [Chillibreeze]" userId="e7070ce9-26a8-4d3a-99f4-f2ac4567d4da" providerId="ADAL" clId="{89999836-689F-472C-8236-A401F84C5AD2}" dt="2020-07-13T06:55:42.164" v="3532" actId="478"/>
          <ac:spMkLst>
            <pc:docMk/>
            <pc:sldMk cId="1589717863" sldId="1898"/>
            <ac:spMk id="5" creationId="{F10D4B16-7B3C-42A1-B91D-EAA6F746442A}"/>
          </ac:spMkLst>
        </pc:spChg>
        <pc:picChg chg="mod ord">
          <ac:chgData name="Bantei Sangma [Chillibreeze]" userId="e7070ce9-26a8-4d3a-99f4-f2ac4567d4da" providerId="ADAL" clId="{89999836-689F-472C-8236-A401F84C5AD2}" dt="2020-07-13T06:53:54.799" v="3522" actId="12788"/>
          <ac:picMkLst>
            <pc:docMk/>
            <pc:sldMk cId="1589717863" sldId="1898"/>
            <ac:picMk id="7" creationId="{9CEE6163-9370-4B0C-820B-9CFDDFCA8ECA}"/>
          </ac:picMkLst>
        </pc:picChg>
      </pc:sldChg>
      <pc:sldChg chg="addSp delSp modSp add del mod modClrScheme chgLayout">
        <pc:chgData name="Bantei Sangma [Chillibreeze]" userId="e7070ce9-26a8-4d3a-99f4-f2ac4567d4da" providerId="ADAL" clId="{89999836-689F-472C-8236-A401F84C5AD2}" dt="2020-07-13T05:55:37.319" v="2879"/>
        <pc:sldMkLst>
          <pc:docMk/>
          <pc:sldMk cId="2707231457" sldId="1899"/>
        </pc:sldMkLst>
        <pc:spChg chg="mod ord">
          <ac:chgData name="Bantei Sangma [Chillibreeze]" userId="e7070ce9-26a8-4d3a-99f4-f2ac4567d4da" providerId="ADAL" clId="{89999836-689F-472C-8236-A401F84C5AD2}" dt="2020-07-13T05:55:37.319" v="2879"/>
          <ac:spMkLst>
            <pc:docMk/>
            <pc:sldMk cId="2707231457" sldId="1899"/>
            <ac:spMk id="4" creationId="{3ED769DC-2722-43FD-91BF-9986FEF2CC3A}"/>
          </ac:spMkLst>
        </pc:spChg>
        <pc:graphicFrameChg chg="del mod">
          <ac:chgData name="Bantei Sangma [Chillibreeze]" userId="e7070ce9-26a8-4d3a-99f4-f2ac4567d4da" providerId="ADAL" clId="{89999836-689F-472C-8236-A401F84C5AD2}" dt="2020-07-11T05:14:27.822" v="2134" actId="478"/>
          <ac:graphicFrameMkLst>
            <pc:docMk/>
            <pc:sldMk cId="2707231457" sldId="1899"/>
            <ac:graphicFrameMk id="2" creationId="{45543D18-9251-4EB7-9963-59331B7B81A2}"/>
          </ac:graphicFrameMkLst>
        </pc:graphicFrameChg>
        <pc:graphicFrameChg chg="add mod modGraphic">
          <ac:chgData name="Bantei Sangma [Chillibreeze]" userId="e7070ce9-26a8-4d3a-99f4-f2ac4567d4da" providerId="ADAL" clId="{89999836-689F-472C-8236-A401F84C5AD2}" dt="2020-07-11T05:16:30.868" v="2156" actId="14100"/>
          <ac:graphicFrameMkLst>
            <pc:docMk/>
            <pc:sldMk cId="2707231457" sldId="1899"/>
            <ac:graphicFrameMk id="3" creationId="{A32DE6FA-B330-4D96-9F09-DF4C2FE627CA}"/>
          </ac:graphicFrameMkLst>
        </pc:graphicFrameChg>
      </pc:sldChg>
      <pc:sldChg chg="addSp modSp add del mod modClrScheme chgLayout">
        <pc:chgData name="Bantei Sangma [Chillibreeze]" userId="e7070ce9-26a8-4d3a-99f4-f2ac4567d4da" providerId="ADAL" clId="{89999836-689F-472C-8236-A401F84C5AD2}" dt="2020-07-11T05:09:58.550" v="2123" actId="1076"/>
        <pc:sldMkLst>
          <pc:docMk/>
          <pc:sldMk cId="127600479" sldId="1900"/>
        </pc:sldMkLst>
        <pc:spChg chg="mod ord">
          <ac:chgData name="Bantei Sangma [Chillibreeze]" userId="e7070ce9-26a8-4d3a-99f4-f2ac4567d4da" providerId="ADAL" clId="{89999836-689F-472C-8236-A401F84C5AD2}" dt="2020-07-11T03:37:17.399" v="175" actId="700"/>
          <ac:spMkLst>
            <pc:docMk/>
            <pc:sldMk cId="127600479" sldId="1900"/>
            <ac:spMk id="4" creationId="{0CD8665D-5A50-4F07-9D33-48CCD3FD74C7}"/>
          </ac:spMkLst>
        </pc:spChg>
        <pc:picChg chg="add mod">
          <ac:chgData name="Bantei Sangma [Chillibreeze]" userId="e7070ce9-26a8-4d3a-99f4-f2ac4567d4da" providerId="ADAL" clId="{89999836-689F-472C-8236-A401F84C5AD2}" dt="2020-07-11T05:09:58.550" v="2123" actId="1076"/>
          <ac:picMkLst>
            <pc:docMk/>
            <pc:sldMk cId="127600479" sldId="1900"/>
            <ac:picMk id="2" creationId="{8FD8ED3C-8A8F-434B-BC9A-13DACE613767}"/>
          </ac:picMkLst>
        </pc:picChg>
      </pc:sldChg>
      <pc:sldChg chg="addSp delSp modSp add del mod modClrScheme chgLayout">
        <pc:chgData name="Bantei Sangma [Chillibreeze]" userId="e7070ce9-26a8-4d3a-99f4-f2ac4567d4da" providerId="ADAL" clId="{89999836-689F-472C-8236-A401F84C5AD2}" dt="2020-07-13T10:43:12.880" v="4820" actId="47"/>
        <pc:sldMkLst>
          <pc:docMk/>
          <pc:sldMk cId="2066525541" sldId="1901"/>
        </pc:sldMkLst>
        <pc:spChg chg="mod ord">
          <ac:chgData name="Bantei Sangma [Chillibreeze]" userId="e7070ce9-26a8-4d3a-99f4-f2ac4567d4da" providerId="ADAL" clId="{89999836-689F-472C-8236-A401F84C5AD2}" dt="2020-07-13T06:56:48.757" v="3541"/>
          <ac:spMkLst>
            <pc:docMk/>
            <pc:sldMk cId="2066525541" sldId="1901"/>
            <ac:spMk id="2" creationId="{8B7D2504-CD52-4530-95A0-64324BCD7B4B}"/>
          </ac:spMkLst>
        </pc:spChg>
        <pc:spChg chg="add">
          <ac:chgData name="Bantei Sangma [Chillibreeze]" userId="e7070ce9-26a8-4d3a-99f4-f2ac4567d4da" providerId="ADAL" clId="{89999836-689F-472C-8236-A401F84C5AD2}" dt="2020-07-13T09:14:40.807" v="4575" actId="22"/>
          <ac:spMkLst>
            <pc:docMk/>
            <pc:sldMk cId="2066525541" sldId="1901"/>
            <ac:spMk id="3" creationId="{AF60043D-8ADA-40FA-AAD9-E24CA1C7F456}"/>
          </ac:spMkLst>
        </pc:spChg>
        <pc:spChg chg="del mod ord">
          <ac:chgData name="Bantei Sangma [Chillibreeze]" userId="e7070ce9-26a8-4d3a-99f4-f2ac4567d4da" providerId="ADAL" clId="{89999836-689F-472C-8236-A401F84C5AD2}" dt="2020-07-11T04:51:21.914" v="1895" actId="478"/>
          <ac:spMkLst>
            <pc:docMk/>
            <pc:sldMk cId="2066525541" sldId="1901"/>
            <ac:spMk id="3" creationId="{D463C3F3-1C03-40AA-A1FF-C685CB71C05F}"/>
          </ac:spMkLst>
        </pc:spChg>
        <pc:spChg chg="add del mod">
          <ac:chgData name="Bantei Sangma [Chillibreeze]" userId="e7070ce9-26a8-4d3a-99f4-f2ac4567d4da" providerId="ADAL" clId="{89999836-689F-472C-8236-A401F84C5AD2}" dt="2020-07-13T06:56:48.757" v="3541"/>
          <ac:spMkLst>
            <pc:docMk/>
            <pc:sldMk cId="2066525541" sldId="1901"/>
            <ac:spMk id="3" creationId="{D8EAD630-247C-4546-902D-A4C278821EA8}"/>
          </ac:spMkLst>
        </pc:spChg>
        <pc:spChg chg="add mod">
          <ac:chgData name="Bantei Sangma [Chillibreeze]" userId="e7070ce9-26a8-4d3a-99f4-f2ac4567d4da" providerId="ADAL" clId="{89999836-689F-472C-8236-A401F84C5AD2}" dt="2020-07-13T09:14:51.708" v="4578"/>
          <ac:spMkLst>
            <pc:docMk/>
            <pc:sldMk cId="2066525541" sldId="1901"/>
            <ac:spMk id="4" creationId="{220DB353-6817-4FA3-B407-F08010295E2A}"/>
          </ac:spMkLst>
        </pc:spChg>
        <pc:spChg chg="mod">
          <ac:chgData name="Bantei Sangma [Chillibreeze]" userId="e7070ce9-26a8-4d3a-99f4-f2ac4567d4da" providerId="ADAL" clId="{89999836-689F-472C-8236-A401F84C5AD2}" dt="2020-07-11T03:46:12.120" v="339"/>
          <ac:spMkLst>
            <pc:docMk/>
            <pc:sldMk cId="2066525541" sldId="1901"/>
            <ac:spMk id="5" creationId="{95636077-9ED4-47C4-A2E7-16D31D8F4BEC}"/>
          </ac:spMkLst>
        </pc:spChg>
        <pc:spChg chg="mod">
          <ac:chgData name="Bantei Sangma [Chillibreeze]" userId="e7070ce9-26a8-4d3a-99f4-f2ac4567d4da" providerId="ADAL" clId="{89999836-689F-472C-8236-A401F84C5AD2}" dt="2020-07-11T03:46:12.120" v="339"/>
          <ac:spMkLst>
            <pc:docMk/>
            <pc:sldMk cId="2066525541" sldId="1901"/>
            <ac:spMk id="6" creationId="{6F4F13D6-AEE2-470D-A762-72EAB1701AAE}"/>
          </ac:spMkLst>
        </pc:spChg>
        <pc:spChg chg="add del mod">
          <ac:chgData name="Bantei Sangma [Chillibreeze]" userId="e7070ce9-26a8-4d3a-99f4-f2ac4567d4da" providerId="ADAL" clId="{89999836-689F-472C-8236-A401F84C5AD2}" dt="2020-07-11T04:48:30.256" v="1837" actId="478"/>
          <ac:spMkLst>
            <pc:docMk/>
            <pc:sldMk cId="2066525541" sldId="1901"/>
            <ac:spMk id="7" creationId="{85D2ABA4-9CBB-43F6-8C40-9E86C17D5F0F}"/>
          </ac:spMkLst>
        </pc:spChg>
        <pc:spChg chg="mod">
          <ac:chgData name="Bantei Sangma [Chillibreeze]" userId="e7070ce9-26a8-4d3a-99f4-f2ac4567d4da" providerId="ADAL" clId="{89999836-689F-472C-8236-A401F84C5AD2}" dt="2020-07-11T03:46:12.120" v="339"/>
          <ac:spMkLst>
            <pc:docMk/>
            <pc:sldMk cId="2066525541" sldId="1901"/>
            <ac:spMk id="10" creationId="{582D1BF3-F654-48C7-8369-10A243536FD0}"/>
          </ac:spMkLst>
        </pc:spChg>
        <pc:spChg chg="mod">
          <ac:chgData name="Bantei Sangma [Chillibreeze]" userId="e7070ce9-26a8-4d3a-99f4-f2ac4567d4da" providerId="ADAL" clId="{89999836-689F-472C-8236-A401F84C5AD2}" dt="2020-07-11T03:46:12.120" v="339"/>
          <ac:spMkLst>
            <pc:docMk/>
            <pc:sldMk cId="2066525541" sldId="1901"/>
            <ac:spMk id="11" creationId="{32EC7B93-E6C0-44E0-9FA1-0BDF93FD389A}"/>
          </ac:spMkLst>
        </pc:spChg>
        <pc:spChg chg="add del mod">
          <ac:chgData name="Bantei Sangma [Chillibreeze]" userId="e7070ce9-26a8-4d3a-99f4-f2ac4567d4da" providerId="ADAL" clId="{89999836-689F-472C-8236-A401F84C5AD2}" dt="2020-07-11T04:48:30.256" v="1837" actId="478"/>
          <ac:spMkLst>
            <pc:docMk/>
            <pc:sldMk cId="2066525541" sldId="1901"/>
            <ac:spMk id="12" creationId="{1608A13C-B341-49D5-B4BB-E2BAB74AE9D3}"/>
          </ac:spMkLst>
        </pc:spChg>
        <pc:spChg chg="mod">
          <ac:chgData name="Bantei Sangma [Chillibreeze]" userId="e7070ce9-26a8-4d3a-99f4-f2ac4567d4da" providerId="ADAL" clId="{89999836-689F-472C-8236-A401F84C5AD2}" dt="2020-07-11T03:46:12.120" v="339"/>
          <ac:spMkLst>
            <pc:docMk/>
            <pc:sldMk cId="2066525541" sldId="1901"/>
            <ac:spMk id="15" creationId="{82BD049B-07AF-4387-8DE8-CB1B89C022A3}"/>
          </ac:spMkLst>
        </pc:spChg>
        <pc:spChg chg="mod">
          <ac:chgData name="Bantei Sangma [Chillibreeze]" userId="e7070ce9-26a8-4d3a-99f4-f2ac4567d4da" providerId="ADAL" clId="{89999836-689F-472C-8236-A401F84C5AD2}" dt="2020-07-11T03:46:12.120" v="339"/>
          <ac:spMkLst>
            <pc:docMk/>
            <pc:sldMk cId="2066525541" sldId="1901"/>
            <ac:spMk id="16" creationId="{EFD9E952-5A47-4764-8587-971AC7D9D04B}"/>
          </ac:spMkLst>
        </pc:spChg>
        <pc:spChg chg="add del mod">
          <ac:chgData name="Bantei Sangma [Chillibreeze]" userId="e7070ce9-26a8-4d3a-99f4-f2ac4567d4da" providerId="ADAL" clId="{89999836-689F-472C-8236-A401F84C5AD2}" dt="2020-07-11T04:48:30.256" v="1837" actId="478"/>
          <ac:spMkLst>
            <pc:docMk/>
            <pc:sldMk cId="2066525541" sldId="1901"/>
            <ac:spMk id="17" creationId="{EEA5176D-DFB9-4F5E-A9DC-23892A57B585}"/>
          </ac:spMkLst>
        </pc:spChg>
        <pc:spChg chg="mod">
          <ac:chgData name="Bantei Sangma [Chillibreeze]" userId="e7070ce9-26a8-4d3a-99f4-f2ac4567d4da" providerId="ADAL" clId="{89999836-689F-472C-8236-A401F84C5AD2}" dt="2020-07-11T03:46:12.120" v="339"/>
          <ac:spMkLst>
            <pc:docMk/>
            <pc:sldMk cId="2066525541" sldId="1901"/>
            <ac:spMk id="20" creationId="{A785169F-654E-48CD-A49F-00DACE11F85E}"/>
          </ac:spMkLst>
        </pc:spChg>
        <pc:spChg chg="mod">
          <ac:chgData name="Bantei Sangma [Chillibreeze]" userId="e7070ce9-26a8-4d3a-99f4-f2ac4567d4da" providerId="ADAL" clId="{89999836-689F-472C-8236-A401F84C5AD2}" dt="2020-07-11T03:46:12.120" v="339"/>
          <ac:spMkLst>
            <pc:docMk/>
            <pc:sldMk cId="2066525541" sldId="1901"/>
            <ac:spMk id="21" creationId="{150E6F2E-CEF4-4C30-90DB-8166760D5BF3}"/>
          </ac:spMkLst>
        </pc:spChg>
        <pc:spChg chg="add del mod">
          <ac:chgData name="Bantei Sangma [Chillibreeze]" userId="e7070ce9-26a8-4d3a-99f4-f2ac4567d4da" providerId="ADAL" clId="{89999836-689F-472C-8236-A401F84C5AD2}" dt="2020-07-11T03:46:20.686" v="340" actId="478"/>
          <ac:spMkLst>
            <pc:docMk/>
            <pc:sldMk cId="2066525541" sldId="1901"/>
            <ac:spMk id="22" creationId="{29F816C0-62B4-4071-9EF3-E0D9EE6B4557}"/>
          </ac:spMkLst>
        </pc:spChg>
        <pc:spChg chg="mod">
          <ac:chgData name="Bantei Sangma [Chillibreeze]" userId="e7070ce9-26a8-4d3a-99f4-f2ac4567d4da" providerId="ADAL" clId="{89999836-689F-472C-8236-A401F84C5AD2}" dt="2020-07-11T03:46:12.120" v="339"/>
          <ac:spMkLst>
            <pc:docMk/>
            <pc:sldMk cId="2066525541" sldId="1901"/>
            <ac:spMk id="24" creationId="{5CFE8F86-AE7E-405A-9953-423DC04EAC87}"/>
          </ac:spMkLst>
        </pc:spChg>
        <pc:spChg chg="mod">
          <ac:chgData name="Bantei Sangma [Chillibreeze]" userId="e7070ce9-26a8-4d3a-99f4-f2ac4567d4da" providerId="ADAL" clId="{89999836-689F-472C-8236-A401F84C5AD2}" dt="2020-07-11T03:46:12.120" v="339"/>
          <ac:spMkLst>
            <pc:docMk/>
            <pc:sldMk cId="2066525541" sldId="1901"/>
            <ac:spMk id="25" creationId="{CAB3F3C7-5D87-4B03-A48F-A49B5E311FA9}"/>
          </ac:spMkLst>
        </pc:spChg>
        <pc:spChg chg="add del mod">
          <ac:chgData name="Bantei Sangma [Chillibreeze]" userId="e7070ce9-26a8-4d3a-99f4-f2ac4567d4da" providerId="ADAL" clId="{89999836-689F-472C-8236-A401F84C5AD2}" dt="2020-07-11T03:46:20.686" v="340" actId="478"/>
          <ac:spMkLst>
            <pc:docMk/>
            <pc:sldMk cId="2066525541" sldId="1901"/>
            <ac:spMk id="26" creationId="{EC2B46C6-2837-47B9-90BB-4ADC8AC4CBF8}"/>
          </ac:spMkLst>
        </pc:spChg>
        <pc:spChg chg="add del mod">
          <ac:chgData name="Bantei Sangma [Chillibreeze]" userId="e7070ce9-26a8-4d3a-99f4-f2ac4567d4da" providerId="ADAL" clId="{89999836-689F-472C-8236-A401F84C5AD2}" dt="2020-07-11T04:49:26.867" v="1855" actId="478"/>
          <ac:spMkLst>
            <pc:docMk/>
            <pc:sldMk cId="2066525541" sldId="1901"/>
            <ac:spMk id="28" creationId="{DBA5BA5A-DBFD-495C-92BB-6715FF840260}"/>
          </ac:spMkLst>
        </pc:spChg>
        <pc:spChg chg="add del mod">
          <ac:chgData name="Bantei Sangma [Chillibreeze]" userId="e7070ce9-26a8-4d3a-99f4-f2ac4567d4da" providerId="ADAL" clId="{89999836-689F-472C-8236-A401F84C5AD2}" dt="2020-07-11T04:49:27.747" v="1856" actId="478"/>
          <ac:spMkLst>
            <pc:docMk/>
            <pc:sldMk cId="2066525541" sldId="1901"/>
            <ac:spMk id="30" creationId="{E8E684E5-919A-44C4-9677-2323A782E749}"/>
          </ac:spMkLst>
        </pc:spChg>
        <pc:spChg chg="add del mod">
          <ac:chgData name="Bantei Sangma [Chillibreeze]" userId="e7070ce9-26a8-4d3a-99f4-f2ac4567d4da" providerId="ADAL" clId="{89999836-689F-472C-8236-A401F84C5AD2}" dt="2020-07-11T04:49:37.407" v="1858" actId="478"/>
          <ac:spMkLst>
            <pc:docMk/>
            <pc:sldMk cId="2066525541" sldId="1901"/>
            <ac:spMk id="32" creationId="{3FAAA1BA-14D5-4155-A30D-7E102781EE86}"/>
          </ac:spMkLst>
        </pc:spChg>
        <pc:spChg chg="add mod">
          <ac:chgData name="Bantei Sangma [Chillibreeze]" userId="e7070ce9-26a8-4d3a-99f4-f2ac4567d4da" providerId="ADAL" clId="{89999836-689F-472C-8236-A401F84C5AD2}" dt="2020-07-13T10:42:28.188" v="4790" actId="20577"/>
          <ac:spMkLst>
            <pc:docMk/>
            <pc:sldMk cId="2066525541" sldId="1901"/>
            <ac:spMk id="34" creationId="{A4C7638E-DD53-471E-B0C7-A9DAB3B45B08}"/>
          </ac:spMkLst>
        </pc:spChg>
        <pc:spChg chg="add del mod">
          <ac:chgData name="Bantei Sangma [Chillibreeze]" userId="e7070ce9-26a8-4d3a-99f4-f2ac4567d4da" providerId="ADAL" clId="{89999836-689F-472C-8236-A401F84C5AD2}" dt="2020-07-13T09:14:54.159" v="4579" actId="478"/>
          <ac:spMkLst>
            <pc:docMk/>
            <pc:sldMk cId="2066525541" sldId="1901"/>
            <ac:spMk id="36" creationId="{2C95231B-B468-41DE-AB07-95C14D5F5A71}"/>
          </ac:spMkLst>
        </pc:spChg>
        <pc:grpChg chg="add del mod">
          <ac:chgData name="Bantei Sangma [Chillibreeze]" userId="e7070ce9-26a8-4d3a-99f4-f2ac4567d4da" providerId="ADAL" clId="{89999836-689F-472C-8236-A401F84C5AD2}" dt="2020-07-11T04:48:32.857" v="1838" actId="478"/>
          <ac:grpSpMkLst>
            <pc:docMk/>
            <pc:sldMk cId="2066525541" sldId="1901"/>
            <ac:grpSpMk id="4" creationId="{C17B5199-1CCA-465D-8940-44BB664C59AE}"/>
          </ac:grpSpMkLst>
        </pc:grpChg>
        <pc:grpChg chg="add del mod">
          <ac:chgData name="Bantei Sangma [Chillibreeze]" userId="e7070ce9-26a8-4d3a-99f4-f2ac4567d4da" providerId="ADAL" clId="{89999836-689F-472C-8236-A401F84C5AD2}" dt="2020-07-11T04:48:30.256" v="1837" actId="478"/>
          <ac:grpSpMkLst>
            <pc:docMk/>
            <pc:sldMk cId="2066525541" sldId="1901"/>
            <ac:grpSpMk id="9" creationId="{29C723BA-1ED7-4BE1-A5B8-1CDFD8E73F10}"/>
          </ac:grpSpMkLst>
        </pc:grpChg>
        <pc:grpChg chg="add del mod">
          <ac:chgData name="Bantei Sangma [Chillibreeze]" userId="e7070ce9-26a8-4d3a-99f4-f2ac4567d4da" providerId="ADAL" clId="{89999836-689F-472C-8236-A401F84C5AD2}" dt="2020-07-11T04:48:30.256" v="1837" actId="478"/>
          <ac:grpSpMkLst>
            <pc:docMk/>
            <pc:sldMk cId="2066525541" sldId="1901"/>
            <ac:grpSpMk id="14" creationId="{292C2F8E-2725-46D0-BD50-077E310081AD}"/>
          </ac:grpSpMkLst>
        </pc:grpChg>
        <pc:grpChg chg="add del mod">
          <ac:chgData name="Bantei Sangma [Chillibreeze]" userId="e7070ce9-26a8-4d3a-99f4-f2ac4567d4da" providerId="ADAL" clId="{89999836-689F-472C-8236-A401F84C5AD2}" dt="2020-07-11T03:46:21.480" v="341" actId="478"/>
          <ac:grpSpMkLst>
            <pc:docMk/>
            <pc:sldMk cId="2066525541" sldId="1901"/>
            <ac:grpSpMk id="19" creationId="{777FF766-D3A1-426C-9FB9-79F1C32BA928}"/>
          </ac:grpSpMkLst>
        </pc:grpChg>
        <pc:grpChg chg="add del mod">
          <ac:chgData name="Bantei Sangma [Chillibreeze]" userId="e7070ce9-26a8-4d3a-99f4-f2ac4567d4da" providerId="ADAL" clId="{89999836-689F-472C-8236-A401F84C5AD2}" dt="2020-07-11T03:46:20.686" v="340" actId="478"/>
          <ac:grpSpMkLst>
            <pc:docMk/>
            <pc:sldMk cId="2066525541" sldId="1901"/>
            <ac:grpSpMk id="23" creationId="{C224A549-2A92-40B3-8576-000F9ECA383F}"/>
          </ac:grpSpMkLst>
        </pc:grpChg>
        <pc:cxnChg chg="add del mod">
          <ac:chgData name="Bantei Sangma [Chillibreeze]" userId="e7070ce9-26a8-4d3a-99f4-f2ac4567d4da" providerId="ADAL" clId="{89999836-689F-472C-8236-A401F84C5AD2}" dt="2020-07-11T04:48:30.256" v="1837" actId="478"/>
          <ac:cxnSpMkLst>
            <pc:docMk/>
            <pc:sldMk cId="2066525541" sldId="1901"/>
            <ac:cxnSpMk id="8" creationId="{A613C1B3-8876-487B-AEC9-DB6D2E0D9532}"/>
          </ac:cxnSpMkLst>
        </pc:cxnChg>
        <pc:cxnChg chg="add del mod">
          <ac:chgData name="Bantei Sangma [Chillibreeze]" userId="e7070ce9-26a8-4d3a-99f4-f2ac4567d4da" providerId="ADAL" clId="{89999836-689F-472C-8236-A401F84C5AD2}" dt="2020-07-11T04:48:30.256" v="1837" actId="478"/>
          <ac:cxnSpMkLst>
            <pc:docMk/>
            <pc:sldMk cId="2066525541" sldId="1901"/>
            <ac:cxnSpMk id="13" creationId="{32065773-1D51-4CC8-A382-40C8A5364D4C}"/>
          </ac:cxnSpMkLst>
        </pc:cxnChg>
        <pc:cxnChg chg="add del mod">
          <ac:chgData name="Bantei Sangma [Chillibreeze]" userId="e7070ce9-26a8-4d3a-99f4-f2ac4567d4da" providerId="ADAL" clId="{89999836-689F-472C-8236-A401F84C5AD2}" dt="2020-07-11T04:48:30.256" v="1837" actId="478"/>
          <ac:cxnSpMkLst>
            <pc:docMk/>
            <pc:sldMk cId="2066525541" sldId="1901"/>
            <ac:cxnSpMk id="18" creationId="{74E34E28-273D-4B3D-A61C-00FCFE649D1F}"/>
          </ac:cxnSpMkLst>
        </pc:cxnChg>
      </pc:sldChg>
      <pc:sldChg chg="addSp delSp modSp add del mod modClrScheme chgLayout">
        <pc:chgData name="Bantei Sangma [Chillibreeze]" userId="e7070ce9-26a8-4d3a-99f4-f2ac4567d4da" providerId="ADAL" clId="{89999836-689F-472C-8236-A401F84C5AD2}" dt="2020-07-13T05:56:54.069" v="2900" actId="1076"/>
        <pc:sldMkLst>
          <pc:docMk/>
          <pc:sldMk cId="1259853690" sldId="1902"/>
        </pc:sldMkLst>
        <pc:spChg chg="mod ord">
          <ac:chgData name="Bantei Sangma [Chillibreeze]" userId="e7070ce9-26a8-4d3a-99f4-f2ac4567d4da" providerId="ADAL" clId="{89999836-689F-472C-8236-A401F84C5AD2}" dt="2020-07-13T05:56:29.850" v="2893"/>
          <ac:spMkLst>
            <pc:docMk/>
            <pc:sldMk cId="1259853690" sldId="1902"/>
            <ac:spMk id="4" creationId="{0CD8665D-5A50-4F07-9D33-48CCD3FD74C7}"/>
          </ac:spMkLst>
        </pc:spChg>
        <pc:picChg chg="add del">
          <ac:chgData name="Bantei Sangma [Chillibreeze]" userId="e7070ce9-26a8-4d3a-99f4-f2ac4567d4da" providerId="ADAL" clId="{89999836-689F-472C-8236-A401F84C5AD2}" dt="2020-07-13T05:56:46.055" v="2894" actId="478"/>
          <ac:picMkLst>
            <pc:docMk/>
            <pc:sldMk cId="1259853690" sldId="1902"/>
            <ac:picMk id="2" creationId="{991E8E7F-BF58-44C2-A59B-F758D06AE6B0}"/>
          </ac:picMkLst>
        </pc:picChg>
        <pc:picChg chg="add mod">
          <ac:chgData name="Bantei Sangma [Chillibreeze]" userId="e7070ce9-26a8-4d3a-99f4-f2ac4567d4da" providerId="ADAL" clId="{89999836-689F-472C-8236-A401F84C5AD2}" dt="2020-07-13T05:56:54.069" v="2900" actId="1076"/>
          <ac:picMkLst>
            <pc:docMk/>
            <pc:sldMk cId="1259853690" sldId="1902"/>
            <ac:picMk id="3" creationId="{2B148871-8359-4B11-8CEA-41B01C69BD93}"/>
          </ac:picMkLst>
        </pc:picChg>
      </pc:sldChg>
      <pc:sldChg chg="addSp delSp modSp add del mod modClrScheme chgLayout">
        <pc:chgData name="Bantei Sangma [Chillibreeze]" userId="e7070ce9-26a8-4d3a-99f4-f2ac4567d4da" providerId="ADAL" clId="{89999836-689F-472C-8236-A401F84C5AD2}" dt="2020-07-13T10:40:36.032" v="4784" actId="22"/>
        <pc:sldMkLst>
          <pc:docMk/>
          <pc:sldMk cId="316322398" sldId="1903"/>
        </pc:sldMkLst>
        <pc:spChg chg="mod ord">
          <ac:chgData name="Bantei Sangma [Chillibreeze]" userId="e7070ce9-26a8-4d3a-99f4-f2ac4567d4da" providerId="ADAL" clId="{89999836-689F-472C-8236-A401F84C5AD2}" dt="2020-07-13T06:28:27.061" v="3018"/>
          <ac:spMkLst>
            <pc:docMk/>
            <pc:sldMk cId="316322398" sldId="1903"/>
            <ac:spMk id="2" creationId="{5F359BF1-DFBD-478C-ACA3-333D99FCFEDF}"/>
          </ac:spMkLst>
        </pc:spChg>
        <pc:spChg chg="del mod ord">
          <ac:chgData name="Bantei Sangma [Chillibreeze]" userId="e7070ce9-26a8-4d3a-99f4-f2ac4567d4da" providerId="ADAL" clId="{89999836-689F-472C-8236-A401F84C5AD2}" dt="2020-07-11T04:55:54.407" v="1915" actId="478"/>
          <ac:spMkLst>
            <pc:docMk/>
            <pc:sldMk cId="316322398" sldId="1903"/>
            <ac:spMk id="3" creationId="{8A121F4B-40B7-4A57-B554-6F377FA56DEA}"/>
          </ac:spMkLst>
        </pc:spChg>
        <pc:spChg chg="mod">
          <ac:chgData name="Bantei Sangma [Chillibreeze]" userId="e7070ce9-26a8-4d3a-99f4-f2ac4567d4da" providerId="ADAL" clId="{89999836-689F-472C-8236-A401F84C5AD2}" dt="2020-07-11T03:47:21.925" v="349"/>
          <ac:spMkLst>
            <pc:docMk/>
            <pc:sldMk cId="316322398" sldId="1903"/>
            <ac:spMk id="5" creationId="{EBBD0362-D098-408A-8C42-AF1A32118FC1}"/>
          </ac:spMkLst>
        </pc:spChg>
        <pc:spChg chg="mod">
          <ac:chgData name="Bantei Sangma [Chillibreeze]" userId="e7070ce9-26a8-4d3a-99f4-f2ac4567d4da" providerId="ADAL" clId="{89999836-689F-472C-8236-A401F84C5AD2}" dt="2020-07-11T04:57:08.277" v="1921" actId="20577"/>
          <ac:spMkLst>
            <pc:docMk/>
            <pc:sldMk cId="316322398" sldId="1903"/>
            <ac:spMk id="6" creationId="{74A4BE2D-9AA4-4946-A74F-1F4E60A20BEE}"/>
          </ac:spMkLst>
        </pc:spChg>
        <pc:spChg chg="add del mod topLvl">
          <ac:chgData name="Bantei Sangma [Chillibreeze]" userId="e7070ce9-26a8-4d3a-99f4-f2ac4567d4da" providerId="ADAL" clId="{89999836-689F-472C-8236-A401F84C5AD2}" dt="2020-07-13T10:40:13.687" v="4763" actId="21"/>
          <ac:spMkLst>
            <pc:docMk/>
            <pc:sldMk cId="316322398" sldId="1903"/>
            <ac:spMk id="7" creationId="{B69B52A7-D6DC-497E-A93A-BEE490D02D86}"/>
          </ac:spMkLst>
        </pc:spChg>
        <pc:spChg chg="mod">
          <ac:chgData name="Bantei Sangma [Chillibreeze]" userId="e7070ce9-26a8-4d3a-99f4-f2ac4567d4da" providerId="ADAL" clId="{89999836-689F-472C-8236-A401F84C5AD2}" dt="2020-07-11T04:57:14.124" v="1924" actId="108"/>
          <ac:spMkLst>
            <pc:docMk/>
            <pc:sldMk cId="316322398" sldId="1903"/>
            <ac:spMk id="10" creationId="{22B2244B-F1E6-4C20-9771-CE3A2F9AA8E3}"/>
          </ac:spMkLst>
        </pc:spChg>
        <pc:spChg chg="mod">
          <ac:chgData name="Bantei Sangma [Chillibreeze]" userId="e7070ce9-26a8-4d3a-99f4-f2ac4567d4da" providerId="ADAL" clId="{89999836-689F-472C-8236-A401F84C5AD2}" dt="2020-07-11T04:57:29.691" v="1937" actId="20577"/>
          <ac:spMkLst>
            <pc:docMk/>
            <pc:sldMk cId="316322398" sldId="1903"/>
            <ac:spMk id="11" creationId="{767716BD-7E42-4FEC-B43E-81EA36B844DA}"/>
          </ac:spMkLst>
        </pc:spChg>
        <pc:spChg chg="add del mod topLvl">
          <ac:chgData name="Bantei Sangma [Chillibreeze]" userId="e7070ce9-26a8-4d3a-99f4-f2ac4567d4da" providerId="ADAL" clId="{89999836-689F-472C-8236-A401F84C5AD2}" dt="2020-07-13T10:40:20.340" v="4769" actId="21"/>
          <ac:spMkLst>
            <pc:docMk/>
            <pc:sldMk cId="316322398" sldId="1903"/>
            <ac:spMk id="12" creationId="{355A5FE3-2398-48DB-8585-5E35722D93E7}"/>
          </ac:spMkLst>
        </pc:spChg>
        <pc:spChg chg="add">
          <ac:chgData name="Bantei Sangma [Chillibreeze]" userId="e7070ce9-26a8-4d3a-99f4-f2ac4567d4da" providerId="ADAL" clId="{89999836-689F-472C-8236-A401F84C5AD2}" dt="2020-07-13T10:40:14.328" v="4764" actId="22"/>
          <ac:spMkLst>
            <pc:docMk/>
            <pc:sldMk cId="316322398" sldId="1903"/>
            <ac:spMk id="14" creationId="{0A39B9BF-7571-4E4E-B719-E212A9921978}"/>
          </ac:spMkLst>
        </pc:spChg>
        <pc:spChg chg="mod">
          <ac:chgData name="Bantei Sangma [Chillibreeze]" userId="e7070ce9-26a8-4d3a-99f4-f2ac4567d4da" providerId="ADAL" clId="{89999836-689F-472C-8236-A401F84C5AD2}" dt="2020-07-11T04:57:18.791" v="1929" actId="108"/>
          <ac:spMkLst>
            <pc:docMk/>
            <pc:sldMk cId="316322398" sldId="1903"/>
            <ac:spMk id="15" creationId="{4514175A-439E-4E47-8466-EB73B7034FF2}"/>
          </ac:spMkLst>
        </pc:spChg>
        <pc:spChg chg="add">
          <ac:chgData name="Bantei Sangma [Chillibreeze]" userId="e7070ce9-26a8-4d3a-99f4-f2ac4567d4da" providerId="ADAL" clId="{89999836-689F-472C-8236-A401F84C5AD2}" dt="2020-07-13T10:40:20.826" v="4770" actId="22"/>
          <ac:spMkLst>
            <pc:docMk/>
            <pc:sldMk cId="316322398" sldId="1903"/>
            <ac:spMk id="16" creationId="{4585AE91-FFB6-403F-97B6-BB49E371E50F}"/>
          </ac:spMkLst>
        </pc:spChg>
        <pc:spChg chg="mod">
          <ac:chgData name="Bantei Sangma [Chillibreeze]" userId="e7070ce9-26a8-4d3a-99f4-f2ac4567d4da" providerId="ADAL" clId="{89999836-689F-472C-8236-A401F84C5AD2}" dt="2020-07-11T04:57:32.173" v="1940" actId="20577"/>
          <ac:spMkLst>
            <pc:docMk/>
            <pc:sldMk cId="316322398" sldId="1903"/>
            <ac:spMk id="16" creationId="{C8833A31-C5D6-41CF-B7F7-629E6FD1417D}"/>
          </ac:spMkLst>
        </pc:spChg>
        <pc:spChg chg="add del mod topLvl">
          <ac:chgData name="Bantei Sangma [Chillibreeze]" userId="e7070ce9-26a8-4d3a-99f4-f2ac4567d4da" providerId="ADAL" clId="{89999836-689F-472C-8236-A401F84C5AD2}" dt="2020-07-13T10:40:27.150" v="4775" actId="21"/>
          <ac:spMkLst>
            <pc:docMk/>
            <pc:sldMk cId="316322398" sldId="1903"/>
            <ac:spMk id="17" creationId="{964E0734-1BF8-4F87-ABDE-7C5186CF2EC7}"/>
          </ac:spMkLst>
        </pc:spChg>
        <pc:spChg chg="add">
          <ac:chgData name="Bantei Sangma [Chillibreeze]" userId="e7070ce9-26a8-4d3a-99f4-f2ac4567d4da" providerId="ADAL" clId="{89999836-689F-472C-8236-A401F84C5AD2}" dt="2020-07-13T10:40:27.591" v="4776" actId="22"/>
          <ac:spMkLst>
            <pc:docMk/>
            <pc:sldMk cId="316322398" sldId="1903"/>
            <ac:spMk id="19" creationId="{FFC1C598-75CD-4137-8B7F-5B2E49A8961C}"/>
          </ac:spMkLst>
        </pc:spChg>
        <pc:spChg chg="mod">
          <ac:chgData name="Bantei Sangma [Chillibreeze]" userId="e7070ce9-26a8-4d3a-99f4-f2ac4567d4da" providerId="ADAL" clId="{89999836-689F-472C-8236-A401F84C5AD2}" dt="2020-07-11T04:57:25.422" v="1934" actId="108"/>
          <ac:spMkLst>
            <pc:docMk/>
            <pc:sldMk cId="316322398" sldId="1903"/>
            <ac:spMk id="20" creationId="{937C69A5-6E4E-4B4A-9718-09433B37F72A}"/>
          </ac:spMkLst>
        </pc:spChg>
        <pc:spChg chg="add">
          <ac:chgData name="Bantei Sangma [Chillibreeze]" userId="e7070ce9-26a8-4d3a-99f4-f2ac4567d4da" providerId="ADAL" clId="{89999836-689F-472C-8236-A401F84C5AD2}" dt="2020-07-13T10:40:36.032" v="4784" actId="22"/>
          <ac:spMkLst>
            <pc:docMk/>
            <pc:sldMk cId="316322398" sldId="1903"/>
            <ac:spMk id="21" creationId="{E43447C6-DE4D-449F-AE0F-BA0FAB54E33E}"/>
          </ac:spMkLst>
        </pc:spChg>
        <pc:spChg chg="mod">
          <ac:chgData name="Bantei Sangma [Chillibreeze]" userId="e7070ce9-26a8-4d3a-99f4-f2ac4567d4da" providerId="ADAL" clId="{89999836-689F-472C-8236-A401F84C5AD2}" dt="2020-07-11T04:57:34.329" v="1941" actId="20577"/>
          <ac:spMkLst>
            <pc:docMk/>
            <pc:sldMk cId="316322398" sldId="1903"/>
            <ac:spMk id="21" creationId="{F2FA3AE8-34D1-450B-BA21-2A07B851F2DE}"/>
          </ac:spMkLst>
        </pc:spChg>
        <pc:spChg chg="add del mod topLvl">
          <ac:chgData name="Bantei Sangma [Chillibreeze]" userId="e7070ce9-26a8-4d3a-99f4-f2ac4567d4da" providerId="ADAL" clId="{89999836-689F-472C-8236-A401F84C5AD2}" dt="2020-07-13T10:40:35.544" v="4783" actId="21"/>
          <ac:spMkLst>
            <pc:docMk/>
            <pc:sldMk cId="316322398" sldId="1903"/>
            <ac:spMk id="22" creationId="{A408FA80-DD05-41D1-A546-282CA8A77908}"/>
          </ac:spMkLst>
        </pc:spChg>
        <pc:spChg chg="mod">
          <ac:chgData name="Bantei Sangma [Chillibreeze]" userId="e7070ce9-26a8-4d3a-99f4-f2ac4567d4da" providerId="ADAL" clId="{89999836-689F-472C-8236-A401F84C5AD2}" dt="2020-07-11T03:47:21.925" v="349"/>
          <ac:spMkLst>
            <pc:docMk/>
            <pc:sldMk cId="316322398" sldId="1903"/>
            <ac:spMk id="24" creationId="{DC29C6EB-8C6B-41C0-84FD-5911259E2970}"/>
          </ac:spMkLst>
        </pc:spChg>
        <pc:spChg chg="mod">
          <ac:chgData name="Bantei Sangma [Chillibreeze]" userId="e7070ce9-26a8-4d3a-99f4-f2ac4567d4da" providerId="ADAL" clId="{89999836-689F-472C-8236-A401F84C5AD2}" dt="2020-07-11T03:47:21.925" v="349"/>
          <ac:spMkLst>
            <pc:docMk/>
            <pc:sldMk cId="316322398" sldId="1903"/>
            <ac:spMk id="25" creationId="{7374E178-701C-48B1-B4CC-3ADBDACA9BE4}"/>
          </ac:spMkLst>
        </pc:spChg>
        <pc:spChg chg="mod">
          <ac:chgData name="Bantei Sangma [Chillibreeze]" userId="e7070ce9-26a8-4d3a-99f4-f2ac4567d4da" providerId="ADAL" clId="{89999836-689F-472C-8236-A401F84C5AD2}" dt="2020-07-13T10:39:03.831" v="4742" actId="165"/>
          <ac:spMkLst>
            <pc:docMk/>
            <pc:sldMk cId="316322398" sldId="1903"/>
            <ac:spMk id="25" creationId="{F4C70EDE-9989-461A-B2ED-14AA178E0700}"/>
          </ac:spMkLst>
        </pc:spChg>
        <pc:spChg chg="mod">
          <ac:chgData name="Bantei Sangma [Chillibreeze]" userId="e7070ce9-26a8-4d3a-99f4-f2ac4567d4da" providerId="ADAL" clId="{89999836-689F-472C-8236-A401F84C5AD2}" dt="2020-07-13T10:39:03.831" v="4742" actId="165"/>
          <ac:spMkLst>
            <pc:docMk/>
            <pc:sldMk cId="316322398" sldId="1903"/>
            <ac:spMk id="26" creationId="{4BEA22BD-7E7C-4665-9ACF-E440B2E4ED81}"/>
          </ac:spMkLst>
        </pc:spChg>
        <pc:spChg chg="add del mod">
          <ac:chgData name="Bantei Sangma [Chillibreeze]" userId="e7070ce9-26a8-4d3a-99f4-f2ac4567d4da" providerId="ADAL" clId="{89999836-689F-472C-8236-A401F84C5AD2}" dt="2020-07-11T04:55:56.376" v="1916" actId="478"/>
          <ac:spMkLst>
            <pc:docMk/>
            <pc:sldMk cId="316322398" sldId="1903"/>
            <ac:spMk id="26" creationId="{BF3C6650-81B6-4B38-9860-A99E4A11B899}"/>
          </ac:spMkLst>
        </pc:spChg>
        <pc:spChg chg="add del mod">
          <ac:chgData name="Bantei Sangma [Chillibreeze]" userId="e7070ce9-26a8-4d3a-99f4-f2ac4567d4da" providerId="ADAL" clId="{89999836-689F-472C-8236-A401F84C5AD2}" dt="2020-07-13T06:39:52.121" v="3240" actId="478"/>
          <ac:spMkLst>
            <pc:docMk/>
            <pc:sldMk cId="316322398" sldId="1903"/>
            <ac:spMk id="27" creationId="{3F808D11-EA30-4EBC-83AD-98F335AFDA28}"/>
          </ac:spMkLst>
        </pc:spChg>
        <pc:spChg chg="mod">
          <ac:chgData name="Bantei Sangma [Chillibreeze]" userId="e7070ce9-26a8-4d3a-99f4-f2ac4567d4da" providerId="ADAL" clId="{89999836-689F-472C-8236-A401F84C5AD2}" dt="2020-07-13T10:39:03.831" v="4742" actId="165"/>
          <ac:spMkLst>
            <pc:docMk/>
            <pc:sldMk cId="316322398" sldId="1903"/>
            <ac:spMk id="29" creationId="{807641DA-108C-462D-B67F-A596AD9FF55C}"/>
          </ac:spMkLst>
        </pc:spChg>
        <pc:spChg chg="mod">
          <ac:chgData name="Bantei Sangma [Chillibreeze]" userId="e7070ce9-26a8-4d3a-99f4-f2ac4567d4da" providerId="ADAL" clId="{89999836-689F-472C-8236-A401F84C5AD2}" dt="2020-07-13T10:39:03.831" v="4742" actId="165"/>
          <ac:spMkLst>
            <pc:docMk/>
            <pc:sldMk cId="316322398" sldId="1903"/>
            <ac:spMk id="30" creationId="{A9A460FC-7528-49A8-BB3E-129833DEA1B4}"/>
          </ac:spMkLst>
        </pc:spChg>
        <pc:spChg chg="add del mod">
          <ac:chgData name="Bantei Sangma [Chillibreeze]" userId="e7070ce9-26a8-4d3a-99f4-f2ac4567d4da" providerId="ADAL" clId="{89999836-689F-472C-8236-A401F84C5AD2}" dt="2020-07-13T06:39:52.121" v="3240" actId="478"/>
          <ac:spMkLst>
            <pc:docMk/>
            <pc:sldMk cId="316322398" sldId="1903"/>
            <ac:spMk id="31" creationId="{94267881-B451-40D1-B8DF-FE1A03B02608}"/>
          </ac:spMkLst>
        </pc:spChg>
        <pc:spChg chg="mod">
          <ac:chgData name="Bantei Sangma [Chillibreeze]" userId="e7070ce9-26a8-4d3a-99f4-f2ac4567d4da" providerId="ADAL" clId="{89999836-689F-472C-8236-A401F84C5AD2}" dt="2020-07-13T10:39:03.831" v="4742" actId="165"/>
          <ac:spMkLst>
            <pc:docMk/>
            <pc:sldMk cId="316322398" sldId="1903"/>
            <ac:spMk id="33" creationId="{493BB1CC-3153-48B8-9C1C-DBAC9803E32B}"/>
          </ac:spMkLst>
        </pc:spChg>
        <pc:spChg chg="mod">
          <ac:chgData name="Bantei Sangma [Chillibreeze]" userId="e7070ce9-26a8-4d3a-99f4-f2ac4567d4da" providerId="ADAL" clId="{89999836-689F-472C-8236-A401F84C5AD2}" dt="2020-07-13T10:39:03.831" v="4742" actId="165"/>
          <ac:spMkLst>
            <pc:docMk/>
            <pc:sldMk cId="316322398" sldId="1903"/>
            <ac:spMk id="34" creationId="{14C16A41-BA7B-446D-9254-475FFE6B04D0}"/>
          </ac:spMkLst>
        </pc:spChg>
        <pc:spChg chg="add del mod">
          <ac:chgData name="Bantei Sangma [Chillibreeze]" userId="e7070ce9-26a8-4d3a-99f4-f2ac4567d4da" providerId="ADAL" clId="{89999836-689F-472C-8236-A401F84C5AD2}" dt="2020-07-13T06:39:52.121" v="3240" actId="478"/>
          <ac:spMkLst>
            <pc:docMk/>
            <pc:sldMk cId="316322398" sldId="1903"/>
            <ac:spMk id="35" creationId="{2CD76D54-5C58-46FA-9A7E-E45460E48F6E}"/>
          </ac:spMkLst>
        </pc:spChg>
        <pc:spChg chg="mod">
          <ac:chgData name="Bantei Sangma [Chillibreeze]" userId="e7070ce9-26a8-4d3a-99f4-f2ac4567d4da" providerId="ADAL" clId="{89999836-689F-472C-8236-A401F84C5AD2}" dt="2020-07-13T10:39:03.831" v="4742" actId="165"/>
          <ac:spMkLst>
            <pc:docMk/>
            <pc:sldMk cId="316322398" sldId="1903"/>
            <ac:spMk id="40" creationId="{E1F75F0A-2716-47C7-87FA-C380F20D8D46}"/>
          </ac:spMkLst>
        </pc:spChg>
        <pc:spChg chg="mod">
          <ac:chgData name="Bantei Sangma [Chillibreeze]" userId="e7070ce9-26a8-4d3a-99f4-f2ac4567d4da" providerId="ADAL" clId="{89999836-689F-472C-8236-A401F84C5AD2}" dt="2020-07-13T10:39:03.831" v="4742" actId="165"/>
          <ac:spMkLst>
            <pc:docMk/>
            <pc:sldMk cId="316322398" sldId="1903"/>
            <ac:spMk id="41" creationId="{22C45215-8D9D-43B4-A18B-80FECF3519F6}"/>
          </ac:spMkLst>
        </pc:spChg>
        <pc:spChg chg="add del mod">
          <ac:chgData name="Bantei Sangma [Chillibreeze]" userId="e7070ce9-26a8-4d3a-99f4-f2ac4567d4da" providerId="ADAL" clId="{89999836-689F-472C-8236-A401F84C5AD2}" dt="2020-07-13T06:39:54.683" v="3241" actId="478"/>
          <ac:spMkLst>
            <pc:docMk/>
            <pc:sldMk cId="316322398" sldId="1903"/>
            <ac:spMk id="42" creationId="{3D40DAE2-170E-40E6-81C8-290B4B654228}"/>
          </ac:spMkLst>
        </pc:spChg>
        <pc:spChg chg="mod">
          <ac:chgData name="Bantei Sangma [Chillibreeze]" userId="e7070ce9-26a8-4d3a-99f4-f2ac4567d4da" providerId="ADAL" clId="{89999836-689F-472C-8236-A401F84C5AD2}" dt="2020-07-13T06:43:40.383" v="3293"/>
          <ac:spMkLst>
            <pc:docMk/>
            <pc:sldMk cId="316322398" sldId="1903"/>
            <ac:spMk id="44" creationId="{4EA76E71-497D-43CB-89F3-F255CEE64CAF}"/>
          </ac:spMkLst>
        </pc:spChg>
        <pc:spChg chg="mod">
          <ac:chgData name="Bantei Sangma [Chillibreeze]" userId="e7070ce9-26a8-4d3a-99f4-f2ac4567d4da" providerId="ADAL" clId="{89999836-689F-472C-8236-A401F84C5AD2}" dt="2020-07-13T06:43:40.383" v="3293"/>
          <ac:spMkLst>
            <pc:docMk/>
            <pc:sldMk cId="316322398" sldId="1903"/>
            <ac:spMk id="45" creationId="{2735C69D-4626-4AE2-8956-CAB23E53C7E3}"/>
          </ac:spMkLst>
        </pc:spChg>
        <pc:spChg chg="mod">
          <ac:chgData name="Bantei Sangma [Chillibreeze]" userId="e7070ce9-26a8-4d3a-99f4-f2ac4567d4da" providerId="ADAL" clId="{89999836-689F-472C-8236-A401F84C5AD2}" dt="2020-07-13T06:43:42.994" v="3303"/>
          <ac:spMkLst>
            <pc:docMk/>
            <pc:sldMk cId="316322398" sldId="1903"/>
            <ac:spMk id="47" creationId="{89CB31F6-9EEC-415B-9EA6-C56F68963D13}"/>
          </ac:spMkLst>
        </pc:spChg>
        <pc:spChg chg="mod">
          <ac:chgData name="Bantei Sangma [Chillibreeze]" userId="e7070ce9-26a8-4d3a-99f4-f2ac4567d4da" providerId="ADAL" clId="{89999836-689F-472C-8236-A401F84C5AD2}" dt="2020-07-13T06:43:42.994" v="3303"/>
          <ac:spMkLst>
            <pc:docMk/>
            <pc:sldMk cId="316322398" sldId="1903"/>
            <ac:spMk id="48" creationId="{C60E3365-67E9-4B28-A0E7-17ECDDBF6848}"/>
          </ac:spMkLst>
        </pc:spChg>
        <pc:spChg chg="mod">
          <ac:chgData name="Bantei Sangma [Chillibreeze]" userId="e7070ce9-26a8-4d3a-99f4-f2ac4567d4da" providerId="ADAL" clId="{89999836-689F-472C-8236-A401F84C5AD2}" dt="2020-07-13T06:43:45.377" v="3321"/>
          <ac:spMkLst>
            <pc:docMk/>
            <pc:sldMk cId="316322398" sldId="1903"/>
            <ac:spMk id="50" creationId="{763A6F5C-44D2-4534-819F-0526162B59D9}"/>
          </ac:spMkLst>
        </pc:spChg>
        <pc:spChg chg="mod">
          <ac:chgData name="Bantei Sangma [Chillibreeze]" userId="e7070ce9-26a8-4d3a-99f4-f2ac4567d4da" providerId="ADAL" clId="{89999836-689F-472C-8236-A401F84C5AD2}" dt="2020-07-13T06:43:45.377" v="3321"/>
          <ac:spMkLst>
            <pc:docMk/>
            <pc:sldMk cId="316322398" sldId="1903"/>
            <ac:spMk id="51" creationId="{99BAC65C-7022-4FEF-BC71-D38DC24C2778}"/>
          </ac:spMkLst>
        </pc:spChg>
        <pc:spChg chg="mod">
          <ac:chgData name="Bantei Sangma [Chillibreeze]" userId="e7070ce9-26a8-4d3a-99f4-f2ac4567d4da" providerId="ADAL" clId="{89999836-689F-472C-8236-A401F84C5AD2}" dt="2020-07-13T06:43:30.516" v="3271"/>
          <ac:spMkLst>
            <pc:docMk/>
            <pc:sldMk cId="316322398" sldId="1903"/>
            <ac:spMk id="53" creationId="{781C69A6-D20C-4DA1-9A88-4C37262A9E4B}"/>
          </ac:spMkLst>
        </pc:spChg>
        <pc:spChg chg="mod">
          <ac:chgData name="Bantei Sangma [Chillibreeze]" userId="e7070ce9-26a8-4d3a-99f4-f2ac4567d4da" providerId="ADAL" clId="{89999836-689F-472C-8236-A401F84C5AD2}" dt="2020-07-13T06:43:30.516" v="3271"/>
          <ac:spMkLst>
            <pc:docMk/>
            <pc:sldMk cId="316322398" sldId="1903"/>
            <ac:spMk id="54" creationId="{763670AD-41F8-40FB-860A-F6F50E5D8867}"/>
          </ac:spMkLst>
        </pc:spChg>
        <pc:spChg chg="add del mod">
          <ac:chgData name="Bantei Sangma [Chillibreeze]" userId="e7070ce9-26a8-4d3a-99f4-f2ac4567d4da" providerId="ADAL" clId="{89999836-689F-472C-8236-A401F84C5AD2}" dt="2020-07-13T06:44:52.357" v="3392" actId="478"/>
          <ac:spMkLst>
            <pc:docMk/>
            <pc:sldMk cId="316322398" sldId="1903"/>
            <ac:spMk id="59" creationId="{E0FFA806-317B-4BC6-A6A6-CC251FE332AC}"/>
          </ac:spMkLst>
        </pc:spChg>
        <pc:spChg chg="add del mod">
          <ac:chgData name="Bantei Sangma [Chillibreeze]" userId="e7070ce9-26a8-4d3a-99f4-f2ac4567d4da" providerId="ADAL" clId="{89999836-689F-472C-8236-A401F84C5AD2}" dt="2020-07-13T06:44:52.357" v="3392" actId="478"/>
          <ac:spMkLst>
            <pc:docMk/>
            <pc:sldMk cId="316322398" sldId="1903"/>
            <ac:spMk id="60" creationId="{A4E76A48-2E3B-4E6C-A336-3E7C105D0579}"/>
          </ac:spMkLst>
        </pc:spChg>
        <pc:spChg chg="add del mod">
          <ac:chgData name="Bantei Sangma [Chillibreeze]" userId="e7070ce9-26a8-4d3a-99f4-f2ac4567d4da" providerId="ADAL" clId="{89999836-689F-472C-8236-A401F84C5AD2}" dt="2020-07-13T06:44:52.357" v="3392" actId="478"/>
          <ac:spMkLst>
            <pc:docMk/>
            <pc:sldMk cId="316322398" sldId="1903"/>
            <ac:spMk id="61" creationId="{E763A2FF-05CD-4FD5-8C84-485FD864B542}"/>
          </ac:spMkLst>
        </pc:spChg>
        <pc:spChg chg="add del mod">
          <ac:chgData name="Bantei Sangma [Chillibreeze]" userId="e7070ce9-26a8-4d3a-99f4-f2ac4567d4da" providerId="ADAL" clId="{89999836-689F-472C-8236-A401F84C5AD2}" dt="2020-07-13T06:44:55.312" v="3393" actId="478"/>
          <ac:spMkLst>
            <pc:docMk/>
            <pc:sldMk cId="316322398" sldId="1903"/>
            <ac:spMk id="62" creationId="{A750893C-75BA-4C09-92D6-1B5BC12B1386}"/>
          </ac:spMkLst>
        </pc:spChg>
        <pc:grpChg chg="add del mod">
          <ac:chgData name="Bantei Sangma [Chillibreeze]" userId="e7070ce9-26a8-4d3a-99f4-f2ac4567d4da" providerId="ADAL" clId="{89999836-689F-472C-8236-A401F84C5AD2}" dt="2020-07-13T06:42:31.631" v="3269" actId="165"/>
          <ac:grpSpMkLst>
            <pc:docMk/>
            <pc:sldMk cId="316322398" sldId="1903"/>
            <ac:grpSpMk id="3" creationId="{0997C32F-3E93-4E15-A280-878B235AF113}"/>
          </ac:grpSpMkLst>
        </pc:grpChg>
        <pc:grpChg chg="add del mod">
          <ac:chgData name="Bantei Sangma [Chillibreeze]" userId="e7070ce9-26a8-4d3a-99f4-f2ac4567d4da" providerId="ADAL" clId="{89999836-689F-472C-8236-A401F84C5AD2}" dt="2020-07-13T06:39:52.121" v="3240" actId="478"/>
          <ac:grpSpMkLst>
            <pc:docMk/>
            <pc:sldMk cId="316322398" sldId="1903"/>
            <ac:grpSpMk id="4" creationId="{A91E1C9D-1617-4C4F-93C7-D313000B71F9}"/>
          </ac:grpSpMkLst>
        </pc:grpChg>
        <pc:grpChg chg="add del mod">
          <ac:chgData name="Bantei Sangma [Chillibreeze]" userId="e7070ce9-26a8-4d3a-99f4-f2ac4567d4da" providerId="ADAL" clId="{89999836-689F-472C-8236-A401F84C5AD2}" dt="2020-07-13T06:39:52.121" v="3240" actId="478"/>
          <ac:grpSpMkLst>
            <pc:docMk/>
            <pc:sldMk cId="316322398" sldId="1903"/>
            <ac:grpSpMk id="9" creationId="{F8381045-100B-4DAA-B30B-F22B7060C955}"/>
          </ac:grpSpMkLst>
        </pc:grpChg>
        <pc:grpChg chg="add del mod">
          <ac:chgData name="Bantei Sangma [Chillibreeze]" userId="e7070ce9-26a8-4d3a-99f4-f2ac4567d4da" providerId="ADAL" clId="{89999836-689F-472C-8236-A401F84C5AD2}" dt="2020-07-13T06:39:52.121" v="3240" actId="478"/>
          <ac:grpSpMkLst>
            <pc:docMk/>
            <pc:sldMk cId="316322398" sldId="1903"/>
            <ac:grpSpMk id="14" creationId="{F307A02F-E105-4B78-8423-F5B9967BDC5E}"/>
          </ac:grpSpMkLst>
        </pc:grpChg>
        <pc:grpChg chg="add del mod">
          <ac:chgData name="Bantei Sangma [Chillibreeze]" userId="e7070ce9-26a8-4d3a-99f4-f2ac4567d4da" providerId="ADAL" clId="{89999836-689F-472C-8236-A401F84C5AD2}" dt="2020-07-13T06:39:52.121" v="3240" actId="478"/>
          <ac:grpSpMkLst>
            <pc:docMk/>
            <pc:sldMk cId="316322398" sldId="1903"/>
            <ac:grpSpMk id="19" creationId="{17E75DD7-9D27-41F6-8783-0EA7ED359984}"/>
          </ac:grpSpMkLst>
        </pc:grpChg>
        <pc:grpChg chg="add del mod">
          <ac:chgData name="Bantei Sangma [Chillibreeze]" userId="e7070ce9-26a8-4d3a-99f4-f2ac4567d4da" providerId="ADAL" clId="{89999836-689F-472C-8236-A401F84C5AD2}" dt="2020-07-11T04:55:56.376" v="1916" actId="478"/>
          <ac:grpSpMkLst>
            <pc:docMk/>
            <pc:sldMk cId="316322398" sldId="1903"/>
            <ac:grpSpMk id="23" creationId="{C5A55B33-A94D-4DC0-97CD-F117F2DC95E0}"/>
          </ac:grpSpMkLst>
        </pc:grpChg>
        <pc:grpChg chg="add del mod topLvl">
          <ac:chgData name="Bantei Sangma [Chillibreeze]" userId="e7070ce9-26a8-4d3a-99f4-f2ac4567d4da" providerId="ADAL" clId="{89999836-689F-472C-8236-A401F84C5AD2}" dt="2020-07-13T10:39:20.278" v="4746" actId="478"/>
          <ac:grpSpMkLst>
            <pc:docMk/>
            <pc:sldMk cId="316322398" sldId="1903"/>
            <ac:grpSpMk id="24" creationId="{C6DBD818-547F-4B0B-A274-BAEF5E1192C0}"/>
          </ac:grpSpMkLst>
        </pc:grpChg>
        <pc:grpChg chg="add del mod topLvl">
          <ac:chgData name="Bantei Sangma [Chillibreeze]" userId="e7070ce9-26a8-4d3a-99f4-f2ac4567d4da" providerId="ADAL" clId="{89999836-689F-472C-8236-A401F84C5AD2}" dt="2020-07-13T10:39:41.601" v="4752" actId="478"/>
          <ac:grpSpMkLst>
            <pc:docMk/>
            <pc:sldMk cId="316322398" sldId="1903"/>
            <ac:grpSpMk id="28" creationId="{3B5935E6-42EC-4ECF-8861-D8F349290B6A}"/>
          </ac:grpSpMkLst>
        </pc:grpChg>
        <pc:grpChg chg="add del mod topLvl">
          <ac:chgData name="Bantei Sangma [Chillibreeze]" userId="e7070ce9-26a8-4d3a-99f4-f2ac4567d4da" providerId="ADAL" clId="{89999836-689F-472C-8236-A401F84C5AD2}" dt="2020-07-13T10:39:54.371" v="4756" actId="478"/>
          <ac:grpSpMkLst>
            <pc:docMk/>
            <pc:sldMk cId="316322398" sldId="1903"/>
            <ac:grpSpMk id="32" creationId="{4415D27C-58EE-4AF6-9F5A-093E824EA386}"/>
          </ac:grpSpMkLst>
        </pc:grpChg>
        <pc:grpChg chg="add del mod topLvl">
          <ac:chgData name="Bantei Sangma [Chillibreeze]" userId="e7070ce9-26a8-4d3a-99f4-f2ac4567d4da" providerId="ADAL" clId="{89999836-689F-472C-8236-A401F84C5AD2}" dt="2020-07-13T10:40:06.564" v="4760" actId="478"/>
          <ac:grpSpMkLst>
            <pc:docMk/>
            <pc:sldMk cId="316322398" sldId="1903"/>
            <ac:grpSpMk id="39" creationId="{805C7A83-E716-4D6A-908C-F7FD2B3C00CF}"/>
          </ac:grpSpMkLst>
        </pc:grpChg>
        <pc:grpChg chg="add del mod">
          <ac:chgData name="Bantei Sangma [Chillibreeze]" userId="e7070ce9-26a8-4d3a-99f4-f2ac4567d4da" providerId="ADAL" clId="{89999836-689F-472C-8236-A401F84C5AD2}" dt="2020-07-13T06:43:47.689" v="3330" actId="478"/>
          <ac:grpSpMkLst>
            <pc:docMk/>
            <pc:sldMk cId="316322398" sldId="1903"/>
            <ac:grpSpMk id="43" creationId="{EA7D73C5-59D1-4744-BA59-5032BF3280D6}"/>
          </ac:grpSpMkLst>
        </pc:grpChg>
        <pc:grpChg chg="add del mod">
          <ac:chgData name="Bantei Sangma [Chillibreeze]" userId="e7070ce9-26a8-4d3a-99f4-f2ac4567d4da" providerId="ADAL" clId="{89999836-689F-472C-8236-A401F84C5AD2}" dt="2020-07-13T06:43:47.689" v="3330" actId="478"/>
          <ac:grpSpMkLst>
            <pc:docMk/>
            <pc:sldMk cId="316322398" sldId="1903"/>
            <ac:grpSpMk id="46" creationId="{58AE82A5-5C05-4DCA-98E2-AF74E01E64B4}"/>
          </ac:grpSpMkLst>
        </pc:grpChg>
        <pc:grpChg chg="add del mod">
          <ac:chgData name="Bantei Sangma [Chillibreeze]" userId="e7070ce9-26a8-4d3a-99f4-f2ac4567d4da" providerId="ADAL" clId="{89999836-689F-472C-8236-A401F84C5AD2}" dt="2020-07-13T06:43:47.689" v="3330" actId="478"/>
          <ac:grpSpMkLst>
            <pc:docMk/>
            <pc:sldMk cId="316322398" sldId="1903"/>
            <ac:grpSpMk id="49" creationId="{93CA825E-9671-4C08-915E-6D7B2B6D74D5}"/>
          </ac:grpSpMkLst>
        </pc:grpChg>
        <pc:grpChg chg="add del mod">
          <ac:chgData name="Bantei Sangma [Chillibreeze]" userId="e7070ce9-26a8-4d3a-99f4-f2ac4567d4da" providerId="ADAL" clId="{89999836-689F-472C-8236-A401F84C5AD2}" dt="2020-07-13T06:43:34.245" v="3272" actId="478"/>
          <ac:grpSpMkLst>
            <pc:docMk/>
            <pc:sldMk cId="316322398" sldId="1903"/>
            <ac:grpSpMk id="52" creationId="{41556268-A6BD-41E6-BBC2-2E31ADA2ECD7}"/>
          </ac:grpSpMkLst>
        </pc:grpChg>
        <pc:grpChg chg="add del mod">
          <ac:chgData name="Bantei Sangma [Chillibreeze]" userId="e7070ce9-26a8-4d3a-99f4-f2ac4567d4da" providerId="ADAL" clId="{89999836-689F-472C-8236-A401F84C5AD2}" dt="2020-07-13T10:39:03.831" v="4742" actId="165"/>
          <ac:grpSpMkLst>
            <pc:docMk/>
            <pc:sldMk cId="316322398" sldId="1903"/>
            <ac:grpSpMk id="67" creationId="{1DD7E31A-FF3D-46D2-BFFF-7FC736F48C68}"/>
          </ac:grpSpMkLst>
        </pc:grpChg>
        <pc:grpChg chg="add del mod">
          <ac:chgData name="Bantei Sangma [Chillibreeze]" userId="e7070ce9-26a8-4d3a-99f4-f2ac4567d4da" providerId="ADAL" clId="{89999836-689F-472C-8236-A401F84C5AD2}" dt="2020-07-13T10:39:03.831" v="4742" actId="165"/>
          <ac:grpSpMkLst>
            <pc:docMk/>
            <pc:sldMk cId="316322398" sldId="1903"/>
            <ac:grpSpMk id="68" creationId="{E3ED5BC6-B83D-4038-8CF7-5ECC8A26EC86}"/>
          </ac:grpSpMkLst>
        </pc:grpChg>
        <pc:grpChg chg="add del mod">
          <ac:chgData name="Bantei Sangma [Chillibreeze]" userId="e7070ce9-26a8-4d3a-99f4-f2ac4567d4da" providerId="ADAL" clId="{89999836-689F-472C-8236-A401F84C5AD2}" dt="2020-07-13T10:39:03.831" v="4742" actId="165"/>
          <ac:grpSpMkLst>
            <pc:docMk/>
            <pc:sldMk cId="316322398" sldId="1903"/>
            <ac:grpSpMk id="69" creationId="{74BF5346-12BE-4094-9CFF-32530D0FA4C7}"/>
          </ac:grpSpMkLst>
        </pc:grpChg>
        <pc:grpChg chg="add del mod">
          <ac:chgData name="Bantei Sangma [Chillibreeze]" userId="e7070ce9-26a8-4d3a-99f4-f2ac4567d4da" providerId="ADAL" clId="{89999836-689F-472C-8236-A401F84C5AD2}" dt="2020-07-13T10:39:03.831" v="4742" actId="165"/>
          <ac:grpSpMkLst>
            <pc:docMk/>
            <pc:sldMk cId="316322398" sldId="1903"/>
            <ac:grpSpMk id="70" creationId="{0B7209F7-CA0D-4BC1-8FD0-8B074EC45703}"/>
          </ac:grpSpMkLst>
        </pc:grpChg>
        <pc:picChg chg="add del mod">
          <ac:chgData name="Bantei Sangma [Chillibreeze]" userId="e7070ce9-26a8-4d3a-99f4-f2ac4567d4da" providerId="ADAL" clId="{89999836-689F-472C-8236-A401F84C5AD2}" dt="2020-07-13T10:40:11.080" v="4761" actId="21"/>
          <ac:picMkLst>
            <pc:docMk/>
            <pc:sldMk cId="316322398" sldId="1903"/>
            <ac:picMk id="4" creationId="{EC6BC1F2-83CC-4309-AA6E-76F0D158626A}"/>
          </ac:picMkLst>
        </pc:picChg>
        <pc:picChg chg="add del mod">
          <ac:chgData name="Bantei Sangma [Chillibreeze]" userId="e7070ce9-26a8-4d3a-99f4-f2ac4567d4da" providerId="ADAL" clId="{89999836-689F-472C-8236-A401F84C5AD2}" dt="2020-07-13T10:40:17.710" v="4767" actId="21"/>
          <ac:picMkLst>
            <pc:docMk/>
            <pc:sldMk cId="316322398" sldId="1903"/>
            <ac:picMk id="6" creationId="{7F215545-AC9D-41C4-AD1B-156C8B2C3CED}"/>
          </ac:picMkLst>
        </pc:picChg>
        <pc:picChg chg="add del mod">
          <ac:chgData name="Bantei Sangma [Chillibreeze]" userId="e7070ce9-26a8-4d3a-99f4-f2ac4567d4da" providerId="ADAL" clId="{89999836-689F-472C-8236-A401F84C5AD2}" dt="2020-07-13T10:40:24.420" v="4773" actId="21"/>
          <ac:picMkLst>
            <pc:docMk/>
            <pc:sldMk cId="316322398" sldId="1903"/>
            <ac:picMk id="9" creationId="{6149F742-FA5B-4A70-8389-50E59FCAFABB}"/>
          </ac:picMkLst>
        </pc:picChg>
        <pc:picChg chg="add del mod">
          <ac:chgData name="Bantei Sangma [Chillibreeze]" userId="e7070ce9-26a8-4d3a-99f4-f2ac4567d4da" providerId="ADAL" clId="{89999836-689F-472C-8236-A401F84C5AD2}" dt="2020-07-13T10:40:32.955" v="4781" actId="21"/>
          <ac:picMkLst>
            <pc:docMk/>
            <pc:sldMk cId="316322398" sldId="1903"/>
            <ac:picMk id="11" creationId="{31D82B85-D8F4-45E8-A494-F64CE1A98B3D}"/>
          </ac:picMkLst>
        </pc:picChg>
        <pc:picChg chg="add">
          <ac:chgData name="Bantei Sangma [Chillibreeze]" userId="e7070ce9-26a8-4d3a-99f4-f2ac4567d4da" providerId="ADAL" clId="{89999836-689F-472C-8236-A401F84C5AD2}" dt="2020-07-13T10:40:11.724" v="4762" actId="22"/>
          <ac:picMkLst>
            <pc:docMk/>
            <pc:sldMk cId="316322398" sldId="1903"/>
            <ac:picMk id="13" creationId="{B8B694D8-D2FD-4482-8485-1C7439D6F614}"/>
          </ac:picMkLst>
        </pc:picChg>
        <pc:picChg chg="add">
          <ac:chgData name="Bantei Sangma [Chillibreeze]" userId="e7070ce9-26a8-4d3a-99f4-f2ac4567d4da" providerId="ADAL" clId="{89999836-689F-472C-8236-A401F84C5AD2}" dt="2020-07-13T10:40:18.428" v="4768" actId="22"/>
          <ac:picMkLst>
            <pc:docMk/>
            <pc:sldMk cId="316322398" sldId="1903"/>
            <ac:picMk id="15" creationId="{A073FCDA-A354-4D30-B21A-FD6F411362D7}"/>
          </ac:picMkLst>
        </pc:picChg>
        <pc:picChg chg="add">
          <ac:chgData name="Bantei Sangma [Chillibreeze]" userId="e7070ce9-26a8-4d3a-99f4-f2ac4567d4da" providerId="ADAL" clId="{89999836-689F-472C-8236-A401F84C5AD2}" dt="2020-07-13T10:40:25.098" v="4774" actId="22"/>
          <ac:picMkLst>
            <pc:docMk/>
            <pc:sldMk cId="316322398" sldId="1903"/>
            <ac:picMk id="18" creationId="{FB6E3C38-BC1E-4C88-B9F8-568BF8F0CFB5}"/>
          </ac:picMkLst>
        </pc:picChg>
        <pc:picChg chg="add">
          <ac:chgData name="Bantei Sangma [Chillibreeze]" userId="e7070ce9-26a8-4d3a-99f4-f2ac4567d4da" providerId="ADAL" clId="{89999836-689F-472C-8236-A401F84C5AD2}" dt="2020-07-13T10:40:33.624" v="4782" actId="22"/>
          <ac:picMkLst>
            <pc:docMk/>
            <pc:sldMk cId="316322398" sldId="1903"/>
            <ac:picMk id="20" creationId="{E547FA61-74BA-49F7-9AAC-F0A469B88113}"/>
          </ac:picMkLst>
        </pc:picChg>
        <pc:picChg chg="add del mod">
          <ac:chgData name="Bantei Sangma [Chillibreeze]" userId="e7070ce9-26a8-4d3a-99f4-f2ac4567d4da" providerId="ADAL" clId="{89999836-689F-472C-8236-A401F84C5AD2}" dt="2020-07-13T06:28:58.267" v="3021" actId="21"/>
          <ac:picMkLst>
            <pc:docMk/>
            <pc:sldMk cId="316322398" sldId="1903"/>
            <ac:picMk id="23" creationId="{16E76168-E44E-4492-9440-D394E8AE963D}"/>
          </ac:picMkLst>
        </pc:picChg>
        <pc:picChg chg="add del mod">
          <ac:chgData name="Bantei Sangma [Chillibreeze]" userId="e7070ce9-26a8-4d3a-99f4-f2ac4567d4da" providerId="ADAL" clId="{89999836-689F-472C-8236-A401F84C5AD2}" dt="2020-07-11T06:48:44.547" v="2638"/>
          <ac:picMkLst>
            <pc:docMk/>
            <pc:sldMk cId="316322398" sldId="1903"/>
            <ac:picMk id="27" creationId="{13E3F1F6-295A-4F3F-831D-B48CC01AC167}"/>
          </ac:picMkLst>
        </pc:picChg>
        <pc:picChg chg="add del mod">
          <ac:chgData name="Bantei Sangma [Chillibreeze]" userId="e7070ce9-26a8-4d3a-99f4-f2ac4567d4da" providerId="ADAL" clId="{89999836-689F-472C-8236-A401F84C5AD2}" dt="2020-07-13T06:43:37.585" v="3275" actId="478"/>
          <ac:picMkLst>
            <pc:docMk/>
            <pc:sldMk cId="316322398" sldId="1903"/>
            <ac:picMk id="55" creationId="{620B68D2-AAED-43F6-B033-49F71ECB7491}"/>
          </ac:picMkLst>
        </pc:picChg>
        <pc:picChg chg="add del mod">
          <ac:chgData name="Bantei Sangma [Chillibreeze]" userId="e7070ce9-26a8-4d3a-99f4-f2ac4567d4da" providerId="ADAL" clId="{89999836-689F-472C-8236-A401F84C5AD2}" dt="2020-07-13T06:43:36.663" v="3274" actId="478"/>
          <ac:picMkLst>
            <pc:docMk/>
            <pc:sldMk cId="316322398" sldId="1903"/>
            <ac:picMk id="56" creationId="{A980DA02-EA23-4E5B-A2A1-96D0F2BC2630}"/>
          </ac:picMkLst>
        </pc:picChg>
        <pc:picChg chg="add del mod">
          <ac:chgData name="Bantei Sangma [Chillibreeze]" userId="e7070ce9-26a8-4d3a-99f4-f2ac4567d4da" providerId="ADAL" clId="{89999836-689F-472C-8236-A401F84C5AD2}" dt="2020-07-13T06:43:36.072" v="3273" actId="478"/>
          <ac:picMkLst>
            <pc:docMk/>
            <pc:sldMk cId="316322398" sldId="1903"/>
            <ac:picMk id="57" creationId="{1951AC7E-FC2B-4490-9CB1-60093572BCE7}"/>
          </ac:picMkLst>
        </pc:picChg>
        <pc:picChg chg="add del mod">
          <ac:chgData name="Bantei Sangma [Chillibreeze]" userId="e7070ce9-26a8-4d3a-99f4-f2ac4567d4da" providerId="ADAL" clId="{89999836-689F-472C-8236-A401F84C5AD2}" dt="2020-07-13T06:43:34.245" v="3272" actId="478"/>
          <ac:picMkLst>
            <pc:docMk/>
            <pc:sldMk cId="316322398" sldId="1903"/>
            <ac:picMk id="58" creationId="{7A65AFA1-6009-44D5-9C81-8659182BA708}"/>
          </ac:picMkLst>
        </pc:picChg>
        <pc:cxnChg chg="add del mod">
          <ac:chgData name="Bantei Sangma [Chillibreeze]" userId="e7070ce9-26a8-4d3a-99f4-f2ac4567d4da" providerId="ADAL" clId="{89999836-689F-472C-8236-A401F84C5AD2}" dt="2020-07-13T06:39:52.121" v="3240" actId="478"/>
          <ac:cxnSpMkLst>
            <pc:docMk/>
            <pc:sldMk cId="316322398" sldId="1903"/>
            <ac:cxnSpMk id="8" creationId="{851DFAA1-55B6-4493-B3E5-DCF56952CBC6}"/>
          </ac:cxnSpMkLst>
        </pc:cxnChg>
        <pc:cxnChg chg="add del mod">
          <ac:chgData name="Bantei Sangma [Chillibreeze]" userId="e7070ce9-26a8-4d3a-99f4-f2ac4567d4da" providerId="ADAL" clId="{89999836-689F-472C-8236-A401F84C5AD2}" dt="2020-07-13T06:39:52.121" v="3240" actId="478"/>
          <ac:cxnSpMkLst>
            <pc:docMk/>
            <pc:sldMk cId="316322398" sldId="1903"/>
            <ac:cxnSpMk id="13" creationId="{79350348-83FD-43FC-BA09-333962BE5E7C}"/>
          </ac:cxnSpMkLst>
        </pc:cxnChg>
        <pc:cxnChg chg="add del mod">
          <ac:chgData name="Bantei Sangma [Chillibreeze]" userId="e7070ce9-26a8-4d3a-99f4-f2ac4567d4da" providerId="ADAL" clId="{89999836-689F-472C-8236-A401F84C5AD2}" dt="2020-07-13T06:39:52.121" v="3240" actId="478"/>
          <ac:cxnSpMkLst>
            <pc:docMk/>
            <pc:sldMk cId="316322398" sldId="1903"/>
            <ac:cxnSpMk id="18" creationId="{32883821-0B25-41B8-BDD1-003C426A1C92}"/>
          </ac:cxnSpMkLst>
        </pc:cxnChg>
        <pc:cxnChg chg="add del mod topLvl">
          <ac:chgData name="Bantei Sangma [Chillibreeze]" userId="e7070ce9-26a8-4d3a-99f4-f2ac4567d4da" providerId="ADAL" clId="{89999836-689F-472C-8236-A401F84C5AD2}" dt="2020-07-13T06:44:52.357" v="3392" actId="478"/>
          <ac:cxnSpMkLst>
            <pc:docMk/>
            <pc:sldMk cId="316322398" sldId="1903"/>
            <ac:cxnSpMk id="36" creationId="{9F0C8707-45F6-47C9-8195-F5430B64809D}"/>
          </ac:cxnSpMkLst>
        </pc:cxnChg>
        <pc:cxnChg chg="add del mod topLvl">
          <ac:chgData name="Bantei Sangma [Chillibreeze]" userId="e7070ce9-26a8-4d3a-99f4-f2ac4567d4da" providerId="ADAL" clId="{89999836-689F-472C-8236-A401F84C5AD2}" dt="2020-07-13T06:44:52.357" v="3392" actId="478"/>
          <ac:cxnSpMkLst>
            <pc:docMk/>
            <pc:sldMk cId="316322398" sldId="1903"/>
            <ac:cxnSpMk id="37" creationId="{43929A96-2E0D-4455-A947-40C4AE57F898}"/>
          </ac:cxnSpMkLst>
        </pc:cxnChg>
        <pc:cxnChg chg="add mod">
          <ac:chgData name="Bantei Sangma [Chillibreeze]" userId="e7070ce9-26a8-4d3a-99f4-f2ac4567d4da" providerId="ADAL" clId="{89999836-689F-472C-8236-A401F84C5AD2}" dt="2020-07-13T10:40:16.290" v="4766"/>
          <ac:cxnSpMkLst>
            <pc:docMk/>
            <pc:sldMk cId="316322398" sldId="1903"/>
            <ac:cxnSpMk id="38" creationId="{054BBE26-F5F6-4AA1-A1AD-77A1E3ECEC19}"/>
          </ac:cxnSpMkLst>
        </pc:cxnChg>
        <pc:cxnChg chg="add del mod topLvl">
          <ac:chgData name="Bantei Sangma [Chillibreeze]" userId="e7070ce9-26a8-4d3a-99f4-f2ac4567d4da" providerId="ADAL" clId="{89999836-689F-472C-8236-A401F84C5AD2}" dt="2020-07-13T06:44:52.357" v="3392" actId="478"/>
          <ac:cxnSpMkLst>
            <pc:docMk/>
            <pc:sldMk cId="316322398" sldId="1903"/>
            <ac:cxnSpMk id="38" creationId="{4238E798-C566-454C-B15E-5B980DD7D3CD}"/>
          </ac:cxnSpMkLst>
        </pc:cxnChg>
        <pc:cxnChg chg="add mod">
          <ac:chgData name="Bantei Sangma [Chillibreeze]" userId="e7070ce9-26a8-4d3a-99f4-f2ac4567d4da" providerId="ADAL" clId="{89999836-689F-472C-8236-A401F84C5AD2}" dt="2020-07-13T10:40:22.876" v="4772"/>
          <ac:cxnSpMkLst>
            <pc:docMk/>
            <pc:sldMk cId="316322398" sldId="1903"/>
            <ac:cxnSpMk id="44" creationId="{925A8BEE-7BCB-4F2E-9F7D-276C734C96EF}"/>
          </ac:cxnSpMkLst>
        </pc:cxnChg>
        <pc:cxnChg chg="add mod">
          <ac:chgData name="Bantei Sangma [Chillibreeze]" userId="e7070ce9-26a8-4d3a-99f4-f2ac4567d4da" providerId="ADAL" clId="{89999836-689F-472C-8236-A401F84C5AD2}" dt="2020-07-13T10:40:29.604" v="4778"/>
          <ac:cxnSpMkLst>
            <pc:docMk/>
            <pc:sldMk cId="316322398" sldId="1903"/>
            <ac:cxnSpMk id="48" creationId="{6BD2F011-18A6-42C9-8D41-86257341C615}"/>
          </ac:cxnSpMkLst>
        </pc:cxnChg>
        <pc:cxnChg chg="add del mod">
          <ac:chgData name="Bantei Sangma [Chillibreeze]" userId="e7070ce9-26a8-4d3a-99f4-f2ac4567d4da" providerId="ADAL" clId="{89999836-689F-472C-8236-A401F84C5AD2}" dt="2020-07-13T10:40:30.507" v="4780"/>
          <ac:cxnSpMkLst>
            <pc:docMk/>
            <pc:sldMk cId="316322398" sldId="1903"/>
            <ac:cxnSpMk id="49" creationId="{6F7C89C6-5D83-435A-A8A9-149562BD7176}"/>
          </ac:cxnSpMkLst>
        </pc:cxnChg>
        <pc:cxnChg chg="add del mod">
          <ac:chgData name="Bantei Sangma [Chillibreeze]" userId="e7070ce9-26a8-4d3a-99f4-f2ac4567d4da" providerId="ADAL" clId="{89999836-689F-472C-8236-A401F84C5AD2}" dt="2020-07-13T10:40:15.729" v="4765" actId="21"/>
          <ac:cxnSpMkLst>
            <pc:docMk/>
            <pc:sldMk cId="316322398" sldId="1903"/>
            <ac:cxnSpMk id="63" creationId="{7292AE52-B851-4690-BD14-06BA135C9582}"/>
          </ac:cxnSpMkLst>
        </pc:cxnChg>
        <pc:cxnChg chg="add del mod">
          <ac:chgData name="Bantei Sangma [Chillibreeze]" userId="e7070ce9-26a8-4d3a-99f4-f2ac4567d4da" providerId="ADAL" clId="{89999836-689F-472C-8236-A401F84C5AD2}" dt="2020-07-13T10:40:22.327" v="4771" actId="21"/>
          <ac:cxnSpMkLst>
            <pc:docMk/>
            <pc:sldMk cId="316322398" sldId="1903"/>
            <ac:cxnSpMk id="64" creationId="{2DECB928-4608-497D-9C48-6A51CE883F32}"/>
          </ac:cxnSpMkLst>
        </pc:cxnChg>
        <pc:cxnChg chg="add del mod">
          <ac:chgData name="Bantei Sangma [Chillibreeze]" userId="e7070ce9-26a8-4d3a-99f4-f2ac4567d4da" providerId="ADAL" clId="{89999836-689F-472C-8236-A401F84C5AD2}" dt="2020-07-13T10:40:29.026" v="4777" actId="21"/>
          <ac:cxnSpMkLst>
            <pc:docMk/>
            <pc:sldMk cId="316322398" sldId="1903"/>
            <ac:cxnSpMk id="65" creationId="{B6107A34-C184-4066-A0FC-036C39F7DB16}"/>
          </ac:cxnSpMkLst>
        </pc:cxnChg>
        <pc:cxnChg chg="add del mod">
          <ac:chgData name="Bantei Sangma [Chillibreeze]" userId="e7070ce9-26a8-4d3a-99f4-f2ac4567d4da" providerId="ADAL" clId="{89999836-689F-472C-8236-A401F84C5AD2}" dt="2020-07-13T06:44:55.312" v="3393" actId="478"/>
          <ac:cxnSpMkLst>
            <pc:docMk/>
            <pc:sldMk cId="316322398" sldId="1903"/>
            <ac:cxnSpMk id="66" creationId="{F4F641E3-82E9-4D5F-8B35-EC43B9634B03}"/>
          </ac:cxnSpMkLst>
        </pc:cxnChg>
      </pc:sldChg>
      <pc:sldChg chg="addSp delSp modSp add del mod">
        <pc:chgData name="Bantei Sangma [Chillibreeze]" userId="e7070ce9-26a8-4d3a-99f4-f2ac4567d4da" providerId="ADAL" clId="{89999836-689F-472C-8236-A401F84C5AD2}" dt="2020-07-13T08:59:15.331" v="4339" actId="20577"/>
        <pc:sldMkLst>
          <pc:docMk/>
          <pc:sldMk cId="116136729" sldId="1904"/>
        </pc:sldMkLst>
        <pc:spChg chg="mod">
          <ac:chgData name="Bantei Sangma [Chillibreeze]" userId="e7070ce9-26a8-4d3a-99f4-f2ac4567d4da" providerId="ADAL" clId="{89999836-689F-472C-8236-A401F84C5AD2}" dt="2020-07-13T08:59:15.331" v="4339" actId="20577"/>
          <ac:spMkLst>
            <pc:docMk/>
            <pc:sldMk cId="116136729" sldId="1904"/>
            <ac:spMk id="2" creationId="{D0161B9C-B4A1-4E8B-BDD0-8D4B9DE9519A}"/>
          </ac:spMkLst>
        </pc:spChg>
        <pc:spChg chg="add">
          <ac:chgData name="Bantei Sangma [Chillibreeze]" userId="e7070ce9-26a8-4d3a-99f4-f2ac4567d4da" providerId="ADAL" clId="{89999836-689F-472C-8236-A401F84C5AD2}" dt="2020-07-13T08:58:35.708" v="4313" actId="22"/>
          <ac:spMkLst>
            <pc:docMk/>
            <pc:sldMk cId="116136729" sldId="1904"/>
            <ac:spMk id="4" creationId="{81C43C44-D13F-46E0-8551-95B658C3FBB0}"/>
          </ac:spMkLst>
        </pc:spChg>
        <pc:spChg chg="add">
          <ac:chgData name="Bantei Sangma [Chillibreeze]" userId="e7070ce9-26a8-4d3a-99f4-f2ac4567d4da" providerId="ADAL" clId="{89999836-689F-472C-8236-A401F84C5AD2}" dt="2020-07-13T08:58:40.605" v="4317" actId="22"/>
          <ac:spMkLst>
            <pc:docMk/>
            <pc:sldMk cId="116136729" sldId="1904"/>
            <ac:spMk id="6" creationId="{4C19644C-91D7-4DA4-B9A4-48F32D29F14F}"/>
          </ac:spMkLst>
        </pc:spChg>
        <pc:spChg chg="del">
          <ac:chgData name="Bantei Sangma [Chillibreeze]" userId="e7070ce9-26a8-4d3a-99f4-f2ac4567d4da" providerId="ADAL" clId="{89999836-689F-472C-8236-A401F84C5AD2}" dt="2020-07-13T08:58:35.245" v="4312" actId="21"/>
          <ac:spMkLst>
            <pc:docMk/>
            <pc:sldMk cId="116136729" sldId="1904"/>
            <ac:spMk id="8" creationId="{CEDC5E6D-C313-453D-B23B-BC7DB9667FAF}"/>
          </ac:spMkLst>
        </pc:spChg>
        <pc:spChg chg="add">
          <ac:chgData name="Bantei Sangma [Chillibreeze]" userId="e7070ce9-26a8-4d3a-99f4-f2ac4567d4da" providerId="ADAL" clId="{89999836-689F-472C-8236-A401F84C5AD2}" dt="2020-07-13T08:58:47.663" v="4321" actId="22"/>
          <ac:spMkLst>
            <pc:docMk/>
            <pc:sldMk cId="116136729" sldId="1904"/>
            <ac:spMk id="9" creationId="{89BE7D27-9B15-42F4-9CFC-A57A142C6599}"/>
          </ac:spMkLst>
        </pc:spChg>
        <pc:spChg chg="add">
          <ac:chgData name="Bantei Sangma [Chillibreeze]" userId="e7070ce9-26a8-4d3a-99f4-f2ac4567d4da" providerId="ADAL" clId="{89999836-689F-472C-8236-A401F84C5AD2}" dt="2020-07-13T08:58:53.251" v="4325" actId="22"/>
          <ac:spMkLst>
            <pc:docMk/>
            <pc:sldMk cId="116136729" sldId="1904"/>
            <ac:spMk id="11" creationId="{BF6E678A-A2FF-4013-9942-3499127BE987}"/>
          </ac:spMkLst>
        </pc:spChg>
        <pc:spChg chg="del">
          <ac:chgData name="Bantei Sangma [Chillibreeze]" userId="e7070ce9-26a8-4d3a-99f4-f2ac4567d4da" providerId="ADAL" clId="{89999836-689F-472C-8236-A401F84C5AD2}" dt="2020-07-13T08:58:40.104" v="4316" actId="21"/>
          <ac:spMkLst>
            <pc:docMk/>
            <pc:sldMk cId="116136729" sldId="1904"/>
            <ac:spMk id="13" creationId="{7585505A-EAE4-430C-B931-5FA624B65E3B}"/>
          </ac:spMkLst>
        </pc:spChg>
        <pc:spChg chg="add">
          <ac:chgData name="Bantei Sangma [Chillibreeze]" userId="e7070ce9-26a8-4d3a-99f4-f2ac4567d4da" providerId="ADAL" clId="{89999836-689F-472C-8236-A401F84C5AD2}" dt="2020-07-13T08:58:59.483" v="4329" actId="22"/>
          <ac:spMkLst>
            <pc:docMk/>
            <pc:sldMk cId="116136729" sldId="1904"/>
            <ac:spMk id="14" creationId="{33D947AF-068B-4AF3-83B6-CAA221F0D9A7}"/>
          </ac:spMkLst>
        </pc:spChg>
        <pc:spChg chg="add">
          <ac:chgData name="Bantei Sangma [Chillibreeze]" userId="e7070ce9-26a8-4d3a-99f4-f2ac4567d4da" providerId="ADAL" clId="{89999836-689F-472C-8236-A401F84C5AD2}" dt="2020-07-13T08:59:04.425" v="4333" actId="22"/>
          <ac:spMkLst>
            <pc:docMk/>
            <pc:sldMk cId="116136729" sldId="1904"/>
            <ac:spMk id="16" creationId="{5C32B75B-22F8-487C-9233-A4FF87AA67EA}"/>
          </ac:spMkLst>
        </pc:spChg>
        <pc:spChg chg="del">
          <ac:chgData name="Bantei Sangma [Chillibreeze]" userId="e7070ce9-26a8-4d3a-99f4-f2ac4567d4da" providerId="ADAL" clId="{89999836-689F-472C-8236-A401F84C5AD2}" dt="2020-07-13T08:58:47.063" v="4320" actId="21"/>
          <ac:spMkLst>
            <pc:docMk/>
            <pc:sldMk cId="116136729" sldId="1904"/>
            <ac:spMk id="18" creationId="{2B7000F2-A9C9-4F48-A5D9-F934CE6EF2B7}"/>
          </ac:spMkLst>
        </pc:spChg>
        <pc:spChg chg="add">
          <ac:chgData name="Bantei Sangma [Chillibreeze]" userId="e7070ce9-26a8-4d3a-99f4-f2ac4567d4da" providerId="ADAL" clId="{89999836-689F-472C-8236-A401F84C5AD2}" dt="2020-07-13T08:59:10.348" v="4337" actId="22"/>
          <ac:spMkLst>
            <pc:docMk/>
            <pc:sldMk cId="116136729" sldId="1904"/>
            <ac:spMk id="22" creationId="{A2BAEDDF-BD88-4EEE-9DA8-A68AB597E006}"/>
          </ac:spMkLst>
        </pc:spChg>
        <pc:spChg chg="del">
          <ac:chgData name="Bantei Sangma [Chillibreeze]" userId="e7070ce9-26a8-4d3a-99f4-f2ac4567d4da" providerId="ADAL" clId="{89999836-689F-472C-8236-A401F84C5AD2}" dt="2020-07-13T08:58:52.754" v="4324" actId="21"/>
          <ac:spMkLst>
            <pc:docMk/>
            <pc:sldMk cId="116136729" sldId="1904"/>
            <ac:spMk id="23" creationId="{CBA91320-E379-4225-A89E-6EB2A38D9F55}"/>
          </ac:spMkLst>
        </pc:spChg>
        <pc:spChg chg="del">
          <ac:chgData name="Bantei Sangma [Chillibreeze]" userId="e7070ce9-26a8-4d3a-99f4-f2ac4567d4da" providerId="ADAL" clId="{89999836-689F-472C-8236-A401F84C5AD2}" dt="2020-07-13T08:58:58.933" v="4328" actId="21"/>
          <ac:spMkLst>
            <pc:docMk/>
            <pc:sldMk cId="116136729" sldId="1904"/>
            <ac:spMk id="28" creationId="{B7AC1633-F5CA-4082-B4BE-D551C537491C}"/>
          </ac:spMkLst>
        </pc:spChg>
        <pc:spChg chg="del">
          <ac:chgData name="Bantei Sangma [Chillibreeze]" userId="e7070ce9-26a8-4d3a-99f4-f2ac4567d4da" providerId="ADAL" clId="{89999836-689F-472C-8236-A401F84C5AD2}" dt="2020-07-13T08:59:03.925" v="4332" actId="21"/>
          <ac:spMkLst>
            <pc:docMk/>
            <pc:sldMk cId="116136729" sldId="1904"/>
            <ac:spMk id="33" creationId="{BD309005-6B3D-4000-B5EB-5B6C66493F4F}"/>
          </ac:spMkLst>
        </pc:spChg>
        <pc:spChg chg="del">
          <ac:chgData name="Bantei Sangma [Chillibreeze]" userId="e7070ce9-26a8-4d3a-99f4-f2ac4567d4da" providerId="ADAL" clId="{89999836-689F-472C-8236-A401F84C5AD2}" dt="2020-07-13T08:59:09.877" v="4336" actId="21"/>
          <ac:spMkLst>
            <pc:docMk/>
            <pc:sldMk cId="116136729" sldId="1904"/>
            <ac:spMk id="38" creationId="{A3C59993-CEF3-4707-8C91-0A4347B631A7}"/>
          </ac:spMkLst>
        </pc:spChg>
        <pc:picChg chg="add">
          <ac:chgData name="Bantei Sangma [Chillibreeze]" userId="e7070ce9-26a8-4d3a-99f4-f2ac4567d4da" providerId="ADAL" clId="{89999836-689F-472C-8236-A401F84C5AD2}" dt="2020-07-13T08:58:33.025" v="4311" actId="22"/>
          <ac:picMkLst>
            <pc:docMk/>
            <pc:sldMk cId="116136729" sldId="1904"/>
            <ac:picMk id="3" creationId="{D4635B4E-721A-42CE-956E-5F8F26E1FF65}"/>
          </ac:picMkLst>
        </pc:picChg>
        <pc:picChg chg="add">
          <ac:chgData name="Bantei Sangma [Chillibreeze]" userId="e7070ce9-26a8-4d3a-99f4-f2ac4567d4da" providerId="ADAL" clId="{89999836-689F-472C-8236-A401F84C5AD2}" dt="2020-07-13T08:58:37.837" v="4315" actId="22"/>
          <ac:picMkLst>
            <pc:docMk/>
            <pc:sldMk cId="116136729" sldId="1904"/>
            <ac:picMk id="5" creationId="{DECCC227-0483-493E-9B0E-0C92F31BE694}"/>
          </ac:picMkLst>
        </pc:picChg>
        <pc:picChg chg="add">
          <ac:chgData name="Bantei Sangma [Chillibreeze]" userId="e7070ce9-26a8-4d3a-99f4-f2ac4567d4da" providerId="ADAL" clId="{89999836-689F-472C-8236-A401F84C5AD2}" dt="2020-07-13T08:58:42.924" v="4319" actId="22"/>
          <ac:picMkLst>
            <pc:docMk/>
            <pc:sldMk cId="116136729" sldId="1904"/>
            <ac:picMk id="7" creationId="{F5EDD473-4524-48C2-9A20-F5B003F2D4E7}"/>
          </ac:picMkLst>
        </pc:picChg>
        <pc:picChg chg="add">
          <ac:chgData name="Bantei Sangma [Chillibreeze]" userId="e7070ce9-26a8-4d3a-99f4-f2ac4567d4da" providerId="ADAL" clId="{89999836-689F-472C-8236-A401F84C5AD2}" dt="2020-07-13T08:58:50.606" v="4323" actId="22"/>
          <ac:picMkLst>
            <pc:docMk/>
            <pc:sldMk cId="116136729" sldId="1904"/>
            <ac:picMk id="10" creationId="{3409A730-C090-4A5B-B303-F25F5CA8E038}"/>
          </ac:picMkLst>
        </pc:picChg>
        <pc:picChg chg="add">
          <ac:chgData name="Bantei Sangma [Chillibreeze]" userId="e7070ce9-26a8-4d3a-99f4-f2ac4567d4da" providerId="ADAL" clId="{89999836-689F-472C-8236-A401F84C5AD2}" dt="2020-07-13T08:58:56.113" v="4327" actId="22"/>
          <ac:picMkLst>
            <pc:docMk/>
            <pc:sldMk cId="116136729" sldId="1904"/>
            <ac:picMk id="12" creationId="{46A847E3-918C-4EC7-9B70-AD84A9942BBD}"/>
          </ac:picMkLst>
        </pc:picChg>
        <pc:picChg chg="add">
          <ac:chgData name="Bantei Sangma [Chillibreeze]" userId="e7070ce9-26a8-4d3a-99f4-f2ac4567d4da" providerId="ADAL" clId="{89999836-689F-472C-8236-A401F84C5AD2}" dt="2020-07-13T08:59:01.912" v="4331" actId="22"/>
          <ac:picMkLst>
            <pc:docMk/>
            <pc:sldMk cId="116136729" sldId="1904"/>
            <ac:picMk id="15" creationId="{DD7CDEC4-C4EF-4E4A-8AE5-37E71D26F4DB}"/>
          </ac:picMkLst>
        </pc:picChg>
        <pc:picChg chg="add">
          <ac:chgData name="Bantei Sangma [Chillibreeze]" userId="e7070ce9-26a8-4d3a-99f4-f2ac4567d4da" providerId="ADAL" clId="{89999836-689F-472C-8236-A401F84C5AD2}" dt="2020-07-13T08:59:07.388" v="4335" actId="22"/>
          <ac:picMkLst>
            <pc:docMk/>
            <pc:sldMk cId="116136729" sldId="1904"/>
            <ac:picMk id="20" creationId="{DB12167B-7339-4564-8E66-ED4B8FA20FC2}"/>
          </ac:picMkLst>
        </pc:picChg>
        <pc:picChg chg="del">
          <ac:chgData name="Bantei Sangma [Chillibreeze]" userId="e7070ce9-26a8-4d3a-99f4-f2ac4567d4da" providerId="ADAL" clId="{89999836-689F-472C-8236-A401F84C5AD2}" dt="2020-07-13T08:58:32.527" v="4310" actId="21"/>
          <ac:picMkLst>
            <pc:docMk/>
            <pc:sldMk cId="116136729" sldId="1904"/>
            <ac:picMk id="56" creationId="{AE63BA71-30B4-40EE-9640-B345619AF49F}"/>
          </ac:picMkLst>
        </pc:picChg>
        <pc:picChg chg="del">
          <ac:chgData name="Bantei Sangma [Chillibreeze]" userId="e7070ce9-26a8-4d3a-99f4-f2ac4567d4da" providerId="ADAL" clId="{89999836-689F-472C-8236-A401F84C5AD2}" dt="2020-07-13T08:58:37.187" v="4314" actId="21"/>
          <ac:picMkLst>
            <pc:docMk/>
            <pc:sldMk cId="116136729" sldId="1904"/>
            <ac:picMk id="64" creationId="{1CC74C69-D587-4ED1-8C29-6A41291C0E7B}"/>
          </ac:picMkLst>
        </pc:picChg>
        <pc:picChg chg="del">
          <ac:chgData name="Bantei Sangma [Chillibreeze]" userId="e7070ce9-26a8-4d3a-99f4-f2ac4567d4da" providerId="ADAL" clId="{89999836-689F-472C-8236-A401F84C5AD2}" dt="2020-07-13T08:58:42.123" v="4318" actId="21"/>
          <ac:picMkLst>
            <pc:docMk/>
            <pc:sldMk cId="116136729" sldId="1904"/>
            <ac:picMk id="66" creationId="{91815CC1-BCFE-454F-94CB-A2ACFF5F0938}"/>
          </ac:picMkLst>
        </pc:picChg>
        <pc:picChg chg="del">
          <ac:chgData name="Bantei Sangma [Chillibreeze]" userId="e7070ce9-26a8-4d3a-99f4-f2ac4567d4da" providerId="ADAL" clId="{89999836-689F-472C-8236-A401F84C5AD2}" dt="2020-07-13T08:58:49.708" v="4322" actId="21"/>
          <ac:picMkLst>
            <pc:docMk/>
            <pc:sldMk cId="116136729" sldId="1904"/>
            <ac:picMk id="68" creationId="{5B5DB441-9DAA-4579-8E7B-74506C6A6391}"/>
          </ac:picMkLst>
        </pc:picChg>
        <pc:picChg chg="del">
          <ac:chgData name="Bantei Sangma [Chillibreeze]" userId="e7070ce9-26a8-4d3a-99f4-f2ac4567d4da" providerId="ADAL" clId="{89999836-689F-472C-8236-A401F84C5AD2}" dt="2020-07-13T08:58:55.639" v="4326" actId="21"/>
          <ac:picMkLst>
            <pc:docMk/>
            <pc:sldMk cId="116136729" sldId="1904"/>
            <ac:picMk id="75" creationId="{D90388CA-66BE-44C7-BD75-9F5DD811FEA5}"/>
          </ac:picMkLst>
        </pc:picChg>
        <pc:picChg chg="del">
          <ac:chgData name="Bantei Sangma [Chillibreeze]" userId="e7070ce9-26a8-4d3a-99f4-f2ac4567d4da" providerId="ADAL" clId="{89999836-689F-472C-8236-A401F84C5AD2}" dt="2020-07-13T08:59:01.054" v="4330" actId="21"/>
          <ac:picMkLst>
            <pc:docMk/>
            <pc:sldMk cId="116136729" sldId="1904"/>
            <ac:picMk id="77" creationId="{8AA8E274-FBD3-43D3-A2F7-D5B4ECEC462B}"/>
          </ac:picMkLst>
        </pc:picChg>
        <pc:picChg chg="del">
          <ac:chgData name="Bantei Sangma [Chillibreeze]" userId="e7070ce9-26a8-4d3a-99f4-f2ac4567d4da" providerId="ADAL" clId="{89999836-689F-472C-8236-A401F84C5AD2}" dt="2020-07-13T08:59:06.501" v="4334" actId="21"/>
          <ac:picMkLst>
            <pc:docMk/>
            <pc:sldMk cId="116136729" sldId="1904"/>
            <ac:picMk id="84" creationId="{C7533F02-B0E5-4814-AD0D-4A96E8D8A11C}"/>
          </ac:picMkLst>
        </pc:picChg>
      </pc:sldChg>
      <pc:sldChg chg="add del">
        <pc:chgData name="Bantei Sangma [Chillibreeze]" userId="e7070ce9-26a8-4d3a-99f4-f2ac4567d4da" providerId="ADAL" clId="{89999836-689F-472C-8236-A401F84C5AD2}" dt="2020-07-11T03:32:03.145" v="98" actId="47"/>
        <pc:sldMkLst>
          <pc:docMk/>
          <pc:sldMk cId="2140340223" sldId="1904"/>
        </pc:sldMkLst>
      </pc:sldChg>
      <pc:sldChg chg="add del">
        <pc:chgData name="Bantei Sangma [Chillibreeze]" userId="e7070ce9-26a8-4d3a-99f4-f2ac4567d4da" providerId="ADAL" clId="{89999836-689F-472C-8236-A401F84C5AD2}" dt="2020-07-11T03:31:37.909" v="96" actId="47"/>
        <pc:sldMkLst>
          <pc:docMk/>
          <pc:sldMk cId="2341716160" sldId="1904"/>
        </pc:sldMkLst>
      </pc:sldChg>
      <pc:sldChg chg="add del">
        <pc:chgData name="Bantei Sangma [Chillibreeze]" userId="e7070ce9-26a8-4d3a-99f4-f2ac4567d4da" providerId="ADAL" clId="{89999836-689F-472C-8236-A401F84C5AD2}" dt="2020-07-11T05:00:23.294" v="1968" actId="47"/>
        <pc:sldMkLst>
          <pc:docMk/>
          <pc:sldMk cId="4084345833" sldId="1904"/>
        </pc:sldMkLst>
      </pc:sldChg>
      <pc:sldChg chg="addSp delSp modSp new del mod">
        <pc:chgData name="Bantei Sangma [Chillibreeze]" userId="e7070ce9-26a8-4d3a-99f4-f2ac4567d4da" providerId="ADAL" clId="{89999836-689F-472C-8236-A401F84C5AD2}" dt="2020-07-11T06:51:42.388" v="2696" actId="47"/>
        <pc:sldMkLst>
          <pc:docMk/>
          <pc:sldMk cId="4285357041" sldId="1904"/>
        </pc:sldMkLst>
        <pc:spChg chg="add mod">
          <ac:chgData name="Bantei Sangma [Chillibreeze]" userId="e7070ce9-26a8-4d3a-99f4-f2ac4567d4da" providerId="ADAL" clId="{89999836-689F-472C-8236-A401F84C5AD2}" dt="2020-07-11T06:50:16.371" v="2658" actId="1076"/>
          <ac:spMkLst>
            <pc:docMk/>
            <pc:sldMk cId="4285357041" sldId="1904"/>
            <ac:spMk id="5" creationId="{E0D8CFB9-441E-40C7-8BC4-95A5F0B5B710}"/>
          </ac:spMkLst>
        </pc:spChg>
        <pc:spChg chg="add del mod">
          <ac:chgData name="Bantei Sangma [Chillibreeze]" userId="e7070ce9-26a8-4d3a-99f4-f2ac4567d4da" providerId="ADAL" clId="{89999836-689F-472C-8236-A401F84C5AD2}" dt="2020-07-11T06:50:44.759" v="2677" actId="478"/>
          <ac:spMkLst>
            <pc:docMk/>
            <pc:sldMk cId="4285357041" sldId="1904"/>
            <ac:spMk id="6" creationId="{CA4A685A-7BB1-40A4-A470-057B34C7AFCA}"/>
          </ac:spMkLst>
        </pc:spChg>
        <pc:spChg chg="add mod">
          <ac:chgData name="Bantei Sangma [Chillibreeze]" userId="e7070ce9-26a8-4d3a-99f4-f2ac4567d4da" providerId="ADAL" clId="{89999836-689F-472C-8236-A401F84C5AD2}" dt="2020-07-11T06:51:11.154" v="2692" actId="688"/>
          <ac:spMkLst>
            <pc:docMk/>
            <pc:sldMk cId="4285357041" sldId="1904"/>
            <ac:spMk id="7" creationId="{B90BC0D0-642E-4E31-8D14-ECE7E65A52E0}"/>
          </ac:spMkLst>
        </pc:spChg>
        <pc:spChg chg="add mod">
          <ac:chgData name="Bantei Sangma [Chillibreeze]" userId="e7070ce9-26a8-4d3a-99f4-f2ac4567d4da" providerId="ADAL" clId="{89999836-689F-472C-8236-A401F84C5AD2}" dt="2020-07-11T06:51:16.571" v="2695" actId="1076"/>
          <ac:spMkLst>
            <pc:docMk/>
            <pc:sldMk cId="4285357041" sldId="1904"/>
            <ac:spMk id="8" creationId="{8FB6BB77-B895-49DA-BF96-41E690EFB50A}"/>
          </ac:spMkLst>
        </pc:spChg>
        <pc:picChg chg="add del mod">
          <ac:chgData name="Bantei Sangma [Chillibreeze]" userId="e7070ce9-26a8-4d3a-99f4-f2ac4567d4da" providerId="ADAL" clId="{89999836-689F-472C-8236-A401F84C5AD2}" dt="2020-07-11T06:49:00.213" v="2641" actId="478"/>
          <ac:picMkLst>
            <pc:docMk/>
            <pc:sldMk cId="4285357041" sldId="1904"/>
            <ac:picMk id="3" creationId="{97A5A6AF-AEB0-41F7-8E91-42EB40F51E53}"/>
          </ac:picMkLst>
        </pc:picChg>
        <pc:picChg chg="add del mod">
          <ac:chgData name="Bantei Sangma [Chillibreeze]" userId="e7070ce9-26a8-4d3a-99f4-f2ac4567d4da" providerId="ADAL" clId="{89999836-689F-472C-8236-A401F84C5AD2}" dt="2020-07-11T06:49:08.847" v="2643" actId="478"/>
          <ac:picMkLst>
            <pc:docMk/>
            <pc:sldMk cId="4285357041" sldId="1904"/>
            <ac:picMk id="4" creationId="{B0675B7D-DAFA-44C0-B35F-21CA5981EBA5}"/>
          </ac:picMkLst>
        </pc:picChg>
      </pc:sldChg>
      <pc:sldChg chg="addSp delSp modSp add mod">
        <pc:chgData name="Bantei Sangma [Chillibreeze]" userId="e7070ce9-26a8-4d3a-99f4-f2ac4567d4da" providerId="ADAL" clId="{89999836-689F-472C-8236-A401F84C5AD2}" dt="2020-07-13T10:38:46.907" v="4741" actId="22"/>
        <pc:sldMkLst>
          <pc:docMk/>
          <pc:sldMk cId="3347601951" sldId="1905"/>
        </pc:sldMkLst>
        <pc:spChg chg="mod topLvl">
          <ac:chgData name="Bantei Sangma [Chillibreeze]" userId="e7070ce9-26a8-4d3a-99f4-f2ac4567d4da" providerId="ADAL" clId="{89999836-689F-472C-8236-A401F84C5AD2}" dt="2020-07-13T10:34:40.628" v="4677" actId="164"/>
          <ac:spMkLst>
            <pc:docMk/>
            <pc:sldMk cId="3347601951" sldId="1905"/>
            <ac:spMk id="7" creationId="{4556E9F3-372A-488E-8FF6-60D69A963990}"/>
          </ac:spMkLst>
        </pc:spChg>
        <pc:spChg chg="mod topLvl">
          <ac:chgData name="Bantei Sangma [Chillibreeze]" userId="e7070ce9-26a8-4d3a-99f4-f2ac4567d4da" providerId="ADAL" clId="{89999836-689F-472C-8236-A401F84C5AD2}" dt="2020-07-13T10:34:31.605" v="4674" actId="165"/>
          <ac:spMkLst>
            <pc:docMk/>
            <pc:sldMk cId="3347601951" sldId="1905"/>
            <ac:spMk id="8" creationId="{BAAFE382-BDB5-4DD3-B2E0-774B2868A5B6}"/>
          </ac:spMkLst>
        </pc:spChg>
        <pc:spChg chg="del">
          <ac:chgData name="Bantei Sangma [Chillibreeze]" userId="e7070ce9-26a8-4d3a-99f4-f2ac4567d4da" providerId="ADAL" clId="{89999836-689F-472C-8236-A401F84C5AD2}" dt="2020-07-13T10:38:11.325" v="4716" actId="21"/>
          <ac:spMkLst>
            <pc:docMk/>
            <pc:sldMk cId="3347601951" sldId="1905"/>
            <ac:spMk id="9" creationId="{61FC488F-3FBA-4CFA-9834-7ECEC129DFD9}"/>
          </ac:spMkLst>
        </pc:spChg>
        <pc:spChg chg="mod">
          <ac:chgData name="Bantei Sangma [Chillibreeze]" userId="e7070ce9-26a8-4d3a-99f4-f2ac4567d4da" providerId="ADAL" clId="{89999836-689F-472C-8236-A401F84C5AD2}" dt="2020-07-13T09:26:36.317" v="4666" actId="207"/>
          <ac:spMkLst>
            <pc:docMk/>
            <pc:sldMk cId="3347601951" sldId="1905"/>
            <ac:spMk id="13" creationId="{1D2B3871-881D-43A8-856A-9A902E9D7070}"/>
          </ac:spMkLst>
        </pc:spChg>
        <pc:spChg chg="del">
          <ac:chgData name="Bantei Sangma [Chillibreeze]" userId="e7070ce9-26a8-4d3a-99f4-f2ac4567d4da" providerId="ADAL" clId="{89999836-689F-472C-8236-A401F84C5AD2}" dt="2020-07-13T10:38:19.451" v="4722" actId="21"/>
          <ac:spMkLst>
            <pc:docMk/>
            <pc:sldMk cId="3347601951" sldId="1905"/>
            <ac:spMk id="14" creationId="{E51C5990-879E-4CFE-A2BE-113B1E201B1A}"/>
          </ac:spMkLst>
        </pc:spChg>
        <pc:spChg chg="mod topLvl">
          <ac:chgData name="Bantei Sangma [Chillibreeze]" userId="e7070ce9-26a8-4d3a-99f4-f2ac4567d4da" providerId="ADAL" clId="{89999836-689F-472C-8236-A401F84C5AD2}" dt="2020-07-13T09:25:12.503" v="4647" actId="164"/>
          <ac:spMkLst>
            <pc:docMk/>
            <pc:sldMk cId="3347601951" sldId="1905"/>
            <ac:spMk id="17" creationId="{6AA19089-B10A-44E1-80E6-0708B1012BA4}"/>
          </ac:spMkLst>
        </pc:spChg>
        <pc:spChg chg="mod topLvl">
          <ac:chgData name="Bantei Sangma [Chillibreeze]" userId="e7070ce9-26a8-4d3a-99f4-f2ac4567d4da" providerId="ADAL" clId="{89999836-689F-472C-8236-A401F84C5AD2}" dt="2020-07-13T09:25:12.503" v="4647" actId="164"/>
          <ac:spMkLst>
            <pc:docMk/>
            <pc:sldMk cId="3347601951" sldId="1905"/>
            <ac:spMk id="18" creationId="{DAD33E92-0BCA-455E-9158-E2D53CB4E902}"/>
          </ac:spMkLst>
        </pc:spChg>
        <pc:spChg chg="del">
          <ac:chgData name="Bantei Sangma [Chillibreeze]" userId="e7070ce9-26a8-4d3a-99f4-f2ac4567d4da" providerId="ADAL" clId="{89999836-689F-472C-8236-A401F84C5AD2}" dt="2020-07-13T10:38:30.171" v="4728" actId="21"/>
          <ac:spMkLst>
            <pc:docMk/>
            <pc:sldMk cId="3347601951" sldId="1905"/>
            <ac:spMk id="19" creationId="{A878F075-CE59-424B-BA31-307F654ACF37}"/>
          </ac:spMkLst>
        </pc:spChg>
        <pc:spChg chg="del">
          <ac:chgData name="Bantei Sangma [Chillibreeze]" userId="e7070ce9-26a8-4d3a-99f4-f2ac4567d4da" providerId="ADAL" clId="{89999836-689F-472C-8236-A401F84C5AD2}" dt="2020-07-13T10:38:37.538" v="4734" actId="21"/>
          <ac:spMkLst>
            <pc:docMk/>
            <pc:sldMk cId="3347601951" sldId="1905"/>
            <ac:spMk id="24" creationId="{6D36B3D5-5AA3-4FA1-9D33-61721FFD50A4}"/>
          </ac:spMkLst>
        </pc:spChg>
        <pc:spChg chg="del">
          <ac:chgData name="Bantei Sangma [Chillibreeze]" userId="e7070ce9-26a8-4d3a-99f4-f2ac4567d4da" providerId="ADAL" clId="{89999836-689F-472C-8236-A401F84C5AD2}" dt="2020-07-13T10:38:45.318" v="4740" actId="21"/>
          <ac:spMkLst>
            <pc:docMk/>
            <pc:sldMk cId="3347601951" sldId="1905"/>
            <ac:spMk id="28" creationId="{E6380A0E-3319-46B7-A33C-A60637E974B1}"/>
          </ac:spMkLst>
        </pc:spChg>
        <pc:spChg chg="add del">
          <ac:chgData name="Bantei Sangma [Chillibreeze]" userId="e7070ce9-26a8-4d3a-99f4-f2ac4567d4da" providerId="ADAL" clId="{89999836-689F-472C-8236-A401F84C5AD2}" dt="2020-07-13T10:37:25.742" v="4706" actId="22"/>
          <ac:spMkLst>
            <pc:docMk/>
            <pc:sldMk cId="3347601951" sldId="1905"/>
            <ac:spMk id="61" creationId="{D0B73535-BA7D-4933-ABFC-B26E19E6EB0E}"/>
          </ac:spMkLst>
        </pc:spChg>
        <pc:spChg chg="add">
          <ac:chgData name="Bantei Sangma [Chillibreeze]" userId="e7070ce9-26a8-4d3a-99f4-f2ac4567d4da" providerId="ADAL" clId="{89999836-689F-472C-8236-A401F84C5AD2}" dt="2020-07-13T10:38:11.841" v="4717" actId="22"/>
          <ac:spMkLst>
            <pc:docMk/>
            <pc:sldMk cId="3347601951" sldId="1905"/>
            <ac:spMk id="65" creationId="{03E5133A-83DD-490E-9903-B15C69EDE9D0}"/>
          </ac:spMkLst>
        </pc:spChg>
        <pc:spChg chg="add">
          <ac:chgData name="Bantei Sangma [Chillibreeze]" userId="e7070ce9-26a8-4d3a-99f4-f2ac4567d4da" providerId="ADAL" clId="{89999836-689F-472C-8236-A401F84C5AD2}" dt="2020-07-13T10:38:20.175" v="4723" actId="22"/>
          <ac:spMkLst>
            <pc:docMk/>
            <pc:sldMk cId="3347601951" sldId="1905"/>
            <ac:spMk id="70" creationId="{18197612-40D9-4CA2-89C3-2CBCA1E0B6CA}"/>
          </ac:spMkLst>
        </pc:spChg>
        <pc:spChg chg="add">
          <ac:chgData name="Bantei Sangma [Chillibreeze]" userId="e7070ce9-26a8-4d3a-99f4-f2ac4567d4da" providerId="ADAL" clId="{89999836-689F-472C-8236-A401F84C5AD2}" dt="2020-07-13T10:38:30.625" v="4729" actId="22"/>
          <ac:spMkLst>
            <pc:docMk/>
            <pc:sldMk cId="3347601951" sldId="1905"/>
            <ac:spMk id="75" creationId="{CFFEA134-B78D-499D-8A02-54CF300AB995}"/>
          </ac:spMkLst>
        </pc:spChg>
        <pc:spChg chg="add">
          <ac:chgData name="Bantei Sangma [Chillibreeze]" userId="e7070ce9-26a8-4d3a-99f4-f2ac4567d4da" providerId="ADAL" clId="{89999836-689F-472C-8236-A401F84C5AD2}" dt="2020-07-13T10:38:38.024" v="4735" actId="22"/>
          <ac:spMkLst>
            <pc:docMk/>
            <pc:sldMk cId="3347601951" sldId="1905"/>
            <ac:spMk id="80" creationId="{6A661887-20C4-493D-A53D-419F78E310F4}"/>
          </ac:spMkLst>
        </pc:spChg>
        <pc:spChg chg="add">
          <ac:chgData name="Bantei Sangma [Chillibreeze]" userId="e7070ce9-26a8-4d3a-99f4-f2ac4567d4da" providerId="ADAL" clId="{89999836-689F-472C-8236-A401F84C5AD2}" dt="2020-07-13T10:38:46.907" v="4741" actId="22"/>
          <ac:spMkLst>
            <pc:docMk/>
            <pc:sldMk cId="3347601951" sldId="1905"/>
            <ac:spMk id="85" creationId="{2D127F01-3BB1-4728-B526-793CB17E74C4}"/>
          </ac:spMkLst>
        </pc:spChg>
        <pc:grpChg chg="add del mod">
          <ac:chgData name="Bantei Sangma [Chillibreeze]" userId="e7070ce9-26a8-4d3a-99f4-f2ac4567d4da" providerId="ADAL" clId="{89999836-689F-472C-8236-A401F84C5AD2}" dt="2020-07-13T10:34:40.628" v="4677" actId="164"/>
          <ac:grpSpMkLst>
            <pc:docMk/>
            <pc:sldMk cId="3347601951" sldId="1905"/>
            <ac:grpSpMk id="3" creationId="{DDCC6952-EF6B-4535-96C6-81C6A101CC73}"/>
          </ac:grpSpMkLst>
        </pc:grpChg>
        <pc:grpChg chg="add del mod">
          <ac:chgData name="Bantei Sangma [Chillibreeze]" userId="e7070ce9-26a8-4d3a-99f4-f2ac4567d4da" providerId="ADAL" clId="{89999836-689F-472C-8236-A401F84C5AD2}" dt="2020-07-13T10:35:09.736" v="4685" actId="478"/>
          <ac:grpSpMkLst>
            <pc:docMk/>
            <pc:sldMk cId="3347601951" sldId="1905"/>
            <ac:grpSpMk id="4" creationId="{E54094EA-D947-4481-BD66-A8AB62293984}"/>
          </ac:grpSpMkLst>
        </pc:grpChg>
        <pc:grpChg chg="add mod">
          <ac:chgData name="Bantei Sangma [Chillibreeze]" userId="e7070ce9-26a8-4d3a-99f4-f2ac4567d4da" providerId="ADAL" clId="{89999836-689F-472C-8236-A401F84C5AD2}" dt="2020-07-13T09:25:01.401" v="4644" actId="164"/>
          <ac:grpSpMkLst>
            <pc:docMk/>
            <pc:sldMk cId="3347601951" sldId="1905"/>
            <ac:grpSpMk id="5" creationId="{39C59FFD-7C17-4674-AE63-AFBF4BAD6D56}"/>
          </ac:grpSpMkLst>
        </pc:grpChg>
        <pc:grpChg chg="del">
          <ac:chgData name="Bantei Sangma [Chillibreeze]" userId="e7070ce9-26a8-4d3a-99f4-f2ac4567d4da" providerId="ADAL" clId="{89999836-689F-472C-8236-A401F84C5AD2}" dt="2020-07-13T07:41:21.315" v="4158" actId="165"/>
          <ac:grpSpMkLst>
            <pc:docMk/>
            <pc:sldMk cId="3347601951" sldId="1905"/>
            <ac:grpSpMk id="6" creationId="{D0F742EC-8E5D-4F50-BEC0-48A9A891C353}"/>
          </ac:grpSpMkLst>
        </pc:grpChg>
        <pc:grpChg chg="mod">
          <ac:chgData name="Bantei Sangma [Chillibreeze]" userId="e7070ce9-26a8-4d3a-99f4-f2ac4567d4da" providerId="ADAL" clId="{89999836-689F-472C-8236-A401F84C5AD2}" dt="2020-07-13T09:24:58.543" v="4642" actId="164"/>
          <ac:grpSpMkLst>
            <pc:docMk/>
            <pc:sldMk cId="3347601951" sldId="1905"/>
            <ac:grpSpMk id="11" creationId="{6CF14B76-AF99-42C6-951C-83440EBF3151}"/>
          </ac:grpSpMkLst>
        </pc:grpChg>
        <pc:grpChg chg="del">
          <ac:chgData name="Bantei Sangma [Chillibreeze]" userId="e7070ce9-26a8-4d3a-99f4-f2ac4567d4da" providerId="ADAL" clId="{89999836-689F-472C-8236-A401F84C5AD2}" dt="2020-07-13T07:41:21.315" v="4158" actId="165"/>
          <ac:grpSpMkLst>
            <pc:docMk/>
            <pc:sldMk cId="3347601951" sldId="1905"/>
            <ac:grpSpMk id="16" creationId="{7ECCA48C-8A0D-4C00-9FA6-11FAF0FF8D76}"/>
          </ac:grpSpMkLst>
        </pc:grpChg>
        <pc:grpChg chg="mod">
          <ac:chgData name="Bantei Sangma [Chillibreeze]" userId="e7070ce9-26a8-4d3a-99f4-f2ac4567d4da" providerId="ADAL" clId="{89999836-689F-472C-8236-A401F84C5AD2}" dt="2020-07-13T09:25:19.036" v="4649" actId="164"/>
          <ac:grpSpMkLst>
            <pc:docMk/>
            <pc:sldMk cId="3347601951" sldId="1905"/>
            <ac:grpSpMk id="21" creationId="{514469CF-D450-437D-99F3-FB1BB542C56A}"/>
          </ac:grpSpMkLst>
        </pc:grpChg>
        <pc:grpChg chg="add mod">
          <ac:chgData name="Bantei Sangma [Chillibreeze]" userId="e7070ce9-26a8-4d3a-99f4-f2ac4567d4da" providerId="ADAL" clId="{89999836-689F-472C-8236-A401F84C5AD2}" dt="2020-07-13T09:25:04.712" v="4646" actId="164"/>
          <ac:grpSpMkLst>
            <pc:docMk/>
            <pc:sldMk cId="3347601951" sldId="1905"/>
            <ac:grpSpMk id="25" creationId="{0F09E1AC-D5D6-4B98-9C96-302658F8B83F}"/>
          </ac:grpSpMkLst>
        </pc:grpChg>
        <pc:grpChg chg="add mod">
          <ac:chgData name="Bantei Sangma [Chillibreeze]" userId="e7070ce9-26a8-4d3a-99f4-f2ac4567d4da" providerId="ADAL" clId="{89999836-689F-472C-8236-A401F84C5AD2}" dt="2020-07-13T09:25:15.764" v="4648" actId="164"/>
          <ac:grpSpMkLst>
            <pc:docMk/>
            <pc:sldMk cId="3347601951" sldId="1905"/>
            <ac:grpSpMk id="30" creationId="{A672E90F-1DAD-4762-A1F6-7AFD33C684A4}"/>
          </ac:grpSpMkLst>
        </pc:grpChg>
        <pc:grpChg chg="add del mod">
          <ac:chgData name="Bantei Sangma [Chillibreeze]" userId="e7070ce9-26a8-4d3a-99f4-f2ac4567d4da" providerId="ADAL" clId="{89999836-689F-472C-8236-A401F84C5AD2}" dt="2020-07-13T10:36:24.623" v="4692" actId="478"/>
          <ac:grpSpMkLst>
            <pc:docMk/>
            <pc:sldMk cId="3347601951" sldId="1905"/>
            <ac:grpSpMk id="31" creationId="{205B65A1-230E-4F00-A62F-77513CDDE244}"/>
          </ac:grpSpMkLst>
        </pc:grpChg>
        <pc:grpChg chg="mod">
          <ac:chgData name="Bantei Sangma [Chillibreeze]" userId="e7070ce9-26a8-4d3a-99f4-f2ac4567d4da" providerId="ADAL" clId="{89999836-689F-472C-8236-A401F84C5AD2}" dt="2020-07-13T09:25:20.699" v="4650" actId="164"/>
          <ac:grpSpMkLst>
            <pc:docMk/>
            <pc:sldMk cId="3347601951" sldId="1905"/>
            <ac:grpSpMk id="33" creationId="{F2E36D26-F97D-47B5-9056-45C54C7EFE83}"/>
          </ac:grpSpMkLst>
        </pc:grpChg>
        <pc:grpChg chg="add del mod">
          <ac:chgData name="Bantei Sangma [Chillibreeze]" userId="e7070ce9-26a8-4d3a-99f4-f2ac4567d4da" providerId="ADAL" clId="{89999836-689F-472C-8236-A401F84C5AD2}" dt="2020-07-13T10:36:38.280" v="4696" actId="478"/>
          <ac:grpSpMkLst>
            <pc:docMk/>
            <pc:sldMk cId="3347601951" sldId="1905"/>
            <ac:grpSpMk id="43" creationId="{3F707487-CBAA-40D2-B483-84824EAE9224}"/>
          </ac:grpSpMkLst>
        </pc:grpChg>
        <pc:grpChg chg="add del mod">
          <ac:chgData name="Bantei Sangma [Chillibreeze]" userId="e7070ce9-26a8-4d3a-99f4-f2ac4567d4da" providerId="ADAL" clId="{89999836-689F-472C-8236-A401F84C5AD2}" dt="2020-07-13T10:36:53.665" v="4700" actId="478"/>
          <ac:grpSpMkLst>
            <pc:docMk/>
            <pc:sldMk cId="3347601951" sldId="1905"/>
            <ac:grpSpMk id="44" creationId="{6979469F-33A3-4541-9F4B-2A2D6FE7B369}"/>
          </ac:grpSpMkLst>
        </pc:grpChg>
        <pc:grpChg chg="add del mod">
          <ac:chgData name="Bantei Sangma [Chillibreeze]" userId="e7070ce9-26a8-4d3a-99f4-f2ac4567d4da" providerId="ADAL" clId="{89999836-689F-472C-8236-A401F84C5AD2}" dt="2020-07-13T10:34:56.487" v="4681" actId="478"/>
          <ac:grpSpMkLst>
            <pc:docMk/>
            <pc:sldMk cId="3347601951" sldId="1905"/>
            <ac:grpSpMk id="49" creationId="{A11F82D4-536E-4D0B-A255-AEF0DEC02EC1}"/>
          </ac:grpSpMkLst>
        </pc:grpChg>
        <pc:picChg chg="mod topLvl">
          <ac:chgData name="Bantei Sangma [Chillibreeze]" userId="e7070ce9-26a8-4d3a-99f4-f2ac4567d4da" providerId="ADAL" clId="{89999836-689F-472C-8236-A401F84C5AD2}" dt="2020-07-13T10:34:31.605" v="4674" actId="165"/>
          <ac:picMkLst>
            <pc:docMk/>
            <pc:sldMk cId="3347601951" sldId="1905"/>
            <ac:picMk id="32" creationId="{1B81CBB0-88BF-4BAF-B589-19D33591BEAE}"/>
          </ac:picMkLst>
        </pc:picChg>
        <pc:picChg chg="mod">
          <ac:chgData name="Bantei Sangma [Chillibreeze]" userId="e7070ce9-26a8-4d3a-99f4-f2ac4567d4da" providerId="ADAL" clId="{89999836-689F-472C-8236-A401F84C5AD2}" dt="2020-07-13T09:24:58.543" v="4642" actId="164"/>
          <ac:picMkLst>
            <pc:docMk/>
            <pc:sldMk cId="3347601951" sldId="1905"/>
            <ac:picMk id="34" creationId="{E476DA1C-6C8A-448F-AA1D-7B1C512F5555}"/>
          </ac:picMkLst>
        </pc:picChg>
        <pc:picChg chg="add del mod">
          <ac:chgData name="Bantei Sangma [Chillibreeze]" userId="e7070ce9-26a8-4d3a-99f4-f2ac4567d4da" providerId="ADAL" clId="{89999836-689F-472C-8236-A401F84C5AD2}" dt="2020-07-13T10:37:47.839" v="4713" actId="478"/>
          <ac:picMkLst>
            <pc:docMk/>
            <pc:sldMk cId="3347601951" sldId="1905"/>
            <ac:picMk id="35" creationId="{3B81FC21-5EDB-4749-828D-52276FA2A2B4}"/>
          </ac:picMkLst>
        </pc:picChg>
        <pc:picChg chg="mod">
          <ac:chgData name="Bantei Sangma [Chillibreeze]" userId="e7070ce9-26a8-4d3a-99f4-f2ac4567d4da" providerId="ADAL" clId="{89999836-689F-472C-8236-A401F84C5AD2}" dt="2020-07-13T09:25:15.764" v="4648" actId="164"/>
          <ac:picMkLst>
            <pc:docMk/>
            <pc:sldMk cId="3347601951" sldId="1905"/>
            <ac:picMk id="36" creationId="{8426F8AB-BE36-4623-BBD0-6A18F10A40F7}"/>
          </ac:picMkLst>
        </pc:picChg>
        <pc:picChg chg="add del mod">
          <ac:chgData name="Bantei Sangma [Chillibreeze]" userId="e7070ce9-26a8-4d3a-99f4-f2ac4567d4da" providerId="ADAL" clId="{89999836-689F-472C-8236-A401F84C5AD2}" dt="2020-07-13T10:37:47.839" v="4713" actId="478"/>
          <ac:picMkLst>
            <pc:docMk/>
            <pc:sldMk cId="3347601951" sldId="1905"/>
            <ac:picMk id="37" creationId="{5A12B086-5B91-44E7-8FC1-380920062DF9}"/>
          </ac:picMkLst>
        </pc:picChg>
        <pc:picChg chg="mod">
          <ac:chgData name="Bantei Sangma [Chillibreeze]" userId="e7070ce9-26a8-4d3a-99f4-f2ac4567d4da" providerId="ADAL" clId="{89999836-689F-472C-8236-A401F84C5AD2}" dt="2020-07-13T09:25:19.036" v="4649" actId="164"/>
          <ac:picMkLst>
            <pc:docMk/>
            <pc:sldMk cId="3347601951" sldId="1905"/>
            <ac:picMk id="38" creationId="{52C496C7-16F3-4AF4-AD0E-89F267826D60}"/>
          </ac:picMkLst>
        </pc:picChg>
        <pc:picChg chg="add del mod">
          <ac:chgData name="Bantei Sangma [Chillibreeze]" userId="e7070ce9-26a8-4d3a-99f4-f2ac4567d4da" providerId="ADAL" clId="{89999836-689F-472C-8236-A401F84C5AD2}" dt="2020-07-13T10:37:47.839" v="4713" actId="478"/>
          <ac:picMkLst>
            <pc:docMk/>
            <pc:sldMk cId="3347601951" sldId="1905"/>
            <ac:picMk id="39" creationId="{53F241C8-236C-4070-AECE-0317F6B4047D}"/>
          </ac:picMkLst>
        </pc:picChg>
        <pc:picChg chg="mod">
          <ac:chgData name="Bantei Sangma [Chillibreeze]" userId="e7070ce9-26a8-4d3a-99f4-f2ac4567d4da" providerId="ADAL" clId="{89999836-689F-472C-8236-A401F84C5AD2}" dt="2020-07-13T09:25:20.699" v="4650" actId="164"/>
          <ac:picMkLst>
            <pc:docMk/>
            <pc:sldMk cId="3347601951" sldId="1905"/>
            <ac:picMk id="40" creationId="{DEBD0EE8-7267-4E3A-98E5-84193B39ABBD}"/>
          </ac:picMkLst>
        </pc:picChg>
        <pc:picChg chg="add del mod">
          <ac:chgData name="Bantei Sangma [Chillibreeze]" userId="e7070ce9-26a8-4d3a-99f4-f2ac4567d4da" providerId="ADAL" clId="{89999836-689F-472C-8236-A401F84C5AD2}" dt="2020-07-13T10:37:47.839" v="4713" actId="478"/>
          <ac:picMkLst>
            <pc:docMk/>
            <pc:sldMk cId="3347601951" sldId="1905"/>
            <ac:picMk id="41" creationId="{6C5574C3-EAD3-4BC3-B37A-14E9DBD15FC4}"/>
          </ac:picMkLst>
        </pc:picChg>
        <pc:picChg chg="add del mod">
          <ac:chgData name="Bantei Sangma [Chillibreeze]" userId="e7070ce9-26a8-4d3a-99f4-f2ac4567d4da" providerId="ADAL" clId="{89999836-689F-472C-8236-A401F84C5AD2}" dt="2020-07-13T10:37:47.839" v="4713" actId="478"/>
          <ac:picMkLst>
            <pc:docMk/>
            <pc:sldMk cId="3347601951" sldId="1905"/>
            <ac:picMk id="42" creationId="{694B9CAB-1908-4F53-9AEE-FB6ABB5C6250}"/>
          </ac:picMkLst>
        </pc:picChg>
        <pc:picChg chg="add del mod">
          <ac:chgData name="Bantei Sangma [Chillibreeze]" userId="e7070ce9-26a8-4d3a-99f4-f2ac4567d4da" providerId="ADAL" clId="{89999836-689F-472C-8236-A401F84C5AD2}" dt="2020-07-13T09:25:59.780" v="4660" actId="478"/>
          <ac:picMkLst>
            <pc:docMk/>
            <pc:sldMk cId="3347601951" sldId="1905"/>
            <ac:picMk id="46" creationId="{CE492B4D-BC73-49B6-B183-82EC9713D490}"/>
          </ac:picMkLst>
        </pc:picChg>
        <pc:picChg chg="add del">
          <ac:chgData name="Bantei Sangma [Chillibreeze]" userId="e7070ce9-26a8-4d3a-99f4-f2ac4567d4da" providerId="ADAL" clId="{89999836-689F-472C-8236-A401F84C5AD2}" dt="2020-07-13T10:34:08.943" v="4668" actId="478"/>
          <ac:picMkLst>
            <pc:docMk/>
            <pc:sldMk cId="3347601951" sldId="1905"/>
            <ac:picMk id="48" creationId="{CDE8B212-C4FD-42EB-9D79-7D74A83742F1}"/>
          </ac:picMkLst>
        </pc:picChg>
        <pc:picChg chg="add del mod">
          <ac:chgData name="Bantei Sangma [Chillibreeze]" userId="e7070ce9-26a8-4d3a-99f4-f2ac4567d4da" providerId="ADAL" clId="{89999836-689F-472C-8236-A401F84C5AD2}" dt="2020-07-13T10:38:08.504" v="4714" actId="21"/>
          <ac:picMkLst>
            <pc:docMk/>
            <pc:sldMk cId="3347601951" sldId="1905"/>
            <ac:picMk id="51" creationId="{93BAA691-089F-4D82-95D4-7C2D05C1768B}"/>
          </ac:picMkLst>
        </pc:picChg>
        <pc:picChg chg="add del mod">
          <ac:chgData name="Bantei Sangma [Chillibreeze]" userId="e7070ce9-26a8-4d3a-99f4-f2ac4567d4da" providerId="ADAL" clId="{89999836-689F-472C-8236-A401F84C5AD2}" dt="2020-07-13T10:38:15.592" v="4720" actId="21"/>
          <ac:picMkLst>
            <pc:docMk/>
            <pc:sldMk cId="3347601951" sldId="1905"/>
            <ac:picMk id="53" creationId="{D637167A-6816-492D-82F0-21125516A4CA}"/>
          </ac:picMkLst>
        </pc:picChg>
        <pc:picChg chg="add del mod">
          <ac:chgData name="Bantei Sangma [Chillibreeze]" userId="e7070ce9-26a8-4d3a-99f4-f2ac4567d4da" providerId="ADAL" clId="{89999836-689F-472C-8236-A401F84C5AD2}" dt="2020-07-13T10:38:23.820" v="4726" actId="21"/>
          <ac:picMkLst>
            <pc:docMk/>
            <pc:sldMk cId="3347601951" sldId="1905"/>
            <ac:picMk id="55" creationId="{482C23DF-1ED6-43EB-A306-F35D492C5994}"/>
          </ac:picMkLst>
        </pc:picChg>
        <pc:picChg chg="add del mod">
          <ac:chgData name="Bantei Sangma [Chillibreeze]" userId="e7070ce9-26a8-4d3a-99f4-f2ac4567d4da" providerId="ADAL" clId="{89999836-689F-472C-8236-A401F84C5AD2}" dt="2020-07-13T10:38:34.145" v="4732" actId="21"/>
          <ac:picMkLst>
            <pc:docMk/>
            <pc:sldMk cId="3347601951" sldId="1905"/>
            <ac:picMk id="57" creationId="{3F952B12-2B49-4B2D-8190-F8E0762F2EB5}"/>
          </ac:picMkLst>
        </pc:picChg>
        <pc:picChg chg="add del mod">
          <ac:chgData name="Bantei Sangma [Chillibreeze]" userId="e7070ce9-26a8-4d3a-99f4-f2ac4567d4da" providerId="ADAL" clId="{89999836-689F-472C-8236-A401F84C5AD2}" dt="2020-07-13T10:38:42.060" v="4738" actId="21"/>
          <ac:picMkLst>
            <pc:docMk/>
            <pc:sldMk cId="3347601951" sldId="1905"/>
            <ac:picMk id="59" creationId="{3F66C472-20F1-4385-A651-F30C1AA95E08}"/>
          </ac:picMkLst>
        </pc:picChg>
        <pc:picChg chg="add">
          <ac:chgData name="Bantei Sangma [Chillibreeze]" userId="e7070ce9-26a8-4d3a-99f4-f2ac4567d4da" providerId="ADAL" clId="{89999836-689F-472C-8236-A401F84C5AD2}" dt="2020-07-13T10:38:09.210" v="4715" actId="22"/>
          <ac:picMkLst>
            <pc:docMk/>
            <pc:sldMk cId="3347601951" sldId="1905"/>
            <ac:picMk id="63" creationId="{D43B4B22-5678-4C59-B0E8-2552B45024C4}"/>
          </ac:picMkLst>
        </pc:picChg>
        <pc:picChg chg="add">
          <ac:chgData name="Bantei Sangma [Chillibreeze]" userId="e7070ce9-26a8-4d3a-99f4-f2ac4567d4da" providerId="ADAL" clId="{89999836-689F-472C-8236-A401F84C5AD2}" dt="2020-07-13T10:38:16.246" v="4721" actId="22"/>
          <ac:picMkLst>
            <pc:docMk/>
            <pc:sldMk cId="3347601951" sldId="1905"/>
            <ac:picMk id="68" creationId="{84359CA3-CA2F-4CB5-A877-BF69874AC002}"/>
          </ac:picMkLst>
        </pc:picChg>
        <pc:picChg chg="add">
          <ac:chgData name="Bantei Sangma [Chillibreeze]" userId="e7070ce9-26a8-4d3a-99f4-f2ac4567d4da" providerId="ADAL" clId="{89999836-689F-472C-8236-A401F84C5AD2}" dt="2020-07-13T10:38:25.436" v="4727" actId="22"/>
          <ac:picMkLst>
            <pc:docMk/>
            <pc:sldMk cId="3347601951" sldId="1905"/>
            <ac:picMk id="73" creationId="{F0F99616-A461-49DD-BFF5-A599D3C11DDE}"/>
          </ac:picMkLst>
        </pc:picChg>
        <pc:picChg chg="add">
          <ac:chgData name="Bantei Sangma [Chillibreeze]" userId="e7070ce9-26a8-4d3a-99f4-f2ac4567d4da" providerId="ADAL" clId="{89999836-689F-472C-8236-A401F84C5AD2}" dt="2020-07-13T10:38:34.911" v="4733" actId="22"/>
          <ac:picMkLst>
            <pc:docMk/>
            <pc:sldMk cId="3347601951" sldId="1905"/>
            <ac:picMk id="78" creationId="{6320F5DB-75BC-4C74-B6BB-FC8B8F25E505}"/>
          </ac:picMkLst>
        </pc:picChg>
        <pc:picChg chg="add">
          <ac:chgData name="Bantei Sangma [Chillibreeze]" userId="e7070ce9-26a8-4d3a-99f4-f2ac4567d4da" providerId="ADAL" clId="{89999836-689F-472C-8236-A401F84C5AD2}" dt="2020-07-13T10:38:42.706" v="4739" actId="22"/>
          <ac:picMkLst>
            <pc:docMk/>
            <pc:sldMk cId="3347601951" sldId="1905"/>
            <ac:picMk id="83" creationId="{407CA45C-98EE-400F-A100-7BD3398B272E}"/>
          </ac:picMkLst>
        </pc:picChg>
        <pc:cxnChg chg="del">
          <ac:chgData name="Bantei Sangma [Chillibreeze]" userId="e7070ce9-26a8-4d3a-99f4-f2ac4567d4da" providerId="ADAL" clId="{89999836-689F-472C-8236-A401F84C5AD2}" dt="2020-07-13T10:38:13.426" v="4718" actId="21"/>
          <ac:cxnSpMkLst>
            <pc:docMk/>
            <pc:sldMk cId="3347601951" sldId="1905"/>
            <ac:cxnSpMk id="10" creationId="{2FCF81E5-F4FB-4D6C-9FE3-10B8F9B02290}"/>
          </ac:cxnSpMkLst>
        </pc:cxnChg>
        <pc:cxnChg chg="del">
          <ac:chgData name="Bantei Sangma [Chillibreeze]" userId="e7070ce9-26a8-4d3a-99f4-f2ac4567d4da" providerId="ADAL" clId="{89999836-689F-472C-8236-A401F84C5AD2}" dt="2020-07-13T10:38:21.758" v="4724" actId="21"/>
          <ac:cxnSpMkLst>
            <pc:docMk/>
            <pc:sldMk cId="3347601951" sldId="1905"/>
            <ac:cxnSpMk id="15" creationId="{B11D00E1-3D4B-496E-9368-C4C44F8349B7}"/>
          </ac:cxnSpMkLst>
        </pc:cxnChg>
        <pc:cxnChg chg="del">
          <ac:chgData name="Bantei Sangma [Chillibreeze]" userId="e7070ce9-26a8-4d3a-99f4-f2ac4567d4da" providerId="ADAL" clId="{89999836-689F-472C-8236-A401F84C5AD2}" dt="2020-07-13T10:38:32.172" v="4730" actId="21"/>
          <ac:cxnSpMkLst>
            <pc:docMk/>
            <pc:sldMk cId="3347601951" sldId="1905"/>
            <ac:cxnSpMk id="20" creationId="{A799DD3C-A0D4-401E-8006-DBD298C6FF43}"/>
          </ac:cxnSpMkLst>
        </pc:cxnChg>
        <pc:cxnChg chg="del">
          <ac:chgData name="Bantei Sangma [Chillibreeze]" userId="e7070ce9-26a8-4d3a-99f4-f2ac4567d4da" providerId="ADAL" clId="{89999836-689F-472C-8236-A401F84C5AD2}" dt="2020-07-13T10:38:39.563" v="4736" actId="21"/>
          <ac:cxnSpMkLst>
            <pc:docMk/>
            <pc:sldMk cId="3347601951" sldId="1905"/>
            <ac:cxnSpMk id="29" creationId="{A364ECEB-DEE9-4CC0-9FDD-2E0296482175}"/>
          </ac:cxnSpMkLst>
        </pc:cxnChg>
        <pc:cxnChg chg="add mod">
          <ac:chgData name="Bantei Sangma [Chillibreeze]" userId="e7070ce9-26a8-4d3a-99f4-f2ac4567d4da" providerId="ADAL" clId="{89999836-689F-472C-8236-A401F84C5AD2}" dt="2020-07-13T10:38:13.991" v="4719"/>
          <ac:cxnSpMkLst>
            <pc:docMk/>
            <pc:sldMk cId="3347601951" sldId="1905"/>
            <ac:cxnSpMk id="66" creationId="{3B097270-03CB-47F1-B33D-AB9D0CF4FAED}"/>
          </ac:cxnSpMkLst>
        </pc:cxnChg>
        <pc:cxnChg chg="add mod">
          <ac:chgData name="Bantei Sangma [Chillibreeze]" userId="e7070ce9-26a8-4d3a-99f4-f2ac4567d4da" providerId="ADAL" clId="{89999836-689F-472C-8236-A401F84C5AD2}" dt="2020-07-13T10:38:22.317" v="4725"/>
          <ac:cxnSpMkLst>
            <pc:docMk/>
            <pc:sldMk cId="3347601951" sldId="1905"/>
            <ac:cxnSpMk id="71" creationId="{0D3F7E18-CA65-4DB5-92B8-D6A19D246F3D}"/>
          </ac:cxnSpMkLst>
        </pc:cxnChg>
        <pc:cxnChg chg="add mod">
          <ac:chgData name="Bantei Sangma [Chillibreeze]" userId="e7070ce9-26a8-4d3a-99f4-f2ac4567d4da" providerId="ADAL" clId="{89999836-689F-472C-8236-A401F84C5AD2}" dt="2020-07-13T10:38:32.715" v="4731"/>
          <ac:cxnSpMkLst>
            <pc:docMk/>
            <pc:sldMk cId="3347601951" sldId="1905"/>
            <ac:cxnSpMk id="76" creationId="{7A46CCEA-E64C-4DC7-864D-1963F253FA48}"/>
          </ac:cxnSpMkLst>
        </pc:cxnChg>
        <pc:cxnChg chg="add mod">
          <ac:chgData name="Bantei Sangma [Chillibreeze]" userId="e7070ce9-26a8-4d3a-99f4-f2ac4567d4da" providerId="ADAL" clId="{89999836-689F-472C-8236-A401F84C5AD2}" dt="2020-07-13T10:38:40.131" v="4737"/>
          <ac:cxnSpMkLst>
            <pc:docMk/>
            <pc:sldMk cId="3347601951" sldId="1905"/>
            <ac:cxnSpMk id="81" creationId="{575737EB-1CBB-483B-A7C7-211570E352E8}"/>
          </ac:cxnSpMkLst>
        </pc:cxnChg>
      </pc:sldChg>
      <pc:sldChg chg="addSp delSp modSp add del mod ord modShow">
        <pc:chgData name="Bantei Sangma [Chillibreeze]" userId="e7070ce9-26a8-4d3a-99f4-f2ac4567d4da" providerId="ADAL" clId="{89999836-689F-472C-8236-A401F84C5AD2}" dt="2020-07-13T10:45:56.558" v="4837" actId="47"/>
        <pc:sldMkLst>
          <pc:docMk/>
          <pc:sldMk cId="616246796" sldId="1906"/>
        </pc:sldMkLst>
        <pc:spChg chg="mod">
          <ac:chgData name="Bantei Sangma [Chillibreeze]" userId="e7070ce9-26a8-4d3a-99f4-f2ac4567d4da" providerId="ADAL" clId="{89999836-689F-472C-8236-A401F84C5AD2}" dt="2020-07-13T08:42:56.356" v="4170" actId="338"/>
          <ac:spMkLst>
            <pc:docMk/>
            <pc:sldMk cId="616246796" sldId="1906"/>
            <ac:spMk id="2" creationId="{D0161B9C-B4A1-4E8B-BDD0-8D4B9DE9519A}"/>
          </ac:spMkLst>
        </pc:spChg>
        <pc:spChg chg="mod">
          <ac:chgData name="Bantei Sangma [Chillibreeze]" userId="e7070ce9-26a8-4d3a-99f4-f2ac4567d4da" providerId="ADAL" clId="{89999836-689F-472C-8236-A401F84C5AD2}" dt="2020-07-13T08:42:56.356" v="4170" actId="338"/>
          <ac:spMkLst>
            <pc:docMk/>
            <pc:sldMk cId="616246796" sldId="1906"/>
            <ac:spMk id="7" creationId="{067440C5-C144-497D-B22E-BE12A16B2B2F}"/>
          </ac:spMkLst>
        </pc:spChg>
        <pc:spChg chg="mod">
          <ac:chgData name="Bantei Sangma [Chillibreeze]" userId="e7070ce9-26a8-4d3a-99f4-f2ac4567d4da" providerId="ADAL" clId="{89999836-689F-472C-8236-A401F84C5AD2}" dt="2020-07-13T08:42:56.356" v="4170" actId="338"/>
          <ac:spMkLst>
            <pc:docMk/>
            <pc:sldMk cId="616246796" sldId="1906"/>
            <ac:spMk id="8" creationId="{CEDC5E6D-C313-453D-B23B-BC7DB9667FAF}"/>
          </ac:spMkLst>
        </pc:spChg>
        <pc:spChg chg="mod">
          <ac:chgData name="Bantei Sangma [Chillibreeze]" userId="e7070ce9-26a8-4d3a-99f4-f2ac4567d4da" providerId="ADAL" clId="{89999836-689F-472C-8236-A401F84C5AD2}" dt="2020-07-13T08:42:56.356" v="4170" actId="338"/>
          <ac:spMkLst>
            <pc:docMk/>
            <pc:sldMk cId="616246796" sldId="1906"/>
            <ac:spMk id="9" creationId="{1142C4F2-6FE3-4CAE-A1C9-F32F06893177}"/>
          </ac:spMkLst>
        </pc:spChg>
        <pc:spChg chg="mod">
          <ac:chgData name="Bantei Sangma [Chillibreeze]" userId="e7070ce9-26a8-4d3a-99f4-f2ac4567d4da" providerId="ADAL" clId="{89999836-689F-472C-8236-A401F84C5AD2}" dt="2020-07-13T08:42:56.356" v="4170" actId="338"/>
          <ac:spMkLst>
            <pc:docMk/>
            <pc:sldMk cId="616246796" sldId="1906"/>
            <ac:spMk id="10" creationId="{EBBECEEB-5B58-4354-B400-661C5BBE5630}"/>
          </ac:spMkLst>
        </pc:spChg>
        <pc:spChg chg="mod">
          <ac:chgData name="Bantei Sangma [Chillibreeze]" userId="e7070ce9-26a8-4d3a-99f4-f2ac4567d4da" providerId="ADAL" clId="{89999836-689F-472C-8236-A401F84C5AD2}" dt="2020-07-13T08:42:56.356" v="4170" actId="338"/>
          <ac:spMkLst>
            <pc:docMk/>
            <pc:sldMk cId="616246796" sldId="1906"/>
            <ac:spMk id="11" creationId="{D95989C2-DC5C-4BB4-B87C-9552CF8098B1}"/>
          </ac:spMkLst>
        </pc:spChg>
        <pc:spChg chg="mod">
          <ac:chgData name="Bantei Sangma [Chillibreeze]" userId="e7070ce9-26a8-4d3a-99f4-f2ac4567d4da" providerId="ADAL" clId="{89999836-689F-472C-8236-A401F84C5AD2}" dt="2020-07-13T08:42:56.356" v="4170" actId="338"/>
          <ac:spMkLst>
            <pc:docMk/>
            <pc:sldMk cId="616246796" sldId="1906"/>
            <ac:spMk id="13" creationId="{7585505A-EAE4-430C-B931-5FA624B65E3B}"/>
          </ac:spMkLst>
        </pc:spChg>
        <pc:spChg chg="mod">
          <ac:chgData name="Bantei Sangma [Chillibreeze]" userId="e7070ce9-26a8-4d3a-99f4-f2ac4567d4da" providerId="ADAL" clId="{89999836-689F-472C-8236-A401F84C5AD2}" dt="2020-07-13T08:42:56.356" v="4170" actId="338"/>
          <ac:spMkLst>
            <pc:docMk/>
            <pc:sldMk cId="616246796" sldId="1906"/>
            <ac:spMk id="18" creationId="{2B7000F2-A9C9-4F48-A5D9-F934CE6EF2B7}"/>
          </ac:spMkLst>
        </pc:spChg>
        <pc:spChg chg="mod">
          <ac:chgData name="Bantei Sangma [Chillibreeze]" userId="e7070ce9-26a8-4d3a-99f4-f2ac4567d4da" providerId="ADAL" clId="{89999836-689F-472C-8236-A401F84C5AD2}" dt="2020-07-13T08:45:34.648" v="4208" actId="165"/>
          <ac:spMkLst>
            <pc:docMk/>
            <pc:sldMk cId="616246796" sldId="1906"/>
            <ac:spMk id="20" creationId="{5A757C36-A94C-439E-8BD2-F5D4F5998083}"/>
          </ac:spMkLst>
        </pc:spChg>
        <pc:spChg chg="mod">
          <ac:chgData name="Bantei Sangma [Chillibreeze]" userId="e7070ce9-26a8-4d3a-99f4-f2ac4567d4da" providerId="ADAL" clId="{89999836-689F-472C-8236-A401F84C5AD2}" dt="2020-07-13T08:45:34.648" v="4208" actId="165"/>
          <ac:spMkLst>
            <pc:docMk/>
            <pc:sldMk cId="616246796" sldId="1906"/>
            <ac:spMk id="21" creationId="{D0820E8D-0AA2-4EC9-A764-F55F84A81547}"/>
          </ac:spMkLst>
        </pc:spChg>
        <pc:spChg chg="mod">
          <ac:chgData name="Bantei Sangma [Chillibreeze]" userId="e7070ce9-26a8-4d3a-99f4-f2ac4567d4da" providerId="ADAL" clId="{89999836-689F-472C-8236-A401F84C5AD2}" dt="2020-07-13T08:42:56.356" v="4170" actId="338"/>
          <ac:spMkLst>
            <pc:docMk/>
            <pc:sldMk cId="616246796" sldId="1906"/>
            <ac:spMk id="23" creationId="{CBA91320-E379-4225-A89E-6EB2A38D9F55}"/>
          </ac:spMkLst>
        </pc:spChg>
        <pc:spChg chg="mod">
          <ac:chgData name="Bantei Sangma [Chillibreeze]" userId="e7070ce9-26a8-4d3a-99f4-f2ac4567d4da" providerId="ADAL" clId="{89999836-689F-472C-8236-A401F84C5AD2}" dt="2020-07-13T08:42:56.356" v="4170" actId="338"/>
          <ac:spMkLst>
            <pc:docMk/>
            <pc:sldMk cId="616246796" sldId="1906"/>
            <ac:spMk id="25" creationId="{41E43C92-DFDD-4FD4-877A-9C4EA11F0C6D}"/>
          </ac:spMkLst>
        </pc:spChg>
        <pc:spChg chg="mod">
          <ac:chgData name="Bantei Sangma [Chillibreeze]" userId="e7070ce9-26a8-4d3a-99f4-f2ac4567d4da" providerId="ADAL" clId="{89999836-689F-472C-8236-A401F84C5AD2}" dt="2020-07-13T08:42:56.356" v="4170" actId="338"/>
          <ac:spMkLst>
            <pc:docMk/>
            <pc:sldMk cId="616246796" sldId="1906"/>
            <ac:spMk id="26" creationId="{492903FD-2A93-45CC-998B-97BC4F662CA3}"/>
          </ac:spMkLst>
        </pc:spChg>
        <pc:spChg chg="mod">
          <ac:chgData name="Bantei Sangma [Chillibreeze]" userId="e7070ce9-26a8-4d3a-99f4-f2ac4567d4da" providerId="ADAL" clId="{89999836-689F-472C-8236-A401F84C5AD2}" dt="2020-07-13T08:42:56.356" v="4170" actId="338"/>
          <ac:spMkLst>
            <pc:docMk/>
            <pc:sldMk cId="616246796" sldId="1906"/>
            <ac:spMk id="28" creationId="{B7AC1633-F5CA-4082-B4BE-D551C537491C}"/>
          </ac:spMkLst>
        </pc:spChg>
        <pc:spChg chg="mod">
          <ac:chgData name="Bantei Sangma [Chillibreeze]" userId="e7070ce9-26a8-4d3a-99f4-f2ac4567d4da" providerId="ADAL" clId="{89999836-689F-472C-8236-A401F84C5AD2}" dt="2020-07-13T08:42:56.356" v="4170" actId="338"/>
          <ac:spMkLst>
            <pc:docMk/>
            <pc:sldMk cId="616246796" sldId="1906"/>
            <ac:spMk id="30" creationId="{0C778DF3-AC60-40D5-95E6-19C70FDA7DB5}"/>
          </ac:spMkLst>
        </pc:spChg>
        <pc:spChg chg="mod">
          <ac:chgData name="Bantei Sangma [Chillibreeze]" userId="e7070ce9-26a8-4d3a-99f4-f2ac4567d4da" providerId="ADAL" clId="{89999836-689F-472C-8236-A401F84C5AD2}" dt="2020-07-13T08:45:01.599" v="4202" actId="12788"/>
          <ac:spMkLst>
            <pc:docMk/>
            <pc:sldMk cId="616246796" sldId="1906"/>
            <ac:spMk id="31" creationId="{AF126052-A2B4-43A6-A034-470460346334}"/>
          </ac:spMkLst>
        </pc:spChg>
        <pc:spChg chg="mod">
          <ac:chgData name="Bantei Sangma [Chillibreeze]" userId="e7070ce9-26a8-4d3a-99f4-f2ac4567d4da" providerId="ADAL" clId="{89999836-689F-472C-8236-A401F84C5AD2}" dt="2020-07-13T08:42:56.356" v="4170" actId="338"/>
          <ac:spMkLst>
            <pc:docMk/>
            <pc:sldMk cId="616246796" sldId="1906"/>
            <ac:spMk id="33" creationId="{BD309005-6B3D-4000-B5EB-5B6C66493F4F}"/>
          </ac:spMkLst>
        </pc:spChg>
        <pc:spChg chg="mod">
          <ac:chgData name="Bantei Sangma [Chillibreeze]" userId="e7070ce9-26a8-4d3a-99f4-f2ac4567d4da" providerId="ADAL" clId="{89999836-689F-472C-8236-A401F84C5AD2}" dt="2020-07-13T08:45:05.496" v="4204" actId="12788"/>
          <ac:spMkLst>
            <pc:docMk/>
            <pc:sldMk cId="616246796" sldId="1906"/>
            <ac:spMk id="35" creationId="{8E476220-FF57-40B0-96FA-E62C516E74E3}"/>
          </ac:spMkLst>
        </pc:spChg>
        <pc:spChg chg="mod">
          <ac:chgData name="Bantei Sangma [Chillibreeze]" userId="e7070ce9-26a8-4d3a-99f4-f2ac4567d4da" providerId="ADAL" clId="{89999836-689F-472C-8236-A401F84C5AD2}" dt="2020-07-13T08:42:56.356" v="4170" actId="338"/>
          <ac:spMkLst>
            <pc:docMk/>
            <pc:sldMk cId="616246796" sldId="1906"/>
            <ac:spMk id="36" creationId="{0E4A2B21-76AF-42B5-ADCF-ED677FDAC19D}"/>
          </ac:spMkLst>
        </pc:spChg>
        <pc:spChg chg="mod">
          <ac:chgData name="Bantei Sangma [Chillibreeze]" userId="e7070ce9-26a8-4d3a-99f4-f2ac4567d4da" providerId="ADAL" clId="{89999836-689F-472C-8236-A401F84C5AD2}" dt="2020-07-13T08:42:56.356" v="4170" actId="338"/>
          <ac:spMkLst>
            <pc:docMk/>
            <pc:sldMk cId="616246796" sldId="1906"/>
            <ac:spMk id="38" creationId="{A3C59993-CEF3-4707-8C91-0A4347B631A7}"/>
          </ac:spMkLst>
        </pc:spChg>
        <pc:spChg chg="mod">
          <ac:chgData name="Bantei Sangma [Chillibreeze]" userId="e7070ce9-26a8-4d3a-99f4-f2ac4567d4da" providerId="ADAL" clId="{89999836-689F-472C-8236-A401F84C5AD2}" dt="2020-07-13T08:43:23.265" v="4174" actId="571"/>
          <ac:spMkLst>
            <pc:docMk/>
            <pc:sldMk cId="616246796" sldId="1906"/>
            <ac:spMk id="52" creationId="{939AFD5C-EDF9-4B91-83E4-E9CE34F989D3}"/>
          </ac:spMkLst>
        </pc:spChg>
        <pc:spChg chg="mod">
          <ac:chgData name="Bantei Sangma [Chillibreeze]" userId="e7070ce9-26a8-4d3a-99f4-f2ac4567d4da" providerId="ADAL" clId="{89999836-689F-472C-8236-A401F84C5AD2}" dt="2020-07-13T08:43:23.265" v="4174" actId="571"/>
          <ac:spMkLst>
            <pc:docMk/>
            <pc:sldMk cId="616246796" sldId="1906"/>
            <ac:spMk id="53" creationId="{3A87CDC3-DEB1-49BD-9ED6-5A9C3E6B109D}"/>
          </ac:spMkLst>
        </pc:spChg>
        <pc:spChg chg="mod">
          <ac:chgData name="Bantei Sangma [Chillibreeze]" userId="e7070ce9-26a8-4d3a-99f4-f2ac4567d4da" providerId="ADAL" clId="{89999836-689F-472C-8236-A401F84C5AD2}" dt="2020-07-13T08:43:54.576" v="4184" actId="571"/>
          <ac:spMkLst>
            <pc:docMk/>
            <pc:sldMk cId="616246796" sldId="1906"/>
            <ac:spMk id="57" creationId="{400B0138-34A2-4C73-84EE-D5CB683383E7}"/>
          </ac:spMkLst>
        </pc:spChg>
        <pc:spChg chg="mod">
          <ac:chgData name="Bantei Sangma [Chillibreeze]" userId="e7070ce9-26a8-4d3a-99f4-f2ac4567d4da" providerId="ADAL" clId="{89999836-689F-472C-8236-A401F84C5AD2}" dt="2020-07-13T08:43:54.576" v="4184" actId="571"/>
          <ac:spMkLst>
            <pc:docMk/>
            <pc:sldMk cId="616246796" sldId="1906"/>
            <ac:spMk id="58" creationId="{CA1C0A99-1831-4309-AB61-68A0335F6492}"/>
          </ac:spMkLst>
        </pc:spChg>
        <pc:spChg chg="mod">
          <ac:chgData name="Bantei Sangma [Chillibreeze]" userId="e7070ce9-26a8-4d3a-99f4-f2ac4567d4da" providerId="ADAL" clId="{89999836-689F-472C-8236-A401F84C5AD2}" dt="2020-07-13T08:44:12.739" v="4191" actId="571"/>
          <ac:spMkLst>
            <pc:docMk/>
            <pc:sldMk cId="616246796" sldId="1906"/>
            <ac:spMk id="67" creationId="{ED4940BA-A625-4AA0-B3AF-DB8FB954856B}"/>
          </ac:spMkLst>
        </pc:spChg>
        <pc:spChg chg="mod">
          <ac:chgData name="Bantei Sangma [Chillibreeze]" userId="e7070ce9-26a8-4d3a-99f4-f2ac4567d4da" providerId="ADAL" clId="{89999836-689F-472C-8236-A401F84C5AD2}" dt="2020-07-13T08:44:12.739" v="4191" actId="571"/>
          <ac:spMkLst>
            <pc:docMk/>
            <pc:sldMk cId="616246796" sldId="1906"/>
            <ac:spMk id="68" creationId="{97B7E4D3-E838-4F80-8EE8-242611EB0C9C}"/>
          </ac:spMkLst>
        </pc:spChg>
        <pc:grpChg chg="mod">
          <ac:chgData name="Bantei Sangma [Chillibreeze]" userId="e7070ce9-26a8-4d3a-99f4-f2ac4567d4da" providerId="ADAL" clId="{89999836-689F-472C-8236-A401F84C5AD2}" dt="2020-07-13T08:42:56.356" v="4170" actId="338"/>
          <ac:grpSpMkLst>
            <pc:docMk/>
            <pc:sldMk cId="616246796" sldId="1906"/>
            <ac:grpSpMk id="1" creationId="{00000000-0000-0000-0000-000000000000}"/>
          </ac:grpSpMkLst>
        </pc:grpChg>
        <pc:grpChg chg="mod">
          <ac:chgData name="Bantei Sangma [Chillibreeze]" userId="e7070ce9-26a8-4d3a-99f4-f2ac4567d4da" providerId="ADAL" clId="{89999836-689F-472C-8236-A401F84C5AD2}" dt="2020-07-13T08:42:56.356" v="4170" actId="338"/>
          <ac:grpSpMkLst>
            <pc:docMk/>
            <pc:sldMk cId="616246796" sldId="1906"/>
            <ac:grpSpMk id="6" creationId="{C9E13C03-520D-42CB-8769-2D9AD0792769}"/>
          </ac:grpSpMkLst>
        </pc:grpChg>
        <pc:grpChg chg="add mod">
          <ac:chgData name="Bantei Sangma [Chillibreeze]" userId="e7070ce9-26a8-4d3a-99f4-f2ac4567d4da" providerId="ADAL" clId="{89999836-689F-472C-8236-A401F84C5AD2}" dt="2020-07-13T08:45:17.480" v="4205" actId="164"/>
          <ac:grpSpMkLst>
            <pc:docMk/>
            <pc:sldMk cId="616246796" sldId="1906"/>
            <ac:grpSpMk id="12" creationId="{E2376224-78CF-4D69-A61A-7496ADED5346}"/>
          </ac:grpSpMkLst>
        </pc:grpChg>
        <pc:grpChg chg="add mod">
          <ac:chgData name="Bantei Sangma [Chillibreeze]" userId="e7070ce9-26a8-4d3a-99f4-f2ac4567d4da" providerId="ADAL" clId="{89999836-689F-472C-8236-A401F84C5AD2}" dt="2020-07-13T08:45:20.558" v="4206" actId="164"/>
          <ac:grpSpMkLst>
            <pc:docMk/>
            <pc:sldMk cId="616246796" sldId="1906"/>
            <ac:grpSpMk id="14" creationId="{8775B69D-98B3-4EE8-B3BB-259011FD7DC6}"/>
          </ac:grpSpMkLst>
        </pc:grpChg>
        <pc:grpChg chg="add mod">
          <ac:chgData name="Bantei Sangma [Chillibreeze]" userId="e7070ce9-26a8-4d3a-99f4-f2ac4567d4da" providerId="ADAL" clId="{89999836-689F-472C-8236-A401F84C5AD2}" dt="2020-07-13T08:45:22.636" v="4207" actId="164"/>
          <ac:grpSpMkLst>
            <pc:docMk/>
            <pc:sldMk cId="616246796" sldId="1906"/>
            <ac:grpSpMk id="15" creationId="{0CAFDE13-4496-4DE3-A250-DA6D1AB85C4A}"/>
          </ac:grpSpMkLst>
        </pc:grpChg>
        <pc:grpChg chg="add mod">
          <ac:chgData name="Bantei Sangma [Chillibreeze]" userId="e7070ce9-26a8-4d3a-99f4-f2ac4567d4da" providerId="ADAL" clId="{89999836-689F-472C-8236-A401F84C5AD2}" dt="2020-07-13T08:45:37.666" v="4209" actId="164"/>
          <ac:grpSpMkLst>
            <pc:docMk/>
            <pc:sldMk cId="616246796" sldId="1906"/>
            <ac:grpSpMk id="16" creationId="{F3D6B641-3746-4A7A-943A-79EF9E0993BF}"/>
          </ac:grpSpMkLst>
        </pc:grpChg>
        <pc:grpChg chg="add mod">
          <ac:chgData name="Bantei Sangma [Chillibreeze]" userId="e7070ce9-26a8-4d3a-99f4-f2ac4567d4da" providerId="ADAL" clId="{89999836-689F-472C-8236-A401F84C5AD2}" dt="2020-07-13T08:45:41.370" v="4210" actId="164"/>
          <ac:grpSpMkLst>
            <pc:docMk/>
            <pc:sldMk cId="616246796" sldId="1906"/>
            <ac:grpSpMk id="17" creationId="{3B35353C-5EE9-4275-9CE7-480096FACC4D}"/>
          </ac:grpSpMkLst>
        </pc:grpChg>
        <pc:grpChg chg="mod topLvl">
          <ac:chgData name="Bantei Sangma [Chillibreeze]" userId="e7070ce9-26a8-4d3a-99f4-f2ac4567d4da" providerId="ADAL" clId="{89999836-689F-472C-8236-A401F84C5AD2}" dt="2020-07-13T08:45:37.666" v="4209" actId="164"/>
          <ac:grpSpMkLst>
            <pc:docMk/>
            <pc:sldMk cId="616246796" sldId="1906"/>
            <ac:grpSpMk id="19" creationId="{4C3E72DE-188D-4C93-9E75-4F428AB1399E}"/>
          </ac:grpSpMkLst>
        </pc:grpChg>
        <pc:grpChg chg="mod topLvl">
          <ac:chgData name="Bantei Sangma [Chillibreeze]" userId="e7070ce9-26a8-4d3a-99f4-f2ac4567d4da" providerId="ADAL" clId="{89999836-689F-472C-8236-A401F84C5AD2}" dt="2020-07-13T08:45:41.370" v="4210" actId="164"/>
          <ac:grpSpMkLst>
            <pc:docMk/>
            <pc:sldMk cId="616246796" sldId="1906"/>
            <ac:grpSpMk id="24" creationId="{CA95955F-BDFE-4033-B0A1-4CD0892938F5}"/>
          </ac:grpSpMkLst>
        </pc:grpChg>
        <pc:grpChg chg="mod">
          <ac:chgData name="Bantei Sangma [Chillibreeze]" userId="e7070ce9-26a8-4d3a-99f4-f2ac4567d4da" providerId="ADAL" clId="{89999836-689F-472C-8236-A401F84C5AD2}" dt="2020-07-13T08:42:56.356" v="4170" actId="338"/>
          <ac:grpSpMkLst>
            <pc:docMk/>
            <pc:sldMk cId="616246796" sldId="1906"/>
            <ac:grpSpMk id="29" creationId="{503BF45D-8A10-4420-8FC0-A6CD3824262E}"/>
          </ac:grpSpMkLst>
        </pc:grpChg>
        <pc:grpChg chg="mod">
          <ac:chgData name="Bantei Sangma [Chillibreeze]" userId="e7070ce9-26a8-4d3a-99f4-f2ac4567d4da" providerId="ADAL" clId="{89999836-689F-472C-8236-A401F84C5AD2}" dt="2020-07-13T08:42:56.356" v="4170" actId="338"/>
          <ac:grpSpMkLst>
            <pc:docMk/>
            <pc:sldMk cId="616246796" sldId="1906"/>
            <ac:grpSpMk id="34" creationId="{87D3AD03-D3A3-4FD9-8A75-1AD9574FAA4A}"/>
          </ac:grpSpMkLst>
        </pc:grpChg>
        <pc:grpChg chg="add mod">
          <ac:chgData name="Bantei Sangma [Chillibreeze]" userId="e7070ce9-26a8-4d3a-99f4-f2ac4567d4da" providerId="ADAL" clId="{89999836-689F-472C-8236-A401F84C5AD2}" dt="2020-07-13T08:45:17.480" v="4205" actId="164"/>
          <ac:grpSpMkLst>
            <pc:docMk/>
            <pc:sldMk cId="616246796" sldId="1906"/>
            <ac:grpSpMk id="51" creationId="{D3CE43E5-3437-4560-8CFE-46E0BF79C56F}"/>
          </ac:grpSpMkLst>
        </pc:grpChg>
        <pc:grpChg chg="add mod">
          <ac:chgData name="Bantei Sangma [Chillibreeze]" userId="e7070ce9-26a8-4d3a-99f4-f2ac4567d4da" providerId="ADAL" clId="{89999836-689F-472C-8236-A401F84C5AD2}" dt="2020-07-13T08:45:20.558" v="4206" actId="164"/>
          <ac:grpSpMkLst>
            <pc:docMk/>
            <pc:sldMk cId="616246796" sldId="1906"/>
            <ac:grpSpMk id="55" creationId="{9399B395-9D2C-493D-8C5E-B31393EDBEAB}"/>
          </ac:grpSpMkLst>
        </pc:grpChg>
        <pc:grpChg chg="del mod">
          <ac:chgData name="Bantei Sangma [Chillibreeze]" userId="e7070ce9-26a8-4d3a-99f4-f2ac4567d4da" providerId="ADAL" clId="{89999836-689F-472C-8236-A401F84C5AD2}" dt="2020-07-13T08:45:34.648" v="4208" actId="165"/>
          <ac:grpSpMkLst>
            <pc:docMk/>
            <pc:sldMk cId="616246796" sldId="1906"/>
            <ac:grpSpMk id="59" creationId="{9E3E1B34-4556-49C9-9BD3-C43F9DBF4B30}"/>
          </ac:grpSpMkLst>
        </pc:grpChg>
        <pc:grpChg chg="del">
          <ac:chgData name="Bantei Sangma [Chillibreeze]" userId="e7070ce9-26a8-4d3a-99f4-f2ac4567d4da" providerId="ADAL" clId="{89999836-689F-472C-8236-A401F84C5AD2}" dt="2020-07-13T08:41:08.029" v="4167" actId="165"/>
          <ac:grpSpMkLst>
            <pc:docMk/>
            <pc:sldMk cId="616246796" sldId="1906"/>
            <ac:grpSpMk id="60" creationId="{B0D30B80-94D4-48B9-B6CB-4544B1799B85}"/>
          </ac:grpSpMkLst>
        </pc:grpChg>
        <pc:grpChg chg="mod">
          <ac:chgData name="Bantei Sangma [Chillibreeze]" userId="e7070ce9-26a8-4d3a-99f4-f2ac4567d4da" providerId="ADAL" clId="{89999836-689F-472C-8236-A401F84C5AD2}" dt="2020-07-13T08:42:56.356" v="4170" actId="338"/>
          <ac:grpSpMkLst>
            <pc:docMk/>
            <pc:sldMk cId="616246796" sldId="1906"/>
            <ac:grpSpMk id="61" creationId="{15E6F03C-D42B-4C0B-9565-CDF04F56835C}"/>
          </ac:grpSpMkLst>
        </pc:grpChg>
        <pc:grpChg chg="mod">
          <ac:chgData name="Bantei Sangma [Chillibreeze]" userId="e7070ce9-26a8-4d3a-99f4-f2ac4567d4da" providerId="ADAL" clId="{89999836-689F-472C-8236-A401F84C5AD2}" dt="2020-07-13T08:42:56.356" v="4170" actId="338"/>
          <ac:grpSpMkLst>
            <pc:docMk/>
            <pc:sldMk cId="616246796" sldId="1906"/>
            <ac:grpSpMk id="62" creationId="{8572E316-2960-4980-B03A-8B332513C64D}"/>
          </ac:grpSpMkLst>
        </pc:grpChg>
        <pc:grpChg chg="add mod">
          <ac:chgData name="Bantei Sangma [Chillibreeze]" userId="e7070ce9-26a8-4d3a-99f4-f2ac4567d4da" providerId="ADAL" clId="{89999836-689F-472C-8236-A401F84C5AD2}" dt="2020-07-13T08:45:22.636" v="4207" actId="164"/>
          <ac:grpSpMkLst>
            <pc:docMk/>
            <pc:sldMk cId="616246796" sldId="1906"/>
            <ac:grpSpMk id="65" creationId="{3E2A8A24-4622-43DB-AD3C-AD18B9C8A7C3}"/>
          </ac:grpSpMkLst>
        </pc:grpChg>
        <pc:picChg chg="mod">
          <ac:chgData name="Bantei Sangma [Chillibreeze]" userId="e7070ce9-26a8-4d3a-99f4-f2ac4567d4da" providerId="ADAL" clId="{89999836-689F-472C-8236-A401F84C5AD2}" dt="2020-07-13T08:45:05.496" v="4204" actId="12788"/>
          <ac:picMkLst>
            <pc:docMk/>
            <pc:sldMk cId="616246796" sldId="1906"/>
            <ac:picMk id="3" creationId="{30B106B7-7540-4A62-8CC0-03F30FE21BFE}"/>
          </ac:picMkLst>
        </pc:picChg>
        <pc:picChg chg="add del mod">
          <ac:chgData name="Bantei Sangma [Chillibreeze]" userId="e7070ce9-26a8-4d3a-99f4-f2ac4567d4da" providerId="ADAL" clId="{89999836-689F-472C-8236-A401F84C5AD2}" dt="2020-07-13T08:40:25.640" v="4166" actId="478"/>
          <ac:picMkLst>
            <pc:docMk/>
            <pc:sldMk cId="616246796" sldId="1906"/>
            <ac:picMk id="5" creationId="{913E0F1F-DCD7-415B-A04B-31DA6E29ED12}"/>
          </ac:picMkLst>
        </pc:picChg>
        <pc:picChg chg="mod topLvl">
          <ac:chgData name="Bantei Sangma [Chillibreeze]" userId="e7070ce9-26a8-4d3a-99f4-f2ac4567d4da" providerId="ADAL" clId="{89999836-689F-472C-8236-A401F84C5AD2}" dt="2020-07-13T08:45:37.666" v="4209" actId="164"/>
          <ac:picMkLst>
            <pc:docMk/>
            <pc:sldMk cId="616246796" sldId="1906"/>
            <ac:picMk id="22" creationId="{AD728B54-5703-4DE4-8302-3CD16A025F22}"/>
          </ac:picMkLst>
        </pc:picChg>
        <pc:picChg chg="mod topLvl">
          <ac:chgData name="Bantei Sangma [Chillibreeze]" userId="e7070ce9-26a8-4d3a-99f4-f2ac4567d4da" providerId="ADAL" clId="{89999836-689F-472C-8236-A401F84C5AD2}" dt="2020-07-13T08:45:41.370" v="4210" actId="164"/>
          <ac:picMkLst>
            <pc:docMk/>
            <pc:sldMk cId="616246796" sldId="1906"/>
            <ac:picMk id="27" creationId="{780DF76A-AC44-4491-A00B-A5C3B44624FF}"/>
          </ac:picMkLst>
        </pc:picChg>
        <pc:picChg chg="mod">
          <ac:chgData name="Bantei Sangma [Chillibreeze]" userId="e7070ce9-26a8-4d3a-99f4-f2ac4567d4da" providerId="ADAL" clId="{89999836-689F-472C-8236-A401F84C5AD2}" dt="2020-07-13T08:42:56.356" v="4170" actId="338"/>
          <ac:picMkLst>
            <pc:docMk/>
            <pc:sldMk cId="616246796" sldId="1906"/>
            <ac:picMk id="39" creationId="{EC11CEE6-A912-4853-8471-A005A82FCC16}"/>
          </ac:picMkLst>
        </pc:picChg>
        <pc:picChg chg="mod">
          <ac:chgData name="Bantei Sangma [Chillibreeze]" userId="e7070ce9-26a8-4d3a-99f4-f2ac4567d4da" providerId="ADAL" clId="{89999836-689F-472C-8236-A401F84C5AD2}" dt="2020-07-13T08:42:56.356" v="4170" actId="338"/>
          <ac:picMkLst>
            <pc:docMk/>
            <pc:sldMk cId="616246796" sldId="1906"/>
            <ac:picMk id="40" creationId="{95DA783A-920D-4A95-8B82-A4B8E9F46DC9}"/>
          </ac:picMkLst>
        </pc:picChg>
        <pc:picChg chg="mod">
          <ac:chgData name="Bantei Sangma [Chillibreeze]" userId="e7070ce9-26a8-4d3a-99f4-f2ac4567d4da" providerId="ADAL" clId="{89999836-689F-472C-8236-A401F84C5AD2}" dt="2020-07-13T08:42:56.356" v="4170" actId="338"/>
          <ac:picMkLst>
            <pc:docMk/>
            <pc:sldMk cId="616246796" sldId="1906"/>
            <ac:picMk id="41" creationId="{DC6283DD-5FEC-4BBE-8AF5-D13E33409513}"/>
          </ac:picMkLst>
        </pc:picChg>
        <pc:picChg chg="mod">
          <ac:chgData name="Bantei Sangma [Chillibreeze]" userId="e7070ce9-26a8-4d3a-99f4-f2ac4567d4da" providerId="ADAL" clId="{89999836-689F-472C-8236-A401F84C5AD2}" dt="2020-07-13T08:42:56.356" v="4170" actId="338"/>
          <ac:picMkLst>
            <pc:docMk/>
            <pc:sldMk cId="616246796" sldId="1906"/>
            <ac:picMk id="42" creationId="{9D25BF81-E5D0-4F2D-8D0C-4748F36A03E0}"/>
          </ac:picMkLst>
        </pc:picChg>
        <pc:picChg chg="mod">
          <ac:chgData name="Bantei Sangma [Chillibreeze]" userId="e7070ce9-26a8-4d3a-99f4-f2ac4567d4da" providerId="ADAL" clId="{89999836-689F-472C-8236-A401F84C5AD2}" dt="2020-07-13T08:42:56.356" v="4170" actId="338"/>
          <ac:picMkLst>
            <pc:docMk/>
            <pc:sldMk cId="616246796" sldId="1906"/>
            <ac:picMk id="43" creationId="{E4A165BE-6CCA-4045-8910-861AE53C2CC7}"/>
          </ac:picMkLst>
        </pc:picChg>
        <pc:picChg chg="mod">
          <ac:chgData name="Bantei Sangma [Chillibreeze]" userId="e7070ce9-26a8-4d3a-99f4-f2ac4567d4da" providerId="ADAL" clId="{89999836-689F-472C-8236-A401F84C5AD2}" dt="2020-07-13T08:42:56.356" v="4170" actId="338"/>
          <ac:picMkLst>
            <pc:docMk/>
            <pc:sldMk cId="616246796" sldId="1906"/>
            <ac:picMk id="44" creationId="{8120357F-89B1-41D4-B1FC-33A79E7185AB}"/>
          </ac:picMkLst>
        </pc:picChg>
        <pc:picChg chg="mod">
          <ac:chgData name="Bantei Sangma [Chillibreeze]" userId="e7070ce9-26a8-4d3a-99f4-f2ac4567d4da" providerId="ADAL" clId="{89999836-689F-472C-8236-A401F84C5AD2}" dt="2020-07-13T08:42:56.356" v="4170" actId="338"/>
          <ac:picMkLst>
            <pc:docMk/>
            <pc:sldMk cId="616246796" sldId="1906"/>
            <ac:picMk id="45" creationId="{F4F552D2-AC5E-488D-946C-7280AC3E2223}"/>
          </ac:picMkLst>
        </pc:picChg>
        <pc:picChg chg="add del mod">
          <ac:chgData name="Bantei Sangma [Chillibreeze]" userId="e7070ce9-26a8-4d3a-99f4-f2ac4567d4da" providerId="ADAL" clId="{89999836-689F-472C-8236-A401F84C5AD2}" dt="2020-07-13T08:41:35.789" v="4169" actId="478"/>
          <ac:picMkLst>
            <pc:docMk/>
            <pc:sldMk cId="616246796" sldId="1906"/>
            <ac:picMk id="46" creationId="{D9EDF082-AA35-407F-A457-C03A1CFB3447}"/>
          </ac:picMkLst>
        </pc:picChg>
        <pc:picChg chg="mod">
          <ac:chgData name="Bantei Sangma [Chillibreeze]" userId="e7070ce9-26a8-4d3a-99f4-f2ac4567d4da" providerId="ADAL" clId="{89999836-689F-472C-8236-A401F84C5AD2}" dt="2020-07-13T08:45:01.599" v="4202" actId="12788"/>
          <ac:picMkLst>
            <pc:docMk/>
            <pc:sldMk cId="616246796" sldId="1906"/>
            <ac:picMk id="47" creationId="{F88A0166-5384-461E-99B5-1DA3DBA952E1}"/>
          </ac:picMkLst>
        </pc:picChg>
        <pc:picChg chg="add mod">
          <ac:chgData name="Bantei Sangma [Chillibreeze]" userId="e7070ce9-26a8-4d3a-99f4-f2ac4567d4da" providerId="ADAL" clId="{89999836-689F-472C-8236-A401F84C5AD2}" dt="2020-07-13T08:45:17.480" v="4205" actId="164"/>
          <ac:picMkLst>
            <pc:docMk/>
            <pc:sldMk cId="616246796" sldId="1906"/>
            <ac:picMk id="54" creationId="{B487E557-6267-4E54-BB90-6C58ACD3F7F7}"/>
          </ac:picMkLst>
        </pc:picChg>
        <pc:picChg chg="add del mod">
          <ac:chgData name="Bantei Sangma [Chillibreeze]" userId="e7070ce9-26a8-4d3a-99f4-f2ac4567d4da" providerId="ADAL" clId="{89999836-689F-472C-8236-A401F84C5AD2}" dt="2020-07-13T08:43:38.205" v="4178" actId="478"/>
          <ac:picMkLst>
            <pc:docMk/>
            <pc:sldMk cId="616246796" sldId="1906"/>
            <ac:picMk id="56" creationId="{AE63BA71-30B4-40EE-9640-B345619AF49F}"/>
          </ac:picMkLst>
        </pc:picChg>
        <pc:picChg chg="add mod">
          <ac:chgData name="Bantei Sangma [Chillibreeze]" userId="e7070ce9-26a8-4d3a-99f4-f2ac4567d4da" providerId="ADAL" clId="{89999836-689F-472C-8236-A401F84C5AD2}" dt="2020-07-13T08:45:20.558" v="4206" actId="164"/>
          <ac:picMkLst>
            <pc:docMk/>
            <pc:sldMk cId="616246796" sldId="1906"/>
            <ac:picMk id="63" creationId="{1E02B985-CCAA-4028-8DF7-5B911BC564AB}"/>
          </ac:picMkLst>
        </pc:picChg>
        <pc:picChg chg="del mod">
          <ac:chgData name="Bantei Sangma [Chillibreeze]" userId="e7070ce9-26a8-4d3a-99f4-f2ac4567d4da" providerId="ADAL" clId="{89999836-689F-472C-8236-A401F84C5AD2}" dt="2020-07-13T08:44:01.674" v="4187" actId="478"/>
          <ac:picMkLst>
            <pc:docMk/>
            <pc:sldMk cId="616246796" sldId="1906"/>
            <ac:picMk id="64" creationId="{1CC74C69-D587-4ED1-8C29-6A41291C0E7B}"/>
          </ac:picMkLst>
        </pc:picChg>
        <pc:picChg chg="del mod">
          <ac:chgData name="Bantei Sangma [Chillibreeze]" userId="e7070ce9-26a8-4d3a-99f4-f2ac4567d4da" providerId="ADAL" clId="{89999836-689F-472C-8236-A401F84C5AD2}" dt="2020-07-13T08:44:19.293" v="4194" actId="478"/>
          <ac:picMkLst>
            <pc:docMk/>
            <pc:sldMk cId="616246796" sldId="1906"/>
            <ac:picMk id="66" creationId="{91815CC1-BCFE-454F-94CB-A2ACFF5F0938}"/>
          </ac:picMkLst>
        </pc:picChg>
        <pc:picChg chg="add mod">
          <ac:chgData name="Bantei Sangma [Chillibreeze]" userId="e7070ce9-26a8-4d3a-99f4-f2ac4567d4da" providerId="ADAL" clId="{89999836-689F-472C-8236-A401F84C5AD2}" dt="2020-07-13T08:45:22.636" v="4207" actId="164"/>
          <ac:picMkLst>
            <pc:docMk/>
            <pc:sldMk cId="616246796" sldId="1906"/>
            <ac:picMk id="69" creationId="{BDDB181E-035A-4DB8-9CF3-CDB553C2E4BF}"/>
          </ac:picMkLst>
        </pc:picChg>
        <pc:picChg chg="del">
          <ac:chgData name="Bantei Sangma [Chillibreeze]" userId="e7070ce9-26a8-4d3a-99f4-f2ac4567d4da" providerId="ADAL" clId="{89999836-689F-472C-8236-A401F84C5AD2}" dt="2020-07-13T08:38:42.228" v="4163" actId="478"/>
          <ac:picMkLst>
            <pc:docMk/>
            <pc:sldMk cId="616246796" sldId="1906"/>
            <ac:picMk id="86" creationId="{9CAF45AC-8356-4823-B469-3664A9414EED}"/>
          </ac:picMkLst>
        </pc:picChg>
        <pc:picChg chg="mod">
          <ac:chgData name="Bantei Sangma [Chillibreeze]" userId="e7070ce9-26a8-4d3a-99f4-f2ac4567d4da" providerId="ADAL" clId="{89999836-689F-472C-8236-A401F84C5AD2}" dt="2020-07-13T08:42:56.356" v="4170" actId="338"/>
          <ac:picMkLst>
            <pc:docMk/>
            <pc:sldMk cId="616246796" sldId="1906"/>
            <ac:picMk id="1032" creationId="{2C09F57C-E836-4D07-85C3-85FA4E6C5E7C}"/>
          </ac:picMkLst>
        </pc:picChg>
        <pc:picChg chg="mod">
          <ac:chgData name="Bantei Sangma [Chillibreeze]" userId="e7070ce9-26a8-4d3a-99f4-f2ac4567d4da" providerId="ADAL" clId="{89999836-689F-472C-8236-A401F84C5AD2}" dt="2020-07-13T08:42:56.356" v="4170" actId="338"/>
          <ac:picMkLst>
            <pc:docMk/>
            <pc:sldMk cId="616246796" sldId="1906"/>
            <ac:picMk id="1033" creationId="{3B314511-B54B-48F3-959D-2840555FCD2E}"/>
          </ac:picMkLst>
        </pc:picChg>
      </pc:sldChg>
      <pc:sldChg chg="modSp add del mod">
        <pc:chgData name="Bantei Sangma [Chillibreeze]" userId="e7070ce9-26a8-4d3a-99f4-f2ac4567d4da" providerId="ADAL" clId="{89999836-689F-472C-8236-A401F84C5AD2}" dt="2020-07-13T07:41:01.694" v="4156" actId="47"/>
        <pc:sldMkLst>
          <pc:docMk/>
          <pc:sldMk cId="2973252472" sldId="1906"/>
        </pc:sldMkLst>
        <pc:spChg chg="mod">
          <ac:chgData name="Bantei Sangma [Chillibreeze]" userId="e7070ce9-26a8-4d3a-99f4-f2ac4567d4da" providerId="ADAL" clId="{89999836-689F-472C-8236-A401F84C5AD2}" dt="2020-07-13T07:40:39.577" v="4146"/>
          <ac:spMkLst>
            <pc:docMk/>
            <pc:sldMk cId="2973252472" sldId="1906"/>
            <ac:spMk id="12" creationId="{27A3E43D-CF30-44DF-9813-C8FE2B77BD75}"/>
          </ac:spMkLst>
        </pc:spChg>
        <pc:spChg chg="mod">
          <ac:chgData name="Bantei Sangma [Chillibreeze]" userId="e7070ce9-26a8-4d3a-99f4-f2ac4567d4da" providerId="ADAL" clId="{89999836-689F-472C-8236-A401F84C5AD2}" dt="2020-07-13T07:40:39.577" v="4146"/>
          <ac:spMkLst>
            <pc:docMk/>
            <pc:sldMk cId="2973252472" sldId="1906"/>
            <ac:spMk id="13" creationId="{1D2B3871-881D-43A8-856A-9A902E9D7070}"/>
          </ac:spMkLst>
        </pc:spChg>
        <pc:grpChg chg="mod">
          <ac:chgData name="Bantei Sangma [Chillibreeze]" userId="e7070ce9-26a8-4d3a-99f4-f2ac4567d4da" providerId="ADAL" clId="{89999836-689F-472C-8236-A401F84C5AD2}" dt="2020-07-13T07:40:39.577" v="4146"/>
          <ac:grpSpMkLst>
            <pc:docMk/>
            <pc:sldMk cId="2973252472" sldId="1906"/>
            <ac:grpSpMk id="3" creationId="{5EE57CA6-AE4A-4AD9-9B53-6B4E4CC0AE27}"/>
          </ac:grpSpMkLst>
        </pc:grpChg>
        <pc:grpChg chg="mod">
          <ac:chgData name="Bantei Sangma [Chillibreeze]" userId="e7070ce9-26a8-4d3a-99f4-f2ac4567d4da" providerId="ADAL" clId="{89999836-689F-472C-8236-A401F84C5AD2}" dt="2020-07-13T07:40:39.577" v="4146"/>
          <ac:grpSpMkLst>
            <pc:docMk/>
            <pc:sldMk cId="2973252472" sldId="1906"/>
            <ac:grpSpMk id="11" creationId="{6CF14B76-AF99-42C6-951C-83440EBF3151}"/>
          </ac:grpSpMkLst>
        </pc:grpChg>
        <pc:picChg chg="mod">
          <ac:chgData name="Bantei Sangma [Chillibreeze]" userId="e7070ce9-26a8-4d3a-99f4-f2ac4567d4da" providerId="ADAL" clId="{89999836-689F-472C-8236-A401F84C5AD2}" dt="2020-07-13T07:40:39.580" v="4154"/>
          <ac:picMkLst>
            <pc:docMk/>
            <pc:sldMk cId="2973252472" sldId="1906"/>
            <ac:picMk id="30" creationId="{96642501-BCD0-42ED-AE28-E80958D414A9}"/>
          </ac:picMkLst>
        </pc:picChg>
        <pc:picChg chg="mod">
          <ac:chgData name="Bantei Sangma [Chillibreeze]" userId="e7070ce9-26a8-4d3a-99f4-f2ac4567d4da" providerId="ADAL" clId="{89999836-689F-472C-8236-A401F84C5AD2}" dt="2020-07-13T07:40:39.577" v="4146"/>
          <ac:picMkLst>
            <pc:docMk/>
            <pc:sldMk cId="2973252472" sldId="1906"/>
            <ac:picMk id="34" creationId="{E476DA1C-6C8A-448F-AA1D-7B1C512F5555}"/>
          </ac:picMkLst>
        </pc:picChg>
      </pc:sldChg>
      <pc:sldChg chg="add del">
        <pc:chgData name="Bantei Sangma [Chillibreeze]" userId="e7070ce9-26a8-4d3a-99f4-f2ac4567d4da" providerId="ADAL" clId="{89999836-689F-472C-8236-A401F84C5AD2}" dt="2020-07-13T07:41:07.476" v="4157" actId="47"/>
        <pc:sldMkLst>
          <pc:docMk/>
          <pc:sldMk cId="843094168" sldId="1907"/>
        </pc:sldMkLst>
      </pc:sldChg>
      <pc:sldChg chg="add del">
        <pc:chgData name="Bantei Sangma [Chillibreeze]" userId="e7070ce9-26a8-4d3a-99f4-f2ac4567d4da" providerId="ADAL" clId="{89999836-689F-472C-8236-A401F84C5AD2}" dt="2020-07-13T07:40:32.235" v="4135"/>
        <pc:sldMkLst>
          <pc:docMk/>
          <pc:sldMk cId="1585107792" sldId="1907"/>
        </pc:sldMkLst>
      </pc:sldChg>
      <pc:sldChg chg="addSp delSp modSp add del mod ord modShow">
        <pc:chgData name="Bantei Sangma [Chillibreeze]" userId="e7070ce9-26a8-4d3a-99f4-f2ac4567d4da" providerId="ADAL" clId="{89999836-689F-472C-8236-A401F84C5AD2}" dt="2020-07-13T10:45:56.558" v="4837" actId="47"/>
        <pc:sldMkLst>
          <pc:docMk/>
          <pc:sldMk cId="1749787107" sldId="1907"/>
        </pc:sldMkLst>
        <pc:spChg chg="mod">
          <ac:chgData name="Bantei Sangma [Chillibreeze]" userId="e7070ce9-26a8-4d3a-99f4-f2ac4567d4da" providerId="ADAL" clId="{89999836-689F-472C-8236-A401F84C5AD2}" dt="2020-07-13T08:46:34.218" v="4242"/>
          <ac:spMkLst>
            <pc:docMk/>
            <pc:sldMk cId="1749787107" sldId="1907"/>
            <ac:spMk id="52" creationId="{939AFD5C-EDF9-4B91-83E4-E9CE34F989D3}"/>
          </ac:spMkLst>
        </pc:spChg>
        <pc:spChg chg="mod">
          <ac:chgData name="Bantei Sangma [Chillibreeze]" userId="e7070ce9-26a8-4d3a-99f4-f2ac4567d4da" providerId="ADAL" clId="{89999836-689F-472C-8236-A401F84C5AD2}" dt="2020-07-13T08:46:34.218" v="4242"/>
          <ac:spMkLst>
            <pc:docMk/>
            <pc:sldMk cId="1749787107" sldId="1907"/>
            <ac:spMk id="53" creationId="{3A87CDC3-DEB1-49BD-9ED6-5A9C3E6B109D}"/>
          </ac:spMkLst>
        </pc:spChg>
        <pc:spChg chg="mod">
          <ac:chgData name="Bantei Sangma [Chillibreeze]" userId="e7070ce9-26a8-4d3a-99f4-f2ac4567d4da" providerId="ADAL" clId="{89999836-689F-472C-8236-A401F84C5AD2}" dt="2020-07-13T08:46:44.776" v="4245" actId="571"/>
          <ac:spMkLst>
            <pc:docMk/>
            <pc:sldMk cId="1749787107" sldId="1907"/>
            <ac:spMk id="64" creationId="{8B877CA6-433A-4DE2-AF66-8CDBBB2ED6B8}"/>
          </ac:spMkLst>
        </pc:spChg>
        <pc:spChg chg="mod">
          <ac:chgData name="Bantei Sangma [Chillibreeze]" userId="e7070ce9-26a8-4d3a-99f4-f2ac4567d4da" providerId="ADAL" clId="{89999836-689F-472C-8236-A401F84C5AD2}" dt="2020-07-13T08:46:44.776" v="4245" actId="571"/>
          <ac:spMkLst>
            <pc:docMk/>
            <pc:sldMk cId="1749787107" sldId="1907"/>
            <ac:spMk id="66" creationId="{6B710D9C-B5CC-4BE7-9CC3-BAFF84DBF0AB}"/>
          </ac:spMkLst>
        </pc:spChg>
        <pc:spChg chg="mod">
          <ac:chgData name="Bantei Sangma [Chillibreeze]" userId="e7070ce9-26a8-4d3a-99f4-f2ac4567d4da" providerId="ADAL" clId="{89999836-689F-472C-8236-A401F84C5AD2}" dt="2020-07-13T08:52:17.419" v="4281"/>
          <ac:spMkLst>
            <pc:docMk/>
            <pc:sldMk cId="1749787107" sldId="1907"/>
            <ac:spMk id="80" creationId="{E7AB892F-4BB2-432F-AE8D-51A1F2DB670F}"/>
          </ac:spMkLst>
        </pc:spChg>
        <pc:spChg chg="mod">
          <ac:chgData name="Bantei Sangma [Chillibreeze]" userId="e7070ce9-26a8-4d3a-99f4-f2ac4567d4da" providerId="ADAL" clId="{89999836-689F-472C-8236-A401F84C5AD2}" dt="2020-07-13T08:52:17.419" v="4281"/>
          <ac:spMkLst>
            <pc:docMk/>
            <pc:sldMk cId="1749787107" sldId="1907"/>
            <ac:spMk id="81" creationId="{A0B12B44-431D-4F6D-8359-06EB739268ED}"/>
          </ac:spMkLst>
        </pc:spChg>
        <pc:spChg chg="mod">
          <ac:chgData name="Bantei Sangma [Chillibreeze]" userId="e7070ce9-26a8-4d3a-99f4-f2ac4567d4da" providerId="ADAL" clId="{89999836-689F-472C-8236-A401F84C5AD2}" dt="2020-07-13T08:52:24.341" v="4284"/>
          <ac:spMkLst>
            <pc:docMk/>
            <pc:sldMk cId="1749787107" sldId="1907"/>
            <ac:spMk id="85" creationId="{7F4D4BA9-61F4-46FE-B6CC-D4A3DC3EC847}"/>
          </ac:spMkLst>
        </pc:spChg>
        <pc:spChg chg="mod">
          <ac:chgData name="Bantei Sangma [Chillibreeze]" userId="e7070ce9-26a8-4d3a-99f4-f2ac4567d4da" providerId="ADAL" clId="{89999836-689F-472C-8236-A401F84C5AD2}" dt="2020-07-13T08:52:24.341" v="4284"/>
          <ac:spMkLst>
            <pc:docMk/>
            <pc:sldMk cId="1749787107" sldId="1907"/>
            <ac:spMk id="86" creationId="{8FBAA9FB-211D-4F19-A7DC-9F8BA9556ED4}"/>
          </ac:spMkLst>
        </pc:spChg>
        <pc:spChg chg="mod">
          <ac:chgData name="Bantei Sangma [Chillibreeze]" userId="e7070ce9-26a8-4d3a-99f4-f2ac4567d4da" providerId="ADAL" clId="{89999836-689F-472C-8236-A401F84C5AD2}" dt="2020-07-13T08:52:29.917" v="4288"/>
          <ac:spMkLst>
            <pc:docMk/>
            <pc:sldMk cId="1749787107" sldId="1907"/>
            <ac:spMk id="90" creationId="{CDD2C320-C5F2-4E35-8077-E38E6B3C6C31}"/>
          </ac:spMkLst>
        </pc:spChg>
        <pc:spChg chg="mod">
          <ac:chgData name="Bantei Sangma [Chillibreeze]" userId="e7070ce9-26a8-4d3a-99f4-f2ac4567d4da" providerId="ADAL" clId="{89999836-689F-472C-8236-A401F84C5AD2}" dt="2020-07-13T08:52:29.917" v="4288"/>
          <ac:spMkLst>
            <pc:docMk/>
            <pc:sldMk cId="1749787107" sldId="1907"/>
            <ac:spMk id="91" creationId="{EFDF8F38-4DF8-485B-9791-AD2A9B2F2FC5}"/>
          </ac:spMkLst>
        </pc:spChg>
        <pc:grpChg chg="mod">
          <ac:chgData name="Bantei Sangma [Chillibreeze]" userId="e7070ce9-26a8-4d3a-99f4-f2ac4567d4da" providerId="ADAL" clId="{89999836-689F-472C-8236-A401F84C5AD2}" dt="2020-07-13T08:46:34.218" v="4242"/>
          <ac:grpSpMkLst>
            <pc:docMk/>
            <pc:sldMk cId="1749787107" sldId="1907"/>
            <ac:grpSpMk id="12" creationId="{E2376224-78CF-4D69-A61A-7496ADED5346}"/>
          </ac:grpSpMkLst>
        </pc:grpChg>
        <pc:grpChg chg="mod">
          <ac:chgData name="Bantei Sangma [Chillibreeze]" userId="e7070ce9-26a8-4d3a-99f4-f2ac4567d4da" providerId="ADAL" clId="{89999836-689F-472C-8236-A401F84C5AD2}" dt="2020-07-13T08:46:34.218" v="4242"/>
          <ac:grpSpMkLst>
            <pc:docMk/>
            <pc:sldMk cId="1749787107" sldId="1907"/>
            <ac:grpSpMk id="51" creationId="{D3CE43E5-3437-4560-8CFE-46E0BF79C56F}"/>
          </ac:grpSpMkLst>
        </pc:grpChg>
        <pc:grpChg chg="add del mod">
          <ac:chgData name="Bantei Sangma [Chillibreeze]" userId="e7070ce9-26a8-4d3a-99f4-f2ac4567d4da" providerId="ADAL" clId="{89999836-689F-472C-8236-A401F84C5AD2}" dt="2020-07-13T08:46:45.862" v="4246" actId="478"/>
          <ac:grpSpMkLst>
            <pc:docMk/>
            <pc:sldMk cId="1749787107" sldId="1907"/>
            <ac:grpSpMk id="56" creationId="{510528F3-2394-4DDD-95C1-64D427C7267A}"/>
          </ac:grpSpMkLst>
        </pc:grpChg>
        <pc:grpChg chg="mod">
          <ac:chgData name="Bantei Sangma [Chillibreeze]" userId="e7070ce9-26a8-4d3a-99f4-f2ac4567d4da" providerId="ADAL" clId="{89999836-689F-472C-8236-A401F84C5AD2}" dt="2020-07-13T08:46:44.776" v="4245" actId="571"/>
          <ac:grpSpMkLst>
            <pc:docMk/>
            <pc:sldMk cId="1749787107" sldId="1907"/>
            <ac:grpSpMk id="59" creationId="{DB9ABFB9-FFBE-40B8-931B-72CF8195A2EB}"/>
          </ac:grpSpMkLst>
        </pc:grpChg>
        <pc:grpChg chg="add del mod">
          <ac:chgData name="Bantei Sangma [Chillibreeze]" userId="e7070ce9-26a8-4d3a-99f4-f2ac4567d4da" providerId="ADAL" clId="{89999836-689F-472C-8236-A401F84C5AD2}" dt="2020-07-13T08:52:21.553" v="4283" actId="478"/>
          <ac:grpSpMkLst>
            <pc:docMk/>
            <pc:sldMk cId="1749787107" sldId="1907"/>
            <ac:grpSpMk id="77" creationId="{A917B03A-E11A-416D-AF70-5A675908282F}"/>
          </ac:grpSpMkLst>
        </pc:grpChg>
        <pc:grpChg chg="mod">
          <ac:chgData name="Bantei Sangma [Chillibreeze]" userId="e7070ce9-26a8-4d3a-99f4-f2ac4567d4da" providerId="ADAL" clId="{89999836-689F-472C-8236-A401F84C5AD2}" dt="2020-07-13T08:52:17.419" v="4281"/>
          <ac:grpSpMkLst>
            <pc:docMk/>
            <pc:sldMk cId="1749787107" sldId="1907"/>
            <ac:grpSpMk id="78" creationId="{6C7A42BE-BCB9-408D-9612-95F1DE60AACB}"/>
          </ac:grpSpMkLst>
        </pc:grpChg>
        <pc:grpChg chg="add del mod">
          <ac:chgData name="Bantei Sangma [Chillibreeze]" userId="e7070ce9-26a8-4d3a-99f4-f2ac4567d4da" providerId="ADAL" clId="{89999836-689F-472C-8236-A401F84C5AD2}" dt="2020-07-13T08:52:27.624" v="4287"/>
          <ac:grpSpMkLst>
            <pc:docMk/>
            <pc:sldMk cId="1749787107" sldId="1907"/>
            <ac:grpSpMk id="82" creationId="{81467BD7-6C40-4181-A1B6-5C1206E397B4}"/>
          </ac:grpSpMkLst>
        </pc:grpChg>
        <pc:grpChg chg="mod">
          <ac:chgData name="Bantei Sangma [Chillibreeze]" userId="e7070ce9-26a8-4d3a-99f4-f2ac4567d4da" providerId="ADAL" clId="{89999836-689F-472C-8236-A401F84C5AD2}" dt="2020-07-13T08:52:24.341" v="4284"/>
          <ac:grpSpMkLst>
            <pc:docMk/>
            <pc:sldMk cId="1749787107" sldId="1907"/>
            <ac:grpSpMk id="83" creationId="{063AC8CC-21B0-48F5-891A-ABDC426A5B56}"/>
          </ac:grpSpMkLst>
        </pc:grpChg>
        <pc:grpChg chg="add del mod">
          <ac:chgData name="Bantei Sangma [Chillibreeze]" userId="e7070ce9-26a8-4d3a-99f4-f2ac4567d4da" providerId="ADAL" clId="{89999836-689F-472C-8236-A401F84C5AD2}" dt="2020-07-13T08:52:33.423" v="4291"/>
          <ac:grpSpMkLst>
            <pc:docMk/>
            <pc:sldMk cId="1749787107" sldId="1907"/>
            <ac:grpSpMk id="87" creationId="{C7051E31-2AD8-462F-A6F2-560EC9504E5E}"/>
          </ac:grpSpMkLst>
        </pc:grpChg>
        <pc:grpChg chg="mod">
          <ac:chgData name="Bantei Sangma [Chillibreeze]" userId="e7070ce9-26a8-4d3a-99f4-f2ac4567d4da" providerId="ADAL" clId="{89999836-689F-472C-8236-A401F84C5AD2}" dt="2020-07-13T08:52:29.917" v="4288"/>
          <ac:grpSpMkLst>
            <pc:docMk/>
            <pc:sldMk cId="1749787107" sldId="1907"/>
            <ac:grpSpMk id="88" creationId="{77FBA22B-2B49-4310-A26C-23BA76462B9F}"/>
          </ac:grpSpMkLst>
        </pc:grpChg>
        <pc:picChg chg="add del mod">
          <ac:chgData name="Bantei Sangma [Chillibreeze]" userId="e7070ce9-26a8-4d3a-99f4-f2ac4567d4da" providerId="ADAL" clId="{89999836-689F-472C-8236-A401F84C5AD2}" dt="2020-07-13T08:46:39.641" v="4244" actId="22"/>
          <ac:picMkLst>
            <pc:docMk/>
            <pc:sldMk cId="1749787107" sldId="1907"/>
            <ac:picMk id="5" creationId="{48796C04-5103-4D57-86A0-EA2FFFD1FD27}"/>
          </ac:picMkLst>
        </pc:picChg>
        <pc:picChg chg="add del mod">
          <ac:chgData name="Bantei Sangma [Chillibreeze]" userId="e7070ce9-26a8-4d3a-99f4-f2ac4567d4da" providerId="ADAL" clId="{89999836-689F-472C-8236-A401F84C5AD2}" dt="2020-07-13T08:51:14.634" v="4280" actId="478"/>
          <ac:picMkLst>
            <pc:docMk/>
            <pc:sldMk cId="1749787107" sldId="1907"/>
            <ac:picMk id="7" creationId="{76E99696-B471-4F64-AF80-D4D05BAEBC7E}"/>
          </ac:picMkLst>
        </pc:picChg>
        <pc:picChg chg="add del mod">
          <ac:chgData name="Bantei Sangma [Chillibreeze]" userId="e7070ce9-26a8-4d3a-99f4-f2ac4567d4da" providerId="ADAL" clId="{89999836-689F-472C-8236-A401F84C5AD2}" dt="2020-07-13T08:50:39.624" v="4277" actId="478"/>
          <ac:picMkLst>
            <pc:docMk/>
            <pc:sldMk cId="1749787107" sldId="1907"/>
            <ac:picMk id="10" creationId="{AE1C5D06-76B3-49BD-9B7C-2C459CEE264E}"/>
          </ac:picMkLst>
        </pc:picChg>
        <pc:picChg chg="add del mod">
          <ac:chgData name="Bantei Sangma [Chillibreeze]" userId="e7070ce9-26a8-4d3a-99f4-f2ac4567d4da" providerId="ADAL" clId="{89999836-689F-472C-8236-A401F84C5AD2}" dt="2020-07-13T08:49:07.086" v="4261" actId="478"/>
          <ac:picMkLst>
            <pc:docMk/>
            <pc:sldMk cId="1749787107" sldId="1907"/>
            <ac:picMk id="32" creationId="{BEAC6824-78A2-42F8-BF9C-9800E2B2C101}"/>
          </ac:picMkLst>
        </pc:picChg>
        <pc:picChg chg="mod">
          <ac:chgData name="Bantei Sangma [Chillibreeze]" userId="e7070ce9-26a8-4d3a-99f4-f2ac4567d4da" providerId="ADAL" clId="{89999836-689F-472C-8236-A401F84C5AD2}" dt="2020-07-13T08:56:07.754" v="4303" actId="1076"/>
          <ac:picMkLst>
            <pc:docMk/>
            <pc:sldMk cId="1749787107" sldId="1907"/>
            <ac:picMk id="41" creationId="{DC6283DD-5FEC-4BBE-8AF5-D13E33409513}"/>
          </ac:picMkLst>
        </pc:picChg>
        <pc:picChg chg="mod">
          <ac:chgData name="Bantei Sangma [Chillibreeze]" userId="e7070ce9-26a8-4d3a-99f4-f2ac4567d4da" providerId="ADAL" clId="{89999836-689F-472C-8236-A401F84C5AD2}" dt="2020-07-13T08:56:42.737" v="4306" actId="1076"/>
          <ac:picMkLst>
            <pc:docMk/>
            <pc:sldMk cId="1749787107" sldId="1907"/>
            <ac:picMk id="42" creationId="{9D25BF81-E5D0-4F2D-8D0C-4748F36A03E0}"/>
          </ac:picMkLst>
        </pc:picChg>
        <pc:picChg chg="mod">
          <ac:chgData name="Bantei Sangma [Chillibreeze]" userId="e7070ce9-26a8-4d3a-99f4-f2ac4567d4da" providerId="ADAL" clId="{89999836-689F-472C-8236-A401F84C5AD2}" dt="2020-07-13T08:54:54.966" v="4296" actId="1076"/>
          <ac:picMkLst>
            <pc:docMk/>
            <pc:sldMk cId="1749787107" sldId="1907"/>
            <ac:picMk id="45" creationId="{F4F552D2-AC5E-488D-946C-7280AC3E2223}"/>
          </ac:picMkLst>
        </pc:picChg>
        <pc:picChg chg="add del mod">
          <ac:chgData name="Bantei Sangma [Chillibreeze]" userId="e7070ce9-26a8-4d3a-99f4-f2ac4567d4da" providerId="ADAL" clId="{89999836-689F-472C-8236-A401F84C5AD2}" dt="2020-07-13T08:49:05.556" v="4260" actId="478"/>
          <ac:picMkLst>
            <pc:docMk/>
            <pc:sldMk cId="1749787107" sldId="1907"/>
            <ac:picMk id="46" creationId="{C5C98324-3A45-4F74-B8D5-1E0F49B222CB}"/>
          </ac:picMkLst>
        </pc:picChg>
        <pc:picChg chg="add del mod">
          <ac:chgData name="Bantei Sangma [Chillibreeze]" userId="e7070ce9-26a8-4d3a-99f4-f2ac4567d4da" providerId="ADAL" clId="{89999836-689F-472C-8236-A401F84C5AD2}" dt="2020-07-13T08:49:25.428" v="4264" actId="478"/>
          <ac:picMkLst>
            <pc:docMk/>
            <pc:sldMk cId="1749787107" sldId="1907"/>
            <ac:picMk id="49" creationId="{BE4BA69D-DBFE-4926-9AF0-B44DF2FAAB9B}"/>
          </ac:picMkLst>
        </pc:picChg>
        <pc:picChg chg="mod">
          <ac:chgData name="Bantei Sangma [Chillibreeze]" userId="e7070ce9-26a8-4d3a-99f4-f2ac4567d4da" providerId="ADAL" clId="{89999836-689F-472C-8236-A401F84C5AD2}" dt="2020-07-13T08:46:34.218" v="4242"/>
          <ac:picMkLst>
            <pc:docMk/>
            <pc:sldMk cId="1749787107" sldId="1907"/>
            <ac:picMk id="54" creationId="{B487E557-6267-4E54-BB90-6C58ACD3F7F7}"/>
          </ac:picMkLst>
        </pc:picChg>
        <pc:picChg chg="mod">
          <ac:chgData name="Bantei Sangma [Chillibreeze]" userId="e7070ce9-26a8-4d3a-99f4-f2ac4567d4da" providerId="ADAL" clId="{89999836-689F-472C-8236-A401F84C5AD2}" dt="2020-07-13T08:46:44.776" v="4245" actId="571"/>
          <ac:picMkLst>
            <pc:docMk/>
            <pc:sldMk cId="1749787107" sldId="1907"/>
            <ac:picMk id="60" creationId="{CBE90121-B928-4F7C-9687-49628DC3A572}"/>
          </ac:picMkLst>
        </pc:picChg>
        <pc:picChg chg="add del mod">
          <ac:chgData name="Bantei Sangma [Chillibreeze]" userId="e7070ce9-26a8-4d3a-99f4-f2ac4567d4da" providerId="ADAL" clId="{89999836-689F-472C-8236-A401F84C5AD2}" dt="2020-07-13T08:51:13.041" v="4278" actId="478"/>
          <ac:picMkLst>
            <pc:docMk/>
            <pc:sldMk cId="1749787107" sldId="1907"/>
            <ac:picMk id="70" creationId="{49B248D6-5A60-43C8-8E36-43CD704E4304}"/>
          </ac:picMkLst>
        </pc:picChg>
        <pc:picChg chg="add del mod">
          <ac:chgData name="Bantei Sangma [Chillibreeze]" userId="e7070ce9-26a8-4d3a-99f4-f2ac4567d4da" providerId="ADAL" clId="{89999836-689F-472C-8236-A401F84C5AD2}" dt="2020-07-13T08:51:14.316" v="4279" actId="478"/>
          <ac:picMkLst>
            <pc:docMk/>
            <pc:sldMk cId="1749787107" sldId="1907"/>
            <ac:picMk id="72" creationId="{6CA69282-67E0-41F9-8019-24AD44F8147C}"/>
          </ac:picMkLst>
        </pc:picChg>
        <pc:picChg chg="add del mod">
          <ac:chgData name="Bantei Sangma [Chillibreeze]" userId="e7070ce9-26a8-4d3a-99f4-f2ac4567d4da" providerId="ADAL" clId="{89999836-689F-472C-8236-A401F84C5AD2}" dt="2020-07-13T08:50:15.282" v="4272" actId="22"/>
          <ac:picMkLst>
            <pc:docMk/>
            <pc:sldMk cId="1749787107" sldId="1907"/>
            <ac:picMk id="74" creationId="{8E1130FF-EFBD-4D44-9684-947517BDD288}"/>
          </ac:picMkLst>
        </pc:picChg>
        <pc:picChg chg="add del mod">
          <ac:chgData name="Bantei Sangma [Chillibreeze]" userId="e7070ce9-26a8-4d3a-99f4-f2ac4567d4da" providerId="ADAL" clId="{89999836-689F-472C-8236-A401F84C5AD2}" dt="2020-07-13T08:50:39.053" v="4275" actId="478"/>
          <ac:picMkLst>
            <pc:docMk/>
            <pc:sldMk cId="1749787107" sldId="1907"/>
            <ac:picMk id="76" creationId="{477F8185-1650-4C3A-81EB-D97C965BDB3E}"/>
          </ac:picMkLst>
        </pc:picChg>
        <pc:picChg chg="mod">
          <ac:chgData name="Bantei Sangma [Chillibreeze]" userId="e7070ce9-26a8-4d3a-99f4-f2ac4567d4da" providerId="ADAL" clId="{89999836-689F-472C-8236-A401F84C5AD2}" dt="2020-07-13T08:52:17.419" v="4281"/>
          <ac:picMkLst>
            <pc:docMk/>
            <pc:sldMk cId="1749787107" sldId="1907"/>
            <ac:picMk id="79" creationId="{5EBA3045-B8AC-4E21-9970-20625AC79B1B}"/>
          </ac:picMkLst>
        </pc:picChg>
        <pc:picChg chg="mod">
          <ac:chgData name="Bantei Sangma [Chillibreeze]" userId="e7070ce9-26a8-4d3a-99f4-f2ac4567d4da" providerId="ADAL" clId="{89999836-689F-472C-8236-A401F84C5AD2}" dt="2020-07-13T08:52:24.341" v="4284"/>
          <ac:picMkLst>
            <pc:docMk/>
            <pc:sldMk cId="1749787107" sldId="1907"/>
            <ac:picMk id="84" creationId="{69CF89A2-78F3-4E63-8771-EB4F122211F2}"/>
          </ac:picMkLst>
        </pc:picChg>
        <pc:picChg chg="mod">
          <ac:chgData name="Bantei Sangma [Chillibreeze]" userId="e7070ce9-26a8-4d3a-99f4-f2ac4567d4da" providerId="ADAL" clId="{89999836-689F-472C-8236-A401F84C5AD2}" dt="2020-07-13T08:52:29.917" v="4288"/>
          <ac:picMkLst>
            <pc:docMk/>
            <pc:sldMk cId="1749787107" sldId="1907"/>
            <ac:picMk id="89" creationId="{1D1E20FB-B7FD-4EC5-9198-10042E5641A5}"/>
          </ac:picMkLst>
        </pc:picChg>
        <pc:picChg chg="add del mod">
          <ac:chgData name="Bantei Sangma [Chillibreeze]" userId="e7070ce9-26a8-4d3a-99f4-f2ac4567d4da" providerId="ADAL" clId="{89999836-689F-472C-8236-A401F84C5AD2}" dt="2020-07-13T08:52:44.731" v="4294" actId="478"/>
          <ac:picMkLst>
            <pc:docMk/>
            <pc:sldMk cId="1749787107" sldId="1907"/>
            <ac:picMk id="93" creationId="{DBBCB6B1-B0D6-404D-8AA5-D46152C82A01}"/>
          </ac:picMkLst>
        </pc:picChg>
        <pc:picChg chg="add mod">
          <ac:chgData name="Bantei Sangma [Chillibreeze]" userId="e7070ce9-26a8-4d3a-99f4-f2ac4567d4da" providerId="ADAL" clId="{89999836-689F-472C-8236-A401F84C5AD2}" dt="2020-07-13T08:57:12.525" v="4308" actId="1076"/>
          <ac:picMkLst>
            <pc:docMk/>
            <pc:sldMk cId="1749787107" sldId="1907"/>
            <ac:picMk id="95" creationId="{C7577690-08F3-4D9D-93ED-4F07EBABDA04}"/>
          </ac:picMkLst>
        </pc:picChg>
      </pc:sldChg>
      <pc:sldChg chg="addSp delSp modSp add mod">
        <pc:chgData name="Bantei Sangma [Chillibreeze]" userId="e7070ce9-26a8-4d3a-99f4-f2ac4567d4da" providerId="ADAL" clId="{89999836-689F-472C-8236-A401F84C5AD2}" dt="2020-07-13T10:43:20.525" v="4822" actId="13244"/>
        <pc:sldMkLst>
          <pc:docMk/>
          <pc:sldMk cId="855289157" sldId="1908"/>
        </pc:sldMkLst>
        <pc:spChg chg="add del mod">
          <ac:chgData name="Bantei Sangma [Chillibreeze]" userId="e7070ce9-26a8-4d3a-99f4-f2ac4567d4da" providerId="ADAL" clId="{89999836-689F-472C-8236-A401F84C5AD2}" dt="2020-07-13T10:42:38.937" v="4795"/>
          <ac:spMkLst>
            <pc:docMk/>
            <pc:sldMk cId="855289157" sldId="1908"/>
            <ac:spMk id="5" creationId="{1BA68EBE-5142-4B49-8D31-B194181D8CB7}"/>
          </ac:spMkLst>
        </pc:spChg>
        <pc:spChg chg="add del mod">
          <ac:chgData name="Bantei Sangma [Chillibreeze]" userId="e7070ce9-26a8-4d3a-99f4-f2ac4567d4da" providerId="ADAL" clId="{89999836-689F-472C-8236-A401F84C5AD2}" dt="2020-07-13T10:43:15.431" v="4821" actId="478"/>
          <ac:spMkLst>
            <pc:docMk/>
            <pc:sldMk cId="855289157" sldId="1908"/>
            <ac:spMk id="6" creationId="{CDC6A954-AB34-4D56-B2C3-32670993F5D7}"/>
          </ac:spMkLst>
        </pc:spChg>
        <pc:spChg chg="add mod">
          <ac:chgData name="Bantei Sangma [Chillibreeze]" userId="e7070ce9-26a8-4d3a-99f4-f2ac4567d4da" providerId="ADAL" clId="{89999836-689F-472C-8236-A401F84C5AD2}" dt="2020-07-13T10:43:20.525" v="4822" actId="13244"/>
          <ac:spMkLst>
            <pc:docMk/>
            <pc:sldMk cId="855289157" sldId="1908"/>
            <ac:spMk id="7" creationId="{9C0FFD39-D71C-478D-84DC-0450CBE4FF1C}"/>
          </ac:spMkLst>
        </pc:spChg>
        <pc:spChg chg="del mod">
          <ac:chgData name="Bantei Sangma [Chillibreeze]" userId="e7070ce9-26a8-4d3a-99f4-f2ac4567d4da" providerId="ADAL" clId="{89999836-689F-472C-8236-A401F84C5AD2}" dt="2020-07-13T10:42:58.613" v="4818" actId="478"/>
          <ac:spMkLst>
            <pc:docMk/>
            <pc:sldMk cId="855289157" sldId="1908"/>
            <ac:spMk id="34" creationId="{A4C7638E-DD53-471E-B0C7-A9DAB3B45B08}"/>
          </ac:spMkLst>
        </pc:spChg>
      </pc:sldChg>
      <pc:sldMasterChg chg="addSldLayout delSldLayout modSldLayout">
        <pc:chgData name="Bantei Sangma [Chillibreeze]" userId="e7070ce9-26a8-4d3a-99f4-f2ac4567d4da" providerId="ADAL" clId="{89999836-689F-472C-8236-A401F84C5AD2}" dt="2020-07-11T06:03:12.739" v="2564"/>
        <pc:sldMasterMkLst>
          <pc:docMk/>
          <pc:sldMasterMk cId="1881724970" sldId="2147484551"/>
        </pc:sldMasterMkLst>
        <pc:sldLayoutChg chg="modSp add del">
          <pc:chgData name="Bantei Sangma [Chillibreeze]" userId="e7070ce9-26a8-4d3a-99f4-f2ac4567d4da" providerId="ADAL" clId="{89999836-689F-472C-8236-A401F84C5AD2}" dt="2020-07-11T06:03:12.739" v="2564"/>
          <pc:sldLayoutMkLst>
            <pc:docMk/>
            <pc:sldMasterMk cId="1881724970" sldId="2147484551"/>
            <pc:sldLayoutMk cId="227641596" sldId="2147484572"/>
          </pc:sldLayoutMkLst>
          <pc:spChg chg="mod">
            <ac:chgData name="Bantei Sangma [Chillibreeze]" userId="e7070ce9-26a8-4d3a-99f4-f2ac4567d4da" providerId="ADAL" clId="{89999836-689F-472C-8236-A401F84C5AD2}" dt="2020-07-11T06:03:12.739" v="2564"/>
            <ac:spMkLst>
              <pc:docMk/>
              <pc:sldMasterMk cId="1881724970" sldId="2147484551"/>
              <pc:sldLayoutMk cId="227641596" sldId="2147484572"/>
              <ac:spMk id="10" creationId="{AD9F5927-827C-2E4D-8781-07CF39C27494}"/>
            </ac:spMkLst>
          </pc:spChg>
        </pc:sldLayoutChg>
        <pc:sldLayoutChg chg="add del">
          <pc:chgData name="Bantei Sangma [Chillibreeze]" userId="e7070ce9-26a8-4d3a-99f4-f2ac4567d4da" providerId="ADAL" clId="{89999836-689F-472C-8236-A401F84C5AD2}" dt="2020-07-11T05:18:17.521" v="2168" actId="2696"/>
          <pc:sldLayoutMkLst>
            <pc:docMk/>
            <pc:sldMasterMk cId="1881724970" sldId="2147484551"/>
            <pc:sldLayoutMk cId="2518071289" sldId="2147484615"/>
          </pc:sldLayoutMkLst>
        </pc:sldLayoutChg>
        <pc:sldLayoutChg chg="add del">
          <pc:chgData name="Bantei Sangma [Chillibreeze]" userId="e7070ce9-26a8-4d3a-99f4-f2ac4567d4da" providerId="ADAL" clId="{89999836-689F-472C-8236-A401F84C5AD2}" dt="2020-07-11T05:17:56.624" v="2165" actId="2696"/>
          <pc:sldLayoutMkLst>
            <pc:docMk/>
            <pc:sldMasterMk cId="1881724970" sldId="2147484551"/>
            <pc:sldLayoutMk cId="25574492" sldId="2147484620"/>
          </pc:sldLayoutMkLst>
        </pc:sldLayoutChg>
        <pc:sldLayoutChg chg="add del">
          <pc:chgData name="Bantei Sangma [Chillibreeze]" userId="e7070ce9-26a8-4d3a-99f4-f2ac4567d4da" providerId="ADAL" clId="{89999836-689F-472C-8236-A401F84C5AD2}" dt="2020-07-11T05:17:54.447" v="2164" actId="2696"/>
          <pc:sldLayoutMkLst>
            <pc:docMk/>
            <pc:sldMasterMk cId="1881724970" sldId="2147484551"/>
            <pc:sldLayoutMk cId="1715853241" sldId="2147484621"/>
          </pc:sldLayoutMkLst>
        </pc:sldLayoutChg>
        <pc:sldLayoutChg chg="add del">
          <pc:chgData name="Bantei Sangma [Chillibreeze]" userId="e7070ce9-26a8-4d3a-99f4-f2ac4567d4da" providerId="ADAL" clId="{89999836-689F-472C-8236-A401F84C5AD2}" dt="2020-07-11T05:17:52.784" v="2163" actId="2696"/>
          <pc:sldLayoutMkLst>
            <pc:docMk/>
            <pc:sldMasterMk cId="1881724970" sldId="2147484551"/>
            <pc:sldLayoutMk cId="3294864749" sldId="2147484622"/>
          </pc:sldLayoutMkLst>
        </pc:sldLayoutChg>
        <pc:sldLayoutChg chg="add del">
          <pc:chgData name="Bantei Sangma [Chillibreeze]" userId="e7070ce9-26a8-4d3a-99f4-f2ac4567d4da" providerId="ADAL" clId="{89999836-689F-472C-8236-A401F84C5AD2}" dt="2020-07-11T05:17:51.212" v="2162" actId="2696"/>
          <pc:sldLayoutMkLst>
            <pc:docMk/>
            <pc:sldMasterMk cId="1881724970" sldId="2147484551"/>
            <pc:sldLayoutMk cId="828738227" sldId="2147484623"/>
          </pc:sldLayoutMkLst>
        </pc:sldLayoutChg>
        <pc:sldLayoutChg chg="add del">
          <pc:chgData name="Bantei Sangma [Chillibreeze]" userId="e7070ce9-26a8-4d3a-99f4-f2ac4567d4da" providerId="ADAL" clId="{89999836-689F-472C-8236-A401F84C5AD2}" dt="2020-07-11T05:17:49.697" v="2161" actId="2696"/>
          <pc:sldLayoutMkLst>
            <pc:docMk/>
            <pc:sldMasterMk cId="1881724970" sldId="2147484551"/>
            <pc:sldLayoutMk cId="3663795285" sldId="2147484624"/>
          </pc:sldLayoutMkLst>
        </pc:sldLayoutChg>
        <pc:sldLayoutChg chg="del">
          <pc:chgData name="Bantei Sangma [Chillibreeze]" userId="e7070ce9-26a8-4d3a-99f4-f2ac4567d4da" providerId="ADAL" clId="{89999836-689F-472C-8236-A401F84C5AD2}" dt="2020-07-11T05:17:48.160" v="2160" actId="2696"/>
          <pc:sldLayoutMkLst>
            <pc:docMk/>
            <pc:sldMasterMk cId="1881724970" sldId="2147484551"/>
            <pc:sldLayoutMk cId="1488333666" sldId="2147484625"/>
          </pc:sldLayoutMkLst>
        </pc:sldLayoutChg>
        <pc:sldLayoutChg chg="add del">
          <pc:chgData name="Bantei Sangma [Chillibreeze]" userId="e7070ce9-26a8-4d3a-99f4-f2ac4567d4da" providerId="ADAL" clId="{89999836-689F-472C-8236-A401F84C5AD2}" dt="2020-07-11T05:17:45.032" v="2159" actId="2696"/>
          <pc:sldLayoutMkLst>
            <pc:docMk/>
            <pc:sldMasterMk cId="1881724970" sldId="2147484551"/>
            <pc:sldLayoutMk cId="519699395" sldId="2147484626"/>
          </pc:sldLayoutMkLst>
        </pc:sldLayoutChg>
        <pc:sldLayoutChg chg="add">
          <pc:chgData name="Bantei Sangma [Chillibreeze]" userId="e7070ce9-26a8-4d3a-99f4-f2ac4567d4da" providerId="ADAL" clId="{89999836-689F-472C-8236-A401F84C5AD2}" dt="2020-07-11T05:00:16.533" v="1966" actId="22"/>
          <pc:sldLayoutMkLst>
            <pc:docMk/>
            <pc:sldMasterMk cId="1881724970" sldId="2147484551"/>
            <pc:sldLayoutMk cId="3976943215" sldId="2147484627"/>
          </pc:sldLayoutMkLst>
        </pc:sldLayoutChg>
      </pc:sldMasterChg>
    </pc:docChg>
  </pc:docChgLst>
  <pc:docChgLst>
    <pc:chgData name="Mili Diengdoh" userId="4e667e83-9d62-4727-9cfb-ee24b16ffb56" providerId="ADAL" clId="{F13D0925-BACC-4F81-B769-434FBE6ABA09}"/>
    <pc:docChg chg="undo custSel modSld">
      <pc:chgData name="Mili Diengdoh" userId="4e667e83-9d62-4727-9cfb-ee24b16ffb56" providerId="ADAL" clId="{F13D0925-BACC-4F81-B769-434FBE6ABA09}" dt="2020-07-15T15:11:51.338" v="298" actId="14100"/>
      <pc:docMkLst>
        <pc:docMk/>
      </pc:docMkLst>
      <pc:sldChg chg="modSp mod">
        <pc:chgData name="Mili Diengdoh" userId="4e667e83-9d62-4727-9cfb-ee24b16ffb56" providerId="ADAL" clId="{F13D0925-BACC-4F81-B769-434FBE6ABA09}" dt="2020-07-15T15:09:11.138" v="289" actId="14100"/>
        <pc:sldMkLst>
          <pc:docMk/>
          <pc:sldMk cId="1187025083" sldId="1484"/>
        </pc:sldMkLst>
        <pc:picChg chg="mod">
          <ac:chgData name="Mili Diengdoh" userId="4e667e83-9d62-4727-9cfb-ee24b16ffb56" providerId="ADAL" clId="{F13D0925-BACC-4F81-B769-434FBE6ABA09}" dt="2020-07-15T15:09:11.138" v="289" actId="14100"/>
          <ac:picMkLst>
            <pc:docMk/>
            <pc:sldMk cId="1187025083" sldId="1484"/>
            <ac:picMk id="4" creationId="{F30F58CE-2C2B-4E3A-A762-FDDB4B89164A}"/>
          </ac:picMkLst>
        </pc:picChg>
      </pc:sldChg>
      <pc:sldChg chg="modSp mod">
        <pc:chgData name="Mili Diengdoh" userId="4e667e83-9d62-4727-9cfb-ee24b16ffb56" providerId="ADAL" clId="{F13D0925-BACC-4F81-B769-434FBE6ABA09}" dt="2020-07-15T15:09:15.869" v="290" actId="14100"/>
        <pc:sldMkLst>
          <pc:docMk/>
          <pc:sldMk cId="1449306310" sldId="1501"/>
        </pc:sldMkLst>
        <pc:picChg chg="mod">
          <ac:chgData name="Mili Diengdoh" userId="4e667e83-9d62-4727-9cfb-ee24b16ffb56" providerId="ADAL" clId="{F13D0925-BACC-4F81-B769-434FBE6ABA09}" dt="2020-07-15T15:09:15.869" v="290" actId="14100"/>
          <ac:picMkLst>
            <pc:docMk/>
            <pc:sldMk cId="1449306310" sldId="1501"/>
            <ac:picMk id="8" creationId="{43E79D46-9367-4926-AB03-B3861E8ABC28}"/>
          </ac:picMkLst>
        </pc:picChg>
      </pc:sldChg>
      <pc:sldChg chg="modSp mod">
        <pc:chgData name="Mili Diengdoh" userId="4e667e83-9d62-4727-9cfb-ee24b16ffb56" providerId="ADAL" clId="{F13D0925-BACC-4F81-B769-434FBE6ABA09}" dt="2020-07-15T13:47:30.992" v="120" actId="14100"/>
        <pc:sldMkLst>
          <pc:docMk/>
          <pc:sldMk cId="1791545435" sldId="1866"/>
        </pc:sldMkLst>
        <pc:picChg chg="mod">
          <ac:chgData name="Mili Diengdoh" userId="4e667e83-9d62-4727-9cfb-ee24b16ffb56" providerId="ADAL" clId="{F13D0925-BACC-4F81-B769-434FBE6ABA09}" dt="2020-07-15T13:47:30.992" v="120" actId="14100"/>
          <ac:picMkLst>
            <pc:docMk/>
            <pc:sldMk cId="1791545435" sldId="1866"/>
            <ac:picMk id="2" creationId="{90ECC543-35F7-430B-B0DF-B17956C0C5C3}"/>
          </ac:picMkLst>
        </pc:picChg>
      </pc:sldChg>
      <pc:sldChg chg="modSp mod">
        <pc:chgData name="Mili Diengdoh" userId="4e667e83-9d62-4727-9cfb-ee24b16ffb56" providerId="ADAL" clId="{F13D0925-BACC-4F81-B769-434FBE6ABA09}" dt="2020-07-15T13:49:21.331" v="149" actId="14100"/>
        <pc:sldMkLst>
          <pc:docMk/>
          <pc:sldMk cId="261911333" sldId="1867"/>
        </pc:sldMkLst>
        <pc:picChg chg="mod">
          <ac:chgData name="Mili Diengdoh" userId="4e667e83-9d62-4727-9cfb-ee24b16ffb56" providerId="ADAL" clId="{F13D0925-BACC-4F81-B769-434FBE6ABA09}" dt="2020-07-15T13:49:21.331" v="149" actId="14100"/>
          <ac:picMkLst>
            <pc:docMk/>
            <pc:sldMk cId="261911333" sldId="1867"/>
            <ac:picMk id="2" creationId="{2A7D2DB5-D404-4B6E-B394-B7DC5A1AFDCB}"/>
          </ac:picMkLst>
        </pc:picChg>
      </pc:sldChg>
      <pc:sldChg chg="modSp mod">
        <pc:chgData name="Mili Diengdoh" userId="4e667e83-9d62-4727-9cfb-ee24b16ffb56" providerId="ADAL" clId="{F13D0925-BACC-4F81-B769-434FBE6ABA09}" dt="2020-07-15T13:50:49.311" v="183" actId="14100"/>
        <pc:sldMkLst>
          <pc:docMk/>
          <pc:sldMk cId="725976838" sldId="1868"/>
        </pc:sldMkLst>
        <pc:picChg chg="mod">
          <ac:chgData name="Mili Diengdoh" userId="4e667e83-9d62-4727-9cfb-ee24b16ffb56" providerId="ADAL" clId="{F13D0925-BACC-4F81-B769-434FBE6ABA09}" dt="2020-07-15T13:50:49.311" v="183" actId="14100"/>
          <ac:picMkLst>
            <pc:docMk/>
            <pc:sldMk cId="725976838" sldId="1868"/>
            <ac:picMk id="2" creationId="{9ED5B9D1-D956-4E14-8487-11C9CB7FA3F3}"/>
          </ac:picMkLst>
        </pc:picChg>
      </pc:sldChg>
      <pc:sldChg chg="modSp mod">
        <pc:chgData name="Mili Diengdoh" userId="4e667e83-9d62-4727-9cfb-ee24b16ffb56" providerId="ADAL" clId="{F13D0925-BACC-4F81-B769-434FBE6ABA09}" dt="2020-07-15T13:46:45.167" v="108" actId="14100"/>
        <pc:sldMkLst>
          <pc:docMk/>
          <pc:sldMk cId="1665733696" sldId="1885"/>
        </pc:sldMkLst>
        <pc:picChg chg="mod">
          <ac:chgData name="Mili Diengdoh" userId="4e667e83-9d62-4727-9cfb-ee24b16ffb56" providerId="ADAL" clId="{F13D0925-BACC-4F81-B769-434FBE6ABA09}" dt="2020-07-15T13:46:45.167" v="108" actId="14100"/>
          <ac:picMkLst>
            <pc:docMk/>
            <pc:sldMk cId="1665733696" sldId="1885"/>
            <ac:picMk id="2" creationId="{DD9AD7A7-7D5E-4B9C-AF66-BE85FD21DFDB}"/>
          </ac:picMkLst>
        </pc:picChg>
      </pc:sldChg>
      <pc:sldChg chg="addSp delSp modSp mod">
        <pc:chgData name="Mili Diengdoh" userId="4e667e83-9d62-4727-9cfb-ee24b16ffb56" providerId="ADAL" clId="{F13D0925-BACC-4F81-B769-434FBE6ABA09}" dt="2020-07-15T15:11:51.338" v="298" actId="14100"/>
        <pc:sldMkLst>
          <pc:docMk/>
          <pc:sldMk cId="2184089580" sldId="1887"/>
        </pc:sldMkLst>
        <pc:spChg chg="mod">
          <ac:chgData name="Mili Diengdoh" userId="4e667e83-9d62-4727-9cfb-ee24b16ffb56" providerId="ADAL" clId="{F13D0925-BACC-4F81-B769-434FBE6ABA09}" dt="2020-07-15T15:11:51.338" v="298" actId="14100"/>
          <ac:spMkLst>
            <pc:docMk/>
            <pc:sldMk cId="2184089580" sldId="1887"/>
            <ac:spMk id="90" creationId="{4503AEDD-683F-4A5E-AF1B-AC0C6652710C}"/>
          </ac:spMkLst>
        </pc:spChg>
        <pc:spChg chg="mod topLvl">
          <ac:chgData name="Mili Diengdoh" userId="4e667e83-9d62-4727-9cfb-ee24b16ffb56" providerId="ADAL" clId="{F13D0925-BACC-4F81-B769-434FBE6ABA09}" dt="2020-07-15T13:46:33.553" v="106" actId="553"/>
          <ac:spMkLst>
            <pc:docMk/>
            <pc:sldMk cId="2184089580" sldId="1887"/>
            <ac:spMk id="94" creationId="{8667C79F-68AC-435F-9235-415557840E2D}"/>
          </ac:spMkLst>
        </pc:spChg>
        <pc:spChg chg="mod topLvl">
          <ac:chgData name="Mili Diengdoh" userId="4e667e83-9d62-4727-9cfb-ee24b16ffb56" providerId="ADAL" clId="{F13D0925-BACC-4F81-B769-434FBE6ABA09}" dt="2020-07-15T13:46:33.553" v="106" actId="553"/>
          <ac:spMkLst>
            <pc:docMk/>
            <pc:sldMk cId="2184089580" sldId="1887"/>
            <ac:spMk id="99" creationId="{14D7F3E2-B034-4A83-9A23-2B5135A9E980}"/>
          </ac:spMkLst>
        </pc:spChg>
        <pc:spChg chg="mod topLvl">
          <ac:chgData name="Mili Diengdoh" userId="4e667e83-9d62-4727-9cfb-ee24b16ffb56" providerId="ADAL" clId="{F13D0925-BACC-4F81-B769-434FBE6ABA09}" dt="2020-07-15T13:46:33.553" v="106" actId="553"/>
          <ac:spMkLst>
            <pc:docMk/>
            <pc:sldMk cId="2184089580" sldId="1887"/>
            <ac:spMk id="104" creationId="{E4FFBBF6-38E4-4296-B393-917DA8D4F7FE}"/>
          </ac:spMkLst>
        </pc:spChg>
        <pc:spChg chg="mod topLvl">
          <ac:chgData name="Mili Diengdoh" userId="4e667e83-9d62-4727-9cfb-ee24b16ffb56" providerId="ADAL" clId="{F13D0925-BACC-4F81-B769-434FBE6ABA09}" dt="2020-07-15T13:46:33.553" v="106" actId="553"/>
          <ac:spMkLst>
            <pc:docMk/>
            <pc:sldMk cId="2184089580" sldId="1887"/>
            <ac:spMk id="109" creationId="{201D43D9-D126-4905-9D41-64D24DBFFE7C}"/>
          </ac:spMkLst>
        </pc:spChg>
        <pc:spChg chg="mod topLvl">
          <ac:chgData name="Mili Diengdoh" userId="4e667e83-9d62-4727-9cfb-ee24b16ffb56" providerId="ADAL" clId="{F13D0925-BACC-4F81-B769-434FBE6ABA09}" dt="2020-07-15T13:46:33.553" v="106" actId="553"/>
          <ac:spMkLst>
            <pc:docMk/>
            <pc:sldMk cId="2184089580" sldId="1887"/>
            <ac:spMk id="114" creationId="{03631DBD-DD24-463C-B2AF-970BECB02DD4}"/>
          </ac:spMkLst>
        </pc:spChg>
        <pc:grpChg chg="add del mod">
          <ac:chgData name="Mili Diengdoh" userId="4e667e83-9d62-4727-9cfb-ee24b16ffb56" providerId="ADAL" clId="{F13D0925-BACC-4F81-B769-434FBE6ABA09}" dt="2020-07-15T13:46:24.014" v="97" actId="165"/>
          <ac:grpSpMkLst>
            <pc:docMk/>
            <pc:sldMk cId="2184089580" sldId="1887"/>
            <ac:grpSpMk id="3" creationId="{CCE7BEF6-3104-4E61-95E3-6FCA460AF9BB}"/>
          </ac:grpSpMkLst>
        </pc:grpChg>
        <pc:grpChg chg="add del mod">
          <ac:chgData name="Mili Diengdoh" userId="4e667e83-9d62-4727-9cfb-ee24b16ffb56" providerId="ADAL" clId="{F13D0925-BACC-4F81-B769-434FBE6ABA09}" dt="2020-07-15T13:46:24.014" v="97" actId="165"/>
          <ac:grpSpMkLst>
            <pc:docMk/>
            <pc:sldMk cId="2184089580" sldId="1887"/>
            <ac:grpSpMk id="4" creationId="{58530A1B-3A17-4092-8290-5E441AA70D3F}"/>
          </ac:grpSpMkLst>
        </pc:grpChg>
        <pc:grpChg chg="add del mod">
          <ac:chgData name="Mili Diengdoh" userId="4e667e83-9d62-4727-9cfb-ee24b16ffb56" providerId="ADAL" clId="{F13D0925-BACC-4F81-B769-434FBE6ABA09}" dt="2020-07-15T13:46:24.014" v="97" actId="165"/>
          <ac:grpSpMkLst>
            <pc:docMk/>
            <pc:sldMk cId="2184089580" sldId="1887"/>
            <ac:grpSpMk id="5" creationId="{81A724F9-C091-4399-8B56-AC2CA9AB0829}"/>
          </ac:grpSpMkLst>
        </pc:grpChg>
        <pc:grpChg chg="add del mod">
          <ac:chgData name="Mili Diengdoh" userId="4e667e83-9d62-4727-9cfb-ee24b16ffb56" providerId="ADAL" clId="{F13D0925-BACC-4F81-B769-434FBE6ABA09}" dt="2020-07-15T13:46:24.014" v="97" actId="165"/>
          <ac:grpSpMkLst>
            <pc:docMk/>
            <pc:sldMk cId="2184089580" sldId="1887"/>
            <ac:grpSpMk id="6" creationId="{C4EFB17B-5632-46EB-A6F3-6C8CA9661074}"/>
          </ac:grpSpMkLst>
        </pc:grpChg>
        <pc:grpChg chg="add del mod">
          <ac:chgData name="Mili Diengdoh" userId="4e667e83-9d62-4727-9cfb-ee24b16ffb56" providerId="ADAL" clId="{F13D0925-BACC-4F81-B769-434FBE6ABA09}" dt="2020-07-15T13:46:24.014" v="97" actId="165"/>
          <ac:grpSpMkLst>
            <pc:docMk/>
            <pc:sldMk cId="2184089580" sldId="1887"/>
            <ac:grpSpMk id="7" creationId="{FBBF21CC-6FE0-4B1A-A48D-43546C98A14B}"/>
          </ac:grpSpMkLst>
        </pc:grpChg>
        <pc:picChg chg="mod topLvl">
          <ac:chgData name="Mili Diengdoh" userId="4e667e83-9d62-4727-9cfb-ee24b16ffb56" providerId="ADAL" clId="{F13D0925-BACC-4F81-B769-434FBE6ABA09}" dt="2020-07-15T13:46:24.014" v="97" actId="165"/>
          <ac:picMkLst>
            <pc:docMk/>
            <pc:sldMk cId="2184089580" sldId="1887"/>
            <ac:picMk id="92" creationId="{DD1B8AB6-0C73-47C2-9128-E4EE5D853A18}"/>
          </ac:picMkLst>
        </pc:picChg>
        <pc:picChg chg="mod topLvl">
          <ac:chgData name="Mili Diengdoh" userId="4e667e83-9d62-4727-9cfb-ee24b16ffb56" providerId="ADAL" clId="{F13D0925-BACC-4F81-B769-434FBE6ABA09}" dt="2020-07-15T13:46:24.014" v="97" actId="165"/>
          <ac:picMkLst>
            <pc:docMk/>
            <pc:sldMk cId="2184089580" sldId="1887"/>
            <ac:picMk id="97" creationId="{FDDE128C-EDF2-4B6E-BAE2-AD127155CA1D}"/>
          </ac:picMkLst>
        </pc:picChg>
        <pc:picChg chg="mod topLvl">
          <ac:chgData name="Mili Diengdoh" userId="4e667e83-9d62-4727-9cfb-ee24b16ffb56" providerId="ADAL" clId="{F13D0925-BACC-4F81-B769-434FBE6ABA09}" dt="2020-07-15T13:46:24.014" v="97" actId="165"/>
          <ac:picMkLst>
            <pc:docMk/>
            <pc:sldMk cId="2184089580" sldId="1887"/>
            <ac:picMk id="102" creationId="{77FCFCF8-3DDD-442C-B762-76FDAA43A890}"/>
          </ac:picMkLst>
        </pc:picChg>
        <pc:picChg chg="mod topLvl">
          <ac:chgData name="Mili Diengdoh" userId="4e667e83-9d62-4727-9cfb-ee24b16ffb56" providerId="ADAL" clId="{F13D0925-BACC-4F81-B769-434FBE6ABA09}" dt="2020-07-15T13:46:24.014" v="97" actId="165"/>
          <ac:picMkLst>
            <pc:docMk/>
            <pc:sldMk cId="2184089580" sldId="1887"/>
            <ac:picMk id="107" creationId="{A360F63A-4768-4885-855D-0CB3F668E5E6}"/>
          </ac:picMkLst>
        </pc:picChg>
        <pc:picChg chg="mod topLvl">
          <ac:chgData name="Mili Diengdoh" userId="4e667e83-9d62-4727-9cfb-ee24b16ffb56" providerId="ADAL" clId="{F13D0925-BACC-4F81-B769-434FBE6ABA09}" dt="2020-07-15T13:46:24.014" v="97" actId="165"/>
          <ac:picMkLst>
            <pc:docMk/>
            <pc:sldMk cId="2184089580" sldId="1887"/>
            <ac:picMk id="112" creationId="{82B068C1-95A5-4C7C-9513-B17AF46DDB5B}"/>
          </ac:picMkLst>
        </pc:picChg>
        <pc:cxnChg chg="mod">
          <ac:chgData name="Mili Diengdoh" userId="4e667e83-9d62-4727-9cfb-ee24b16ffb56" providerId="ADAL" clId="{F13D0925-BACC-4F81-B769-434FBE6ABA09}" dt="2020-07-15T13:46:33.553" v="106" actId="553"/>
          <ac:cxnSpMkLst>
            <pc:docMk/>
            <pc:sldMk cId="2184089580" sldId="1887"/>
            <ac:cxnSpMk id="95" creationId="{8EFAF069-8E46-47ED-B585-BB997633EFF7}"/>
          </ac:cxnSpMkLst>
        </pc:cxnChg>
        <pc:cxnChg chg="mod">
          <ac:chgData name="Mili Diengdoh" userId="4e667e83-9d62-4727-9cfb-ee24b16ffb56" providerId="ADAL" clId="{F13D0925-BACC-4F81-B769-434FBE6ABA09}" dt="2020-07-15T13:46:33.553" v="106" actId="553"/>
          <ac:cxnSpMkLst>
            <pc:docMk/>
            <pc:sldMk cId="2184089580" sldId="1887"/>
            <ac:cxnSpMk id="100" creationId="{B3F632F4-AE89-4830-A44F-63312B5519EA}"/>
          </ac:cxnSpMkLst>
        </pc:cxnChg>
        <pc:cxnChg chg="mod">
          <ac:chgData name="Mili Diengdoh" userId="4e667e83-9d62-4727-9cfb-ee24b16ffb56" providerId="ADAL" clId="{F13D0925-BACC-4F81-B769-434FBE6ABA09}" dt="2020-07-15T13:46:33.553" v="106" actId="553"/>
          <ac:cxnSpMkLst>
            <pc:docMk/>
            <pc:sldMk cId="2184089580" sldId="1887"/>
            <ac:cxnSpMk id="105" creationId="{6987AB77-D718-4F24-B277-A2F798494338}"/>
          </ac:cxnSpMkLst>
        </pc:cxnChg>
        <pc:cxnChg chg="mod">
          <ac:chgData name="Mili Diengdoh" userId="4e667e83-9d62-4727-9cfb-ee24b16ffb56" providerId="ADAL" clId="{F13D0925-BACC-4F81-B769-434FBE6ABA09}" dt="2020-07-15T13:46:33.553" v="106" actId="553"/>
          <ac:cxnSpMkLst>
            <pc:docMk/>
            <pc:sldMk cId="2184089580" sldId="1887"/>
            <ac:cxnSpMk id="110" creationId="{D5D6BA34-0BC5-4603-89C4-BCC1AC6198AC}"/>
          </ac:cxnSpMkLst>
        </pc:cxnChg>
      </pc:sldChg>
      <pc:sldChg chg="modSp mod">
        <pc:chgData name="Mili Diengdoh" userId="4e667e83-9d62-4727-9cfb-ee24b16ffb56" providerId="ADAL" clId="{F13D0925-BACC-4F81-B769-434FBE6ABA09}" dt="2020-07-15T13:46:41.503" v="107" actId="14100"/>
        <pc:sldMkLst>
          <pc:docMk/>
          <pc:sldMk cId="4049091675" sldId="1888"/>
        </pc:sldMkLst>
        <pc:picChg chg="mod">
          <ac:chgData name="Mili Diengdoh" userId="4e667e83-9d62-4727-9cfb-ee24b16ffb56" providerId="ADAL" clId="{F13D0925-BACC-4F81-B769-434FBE6ABA09}" dt="2020-07-15T13:46:41.503" v="107" actId="14100"/>
          <ac:picMkLst>
            <pc:docMk/>
            <pc:sldMk cId="4049091675" sldId="1888"/>
            <ac:picMk id="2" creationId="{1226EF9E-405C-4B1A-A33D-9E1EBEB923B5}"/>
          </ac:picMkLst>
        </pc:picChg>
      </pc:sldChg>
      <pc:sldChg chg="modSp">
        <pc:chgData name="Mili Diengdoh" userId="4e667e83-9d62-4727-9cfb-ee24b16ffb56" providerId="ADAL" clId="{F13D0925-BACC-4F81-B769-434FBE6ABA09}" dt="2020-07-15T15:08:16.709" v="284"/>
        <pc:sldMkLst>
          <pc:docMk/>
          <pc:sldMk cId="446629700" sldId="1890"/>
        </pc:sldMkLst>
        <pc:spChg chg="mod">
          <ac:chgData name="Mili Diengdoh" userId="4e667e83-9d62-4727-9cfb-ee24b16ffb56" providerId="ADAL" clId="{F13D0925-BACC-4F81-B769-434FBE6ABA09}" dt="2020-07-15T15:08:16.709" v="284"/>
          <ac:spMkLst>
            <pc:docMk/>
            <pc:sldMk cId="446629700" sldId="1890"/>
            <ac:spMk id="4" creationId="{1A9F4513-F66A-48BF-94D5-38CDA28BF82B}"/>
          </ac:spMkLst>
        </pc:spChg>
      </pc:sldChg>
      <pc:sldChg chg="addSp delSp modSp mod">
        <pc:chgData name="Mili Diengdoh" userId="4e667e83-9d62-4727-9cfb-ee24b16ffb56" providerId="ADAL" clId="{F13D0925-BACC-4F81-B769-434FBE6ABA09}" dt="2020-07-15T13:47:24.435" v="119" actId="478"/>
        <pc:sldMkLst>
          <pc:docMk/>
          <pc:sldMk cId="590627217" sldId="1891"/>
        </pc:sldMkLst>
        <pc:spChg chg="add mod">
          <ac:chgData name="Mili Diengdoh" userId="4e667e83-9d62-4727-9cfb-ee24b16ffb56" providerId="ADAL" clId="{F13D0925-BACC-4F81-B769-434FBE6ABA09}" dt="2020-07-15T13:47:16.418" v="114"/>
          <ac:spMkLst>
            <pc:docMk/>
            <pc:sldMk cId="590627217" sldId="1891"/>
            <ac:spMk id="5" creationId="{B589D23E-0D4B-49C4-84AD-5C5E68E4363E}"/>
          </ac:spMkLst>
        </pc:spChg>
        <pc:spChg chg="add mod">
          <ac:chgData name="Mili Diengdoh" userId="4e667e83-9d62-4727-9cfb-ee24b16ffb56" providerId="ADAL" clId="{F13D0925-BACC-4F81-B769-434FBE6ABA09}" dt="2020-07-15T13:47:18.902" v="116"/>
          <ac:spMkLst>
            <pc:docMk/>
            <pc:sldMk cId="590627217" sldId="1891"/>
            <ac:spMk id="6" creationId="{94CB1AB7-DCC1-4F4C-9D4D-90CAD55FA968}"/>
          </ac:spMkLst>
        </pc:spChg>
        <pc:spChg chg="add mod">
          <ac:chgData name="Mili Diengdoh" userId="4e667e83-9d62-4727-9cfb-ee24b16ffb56" providerId="ADAL" clId="{F13D0925-BACC-4F81-B769-434FBE6ABA09}" dt="2020-07-15T13:47:22.082" v="118"/>
          <ac:spMkLst>
            <pc:docMk/>
            <pc:sldMk cId="590627217" sldId="1891"/>
            <ac:spMk id="7" creationId="{E5F47029-F2DD-4296-BC0C-089084D0F1C4}"/>
          </ac:spMkLst>
        </pc:spChg>
        <pc:spChg chg="mod">
          <ac:chgData name="Mili Diengdoh" userId="4e667e83-9d62-4727-9cfb-ee24b16ffb56" providerId="ADAL" clId="{F13D0925-BACC-4F81-B769-434FBE6ABA09}" dt="2020-07-15T13:47:12.200" v="111" actId="164"/>
          <ac:spMkLst>
            <pc:docMk/>
            <pc:sldMk cId="590627217" sldId="1891"/>
            <ac:spMk id="31" creationId="{EBAA5F67-866F-403C-93DF-08805C41996C}"/>
          </ac:spMkLst>
        </pc:spChg>
        <pc:spChg chg="mod">
          <ac:chgData name="Mili Diengdoh" userId="4e667e83-9d62-4727-9cfb-ee24b16ffb56" providerId="ADAL" clId="{F13D0925-BACC-4F81-B769-434FBE6ABA09}" dt="2020-07-15T13:47:12.200" v="111" actId="164"/>
          <ac:spMkLst>
            <pc:docMk/>
            <pc:sldMk cId="590627217" sldId="1891"/>
            <ac:spMk id="38" creationId="{5B3A2C4E-9DCA-4E5A-8486-9DEB9870C3A3}"/>
          </ac:spMkLst>
        </pc:spChg>
        <pc:spChg chg="mod">
          <ac:chgData name="Mili Diengdoh" userId="4e667e83-9d62-4727-9cfb-ee24b16ffb56" providerId="ADAL" clId="{F13D0925-BACC-4F81-B769-434FBE6ABA09}" dt="2020-07-15T13:47:12.200" v="111" actId="164"/>
          <ac:spMkLst>
            <pc:docMk/>
            <pc:sldMk cId="590627217" sldId="1891"/>
            <ac:spMk id="43" creationId="{B1834B37-1E9A-4047-89F9-DA8716BB382B}"/>
          </ac:spMkLst>
        </pc:spChg>
        <pc:grpChg chg="add del mod">
          <ac:chgData name="Mili Diengdoh" userId="4e667e83-9d62-4727-9cfb-ee24b16ffb56" providerId="ADAL" clId="{F13D0925-BACC-4F81-B769-434FBE6ABA09}" dt="2020-07-15T13:47:24.435" v="119" actId="478"/>
          <ac:grpSpMkLst>
            <pc:docMk/>
            <pc:sldMk cId="590627217" sldId="1891"/>
            <ac:grpSpMk id="2" creationId="{08A6993A-8259-4201-8DA4-E29903C0BEE3}"/>
          </ac:grpSpMkLst>
        </pc:grpChg>
        <pc:picChg chg="add">
          <ac:chgData name="Mili Diengdoh" userId="4e667e83-9d62-4727-9cfb-ee24b16ffb56" providerId="ADAL" clId="{F13D0925-BACC-4F81-B769-434FBE6ABA09}" dt="2020-07-15T13:47:12.928" v="112" actId="22"/>
          <ac:picMkLst>
            <pc:docMk/>
            <pc:sldMk cId="590627217" sldId="1891"/>
            <ac:picMk id="3" creationId="{D38DC53A-5702-4721-961D-670720C431E9}"/>
          </ac:picMkLst>
        </pc:picChg>
        <pc:picChg chg="mod">
          <ac:chgData name="Mili Diengdoh" userId="4e667e83-9d62-4727-9cfb-ee24b16ffb56" providerId="ADAL" clId="{F13D0925-BACC-4F81-B769-434FBE6ABA09}" dt="2020-07-15T13:47:12.200" v="111" actId="164"/>
          <ac:picMkLst>
            <pc:docMk/>
            <pc:sldMk cId="590627217" sldId="1891"/>
            <ac:picMk id="29" creationId="{01E6D5CD-5DA6-4521-8C56-CE2BC4FD95F2}"/>
          </ac:picMkLst>
        </pc:picChg>
        <pc:picChg chg="mod">
          <ac:chgData name="Mili Diengdoh" userId="4e667e83-9d62-4727-9cfb-ee24b16ffb56" providerId="ADAL" clId="{F13D0925-BACC-4F81-B769-434FBE6ABA09}" dt="2020-07-15T13:47:12.200" v="111" actId="164"/>
          <ac:picMkLst>
            <pc:docMk/>
            <pc:sldMk cId="590627217" sldId="1891"/>
            <ac:picMk id="33" creationId="{41077549-6CE2-4ACA-A3CA-D8DE168BBE45}"/>
          </ac:picMkLst>
        </pc:picChg>
        <pc:picChg chg="mod">
          <ac:chgData name="Mili Diengdoh" userId="4e667e83-9d62-4727-9cfb-ee24b16ffb56" providerId="ADAL" clId="{F13D0925-BACC-4F81-B769-434FBE6ABA09}" dt="2020-07-15T13:47:12.200" v="111" actId="164"/>
          <ac:picMkLst>
            <pc:docMk/>
            <pc:sldMk cId="590627217" sldId="1891"/>
            <ac:picMk id="41" creationId="{CCDCFC85-320A-4FB8-A9ED-5BA5FA61E865}"/>
          </ac:picMkLst>
        </pc:picChg>
        <pc:cxnChg chg="mod">
          <ac:chgData name="Mili Diengdoh" userId="4e667e83-9d62-4727-9cfb-ee24b16ffb56" providerId="ADAL" clId="{F13D0925-BACC-4F81-B769-434FBE6ABA09}" dt="2020-07-15T13:47:12.200" v="111" actId="164"/>
          <ac:cxnSpMkLst>
            <pc:docMk/>
            <pc:sldMk cId="590627217" sldId="1891"/>
            <ac:cxnSpMk id="35" creationId="{BAA2DE49-FACB-43C7-B471-14ADC84237C2}"/>
          </ac:cxnSpMkLst>
        </pc:cxnChg>
        <pc:cxnChg chg="mod">
          <ac:chgData name="Mili Diengdoh" userId="4e667e83-9d62-4727-9cfb-ee24b16ffb56" providerId="ADAL" clId="{F13D0925-BACC-4F81-B769-434FBE6ABA09}" dt="2020-07-15T13:47:12.200" v="111" actId="164"/>
          <ac:cxnSpMkLst>
            <pc:docMk/>
            <pc:sldMk cId="590627217" sldId="1891"/>
            <ac:cxnSpMk id="39" creationId="{8AF03047-95C4-4ED6-BAFE-7D0A21DEB4F1}"/>
          </ac:cxnSpMkLst>
        </pc:cxnChg>
      </pc:sldChg>
      <pc:sldChg chg="modSp mod">
        <pc:chgData name="Mili Diengdoh" userId="4e667e83-9d62-4727-9cfb-ee24b16ffb56" providerId="ADAL" clId="{F13D0925-BACC-4F81-B769-434FBE6ABA09}" dt="2020-07-15T15:09:50.985" v="293" actId="108"/>
        <pc:sldMkLst>
          <pc:docMk/>
          <pc:sldMk cId="1488827631" sldId="1893"/>
        </pc:sldMkLst>
        <pc:spChg chg="mod">
          <ac:chgData name="Mili Diengdoh" userId="4e667e83-9d62-4727-9cfb-ee24b16ffb56" providerId="ADAL" clId="{F13D0925-BACC-4F81-B769-434FBE6ABA09}" dt="2020-07-15T13:47:50.648" v="123" actId="14100"/>
          <ac:spMkLst>
            <pc:docMk/>
            <pc:sldMk cId="1488827631" sldId="1893"/>
            <ac:spMk id="38" creationId="{981DF678-7BFD-4147-84F9-C0DBD6826DD3}"/>
          </ac:spMkLst>
        </pc:spChg>
        <pc:spChg chg="mod">
          <ac:chgData name="Mili Diengdoh" userId="4e667e83-9d62-4727-9cfb-ee24b16ffb56" providerId="ADAL" clId="{F13D0925-BACC-4F81-B769-434FBE6ABA09}" dt="2020-07-15T13:47:50.648" v="123" actId="14100"/>
          <ac:spMkLst>
            <pc:docMk/>
            <pc:sldMk cId="1488827631" sldId="1893"/>
            <ac:spMk id="43" creationId="{B181C9B8-EB8E-497F-8A2B-E170D2935FF2}"/>
          </ac:spMkLst>
        </pc:spChg>
        <pc:spChg chg="mod">
          <ac:chgData name="Mili Diengdoh" userId="4e667e83-9d62-4727-9cfb-ee24b16ffb56" providerId="ADAL" clId="{F13D0925-BACC-4F81-B769-434FBE6ABA09}" dt="2020-07-15T13:47:50.648" v="123" actId="14100"/>
          <ac:spMkLst>
            <pc:docMk/>
            <pc:sldMk cId="1488827631" sldId="1893"/>
            <ac:spMk id="48" creationId="{0C041203-AB6F-4713-B6FE-09A8E765658E}"/>
          </ac:spMkLst>
        </pc:spChg>
        <pc:cxnChg chg="mod">
          <ac:chgData name="Mili Diengdoh" userId="4e667e83-9d62-4727-9cfb-ee24b16ffb56" providerId="ADAL" clId="{F13D0925-BACC-4F81-B769-434FBE6ABA09}" dt="2020-07-15T15:09:50.985" v="293" actId="108"/>
          <ac:cxnSpMkLst>
            <pc:docMk/>
            <pc:sldMk cId="1488827631" sldId="1893"/>
            <ac:cxnSpMk id="39" creationId="{F944C022-BA17-4382-B491-51A84AEB72C4}"/>
          </ac:cxnSpMkLst>
        </pc:cxnChg>
        <pc:cxnChg chg="mod">
          <ac:chgData name="Mili Diengdoh" userId="4e667e83-9d62-4727-9cfb-ee24b16ffb56" providerId="ADAL" clId="{F13D0925-BACC-4F81-B769-434FBE6ABA09}" dt="2020-07-15T13:47:50.648" v="123" actId="14100"/>
          <ac:cxnSpMkLst>
            <pc:docMk/>
            <pc:sldMk cId="1488827631" sldId="1893"/>
            <ac:cxnSpMk id="44" creationId="{BECCC375-4D1D-48A0-9863-D11C0B049D52}"/>
          </ac:cxnSpMkLst>
        </pc:cxnChg>
      </pc:sldChg>
      <pc:sldChg chg="addSp delSp modSp mod">
        <pc:chgData name="Mili Diengdoh" userId="4e667e83-9d62-4727-9cfb-ee24b16ffb56" providerId="ADAL" clId="{F13D0925-BACC-4F81-B769-434FBE6ABA09}" dt="2020-07-15T13:49:11.237" v="148" actId="165"/>
        <pc:sldMkLst>
          <pc:docMk/>
          <pc:sldMk cId="2803452246" sldId="1894"/>
        </pc:sldMkLst>
        <pc:spChg chg="del">
          <ac:chgData name="Mili Diengdoh" userId="4e667e83-9d62-4727-9cfb-ee24b16ffb56" providerId="ADAL" clId="{F13D0925-BACC-4F81-B769-434FBE6ABA09}" dt="2020-07-15T13:48:11.833" v="124" actId="478"/>
          <ac:spMkLst>
            <pc:docMk/>
            <pc:sldMk cId="2803452246" sldId="1894"/>
            <ac:spMk id="13" creationId="{078A2552-E8F3-42E2-8D7F-C35A354B9242}"/>
          </ac:spMkLst>
        </pc:spChg>
        <pc:spChg chg="add mod topLvl">
          <ac:chgData name="Mili Diengdoh" userId="4e667e83-9d62-4727-9cfb-ee24b16ffb56" providerId="ADAL" clId="{F13D0925-BACC-4F81-B769-434FBE6ABA09}" dt="2020-07-15T13:49:11.237" v="148" actId="165"/>
          <ac:spMkLst>
            <pc:docMk/>
            <pc:sldMk cId="2803452246" sldId="1894"/>
            <ac:spMk id="15" creationId="{1756B005-3700-46C9-B4F1-3DB5BE10C914}"/>
          </ac:spMkLst>
        </pc:spChg>
        <pc:spChg chg="del">
          <ac:chgData name="Mili Diengdoh" userId="4e667e83-9d62-4727-9cfb-ee24b16ffb56" providerId="ADAL" clId="{F13D0925-BACC-4F81-B769-434FBE6ABA09}" dt="2020-07-15T13:48:11.833" v="124" actId="478"/>
          <ac:spMkLst>
            <pc:docMk/>
            <pc:sldMk cId="2803452246" sldId="1894"/>
            <ac:spMk id="16" creationId="{3B15D0E7-AD07-4939-BB56-899D844E61FD}"/>
          </ac:spMkLst>
        </pc:spChg>
        <pc:spChg chg="add mod topLvl">
          <ac:chgData name="Mili Diengdoh" userId="4e667e83-9d62-4727-9cfb-ee24b16ffb56" providerId="ADAL" clId="{F13D0925-BACC-4F81-B769-434FBE6ABA09}" dt="2020-07-15T13:49:11.237" v="148" actId="165"/>
          <ac:spMkLst>
            <pc:docMk/>
            <pc:sldMk cId="2803452246" sldId="1894"/>
            <ac:spMk id="17" creationId="{D6313C83-119C-4D1A-8A56-65501C693FC9}"/>
          </ac:spMkLst>
        </pc:spChg>
        <pc:spChg chg="del">
          <ac:chgData name="Mili Diengdoh" userId="4e667e83-9d62-4727-9cfb-ee24b16ffb56" providerId="ADAL" clId="{F13D0925-BACC-4F81-B769-434FBE6ABA09}" dt="2020-07-15T13:48:11.833" v="124" actId="478"/>
          <ac:spMkLst>
            <pc:docMk/>
            <pc:sldMk cId="2803452246" sldId="1894"/>
            <ac:spMk id="18" creationId="{5E0D8F74-0A8E-48FB-8D0C-24A41DA950E9}"/>
          </ac:spMkLst>
        </pc:spChg>
        <pc:spChg chg="del">
          <ac:chgData name="Mili Diengdoh" userId="4e667e83-9d62-4727-9cfb-ee24b16ffb56" providerId="ADAL" clId="{F13D0925-BACC-4F81-B769-434FBE6ABA09}" dt="2020-07-15T13:48:11.833" v="124" actId="478"/>
          <ac:spMkLst>
            <pc:docMk/>
            <pc:sldMk cId="2803452246" sldId="1894"/>
            <ac:spMk id="21" creationId="{98094C16-FD08-4F70-BABD-C90C49785749}"/>
          </ac:spMkLst>
        </pc:spChg>
        <pc:spChg chg="add mod topLvl">
          <ac:chgData name="Mili Diengdoh" userId="4e667e83-9d62-4727-9cfb-ee24b16ffb56" providerId="ADAL" clId="{F13D0925-BACC-4F81-B769-434FBE6ABA09}" dt="2020-07-15T13:49:11.237" v="148" actId="165"/>
          <ac:spMkLst>
            <pc:docMk/>
            <pc:sldMk cId="2803452246" sldId="1894"/>
            <ac:spMk id="22" creationId="{CACE1C00-7FE4-4555-A5A8-0C26911A63FF}"/>
          </ac:spMkLst>
        </pc:spChg>
        <pc:spChg chg="add mod topLvl">
          <ac:chgData name="Mili Diengdoh" userId="4e667e83-9d62-4727-9cfb-ee24b16ffb56" providerId="ADAL" clId="{F13D0925-BACC-4F81-B769-434FBE6ABA09}" dt="2020-07-15T13:49:11.237" v="148" actId="165"/>
          <ac:spMkLst>
            <pc:docMk/>
            <pc:sldMk cId="2803452246" sldId="1894"/>
            <ac:spMk id="23" creationId="{8A92F2D0-765B-4A22-B697-53B29D3B928D}"/>
          </ac:spMkLst>
        </pc:spChg>
        <pc:spChg chg="add mod topLvl">
          <ac:chgData name="Mili Diengdoh" userId="4e667e83-9d62-4727-9cfb-ee24b16ffb56" providerId="ADAL" clId="{F13D0925-BACC-4F81-B769-434FBE6ABA09}" dt="2020-07-15T13:49:11.237" v="148" actId="165"/>
          <ac:spMkLst>
            <pc:docMk/>
            <pc:sldMk cId="2803452246" sldId="1894"/>
            <ac:spMk id="26" creationId="{C2E56A1E-5B49-4DA0-84D5-88066E333EB6}"/>
          </ac:spMkLst>
        </pc:spChg>
        <pc:spChg chg="add mod topLvl">
          <ac:chgData name="Mili Diengdoh" userId="4e667e83-9d62-4727-9cfb-ee24b16ffb56" providerId="ADAL" clId="{F13D0925-BACC-4F81-B769-434FBE6ABA09}" dt="2020-07-15T13:49:11.237" v="148" actId="165"/>
          <ac:spMkLst>
            <pc:docMk/>
            <pc:sldMk cId="2803452246" sldId="1894"/>
            <ac:spMk id="27" creationId="{D813A15F-2448-416F-BA55-920CBC5A0383}"/>
          </ac:spMkLst>
        </pc:spChg>
        <pc:spChg chg="add mod topLvl">
          <ac:chgData name="Mili Diengdoh" userId="4e667e83-9d62-4727-9cfb-ee24b16ffb56" providerId="ADAL" clId="{F13D0925-BACC-4F81-B769-434FBE6ABA09}" dt="2020-07-15T13:49:11.237" v="148" actId="165"/>
          <ac:spMkLst>
            <pc:docMk/>
            <pc:sldMk cId="2803452246" sldId="1894"/>
            <ac:spMk id="30" creationId="{0DE88D11-C936-4907-B6AC-5A568F589D07}"/>
          </ac:spMkLst>
        </pc:spChg>
        <pc:spChg chg="add mod topLvl">
          <ac:chgData name="Mili Diengdoh" userId="4e667e83-9d62-4727-9cfb-ee24b16ffb56" providerId="ADAL" clId="{F13D0925-BACC-4F81-B769-434FBE6ABA09}" dt="2020-07-15T13:49:11.237" v="148" actId="165"/>
          <ac:spMkLst>
            <pc:docMk/>
            <pc:sldMk cId="2803452246" sldId="1894"/>
            <ac:spMk id="31" creationId="{1A144B6D-51A0-4397-8831-5B131657EA9D}"/>
          </ac:spMkLst>
        </pc:spChg>
        <pc:grpChg chg="add del mod">
          <ac:chgData name="Mili Diengdoh" userId="4e667e83-9d62-4727-9cfb-ee24b16ffb56" providerId="ADAL" clId="{F13D0925-BACC-4F81-B769-434FBE6ABA09}" dt="2020-07-15T13:49:11.237" v="148" actId="165"/>
          <ac:grpSpMkLst>
            <pc:docMk/>
            <pc:sldMk cId="2803452246" sldId="1894"/>
            <ac:grpSpMk id="7" creationId="{B55E70B2-0730-4A20-9751-75F04B49D1F7}"/>
          </ac:grpSpMkLst>
        </pc:grpChg>
        <pc:grpChg chg="add del mod">
          <ac:chgData name="Mili Diengdoh" userId="4e667e83-9d62-4727-9cfb-ee24b16ffb56" providerId="ADAL" clId="{F13D0925-BACC-4F81-B769-434FBE6ABA09}" dt="2020-07-15T13:49:11.237" v="148" actId="165"/>
          <ac:grpSpMkLst>
            <pc:docMk/>
            <pc:sldMk cId="2803452246" sldId="1894"/>
            <ac:grpSpMk id="8" creationId="{C4562507-F84B-47D7-949A-8AB2C17FA8EF}"/>
          </ac:grpSpMkLst>
        </pc:grpChg>
        <pc:grpChg chg="add del mod">
          <ac:chgData name="Mili Diengdoh" userId="4e667e83-9d62-4727-9cfb-ee24b16ffb56" providerId="ADAL" clId="{F13D0925-BACC-4F81-B769-434FBE6ABA09}" dt="2020-07-15T13:49:11.237" v="148" actId="165"/>
          <ac:grpSpMkLst>
            <pc:docMk/>
            <pc:sldMk cId="2803452246" sldId="1894"/>
            <ac:grpSpMk id="9" creationId="{DC35E323-43E0-425F-A5D8-C1BFDE6247CD}"/>
          </ac:grpSpMkLst>
        </pc:grpChg>
        <pc:grpChg chg="add del mod">
          <ac:chgData name="Mili Diengdoh" userId="4e667e83-9d62-4727-9cfb-ee24b16ffb56" providerId="ADAL" clId="{F13D0925-BACC-4F81-B769-434FBE6ABA09}" dt="2020-07-15T13:49:11.237" v="148" actId="165"/>
          <ac:grpSpMkLst>
            <pc:docMk/>
            <pc:sldMk cId="2803452246" sldId="1894"/>
            <ac:grpSpMk id="10" creationId="{8BD754F9-DE4F-4F35-A6F8-0590EB5374D2}"/>
          </ac:grpSpMkLst>
        </pc:grpChg>
        <pc:picChg chg="del">
          <ac:chgData name="Mili Diengdoh" userId="4e667e83-9d62-4727-9cfb-ee24b16ffb56" providerId="ADAL" clId="{F13D0925-BACC-4F81-B769-434FBE6ABA09}" dt="2020-07-15T13:48:11.833" v="124" actId="478"/>
          <ac:picMkLst>
            <pc:docMk/>
            <pc:sldMk cId="2803452246" sldId="1894"/>
            <ac:picMk id="2" creationId="{0F981F7F-74B8-48FB-9BA4-A6BBD95471E5}"/>
          </ac:picMkLst>
        </pc:picChg>
        <pc:picChg chg="del">
          <ac:chgData name="Mili Diengdoh" userId="4e667e83-9d62-4727-9cfb-ee24b16ffb56" providerId="ADAL" clId="{F13D0925-BACC-4F81-B769-434FBE6ABA09}" dt="2020-07-15T13:48:11.833" v="124" actId="478"/>
          <ac:picMkLst>
            <pc:docMk/>
            <pc:sldMk cId="2803452246" sldId="1894"/>
            <ac:picMk id="3" creationId="{57811F4B-AA70-485D-84DF-5E535BE898A0}"/>
          </ac:picMkLst>
        </pc:picChg>
        <pc:picChg chg="del">
          <ac:chgData name="Mili Diengdoh" userId="4e667e83-9d62-4727-9cfb-ee24b16ffb56" providerId="ADAL" clId="{F13D0925-BACC-4F81-B769-434FBE6ABA09}" dt="2020-07-15T13:48:11.833" v="124" actId="478"/>
          <ac:picMkLst>
            <pc:docMk/>
            <pc:sldMk cId="2803452246" sldId="1894"/>
            <ac:picMk id="5" creationId="{26BF6F10-F02D-40B6-8163-B2DAF112F1F7}"/>
          </ac:picMkLst>
        </pc:picChg>
        <pc:picChg chg="del">
          <ac:chgData name="Mili Diengdoh" userId="4e667e83-9d62-4727-9cfb-ee24b16ffb56" providerId="ADAL" clId="{F13D0925-BACC-4F81-B769-434FBE6ABA09}" dt="2020-07-15T13:48:11.833" v="124" actId="478"/>
          <ac:picMkLst>
            <pc:docMk/>
            <pc:sldMk cId="2803452246" sldId="1894"/>
            <ac:picMk id="6" creationId="{67BE883C-A83B-415B-A1EC-6CF9179FD08A}"/>
          </ac:picMkLst>
        </pc:picChg>
        <pc:picChg chg="add mod topLvl">
          <ac:chgData name="Mili Diengdoh" userId="4e667e83-9d62-4727-9cfb-ee24b16ffb56" providerId="ADAL" clId="{F13D0925-BACC-4F81-B769-434FBE6ABA09}" dt="2020-07-15T13:49:11.237" v="148" actId="165"/>
          <ac:picMkLst>
            <pc:docMk/>
            <pc:sldMk cId="2803452246" sldId="1894"/>
            <ac:picMk id="14" creationId="{948F3468-FFAF-4C80-B9C4-C2E988E0F6D3}"/>
          </ac:picMkLst>
        </pc:picChg>
        <pc:picChg chg="add mod topLvl">
          <ac:chgData name="Mili Diengdoh" userId="4e667e83-9d62-4727-9cfb-ee24b16ffb56" providerId="ADAL" clId="{F13D0925-BACC-4F81-B769-434FBE6ABA09}" dt="2020-07-15T13:49:11.237" v="148" actId="165"/>
          <ac:picMkLst>
            <pc:docMk/>
            <pc:sldMk cId="2803452246" sldId="1894"/>
            <ac:picMk id="20" creationId="{C6E4F1B3-C3F1-463D-AAB2-127531E6759C}"/>
          </ac:picMkLst>
        </pc:picChg>
        <pc:picChg chg="add mod topLvl">
          <ac:chgData name="Mili Diengdoh" userId="4e667e83-9d62-4727-9cfb-ee24b16ffb56" providerId="ADAL" clId="{F13D0925-BACC-4F81-B769-434FBE6ABA09}" dt="2020-07-15T13:49:11.237" v="148" actId="165"/>
          <ac:picMkLst>
            <pc:docMk/>
            <pc:sldMk cId="2803452246" sldId="1894"/>
            <ac:picMk id="25" creationId="{934D9059-94F3-4EF1-86D3-73497D5A3D59}"/>
          </ac:picMkLst>
        </pc:picChg>
        <pc:picChg chg="add mod topLvl">
          <ac:chgData name="Mili Diengdoh" userId="4e667e83-9d62-4727-9cfb-ee24b16ffb56" providerId="ADAL" clId="{F13D0925-BACC-4F81-B769-434FBE6ABA09}" dt="2020-07-15T13:49:11.237" v="148" actId="165"/>
          <ac:picMkLst>
            <pc:docMk/>
            <pc:sldMk cId="2803452246" sldId="1894"/>
            <ac:picMk id="29" creationId="{2594D6F6-2E10-4838-A577-49D70E167D1A}"/>
          </ac:picMkLst>
        </pc:picChg>
        <pc:cxnChg chg="add mod">
          <ac:chgData name="Mili Diengdoh" userId="4e667e83-9d62-4727-9cfb-ee24b16ffb56" providerId="ADAL" clId="{F13D0925-BACC-4F81-B769-434FBE6ABA09}" dt="2020-07-15T13:49:10.632" v="147" actId="465"/>
          <ac:cxnSpMkLst>
            <pc:docMk/>
            <pc:sldMk cId="2803452246" sldId="1894"/>
            <ac:cxnSpMk id="19" creationId="{38902AF9-F85B-49CA-B362-2CBD6A1C9402}"/>
          </ac:cxnSpMkLst>
        </pc:cxnChg>
        <pc:cxnChg chg="add mod">
          <ac:chgData name="Mili Diengdoh" userId="4e667e83-9d62-4727-9cfb-ee24b16ffb56" providerId="ADAL" clId="{F13D0925-BACC-4F81-B769-434FBE6ABA09}" dt="2020-07-15T13:49:10.632" v="147" actId="465"/>
          <ac:cxnSpMkLst>
            <pc:docMk/>
            <pc:sldMk cId="2803452246" sldId="1894"/>
            <ac:cxnSpMk id="24" creationId="{C73F7BA8-6F09-4F37-83B7-347EF9963805}"/>
          </ac:cxnSpMkLst>
        </pc:cxnChg>
        <pc:cxnChg chg="add mod">
          <ac:chgData name="Mili Diengdoh" userId="4e667e83-9d62-4727-9cfb-ee24b16ffb56" providerId="ADAL" clId="{F13D0925-BACC-4F81-B769-434FBE6ABA09}" dt="2020-07-15T13:49:10.632" v="147" actId="465"/>
          <ac:cxnSpMkLst>
            <pc:docMk/>
            <pc:sldMk cId="2803452246" sldId="1894"/>
            <ac:cxnSpMk id="28" creationId="{0B210F6B-5026-44D6-99E3-16C4440C981A}"/>
          </ac:cxnSpMkLst>
        </pc:cxnChg>
        <pc:cxnChg chg="del">
          <ac:chgData name="Mili Diengdoh" userId="4e667e83-9d62-4727-9cfb-ee24b16ffb56" providerId="ADAL" clId="{F13D0925-BACC-4F81-B769-434FBE6ABA09}" dt="2020-07-15T13:48:11.833" v="124" actId="478"/>
          <ac:cxnSpMkLst>
            <pc:docMk/>
            <pc:sldMk cId="2803452246" sldId="1894"/>
            <ac:cxnSpMk id="58" creationId="{2205B48A-0FBE-45F6-9D27-5B726F37ED7A}"/>
          </ac:cxnSpMkLst>
        </pc:cxnChg>
        <pc:cxnChg chg="del">
          <ac:chgData name="Mili Diengdoh" userId="4e667e83-9d62-4727-9cfb-ee24b16ffb56" providerId="ADAL" clId="{F13D0925-BACC-4F81-B769-434FBE6ABA09}" dt="2020-07-15T13:48:11.833" v="124" actId="478"/>
          <ac:cxnSpMkLst>
            <pc:docMk/>
            <pc:sldMk cId="2803452246" sldId="1894"/>
            <ac:cxnSpMk id="61" creationId="{9BD819C4-AE99-46CB-B47E-0B173B684E58}"/>
          </ac:cxnSpMkLst>
        </pc:cxnChg>
        <pc:cxnChg chg="del">
          <ac:chgData name="Mili Diengdoh" userId="4e667e83-9d62-4727-9cfb-ee24b16ffb56" providerId="ADAL" clId="{F13D0925-BACC-4F81-B769-434FBE6ABA09}" dt="2020-07-15T13:48:11.833" v="124" actId="478"/>
          <ac:cxnSpMkLst>
            <pc:docMk/>
            <pc:sldMk cId="2803452246" sldId="1894"/>
            <ac:cxnSpMk id="64" creationId="{C6B78964-E12A-4FE9-BC3A-DD843C77BD42}"/>
          </ac:cxnSpMkLst>
        </pc:cxnChg>
      </pc:sldChg>
      <pc:sldChg chg="modSp">
        <pc:chgData name="Mili Diengdoh" userId="4e667e83-9d62-4727-9cfb-ee24b16ffb56" providerId="ADAL" clId="{F13D0925-BACC-4F81-B769-434FBE6ABA09}" dt="2020-07-15T15:08:30.183" v="286"/>
        <pc:sldMkLst>
          <pc:docMk/>
          <pc:sldMk cId="2691544700" sldId="1897"/>
        </pc:sldMkLst>
        <pc:spChg chg="mod">
          <ac:chgData name="Mili Diengdoh" userId="4e667e83-9d62-4727-9cfb-ee24b16ffb56" providerId="ADAL" clId="{F13D0925-BACC-4F81-B769-434FBE6ABA09}" dt="2020-07-15T15:08:30.183" v="286"/>
          <ac:spMkLst>
            <pc:docMk/>
            <pc:sldMk cId="2691544700" sldId="1897"/>
            <ac:spMk id="2" creationId="{B7658225-281A-482A-8DCE-2AC39537A355}"/>
          </ac:spMkLst>
        </pc:spChg>
      </pc:sldChg>
      <pc:sldChg chg="addSp delSp modSp mod">
        <pc:chgData name="Mili Diengdoh" userId="4e667e83-9d62-4727-9cfb-ee24b16ffb56" providerId="ADAL" clId="{F13D0925-BACC-4F81-B769-434FBE6ABA09}" dt="2020-07-15T15:10:31.858" v="295" actId="20577"/>
        <pc:sldMkLst>
          <pc:docMk/>
          <pc:sldMk cId="2707231457" sldId="1899"/>
        </pc:sldMkLst>
        <pc:spChg chg="add mod">
          <ac:chgData name="Mili Diengdoh" userId="4e667e83-9d62-4727-9cfb-ee24b16ffb56" providerId="ADAL" clId="{F13D0925-BACC-4F81-B769-434FBE6ABA09}" dt="2020-07-15T15:10:30.776" v="294" actId="20577"/>
          <ac:spMkLst>
            <pc:docMk/>
            <pc:sldMk cId="2707231457" sldId="1899"/>
            <ac:spMk id="2" creationId="{6BAD3710-428C-48F2-B3DA-C92B1C8EC0C9}"/>
          </ac:spMkLst>
        </pc:spChg>
        <pc:spChg chg="add mod">
          <ac:chgData name="Mili Diengdoh" userId="4e667e83-9d62-4727-9cfb-ee24b16ffb56" providerId="ADAL" clId="{F13D0925-BACC-4F81-B769-434FBE6ABA09}" dt="2020-07-15T15:10:31.858" v="295" actId="20577"/>
          <ac:spMkLst>
            <pc:docMk/>
            <pc:sldMk cId="2707231457" sldId="1899"/>
            <ac:spMk id="7" creationId="{D70B98D7-7210-456E-B0FD-DE216C51CD52}"/>
          </ac:spMkLst>
        </pc:spChg>
        <pc:graphicFrameChg chg="del mod modGraphic">
          <ac:chgData name="Mili Diengdoh" userId="4e667e83-9d62-4727-9cfb-ee24b16ffb56" providerId="ADAL" clId="{F13D0925-BACC-4F81-B769-434FBE6ABA09}" dt="2020-07-15T13:50:30.964" v="176" actId="478"/>
          <ac:graphicFrameMkLst>
            <pc:docMk/>
            <pc:sldMk cId="2707231457" sldId="1899"/>
            <ac:graphicFrameMk id="3" creationId="{A32DE6FA-B330-4D96-9F09-DF4C2FE627CA}"/>
          </ac:graphicFrameMkLst>
        </pc:graphicFrameChg>
      </pc:sldChg>
      <pc:sldChg chg="addSp delSp modSp mod">
        <pc:chgData name="Mili Diengdoh" userId="4e667e83-9d62-4727-9cfb-ee24b16ffb56" providerId="ADAL" clId="{F13D0925-BACC-4F81-B769-434FBE6ABA09}" dt="2020-07-15T13:55:35.139" v="282"/>
        <pc:sldMkLst>
          <pc:docMk/>
          <pc:sldMk cId="316322398" sldId="1903"/>
        </pc:sldMkLst>
        <pc:spChg chg="del">
          <ac:chgData name="Mili Diengdoh" userId="4e667e83-9d62-4727-9cfb-ee24b16ffb56" providerId="ADAL" clId="{F13D0925-BACC-4F81-B769-434FBE6ABA09}" dt="2020-07-15T13:55:06.104" v="273" actId="478"/>
          <ac:spMkLst>
            <pc:docMk/>
            <pc:sldMk cId="316322398" sldId="1903"/>
            <ac:spMk id="14" creationId="{0A39B9BF-7571-4E4E-B719-E212A9921978}"/>
          </ac:spMkLst>
        </pc:spChg>
        <pc:spChg chg="del">
          <ac:chgData name="Mili Diengdoh" userId="4e667e83-9d62-4727-9cfb-ee24b16ffb56" providerId="ADAL" clId="{F13D0925-BACC-4F81-B769-434FBE6ABA09}" dt="2020-07-15T13:55:06.104" v="273" actId="478"/>
          <ac:spMkLst>
            <pc:docMk/>
            <pc:sldMk cId="316322398" sldId="1903"/>
            <ac:spMk id="16" creationId="{4585AE91-FFB6-403F-97B6-BB49E371E50F}"/>
          </ac:spMkLst>
        </pc:spChg>
        <pc:spChg chg="add mod">
          <ac:chgData name="Mili Diengdoh" userId="4e667e83-9d62-4727-9cfb-ee24b16ffb56" providerId="ADAL" clId="{F13D0925-BACC-4F81-B769-434FBE6ABA09}" dt="2020-07-15T13:55:13.751" v="274"/>
          <ac:spMkLst>
            <pc:docMk/>
            <pc:sldMk cId="316322398" sldId="1903"/>
            <ac:spMk id="17" creationId="{EE71D688-3DFD-433A-8FB1-E08ACDC54BDE}"/>
          </ac:spMkLst>
        </pc:spChg>
        <pc:spChg chg="add mod">
          <ac:chgData name="Mili Diengdoh" userId="4e667e83-9d62-4727-9cfb-ee24b16ffb56" providerId="ADAL" clId="{F13D0925-BACC-4F81-B769-434FBE6ABA09}" dt="2020-07-15T13:55:22.326" v="276"/>
          <ac:spMkLst>
            <pc:docMk/>
            <pc:sldMk cId="316322398" sldId="1903"/>
            <ac:spMk id="18" creationId="{1E1AA9EE-68A7-4FBE-8D10-19D13CDBBBFA}"/>
          </ac:spMkLst>
        </pc:spChg>
        <pc:spChg chg="del">
          <ac:chgData name="Mili Diengdoh" userId="4e667e83-9d62-4727-9cfb-ee24b16ffb56" providerId="ADAL" clId="{F13D0925-BACC-4F81-B769-434FBE6ABA09}" dt="2020-07-15T13:55:06.104" v="273" actId="478"/>
          <ac:spMkLst>
            <pc:docMk/>
            <pc:sldMk cId="316322398" sldId="1903"/>
            <ac:spMk id="19" creationId="{FFC1C598-75CD-4137-8B7F-5B2E49A8961C}"/>
          </ac:spMkLst>
        </pc:spChg>
        <pc:spChg chg="del">
          <ac:chgData name="Mili Diengdoh" userId="4e667e83-9d62-4727-9cfb-ee24b16ffb56" providerId="ADAL" clId="{F13D0925-BACC-4F81-B769-434FBE6ABA09}" dt="2020-07-15T13:55:06.104" v="273" actId="478"/>
          <ac:spMkLst>
            <pc:docMk/>
            <pc:sldMk cId="316322398" sldId="1903"/>
            <ac:spMk id="21" creationId="{E43447C6-DE4D-449F-AE0F-BA0FAB54E33E}"/>
          </ac:spMkLst>
        </pc:spChg>
        <pc:spChg chg="add mod">
          <ac:chgData name="Mili Diengdoh" userId="4e667e83-9d62-4727-9cfb-ee24b16ffb56" providerId="ADAL" clId="{F13D0925-BACC-4F81-B769-434FBE6ABA09}" dt="2020-07-15T13:55:13.751" v="274"/>
          <ac:spMkLst>
            <pc:docMk/>
            <pc:sldMk cId="316322398" sldId="1903"/>
            <ac:spMk id="23" creationId="{A799C467-24A2-4DD6-82DF-C1E0879F55C5}"/>
          </ac:spMkLst>
        </pc:spChg>
        <pc:spChg chg="add mod">
          <ac:chgData name="Mili Diengdoh" userId="4e667e83-9d62-4727-9cfb-ee24b16ffb56" providerId="ADAL" clId="{F13D0925-BACC-4F81-B769-434FBE6ABA09}" dt="2020-07-15T13:55:27.601" v="278"/>
          <ac:spMkLst>
            <pc:docMk/>
            <pc:sldMk cId="316322398" sldId="1903"/>
            <ac:spMk id="24" creationId="{1E3982CF-1216-4591-BD5D-82C2A6DAEEB0}"/>
          </ac:spMkLst>
        </pc:spChg>
        <pc:spChg chg="add mod">
          <ac:chgData name="Mili Diengdoh" userId="4e667e83-9d62-4727-9cfb-ee24b16ffb56" providerId="ADAL" clId="{F13D0925-BACC-4F81-B769-434FBE6ABA09}" dt="2020-07-15T13:55:13.751" v="274"/>
          <ac:spMkLst>
            <pc:docMk/>
            <pc:sldMk cId="316322398" sldId="1903"/>
            <ac:spMk id="27" creationId="{F4C62852-D173-46B1-BB95-A24EA2CA280F}"/>
          </ac:spMkLst>
        </pc:spChg>
        <pc:spChg chg="add mod">
          <ac:chgData name="Mili Diengdoh" userId="4e667e83-9d62-4727-9cfb-ee24b16ffb56" providerId="ADAL" clId="{F13D0925-BACC-4F81-B769-434FBE6ABA09}" dt="2020-07-15T13:55:31.495" v="280"/>
          <ac:spMkLst>
            <pc:docMk/>
            <pc:sldMk cId="316322398" sldId="1903"/>
            <ac:spMk id="28" creationId="{FB5B4994-1935-431F-9B98-C8C9C3572951}"/>
          </ac:spMkLst>
        </pc:spChg>
        <pc:spChg chg="add mod">
          <ac:chgData name="Mili Diengdoh" userId="4e667e83-9d62-4727-9cfb-ee24b16ffb56" providerId="ADAL" clId="{F13D0925-BACC-4F81-B769-434FBE6ABA09}" dt="2020-07-15T13:55:13.751" v="274"/>
          <ac:spMkLst>
            <pc:docMk/>
            <pc:sldMk cId="316322398" sldId="1903"/>
            <ac:spMk id="31" creationId="{28B6F6DA-1DDD-4EB9-9E6F-01C026A883C0}"/>
          </ac:spMkLst>
        </pc:spChg>
        <pc:spChg chg="add mod">
          <ac:chgData name="Mili Diengdoh" userId="4e667e83-9d62-4727-9cfb-ee24b16ffb56" providerId="ADAL" clId="{F13D0925-BACC-4F81-B769-434FBE6ABA09}" dt="2020-07-15T13:55:35.139" v="282"/>
          <ac:spMkLst>
            <pc:docMk/>
            <pc:sldMk cId="316322398" sldId="1903"/>
            <ac:spMk id="32" creationId="{AF8F83F5-DB30-4CD8-B90F-26E77F95B8CE}"/>
          </ac:spMkLst>
        </pc:spChg>
        <pc:picChg chg="del">
          <ac:chgData name="Mili Diengdoh" userId="4e667e83-9d62-4727-9cfb-ee24b16ffb56" providerId="ADAL" clId="{F13D0925-BACC-4F81-B769-434FBE6ABA09}" dt="2020-07-15T13:55:06.104" v="273" actId="478"/>
          <ac:picMkLst>
            <pc:docMk/>
            <pc:sldMk cId="316322398" sldId="1903"/>
            <ac:picMk id="3" creationId="{45ACA29E-B19E-47C3-93A0-0B0E2D8B6856}"/>
          </ac:picMkLst>
        </pc:picChg>
        <pc:picChg chg="del">
          <ac:chgData name="Mili Diengdoh" userId="4e667e83-9d62-4727-9cfb-ee24b16ffb56" providerId="ADAL" clId="{F13D0925-BACC-4F81-B769-434FBE6ABA09}" dt="2020-07-15T13:55:06.104" v="273" actId="478"/>
          <ac:picMkLst>
            <pc:docMk/>
            <pc:sldMk cId="316322398" sldId="1903"/>
            <ac:picMk id="4" creationId="{B79AC124-81CB-496C-9471-36944B9EE432}"/>
          </ac:picMkLst>
        </pc:picChg>
        <pc:picChg chg="del">
          <ac:chgData name="Mili Diengdoh" userId="4e667e83-9d62-4727-9cfb-ee24b16ffb56" providerId="ADAL" clId="{F13D0925-BACC-4F81-B769-434FBE6ABA09}" dt="2020-07-15T13:55:06.104" v="273" actId="478"/>
          <ac:picMkLst>
            <pc:docMk/>
            <pc:sldMk cId="316322398" sldId="1903"/>
            <ac:picMk id="5" creationId="{6BD10B86-96A3-4647-A25F-6BF1EA8A25ED}"/>
          </ac:picMkLst>
        </pc:picChg>
        <pc:picChg chg="del">
          <ac:chgData name="Mili Diengdoh" userId="4e667e83-9d62-4727-9cfb-ee24b16ffb56" providerId="ADAL" clId="{F13D0925-BACC-4F81-B769-434FBE6ABA09}" dt="2020-07-15T13:55:06.104" v="273" actId="478"/>
          <ac:picMkLst>
            <pc:docMk/>
            <pc:sldMk cId="316322398" sldId="1903"/>
            <ac:picMk id="6" creationId="{A8C9793C-E070-4EAC-A745-AEFE1DCDC3D8}"/>
          </ac:picMkLst>
        </pc:picChg>
        <pc:picChg chg="add mod">
          <ac:chgData name="Mili Diengdoh" userId="4e667e83-9d62-4727-9cfb-ee24b16ffb56" providerId="ADAL" clId="{F13D0925-BACC-4F81-B769-434FBE6ABA09}" dt="2020-07-15T13:55:13.751" v="274"/>
          <ac:picMkLst>
            <pc:docMk/>
            <pc:sldMk cId="316322398" sldId="1903"/>
            <ac:picMk id="15" creationId="{DBCC6B5B-E734-42D5-A95D-2379702B149F}"/>
          </ac:picMkLst>
        </pc:picChg>
        <pc:picChg chg="add mod">
          <ac:chgData name="Mili Diengdoh" userId="4e667e83-9d62-4727-9cfb-ee24b16ffb56" providerId="ADAL" clId="{F13D0925-BACC-4F81-B769-434FBE6ABA09}" dt="2020-07-15T13:55:13.751" v="274"/>
          <ac:picMkLst>
            <pc:docMk/>
            <pc:sldMk cId="316322398" sldId="1903"/>
            <ac:picMk id="22" creationId="{B2FF532F-CC1C-4AA6-A644-88C199244072}"/>
          </ac:picMkLst>
        </pc:picChg>
        <pc:picChg chg="add mod">
          <ac:chgData name="Mili Diengdoh" userId="4e667e83-9d62-4727-9cfb-ee24b16ffb56" providerId="ADAL" clId="{F13D0925-BACC-4F81-B769-434FBE6ABA09}" dt="2020-07-15T13:55:13.751" v="274"/>
          <ac:picMkLst>
            <pc:docMk/>
            <pc:sldMk cId="316322398" sldId="1903"/>
            <ac:picMk id="26" creationId="{D15B399E-76EB-4703-A20B-BE4289CB0E63}"/>
          </ac:picMkLst>
        </pc:picChg>
        <pc:picChg chg="add mod">
          <ac:chgData name="Mili Diengdoh" userId="4e667e83-9d62-4727-9cfb-ee24b16ffb56" providerId="ADAL" clId="{F13D0925-BACC-4F81-B769-434FBE6ABA09}" dt="2020-07-15T13:55:13.751" v="274"/>
          <ac:picMkLst>
            <pc:docMk/>
            <pc:sldMk cId="316322398" sldId="1903"/>
            <ac:picMk id="30" creationId="{EC31BA16-185E-4BA8-83F6-0B300036D8CF}"/>
          </ac:picMkLst>
        </pc:picChg>
        <pc:cxnChg chg="add mod">
          <ac:chgData name="Mili Diengdoh" userId="4e667e83-9d62-4727-9cfb-ee24b16ffb56" providerId="ADAL" clId="{F13D0925-BACC-4F81-B769-434FBE6ABA09}" dt="2020-07-15T13:55:13.751" v="274"/>
          <ac:cxnSpMkLst>
            <pc:docMk/>
            <pc:sldMk cId="316322398" sldId="1903"/>
            <ac:cxnSpMk id="20" creationId="{26751CCA-5BBE-425C-9B49-4040AA60D779}"/>
          </ac:cxnSpMkLst>
        </pc:cxnChg>
        <pc:cxnChg chg="add mod">
          <ac:chgData name="Mili Diengdoh" userId="4e667e83-9d62-4727-9cfb-ee24b16ffb56" providerId="ADAL" clId="{F13D0925-BACC-4F81-B769-434FBE6ABA09}" dt="2020-07-15T13:55:13.751" v="274"/>
          <ac:cxnSpMkLst>
            <pc:docMk/>
            <pc:sldMk cId="316322398" sldId="1903"/>
            <ac:cxnSpMk id="25" creationId="{44EB8687-B1DC-4130-A414-44A7B28342D1}"/>
          </ac:cxnSpMkLst>
        </pc:cxnChg>
        <pc:cxnChg chg="add mod">
          <ac:chgData name="Mili Diengdoh" userId="4e667e83-9d62-4727-9cfb-ee24b16ffb56" providerId="ADAL" clId="{F13D0925-BACC-4F81-B769-434FBE6ABA09}" dt="2020-07-15T13:55:13.751" v="274"/>
          <ac:cxnSpMkLst>
            <pc:docMk/>
            <pc:sldMk cId="316322398" sldId="1903"/>
            <ac:cxnSpMk id="29" creationId="{B36D64FF-EE44-4A9A-B56F-D2A9239FF985}"/>
          </ac:cxnSpMkLst>
        </pc:cxnChg>
        <pc:cxnChg chg="del">
          <ac:chgData name="Mili Diengdoh" userId="4e667e83-9d62-4727-9cfb-ee24b16ffb56" providerId="ADAL" clId="{F13D0925-BACC-4F81-B769-434FBE6ABA09}" dt="2020-07-15T13:55:06.104" v="273" actId="478"/>
          <ac:cxnSpMkLst>
            <pc:docMk/>
            <pc:sldMk cId="316322398" sldId="1903"/>
            <ac:cxnSpMk id="38" creationId="{054BBE26-F5F6-4AA1-A1AD-77A1E3ECEC19}"/>
          </ac:cxnSpMkLst>
        </pc:cxnChg>
        <pc:cxnChg chg="del">
          <ac:chgData name="Mili Diengdoh" userId="4e667e83-9d62-4727-9cfb-ee24b16ffb56" providerId="ADAL" clId="{F13D0925-BACC-4F81-B769-434FBE6ABA09}" dt="2020-07-15T13:55:06.104" v="273" actId="478"/>
          <ac:cxnSpMkLst>
            <pc:docMk/>
            <pc:sldMk cId="316322398" sldId="1903"/>
            <ac:cxnSpMk id="44" creationId="{925A8BEE-7BCB-4F2E-9F7D-276C734C96EF}"/>
          </ac:cxnSpMkLst>
        </pc:cxnChg>
        <pc:cxnChg chg="del">
          <ac:chgData name="Mili Diengdoh" userId="4e667e83-9d62-4727-9cfb-ee24b16ffb56" providerId="ADAL" clId="{F13D0925-BACC-4F81-B769-434FBE6ABA09}" dt="2020-07-15T13:55:06.104" v="273" actId="478"/>
          <ac:cxnSpMkLst>
            <pc:docMk/>
            <pc:sldMk cId="316322398" sldId="1903"/>
            <ac:cxnSpMk id="48" creationId="{6BD2F011-18A6-42C9-8D41-86257341C615}"/>
          </ac:cxnSpMkLst>
        </pc:cxnChg>
      </pc:sldChg>
      <pc:sldChg chg="addSp delSp modSp mod">
        <pc:chgData name="Mili Diengdoh" userId="4e667e83-9d62-4727-9cfb-ee24b16ffb56" providerId="ADAL" clId="{F13D0925-BACC-4F81-B769-434FBE6ABA09}" dt="2020-07-15T13:45:27.541" v="67" actId="13244"/>
        <pc:sldMkLst>
          <pc:docMk/>
          <pc:sldMk cId="116136729" sldId="1904"/>
        </pc:sldMkLst>
        <pc:spChg chg="mod topLvl">
          <ac:chgData name="Mili Diengdoh" userId="4e667e83-9d62-4727-9cfb-ee24b16ffb56" providerId="ADAL" clId="{F13D0925-BACC-4F81-B769-434FBE6ABA09}" dt="2020-07-15T13:43:41.090" v="30" actId="12789"/>
          <ac:spMkLst>
            <pc:docMk/>
            <pc:sldMk cId="116136729" sldId="1904"/>
            <ac:spMk id="18" creationId="{91C1309A-98B8-4606-B633-188818DE106C}"/>
          </ac:spMkLst>
        </pc:spChg>
        <pc:spChg chg="mod topLvl">
          <ac:chgData name="Mili Diengdoh" userId="4e667e83-9d62-4727-9cfb-ee24b16ffb56" providerId="ADAL" clId="{F13D0925-BACC-4F81-B769-434FBE6ABA09}" dt="2020-07-15T13:43:38.145" v="28" actId="12789"/>
          <ac:spMkLst>
            <pc:docMk/>
            <pc:sldMk cId="116136729" sldId="1904"/>
            <ac:spMk id="23" creationId="{0BDB0B5B-C6EF-4F23-AD79-5FFF0331415C}"/>
          </ac:spMkLst>
        </pc:spChg>
        <pc:spChg chg="mod topLvl">
          <ac:chgData name="Mili Diengdoh" userId="4e667e83-9d62-4727-9cfb-ee24b16ffb56" providerId="ADAL" clId="{F13D0925-BACC-4F81-B769-434FBE6ABA09}" dt="2020-07-15T13:43:34.674" v="26" actId="12789"/>
          <ac:spMkLst>
            <pc:docMk/>
            <pc:sldMk cId="116136729" sldId="1904"/>
            <ac:spMk id="26" creationId="{79950E42-9EA5-4A60-94B8-9166B0DC143A}"/>
          </ac:spMkLst>
        </pc:spChg>
        <pc:spChg chg="mod topLvl">
          <ac:chgData name="Mili Diengdoh" userId="4e667e83-9d62-4727-9cfb-ee24b16ffb56" providerId="ADAL" clId="{F13D0925-BACC-4F81-B769-434FBE6ABA09}" dt="2020-07-15T13:43:28.029" v="21" actId="165"/>
          <ac:spMkLst>
            <pc:docMk/>
            <pc:sldMk cId="116136729" sldId="1904"/>
            <ac:spMk id="29" creationId="{16CE9D5F-59F5-45C8-8524-989EF4C0918C}"/>
          </ac:spMkLst>
        </pc:spChg>
        <pc:spChg chg="mod">
          <ac:chgData name="Mili Diengdoh" userId="4e667e83-9d62-4727-9cfb-ee24b16ffb56" providerId="ADAL" clId="{F13D0925-BACC-4F81-B769-434FBE6ABA09}" dt="2020-07-15T13:43:41.090" v="30" actId="12789"/>
          <ac:spMkLst>
            <pc:docMk/>
            <pc:sldMk cId="116136729" sldId="1904"/>
            <ac:spMk id="31" creationId="{F7957397-8258-4533-B92E-3C166B39CFFB}"/>
          </ac:spMkLst>
        </pc:spChg>
        <pc:spChg chg="mod">
          <ac:chgData name="Mili Diengdoh" userId="4e667e83-9d62-4727-9cfb-ee24b16ffb56" providerId="ADAL" clId="{F13D0925-BACC-4F81-B769-434FBE6ABA09}" dt="2020-07-15T13:43:38.145" v="28" actId="12789"/>
          <ac:spMkLst>
            <pc:docMk/>
            <pc:sldMk cId="116136729" sldId="1904"/>
            <ac:spMk id="34" creationId="{D708C4F7-6D96-48B0-9C77-7E22FB253C47}"/>
          </ac:spMkLst>
        </pc:spChg>
        <pc:spChg chg="mod">
          <ac:chgData name="Mili Diengdoh" userId="4e667e83-9d62-4727-9cfb-ee24b16ffb56" providerId="ADAL" clId="{F13D0925-BACC-4F81-B769-434FBE6ABA09}" dt="2020-07-15T13:43:34.674" v="26" actId="12789"/>
          <ac:spMkLst>
            <pc:docMk/>
            <pc:sldMk cId="116136729" sldId="1904"/>
            <ac:spMk id="37" creationId="{AE0D89D9-5909-4F99-9137-F32296585240}"/>
          </ac:spMkLst>
        </pc:spChg>
        <pc:grpChg chg="add del mod">
          <ac:chgData name="Mili Diengdoh" userId="4e667e83-9d62-4727-9cfb-ee24b16ffb56" providerId="ADAL" clId="{F13D0925-BACC-4F81-B769-434FBE6ABA09}" dt="2020-07-15T13:43:28.029" v="21" actId="165"/>
          <ac:grpSpMkLst>
            <pc:docMk/>
            <pc:sldMk cId="116136729" sldId="1904"/>
            <ac:grpSpMk id="5" creationId="{EC6D6E41-6623-4B24-A1FB-DFEE442335AD}"/>
          </ac:grpSpMkLst>
        </pc:grpChg>
        <pc:grpChg chg="add del mod">
          <ac:chgData name="Mili Diengdoh" userId="4e667e83-9d62-4727-9cfb-ee24b16ffb56" providerId="ADAL" clId="{F13D0925-BACC-4F81-B769-434FBE6ABA09}" dt="2020-07-15T13:43:28.029" v="21" actId="165"/>
          <ac:grpSpMkLst>
            <pc:docMk/>
            <pc:sldMk cId="116136729" sldId="1904"/>
            <ac:grpSpMk id="6" creationId="{76A14CB2-3A49-4B6B-B5A3-F1E57A9BFE9B}"/>
          </ac:grpSpMkLst>
        </pc:grpChg>
        <pc:grpChg chg="add del mod">
          <ac:chgData name="Mili Diengdoh" userId="4e667e83-9d62-4727-9cfb-ee24b16ffb56" providerId="ADAL" clId="{F13D0925-BACC-4F81-B769-434FBE6ABA09}" dt="2020-07-15T13:43:28.029" v="21" actId="165"/>
          <ac:grpSpMkLst>
            <pc:docMk/>
            <pc:sldMk cId="116136729" sldId="1904"/>
            <ac:grpSpMk id="7" creationId="{A07196A3-7CAE-48F1-94FA-26D86BA04B4C}"/>
          </ac:grpSpMkLst>
        </pc:grpChg>
        <pc:grpChg chg="add del mod">
          <ac:chgData name="Mili Diengdoh" userId="4e667e83-9d62-4727-9cfb-ee24b16ffb56" providerId="ADAL" clId="{F13D0925-BACC-4F81-B769-434FBE6ABA09}" dt="2020-07-15T13:43:28.029" v="21" actId="165"/>
          <ac:grpSpMkLst>
            <pc:docMk/>
            <pc:sldMk cId="116136729" sldId="1904"/>
            <ac:grpSpMk id="9" creationId="{7BACEC55-5CF9-49F0-8973-A1A1929185D7}"/>
          </ac:grpSpMkLst>
        </pc:grpChg>
        <pc:picChg chg="mod topLvl">
          <ac:chgData name="Mili Diengdoh" userId="4e667e83-9d62-4727-9cfb-ee24b16ffb56" providerId="ADAL" clId="{F13D0925-BACC-4F81-B769-434FBE6ABA09}" dt="2020-07-15T13:43:41.090" v="30" actId="12789"/>
          <ac:picMkLst>
            <pc:docMk/>
            <pc:sldMk cId="116136729" sldId="1904"/>
            <ac:picMk id="3" creationId="{00673FBC-3936-4FCE-B857-0AB6B75F0538}"/>
          </ac:picMkLst>
        </pc:picChg>
        <pc:picChg chg="mod">
          <ac:chgData name="Mili Diengdoh" userId="4e667e83-9d62-4727-9cfb-ee24b16ffb56" providerId="ADAL" clId="{F13D0925-BACC-4F81-B769-434FBE6ABA09}" dt="2020-07-15T13:43:34.674" v="26" actId="12789"/>
          <ac:picMkLst>
            <pc:docMk/>
            <pc:sldMk cId="116136729" sldId="1904"/>
            <ac:picMk id="4" creationId="{FE3307F2-0127-4470-B8BD-1080AE7C7A78}"/>
          </ac:picMkLst>
        </pc:picChg>
        <pc:picChg chg="mod topLvl">
          <ac:chgData name="Mili Diengdoh" userId="4e667e83-9d62-4727-9cfb-ee24b16ffb56" providerId="ADAL" clId="{F13D0925-BACC-4F81-B769-434FBE6ABA09}" dt="2020-07-15T13:43:38.145" v="28" actId="12789"/>
          <ac:picMkLst>
            <pc:docMk/>
            <pc:sldMk cId="116136729" sldId="1904"/>
            <ac:picMk id="8" creationId="{5B9D8474-DEF6-45C0-AD0B-22CADF6F36AE}"/>
          </ac:picMkLst>
        </pc:picChg>
        <pc:picChg chg="add del mod">
          <ac:chgData name="Mili Diengdoh" userId="4e667e83-9d62-4727-9cfb-ee24b16ffb56" providerId="ADAL" clId="{F13D0925-BACC-4F81-B769-434FBE6ABA09}" dt="2020-07-15T13:44:52.907" v="49" actId="478"/>
          <ac:picMkLst>
            <pc:docMk/>
            <pc:sldMk cId="116136729" sldId="1904"/>
            <ac:picMk id="10" creationId="{4AD85FB4-0E6A-4A2A-8CCE-8C79E8E16D96}"/>
          </ac:picMkLst>
        </pc:picChg>
        <pc:picChg chg="add mod">
          <ac:chgData name="Mili Diengdoh" userId="4e667e83-9d62-4727-9cfb-ee24b16ffb56" providerId="ADAL" clId="{F13D0925-BACC-4F81-B769-434FBE6ABA09}" dt="2020-07-15T13:44:50.817" v="48" actId="13244"/>
          <ac:picMkLst>
            <pc:docMk/>
            <pc:sldMk cId="116136729" sldId="1904"/>
            <ac:picMk id="12" creationId="{8A39FC9C-1BCF-4731-A597-5BC17F26285E}"/>
          </ac:picMkLst>
        </pc:picChg>
        <pc:picChg chg="add del mod">
          <ac:chgData name="Mili Diengdoh" userId="4e667e83-9d62-4727-9cfb-ee24b16ffb56" providerId="ADAL" clId="{F13D0925-BACC-4F81-B769-434FBE6ABA09}" dt="2020-07-15T13:45:24.261" v="66" actId="478"/>
          <ac:picMkLst>
            <pc:docMk/>
            <pc:sldMk cId="116136729" sldId="1904"/>
            <ac:picMk id="13" creationId="{EAF320AC-453B-46B5-A639-8AE6149867A9}"/>
          </ac:picMkLst>
        </pc:picChg>
        <pc:picChg chg="add del">
          <ac:chgData name="Mili Diengdoh" userId="4e667e83-9d62-4727-9cfb-ee24b16ffb56" providerId="ADAL" clId="{F13D0925-BACC-4F81-B769-434FBE6ABA09}" dt="2020-07-15T13:45:11.427" v="59" actId="22"/>
          <ac:picMkLst>
            <pc:docMk/>
            <pc:sldMk cId="116136729" sldId="1904"/>
            <ac:picMk id="15" creationId="{469B6DFB-6E44-4DE9-A760-E7D09D08A47E}"/>
          </ac:picMkLst>
        </pc:picChg>
        <pc:picChg chg="add mod">
          <ac:chgData name="Mili Diengdoh" userId="4e667e83-9d62-4727-9cfb-ee24b16ffb56" providerId="ADAL" clId="{F13D0925-BACC-4F81-B769-434FBE6ABA09}" dt="2020-07-15T13:45:27.541" v="67" actId="13244"/>
          <ac:picMkLst>
            <pc:docMk/>
            <pc:sldMk cId="116136729" sldId="1904"/>
            <ac:picMk id="17" creationId="{5D3847D1-5A5D-49C9-9010-3CB03D225C54}"/>
          </ac:picMkLst>
        </pc:picChg>
        <pc:picChg chg="add del mod">
          <ac:chgData name="Mili Diengdoh" userId="4e667e83-9d62-4727-9cfb-ee24b16ffb56" providerId="ADAL" clId="{F13D0925-BACC-4F81-B769-434FBE6ABA09}" dt="2020-07-15T13:45:24.261" v="66" actId="478"/>
          <ac:picMkLst>
            <pc:docMk/>
            <pc:sldMk cId="116136729" sldId="1904"/>
            <ac:picMk id="28" creationId="{010EE44E-F3AE-4206-B78C-F84F7DCEC348}"/>
          </ac:picMkLst>
        </pc:picChg>
        <pc:picChg chg="del mod topLvl">
          <ac:chgData name="Mili Diengdoh" userId="4e667e83-9d62-4727-9cfb-ee24b16ffb56" providerId="ADAL" clId="{F13D0925-BACC-4F81-B769-434FBE6ABA09}" dt="2020-07-15T13:44:44.791" v="47" actId="478"/>
          <ac:picMkLst>
            <pc:docMk/>
            <pc:sldMk cId="116136729" sldId="1904"/>
            <ac:picMk id="41" creationId="{C04D69A2-AA5D-4B16-BC18-EA91591849CA}"/>
          </ac:picMkLst>
        </pc:picChg>
        <pc:picChg chg="mod topLvl">
          <ac:chgData name="Mili Diengdoh" userId="4e667e83-9d62-4727-9cfb-ee24b16ffb56" providerId="ADAL" clId="{F13D0925-BACC-4F81-B769-434FBE6ABA09}" dt="2020-07-15T13:43:28.029" v="21" actId="165"/>
          <ac:picMkLst>
            <pc:docMk/>
            <pc:sldMk cId="116136729" sldId="1904"/>
            <ac:picMk id="43" creationId="{0894FEBE-7278-40F7-BD03-6BF9F8F89AA0}"/>
          </ac:picMkLst>
        </pc:picChg>
        <pc:picChg chg="del mod">
          <ac:chgData name="Mili Diengdoh" userId="4e667e83-9d62-4727-9cfb-ee24b16ffb56" providerId="ADAL" clId="{F13D0925-BACC-4F81-B769-434FBE6ABA09}" dt="2020-07-15T13:45:21.804" v="65" actId="478"/>
          <ac:picMkLst>
            <pc:docMk/>
            <pc:sldMk cId="116136729" sldId="1904"/>
            <ac:picMk id="45" creationId="{8A160364-8AE3-430D-943C-1C5868EC901D}"/>
          </ac:picMkLst>
        </pc:picChg>
        <pc:picChg chg="mod">
          <ac:chgData name="Mili Diengdoh" userId="4e667e83-9d62-4727-9cfb-ee24b16ffb56" providerId="ADAL" clId="{F13D0925-BACC-4F81-B769-434FBE6ABA09}" dt="2020-07-15T13:43:38.145" v="28" actId="12789"/>
          <ac:picMkLst>
            <pc:docMk/>
            <pc:sldMk cId="116136729" sldId="1904"/>
            <ac:picMk id="47" creationId="{74762E84-5DF0-442F-8AB8-DEB690F8AA4C}"/>
          </ac:picMkLst>
        </pc:picChg>
        <pc:cxnChg chg="mod">
          <ac:chgData name="Mili Diengdoh" userId="4e667e83-9d62-4727-9cfb-ee24b16ffb56" providerId="ADAL" clId="{F13D0925-BACC-4F81-B769-434FBE6ABA09}" dt="2020-07-15T13:43:43.858" v="31" actId="555"/>
          <ac:cxnSpMkLst>
            <pc:docMk/>
            <pc:sldMk cId="116136729" sldId="1904"/>
            <ac:cxnSpMk id="19" creationId="{2252A8FE-D7D3-4C41-9DB2-1782C07EC3EC}"/>
          </ac:cxnSpMkLst>
        </pc:cxnChg>
        <pc:cxnChg chg="mod">
          <ac:chgData name="Mili Diengdoh" userId="4e667e83-9d62-4727-9cfb-ee24b16ffb56" providerId="ADAL" clId="{F13D0925-BACC-4F81-B769-434FBE6ABA09}" dt="2020-07-15T13:43:46.274" v="32" actId="555"/>
          <ac:cxnSpMkLst>
            <pc:docMk/>
            <pc:sldMk cId="116136729" sldId="1904"/>
            <ac:cxnSpMk id="24" creationId="{2AA648B5-F92B-4909-9727-6F195C2874D5}"/>
          </ac:cxnSpMkLst>
        </pc:cxnChg>
        <pc:cxnChg chg="mod">
          <ac:chgData name="Mili Diengdoh" userId="4e667e83-9d62-4727-9cfb-ee24b16ffb56" providerId="ADAL" clId="{F13D0925-BACC-4F81-B769-434FBE6ABA09}" dt="2020-07-15T13:43:27.310" v="20" actId="465"/>
          <ac:cxnSpMkLst>
            <pc:docMk/>
            <pc:sldMk cId="116136729" sldId="1904"/>
            <ac:cxnSpMk id="27" creationId="{5E3DBB00-519C-46DA-9B8D-0E11748DD6CB}"/>
          </ac:cxnSpMkLst>
        </pc:cxnChg>
        <pc:cxnChg chg="mod">
          <ac:chgData name="Mili Diengdoh" userId="4e667e83-9d62-4727-9cfb-ee24b16ffb56" providerId="ADAL" clId="{F13D0925-BACC-4F81-B769-434FBE6ABA09}" dt="2020-07-15T13:43:43.858" v="31" actId="555"/>
          <ac:cxnSpMkLst>
            <pc:docMk/>
            <pc:sldMk cId="116136729" sldId="1904"/>
            <ac:cxnSpMk id="32" creationId="{5463FDB6-4ACE-481C-B0BF-ED9F36557AEB}"/>
          </ac:cxnSpMkLst>
        </pc:cxnChg>
        <pc:cxnChg chg="mod">
          <ac:chgData name="Mili Diengdoh" userId="4e667e83-9d62-4727-9cfb-ee24b16ffb56" providerId="ADAL" clId="{F13D0925-BACC-4F81-B769-434FBE6ABA09}" dt="2020-07-15T13:43:46.274" v="32" actId="555"/>
          <ac:cxnSpMkLst>
            <pc:docMk/>
            <pc:sldMk cId="116136729" sldId="1904"/>
            <ac:cxnSpMk id="35" creationId="{621BC381-1D2E-4024-A06A-0C1078530175}"/>
          </ac:cxnSpMkLst>
        </pc:cxnChg>
      </pc:sldChg>
      <pc:sldChg chg="modSp mod">
        <pc:chgData name="Mili Diengdoh" userId="4e667e83-9d62-4727-9cfb-ee24b16ffb56" providerId="ADAL" clId="{F13D0925-BACC-4F81-B769-434FBE6ABA09}" dt="2020-07-15T15:08:57.690" v="287" actId="108"/>
        <pc:sldMkLst>
          <pc:docMk/>
          <pc:sldMk cId="3347601951" sldId="1905"/>
        </pc:sldMkLst>
        <pc:spChg chg="mod">
          <ac:chgData name="Mili Diengdoh" userId="4e667e83-9d62-4727-9cfb-ee24b16ffb56" providerId="ADAL" clId="{F13D0925-BACC-4F81-B769-434FBE6ABA09}" dt="2020-07-15T13:55:00.874" v="272" actId="14100"/>
          <ac:spMkLst>
            <pc:docMk/>
            <pc:sldMk cId="3347601951" sldId="1905"/>
            <ac:spMk id="65" creationId="{03E5133A-83DD-490E-9903-B15C69EDE9D0}"/>
          </ac:spMkLst>
        </pc:spChg>
        <pc:spChg chg="mod">
          <ac:chgData name="Mili Diengdoh" userId="4e667e83-9d62-4727-9cfb-ee24b16ffb56" providerId="ADAL" clId="{F13D0925-BACC-4F81-B769-434FBE6ABA09}" dt="2020-07-15T13:55:00.874" v="272" actId="14100"/>
          <ac:spMkLst>
            <pc:docMk/>
            <pc:sldMk cId="3347601951" sldId="1905"/>
            <ac:spMk id="70" creationId="{18197612-40D9-4CA2-89C3-2CBCA1E0B6CA}"/>
          </ac:spMkLst>
        </pc:spChg>
        <pc:spChg chg="mod">
          <ac:chgData name="Mili Diengdoh" userId="4e667e83-9d62-4727-9cfb-ee24b16ffb56" providerId="ADAL" clId="{F13D0925-BACC-4F81-B769-434FBE6ABA09}" dt="2020-07-15T13:55:00.874" v="272" actId="14100"/>
          <ac:spMkLst>
            <pc:docMk/>
            <pc:sldMk cId="3347601951" sldId="1905"/>
            <ac:spMk id="75" creationId="{CFFEA134-B78D-499D-8A02-54CF300AB995}"/>
          </ac:spMkLst>
        </pc:spChg>
        <pc:spChg chg="mod">
          <ac:chgData name="Mili Diengdoh" userId="4e667e83-9d62-4727-9cfb-ee24b16ffb56" providerId="ADAL" clId="{F13D0925-BACC-4F81-B769-434FBE6ABA09}" dt="2020-07-15T13:55:00.874" v="272" actId="14100"/>
          <ac:spMkLst>
            <pc:docMk/>
            <pc:sldMk cId="3347601951" sldId="1905"/>
            <ac:spMk id="80" creationId="{6A661887-20C4-493D-A53D-419F78E310F4}"/>
          </ac:spMkLst>
        </pc:spChg>
        <pc:spChg chg="mod">
          <ac:chgData name="Mili Diengdoh" userId="4e667e83-9d62-4727-9cfb-ee24b16ffb56" providerId="ADAL" clId="{F13D0925-BACC-4F81-B769-434FBE6ABA09}" dt="2020-07-15T13:55:00.874" v="272" actId="14100"/>
          <ac:spMkLst>
            <pc:docMk/>
            <pc:sldMk cId="3347601951" sldId="1905"/>
            <ac:spMk id="85" creationId="{2D127F01-3BB1-4728-B526-793CB17E74C4}"/>
          </ac:spMkLst>
        </pc:spChg>
        <pc:cxnChg chg="mod">
          <ac:chgData name="Mili Diengdoh" userId="4e667e83-9d62-4727-9cfb-ee24b16ffb56" providerId="ADAL" clId="{F13D0925-BACC-4F81-B769-434FBE6ABA09}" dt="2020-07-15T15:08:57.690" v="287" actId="108"/>
          <ac:cxnSpMkLst>
            <pc:docMk/>
            <pc:sldMk cId="3347601951" sldId="1905"/>
            <ac:cxnSpMk id="66" creationId="{3B097270-03CB-47F1-B33D-AB9D0CF4FAED}"/>
          </ac:cxnSpMkLst>
        </pc:cxnChg>
        <pc:cxnChg chg="mod">
          <ac:chgData name="Mili Diengdoh" userId="4e667e83-9d62-4727-9cfb-ee24b16ffb56" providerId="ADAL" clId="{F13D0925-BACC-4F81-B769-434FBE6ABA09}" dt="2020-07-15T13:55:00.874" v="272" actId="14100"/>
          <ac:cxnSpMkLst>
            <pc:docMk/>
            <pc:sldMk cId="3347601951" sldId="1905"/>
            <ac:cxnSpMk id="71" creationId="{0D3F7E18-CA65-4DB5-92B8-D6A19D246F3D}"/>
          </ac:cxnSpMkLst>
        </pc:cxnChg>
        <pc:cxnChg chg="mod">
          <ac:chgData name="Mili Diengdoh" userId="4e667e83-9d62-4727-9cfb-ee24b16ffb56" providerId="ADAL" clId="{F13D0925-BACC-4F81-B769-434FBE6ABA09}" dt="2020-07-15T13:55:00.874" v="272" actId="14100"/>
          <ac:cxnSpMkLst>
            <pc:docMk/>
            <pc:sldMk cId="3347601951" sldId="1905"/>
            <ac:cxnSpMk id="76" creationId="{7A46CCEA-E64C-4DC7-864D-1963F253FA48}"/>
          </ac:cxnSpMkLst>
        </pc:cxnChg>
        <pc:cxnChg chg="mod">
          <ac:chgData name="Mili Diengdoh" userId="4e667e83-9d62-4727-9cfb-ee24b16ffb56" providerId="ADAL" clId="{F13D0925-BACC-4F81-B769-434FBE6ABA09}" dt="2020-07-15T13:55:00.874" v="272" actId="14100"/>
          <ac:cxnSpMkLst>
            <pc:docMk/>
            <pc:sldMk cId="3347601951" sldId="1905"/>
            <ac:cxnSpMk id="81" creationId="{575737EB-1CBB-483B-A7C7-211570E352E8}"/>
          </ac:cxnSpMkLst>
        </pc:cxnChg>
      </pc:sldChg>
      <pc:sldChg chg="addSp delSp modSp mod">
        <pc:chgData name="Mili Diengdoh" userId="4e667e83-9d62-4727-9cfb-ee24b16ffb56" providerId="ADAL" clId="{F13D0925-BACC-4F81-B769-434FBE6ABA09}" dt="2020-07-15T15:09:00.023" v="288" actId="108"/>
        <pc:sldMkLst>
          <pc:docMk/>
          <pc:sldMk cId="855289157" sldId="1908"/>
        </pc:sldMkLst>
        <pc:spChg chg="mod">
          <ac:chgData name="Mili Diengdoh" userId="4e667e83-9d62-4727-9cfb-ee24b16ffb56" providerId="ADAL" clId="{F13D0925-BACC-4F81-B769-434FBE6ABA09}" dt="2020-07-15T13:53:23.744" v="228" actId="13244"/>
          <ac:spMkLst>
            <pc:docMk/>
            <pc:sldMk cId="855289157" sldId="1908"/>
            <ac:spMk id="3" creationId="{AF60043D-8ADA-40FA-AAD9-E24CA1C7F456}"/>
          </ac:spMkLst>
        </pc:spChg>
        <pc:spChg chg="mod">
          <ac:chgData name="Mili Diengdoh" userId="4e667e83-9d62-4727-9cfb-ee24b16ffb56" providerId="ADAL" clId="{F13D0925-BACC-4F81-B769-434FBE6ABA09}" dt="2020-07-15T13:54:31.614" v="258" actId="13244"/>
          <ac:spMkLst>
            <pc:docMk/>
            <pc:sldMk cId="855289157" sldId="1908"/>
            <ac:spMk id="4" creationId="{220DB353-6817-4FA3-B407-F08010295E2A}"/>
          </ac:spMkLst>
        </pc:spChg>
        <pc:spChg chg="add mod">
          <ac:chgData name="Mili Diengdoh" userId="4e667e83-9d62-4727-9cfb-ee24b16ffb56" providerId="ADAL" clId="{F13D0925-BACC-4F81-B769-434FBE6ABA09}" dt="2020-07-15T13:51:27.147" v="191" actId="242"/>
          <ac:spMkLst>
            <pc:docMk/>
            <pc:sldMk cId="855289157" sldId="1908"/>
            <ac:spMk id="5" creationId="{494788F5-1A44-459E-9E26-D74C27715F9D}"/>
          </ac:spMkLst>
        </pc:spChg>
        <pc:spChg chg="del mod">
          <ac:chgData name="Mili Diengdoh" userId="4e667e83-9d62-4727-9cfb-ee24b16ffb56" providerId="ADAL" clId="{F13D0925-BACC-4F81-B769-434FBE6ABA09}" dt="2020-07-15T13:51:37.809" v="193" actId="478"/>
          <ac:spMkLst>
            <pc:docMk/>
            <pc:sldMk cId="855289157" sldId="1908"/>
            <ac:spMk id="7" creationId="{9C0FFD39-D71C-478D-84DC-0450CBE4FF1C}"/>
          </ac:spMkLst>
        </pc:spChg>
        <pc:spChg chg="add mod">
          <ac:chgData name="Mili Diengdoh" userId="4e667e83-9d62-4727-9cfb-ee24b16ffb56" providerId="ADAL" clId="{F13D0925-BACC-4F81-B769-434FBE6ABA09}" dt="2020-07-15T13:52:18.265" v="209" actId="12789"/>
          <ac:spMkLst>
            <pc:docMk/>
            <pc:sldMk cId="855289157" sldId="1908"/>
            <ac:spMk id="8" creationId="{17881FEA-7B74-405A-B804-79FFB9C8085B}"/>
          </ac:spMkLst>
        </pc:spChg>
        <pc:spChg chg="add mod">
          <ac:chgData name="Mili Diengdoh" userId="4e667e83-9d62-4727-9cfb-ee24b16ffb56" providerId="ADAL" clId="{F13D0925-BACC-4F81-B769-434FBE6ABA09}" dt="2020-07-15T13:52:16.456" v="208" actId="12789"/>
          <ac:spMkLst>
            <pc:docMk/>
            <pc:sldMk cId="855289157" sldId="1908"/>
            <ac:spMk id="10" creationId="{E21EB82D-7E66-4EE1-AB70-636715ED7644}"/>
          </ac:spMkLst>
        </pc:spChg>
        <pc:spChg chg="add mod">
          <ac:chgData name="Mili Diengdoh" userId="4e667e83-9d62-4727-9cfb-ee24b16ffb56" providerId="ADAL" clId="{F13D0925-BACC-4F81-B769-434FBE6ABA09}" dt="2020-07-15T13:52:20.445" v="210" actId="12789"/>
          <ac:spMkLst>
            <pc:docMk/>
            <pc:sldMk cId="855289157" sldId="1908"/>
            <ac:spMk id="12" creationId="{5E8ED4BE-E248-4403-A7CB-BC1D6B520566}"/>
          </ac:spMkLst>
        </pc:spChg>
        <pc:spChg chg="mod">
          <ac:chgData name="Mili Diengdoh" userId="4e667e83-9d62-4727-9cfb-ee24b16ffb56" providerId="ADAL" clId="{F13D0925-BACC-4F81-B769-434FBE6ABA09}" dt="2020-07-15T13:51:47.224" v="194"/>
          <ac:spMkLst>
            <pc:docMk/>
            <pc:sldMk cId="855289157" sldId="1908"/>
            <ac:spMk id="14" creationId="{2E9ECF87-AF64-4F8F-9BAC-5BB5B4DEA177}"/>
          </ac:spMkLst>
        </pc:spChg>
        <pc:spChg chg="mod">
          <ac:chgData name="Mili Diengdoh" userId="4e667e83-9d62-4727-9cfb-ee24b16ffb56" providerId="ADAL" clId="{F13D0925-BACC-4F81-B769-434FBE6ABA09}" dt="2020-07-15T13:51:47.224" v="194"/>
          <ac:spMkLst>
            <pc:docMk/>
            <pc:sldMk cId="855289157" sldId="1908"/>
            <ac:spMk id="15" creationId="{2E44FD80-FCC4-42B1-9514-426C695723D6}"/>
          </ac:spMkLst>
        </pc:spChg>
        <pc:spChg chg="mod">
          <ac:chgData name="Mili Diengdoh" userId="4e667e83-9d62-4727-9cfb-ee24b16ffb56" providerId="ADAL" clId="{F13D0925-BACC-4F81-B769-434FBE6ABA09}" dt="2020-07-15T13:51:47.224" v="194"/>
          <ac:spMkLst>
            <pc:docMk/>
            <pc:sldMk cId="855289157" sldId="1908"/>
            <ac:spMk id="17" creationId="{04BF6F7B-774B-4594-8EC6-A1C1CAC11FA2}"/>
          </ac:spMkLst>
        </pc:spChg>
        <pc:spChg chg="mod">
          <ac:chgData name="Mili Diengdoh" userId="4e667e83-9d62-4727-9cfb-ee24b16ffb56" providerId="ADAL" clId="{F13D0925-BACC-4F81-B769-434FBE6ABA09}" dt="2020-07-15T13:51:47.224" v="194"/>
          <ac:spMkLst>
            <pc:docMk/>
            <pc:sldMk cId="855289157" sldId="1908"/>
            <ac:spMk id="18" creationId="{296BF34E-D112-4F7E-BCA0-04DAFBF856E4}"/>
          </ac:spMkLst>
        </pc:spChg>
        <pc:spChg chg="mod">
          <ac:chgData name="Mili Diengdoh" userId="4e667e83-9d62-4727-9cfb-ee24b16ffb56" providerId="ADAL" clId="{F13D0925-BACC-4F81-B769-434FBE6ABA09}" dt="2020-07-15T13:51:47.224" v="194"/>
          <ac:spMkLst>
            <pc:docMk/>
            <pc:sldMk cId="855289157" sldId="1908"/>
            <ac:spMk id="20" creationId="{E0B4C420-60FB-4BD8-843E-AE85E41232CA}"/>
          </ac:spMkLst>
        </pc:spChg>
        <pc:spChg chg="mod">
          <ac:chgData name="Mili Diengdoh" userId="4e667e83-9d62-4727-9cfb-ee24b16ffb56" providerId="ADAL" clId="{F13D0925-BACC-4F81-B769-434FBE6ABA09}" dt="2020-07-15T13:51:47.224" v="194"/>
          <ac:spMkLst>
            <pc:docMk/>
            <pc:sldMk cId="855289157" sldId="1908"/>
            <ac:spMk id="21" creationId="{2DF71FC0-DA1F-44D7-8002-642CDA6A326C}"/>
          </ac:spMkLst>
        </pc:spChg>
        <pc:grpChg chg="add mod">
          <ac:chgData name="Mili Diengdoh" userId="4e667e83-9d62-4727-9cfb-ee24b16ffb56" providerId="ADAL" clId="{F13D0925-BACC-4F81-B769-434FBE6ABA09}" dt="2020-07-15T13:52:54.291" v="220" actId="164"/>
          <ac:grpSpMkLst>
            <pc:docMk/>
            <pc:sldMk cId="855289157" sldId="1908"/>
            <ac:grpSpMk id="13" creationId="{0DD8596C-4AE2-4FF2-A677-09AFDEB1E5BF}"/>
          </ac:grpSpMkLst>
        </pc:grpChg>
        <pc:grpChg chg="add del mod">
          <ac:chgData name="Mili Diengdoh" userId="4e667e83-9d62-4727-9cfb-ee24b16ffb56" providerId="ADAL" clId="{F13D0925-BACC-4F81-B769-434FBE6ABA09}" dt="2020-07-15T13:53:49.502" v="241" actId="478"/>
          <ac:grpSpMkLst>
            <pc:docMk/>
            <pc:sldMk cId="855289157" sldId="1908"/>
            <ac:grpSpMk id="16" creationId="{EA98438F-220F-4585-B1A5-044E4281A2D9}"/>
          </ac:grpSpMkLst>
        </pc:grpChg>
        <pc:grpChg chg="add del mod">
          <ac:chgData name="Mili Diengdoh" userId="4e667e83-9d62-4727-9cfb-ee24b16ffb56" providerId="ADAL" clId="{F13D0925-BACC-4F81-B769-434FBE6ABA09}" dt="2020-07-15T13:54:19.330" v="255" actId="478"/>
          <ac:grpSpMkLst>
            <pc:docMk/>
            <pc:sldMk cId="855289157" sldId="1908"/>
            <ac:grpSpMk id="19" creationId="{2767CDF4-3606-4137-AD5C-20BA3D808449}"/>
          </ac:grpSpMkLst>
        </pc:grpChg>
        <pc:grpChg chg="add del mod">
          <ac:chgData name="Mili Diengdoh" userId="4e667e83-9d62-4727-9cfb-ee24b16ffb56" providerId="ADAL" clId="{F13D0925-BACC-4F81-B769-434FBE6ABA09}" dt="2020-07-15T13:53:14.128" v="226" actId="478"/>
          <ac:grpSpMkLst>
            <pc:docMk/>
            <pc:sldMk cId="855289157" sldId="1908"/>
            <ac:grpSpMk id="26" creationId="{3BC1F31D-66F5-4646-BBC5-AB31CA9F1245}"/>
          </ac:grpSpMkLst>
        </pc:grpChg>
        <pc:picChg chg="add del">
          <ac:chgData name="Mili Diengdoh" userId="4e667e83-9d62-4727-9cfb-ee24b16ffb56" providerId="ADAL" clId="{F13D0925-BACC-4F81-B769-434FBE6ABA09}" dt="2020-07-15T13:52:46.097" v="213" actId="478"/>
          <ac:picMkLst>
            <pc:docMk/>
            <pc:sldMk cId="855289157" sldId="1908"/>
            <ac:picMk id="23" creationId="{F2E9ED2F-2DDE-4C7D-9805-914328D6238E}"/>
          </ac:picMkLst>
        </pc:picChg>
        <pc:picChg chg="add mod">
          <ac:chgData name="Mili Diengdoh" userId="4e667e83-9d62-4727-9cfb-ee24b16ffb56" providerId="ADAL" clId="{F13D0925-BACC-4F81-B769-434FBE6ABA09}" dt="2020-07-15T13:52:54.291" v="220" actId="164"/>
          <ac:picMkLst>
            <pc:docMk/>
            <pc:sldMk cId="855289157" sldId="1908"/>
            <ac:picMk id="25" creationId="{E61DF4A9-4E64-48AD-A7C6-5BC2447AFA28}"/>
          </ac:picMkLst>
        </pc:picChg>
        <pc:picChg chg="add mod">
          <ac:chgData name="Mili Diengdoh" userId="4e667e83-9d62-4727-9cfb-ee24b16ffb56" providerId="ADAL" clId="{F13D0925-BACC-4F81-B769-434FBE6ABA09}" dt="2020-07-15T13:53:18.737" v="227" actId="13244"/>
          <ac:picMkLst>
            <pc:docMk/>
            <pc:sldMk cId="855289157" sldId="1908"/>
            <ac:picMk id="28" creationId="{3DBF0DD3-5BAD-48DE-B058-AF4192612915}"/>
          </ac:picMkLst>
        </pc:picChg>
        <pc:picChg chg="add del mod">
          <ac:chgData name="Mili Diengdoh" userId="4e667e83-9d62-4727-9cfb-ee24b16ffb56" providerId="ADAL" clId="{F13D0925-BACC-4F81-B769-434FBE6ABA09}" dt="2020-07-15T13:53:52.067" v="242" actId="478"/>
          <ac:picMkLst>
            <pc:docMk/>
            <pc:sldMk cId="855289157" sldId="1908"/>
            <ac:picMk id="30" creationId="{76176F3A-3967-4ABD-8E32-EA43E1CC06FD}"/>
          </ac:picMkLst>
        </pc:picChg>
        <pc:picChg chg="add mod">
          <ac:chgData name="Mili Diengdoh" userId="4e667e83-9d62-4727-9cfb-ee24b16ffb56" providerId="ADAL" clId="{F13D0925-BACC-4F81-B769-434FBE6ABA09}" dt="2020-07-15T13:53:53.416" v="243" actId="13244"/>
          <ac:picMkLst>
            <pc:docMk/>
            <pc:sldMk cId="855289157" sldId="1908"/>
            <ac:picMk id="32" creationId="{685B4398-7519-4D50-B222-486078292809}"/>
          </ac:picMkLst>
        </pc:picChg>
        <pc:picChg chg="add del mod">
          <ac:chgData name="Mili Diengdoh" userId="4e667e83-9d62-4727-9cfb-ee24b16ffb56" providerId="ADAL" clId="{F13D0925-BACC-4F81-B769-434FBE6ABA09}" dt="2020-07-15T13:54:21.562" v="256" actId="478"/>
          <ac:picMkLst>
            <pc:docMk/>
            <pc:sldMk cId="855289157" sldId="1908"/>
            <ac:picMk id="34" creationId="{89BEFA86-B393-4F13-A7D0-3661658FF262}"/>
          </ac:picMkLst>
        </pc:picChg>
        <pc:picChg chg="add mod">
          <ac:chgData name="Mili Diengdoh" userId="4e667e83-9d62-4727-9cfb-ee24b16ffb56" providerId="ADAL" clId="{F13D0925-BACC-4F81-B769-434FBE6ABA09}" dt="2020-07-15T13:54:24.039" v="257" actId="13244"/>
          <ac:picMkLst>
            <pc:docMk/>
            <pc:sldMk cId="855289157" sldId="1908"/>
            <ac:picMk id="36" creationId="{536F519A-6EC1-4D72-B61D-C4E8458EB89D}"/>
          </ac:picMkLst>
        </pc:picChg>
        <pc:cxnChg chg="add mod">
          <ac:chgData name="Mili Diengdoh" userId="4e667e83-9d62-4727-9cfb-ee24b16ffb56" providerId="ADAL" clId="{F13D0925-BACC-4F81-B769-434FBE6ABA09}" dt="2020-07-15T15:09:00.023" v="288" actId="108"/>
          <ac:cxnSpMkLst>
            <pc:docMk/>
            <pc:sldMk cId="855289157" sldId="1908"/>
            <ac:cxnSpMk id="9" creationId="{F22A9FE8-04C5-4985-9BB3-5E7E74B6240E}"/>
          </ac:cxnSpMkLst>
        </pc:cxnChg>
        <pc:cxnChg chg="add mod">
          <ac:chgData name="Mili Diengdoh" userId="4e667e83-9d62-4727-9cfb-ee24b16ffb56" providerId="ADAL" clId="{F13D0925-BACC-4F81-B769-434FBE6ABA09}" dt="2020-07-15T13:52:14.583" v="207" actId="465"/>
          <ac:cxnSpMkLst>
            <pc:docMk/>
            <pc:sldMk cId="855289157" sldId="1908"/>
            <ac:cxnSpMk id="11" creationId="{C4DE9BC6-C217-4788-ABFC-A8AE9B927526}"/>
          </ac:cxnSpMkLst>
        </pc:cxnChg>
      </pc:sldChg>
      <pc:sldChg chg="modSp mod">
        <pc:chgData name="Mili Diengdoh" userId="4e667e83-9d62-4727-9cfb-ee24b16ffb56" providerId="ADAL" clId="{F13D0925-BACC-4F81-B769-434FBE6ABA09}" dt="2020-07-15T15:09:23.170" v="292" actId="14100"/>
        <pc:sldMkLst>
          <pc:docMk/>
          <pc:sldMk cId="2036207696" sldId="1909"/>
        </pc:sldMkLst>
        <pc:picChg chg="mod">
          <ac:chgData name="Mili Diengdoh" userId="4e667e83-9d62-4727-9cfb-ee24b16ffb56" providerId="ADAL" clId="{F13D0925-BACC-4F81-B769-434FBE6ABA09}" dt="2020-07-15T15:09:23.170" v="292" actId="14100"/>
          <ac:picMkLst>
            <pc:docMk/>
            <pc:sldMk cId="2036207696" sldId="1909"/>
            <ac:picMk id="7" creationId="{9CEE6163-9370-4B0C-820B-9CFDDFCA8ECA}"/>
          </ac:picMkLst>
        </pc:picChg>
      </pc:sldChg>
    </pc:docChg>
  </pc:docChgLst>
  <pc:docChgLst>
    <pc:chgData name="Vincent Kharsyad [Chillibreeze]" userId="7b5f9e7a-8cb6-4e11-ad75-0918041740fe" providerId="ADAL" clId="{52C281D3-534E-40F6-B692-9059030F7B9F}"/>
    <pc:docChg chg="custSel modSld">
      <pc:chgData name="Vincent Kharsyad [Chillibreeze]" userId="7b5f9e7a-8cb6-4e11-ad75-0918041740fe" providerId="ADAL" clId="{52C281D3-534E-40F6-B692-9059030F7B9F}" dt="2020-07-10T09:37:59.656" v="2" actId="478"/>
      <pc:docMkLst>
        <pc:docMk/>
      </pc:docMkLst>
      <pc:sldChg chg="delSp modSp mod">
        <pc:chgData name="Vincent Kharsyad [Chillibreeze]" userId="7b5f9e7a-8cb6-4e11-ad75-0918041740fe" providerId="ADAL" clId="{52C281D3-534E-40F6-B692-9059030F7B9F}" dt="2020-07-10T09:37:59.656" v="2" actId="478"/>
        <pc:sldMkLst>
          <pc:docMk/>
          <pc:sldMk cId="1663750524" sldId="1879"/>
        </pc:sldMkLst>
        <pc:spChg chg="del mod">
          <ac:chgData name="Vincent Kharsyad [Chillibreeze]" userId="7b5f9e7a-8cb6-4e11-ad75-0918041740fe" providerId="ADAL" clId="{52C281D3-534E-40F6-B692-9059030F7B9F}" dt="2020-07-10T09:37:59.656" v="2" actId="478"/>
          <ac:spMkLst>
            <pc:docMk/>
            <pc:sldMk cId="1663750524" sldId="1879"/>
            <ac:spMk id="8" creationId="{AFEF5EE1-4C4F-4EF1-A692-1E757BD4211E}"/>
          </ac:spMkLst>
        </pc:spChg>
      </pc:sldChg>
    </pc:docChg>
  </pc:docChgLst>
  <pc:docChgLst>
    <pc:chgData name="Moirangthem Suresh Singh [Chillibreeze]" userId="f06758bc-9008-4d0e-8b8a-e89442bfaf22" providerId="ADAL" clId="{DBEAA443-069D-43FB-B8FF-C340E07D0299}"/>
    <pc:docChg chg="undo custSel addSld delSld modSld">
      <pc:chgData name="Moirangthem Suresh Singh [Chillibreeze]" userId="f06758bc-9008-4d0e-8b8a-e89442bfaf22" providerId="ADAL" clId="{DBEAA443-069D-43FB-B8FF-C340E07D0299}" dt="2020-07-14T17:51:29.665" v="231" actId="1076"/>
      <pc:docMkLst>
        <pc:docMk/>
      </pc:docMkLst>
      <pc:sldChg chg="delSp modSp mod">
        <pc:chgData name="Moirangthem Suresh Singh [Chillibreeze]" userId="f06758bc-9008-4d0e-8b8a-e89442bfaf22" providerId="ADAL" clId="{DBEAA443-069D-43FB-B8FF-C340E07D0299}" dt="2020-07-14T15:35:47.431" v="96" actId="14100"/>
        <pc:sldMkLst>
          <pc:docMk/>
          <pc:sldMk cId="88213928" sldId="1499"/>
        </pc:sldMkLst>
        <pc:spChg chg="del mod">
          <ac:chgData name="Moirangthem Suresh Singh [Chillibreeze]" userId="f06758bc-9008-4d0e-8b8a-e89442bfaf22" providerId="ADAL" clId="{DBEAA443-069D-43FB-B8FF-C340E07D0299}" dt="2020-07-14T15:35:36.516" v="95" actId="478"/>
          <ac:spMkLst>
            <pc:docMk/>
            <pc:sldMk cId="88213928" sldId="1499"/>
            <ac:spMk id="3" creationId="{C42E1507-181D-45F1-A90F-05F99D460743}"/>
          </ac:spMkLst>
        </pc:spChg>
        <pc:picChg chg="mod">
          <ac:chgData name="Moirangthem Suresh Singh [Chillibreeze]" userId="f06758bc-9008-4d0e-8b8a-e89442bfaf22" providerId="ADAL" clId="{DBEAA443-069D-43FB-B8FF-C340E07D0299}" dt="2020-07-14T15:35:47.431" v="96" actId="14100"/>
          <ac:picMkLst>
            <pc:docMk/>
            <pc:sldMk cId="88213928" sldId="1499"/>
            <ac:picMk id="7" creationId="{9CEE6163-9370-4B0C-820B-9CFDDFCA8ECA}"/>
          </ac:picMkLst>
        </pc:picChg>
      </pc:sldChg>
      <pc:sldChg chg="modSp mod">
        <pc:chgData name="Moirangthem Suresh Singh [Chillibreeze]" userId="f06758bc-9008-4d0e-8b8a-e89442bfaf22" providerId="ADAL" clId="{DBEAA443-069D-43FB-B8FF-C340E07D0299}" dt="2020-07-14T17:41:16.344" v="189" actId="962"/>
        <pc:sldMkLst>
          <pc:docMk/>
          <pc:sldMk cId="1791545435" sldId="1866"/>
        </pc:sldMkLst>
        <pc:spChg chg="mod">
          <ac:chgData name="Moirangthem Suresh Singh [Chillibreeze]" userId="f06758bc-9008-4d0e-8b8a-e89442bfaf22" providerId="ADAL" clId="{DBEAA443-069D-43FB-B8FF-C340E07D0299}" dt="2020-07-14T15:16:44.946" v="18"/>
          <ac:spMkLst>
            <pc:docMk/>
            <pc:sldMk cId="1791545435" sldId="1866"/>
            <ac:spMk id="4" creationId="{0CD8665D-5A50-4F07-9D33-48CCD3FD74C7}"/>
          </ac:spMkLst>
        </pc:spChg>
        <pc:picChg chg="mod">
          <ac:chgData name="Moirangthem Suresh Singh [Chillibreeze]" userId="f06758bc-9008-4d0e-8b8a-e89442bfaf22" providerId="ADAL" clId="{DBEAA443-069D-43FB-B8FF-C340E07D0299}" dt="2020-07-14T17:41:16.344" v="189" actId="962"/>
          <ac:picMkLst>
            <pc:docMk/>
            <pc:sldMk cId="1791545435" sldId="1866"/>
            <ac:picMk id="2" creationId="{90ECC543-35F7-430B-B0DF-B17956C0C5C3}"/>
          </ac:picMkLst>
        </pc:picChg>
      </pc:sldChg>
      <pc:sldChg chg="modSp mod">
        <pc:chgData name="Moirangthem Suresh Singh [Chillibreeze]" userId="f06758bc-9008-4d0e-8b8a-e89442bfaf22" providerId="ADAL" clId="{DBEAA443-069D-43FB-B8FF-C340E07D0299}" dt="2020-07-14T17:42:33.876" v="196" actId="962"/>
        <pc:sldMkLst>
          <pc:docMk/>
          <pc:sldMk cId="261911333" sldId="1867"/>
        </pc:sldMkLst>
        <pc:spChg chg="mod">
          <ac:chgData name="Moirangthem Suresh Singh [Chillibreeze]" userId="f06758bc-9008-4d0e-8b8a-e89442bfaf22" providerId="ADAL" clId="{DBEAA443-069D-43FB-B8FF-C340E07D0299}" dt="2020-07-14T15:16:09.114" v="7" actId="14100"/>
          <ac:spMkLst>
            <pc:docMk/>
            <pc:sldMk cId="261911333" sldId="1867"/>
            <ac:spMk id="4" creationId="{0CD8665D-5A50-4F07-9D33-48CCD3FD74C7}"/>
          </ac:spMkLst>
        </pc:spChg>
        <pc:picChg chg="mod">
          <ac:chgData name="Moirangthem Suresh Singh [Chillibreeze]" userId="f06758bc-9008-4d0e-8b8a-e89442bfaf22" providerId="ADAL" clId="{DBEAA443-069D-43FB-B8FF-C340E07D0299}" dt="2020-07-14T17:42:33.876" v="196" actId="962"/>
          <ac:picMkLst>
            <pc:docMk/>
            <pc:sldMk cId="261911333" sldId="1867"/>
            <ac:picMk id="2" creationId="{2A7D2DB5-D404-4B6E-B394-B7DC5A1AFDCB}"/>
          </ac:picMkLst>
        </pc:picChg>
      </pc:sldChg>
      <pc:sldChg chg="modSp mod">
        <pc:chgData name="Moirangthem Suresh Singh [Chillibreeze]" userId="f06758bc-9008-4d0e-8b8a-e89442bfaf22" providerId="ADAL" clId="{DBEAA443-069D-43FB-B8FF-C340E07D0299}" dt="2020-07-14T17:44:15.008" v="203" actId="962"/>
        <pc:sldMkLst>
          <pc:docMk/>
          <pc:sldMk cId="725976838" sldId="1868"/>
        </pc:sldMkLst>
        <pc:spChg chg="mod">
          <ac:chgData name="Moirangthem Suresh Singh [Chillibreeze]" userId="f06758bc-9008-4d0e-8b8a-e89442bfaf22" providerId="ADAL" clId="{DBEAA443-069D-43FB-B8FF-C340E07D0299}" dt="2020-07-14T15:16:15.034" v="10" actId="14100"/>
          <ac:spMkLst>
            <pc:docMk/>
            <pc:sldMk cId="725976838" sldId="1868"/>
            <ac:spMk id="4" creationId="{0CD8665D-5A50-4F07-9D33-48CCD3FD74C7}"/>
          </ac:spMkLst>
        </pc:spChg>
        <pc:picChg chg="mod">
          <ac:chgData name="Moirangthem Suresh Singh [Chillibreeze]" userId="f06758bc-9008-4d0e-8b8a-e89442bfaf22" providerId="ADAL" clId="{DBEAA443-069D-43FB-B8FF-C340E07D0299}" dt="2020-07-14T17:44:15.008" v="203" actId="962"/>
          <ac:picMkLst>
            <pc:docMk/>
            <pc:sldMk cId="725976838" sldId="1868"/>
            <ac:picMk id="2" creationId="{9ED5B9D1-D956-4E14-8487-11C9CB7FA3F3}"/>
          </ac:picMkLst>
        </pc:picChg>
      </pc:sldChg>
      <pc:sldChg chg="del">
        <pc:chgData name="Moirangthem Suresh Singh [Chillibreeze]" userId="f06758bc-9008-4d0e-8b8a-e89442bfaf22" providerId="ADAL" clId="{DBEAA443-069D-43FB-B8FF-C340E07D0299}" dt="2020-07-14T15:34:26.629" v="72" actId="47"/>
        <pc:sldMkLst>
          <pc:docMk/>
          <pc:sldMk cId="1602374351" sldId="1883"/>
        </pc:sldMkLst>
      </pc:sldChg>
      <pc:sldChg chg="addSp delSp modSp mod">
        <pc:chgData name="Moirangthem Suresh Singh [Chillibreeze]" userId="f06758bc-9008-4d0e-8b8a-e89442bfaf22" providerId="ADAL" clId="{DBEAA443-069D-43FB-B8FF-C340E07D0299}" dt="2020-07-14T15:18:04.468" v="26" actId="22"/>
        <pc:sldMkLst>
          <pc:docMk/>
          <pc:sldMk cId="1665733696" sldId="1885"/>
        </pc:sldMkLst>
        <pc:spChg chg="mod">
          <ac:chgData name="Moirangthem Suresh Singh [Chillibreeze]" userId="f06758bc-9008-4d0e-8b8a-e89442bfaf22" providerId="ADAL" clId="{DBEAA443-069D-43FB-B8FF-C340E07D0299}" dt="2020-07-14T15:17:09.258" v="24"/>
          <ac:spMkLst>
            <pc:docMk/>
            <pc:sldMk cId="1665733696" sldId="1885"/>
            <ac:spMk id="4" creationId="{0CD8665D-5A50-4F07-9D33-48CCD3FD74C7}"/>
          </ac:spMkLst>
        </pc:spChg>
        <pc:picChg chg="add">
          <ac:chgData name="Moirangthem Suresh Singh [Chillibreeze]" userId="f06758bc-9008-4d0e-8b8a-e89442bfaf22" providerId="ADAL" clId="{DBEAA443-069D-43FB-B8FF-C340E07D0299}" dt="2020-07-14T15:18:04.468" v="26" actId="22"/>
          <ac:picMkLst>
            <pc:docMk/>
            <pc:sldMk cId="1665733696" sldId="1885"/>
            <ac:picMk id="2" creationId="{DD9AD7A7-7D5E-4B9C-AF66-BE85FD21DFDB}"/>
          </ac:picMkLst>
        </pc:picChg>
        <pc:picChg chg="del">
          <ac:chgData name="Moirangthem Suresh Singh [Chillibreeze]" userId="f06758bc-9008-4d0e-8b8a-e89442bfaf22" providerId="ADAL" clId="{DBEAA443-069D-43FB-B8FF-C340E07D0299}" dt="2020-07-14T15:18:04.108" v="25" actId="478"/>
          <ac:picMkLst>
            <pc:docMk/>
            <pc:sldMk cId="1665733696" sldId="1885"/>
            <ac:picMk id="3" creationId="{FD15D177-FEA5-4BE0-BDB3-E02E228D43A1}"/>
          </ac:picMkLst>
        </pc:picChg>
      </pc:sldChg>
      <pc:sldChg chg="modSp mod">
        <pc:chgData name="Moirangthem Suresh Singh [Chillibreeze]" userId="f06758bc-9008-4d0e-8b8a-e89442bfaf22" providerId="ADAL" clId="{DBEAA443-069D-43FB-B8FF-C340E07D0299}" dt="2020-07-14T15:17:00.744" v="22" actId="947"/>
        <pc:sldMkLst>
          <pc:docMk/>
          <pc:sldMk cId="4049091675" sldId="1888"/>
        </pc:sldMkLst>
        <pc:spChg chg="mod">
          <ac:chgData name="Moirangthem Suresh Singh [Chillibreeze]" userId="f06758bc-9008-4d0e-8b8a-e89442bfaf22" providerId="ADAL" clId="{DBEAA443-069D-43FB-B8FF-C340E07D0299}" dt="2020-07-14T15:17:00.744" v="22" actId="947"/>
          <ac:spMkLst>
            <pc:docMk/>
            <pc:sldMk cId="4049091675" sldId="1888"/>
            <ac:spMk id="4" creationId="{0CD8665D-5A50-4F07-9D33-48CCD3FD74C7}"/>
          </ac:spMkLst>
        </pc:spChg>
      </pc:sldChg>
      <pc:sldChg chg="addSp delSp modSp mod">
        <pc:chgData name="Moirangthem Suresh Singh [Chillibreeze]" userId="f06758bc-9008-4d0e-8b8a-e89442bfaf22" providerId="ADAL" clId="{DBEAA443-069D-43FB-B8FF-C340E07D0299}" dt="2020-07-14T15:29:02.322" v="62" actId="12789"/>
        <pc:sldMkLst>
          <pc:docMk/>
          <pc:sldMk cId="1761056051" sldId="1889"/>
        </pc:sldMkLst>
        <pc:spChg chg="mod">
          <ac:chgData name="Moirangthem Suresh Singh [Chillibreeze]" userId="f06758bc-9008-4d0e-8b8a-e89442bfaf22" providerId="ADAL" clId="{DBEAA443-069D-43FB-B8FF-C340E07D0299}" dt="2020-07-14T15:29:02.322" v="62" actId="12789"/>
          <ac:spMkLst>
            <pc:docMk/>
            <pc:sldMk cId="1761056051" sldId="1889"/>
            <ac:spMk id="5" creationId="{FC81343A-8E72-4088-8460-05F606CDD978}"/>
          </ac:spMkLst>
        </pc:spChg>
        <pc:spChg chg="del mod">
          <ac:chgData name="Moirangthem Suresh Singh [Chillibreeze]" userId="f06758bc-9008-4d0e-8b8a-e89442bfaf22" providerId="ADAL" clId="{DBEAA443-069D-43FB-B8FF-C340E07D0299}" dt="2020-07-14T15:28:47.824" v="56" actId="478"/>
          <ac:spMkLst>
            <pc:docMk/>
            <pc:sldMk cId="1761056051" sldId="1889"/>
            <ac:spMk id="75" creationId="{6699D3F2-B01C-4709-AAFD-E16DB25EEBCA}"/>
          </ac:spMkLst>
        </pc:spChg>
        <pc:spChg chg="del mod">
          <ac:chgData name="Moirangthem Suresh Singh [Chillibreeze]" userId="f06758bc-9008-4d0e-8b8a-e89442bfaf22" providerId="ADAL" clId="{DBEAA443-069D-43FB-B8FF-C340E07D0299}" dt="2020-07-14T15:28:57.878" v="59" actId="478"/>
          <ac:spMkLst>
            <pc:docMk/>
            <pc:sldMk cId="1761056051" sldId="1889"/>
            <ac:spMk id="76" creationId="{99A34E14-292B-4BA6-9294-725ECCB3EAFF}"/>
          </ac:spMkLst>
        </pc:spChg>
        <pc:picChg chg="add mod modCrop">
          <ac:chgData name="Moirangthem Suresh Singh [Chillibreeze]" userId="f06758bc-9008-4d0e-8b8a-e89442bfaf22" providerId="ADAL" clId="{DBEAA443-069D-43FB-B8FF-C340E07D0299}" dt="2020-07-14T15:29:02.322" v="62" actId="12789"/>
          <ac:picMkLst>
            <pc:docMk/>
            <pc:sldMk cId="1761056051" sldId="1889"/>
            <ac:picMk id="3" creationId="{DB45DDA5-C00F-4EEC-A84E-C210267228D5}"/>
          </ac:picMkLst>
        </pc:picChg>
        <pc:picChg chg="mod">
          <ac:chgData name="Moirangthem Suresh Singh [Chillibreeze]" userId="f06758bc-9008-4d0e-8b8a-e89442bfaf22" providerId="ADAL" clId="{DBEAA443-069D-43FB-B8FF-C340E07D0299}" dt="2020-07-14T15:21:21.053" v="45" actId="1076"/>
          <ac:picMkLst>
            <pc:docMk/>
            <pc:sldMk cId="1761056051" sldId="1889"/>
            <ac:picMk id="22" creationId="{EEEFD641-C67D-4C19-88E0-5A724327CD51}"/>
          </ac:picMkLst>
        </pc:picChg>
        <pc:picChg chg="mod">
          <ac:chgData name="Moirangthem Suresh Singh [Chillibreeze]" userId="f06758bc-9008-4d0e-8b8a-e89442bfaf22" providerId="ADAL" clId="{DBEAA443-069D-43FB-B8FF-C340E07D0299}" dt="2020-07-14T15:21:22.213" v="47" actId="1076"/>
          <ac:picMkLst>
            <pc:docMk/>
            <pc:sldMk cId="1761056051" sldId="1889"/>
            <ac:picMk id="25" creationId="{ADE1033D-16B3-46FE-A7D9-C471EB5BD5C8}"/>
          </ac:picMkLst>
        </pc:picChg>
        <pc:picChg chg="mod">
          <ac:chgData name="Moirangthem Suresh Singh [Chillibreeze]" userId="f06758bc-9008-4d0e-8b8a-e89442bfaf22" providerId="ADAL" clId="{DBEAA443-069D-43FB-B8FF-C340E07D0299}" dt="2020-07-14T15:21:23.691" v="49" actId="1076"/>
          <ac:picMkLst>
            <pc:docMk/>
            <pc:sldMk cId="1761056051" sldId="1889"/>
            <ac:picMk id="37" creationId="{BE727D41-AC8E-4AAA-AF18-51AF6E2480E6}"/>
          </ac:picMkLst>
        </pc:picChg>
        <pc:cxnChg chg="mod">
          <ac:chgData name="Moirangthem Suresh Singh [Chillibreeze]" userId="f06758bc-9008-4d0e-8b8a-e89442bfaf22" providerId="ADAL" clId="{DBEAA443-069D-43FB-B8FF-C340E07D0299}" dt="2020-07-14T15:21:22.213" v="47" actId="1076"/>
          <ac:cxnSpMkLst>
            <pc:docMk/>
            <pc:sldMk cId="1761056051" sldId="1889"/>
            <ac:cxnSpMk id="41" creationId="{9278A05A-87BF-4315-B78B-3CD79C87EB4F}"/>
          </ac:cxnSpMkLst>
        </pc:cxnChg>
      </pc:sldChg>
      <pc:sldChg chg="modSp mod">
        <pc:chgData name="Moirangthem Suresh Singh [Chillibreeze]" userId="f06758bc-9008-4d0e-8b8a-e89442bfaf22" providerId="ADAL" clId="{DBEAA443-069D-43FB-B8FF-C340E07D0299}" dt="2020-07-14T15:44:41.516" v="118" actId="1035"/>
        <pc:sldMkLst>
          <pc:docMk/>
          <pc:sldMk cId="446629700" sldId="1890"/>
        </pc:sldMkLst>
        <pc:spChg chg="mod">
          <ac:chgData name="Moirangthem Suresh Singh [Chillibreeze]" userId="f06758bc-9008-4d0e-8b8a-e89442bfaf22" providerId="ADAL" clId="{DBEAA443-069D-43FB-B8FF-C340E07D0299}" dt="2020-07-14T15:43:01.464" v="100" actId="1076"/>
          <ac:spMkLst>
            <pc:docMk/>
            <pc:sldMk cId="446629700" sldId="1890"/>
            <ac:spMk id="5" creationId="{BB42A550-C5A6-4730-A9EB-BB08006C6CFE}"/>
          </ac:spMkLst>
        </pc:spChg>
        <pc:spChg chg="mod">
          <ac:chgData name="Moirangthem Suresh Singh [Chillibreeze]" userId="f06758bc-9008-4d0e-8b8a-e89442bfaf22" providerId="ADAL" clId="{DBEAA443-069D-43FB-B8FF-C340E07D0299}" dt="2020-07-14T15:43:01.464" v="100" actId="1076"/>
          <ac:spMkLst>
            <pc:docMk/>
            <pc:sldMk cId="446629700" sldId="1890"/>
            <ac:spMk id="7" creationId="{40C47A13-88A2-4703-A930-39C7DA2ED39E}"/>
          </ac:spMkLst>
        </pc:spChg>
        <pc:spChg chg="mod">
          <ac:chgData name="Moirangthem Suresh Singh [Chillibreeze]" userId="f06758bc-9008-4d0e-8b8a-e89442bfaf22" providerId="ADAL" clId="{DBEAA443-069D-43FB-B8FF-C340E07D0299}" dt="2020-07-14T15:43:01.464" v="100" actId="1076"/>
          <ac:spMkLst>
            <pc:docMk/>
            <pc:sldMk cId="446629700" sldId="1890"/>
            <ac:spMk id="9" creationId="{83BB0091-7CF7-417D-9DAA-E12E25CCB65E}"/>
          </ac:spMkLst>
        </pc:spChg>
        <pc:spChg chg="mod">
          <ac:chgData name="Moirangthem Suresh Singh [Chillibreeze]" userId="f06758bc-9008-4d0e-8b8a-e89442bfaf22" providerId="ADAL" clId="{DBEAA443-069D-43FB-B8FF-C340E07D0299}" dt="2020-07-14T15:43:01.464" v="100" actId="1076"/>
          <ac:spMkLst>
            <pc:docMk/>
            <pc:sldMk cId="446629700" sldId="1890"/>
            <ac:spMk id="10" creationId="{778713C7-6598-4F43-A239-2275E41D3020}"/>
          </ac:spMkLst>
        </pc:spChg>
        <pc:spChg chg="mod">
          <ac:chgData name="Moirangthem Suresh Singh [Chillibreeze]" userId="f06758bc-9008-4d0e-8b8a-e89442bfaf22" providerId="ADAL" clId="{DBEAA443-069D-43FB-B8FF-C340E07D0299}" dt="2020-07-14T15:43:01.464" v="100" actId="1076"/>
          <ac:spMkLst>
            <pc:docMk/>
            <pc:sldMk cId="446629700" sldId="1890"/>
            <ac:spMk id="13" creationId="{4EC60B2D-0086-46E6-A3C1-9EFF8310427C}"/>
          </ac:spMkLst>
        </pc:spChg>
        <pc:spChg chg="mod">
          <ac:chgData name="Moirangthem Suresh Singh [Chillibreeze]" userId="f06758bc-9008-4d0e-8b8a-e89442bfaf22" providerId="ADAL" clId="{DBEAA443-069D-43FB-B8FF-C340E07D0299}" dt="2020-07-14T15:43:01.464" v="100" actId="1076"/>
          <ac:spMkLst>
            <pc:docMk/>
            <pc:sldMk cId="446629700" sldId="1890"/>
            <ac:spMk id="17" creationId="{8092821F-FBA8-435A-A36D-73E489ACCC53}"/>
          </ac:spMkLst>
        </pc:spChg>
        <pc:spChg chg="mod">
          <ac:chgData name="Moirangthem Suresh Singh [Chillibreeze]" userId="f06758bc-9008-4d0e-8b8a-e89442bfaf22" providerId="ADAL" clId="{DBEAA443-069D-43FB-B8FF-C340E07D0299}" dt="2020-07-14T15:43:01.464" v="100" actId="1076"/>
          <ac:spMkLst>
            <pc:docMk/>
            <pc:sldMk cId="446629700" sldId="1890"/>
            <ac:spMk id="18" creationId="{81CFF5D8-84CC-4EC6-B4C7-8E101C68E3DE}"/>
          </ac:spMkLst>
        </pc:spChg>
        <pc:spChg chg="mod">
          <ac:chgData name="Moirangthem Suresh Singh [Chillibreeze]" userId="f06758bc-9008-4d0e-8b8a-e89442bfaf22" providerId="ADAL" clId="{DBEAA443-069D-43FB-B8FF-C340E07D0299}" dt="2020-07-14T15:43:01.464" v="100" actId="1076"/>
          <ac:spMkLst>
            <pc:docMk/>
            <pc:sldMk cId="446629700" sldId="1890"/>
            <ac:spMk id="19" creationId="{6B0BA57D-37F6-458F-8D6B-7191B1FB0038}"/>
          </ac:spMkLst>
        </pc:spChg>
        <pc:spChg chg="mod">
          <ac:chgData name="Moirangthem Suresh Singh [Chillibreeze]" userId="f06758bc-9008-4d0e-8b8a-e89442bfaf22" providerId="ADAL" clId="{DBEAA443-069D-43FB-B8FF-C340E07D0299}" dt="2020-07-14T15:43:01.464" v="100" actId="1076"/>
          <ac:spMkLst>
            <pc:docMk/>
            <pc:sldMk cId="446629700" sldId="1890"/>
            <ac:spMk id="20" creationId="{592140DC-218D-4D84-B901-A0646305D664}"/>
          </ac:spMkLst>
        </pc:spChg>
        <pc:spChg chg="mod">
          <ac:chgData name="Moirangthem Suresh Singh [Chillibreeze]" userId="f06758bc-9008-4d0e-8b8a-e89442bfaf22" providerId="ADAL" clId="{DBEAA443-069D-43FB-B8FF-C340E07D0299}" dt="2020-07-14T15:43:01.464" v="100" actId="1076"/>
          <ac:spMkLst>
            <pc:docMk/>
            <pc:sldMk cId="446629700" sldId="1890"/>
            <ac:spMk id="21" creationId="{C4BFCB3C-B048-4E65-8880-DCF10FB10980}"/>
          </ac:spMkLst>
        </pc:spChg>
        <pc:spChg chg="mod">
          <ac:chgData name="Moirangthem Suresh Singh [Chillibreeze]" userId="f06758bc-9008-4d0e-8b8a-e89442bfaf22" providerId="ADAL" clId="{DBEAA443-069D-43FB-B8FF-C340E07D0299}" dt="2020-07-14T15:43:01.464" v="100" actId="1076"/>
          <ac:spMkLst>
            <pc:docMk/>
            <pc:sldMk cId="446629700" sldId="1890"/>
            <ac:spMk id="22" creationId="{ECFCC108-30A9-4ED0-BA47-46A7DE81E47B}"/>
          </ac:spMkLst>
        </pc:spChg>
        <pc:spChg chg="mod">
          <ac:chgData name="Moirangthem Suresh Singh [Chillibreeze]" userId="f06758bc-9008-4d0e-8b8a-e89442bfaf22" providerId="ADAL" clId="{DBEAA443-069D-43FB-B8FF-C340E07D0299}" dt="2020-07-14T15:43:01.464" v="100" actId="1076"/>
          <ac:spMkLst>
            <pc:docMk/>
            <pc:sldMk cId="446629700" sldId="1890"/>
            <ac:spMk id="23" creationId="{A592270A-5C29-4AD3-AAA6-5AAC18881074}"/>
          </ac:spMkLst>
        </pc:spChg>
        <pc:spChg chg="mod">
          <ac:chgData name="Moirangthem Suresh Singh [Chillibreeze]" userId="f06758bc-9008-4d0e-8b8a-e89442bfaf22" providerId="ADAL" clId="{DBEAA443-069D-43FB-B8FF-C340E07D0299}" dt="2020-07-14T15:43:01.464" v="100" actId="1076"/>
          <ac:spMkLst>
            <pc:docMk/>
            <pc:sldMk cId="446629700" sldId="1890"/>
            <ac:spMk id="24" creationId="{4245D91D-6898-4BF9-B9EA-31DFC3F64108}"/>
          </ac:spMkLst>
        </pc:spChg>
        <pc:spChg chg="mod">
          <ac:chgData name="Moirangthem Suresh Singh [Chillibreeze]" userId="f06758bc-9008-4d0e-8b8a-e89442bfaf22" providerId="ADAL" clId="{DBEAA443-069D-43FB-B8FF-C340E07D0299}" dt="2020-07-14T15:43:01.464" v="100" actId="1076"/>
          <ac:spMkLst>
            <pc:docMk/>
            <pc:sldMk cId="446629700" sldId="1890"/>
            <ac:spMk id="77" creationId="{AB69F095-3B9F-49B8-9B84-A78DBFBCA8EF}"/>
          </ac:spMkLst>
        </pc:spChg>
        <pc:spChg chg="mod">
          <ac:chgData name="Moirangthem Suresh Singh [Chillibreeze]" userId="f06758bc-9008-4d0e-8b8a-e89442bfaf22" providerId="ADAL" clId="{DBEAA443-069D-43FB-B8FF-C340E07D0299}" dt="2020-07-14T15:43:01.464" v="100" actId="1076"/>
          <ac:spMkLst>
            <pc:docMk/>
            <pc:sldMk cId="446629700" sldId="1890"/>
            <ac:spMk id="79" creationId="{D3B7B466-FE3F-4104-9E9D-6B89C28C34B2}"/>
          </ac:spMkLst>
        </pc:spChg>
        <pc:spChg chg="mod">
          <ac:chgData name="Moirangthem Suresh Singh [Chillibreeze]" userId="f06758bc-9008-4d0e-8b8a-e89442bfaf22" providerId="ADAL" clId="{DBEAA443-069D-43FB-B8FF-C340E07D0299}" dt="2020-07-14T15:43:01.464" v="100" actId="1076"/>
          <ac:spMkLst>
            <pc:docMk/>
            <pc:sldMk cId="446629700" sldId="1890"/>
            <ac:spMk id="82" creationId="{89DA36F2-FF77-453F-B893-DBD9A3A04A32}"/>
          </ac:spMkLst>
        </pc:spChg>
        <pc:spChg chg="mod">
          <ac:chgData name="Moirangthem Suresh Singh [Chillibreeze]" userId="f06758bc-9008-4d0e-8b8a-e89442bfaf22" providerId="ADAL" clId="{DBEAA443-069D-43FB-B8FF-C340E07D0299}" dt="2020-07-14T15:43:01.464" v="100" actId="1076"/>
          <ac:spMkLst>
            <pc:docMk/>
            <pc:sldMk cId="446629700" sldId="1890"/>
            <ac:spMk id="83" creationId="{678062B3-BDD8-4E72-86C4-E40A1124F00F}"/>
          </ac:spMkLst>
        </pc:spChg>
        <pc:spChg chg="mod">
          <ac:chgData name="Moirangthem Suresh Singh [Chillibreeze]" userId="f06758bc-9008-4d0e-8b8a-e89442bfaf22" providerId="ADAL" clId="{DBEAA443-069D-43FB-B8FF-C340E07D0299}" dt="2020-07-14T15:43:01.464" v="100" actId="1076"/>
          <ac:spMkLst>
            <pc:docMk/>
            <pc:sldMk cId="446629700" sldId="1890"/>
            <ac:spMk id="84" creationId="{6D779D33-1508-4947-A755-2464F953A810}"/>
          </ac:spMkLst>
        </pc:spChg>
        <pc:spChg chg="mod">
          <ac:chgData name="Moirangthem Suresh Singh [Chillibreeze]" userId="f06758bc-9008-4d0e-8b8a-e89442bfaf22" providerId="ADAL" clId="{DBEAA443-069D-43FB-B8FF-C340E07D0299}" dt="2020-07-14T15:43:01.464" v="100" actId="1076"/>
          <ac:spMkLst>
            <pc:docMk/>
            <pc:sldMk cId="446629700" sldId="1890"/>
            <ac:spMk id="102" creationId="{428AD38A-5888-4CDA-8E32-A7C04E379B72}"/>
          </ac:spMkLst>
        </pc:spChg>
        <pc:spChg chg="mod">
          <ac:chgData name="Moirangthem Suresh Singh [Chillibreeze]" userId="f06758bc-9008-4d0e-8b8a-e89442bfaf22" providerId="ADAL" clId="{DBEAA443-069D-43FB-B8FF-C340E07D0299}" dt="2020-07-14T15:43:01.464" v="100" actId="1076"/>
          <ac:spMkLst>
            <pc:docMk/>
            <pc:sldMk cId="446629700" sldId="1890"/>
            <ac:spMk id="149" creationId="{81A2DC99-2A13-4951-8D7A-9312B4BF9339}"/>
          </ac:spMkLst>
        </pc:spChg>
        <pc:spChg chg="mod">
          <ac:chgData name="Moirangthem Suresh Singh [Chillibreeze]" userId="f06758bc-9008-4d0e-8b8a-e89442bfaf22" providerId="ADAL" clId="{DBEAA443-069D-43FB-B8FF-C340E07D0299}" dt="2020-07-14T15:43:01.464" v="100" actId="1076"/>
          <ac:spMkLst>
            <pc:docMk/>
            <pc:sldMk cId="446629700" sldId="1890"/>
            <ac:spMk id="150" creationId="{31DFEA29-64C5-442F-86E5-FEBD1CE0E5AB}"/>
          </ac:spMkLst>
        </pc:spChg>
        <pc:spChg chg="mod">
          <ac:chgData name="Moirangthem Suresh Singh [Chillibreeze]" userId="f06758bc-9008-4d0e-8b8a-e89442bfaf22" providerId="ADAL" clId="{DBEAA443-069D-43FB-B8FF-C340E07D0299}" dt="2020-07-14T15:43:01.464" v="100" actId="1076"/>
          <ac:spMkLst>
            <pc:docMk/>
            <pc:sldMk cId="446629700" sldId="1890"/>
            <ac:spMk id="151" creationId="{502CFFEA-1409-45F3-999F-25F5FFE1305B}"/>
          </ac:spMkLst>
        </pc:spChg>
        <pc:spChg chg="mod">
          <ac:chgData name="Moirangthem Suresh Singh [Chillibreeze]" userId="f06758bc-9008-4d0e-8b8a-e89442bfaf22" providerId="ADAL" clId="{DBEAA443-069D-43FB-B8FF-C340E07D0299}" dt="2020-07-14T15:43:01.464" v="100" actId="1076"/>
          <ac:spMkLst>
            <pc:docMk/>
            <pc:sldMk cId="446629700" sldId="1890"/>
            <ac:spMk id="152" creationId="{FFE4D554-E163-493D-8B5E-FCE802C48E19}"/>
          </ac:spMkLst>
        </pc:spChg>
        <pc:spChg chg="mod">
          <ac:chgData name="Moirangthem Suresh Singh [Chillibreeze]" userId="f06758bc-9008-4d0e-8b8a-e89442bfaf22" providerId="ADAL" clId="{DBEAA443-069D-43FB-B8FF-C340E07D0299}" dt="2020-07-14T15:43:01.464" v="100" actId="1076"/>
          <ac:spMkLst>
            <pc:docMk/>
            <pc:sldMk cId="446629700" sldId="1890"/>
            <ac:spMk id="153" creationId="{67800FDC-CD30-4B3F-A759-14E7A6AD4E4C}"/>
          </ac:spMkLst>
        </pc:spChg>
        <pc:spChg chg="mod">
          <ac:chgData name="Moirangthem Suresh Singh [Chillibreeze]" userId="f06758bc-9008-4d0e-8b8a-e89442bfaf22" providerId="ADAL" clId="{DBEAA443-069D-43FB-B8FF-C340E07D0299}" dt="2020-07-14T15:43:01.464" v="100" actId="1076"/>
          <ac:spMkLst>
            <pc:docMk/>
            <pc:sldMk cId="446629700" sldId="1890"/>
            <ac:spMk id="155" creationId="{97D3FCD0-7CBC-4339-AD05-FCF5270441C8}"/>
          </ac:spMkLst>
        </pc:spChg>
        <pc:spChg chg="mod">
          <ac:chgData name="Moirangthem Suresh Singh [Chillibreeze]" userId="f06758bc-9008-4d0e-8b8a-e89442bfaf22" providerId="ADAL" clId="{DBEAA443-069D-43FB-B8FF-C340E07D0299}" dt="2020-07-14T15:44:32.127" v="116" actId="1076"/>
          <ac:spMkLst>
            <pc:docMk/>
            <pc:sldMk cId="446629700" sldId="1890"/>
            <ac:spMk id="159" creationId="{69932A7E-6BAF-4196-B1A2-5A3B8648C87A}"/>
          </ac:spMkLst>
        </pc:spChg>
        <pc:spChg chg="mod">
          <ac:chgData name="Moirangthem Suresh Singh [Chillibreeze]" userId="f06758bc-9008-4d0e-8b8a-e89442bfaf22" providerId="ADAL" clId="{DBEAA443-069D-43FB-B8FF-C340E07D0299}" dt="2020-07-14T15:43:01.464" v="100" actId="1076"/>
          <ac:spMkLst>
            <pc:docMk/>
            <pc:sldMk cId="446629700" sldId="1890"/>
            <ac:spMk id="160" creationId="{B5DD351A-D2E2-4D38-A9AC-DCD1E1D4A9FB}"/>
          </ac:spMkLst>
        </pc:spChg>
        <pc:grpChg chg="mod">
          <ac:chgData name="Moirangthem Suresh Singh [Chillibreeze]" userId="f06758bc-9008-4d0e-8b8a-e89442bfaf22" providerId="ADAL" clId="{DBEAA443-069D-43FB-B8FF-C340E07D0299}" dt="2020-07-14T15:43:01.464" v="100" actId="1076"/>
          <ac:grpSpMkLst>
            <pc:docMk/>
            <pc:sldMk cId="446629700" sldId="1890"/>
            <ac:grpSpMk id="3" creationId="{E96837DD-CE13-4418-8A99-309B64AB7D4E}"/>
          </ac:grpSpMkLst>
        </pc:grpChg>
        <pc:grpChg chg="mod">
          <ac:chgData name="Moirangthem Suresh Singh [Chillibreeze]" userId="f06758bc-9008-4d0e-8b8a-e89442bfaf22" providerId="ADAL" clId="{DBEAA443-069D-43FB-B8FF-C340E07D0299}" dt="2020-07-14T15:43:01.464" v="100" actId="1076"/>
          <ac:grpSpMkLst>
            <pc:docMk/>
            <pc:sldMk cId="446629700" sldId="1890"/>
            <ac:grpSpMk id="148" creationId="{76A852E3-D15E-4600-9DBA-E6E1D74E8791}"/>
          </ac:grpSpMkLst>
        </pc:grpChg>
        <pc:picChg chg="mod">
          <ac:chgData name="Moirangthem Suresh Singh [Chillibreeze]" userId="f06758bc-9008-4d0e-8b8a-e89442bfaf22" providerId="ADAL" clId="{DBEAA443-069D-43FB-B8FF-C340E07D0299}" dt="2020-07-14T15:43:01.464" v="100" actId="1076"/>
          <ac:picMkLst>
            <pc:docMk/>
            <pc:sldMk cId="446629700" sldId="1890"/>
            <ac:picMk id="143" creationId="{42F39243-2DF4-40EB-A0D6-7B8175807FB3}"/>
          </ac:picMkLst>
        </pc:picChg>
        <pc:picChg chg="mod">
          <ac:chgData name="Moirangthem Suresh Singh [Chillibreeze]" userId="f06758bc-9008-4d0e-8b8a-e89442bfaf22" providerId="ADAL" clId="{DBEAA443-069D-43FB-B8FF-C340E07D0299}" dt="2020-07-14T15:43:01.464" v="100" actId="1076"/>
          <ac:picMkLst>
            <pc:docMk/>
            <pc:sldMk cId="446629700" sldId="1890"/>
            <ac:picMk id="145" creationId="{1F27EC53-A0DB-4402-99FD-4E7AE4318D59}"/>
          </ac:picMkLst>
        </pc:picChg>
        <pc:picChg chg="mod">
          <ac:chgData name="Moirangthem Suresh Singh [Chillibreeze]" userId="f06758bc-9008-4d0e-8b8a-e89442bfaf22" providerId="ADAL" clId="{DBEAA443-069D-43FB-B8FF-C340E07D0299}" dt="2020-07-14T15:43:01.464" v="100" actId="1076"/>
          <ac:picMkLst>
            <pc:docMk/>
            <pc:sldMk cId="446629700" sldId="1890"/>
            <ac:picMk id="157" creationId="{7AAC19B3-6B04-438C-BCA2-F55ECFE45CFF}"/>
          </ac:picMkLst>
        </pc:picChg>
        <pc:picChg chg="mod">
          <ac:chgData name="Moirangthem Suresh Singh [Chillibreeze]" userId="f06758bc-9008-4d0e-8b8a-e89442bfaf22" providerId="ADAL" clId="{DBEAA443-069D-43FB-B8FF-C340E07D0299}" dt="2020-07-14T15:43:01.464" v="100" actId="1076"/>
          <ac:picMkLst>
            <pc:docMk/>
            <pc:sldMk cId="446629700" sldId="1890"/>
            <ac:picMk id="163" creationId="{B0B4DBAE-0162-4461-9689-E7C2C9217B19}"/>
          </ac:picMkLst>
        </pc:picChg>
        <pc:cxnChg chg="mod">
          <ac:chgData name="Moirangthem Suresh Singh [Chillibreeze]" userId="f06758bc-9008-4d0e-8b8a-e89442bfaf22" providerId="ADAL" clId="{DBEAA443-069D-43FB-B8FF-C340E07D0299}" dt="2020-07-14T15:43:01.464" v="100" actId="1076"/>
          <ac:cxnSpMkLst>
            <pc:docMk/>
            <pc:sldMk cId="446629700" sldId="1890"/>
            <ac:cxnSpMk id="26" creationId="{6F12173F-24F6-4345-80EB-7DF727AE1B43}"/>
          </ac:cxnSpMkLst>
        </pc:cxnChg>
        <pc:cxnChg chg="mod">
          <ac:chgData name="Moirangthem Suresh Singh [Chillibreeze]" userId="f06758bc-9008-4d0e-8b8a-e89442bfaf22" providerId="ADAL" clId="{DBEAA443-069D-43FB-B8FF-C340E07D0299}" dt="2020-07-14T15:43:01.464" v="100" actId="1076"/>
          <ac:cxnSpMkLst>
            <pc:docMk/>
            <pc:sldMk cId="446629700" sldId="1890"/>
            <ac:cxnSpMk id="34" creationId="{F412C8E8-C090-4215-B220-60A28AA366F2}"/>
          </ac:cxnSpMkLst>
        </pc:cxnChg>
        <pc:cxnChg chg="mod">
          <ac:chgData name="Moirangthem Suresh Singh [Chillibreeze]" userId="f06758bc-9008-4d0e-8b8a-e89442bfaf22" providerId="ADAL" clId="{DBEAA443-069D-43FB-B8FF-C340E07D0299}" dt="2020-07-14T15:44:41.516" v="118" actId="1035"/>
          <ac:cxnSpMkLst>
            <pc:docMk/>
            <pc:sldMk cId="446629700" sldId="1890"/>
            <ac:cxnSpMk id="37" creationId="{C530E8A4-CF74-4543-AC2C-39008F493BDA}"/>
          </ac:cxnSpMkLst>
        </pc:cxnChg>
        <pc:cxnChg chg="mod">
          <ac:chgData name="Moirangthem Suresh Singh [Chillibreeze]" userId="f06758bc-9008-4d0e-8b8a-e89442bfaf22" providerId="ADAL" clId="{DBEAA443-069D-43FB-B8FF-C340E07D0299}" dt="2020-07-14T15:43:53.135" v="103" actId="1076"/>
          <ac:cxnSpMkLst>
            <pc:docMk/>
            <pc:sldMk cId="446629700" sldId="1890"/>
            <ac:cxnSpMk id="41" creationId="{5D60B113-3E9E-41F8-B843-F662A901C9B1}"/>
          </ac:cxnSpMkLst>
        </pc:cxnChg>
        <pc:cxnChg chg="mod">
          <ac:chgData name="Moirangthem Suresh Singh [Chillibreeze]" userId="f06758bc-9008-4d0e-8b8a-e89442bfaf22" providerId="ADAL" clId="{DBEAA443-069D-43FB-B8FF-C340E07D0299}" dt="2020-07-14T15:43:01.464" v="100" actId="1076"/>
          <ac:cxnSpMkLst>
            <pc:docMk/>
            <pc:sldMk cId="446629700" sldId="1890"/>
            <ac:cxnSpMk id="42" creationId="{556BC268-B856-4639-890C-B81D764C2514}"/>
          </ac:cxnSpMkLst>
        </pc:cxnChg>
        <pc:cxnChg chg="mod">
          <ac:chgData name="Moirangthem Suresh Singh [Chillibreeze]" userId="f06758bc-9008-4d0e-8b8a-e89442bfaf22" providerId="ADAL" clId="{DBEAA443-069D-43FB-B8FF-C340E07D0299}" dt="2020-07-14T15:43:01.464" v="100" actId="1076"/>
          <ac:cxnSpMkLst>
            <pc:docMk/>
            <pc:sldMk cId="446629700" sldId="1890"/>
            <ac:cxnSpMk id="46" creationId="{7B91EFA9-4C22-4FE9-B57C-D962119785B6}"/>
          </ac:cxnSpMkLst>
        </pc:cxnChg>
        <pc:cxnChg chg="mod">
          <ac:chgData name="Moirangthem Suresh Singh [Chillibreeze]" userId="f06758bc-9008-4d0e-8b8a-e89442bfaf22" providerId="ADAL" clId="{DBEAA443-069D-43FB-B8FF-C340E07D0299}" dt="2020-07-14T15:44:11.342" v="114" actId="1076"/>
          <ac:cxnSpMkLst>
            <pc:docMk/>
            <pc:sldMk cId="446629700" sldId="1890"/>
            <ac:cxnSpMk id="54" creationId="{62E8A4E4-A334-4F3B-8DC0-299C6ECF679B}"/>
          </ac:cxnSpMkLst>
        </pc:cxnChg>
        <pc:cxnChg chg="mod">
          <ac:chgData name="Moirangthem Suresh Singh [Chillibreeze]" userId="f06758bc-9008-4d0e-8b8a-e89442bfaf22" providerId="ADAL" clId="{DBEAA443-069D-43FB-B8FF-C340E07D0299}" dt="2020-07-14T15:43:01.464" v="100" actId="1076"/>
          <ac:cxnSpMkLst>
            <pc:docMk/>
            <pc:sldMk cId="446629700" sldId="1890"/>
            <ac:cxnSpMk id="64" creationId="{8A8698E3-07C3-4390-A1D8-ED99948DBA5A}"/>
          </ac:cxnSpMkLst>
        </pc:cxnChg>
        <pc:cxnChg chg="mod">
          <ac:chgData name="Moirangthem Suresh Singh [Chillibreeze]" userId="f06758bc-9008-4d0e-8b8a-e89442bfaf22" providerId="ADAL" clId="{DBEAA443-069D-43FB-B8FF-C340E07D0299}" dt="2020-07-14T15:43:01.464" v="100" actId="1076"/>
          <ac:cxnSpMkLst>
            <pc:docMk/>
            <pc:sldMk cId="446629700" sldId="1890"/>
            <ac:cxnSpMk id="68" creationId="{C5D12D78-DDB0-4295-87AB-076A3B6C52F6}"/>
          </ac:cxnSpMkLst>
        </pc:cxnChg>
        <pc:cxnChg chg="mod">
          <ac:chgData name="Moirangthem Suresh Singh [Chillibreeze]" userId="f06758bc-9008-4d0e-8b8a-e89442bfaf22" providerId="ADAL" clId="{DBEAA443-069D-43FB-B8FF-C340E07D0299}" dt="2020-07-14T15:43:01.464" v="100" actId="1076"/>
          <ac:cxnSpMkLst>
            <pc:docMk/>
            <pc:sldMk cId="446629700" sldId="1890"/>
            <ac:cxnSpMk id="71" creationId="{9598208F-A231-4A24-95CF-FE7D0404BCCE}"/>
          </ac:cxnSpMkLst>
        </pc:cxnChg>
        <pc:cxnChg chg="mod">
          <ac:chgData name="Moirangthem Suresh Singh [Chillibreeze]" userId="f06758bc-9008-4d0e-8b8a-e89442bfaf22" providerId="ADAL" clId="{DBEAA443-069D-43FB-B8FF-C340E07D0299}" dt="2020-07-14T15:43:01.464" v="100" actId="1076"/>
          <ac:cxnSpMkLst>
            <pc:docMk/>
            <pc:sldMk cId="446629700" sldId="1890"/>
            <ac:cxnSpMk id="75" creationId="{EA763AA8-D401-4540-A8EB-23C673728889}"/>
          </ac:cxnSpMkLst>
        </pc:cxnChg>
        <pc:cxnChg chg="mod">
          <ac:chgData name="Moirangthem Suresh Singh [Chillibreeze]" userId="f06758bc-9008-4d0e-8b8a-e89442bfaf22" providerId="ADAL" clId="{DBEAA443-069D-43FB-B8FF-C340E07D0299}" dt="2020-07-14T15:43:01.464" v="100" actId="1076"/>
          <ac:cxnSpMkLst>
            <pc:docMk/>
            <pc:sldMk cId="446629700" sldId="1890"/>
            <ac:cxnSpMk id="76" creationId="{090FF397-4941-421B-90BD-150A04ABF683}"/>
          </ac:cxnSpMkLst>
        </pc:cxnChg>
        <pc:cxnChg chg="mod">
          <ac:chgData name="Moirangthem Suresh Singh [Chillibreeze]" userId="f06758bc-9008-4d0e-8b8a-e89442bfaf22" providerId="ADAL" clId="{DBEAA443-069D-43FB-B8FF-C340E07D0299}" dt="2020-07-14T15:43:01.464" v="100" actId="1076"/>
          <ac:cxnSpMkLst>
            <pc:docMk/>
            <pc:sldMk cId="446629700" sldId="1890"/>
            <ac:cxnSpMk id="97" creationId="{61B18DD0-1354-4F48-AC93-A1922960559F}"/>
          </ac:cxnSpMkLst>
        </pc:cxnChg>
      </pc:sldChg>
      <pc:sldChg chg="modSp mod">
        <pc:chgData name="Moirangthem Suresh Singh [Chillibreeze]" userId="f06758bc-9008-4d0e-8b8a-e89442bfaf22" providerId="ADAL" clId="{DBEAA443-069D-43FB-B8FF-C340E07D0299}" dt="2020-07-14T15:47:46.979" v="134" actId="20577"/>
        <pc:sldMkLst>
          <pc:docMk/>
          <pc:sldMk cId="1488827631" sldId="1893"/>
        </pc:sldMkLst>
        <pc:spChg chg="mod">
          <ac:chgData name="Moirangthem Suresh Singh [Chillibreeze]" userId="f06758bc-9008-4d0e-8b8a-e89442bfaf22" providerId="ADAL" clId="{DBEAA443-069D-43FB-B8FF-C340E07D0299}" dt="2020-07-14T15:46:32.743" v="120" actId="3064"/>
          <ac:spMkLst>
            <pc:docMk/>
            <pc:sldMk cId="1488827631" sldId="1893"/>
            <ac:spMk id="38" creationId="{981DF678-7BFD-4147-84F9-C0DBD6826DD3}"/>
          </ac:spMkLst>
        </pc:spChg>
        <pc:spChg chg="mod">
          <ac:chgData name="Moirangthem Suresh Singh [Chillibreeze]" userId="f06758bc-9008-4d0e-8b8a-e89442bfaf22" providerId="ADAL" clId="{DBEAA443-069D-43FB-B8FF-C340E07D0299}" dt="2020-07-14T15:47:46.979" v="134" actId="20577"/>
          <ac:spMkLst>
            <pc:docMk/>
            <pc:sldMk cId="1488827631" sldId="1893"/>
            <ac:spMk id="43" creationId="{B181C9B8-EB8E-497F-8A2B-E170D2935FF2}"/>
          </ac:spMkLst>
        </pc:spChg>
        <pc:spChg chg="mod">
          <ac:chgData name="Moirangthem Suresh Singh [Chillibreeze]" userId="f06758bc-9008-4d0e-8b8a-e89442bfaf22" providerId="ADAL" clId="{DBEAA443-069D-43FB-B8FF-C340E07D0299}" dt="2020-07-14T15:47:41.606" v="133" actId="20577"/>
          <ac:spMkLst>
            <pc:docMk/>
            <pc:sldMk cId="1488827631" sldId="1893"/>
            <ac:spMk id="48" creationId="{0C041203-AB6F-4713-B6FE-09A8E765658E}"/>
          </ac:spMkLst>
        </pc:spChg>
        <pc:picChg chg="mod">
          <ac:chgData name="Moirangthem Suresh Singh [Chillibreeze]" userId="f06758bc-9008-4d0e-8b8a-e89442bfaf22" providerId="ADAL" clId="{DBEAA443-069D-43FB-B8FF-C340E07D0299}" dt="2020-07-14T15:46:39.814" v="122" actId="1076"/>
          <ac:picMkLst>
            <pc:docMk/>
            <pc:sldMk cId="1488827631" sldId="1893"/>
            <ac:picMk id="41" creationId="{A459AFE3-78FA-4AEC-9D2F-B7D139D50322}"/>
          </ac:picMkLst>
        </pc:picChg>
        <pc:picChg chg="mod">
          <ac:chgData name="Moirangthem Suresh Singh [Chillibreeze]" userId="f06758bc-9008-4d0e-8b8a-e89442bfaf22" providerId="ADAL" clId="{DBEAA443-069D-43FB-B8FF-C340E07D0299}" dt="2020-07-14T15:46:41.230" v="123" actId="1076"/>
          <ac:picMkLst>
            <pc:docMk/>
            <pc:sldMk cId="1488827631" sldId="1893"/>
            <ac:picMk id="46" creationId="{E853EC2D-966B-4F4E-B191-621153C1136B}"/>
          </ac:picMkLst>
        </pc:picChg>
        <pc:cxnChg chg="mod">
          <ac:chgData name="Moirangthem Suresh Singh [Chillibreeze]" userId="f06758bc-9008-4d0e-8b8a-e89442bfaf22" providerId="ADAL" clId="{DBEAA443-069D-43FB-B8FF-C340E07D0299}" dt="2020-07-14T15:46:50.612" v="132" actId="1037"/>
          <ac:cxnSpMkLst>
            <pc:docMk/>
            <pc:sldMk cId="1488827631" sldId="1893"/>
            <ac:cxnSpMk id="39" creationId="{F944C022-BA17-4382-B491-51A84AEB72C4}"/>
          </ac:cxnSpMkLst>
        </pc:cxnChg>
        <pc:cxnChg chg="mod">
          <ac:chgData name="Moirangthem Suresh Singh [Chillibreeze]" userId="f06758bc-9008-4d0e-8b8a-e89442bfaf22" providerId="ADAL" clId="{DBEAA443-069D-43FB-B8FF-C340E07D0299}" dt="2020-07-14T15:46:50.612" v="132" actId="1037"/>
          <ac:cxnSpMkLst>
            <pc:docMk/>
            <pc:sldMk cId="1488827631" sldId="1893"/>
            <ac:cxnSpMk id="44" creationId="{BECCC375-4D1D-48A0-9863-D11C0B049D52}"/>
          </ac:cxnSpMkLst>
        </pc:cxnChg>
      </pc:sldChg>
      <pc:sldChg chg="addSp delSp modSp mod">
        <pc:chgData name="Moirangthem Suresh Singh [Chillibreeze]" userId="f06758bc-9008-4d0e-8b8a-e89442bfaf22" providerId="ADAL" clId="{DBEAA443-069D-43FB-B8FF-C340E07D0299}" dt="2020-07-14T15:51:28.127" v="151" actId="13244"/>
        <pc:sldMkLst>
          <pc:docMk/>
          <pc:sldMk cId="2803452246" sldId="1894"/>
        </pc:sldMkLst>
        <pc:spChg chg="mod">
          <ac:chgData name="Moirangthem Suresh Singh [Chillibreeze]" userId="f06758bc-9008-4d0e-8b8a-e89442bfaf22" providerId="ADAL" clId="{DBEAA443-069D-43FB-B8FF-C340E07D0299}" dt="2020-07-14T15:51:28.127" v="151" actId="13244"/>
          <ac:spMkLst>
            <pc:docMk/>
            <pc:sldMk cId="2803452246" sldId="1894"/>
            <ac:spMk id="4" creationId="{3ED769DC-2722-43FD-91BF-9986FEF2CC3A}"/>
          </ac:spMkLst>
        </pc:spChg>
        <pc:spChg chg="mod">
          <ac:chgData name="Moirangthem Suresh Singh [Chillibreeze]" userId="f06758bc-9008-4d0e-8b8a-e89442bfaf22" providerId="ADAL" clId="{DBEAA443-069D-43FB-B8FF-C340E07D0299}" dt="2020-07-14T15:51:28.127" v="151" actId="13244"/>
          <ac:spMkLst>
            <pc:docMk/>
            <pc:sldMk cId="2803452246" sldId="1894"/>
            <ac:spMk id="13" creationId="{078A2552-E8F3-42E2-8D7F-C35A354B9242}"/>
          </ac:spMkLst>
        </pc:spChg>
        <pc:spChg chg="mod">
          <ac:chgData name="Moirangthem Suresh Singh [Chillibreeze]" userId="f06758bc-9008-4d0e-8b8a-e89442bfaf22" providerId="ADAL" clId="{DBEAA443-069D-43FB-B8FF-C340E07D0299}" dt="2020-07-14T15:51:28.127" v="151" actId="13244"/>
          <ac:spMkLst>
            <pc:docMk/>
            <pc:sldMk cId="2803452246" sldId="1894"/>
            <ac:spMk id="16" creationId="{3B15D0E7-AD07-4939-BB56-899D844E61FD}"/>
          </ac:spMkLst>
        </pc:spChg>
        <pc:spChg chg="mod">
          <ac:chgData name="Moirangthem Suresh Singh [Chillibreeze]" userId="f06758bc-9008-4d0e-8b8a-e89442bfaf22" providerId="ADAL" clId="{DBEAA443-069D-43FB-B8FF-C340E07D0299}" dt="2020-07-14T15:51:28.127" v="151" actId="13244"/>
          <ac:spMkLst>
            <pc:docMk/>
            <pc:sldMk cId="2803452246" sldId="1894"/>
            <ac:spMk id="18" creationId="{5E0D8F74-0A8E-48FB-8D0C-24A41DA950E9}"/>
          </ac:spMkLst>
        </pc:spChg>
        <pc:picChg chg="add mod">
          <ac:chgData name="Moirangthem Suresh Singh [Chillibreeze]" userId="f06758bc-9008-4d0e-8b8a-e89442bfaf22" providerId="ADAL" clId="{DBEAA443-069D-43FB-B8FF-C340E07D0299}" dt="2020-07-14T15:51:28.127" v="151" actId="13244"/>
          <ac:picMkLst>
            <pc:docMk/>
            <pc:sldMk cId="2803452246" sldId="1894"/>
            <ac:picMk id="2" creationId="{0F981F7F-74B8-48FB-9BA4-A6BBD95471E5}"/>
          </ac:picMkLst>
        </pc:picChg>
        <pc:picChg chg="add mod">
          <ac:chgData name="Moirangthem Suresh Singh [Chillibreeze]" userId="f06758bc-9008-4d0e-8b8a-e89442bfaf22" providerId="ADAL" clId="{DBEAA443-069D-43FB-B8FF-C340E07D0299}" dt="2020-07-14T15:51:28.127" v="151" actId="13244"/>
          <ac:picMkLst>
            <pc:docMk/>
            <pc:sldMk cId="2803452246" sldId="1894"/>
            <ac:picMk id="3" creationId="{57811F4B-AA70-485D-84DF-5E535BE898A0}"/>
          </ac:picMkLst>
        </pc:picChg>
        <pc:picChg chg="add mod">
          <ac:chgData name="Moirangthem Suresh Singh [Chillibreeze]" userId="f06758bc-9008-4d0e-8b8a-e89442bfaf22" providerId="ADAL" clId="{DBEAA443-069D-43FB-B8FF-C340E07D0299}" dt="2020-07-14T15:51:28.127" v="151" actId="13244"/>
          <ac:picMkLst>
            <pc:docMk/>
            <pc:sldMk cId="2803452246" sldId="1894"/>
            <ac:picMk id="5" creationId="{26BF6F10-F02D-40B6-8163-B2DAF112F1F7}"/>
          </ac:picMkLst>
        </pc:picChg>
        <pc:picChg chg="add mod">
          <ac:chgData name="Moirangthem Suresh Singh [Chillibreeze]" userId="f06758bc-9008-4d0e-8b8a-e89442bfaf22" providerId="ADAL" clId="{DBEAA443-069D-43FB-B8FF-C340E07D0299}" dt="2020-07-14T15:51:28.127" v="151" actId="13244"/>
          <ac:picMkLst>
            <pc:docMk/>
            <pc:sldMk cId="2803452246" sldId="1894"/>
            <ac:picMk id="6" creationId="{67BE883C-A83B-415B-A1EC-6CF9179FD08A}"/>
          </ac:picMkLst>
        </pc:picChg>
        <pc:picChg chg="del">
          <ac:chgData name="Moirangthem Suresh Singh [Chillibreeze]" userId="f06758bc-9008-4d0e-8b8a-e89442bfaf22" providerId="ADAL" clId="{DBEAA443-069D-43FB-B8FF-C340E07D0299}" dt="2020-07-14T15:51:00.637" v="146" actId="478"/>
          <ac:picMkLst>
            <pc:docMk/>
            <pc:sldMk cId="2803452246" sldId="1894"/>
            <ac:picMk id="12" creationId="{7CD3CCE1-5F0E-4284-9281-B8B8D513CC76}"/>
          </ac:picMkLst>
        </pc:picChg>
        <pc:picChg chg="del">
          <ac:chgData name="Moirangthem Suresh Singh [Chillibreeze]" userId="f06758bc-9008-4d0e-8b8a-e89442bfaf22" providerId="ADAL" clId="{DBEAA443-069D-43FB-B8FF-C340E07D0299}" dt="2020-07-14T15:51:00.637" v="146" actId="478"/>
          <ac:picMkLst>
            <pc:docMk/>
            <pc:sldMk cId="2803452246" sldId="1894"/>
            <ac:picMk id="15" creationId="{C31C4F2A-6AEA-4A3E-8EA9-E6601841034E}"/>
          </ac:picMkLst>
        </pc:picChg>
        <pc:picChg chg="del">
          <ac:chgData name="Moirangthem Suresh Singh [Chillibreeze]" userId="f06758bc-9008-4d0e-8b8a-e89442bfaf22" providerId="ADAL" clId="{DBEAA443-069D-43FB-B8FF-C340E07D0299}" dt="2020-07-14T15:51:00.637" v="146" actId="478"/>
          <ac:picMkLst>
            <pc:docMk/>
            <pc:sldMk cId="2803452246" sldId="1894"/>
            <ac:picMk id="17" creationId="{50F97C2C-FDF9-4E77-9B90-D9944DB2581D}"/>
          </ac:picMkLst>
        </pc:picChg>
        <pc:picChg chg="del">
          <ac:chgData name="Moirangthem Suresh Singh [Chillibreeze]" userId="f06758bc-9008-4d0e-8b8a-e89442bfaf22" providerId="ADAL" clId="{DBEAA443-069D-43FB-B8FF-C340E07D0299}" dt="2020-07-14T15:51:00.637" v="146" actId="478"/>
          <ac:picMkLst>
            <pc:docMk/>
            <pc:sldMk cId="2803452246" sldId="1894"/>
            <ac:picMk id="20" creationId="{7F3040B5-8D97-4304-95A9-22AD5B92FD90}"/>
          </ac:picMkLst>
        </pc:picChg>
        <pc:cxnChg chg="mod">
          <ac:chgData name="Moirangthem Suresh Singh [Chillibreeze]" userId="f06758bc-9008-4d0e-8b8a-e89442bfaf22" providerId="ADAL" clId="{DBEAA443-069D-43FB-B8FF-C340E07D0299}" dt="2020-07-14T15:51:28.127" v="151" actId="13244"/>
          <ac:cxnSpMkLst>
            <pc:docMk/>
            <pc:sldMk cId="2803452246" sldId="1894"/>
            <ac:cxnSpMk id="58" creationId="{2205B48A-0FBE-45F6-9D27-5B726F37ED7A}"/>
          </ac:cxnSpMkLst>
        </pc:cxnChg>
        <pc:cxnChg chg="mod">
          <ac:chgData name="Moirangthem Suresh Singh [Chillibreeze]" userId="f06758bc-9008-4d0e-8b8a-e89442bfaf22" providerId="ADAL" clId="{DBEAA443-069D-43FB-B8FF-C340E07D0299}" dt="2020-07-14T15:51:28.127" v="151" actId="13244"/>
          <ac:cxnSpMkLst>
            <pc:docMk/>
            <pc:sldMk cId="2803452246" sldId="1894"/>
            <ac:cxnSpMk id="61" creationId="{9BD819C4-AE99-46CB-B47E-0B173B684E58}"/>
          </ac:cxnSpMkLst>
        </pc:cxnChg>
        <pc:cxnChg chg="mod">
          <ac:chgData name="Moirangthem Suresh Singh [Chillibreeze]" userId="f06758bc-9008-4d0e-8b8a-e89442bfaf22" providerId="ADAL" clId="{DBEAA443-069D-43FB-B8FF-C340E07D0299}" dt="2020-07-14T15:51:28.127" v="151" actId="13244"/>
          <ac:cxnSpMkLst>
            <pc:docMk/>
            <pc:sldMk cId="2803452246" sldId="1894"/>
            <ac:cxnSpMk id="64" creationId="{C6B78964-E12A-4FE9-BC3A-DD843C77BD42}"/>
          </ac:cxnSpMkLst>
        </pc:cxnChg>
      </pc:sldChg>
      <pc:sldChg chg="modSp mod">
        <pc:chgData name="Moirangthem Suresh Singh [Chillibreeze]" userId="f06758bc-9008-4d0e-8b8a-e89442bfaf22" providerId="ADAL" clId="{DBEAA443-069D-43FB-B8FF-C340E07D0299}" dt="2020-07-14T15:36:01.504" v="98" actId="12788"/>
        <pc:sldMkLst>
          <pc:docMk/>
          <pc:sldMk cId="2513953421" sldId="1895"/>
        </pc:sldMkLst>
        <pc:spChg chg="mod">
          <ac:chgData name="Moirangthem Suresh Singh [Chillibreeze]" userId="f06758bc-9008-4d0e-8b8a-e89442bfaf22" providerId="ADAL" clId="{DBEAA443-069D-43FB-B8FF-C340E07D0299}" dt="2020-07-14T15:36:01.504" v="98" actId="12788"/>
          <ac:spMkLst>
            <pc:docMk/>
            <pc:sldMk cId="2513953421" sldId="1895"/>
            <ac:spMk id="14" creationId="{698BDE3A-84E3-4C06-9523-B3077650C068}"/>
          </ac:spMkLst>
        </pc:spChg>
        <pc:picChg chg="mod">
          <ac:chgData name="Moirangthem Suresh Singh [Chillibreeze]" userId="f06758bc-9008-4d0e-8b8a-e89442bfaf22" providerId="ADAL" clId="{DBEAA443-069D-43FB-B8FF-C340E07D0299}" dt="2020-07-14T15:36:01.504" v="98" actId="12788"/>
          <ac:picMkLst>
            <pc:docMk/>
            <pc:sldMk cId="2513953421" sldId="1895"/>
            <ac:picMk id="4" creationId="{F124BBF4-15A1-4D27-A4E2-843A3B42BBC2}"/>
          </ac:picMkLst>
        </pc:picChg>
      </pc:sldChg>
      <pc:sldChg chg="delSp modSp mod">
        <pc:chgData name="Moirangthem Suresh Singh [Chillibreeze]" userId="f06758bc-9008-4d0e-8b8a-e89442bfaf22" providerId="ADAL" clId="{DBEAA443-069D-43FB-B8FF-C340E07D0299}" dt="2020-07-14T15:48:30.775" v="135" actId="20577"/>
        <pc:sldMkLst>
          <pc:docMk/>
          <pc:sldMk cId="2789438501" sldId="1896"/>
        </pc:sldMkLst>
        <pc:spChg chg="mod">
          <ac:chgData name="Moirangthem Suresh Singh [Chillibreeze]" userId="f06758bc-9008-4d0e-8b8a-e89442bfaf22" providerId="ADAL" clId="{DBEAA443-069D-43FB-B8FF-C340E07D0299}" dt="2020-07-14T15:48:30.775" v="135" actId="20577"/>
          <ac:spMkLst>
            <pc:docMk/>
            <pc:sldMk cId="2789438501" sldId="1896"/>
            <ac:spMk id="2" creationId="{B7658225-281A-482A-8DCE-2AC39537A355}"/>
          </ac:spMkLst>
        </pc:spChg>
        <pc:spChg chg="del">
          <ac:chgData name="Moirangthem Suresh Singh [Chillibreeze]" userId="f06758bc-9008-4d0e-8b8a-e89442bfaf22" providerId="ADAL" clId="{DBEAA443-069D-43FB-B8FF-C340E07D0299}" dt="2020-07-14T15:35:14.541" v="87" actId="478"/>
          <ac:spMkLst>
            <pc:docMk/>
            <pc:sldMk cId="2789438501" sldId="1896"/>
            <ac:spMk id="3" creationId="{D843B573-80E5-4A1C-B868-B3C9688A7730}"/>
          </ac:spMkLst>
        </pc:spChg>
        <pc:picChg chg="mod">
          <ac:chgData name="Moirangthem Suresh Singh [Chillibreeze]" userId="f06758bc-9008-4d0e-8b8a-e89442bfaf22" providerId="ADAL" clId="{DBEAA443-069D-43FB-B8FF-C340E07D0299}" dt="2020-07-14T15:35:22.735" v="90" actId="1076"/>
          <ac:picMkLst>
            <pc:docMk/>
            <pc:sldMk cId="2789438501" sldId="1896"/>
            <ac:picMk id="7" creationId="{9CEE6163-9370-4B0C-820B-9CFDDFCA8ECA}"/>
          </ac:picMkLst>
        </pc:picChg>
      </pc:sldChg>
      <pc:sldChg chg="delSp modSp mod">
        <pc:chgData name="Moirangthem Suresh Singh [Chillibreeze]" userId="f06758bc-9008-4d0e-8b8a-e89442bfaf22" providerId="ADAL" clId="{DBEAA443-069D-43FB-B8FF-C340E07D0299}" dt="2020-07-14T15:35:06.475" v="84" actId="478"/>
        <pc:sldMkLst>
          <pc:docMk/>
          <pc:sldMk cId="2691544700" sldId="1897"/>
        </pc:sldMkLst>
        <pc:spChg chg="del mod">
          <ac:chgData name="Moirangthem Suresh Singh [Chillibreeze]" userId="f06758bc-9008-4d0e-8b8a-e89442bfaf22" providerId="ADAL" clId="{DBEAA443-069D-43FB-B8FF-C340E07D0299}" dt="2020-07-14T15:35:06.475" v="84" actId="478"/>
          <ac:spMkLst>
            <pc:docMk/>
            <pc:sldMk cId="2691544700" sldId="1897"/>
            <ac:spMk id="3" creationId="{BD3A05BA-18E0-4007-ADB1-F3A585ACE318}"/>
          </ac:spMkLst>
        </pc:spChg>
        <pc:picChg chg="mod ord modCrop">
          <ac:chgData name="Moirangthem Suresh Singh [Chillibreeze]" userId="f06758bc-9008-4d0e-8b8a-e89442bfaf22" providerId="ADAL" clId="{DBEAA443-069D-43FB-B8FF-C340E07D0299}" dt="2020-07-14T15:35:04.784" v="83" actId="167"/>
          <ac:picMkLst>
            <pc:docMk/>
            <pc:sldMk cId="2691544700" sldId="1897"/>
            <ac:picMk id="7" creationId="{9CEE6163-9370-4B0C-820B-9CFDDFCA8ECA}"/>
          </ac:picMkLst>
        </pc:picChg>
      </pc:sldChg>
      <pc:sldChg chg="delSp modSp mod">
        <pc:chgData name="Moirangthem Suresh Singh [Chillibreeze]" userId="f06758bc-9008-4d0e-8b8a-e89442bfaf22" providerId="ADAL" clId="{DBEAA443-069D-43FB-B8FF-C340E07D0299}" dt="2020-07-14T15:34:44.446" v="77" actId="478"/>
        <pc:sldMkLst>
          <pc:docMk/>
          <pc:sldMk cId="1589717863" sldId="1898"/>
        </pc:sldMkLst>
        <pc:spChg chg="del">
          <ac:chgData name="Moirangthem Suresh Singh [Chillibreeze]" userId="f06758bc-9008-4d0e-8b8a-e89442bfaf22" providerId="ADAL" clId="{DBEAA443-069D-43FB-B8FF-C340E07D0299}" dt="2020-07-14T15:34:44.446" v="77" actId="478"/>
          <ac:spMkLst>
            <pc:docMk/>
            <pc:sldMk cId="1589717863" sldId="1898"/>
            <ac:spMk id="3" creationId="{2D2905E4-65F9-4DEC-AA61-8A485D950B41}"/>
          </ac:spMkLst>
        </pc:spChg>
        <pc:picChg chg="mod ord modCrop">
          <ac:chgData name="Moirangthem Suresh Singh [Chillibreeze]" userId="f06758bc-9008-4d0e-8b8a-e89442bfaf22" providerId="ADAL" clId="{DBEAA443-069D-43FB-B8FF-C340E07D0299}" dt="2020-07-14T15:34:42.400" v="76" actId="167"/>
          <ac:picMkLst>
            <pc:docMk/>
            <pc:sldMk cId="1589717863" sldId="1898"/>
            <ac:picMk id="7" creationId="{9CEE6163-9370-4B0C-820B-9CFDDFCA8ECA}"/>
          </ac:picMkLst>
        </pc:picChg>
      </pc:sldChg>
      <pc:sldChg chg="modSp mod">
        <pc:chgData name="Moirangthem Suresh Singh [Chillibreeze]" userId="f06758bc-9008-4d0e-8b8a-e89442bfaf22" providerId="ADAL" clId="{DBEAA443-069D-43FB-B8FF-C340E07D0299}" dt="2020-07-14T15:49:22.240" v="142" actId="14100"/>
        <pc:sldMkLst>
          <pc:docMk/>
          <pc:sldMk cId="2707231457" sldId="1899"/>
        </pc:sldMkLst>
        <pc:graphicFrameChg chg="modGraphic">
          <ac:chgData name="Moirangthem Suresh Singh [Chillibreeze]" userId="f06758bc-9008-4d0e-8b8a-e89442bfaf22" providerId="ADAL" clId="{DBEAA443-069D-43FB-B8FF-C340E07D0299}" dt="2020-07-14T15:49:22.240" v="142" actId="14100"/>
          <ac:graphicFrameMkLst>
            <pc:docMk/>
            <pc:sldMk cId="2707231457" sldId="1899"/>
            <ac:graphicFrameMk id="3" creationId="{A32DE6FA-B330-4D96-9F09-DF4C2FE627CA}"/>
          </ac:graphicFrameMkLst>
        </pc:graphicFrameChg>
      </pc:sldChg>
      <pc:sldChg chg="modSp mod">
        <pc:chgData name="Moirangthem Suresh Singh [Chillibreeze]" userId="f06758bc-9008-4d0e-8b8a-e89442bfaf22" providerId="ADAL" clId="{DBEAA443-069D-43FB-B8FF-C340E07D0299}" dt="2020-07-14T15:16:19.506" v="13" actId="14100"/>
        <pc:sldMkLst>
          <pc:docMk/>
          <pc:sldMk cId="127600479" sldId="1900"/>
        </pc:sldMkLst>
        <pc:spChg chg="mod">
          <ac:chgData name="Moirangthem Suresh Singh [Chillibreeze]" userId="f06758bc-9008-4d0e-8b8a-e89442bfaf22" providerId="ADAL" clId="{DBEAA443-069D-43FB-B8FF-C340E07D0299}" dt="2020-07-14T15:16:19.506" v="13" actId="14100"/>
          <ac:spMkLst>
            <pc:docMk/>
            <pc:sldMk cId="127600479" sldId="1900"/>
            <ac:spMk id="4" creationId="{0CD8665D-5A50-4F07-9D33-48CCD3FD74C7}"/>
          </ac:spMkLst>
        </pc:spChg>
      </pc:sldChg>
      <pc:sldChg chg="addSp delSp modSp mod">
        <pc:chgData name="Moirangthem Suresh Singh [Chillibreeze]" userId="f06758bc-9008-4d0e-8b8a-e89442bfaf22" providerId="ADAL" clId="{DBEAA443-069D-43FB-B8FF-C340E07D0299}" dt="2020-07-14T17:51:29.665" v="231" actId="1076"/>
        <pc:sldMkLst>
          <pc:docMk/>
          <pc:sldMk cId="1259853690" sldId="1902"/>
        </pc:sldMkLst>
        <pc:spChg chg="mod">
          <ac:chgData name="Moirangthem Suresh Singh [Chillibreeze]" userId="f06758bc-9008-4d0e-8b8a-e89442bfaf22" providerId="ADAL" clId="{DBEAA443-069D-43FB-B8FF-C340E07D0299}" dt="2020-07-14T15:16:24.440" v="16" actId="14100"/>
          <ac:spMkLst>
            <pc:docMk/>
            <pc:sldMk cId="1259853690" sldId="1902"/>
            <ac:spMk id="4" creationId="{0CD8665D-5A50-4F07-9D33-48CCD3FD74C7}"/>
          </ac:spMkLst>
        </pc:spChg>
        <pc:picChg chg="add mod">
          <ac:chgData name="Moirangthem Suresh Singh [Chillibreeze]" userId="f06758bc-9008-4d0e-8b8a-e89442bfaf22" providerId="ADAL" clId="{DBEAA443-069D-43FB-B8FF-C340E07D0299}" dt="2020-07-14T17:51:29.665" v="231" actId="1076"/>
          <ac:picMkLst>
            <pc:docMk/>
            <pc:sldMk cId="1259853690" sldId="1902"/>
            <ac:picMk id="2" creationId="{6E41ECA3-2F43-409B-87D5-F0A8AE1F2346}"/>
          </ac:picMkLst>
        </pc:picChg>
        <pc:picChg chg="del">
          <ac:chgData name="Moirangthem Suresh Singh [Chillibreeze]" userId="f06758bc-9008-4d0e-8b8a-e89442bfaf22" providerId="ADAL" clId="{DBEAA443-069D-43FB-B8FF-C340E07D0299}" dt="2020-07-14T17:51:24.750" v="227" actId="478"/>
          <ac:picMkLst>
            <pc:docMk/>
            <pc:sldMk cId="1259853690" sldId="1902"/>
            <ac:picMk id="3" creationId="{2B148871-8359-4B11-8CEA-41B01C69BD93}"/>
          </ac:picMkLst>
        </pc:picChg>
      </pc:sldChg>
      <pc:sldChg chg="modSp mod">
        <pc:chgData name="Moirangthem Suresh Singh [Chillibreeze]" userId="f06758bc-9008-4d0e-8b8a-e89442bfaf22" providerId="ADAL" clId="{DBEAA443-069D-43FB-B8FF-C340E07D0299}" dt="2020-07-14T15:50:49.339" v="145" actId="1076"/>
        <pc:sldMkLst>
          <pc:docMk/>
          <pc:sldMk cId="316322398" sldId="1903"/>
        </pc:sldMkLst>
        <pc:spChg chg="mod">
          <ac:chgData name="Moirangthem Suresh Singh [Chillibreeze]" userId="f06758bc-9008-4d0e-8b8a-e89442bfaf22" providerId="ADAL" clId="{DBEAA443-069D-43FB-B8FF-C340E07D0299}" dt="2020-07-14T15:50:49.339" v="145" actId="1076"/>
          <ac:spMkLst>
            <pc:docMk/>
            <pc:sldMk cId="316322398" sldId="1903"/>
            <ac:spMk id="16" creationId="{4585AE91-FFB6-403F-97B6-BB49E371E50F}"/>
          </ac:spMkLst>
        </pc:spChg>
      </pc:sldChg>
      <pc:sldChg chg="addSp delSp modSp mod modClrScheme chgLayout">
        <pc:chgData name="Moirangthem Suresh Singh [Chillibreeze]" userId="f06758bc-9008-4d0e-8b8a-e89442bfaf22" providerId="ADAL" clId="{DBEAA443-069D-43FB-B8FF-C340E07D0299}" dt="2020-07-14T17:50:41.817" v="226" actId="13244"/>
        <pc:sldMkLst>
          <pc:docMk/>
          <pc:sldMk cId="116136729" sldId="1904"/>
        </pc:sldMkLst>
        <pc:spChg chg="mod ord">
          <ac:chgData name="Moirangthem Suresh Singh [Chillibreeze]" userId="f06758bc-9008-4d0e-8b8a-e89442bfaf22" providerId="ADAL" clId="{DBEAA443-069D-43FB-B8FF-C340E07D0299}" dt="2020-07-14T17:46:42.603" v="222" actId="13244"/>
          <ac:spMkLst>
            <pc:docMk/>
            <pc:sldMk cId="116136729" sldId="1904"/>
            <ac:spMk id="2" creationId="{D0161B9C-B4A1-4E8B-BDD0-8D4B9DE9519A}"/>
          </ac:spMkLst>
        </pc:spChg>
        <pc:spChg chg="del mod">
          <ac:chgData name="Moirangthem Suresh Singh [Chillibreeze]" userId="f06758bc-9008-4d0e-8b8a-e89442bfaf22" providerId="ADAL" clId="{DBEAA443-069D-43FB-B8FF-C340E07D0299}" dt="2020-07-14T17:46:10.385" v="216" actId="478"/>
          <ac:spMkLst>
            <pc:docMk/>
            <pc:sldMk cId="116136729" sldId="1904"/>
            <ac:spMk id="4" creationId="{81C43C44-D13F-46E0-8551-95B658C3FBB0}"/>
          </ac:spMkLst>
        </pc:spChg>
        <pc:spChg chg="del mod">
          <ac:chgData name="Moirangthem Suresh Singh [Chillibreeze]" userId="f06758bc-9008-4d0e-8b8a-e89442bfaf22" providerId="ADAL" clId="{DBEAA443-069D-43FB-B8FF-C340E07D0299}" dt="2020-07-14T17:46:10.385" v="216" actId="478"/>
          <ac:spMkLst>
            <pc:docMk/>
            <pc:sldMk cId="116136729" sldId="1904"/>
            <ac:spMk id="6" creationId="{4C19644C-91D7-4DA4-B9A4-48F32D29F14F}"/>
          </ac:spMkLst>
        </pc:spChg>
        <pc:spChg chg="del mod">
          <ac:chgData name="Moirangthem Suresh Singh [Chillibreeze]" userId="f06758bc-9008-4d0e-8b8a-e89442bfaf22" providerId="ADAL" clId="{DBEAA443-069D-43FB-B8FF-C340E07D0299}" dt="2020-07-14T17:46:10.385" v="216" actId="478"/>
          <ac:spMkLst>
            <pc:docMk/>
            <pc:sldMk cId="116136729" sldId="1904"/>
            <ac:spMk id="9" creationId="{89BE7D27-9B15-42F4-9CFC-A57A142C6599}"/>
          </ac:spMkLst>
        </pc:spChg>
        <pc:spChg chg="del mod">
          <ac:chgData name="Moirangthem Suresh Singh [Chillibreeze]" userId="f06758bc-9008-4d0e-8b8a-e89442bfaf22" providerId="ADAL" clId="{DBEAA443-069D-43FB-B8FF-C340E07D0299}" dt="2020-07-14T17:46:10.385" v="216" actId="478"/>
          <ac:spMkLst>
            <pc:docMk/>
            <pc:sldMk cId="116136729" sldId="1904"/>
            <ac:spMk id="11" creationId="{BF6E678A-A2FF-4013-9942-3499127BE987}"/>
          </ac:spMkLst>
        </pc:spChg>
        <pc:spChg chg="del mod">
          <ac:chgData name="Moirangthem Suresh Singh [Chillibreeze]" userId="f06758bc-9008-4d0e-8b8a-e89442bfaf22" providerId="ADAL" clId="{DBEAA443-069D-43FB-B8FF-C340E07D0299}" dt="2020-07-14T17:46:10.385" v="216" actId="478"/>
          <ac:spMkLst>
            <pc:docMk/>
            <pc:sldMk cId="116136729" sldId="1904"/>
            <ac:spMk id="14" creationId="{33D947AF-068B-4AF3-83B6-CAA221F0D9A7}"/>
          </ac:spMkLst>
        </pc:spChg>
        <pc:spChg chg="del mod">
          <ac:chgData name="Moirangthem Suresh Singh [Chillibreeze]" userId="f06758bc-9008-4d0e-8b8a-e89442bfaf22" providerId="ADAL" clId="{DBEAA443-069D-43FB-B8FF-C340E07D0299}" dt="2020-07-14T17:46:10.385" v="216" actId="478"/>
          <ac:spMkLst>
            <pc:docMk/>
            <pc:sldMk cId="116136729" sldId="1904"/>
            <ac:spMk id="16" creationId="{5C32B75B-22F8-487C-9233-A4FF87AA67EA}"/>
          </ac:spMkLst>
        </pc:spChg>
        <pc:spChg chg="add mod">
          <ac:chgData name="Moirangthem Suresh Singh [Chillibreeze]" userId="f06758bc-9008-4d0e-8b8a-e89442bfaf22" providerId="ADAL" clId="{DBEAA443-069D-43FB-B8FF-C340E07D0299}" dt="2020-07-14T17:46:42.603" v="222" actId="13244"/>
          <ac:spMkLst>
            <pc:docMk/>
            <pc:sldMk cId="116136729" sldId="1904"/>
            <ac:spMk id="18" creationId="{91C1309A-98B8-4606-B633-188818DE106C}"/>
          </ac:spMkLst>
        </pc:spChg>
        <pc:spChg chg="del mod">
          <ac:chgData name="Moirangthem Suresh Singh [Chillibreeze]" userId="f06758bc-9008-4d0e-8b8a-e89442bfaf22" providerId="ADAL" clId="{DBEAA443-069D-43FB-B8FF-C340E07D0299}" dt="2020-07-14T17:46:10.385" v="216" actId="478"/>
          <ac:spMkLst>
            <pc:docMk/>
            <pc:sldMk cId="116136729" sldId="1904"/>
            <ac:spMk id="22" creationId="{A2BAEDDF-BD88-4EEE-9DA8-A68AB597E006}"/>
          </ac:spMkLst>
        </pc:spChg>
        <pc:spChg chg="add mod">
          <ac:chgData name="Moirangthem Suresh Singh [Chillibreeze]" userId="f06758bc-9008-4d0e-8b8a-e89442bfaf22" providerId="ADAL" clId="{DBEAA443-069D-43FB-B8FF-C340E07D0299}" dt="2020-07-14T17:46:42.603" v="222" actId="13244"/>
          <ac:spMkLst>
            <pc:docMk/>
            <pc:sldMk cId="116136729" sldId="1904"/>
            <ac:spMk id="23" creationId="{0BDB0B5B-C6EF-4F23-AD79-5FFF0331415C}"/>
          </ac:spMkLst>
        </pc:spChg>
        <pc:spChg chg="add mod">
          <ac:chgData name="Moirangthem Suresh Singh [Chillibreeze]" userId="f06758bc-9008-4d0e-8b8a-e89442bfaf22" providerId="ADAL" clId="{DBEAA443-069D-43FB-B8FF-C340E07D0299}" dt="2020-07-14T17:46:42.603" v="222" actId="13244"/>
          <ac:spMkLst>
            <pc:docMk/>
            <pc:sldMk cId="116136729" sldId="1904"/>
            <ac:spMk id="26" creationId="{79950E42-9EA5-4A60-94B8-9166B0DC143A}"/>
          </ac:spMkLst>
        </pc:spChg>
        <pc:spChg chg="add mod">
          <ac:chgData name="Moirangthem Suresh Singh [Chillibreeze]" userId="f06758bc-9008-4d0e-8b8a-e89442bfaf22" providerId="ADAL" clId="{DBEAA443-069D-43FB-B8FF-C340E07D0299}" dt="2020-07-14T17:46:42.603" v="222" actId="13244"/>
          <ac:spMkLst>
            <pc:docMk/>
            <pc:sldMk cId="116136729" sldId="1904"/>
            <ac:spMk id="29" creationId="{16CE9D5F-59F5-45C8-8524-989EF4C0918C}"/>
          </ac:spMkLst>
        </pc:spChg>
        <pc:spChg chg="add mod">
          <ac:chgData name="Moirangthem Suresh Singh [Chillibreeze]" userId="f06758bc-9008-4d0e-8b8a-e89442bfaf22" providerId="ADAL" clId="{DBEAA443-069D-43FB-B8FF-C340E07D0299}" dt="2020-07-14T17:46:42.603" v="222" actId="13244"/>
          <ac:spMkLst>
            <pc:docMk/>
            <pc:sldMk cId="116136729" sldId="1904"/>
            <ac:spMk id="31" creationId="{F7957397-8258-4533-B92E-3C166B39CFFB}"/>
          </ac:spMkLst>
        </pc:spChg>
        <pc:spChg chg="add mod">
          <ac:chgData name="Moirangthem Suresh Singh [Chillibreeze]" userId="f06758bc-9008-4d0e-8b8a-e89442bfaf22" providerId="ADAL" clId="{DBEAA443-069D-43FB-B8FF-C340E07D0299}" dt="2020-07-14T17:39:11.468" v="175" actId="12789"/>
          <ac:spMkLst>
            <pc:docMk/>
            <pc:sldMk cId="116136729" sldId="1904"/>
            <ac:spMk id="34" creationId="{D708C4F7-6D96-48B0-9C77-7E22FB253C47}"/>
          </ac:spMkLst>
        </pc:spChg>
        <pc:spChg chg="add mod">
          <ac:chgData name="Moirangthem Suresh Singh [Chillibreeze]" userId="f06758bc-9008-4d0e-8b8a-e89442bfaf22" providerId="ADAL" clId="{DBEAA443-069D-43FB-B8FF-C340E07D0299}" dt="2020-07-14T17:39:08.366" v="174" actId="12789"/>
          <ac:spMkLst>
            <pc:docMk/>
            <pc:sldMk cId="116136729" sldId="1904"/>
            <ac:spMk id="37" creationId="{AE0D89D9-5909-4F99-9137-F32296585240}"/>
          </ac:spMkLst>
        </pc:spChg>
        <pc:picChg chg="add mod">
          <ac:chgData name="Moirangthem Suresh Singh [Chillibreeze]" userId="f06758bc-9008-4d0e-8b8a-e89442bfaf22" providerId="ADAL" clId="{DBEAA443-069D-43FB-B8FF-C340E07D0299}" dt="2020-07-14T17:46:42.603" v="222" actId="13244"/>
          <ac:picMkLst>
            <pc:docMk/>
            <pc:sldMk cId="116136729" sldId="1904"/>
            <ac:picMk id="3" creationId="{00673FBC-3936-4FCE-B857-0AB6B75F0538}"/>
          </ac:picMkLst>
        </pc:picChg>
        <pc:picChg chg="del mod">
          <ac:chgData name="Moirangthem Suresh Singh [Chillibreeze]" userId="f06758bc-9008-4d0e-8b8a-e89442bfaf22" providerId="ADAL" clId="{DBEAA443-069D-43FB-B8FF-C340E07D0299}" dt="2020-07-14T15:19:13.081" v="40" actId="478"/>
          <ac:picMkLst>
            <pc:docMk/>
            <pc:sldMk cId="116136729" sldId="1904"/>
            <ac:picMk id="3" creationId="{D4635B4E-721A-42CE-956E-5F8F26E1FF65}"/>
          </ac:picMkLst>
        </pc:picChg>
        <pc:picChg chg="add mod">
          <ac:chgData name="Moirangthem Suresh Singh [Chillibreeze]" userId="f06758bc-9008-4d0e-8b8a-e89442bfaf22" providerId="ADAL" clId="{DBEAA443-069D-43FB-B8FF-C340E07D0299}" dt="2020-07-14T17:50:41.817" v="226" actId="13244"/>
          <ac:picMkLst>
            <pc:docMk/>
            <pc:sldMk cId="116136729" sldId="1904"/>
            <ac:picMk id="4" creationId="{FE3307F2-0127-4470-B8BD-1080AE7C7A78}"/>
          </ac:picMkLst>
        </pc:picChg>
        <pc:picChg chg="del mod">
          <ac:chgData name="Moirangthem Suresh Singh [Chillibreeze]" userId="f06758bc-9008-4d0e-8b8a-e89442bfaf22" providerId="ADAL" clId="{DBEAA443-069D-43FB-B8FF-C340E07D0299}" dt="2020-07-14T17:46:10.385" v="216" actId="478"/>
          <ac:picMkLst>
            <pc:docMk/>
            <pc:sldMk cId="116136729" sldId="1904"/>
            <ac:picMk id="5" creationId="{DECCC227-0483-493E-9B0E-0C92F31BE694}"/>
          </ac:picMkLst>
        </pc:picChg>
        <pc:picChg chg="del mod">
          <ac:chgData name="Moirangthem Suresh Singh [Chillibreeze]" userId="f06758bc-9008-4d0e-8b8a-e89442bfaf22" providerId="ADAL" clId="{DBEAA443-069D-43FB-B8FF-C340E07D0299}" dt="2020-07-14T17:46:10.385" v="216" actId="478"/>
          <ac:picMkLst>
            <pc:docMk/>
            <pc:sldMk cId="116136729" sldId="1904"/>
            <ac:picMk id="7" creationId="{F5EDD473-4524-48C2-9A20-F5B003F2D4E7}"/>
          </ac:picMkLst>
        </pc:picChg>
        <pc:picChg chg="add del mod">
          <ac:chgData name="Moirangthem Suresh Singh [Chillibreeze]" userId="f06758bc-9008-4d0e-8b8a-e89442bfaf22" providerId="ADAL" clId="{DBEAA443-069D-43FB-B8FF-C340E07D0299}" dt="2020-07-14T15:18:25.775" v="35" actId="478"/>
          <ac:picMkLst>
            <pc:docMk/>
            <pc:sldMk cId="116136729" sldId="1904"/>
            <ac:picMk id="8" creationId="{02089382-7918-4B97-A3F2-18FFBFBB4C62}"/>
          </ac:picMkLst>
        </pc:picChg>
        <pc:picChg chg="add mod">
          <ac:chgData name="Moirangthem Suresh Singh [Chillibreeze]" userId="f06758bc-9008-4d0e-8b8a-e89442bfaf22" providerId="ADAL" clId="{DBEAA443-069D-43FB-B8FF-C340E07D0299}" dt="2020-07-14T17:46:42.603" v="222" actId="13244"/>
          <ac:picMkLst>
            <pc:docMk/>
            <pc:sldMk cId="116136729" sldId="1904"/>
            <ac:picMk id="8" creationId="{5B9D8474-DEF6-45C0-AD0B-22CADF6F36AE}"/>
          </ac:picMkLst>
        </pc:picChg>
        <pc:picChg chg="del mod">
          <ac:chgData name="Moirangthem Suresh Singh [Chillibreeze]" userId="f06758bc-9008-4d0e-8b8a-e89442bfaf22" providerId="ADAL" clId="{DBEAA443-069D-43FB-B8FF-C340E07D0299}" dt="2020-07-14T17:46:10.385" v="216" actId="478"/>
          <ac:picMkLst>
            <pc:docMk/>
            <pc:sldMk cId="116136729" sldId="1904"/>
            <ac:picMk id="10" creationId="{3409A730-C090-4A5B-B303-F25F5CA8E038}"/>
          </ac:picMkLst>
        </pc:picChg>
        <pc:picChg chg="del mod">
          <ac:chgData name="Moirangthem Suresh Singh [Chillibreeze]" userId="f06758bc-9008-4d0e-8b8a-e89442bfaf22" providerId="ADAL" clId="{DBEAA443-069D-43FB-B8FF-C340E07D0299}" dt="2020-07-14T17:46:10.385" v="216" actId="478"/>
          <ac:picMkLst>
            <pc:docMk/>
            <pc:sldMk cId="116136729" sldId="1904"/>
            <ac:picMk id="12" creationId="{46A847E3-918C-4EC7-9B70-AD84A9942BBD}"/>
          </ac:picMkLst>
        </pc:picChg>
        <pc:picChg chg="add del mod">
          <ac:chgData name="Moirangthem Suresh Singh [Chillibreeze]" userId="f06758bc-9008-4d0e-8b8a-e89442bfaf22" providerId="ADAL" clId="{DBEAA443-069D-43FB-B8FF-C340E07D0299}" dt="2020-07-14T17:46:10.385" v="216" actId="478"/>
          <ac:picMkLst>
            <pc:docMk/>
            <pc:sldMk cId="116136729" sldId="1904"/>
            <ac:picMk id="13" creationId="{21331FB3-C079-45CC-AA45-FABA2D2413A3}"/>
          </ac:picMkLst>
        </pc:picChg>
        <pc:picChg chg="del mod">
          <ac:chgData name="Moirangthem Suresh Singh [Chillibreeze]" userId="f06758bc-9008-4d0e-8b8a-e89442bfaf22" providerId="ADAL" clId="{DBEAA443-069D-43FB-B8FF-C340E07D0299}" dt="2020-07-14T17:46:10.385" v="216" actId="478"/>
          <ac:picMkLst>
            <pc:docMk/>
            <pc:sldMk cId="116136729" sldId="1904"/>
            <ac:picMk id="15" creationId="{DD7CDEC4-C4EF-4E4A-8AE5-37E71D26F4DB}"/>
          </ac:picMkLst>
        </pc:picChg>
        <pc:picChg chg="add del mod">
          <ac:chgData name="Moirangthem Suresh Singh [Chillibreeze]" userId="f06758bc-9008-4d0e-8b8a-e89442bfaf22" providerId="ADAL" clId="{DBEAA443-069D-43FB-B8FF-C340E07D0299}" dt="2020-07-14T17:39:43.739" v="182" actId="478"/>
          <ac:picMkLst>
            <pc:docMk/>
            <pc:sldMk cId="116136729" sldId="1904"/>
            <ac:picMk id="17" creationId="{ECCDCB79-EDA1-40BB-BF15-5823033FF8BF}"/>
          </ac:picMkLst>
        </pc:picChg>
        <pc:picChg chg="del mod">
          <ac:chgData name="Moirangthem Suresh Singh [Chillibreeze]" userId="f06758bc-9008-4d0e-8b8a-e89442bfaf22" providerId="ADAL" clId="{DBEAA443-069D-43FB-B8FF-C340E07D0299}" dt="2020-07-14T17:46:10.385" v="216" actId="478"/>
          <ac:picMkLst>
            <pc:docMk/>
            <pc:sldMk cId="116136729" sldId="1904"/>
            <ac:picMk id="20" creationId="{DB12167B-7339-4564-8E66-ED4B8FA20FC2}"/>
          </ac:picMkLst>
        </pc:picChg>
        <pc:picChg chg="add del mod">
          <ac:chgData name="Moirangthem Suresh Singh [Chillibreeze]" userId="f06758bc-9008-4d0e-8b8a-e89442bfaf22" providerId="ADAL" clId="{DBEAA443-069D-43FB-B8FF-C340E07D0299}" dt="2020-07-14T17:39:55.669" v="187" actId="478"/>
          <ac:picMkLst>
            <pc:docMk/>
            <pc:sldMk cId="116136729" sldId="1904"/>
            <ac:picMk id="21" creationId="{F0143033-CB86-4F9F-8AC4-484953B8053E}"/>
          </ac:picMkLst>
        </pc:picChg>
        <pc:picChg chg="add del mod">
          <ac:chgData name="Moirangthem Suresh Singh [Chillibreeze]" userId="f06758bc-9008-4d0e-8b8a-e89442bfaf22" providerId="ADAL" clId="{DBEAA443-069D-43FB-B8FF-C340E07D0299}" dt="2020-07-14T17:41:45.685" v="194" actId="478"/>
          <ac:picMkLst>
            <pc:docMk/>
            <pc:sldMk cId="116136729" sldId="1904"/>
            <ac:picMk id="25" creationId="{32D33A50-63D4-43BC-B459-13D11BC1972F}"/>
          </ac:picMkLst>
        </pc:picChg>
        <pc:picChg chg="add del mod">
          <ac:chgData name="Moirangthem Suresh Singh [Chillibreeze]" userId="f06758bc-9008-4d0e-8b8a-e89442bfaf22" providerId="ADAL" clId="{DBEAA443-069D-43FB-B8FF-C340E07D0299}" dt="2020-07-14T17:43:22.498" v="201" actId="478"/>
          <ac:picMkLst>
            <pc:docMk/>
            <pc:sldMk cId="116136729" sldId="1904"/>
            <ac:picMk id="28" creationId="{C5E0338B-D71B-4712-AE0F-F849E9D25AC0}"/>
          </ac:picMkLst>
        </pc:picChg>
        <pc:picChg chg="add del mod">
          <ac:chgData name="Moirangthem Suresh Singh [Chillibreeze]" userId="f06758bc-9008-4d0e-8b8a-e89442bfaf22" providerId="ADAL" clId="{DBEAA443-069D-43FB-B8FF-C340E07D0299}" dt="2020-07-14T17:45:46.289" v="210" actId="478"/>
          <ac:picMkLst>
            <pc:docMk/>
            <pc:sldMk cId="116136729" sldId="1904"/>
            <ac:picMk id="30" creationId="{86E9EE0B-CFBA-4331-AAA2-23BF0262BF20}"/>
          </ac:picMkLst>
        </pc:picChg>
        <pc:picChg chg="add del mod">
          <ac:chgData name="Moirangthem Suresh Singh [Chillibreeze]" userId="f06758bc-9008-4d0e-8b8a-e89442bfaf22" providerId="ADAL" clId="{DBEAA443-069D-43FB-B8FF-C340E07D0299}" dt="2020-07-14T17:45:58.821" v="215" actId="478"/>
          <ac:picMkLst>
            <pc:docMk/>
            <pc:sldMk cId="116136729" sldId="1904"/>
            <ac:picMk id="33" creationId="{46A8EB52-61D8-47D9-8F54-8079815AEA82}"/>
          </ac:picMkLst>
        </pc:picChg>
        <pc:picChg chg="add del mod">
          <ac:chgData name="Moirangthem Suresh Singh [Chillibreeze]" userId="f06758bc-9008-4d0e-8b8a-e89442bfaf22" providerId="ADAL" clId="{DBEAA443-069D-43FB-B8FF-C340E07D0299}" dt="2020-07-14T17:50:31.941" v="225" actId="478"/>
          <ac:picMkLst>
            <pc:docMk/>
            <pc:sldMk cId="116136729" sldId="1904"/>
            <ac:picMk id="36" creationId="{B7AA151D-1BA8-4489-82C0-2E492385E427}"/>
          </ac:picMkLst>
        </pc:picChg>
        <pc:picChg chg="add mod">
          <ac:chgData name="Moirangthem Suresh Singh [Chillibreeze]" userId="f06758bc-9008-4d0e-8b8a-e89442bfaf22" providerId="ADAL" clId="{DBEAA443-069D-43FB-B8FF-C340E07D0299}" dt="2020-07-14T17:46:42.603" v="222" actId="13244"/>
          <ac:picMkLst>
            <pc:docMk/>
            <pc:sldMk cId="116136729" sldId="1904"/>
            <ac:picMk id="41" creationId="{C04D69A2-AA5D-4B16-BC18-EA91591849CA}"/>
          </ac:picMkLst>
        </pc:picChg>
        <pc:picChg chg="add mod">
          <ac:chgData name="Moirangthem Suresh Singh [Chillibreeze]" userId="f06758bc-9008-4d0e-8b8a-e89442bfaf22" providerId="ADAL" clId="{DBEAA443-069D-43FB-B8FF-C340E07D0299}" dt="2020-07-14T17:46:42.603" v="222" actId="13244"/>
          <ac:picMkLst>
            <pc:docMk/>
            <pc:sldMk cId="116136729" sldId="1904"/>
            <ac:picMk id="43" creationId="{0894FEBE-7278-40F7-BD03-6BF9F8F89AA0}"/>
          </ac:picMkLst>
        </pc:picChg>
        <pc:picChg chg="add mod">
          <ac:chgData name="Moirangthem Suresh Singh [Chillibreeze]" userId="f06758bc-9008-4d0e-8b8a-e89442bfaf22" providerId="ADAL" clId="{DBEAA443-069D-43FB-B8FF-C340E07D0299}" dt="2020-07-14T17:46:42.603" v="222" actId="13244"/>
          <ac:picMkLst>
            <pc:docMk/>
            <pc:sldMk cId="116136729" sldId="1904"/>
            <ac:picMk id="45" creationId="{8A160364-8AE3-430D-943C-1C5868EC901D}"/>
          </ac:picMkLst>
        </pc:picChg>
        <pc:picChg chg="add mod">
          <ac:chgData name="Moirangthem Suresh Singh [Chillibreeze]" userId="f06758bc-9008-4d0e-8b8a-e89442bfaf22" providerId="ADAL" clId="{DBEAA443-069D-43FB-B8FF-C340E07D0299}" dt="2020-07-14T17:46:42.603" v="222" actId="13244"/>
          <ac:picMkLst>
            <pc:docMk/>
            <pc:sldMk cId="116136729" sldId="1904"/>
            <ac:picMk id="47" creationId="{74762E84-5DF0-442F-8AB8-DEB690F8AA4C}"/>
          </ac:picMkLst>
        </pc:picChg>
        <pc:cxnChg chg="add mod">
          <ac:chgData name="Moirangthem Suresh Singh [Chillibreeze]" userId="f06758bc-9008-4d0e-8b8a-e89442bfaf22" providerId="ADAL" clId="{DBEAA443-069D-43FB-B8FF-C340E07D0299}" dt="2020-07-14T17:46:42.603" v="222" actId="13244"/>
          <ac:cxnSpMkLst>
            <pc:docMk/>
            <pc:sldMk cId="116136729" sldId="1904"/>
            <ac:cxnSpMk id="19" creationId="{2252A8FE-D7D3-4C41-9DB2-1782C07EC3EC}"/>
          </ac:cxnSpMkLst>
        </pc:cxnChg>
        <pc:cxnChg chg="add mod">
          <ac:chgData name="Moirangthem Suresh Singh [Chillibreeze]" userId="f06758bc-9008-4d0e-8b8a-e89442bfaf22" providerId="ADAL" clId="{DBEAA443-069D-43FB-B8FF-C340E07D0299}" dt="2020-07-14T17:46:42.603" v="222" actId="13244"/>
          <ac:cxnSpMkLst>
            <pc:docMk/>
            <pc:sldMk cId="116136729" sldId="1904"/>
            <ac:cxnSpMk id="24" creationId="{2AA648B5-F92B-4909-9727-6F195C2874D5}"/>
          </ac:cxnSpMkLst>
        </pc:cxnChg>
        <pc:cxnChg chg="add mod">
          <ac:chgData name="Moirangthem Suresh Singh [Chillibreeze]" userId="f06758bc-9008-4d0e-8b8a-e89442bfaf22" providerId="ADAL" clId="{DBEAA443-069D-43FB-B8FF-C340E07D0299}" dt="2020-07-14T17:46:42.603" v="222" actId="13244"/>
          <ac:cxnSpMkLst>
            <pc:docMk/>
            <pc:sldMk cId="116136729" sldId="1904"/>
            <ac:cxnSpMk id="27" creationId="{5E3DBB00-519C-46DA-9B8D-0E11748DD6CB}"/>
          </ac:cxnSpMkLst>
        </pc:cxnChg>
        <pc:cxnChg chg="add mod">
          <ac:chgData name="Moirangthem Suresh Singh [Chillibreeze]" userId="f06758bc-9008-4d0e-8b8a-e89442bfaf22" providerId="ADAL" clId="{DBEAA443-069D-43FB-B8FF-C340E07D0299}" dt="2020-07-14T17:46:42.603" v="222" actId="13244"/>
          <ac:cxnSpMkLst>
            <pc:docMk/>
            <pc:sldMk cId="116136729" sldId="1904"/>
            <ac:cxnSpMk id="32" creationId="{5463FDB6-4ACE-481C-B0BF-ED9F36557AEB}"/>
          </ac:cxnSpMkLst>
        </pc:cxnChg>
        <pc:cxnChg chg="add mod">
          <ac:chgData name="Moirangthem Suresh Singh [Chillibreeze]" userId="f06758bc-9008-4d0e-8b8a-e89442bfaf22" providerId="ADAL" clId="{DBEAA443-069D-43FB-B8FF-C340E07D0299}" dt="2020-07-14T17:50:41.817" v="226" actId="13244"/>
          <ac:cxnSpMkLst>
            <pc:docMk/>
            <pc:sldMk cId="116136729" sldId="1904"/>
            <ac:cxnSpMk id="35" creationId="{621BC381-1D2E-4024-A06A-0C1078530175}"/>
          </ac:cxnSpMkLst>
        </pc:cxnChg>
      </pc:sldChg>
      <pc:sldChg chg="delSp modSp add mod">
        <pc:chgData name="Moirangthem Suresh Singh [Chillibreeze]" userId="f06758bc-9008-4d0e-8b8a-e89442bfaf22" providerId="ADAL" clId="{DBEAA443-069D-43FB-B8FF-C340E07D0299}" dt="2020-07-14T15:34:10.232" v="71" actId="1076"/>
        <pc:sldMkLst>
          <pc:docMk/>
          <pc:sldMk cId="2036207696" sldId="1909"/>
        </pc:sldMkLst>
        <pc:spChg chg="del">
          <ac:chgData name="Moirangthem Suresh Singh [Chillibreeze]" userId="f06758bc-9008-4d0e-8b8a-e89442bfaf22" providerId="ADAL" clId="{DBEAA443-069D-43FB-B8FF-C340E07D0299}" dt="2020-07-14T15:34:00.462" v="68" actId="478"/>
          <ac:spMkLst>
            <pc:docMk/>
            <pc:sldMk cId="2036207696" sldId="1909"/>
            <ac:spMk id="3" creationId="{0D080090-0D34-4401-8B35-749B0740EF50}"/>
          </ac:spMkLst>
        </pc:spChg>
        <pc:picChg chg="mod">
          <ac:chgData name="Moirangthem Suresh Singh [Chillibreeze]" userId="f06758bc-9008-4d0e-8b8a-e89442bfaf22" providerId="ADAL" clId="{DBEAA443-069D-43FB-B8FF-C340E07D0299}" dt="2020-07-14T15:34:10.232" v="71" actId="1076"/>
          <ac:picMkLst>
            <pc:docMk/>
            <pc:sldMk cId="2036207696" sldId="1909"/>
            <ac:picMk id="7" creationId="{9CEE6163-9370-4B0C-820B-9CFDDFCA8ECA}"/>
          </ac:picMkLst>
        </pc:picChg>
      </pc:sldChg>
    </pc:docChg>
  </pc:docChgLst>
  <pc:docChgLst>
    <pc:chgData name="Hopefirmly Lyngdoh [Chillibreeze]" userId="01a7a686-b86c-48d4-b45c-9f5406d63a6c" providerId="ADAL" clId="{67E2A021-0F54-419A-A54D-EBDAEBBDF484}"/>
    <pc:docChg chg="modSld">
      <pc:chgData name="Hopefirmly Lyngdoh [Chillibreeze]" userId="01a7a686-b86c-48d4-b45c-9f5406d63a6c" providerId="ADAL" clId="{67E2A021-0F54-419A-A54D-EBDAEBBDF484}" dt="2020-07-10T09:23:50.945" v="0" actId="242"/>
      <pc:docMkLst>
        <pc:docMk/>
      </pc:docMkLst>
      <pc:sldChg chg="modSp mod">
        <pc:chgData name="Hopefirmly Lyngdoh [Chillibreeze]" userId="01a7a686-b86c-48d4-b45c-9f5406d63a6c" providerId="ADAL" clId="{67E2A021-0F54-419A-A54D-EBDAEBBDF484}" dt="2020-07-10T09:23:50.945" v="0" actId="242"/>
        <pc:sldMkLst>
          <pc:docMk/>
          <pc:sldMk cId="3560731283" sldId="1422"/>
        </pc:sldMkLst>
        <pc:spChg chg="mod">
          <ac:chgData name="Hopefirmly Lyngdoh [Chillibreeze]" userId="01a7a686-b86c-48d4-b45c-9f5406d63a6c" providerId="ADAL" clId="{67E2A021-0F54-419A-A54D-EBDAEBBDF484}" dt="2020-07-10T09:23:50.945" v="0" actId="242"/>
          <ac:spMkLst>
            <pc:docMk/>
            <pc:sldMk cId="3560731283" sldId="1422"/>
            <ac:spMk id="2" creationId="{06456474-6022-48BB-A434-CF09068ED1E2}"/>
          </ac:spMkLst>
        </pc:spChg>
      </pc:sldChg>
    </pc:docChg>
  </pc:docChgLst>
  <pc:docChgLst>
    <pc:chgData name="Marbahun" userId="f9980d50-8f48-457e-a9e2-6a97b313c7f2" providerId="ADAL" clId="{59B766E9-0040-4CDF-AC7C-5D6CD1BFD044}"/>
    <pc:docChg chg="undo custSel modSld">
      <pc:chgData name="Marbahun" userId="f9980d50-8f48-457e-a9e2-6a97b313c7f2" providerId="ADAL" clId="{59B766E9-0040-4CDF-AC7C-5D6CD1BFD044}" dt="2020-07-15T15:48:10.234" v="96" actId="13244"/>
      <pc:docMkLst>
        <pc:docMk/>
      </pc:docMkLst>
      <pc:sldChg chg="modSp mod">
        <pc:chgData name="Marbahun" userId="f9980d50-8f48-457e-a9e2-6a97b313c7f2" providerId="ADAL" clId="{59B766E9-0040-4CDF-AC7C-5D6CD1BFD044}" dt="2020-07-15T15:45:35.044" v="3" actId="208"/>
        <pc:sldMkLst>
          <pc:docMk/>
          <pc:sldMk cId="446629700" sldId="1890"/>
        </pc:sldMkLst>
        <pc:spChg chg="mod">
          <ac:chgData name="Marbahun" userId="f9980d50-8f48-457e-a9e2-6a97b313c7f2" providerId="ADAL" clId="{59B766E9-0040-4CDF-AC7C-5D6CD1BFD044}" dt="2020-07-15T15:45:35.044" v="3" actId="208"/>
          <ac:spMkLst>
            <pc:docMk/>
            <pc:sldMk cId="446629700" sldId="1890"/>
            <ac:spMk id="17" creationId="{8092821F-FBA8-435A-A36D-73E489ACCC53}"/>
          </ac:spMkLst>
        </pc:spChg>
        <pc:spChg chg="mod">
          <ac:chgData name="Marbahun" userId="f9980d50-8f48-457e-a9e2-6a97b313c7f2" providerId="ADAL" clId="{59B766E9-0040-4CDF-AC7C-5D6CD1BFD044}" dt="2020-07-15T15:45:35.044" v="3" actId="208"/>
          <ac:spMkLst>
            <pc:docMk/>
            <pc:sldMk cId="446629700" sldId="1890"/>
            <ac:spMk id="18" creationId="{81CFF5D8-84CC-4EC6-B4C7-8E101C68E3DE}"/>
          </ac:spMkLst>
        </pc:spChg>
        <pc:spChg chg="mod">
          <ac:chgData name="Marbahun" userId="f9980d50-8f48-457e-a9e2-6a97b313c7f2" providerId="ADAL" clId="{59B766E9-0040-4CDF-AC7C-5D6CD1BFD044}" dt="2020-07-15T15:45:35.044" v="3" actId="208"/>
          <ac:spMkLst>
            <pc:docMk/>
            <pc:sldMk cId="446629700" sldId="1890"/>
            <ac:spMk id="19" creationId="{6B0BA57D-37F6-458F-8D6B-7191B1FB0038}"/>
          </ac:spMkLst>
        </pc:spChg>
        <pc:spChg chg="mod">
          <ac:chgData name="Marbahun" userId="f9980d50-8f48-457e-a9e2-6a97b313c7f2" providerId="ADAL" clId="{59B766E9-0040-4CDF-AC7C-5D6CD1BFD044}" dt="2020-07-15T15:45:35.044" v="3" actId="208"/>
          <ac:spMkLst>
            <pc:docMk/>
            <pc:sldMk cId="446629700" sldId="1890"/>
            <ac:spMk id="20" creationId="{592140DC-218D-4D84-B901-A0646305D664}"/>
          </ac:spMkLst>
        </pc:spChg>
        <pc:spChg chg="mod">
          <ac:chgData name="Marbahun" userId="f9980d50-8f48-457e-a9e2-6a97b313c7f2" providerId="ADAL" clId="{59B766E9-0040-4CDF-AC7C-5D6CD1BFD044}" dt="2020-07-15T15:45:35.044" v="3" actId="208"/>
          <ac:spMkLst>
            <pc:docMk/>
            <pc:sldMk cId="446629700" sldId="1890"/>
            <ac:spMk id="21" creationId="{C4BFCB3C-B048-4E65-8880-DCF10FB10980}"/>
          </ac:spMkLst>
        </pc:spChg>
      </pc:sldChg>
      <pc:sldChg chg="modSp mod">
        <pc:chgData name="Marbahun" userId="f9980d50-8f48-457e-a9e2-6a97b313c7f2" providerId="ADAL" clId="{59B766E9-0040-4CDF-AC7C-5D6CD1BFD044}" dt="2020-07-15T15:47:22.402" v="91" actId="962"/>
        <pc:sldMkLst>
          <pc:docMk/>
          <pc:sldMk cId="2513953421" sldId="1895"/>
        </pc:sldMkLst>
        <pc:picChg chg="mod">
          <ac:chgData name="Marbahun" userId="f9980d50-8f48-457e-a9e2-6a97b313c7f2" providerId="ADAL" clId="{59B766E9-0040-4CDF-AC7C-5D6CD1BFD044}" dt="2020-07-15T15:47:22.402" v="91" actId="962"/>
          <ac:picMkLst>
            <pc:docMk/>
            <pc:sldMk cId="2513953421" sldId="1895"/>
            <ac:picMk id="4" creationId="{F124BBF4-15A1-4D27-A4E2-843A3B42BBC2}"/>
          </ac:picMkLst>
        </pc:picChg>
      </pc:sldChg>
      <pc:sldChg chg="modSp mod">
        <pc:chgData name="Marbahun" userId="f9980d50-8f48-457e-a9e2-6a97b313c7f2" providerId="ADAL" clId="{59B766E9-0040-4CDF-AC7C-5D6CD1BFD044}" dt="2020-07-15T15:44:43.538" v="1" actId="20577"/>
        <pc:sldMkLst>
          <pc:docMk/>
          <pc:sldMk cId="116136729" sldId="1904"/>
        </pc:sldMkLst>
        <pc:spChg chg="mod">
          <ac:chgData name="Marbahun" userId="f9980d50-8f48-457e-a9e2-6a97b313c7f2" providerId="ADAL" clId="{59B766E9-0040-4CDF-AC7C-5D6CD1BFD044}" dt="2020-07-15T15:44:43.538" v="1" actId="20577"/>
          <ac:spMkLst>
            <pc:docMk/>
            <pc:sldMk cId="116136729" sldId="1904"/>
            <ac:spMk id="23" creationId="{0BDB0B5B-C6EF-4F23-AD79-5FFF0331415C}"/>
          </ac:spMkLst>
        </pc:spChg>
      </pc:sldChg>
      <pc:sldChg chg="addSp delSp modSp mod">
        <pc:chgData name="Marbahun" userId="f9980d50-8f48-457e-a9e2-6a97b313c7f2" providerId="ADAL" clId="{59B766E9-0040-4CDF-AC7C-5D6CD1BFD044}" dt="2020-07-15T15:48:10.234" v="96" actId="13244"/>
        <pc:sldMkLst>
          <pc:docMk/>
          <pc:sldMk cId="855289157" sldId="1908"/>
        </pc:sldMkLst>
        <pc:spChg chg="del mod">
          <ac:chgData name="Marbahun" userId="f9980d50-8f48-457e-a9e2-6a97b313c7f2" providerId="ADAL" clId="{59B766E9-0040-4CDF-AC7C-5D6CD1BFD044}" dt="2020-07-15T15:48:02.295" v="94" actId="478"/>
          <ac:spMkLst>
            <pc:docMk/>
            <pc:sldMk cId="855289157" sldId="1908"/>
            <ac:spMk id="3" creationId="{AF60043D-8ADA-40FA-AAD9-E24CA1C7F456}"/>
          </ac:spMkLst>
        </pc:spChg>
        <pc:picChg chg="add mod">
          <ac:chgData name="Marbahun" userId="f9980d50-8f48-457e-a9e2-6a97b313c7f2" providerId="ADAL" clId="{59B766E9-0040-4CDF-AC7C-5D6CD1BFD044}" dt="2020-07-15T15:48:10.234" v="96" actId="13244"/>
          <ac:picMkLst>
            <pc:docMk/>
            <pc:sldMk cId="855289157" sldId="1908"/>
            <ac:picMk id="6" creationId="{DF59232E-FA2A-4BFD-A4C9-989BE69A249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7/23/2020 10:20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7/23/2020 10:20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2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43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49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55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Monitoring Application Performance with Application Insights - 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https://azuredevopslabs.com/labs/azuredevops/appinsights/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7/23/2020 10:20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66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Q1 Answer</a:t>
            </a:r>
            <a:r>
              <a:rPr lang="en-US" dirty="0"/>
              <a:t>: </a:t>
            </a:r>
            <a:r>
              <a:rPr lang="en-US" b="0" dirty="0"/>
              <a:t>yes</a:t>
            </a:r>
          </a:p>
          <a:p>
            <a:r>
              <a:rPr lang="en-US" b="1" dirty="0"/>
              <a:t>Q2 Answer: 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1. Detect and diagnose issues across applications and dependencies with Application Insights. </a:t>
            </a:r>
          </a:p>
          <a:p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2. Correlate infrastructure issues with Azure Monitor for VMs and Azure Monitor for Containers. </a:t>
            </a:r>
          </a:p>
          <a:p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3. Create visualizations with Azure dashboards and workbooks. </a:t>
            </a:r>
          </a:p>
          <a:p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4. Support operations at scale with smart alerts and automated actions. </a:t>
            </a:r>
            <a:endParaRPr 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Q3 Answer: </a:t>
            </a:r>
            <a:r>
              <a:rPr lang="en-US" b="0" dirty="0"/>
              <a:t> Kusto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Q4 Answer</a:t>
            </a:r>
            <a:r>
              <a:rPr lang="en-US" dirty="0"/>
              <a:t>: Power BI and/or Grafana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55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13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2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09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Take a moment to complete the demonstration, as defined in the student manual.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B381C-A014-4A53-AD85-B2D06E6945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06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11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88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05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6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3559515"/>
            <a:ext cx="7832726" cy="553998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Azure </a:t>
            </a:r>
          </a:p>
        </p:txBody>
      </p:sp>
    </p:spTree>
    <p:extLst>
      <p:ext uri="{BB962C8B-B14F-4D97-AF65-F5344CB8AC3E}">
        <p14:creationId xmlns:p14="http://schemas.microsoft.com/office/powerpoint/2010/main" val="39769432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52130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28043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1" y="3243000"/>
            <a:ext cx="9070923" cy="508524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342870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3291681"/>
            <a:ext cx="7604125" cy="411162"/>
          </a:xfrm>
        </p:spPr>
        <p:txBody>
          <a:bodyPr wrap="square" lIns="0" tIns="0" rIns="0" bIns="0" anchor="ctr">
            <a:spAutoFit/>
          </a:bodyPr>
          <a:lstStyle>
            <a:lvl1pPr algn="l" defTabSz="932742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3200" b="0" strike="noStrike" kern="1200" cap="none" spc="-5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465373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807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62" r:id="rId2"/>
    <p:sldLayoutId id="2147484628" r:id="rId3"/>
    <p:sldLayoutId id="2147484617" r:id="rId4"/>
    <p:sldLayoutId id="2147484580" r:id="rId5"/>
    <p:sldLayoutId id="2147484563" r:id="rId6"/>
    <p:sldLayoutId id="2147484619" r:id="rId7"/>
    <p:sldLayoutId id="2147484618" r:id="rId8"/>
    <p:sldLayoutId id="2147484615" r:id="rId9"/>
    <p:sldLayoutId id="2147484572" r:id="rId10"/>
    <p:sldLayoutId id="2147484627" r:id="rId1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devopslabs.com/labs/azuredevops/appinsights/" TargetMode="External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9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emf"/><Relationship Id="rId5" Type="http://schemas.openxmlformats.org/officeDocument/2006/relationships/image" Target="../media/image31.png"/><Relationship Id="rId4" Type="http://schemas.openxmlformats.org/officeDocument/2006/relationships/image" Target="../media/image3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6474-6022-48BB-A434-CF09068E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019934"/>
            <a:ext cx="5537797" cy="2954655"/>
          </a:xfrm>
        </p:spPr>
        <p:txBody>
          <a:bodyPr>
            <a:spAutoFit/>
          </a:bodyPr>
          <a:lstStyle/>
          <a:p>
            <a:r>
              <a:rPr lang="en-US" sz="4000"/>
              <a:t>AZ-400.0</a:t>
            </a:r>
            <a:br>
              <a:rPr lang="en-US" sz="4000"/>
            </a:br>
            <a:r>
              <a:rPr lang="en-US" sz="4000"/>
              <a:t>Module 13: Implement </a:t>
            </a:r>
            <a:br>
              <a:rPr lang="en-US" sz="4000"/>
            </a:br>
            <a:r>
              <a:rPr lang="en-US" sz="4000"/>
              <a:t>process for routing </a:t>
            </a:r>
            <a:br>
              <a:rPr lang="en-US" sz="4000"/>
            </a:br>
            <a:r>
              <a:rPr lang="en-US" sz="4000"/>
              <a:t>system feedback to </a:t>
            </a:r>
            <a:br>
              <a:rPr lang="en-US" sz="4000"/>
            </a:br>
            <a:r>
              <a:rPr lang="en-US" sz="4000"/>
              <a:t>development teams</a:t>
            </a:r>
          </a:p>
        </p:txBody>
      </p:sp>
    </p:spTree>
    <p:extLst>
      <p:ext uri="{BB962C8B-B14F-4D97-AF65-F5344CB8AC3E}">
        <p14:creationId xmlns:p14="http://schemas.microsoft.com/office/powerpoint/2010/main" val="106083043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3337988"/>
            <a:ext cx="9297875" cy="318549"/>
          </a:xfr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300" dirty="0"/>
              <a:t>Lesson 03: Implement routing for mobile application crash report data</a:t>
            </a:r>
          </a:p>
        </p:txBody>
      </p:sp>
      <p:pic>
        <p:nvPicPr>
          <p:cNvPr id="2" name="Picture 1" descr="Icon of four circles connected by lines and arranged in a diamond pattern">
            <a:extLst>
              <a:ext uri="{FF2B5EF4-FFF2-40B4-BE49-F238E27FC236}">
                <a16:creationId xmlns:a16="http://schemas.microsoft.com/office/drawing/2014/main" id="{90ECC543-35F7-430B-B0DF-B17956C0C5C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0420682" y="2959101"/>
            <a:ext cx="1076330" cy="107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4543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D769DC-2722-43FD-91BF-9986FEF2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/>
              <a:t>App center diagnostics </a:t>
            </a:r>
          </a:p>
        </p:txBody>
      </p:sp>
      <p:pic>
        <p:nvPicPr>
          <p:cNvPr id="36" name="Picture 35" descr="Icon of a cloud with multiples lines extending from it">
            <a:extLst>
              <a:ext uri="{FF2B5EF4-FFF2-40B4-BE49-F238E27FC236}">
                <a16:creationId xmlns:a16="http://schemas.microsoft.com/office/drawing/2014/main" id="{5782F28C-44CD-4BCB-BEE1-237F702C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8" y="1494154"/>
            <a:ext cx="952500" cy="9525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81DF678-7BFD-4147-84F9-C0DBD6826DD3}"/>
              </a:ext>
            </a:extLst>
          </p:cNvPr>
          <p:cNvSpPr>
            <a:spLocks/>
          </p:cNvSpPr>
          <p:nvPr/>
        </p:nvSpPr>
        <p:spPr bwMode="auto">
          <a:xfrm>
            <a:off x="1714500" y="1494154"/>
            <a:ext cx="10297985" cy="1107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App Center Diagnostics is a cloud service that helps developers monitor the health of an application, delivering the data needed to understand what happens when an app fails during testing or in the wild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44C022-BA17-4382-B491-51A84AEB7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29357" y="2922754"/>
            <a:ext cx="102979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Icon of an arrow pointing down to a rectangular shape">
            <a:extLst>
              <a:ext uri="{FF2B5EF4-FFF2-40B4-BE49-F238E27FC236}">
                <a16:creationId xmlns:a16="http://schemas.microsoft.com/office/drawing/2014/main" id="{A459AFE3-78FA-4AEC-9D2F-B7D139D5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" y="3243358"/>
            <a:ext cx="952500" cy="9525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81C9B8-EB8E-497F-8A2B-E170D2935FF2}"/>
              </a:ext>
            </a:extLst>
          </p:cNvPr>
          <p:cNvSpPr>
            <a:spLocks/>
          </p:cNvSpPr>
          <p:nvPr/>
        </p:nvSpPr>
        <p:spPr bwMode="auto">
          <a:xfrm>
            <a:off x="1714499" y="3243358"/>
            <a:ext cx="10297985" cy="95762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In the App Center Diagnostics UI, you can attach, view and download one binary and one test attachment to your crash reports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ECCC375-4D1D-48A0-9863-D11C0B049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29357" y="4521583"/>
            <a:ext cx="102979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Icon of four circle connected in a branch">
            <a:extLst>
              <a:ext uri="{FF2B5EF4-FFF2-40B4-BE49-F238E27FC236}">
                <a16:creationId xmlns:a16="http://schemas.microsoft.com/office/drawing/2014/main" id="{E853EC2D-966B-4F4E-B191-621153C11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8" y="4780862"/>
            <a:ext cx="952500" cy="9525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C041203-AB6F-4713-B6FE-09A8E765658E}"/>
              </a:ext>
            </a:extLst>
          </p:cNvPr>
          <p:cNvSpPr>
            <a:spLocks/>
          </p:cNvSpPr>
          <p:nvPr/>
        </p:nvSpPr>
        <p:spPr bwMode="auto">
          <a:xfrm>
            <a:off x="1714501" y="4842188"/>
            <a:ext cx="10297985" cy="89117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Track events leading up to a crash to capture useful information about the state of your app</a:t>
            </a:r>
          </a:p>
        </p:txBody>
      </p:sp>
    </p:spTree>
    <p:extLst>
      <p:ext uri="{BB962C8B-B14F-4D97-AF65-F5344CB8AC3E}">
        <p14:creationId xmlns:p14="http://schemas.microsoft.com/office/powerpoint/2010/main" val="14888276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D769DC-2722-43FD-91BF-9986FEF2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/>
              <a:t>Configure alerts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8F3468-FFAF-4C80-B9C4-C2E988E0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1408113"/>
            <a:ext cx="915924" cy="91592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1756B005-3700-46C9-B4F1-3DB5BE10C914}"/>
              </a:ext>
            </a:extLst>
          </p:cNvPr>
          <p:cNvSpPr/>
          <p:nvPr/>
        </p:nvSpPr>
        <p:spPr bwMode="auto">
          <a:xfrm rot="10800000" flipV="1">
            <a:off x="499585" y="147703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313C83-119C-4D1A-8A56-65501C693FC9}"/>
              </a:ext>
            </a:extLst>
          </p:cNvPr>
          <p:cNvSpPr/>
          <p:nvPr/>
        </p:nvSpPr>
        <p:spPr>
          <a:xfrm>
            <a:off x="1567543" y="154603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Log into App Center and select your app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902AF9-F85B-49CA-B362-2CBD6A1C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247173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6E4F1B3-C3F1-463D-AAB2-127531E67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2619423"/>
            <a:ext cx="915924" cy="91592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CACE1C00-7FE4-4555-A5A8-0C26911A63FF}"/>
              </a:ext>
            </a:extLst>
          </p:cNvPr>
          <p:cNvSpPr/>
          <p:nvPr/>
        </p:nvSpPr>
        <p:spPr bwMode="auto">
          <a:xfrm rot="10800000" flipV="1">
            <a:off x="499585" y="268834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92F2D0-765B-4A22-B697-53B29D3B928D}"/>
              </a:ext>
            </a:extLst>
          </p:cNvPr>
          <p:cNvSpPr/>
          <p:nvPr/>
        </p:nvSpPr>
        <p:spPr>
          <a:xfrm>
            <a:off x="1567543" y="275734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the left menu, navigate to Settings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73F7BA8-6F09-4F37-83B7-347EF9963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368304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934D9059-94F3-4EF1-86D3-73497D5A3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3830733"/>
            <a:ext cx="915924" cy="915924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C2E56A1E-5B49-4DA0-84D5-88066E333EB6}"/>
              </a:ext>
            </a:extLst>
          </p:cNvPr>
          <p:cNvSpPr/>
          <p:nvPr/>
        </p:nvSpPr>
        <p:spPr bwMode="auto">
          <a:xfrm rot="10800000" flipV="1">
            <a:off x="499585" y="389965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13A15F-2448-416F-BA55-920CBC5A0383}"/>
              </a:ext>
            </a:extLst>
          </p:cNvPr>
          <p:cNvSpPr/>
          <p:nvPr/>
        </p:nvSpPr>
        <p:spPr>
          <a:xfrm>
            <a:off x="1567543" y="396865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Click on Email notifications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B210F6B-5026-44D6-99E3-16C4440C9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489435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2594D6F6-2E10-4838-A577-49D70E167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5042043"/>
            <a:ext cx="915924" cy="915924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0DE88D11-C936-4907-B6AC-5A568F589D07}"/>
              </a:ext>
            </a:extLst>
          </p:cNvPr>
          <p:cNvSpPr/>
          <p:nvPr/>
        </p:nvSpPr>
        <p:spPr bwMode="auto">
          <a:xfrm rot="10800000" flipV="1">
            <a:off x="499585" y="511096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144B6D-51A0-4397-8831-5B131657EA9D}"/>
              </a:ext>
            </a:extLst>
          </p:cNvPr>
          <p:cNvSpPr/>
          <p:nvPr/>
        </p:nvSpPr>
        <p:spPr>
          <a:xfrm>
            <a:off x="1567543" y="517996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Select the box next to crashes</a:t>
            </a:r>
          </a:p>
        </p:txBody>
      </p:sp>
    </p:spTree>
    <p:extLst>
      <p:ext uri="{BB962C8B-B14F-4D97-AF65-F5344CB8AC3E}">
        <p14:creationId xmlns:p14="http://schemas.microsoft.com/office/powerpoint/2010/main" val="280345224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8D5E01-38E5-4981-863A-350963F0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 bug tracker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8BDE3A-84E3-4C06-9523-B3077650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436913"/>
            <a:ext cx="11582401" cy="5108349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A video showing how to create bug tracker">
            <a:extLst>
              <a:ext uri="{FF2B5EF4-FFF2-40B4-BE49-F238E27FC236}">
                <a16:creationId xmlns:a16="http://schemas.microsoft.com/office/drawing/2014/main" id="{F124BBF4-15A1-4D27-A4E2-843A3B42B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70" y="1587500"/>
            <a:ext cx="5050136" cy="480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5342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37987"/>
            <a:ext cx="8907462" cy="318549"/>
          </a:xfr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300" dirty="0"/>
              <a:t>Lesson 04: Develop monitoring and status dashboards</a:t>
            </a:r>
          </a:p>
        </p:txBody>
      </p:sp>
      <p:pic>
        <p:nvPicPr>
          <p:cNvPr id="2" name="Picture 1" descr="Icon of a closed and open bracket">
            <a:extLst>
              <a:ext uri="{FF2B5EF4-FFF2-40B4-BE49-F238E27FC236}">
                <a16:creationId xmlns:a16="http://schemas.microsoft.com/office/drawing/2014/main" id="{2A7D2DB5-D404-4B6E-B394-B7DC5A1AF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601" y="2914623"/>
            <a:ext cx="945700" cy="116527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26191133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7959A65-21A4-4953-849C-A3CB0550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dashboards</a:t>
            </a:r>
          </a:p>
        </p:txBody>
      </p:sp>
      <p:pic>
        <p:nvPicPr>
          <p:cNvPr id="7" name="Content Placeholder 6" descr="Screenshot of Monitoring and Analytics window">
            <a:extLst>
              <a:ext uri="{FF2B5EF4-FFF2-40B4-BE49-F238E27FC236}">
                <a16:creationId xmlns:a16="http://schemas.microsoft.com/office/drawing/2014/main" id="{9CEE6163-9370-4B0C-820B-9CFDDFCA8E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8" y="1229315"/>
            <a:ext cx="9428162" cy="5315948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8821392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8225-281A-482A-8DCE-2AC39537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 designer in Azure monitor</a:t>
            </a:r>
          </a:p>
        </p:txBody>
      </p:sp>
      <p:pic>
        <p:nvPicPr>
          <p:cNvPr id="7" name="Content Placeholder 6" descr="Screenshot of Container Monitoring Solution, Container status, Container Logs, Container Node Inventory, Container Images Inventory Dashboards">
            <a:extLst>
              <a:ext uri="{FF2B5EF4-FFF2-40B4-BE49-F238E27FC236}">
                <a16:creationId xmlns:a16="http://schemas.microsoft.com/office/drawing/2014/main" id="{9CEE6163-9370-4B0C-820B-9CFDDFCA8E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38" y="1342071"/>
            <a:ext cx="11544300" cy="4897685"/>
          </a:xfrm>
          <a:ln w="190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8943850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8225-281A-482A-8DCE-2AC39537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workbooks</a:t>
            </a:r>
          </a:p>
        </p:txBody>
      </p:sp>
      <p:pic>
        <p:nvPicPr>
          <p:cNvPr id="7" name="Content Placeholder 6" descr="Screenshot of Analysis of Page Views, Usage and Time Spent on Page windows">
            <a:extLst>
              <a:ext uri="{FF2B5EF4-FFF2-40B4-BE49-F238E27FC236}">
                <a16:creationId xmlns:a16="http://schemas.microsoft.com/office/drawing/2014/main" id="{9CEE6163-9370-4B0C-820B-9CFDDFCA8E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44" t="-6099" r="-13944" b="-6099"/>
          <a:stretch/>
        </p:blipFill>
        <p:spPr>
          <a:xfrm>
            <a:off x="438152" y="1436913"/>
            <a:ext cx="11560174" cy="5108348"/>
          </a:xfrm>
          <a:ln w="190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6915447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8225-281A-482A-8DCE-2AC39537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</a:t>
            </a: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7" name="Content Placeholder 6" descr="Screenshot of IT Operations dashboard">
            <a:extLst>
              <a:ext uri="{FF2B5EF4-FFF2-40B4-BE49-F238E27FC236}">
                <a16:creationId xmlns:a16="http://schemas.microsoft.com/office/drawing/2014/main" id="{9CEE6163-9370-4B0C-820B-9CFDDFCA8E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51" t="-2866" r="-18951" b="-2866"/>
          <a:stretch/>
        </p:blipFill>
        <p:spPr>
          <a:xfrm>
            <a:off x="438151" y="1436912"/>
            <a:ext cx="11560174" cy="5108350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58971786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8225-281A-482A-8DCE-2AC39537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Grafana</a:t>
            </a: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7" name="Content Placeholder 6" descr="Screenshot of Contoso dev dashboard">
            <a:extLst>
              <a:ext uri="{FF2B5EF4-FFF2-40B4-BE49-F238E27FC236}">
                <a16:creationId xmlns:a16="http://schemas.microsoft.com/office/drawing/2014/main" id="{9CEE6163-9370-4B0C-820B-9CFDDFCA8E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6" y="1253398"/>
            <a:ext cx="11274658" cy="5108348"/>
          </a:xfrm>
          <a:ln w="190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0362076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300"/>
              <a:t>Lesson 01: Module overview</a:t>
            </a:r>
          </a:p>
        </p:txBody>
      </p:sp>
      <p:pic>
        <p:nvPicPr>
          <p:cNvPr id="2" name="Picture 1" descr="Icon of a magnifying glass">
            <a:extLst>
              <a:ext uri="{FF2B5EF4-FFF2-40B4-BE49-F238E27FC236}">
                <a16:creationId xmlns:a16="http://schemas.microsoft.com/office/drawing/2014/main" id="{DD9AD7A7-7D5E-4B9C-AF66-BE85FD21D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16" y="3061252"/>
            <a:ext cx="872020" cy="87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33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D769DC-2722-43FD-91BF-9986FEF2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your own custom application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AD3710-428C-48F2-B3DA-C92B1C8EC0C9}"/>
              </a:ext>
            </a:extLst>
          </p:cNvPr>
          <p:cNvSpPr/>
          <p:nvPr/>
        </p:nvSpPr>
        <p:spPr>
          <a:xfrm>
            <a:off x="427039" y="2201863"/>
            <a:ext cx="5628352" cy="17859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tx1"/>
                </a:solidFill>
                <a:latin typeface="+mj-lt"/>
              </a:rPr>
              <a:t>Advantages:</a:t>
            </a:r>
          </a:p>
          <a:p>
            <a:pPr fontAlgn="ctr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Complete flexibility</a:t>
            </a:r>
            <a:endParaRPr lang="en-IN" sz="2000" dirty="0">
              <a:solidFill>
                <a:schemeClr val="tx1"/>
              </a:solidFill>
            </a:endParaRPr>
          </a:p>
          <a:p>
            <a:pPr fontAlgn="ctr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Combine metrics and log data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B98D7-7210-456E-B0FD-DE216C51CD52}"/>
              </a:ext>
            </a:extLst>
          </p:cNvPr>
          <p:cNvSpPr/>
          <p:nvPr/>
        </p:nvSpPr>
        <p:spPr>
          <a:xfrm>
            <a:off x="6231873" y="2201863"/>
            <a:ext cx="5777565" cy="17859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Disadvantages:</a:t>
            </a:r>
          </a:p>
          <a:p>
            <a:pPr fontAlgn="ctr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Significant engineering required</a:t>
            </a:r>
          </a:p>
        </p:txBody>
      </p:sp>
    </p:spTree>
    <p:extLst>
      <p:ext uri="{BB962C8B-B14F-4D97-AF65-F5344CB8AC3E}">
        <p14:creationId xmlns:p14="http://schemas.microsoft.com/office/powerpoint/2010/main" val="270723145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37987"/>
            <a:ext cx="8691562" cy="318549"/>
          </a:xfr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300"/>
              <a:t>Lesson 05: Integrate and configure ticketing systems</a:t>
            </a:r>
          </a:p>
        </p:txBody>
      </p:sp>
      <p:pic>
        <p:nvPicPr>
          <p:cNvPr id="2" name="Picture 1" descr="Icon of a lightning bolt symbol inside a circle">
            <a:extLst>
              <a:ext uri="{FF2B5EF4-FFF2-40B4-BE49-F238E27FC236}">
                <a16:creationId xmlns:a16="http://schemas.microsoft.com/office/drawing/2014/main" id="{9ED5B9D1-D956-4E14-8487-11C9CB7FA3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0430034" y="2960211"/>
            <a:ext cx="974566" cy="97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7683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222938-45C7-4CC0-BC65-310071AE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IT Service Management connector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8432EB-32AA-4153-8FC3-0B5FA0561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436913"/>
            <a:ext cx="11582401" cy="5108349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Content Placeholder 7" descr="Screenshot of Add action group">
            <a:extLst>
              <a:ext uri="{FF2B5EF4-FFF2-40B4-BE49-F238E27FC236}">
                <a16:creationId xmlns:a16="http://schemas.microsoft.com/office/drawing/2014/main" id="{43E79D46-9367-4926-AB03-B3861E8ABC2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877" y="1598784"/>
            <a:ext cx="5800724" cy="47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0631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797F-673D-4AEF-A8E3-EAC00060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Integrate with Azure boards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490E1A-6341-4D7E-8847-6543066C3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436913"/>
            <a:ext cx="11582401" cy="5108349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Screenshot of Setting and Diagnostics with Failed Requests pane">
            <a:extLst>
              <a:ext uri="{FF2B5EF4-FFF2-40B4-BE49-F238E27FC236}">
                <a16:creationId xmlns:a16="http://schemas.microsoft.com/office/drawing/2014/main" id="{F30F58CE-2C2B-4E3A-A762-FDDB4B891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160" y="1638301"/>
            <a:ext cx="6374158" cy="470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2508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37987"/>
            <a:ext cx="9240836" cy="318549"/>
          </a:xfr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300" dirty="0"/>
              <a:t>Lesson 06: Lab</a:t>
            </a:r>
          </a:p>
        </p:txBody>
      </p:sp>
      <p:pic>
        <p:nvPicPr>
          <p:cNvPr id="2" name="Picture 1" descr="Icon of a lab flask">
            <a:extLst>
              <a:ext uri="{FF2B5EF4-FFF2-40B4-BE49-F238E27FC236}">
                <a16:creationId xmlns:a16="http://schemas.microsoft.com/office/drawing/2014/main" id="{8FD8ED3C-8A8F-434B-BC9A-13DACE61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950" y="2813524"/>
            <a:ext cx="940279" cy="136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047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2504-CD52-4530-95A0-64324BCD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Lab: Monitoring application performance with application insights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788F5-1A44-459E-9E26-D74C27715F9D}"/>
              </a:ext>
            </a:extLst>
          </p:cNvPr>
          <p:cNvSpPr/>
          <p:nvPr/>
        </p:nvSpPr>
        <p:spPr>
          <a:xfrm>
            <a:off x="427038" y="1188720"/>
            <a:ext cx="11275970" cy="881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In this lab, </a:t>
            </a:r>
            <a:r>
              <a:rPr lang="en-US" sz="2400" dirty="0">
                <a:solidFill>
                  <a:schemeClr val="tx1"/>
                </a:solidFill>
                <a:latin typeface="+mj-lt"/>
                <a:hlinkClick r:id="rId3"/>
              </a:rPr>
              <a:t>Monitoring Application Performance with Application Insights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, you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will learn how to:</a:t>
            </a:r>
          </a:p>
        </p:txBody>
      </p:sp>
      <p:pic>
        <p:nvPicPr>
          <p:cNvPr id="28" name="Picture 27" descr="Icon of a top view section of human brain">
            <a:extLst>
              <a:ext uri="{FF2B5EF4-FFF2-40B4-BE49-F238E27FC236}">
                <a16:creationId xmlns:a16="http://schemas.microsoft.com/office/drawing/2014/main" id="{3DBF0DD3-5BAD-48DE-B058-AF4192612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23" y="2247138"/>
            <a:ext cx="952500" cy="952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881FEA-7B74-405A-B804-79FFB9C8085B}"/>
              </a:ext>
            </a:extLst>
          </p:cNvPr>
          <p:cNvSpPr/>
          <p:nvPr/>
        </p:nvSpPr>
        <p:spPr bwMode="auto">
          <a:xfrm>
            <a:off x="1651000" y="2383971"/>
            <a:ext cx="10358438" cy="6773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Implement application insights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2A9FE8-04C5-4985-9BB3-5E7E74B62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0329" y="3379090"/>
            <a:ext cx="1032778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Icon of a magnifying glass showing a chart">
            <a:extLst>
              <a:ext uri="{FF2B5EF4-FFF2-40B4-BE49-F238E27FC236}">
                <a16:creationId xmlns:a16="http://schemas.microsoft.com/office/drawing/2014/main" id="{685B4398-7519-4D50-B222-486078292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23" y="3558542"/>
            <a:ext cx="952500" cy="952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1EB82D-7E66-4EE1-AB70-636715ED7644}"/>
              </a:ext>
            </a:extLst>
          </p:cNvPr>
          <p:cNvSpPr/>
          <p:nvPr/>
        </p:nvSpPr>
        <p:spPr bwMode="auto">
          <a:xfrm>
            <a:off x="1651000" y="3696899"/>
            <a:ext cx="10358438" cy="6773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Track application usage 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DE9BC6-C217-4788-ABFC-A8AE9B927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0329" y="4692018"/>
            <a:ext cx="1032778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Icon of a circle with letter i at the centre">
            <a:extLst>
              <a:ext uri="{FF2B5EF4-FFF2-40B4-BE49-F238E27FC236}">
                <a16:creationId xmlns:a16="http://schemas.microsoft.com/office/drawing/2014/main" id="{536F519A-6EC1-4D72-B61D-C4E8458EB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323" y="4871470"/>
            <a:ext cx="952500" cy="952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8ED4BE-E248-4403-A7CB-BC1D6B520566}"/>
              </a:ext>
            </a:extLst>
          </p:cNvPr>
          <p:cNvSpPr/>
          <p:nvPr/>
        </p:nvSpPr>
        <p:spPr bwMode="auto">
          <a:xfrm>
            <a:off x="1651000" y="5009827"/>
            <a:ext cx="10358438" cy="6773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Create application alerts</a:t>
            </a:r>
          </a:p>
        </p:txBody>
      </p:sp>
      <p:pic>
        <p:nvPicPr>
          <p:cNvPr id="6" name="Picture 5" descr="A tick mark">
            <a:extLst>
              <a:ext uri="{FF2B5EF4-FFF2-40B4-BE49-F238E27FC236}">
                <a16:creationId xmlns:a16="http://schemas.microsoft.com/office/drawing/2014/main" id="{DF59232E-FA2A-4BFD-A4C9-989BE69A24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038" y="6212113"/>
            <a:ext cx="786452" cy="780356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20DB353-6817-4FA3-B407-F08010295E2A}"/>
              </a:ext>
            </a:extLst>
          </p:cNvPr>
          <p:cNvSpPr/>
          <p:nvPr/>
        </p:nvSpPr>
        <p:spPr bwMode="auto">
          <a:xfrm>
            <a:off x="0" y="6212113"/>
            <a:ext cx="12436475" cy="782411"/>
          </a:xfrm>
          <a:custGeom>
            <a:avLst/>
            <a:gdLst>
              <a:gd name="connsiteX0" fmla="*/ 1213422 w 12436475"/>
              <a:gd name="connsiteY0" fmla="*/ 0 h 782411"/>
              <a:gd name="connsiteX1" fmla="*/ 12436475 w 12436475"/>
              <a:gd name="connsiteY1" fmla="*/ 0 h 782411"/>
              <a:gd name="connsiteX2" fmla="*/ 12436475 w 12436475"/>
              <a:gd name="connsiteY2" fmla="*/ 782411 h 782411"/>
              <a:gd name="connsiteX3" fmla="*/ 1213422 w 12436475"/>
              <a:gd name="connsiteY3" fmla="*/ 782411 h 782411"/>
              <a:gd name="connsiteX4" fmla="*/ 0 w 12436475"/>
              <a:gd name="connsiteY4" fmla="*/ 0 h 782411"/>
              <a:gd name="connsiteX5" fmla="*/ 427038 w 12436475"/>
              <a:gd name="connsiteY5" fmla="*/ 0 h 782411"/>
              <a:gd name="connsiteX6" fmla="*/ 427038 w 12436475"/>
              <a:gd name="connsiteY6" fmla="*/ 782411 h 782411"/>
              <a:gd name="connsiteX7" fmla="*/ 0 w 12436475"/>
              <a:gd name="connsiteY7" fmla="*/ 782411 h 78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36475" h="782411">
                <a:moveTo>
                  <a:pt x="1213422" y="0"/>
                </a:moveTo>
                <a:lnTo>
                  <a:pt x="12436475" y="0"/>
                </a:lnTo>
                <a:lnTo>
                  <a:pt x="12436475" y="782411"/>
                </a:lnTo>
                <a:lnTo>
                  <a:pt x="1213422" y="782411"/>
                </a:lnTo>
                <a:close/>
                <a:moveTo>
                  <a:pt x="0" y="0"/>
                </a:moveTo>
                <a:lnTo>
                  <a:pt x="427038" y="0"/>
                </a:lnTo>
                <a:lnTo>
                  <a:pt x="427038" y="782411"/>
                </a:lnTo>
                <a:lnTo>
                  <a:pt x="0" y="782411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rPr>
              <a:t>Note that you must have already completed the prerequisite labs in the Welcome section</a:t>
            </a:r>
          </a:p>
        </p:txBody>
      </p:sp>
    </p:spTree>
    <p:extLst>
      <p:ext uri="{BB962C8B-B14F-4D97-AF65-F5344CB8AC3E}">
        <p14:creationId xmlns:p14="http://schemas.microsoft.com/office/powerpoint/2010/main" val="85528915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37987"/>
            <a:ext cx="9240836" cy="318549"/>
          </a:xfr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300"/>
              <a:t>Lesson 07: Module review and takeaways</a:t>
            </a:r>
          </a:p>
        </p:txBody>
      </p:sp>
      <p:pic>
        <p:nvPicPr>
          <p:cNvPr id="2" name="Picture 1" descr="Icon of a document with a checkmark">
            <a:extLst>
              <a:ext uri="{FF2B5EF4-FFF2-40B4-BE49-F238E27FC236}">
                <a16:creationId xmlns:a16="http://schemas.microsoft.com/office/drawing/2014/main" id="{6E41ECA3-2F43-409B-87D5-F0A8AE1F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749" y="2897319"/>
            <a:ext cx="825044" cy="119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5369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BF1-DFBD-478C-ACA3-333D99FC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did you learn?</a:t>
            </a:r>
          </a:p>
        </p:txBody>
      </p:sp>
      <p:pic>
        <p:nvPicPr>
          <p:cNvPr id="63" name="Picture 62" descr="Icon of magnifying glass">
            <a:extLst>
              <a:ext uri="{FF2B5EF4-FFF2-40B4-BE49-F238E27FC236}">
                <a16:creationId xmlns:a16="http://schemas.microsoft.com/office/drawing/2014/main" id="{D43B4B22-5678-4C59-B0E8-2552B4502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8" y="1250887"/>
            <a:ext cx="952500" cy="9525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03E5133A-83DD-490E-9903-B15C69EDE9D0}"/>
              </a:ext>
            </a:extLst>
          </p:cNvPr>
          <p:cNvSpPr/>
          <p:nvPr/>
        </p:nvSpPr>
        <p:spPr>
          <a:xfrm>
            <a:off x="1756871" y="1558573"/>
            <a:ext cx="10252568" cy="3356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200">
                <a:solidFill>
                  <a:schemeClr val="tx1"/>
                </a:solidFill>
              </a:rPr>
              <a:t>Configure crash report integration for client applications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B097270-03CB-47F1-B33D-AB9D0CF4F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56871" y="2275538"/>
            <a:ext cx="102525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Icon of three concentric arcs">
            <a:extLst>
              <a:ext uri="{FF2B5EF4-FFF2-40B4-BE49-F238E27FC236}">
                <a16:creationId xmlns:a16="http://schemas.microsoft.com/office/drawing/2014/main" id="{84359CA3-CA2F-4CB5-A877-BF69874A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" y="2349213"/>
            <a:ext cx="952500" cy="95250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18197612-40D9-4CA2-89C3-2CBCA1E0B6CA}"/>
              </a:ext>
            </a:extLst>
          </p:cNvPr>
          <p:cNvSpPr/>
          <p:nvPr/>
        </p:nvSpPr>
        <p:spPr>
          <a:xfrm>
            <a:off x="1756870" y="2656899"/>
            <a:ext cx="10252568" cy="3356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200">
                <a:solidFill>
                  <a:schemeClr val="tx1"/>
                </a:solidFill>
              </a:rPr>
              <a:t>Develop monitoring and status dashboards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D3F7E18-CA65-4DB5-92B8-D6A19D246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56871" y="3373864"/>
            <a:ext cx="102525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Icon of five circles connected by lines">
            <a:extLst>
              <a:ext uri="{FF2B5EF4-FFF2-40B4-BE49-F238E27FC236}">
                <a16:creationId xmlns:a16="http://schemas.microsoft.com/office/drawing/2014/main" id="{F0F99616-A461-49DD-BFF5-A599D3C11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8" y="3446015"/>
            <a:ext cx="952500" cy="9525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CFFEA134-B78D-499D-8A02-54CF300AB995}"/>
              </a:ext>
            </a:extLst>
          </p:cNvPr>
          <p:cNvSpPr/>
          <p:nvPr/>
        </p:nvSpPr>
        <p:spPr>
          <a:xfrm>
            <a:off x="1756871" y="3755225"/>
            <a:ext cx="10252568" cy="3356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200">
                <a:solidFill>
                  <a:schemeClr val="tx1"/>
                </a:solidFill>
              </a:rPr>
              <a:t>Implement routing for client application crash report data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A46CCEA-E64C-4DC7-864D-1963F253F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56871" y="4472190"/>
            <a:ext cx="102525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Icon of wrench and screw driver">
            <a:extLst>
              <a:ext uri="{FF2B5EF4-FFF2-40B4-BE49-F238E27FC236}">
                <a16:creationId xmlns:a16="http://schemas.microsoft.com/office/drawing/2014/main" id="{6320F5DB-75BC-4C74-B6BB-FC8B8F25E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38" y="4544341"/>
            <a:ext cx="952500" cy="9525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A661887-20C4-493D-A53D-419F78E310F4}"/>
              </a:ext>
            </a:extLst>
          </p:cNvPr>
          <p:cNvSpPr/>
          <p:nvPr/>
        </p:nvSpPr>
        <p:spPr>
          <a:xfrm>
            <a:off x="1756871" y="4853551"/>
            <a:ext cx="10252568" cy="3356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200">
                <a:solidFill>
                  <a:schemeClr val="tx1"/>
                </a:solidFill>
              </a:rPr>
              <a:t>Implement tools to track system usage, feature usage, and flow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75737EB-1CBB-483B-A7C7-211570E35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56871" y="5570516"/>
            <a:ext cx="102525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 descr="Icon of a document">
            <a:extLst>
              <a:ext uri="{FF2B5EF4-FFF2-40B4-BE49-F238E27FC236}">
                <a16:creationId xmlns:a16="http://schemas.microsoft.com/office/drawing/2014/main" id="{407CA45C-98EE-400F-A100-7BD3398B27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138" y="5642663"/>
            <a:ext cx="952500" cy="95250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2D127F01-3BB1-4728-B526-793CB17E74C4}"/>
              </a:ext>
            </a:extLst>
          </p:cNvPr>
          <p:cNvSpPr/>
          <p:nvPr/>
        </p:nvSpPr>
        <p:spPr>
          <a:xfrm>
            <a:off x="1756871" y="5770734"/>
            <a:ext cx="10252568" cy="69788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200">
                <a:solidFill>
                  <a:schemeClr val="tx1"/>
                </a:solidFill>
              </a:rPr>
              <a:t>Integrate and configure ticketing systems with development team's work management</a:t>
            </a:r>
          </a:p>
        </p:txBody>
      </p:sp>
    </p:spTree>
    <p:extLst>
      <p:ext uri="{BB962C8B-B14F-4D97-AF65-F5344CB8AC3E}">
        <p14:creationId xmlns:p14="http://schemas.microsoft.com/office/powerpoint/2010/main" val="334760195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BF1-DFBD-478C-ACA3-333D99FC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review questions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CC6B5B-E734-42D5-A95D-2379702B1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398705"/>
            <a:ext cx="915924" cy="915924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EE71D688-3DFD-433A-8FB1-E08ACDC54BDE}"/>
              </a:ext>
            </a:extLst>
          </p:cNvPr>
          <p:cNvSpPr/>
          <p:nvPr/>
        </p:nvSpPr>
        <p:spPr bwMode="auto">
          <a:xfrm rot="10800000" flipV="1">
            <a:off x="499585" y="1467624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1AA9EE-68A7-4FBE-8D10-19D13CDBBBFA}"/>
              </a:ext>
            </a:extLst>
          </p:cNvPr>
          <p:cNvSpPr/>
          <p:nvPr/>
        </p:nvSpPr>
        <p:spPr bwMode="auto">
          <a:xfrm>
            <a:off x="1614488" y="2706950"/>
            <a:ext cx="103838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 features are provided by Azure Monitor?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751CCA-5BBE-425C-9B49-4040AA60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5600" y="2551327"/>
            <a:ext cx="10383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B2FF532F-CC1C-4AA6-A644-88C199244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788025"/>
            <a:ext cx="915924" cy="915924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799C467-24A2-4DD6-82DF-C1E0879F55C5}"/>
              </a:ext>
            </a:extLst>
          </p:cNvPr>
          <p:cNvSpPr/>
          <p:nvPr/>
        </p:nvSpPr>
        <p:spPr bwMode="auto">
          <a:xfrm rot="10800000" flipV="1">
            <a:off x="499585" y="2856944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3982CF-1216-4591-BD5D-82C2A6DAEEB0}"/>
              </a:ext>
            </a:extLst>
          </p:cNvPr>
          <p:cNvSpPr/>
          <p:nvPr/>
        </p:nvSpPr>
        <p:spPr bwMode="auto">
          <a:xfrm>
            <a:off x="1625600" y="4112070"/>
            <a:ext cx="103838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 query language can you use to query Azure Log Analytics?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EB8687-B1DC-4130-A414-44A7B2834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5600" y="3940647"/>
            <a:ext cx="10383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D15B399E-76EB-4703-A20B-BE4289CB0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4176583"/>
            <a:ext cx="915924" cy="915924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F4C62852-D173-46B1-BB95-A24EA2CA280F}"/>
              </a:ext>
            </a:extLst>
          </p:cNvPr>
          <p:cNvSpPr/>
          <p:nvPr/>
        </p:nvSpPr>
        <p:spPr bwMode="auto">
          <a:xfrm rot="10800000" flipV="1">
            <a:off x="499585" y="424550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5B4994-1935-431F-9B98-C8C9C3572951}"/>
              </a:ext>
            </a:extLst>
          </p:cNvPr>
          <p:cNvSpPr/>
          <p:nvPr/>
        </p:nvSpPr>
        <p:spPr bwMode="auto">
          <a:xfrm>
            <a:off x="1614487" y="1276426"/>
            <a:ext cx="103838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Does Azure Monitor allow you to create alerts from log query?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6D64FF-EE44-4A9A-B56F-D2A9239FF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5600" y="5328443"/>
            <a:ext cx="10383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C31BA16-185E-4BA8-83F6-0B300036D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5565139"/>
            <a:ext cx="915924" cy="915924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28B6F6DA-1DDD-4EB9-9E6F-01C026A883C0}"/>
              </a:ext>
            </a:extLst>
          </p:cNvPr>
          <p:cNvSpPr/>
          <p:nvPr/>
        </p:nvSpPr>
        <p:spPr bwMode="auto">
          <a:xfrm rot="10800000" flipV="1">
            <a:off x="499585" y="5634058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8F83F5-DB30-4CD8-B90F-26E77F95B8CE}"/>
              </a:ext>
            </a:extLst>
          </p:cNvPr>
          <p:cNvSpPr/>
          <p:nvPr/>
        </p:nvSpPr>
        <p:spPr bwMode="auto">
          <a:xfrm>
            <a:off x="1625600" y="5501893"/>
            <a:ext cx="103838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 platform integration does Azure Monitor provide to visualize your logs in real time?</a:t>
            </a:r>
          </a:p>
        </p:txBody>
      </p:sp>
    </p:spTree>
    <p:extLst>
      <p:ext uri="{BB962C8B-B14F-4D97-AF65-F5344CB8AC3E}">
        <p14:creationId xmlns:p14="http://schemas.microsoft.com/office/powerpoint/2010/main" val="3163223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overview</a:t>
            </a:r>
          </a:p>
        </p:txBody>
      </p:sp>
      <p:pic>
        <p:nvPicPr>
          <p:cNvPr id="3" name="Picture 2" descr="Icon of a magnifying glass">
            <a:extLst>
              <a:ext uri="{FF2B5EF4-FFF2-40B4-BE49-F238E27FC236}">
                <a16:creationId xmlns:a16="http://schemas.microsoft.com/office/drawing/2014/main" id="{00673FBC-3936-4FCE-B857-0AB6B75F0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58" y="1224381"/>
            <a:ext cx="950976" cy="9509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C1309A-98B8-4606-B633-188818DE106C}"/>
              </a:ext>
            </a:extLst>
          </p:cNvPr>
          <p:cNvSpPr txBox="1"/>
          <p:nvPr/>
        </p:nvSpPr>
        <p:spPr>
          <a:xfrm>
            <a:off x="1627830" y="1530592"/>
            <a:ext cx="4416552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/>
              <a:t>Lesson 1: Module overview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52A8FE-D7D3-4C41-9DB2-1782C07EC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7829" y="2378703"/>
            <a:ext cx="44165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con of a gear inside a circle">
            <a:extLst>
              <a:ext uri="{FF2B5EF4-FFF2-40B4-BE49-F238E27FC236}">
                <a16:creationId xmlns:a16="http://schemas.microsoft.com/office/drawing/2014/main" id="{5B9D8474-DEF6-45C0-AD0B-22CADF6F36A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1757" y="2614392"/>
            <a:ext cx="950976" cy="9509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BDB0B5B-C6EF-4F23-AD79-5FFF0331415C}"/>
              </a:ext>
            </a:extLst>
          </p:cNvPr>
          <p:cNvSpPr txBox="1"/>
          <p:nvPr/>
        </p:nvSpPr>
        <p:spPr>
          <a:xfrm>
            <a:off x="1627830" y="2582049"/>
            <a:ext cx="4416552" cy="10156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200" dirty="0"/>
              <a:t>Lesson 2: Implement tools to track system usage, feature usage,</a:t>
            </a:r>
            <a:br>
              <a:rPr lang="en-US" sz="2200" dirty="0"/>
            </a:br>
            <a:r>
              <a:rPr lang="en-US" sz="2200" dirty="0"/>
              <a:t>and flow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A648B5-F92B-4909-9727-6F195C28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7829" y="3801058"/>
            <a:ext cx="44165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 of four circles connected by lines and arranged in a diamond pattern">
            <a:extLst>
              <a:ext uri="{FF2B5EF4-FFF2-40B4-BE49-F238E27FC236}">
                <a16:creationId xmlns:a16="http://schemas.microsoft.com/office/drawing/2014/main" id="{8A39FC9C-1BCF-4731-A597-5BC17F262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58" y="4002880"/>
            <a:ext cx="952500" cy="9525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9950E42-9EA5-4A60-94B8-9166B0DC143A}"/>
              </a:ext>
            </a:extLst>
          </p:cNvPr>
          <p:cNvSpPr txBox="1"/>
          <p:nvPr/>
        </p:nvSpPr>
        <p:spPr>
          <a:xfrm>
            <a:off x="1627830" y="4141338"/>
            <a:ext cx="4416552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200"/>
              <a:t>Lesson 3: Implement routing for mobile application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3DBB00-519C-46DA-9B8D-0E11748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7829" y="5158726"/>
            <a:ext cx="44165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Icon of a closed and open bracket">
            <a:extLst>
              <a:ext uri="{FF2B5EF4-FFF2-40B4-BE49-F238E27FC236}">
                <a16:creationId xmlns:a16="http://schemas.microsoft.com/office/drawing/2014/main" id="{0894FEBE-7278-40F7-BD03-6BF9F8F89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758" y="5362070"/>
            <a:ext cx="950976" cy="9509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6CE9D5F-59F5-45C8-8524-989EF4C0918C}"/>
              </a:ext>
            </a:extLst>
          </p:cNvPr>
          <p:cNvSpPr txBox="1"/>
          <p:nvPr/>
        </p:nvSpPr>
        <p:spPr>
          <a:xfrm>
            <a:off x="1627830" y="5499004"/>
            <a:ext cx="4416552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/>
              <a:t>Lesson 4: Develop monitoring and status dashboards</a:t>
            </a:r>
          </a:p>
        </p:txBody>
      </p:sp>
      <p:pic>
        <p:nvPicPr>
          <p:cNvPr id="17" name="Picture 16" descr="Icon of a lightning bolt symbol inside a circle">
            <a:extLst>
              <a:ext uri="{FF2B5EF4-FFF2-40B4-BE49-F238E27FC236}">
                <a16:creationId xmlns:a16="http://schemas.microsoft.com/office/drawing/2014/main" id="{5D3847D1-5A5D-49C9-9010-3CB03D225C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3239" y="1224381"/>
            <a:ext cx="952500" cy="952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7957397-8258-4533-B92E-3C166B39CFFB}"/>
              </a:ext>
            </a:extLst>
          </p:cNvPr>
          <p:cNvSpPr txBox="1"/>
          <p:nvPr/>
        </p:nvSpPr>
        <p:spPr>
          <a:xfrm>
            <a:off x="7602423" y="1530592"/>
            <a:ext cx="4416552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/>
              <a:t>Lesson 5: Migrating to Azure DevOps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63FDB6-4ACE-481C-B0BF-ED9F3655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2423" y="2378703"/>
            <a:ext cx="44165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Icon of a lab flask">
            <a:extLst>
              <a:ext uri="{FF2B5EF4-FFF2-40B4-BE49-F238E27FC236}">
                <a16:creationId xmlns:a16="http://schemas.microsoft.com/office/drawing/2014/main" id="{74762E84-5DF0-442F-8AB8-DEB690F8AA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4763" y="2614392"/>
            <a:ext cx="950976" cy="95097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708C4F7-6D96-48B0-9C77-7E22FB253C47}"/>
              </a:ext>
            </a:extLst>
          </p:cNvPr>
          <p:cNvSpPr txBox="1"/>
          <p:nvPr/>
        </p:nvSpPr>
        <p:spPr>
          <a:xfrm>
            <a:off x="7602423" y="2920603"/>
            <a:ext cx="4416552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/>
              <a:t>Lesson 6: Lab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1BC381-1D2E-4024-A06A-0C1078530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2423" y="3801058"/>
            <a:ext cx="44165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 of a document with a checkmark">
            <a:extLst>
              <a:ext uri="{FF2B5EF4-FFF2-40B4-BE49-F238E27FC236}">
                <a16:creationId xmlns:a16="http://schemas.microsoft.com/office/drawing/2014/main" id="{FE3307F2-0127-4470-B8BD-1080AE7C7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4763" y="4004404"/>
            <a:ext cx="950976" cy="95097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E0D89D9-5909-4F99-9137-F32296585240}"/>
              </a:ext>
            </a:extLst>
          </p:cNvPr>
          <p:cNvSpPr txBox="1"/>
          <p:nvPr/>
        </p:nvSpPr>
        <p:spPr>
          <a:xfrm>
            <a:off x="7602423" y="4310615"/>
            <a:ext cx="4416552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7: Module review and takeaways</a:t>
            </a:r>
          </a:p>
        </p:txBody>
      </p:sp>
    </p:spTree>
    <p:extLst>
      <p:ext uri="{BB962C8B-B14F-4D97-AF65-F5344CB8AC3E}">
        <p14:creationId xmlns:p14="http://schemas.microsoft.com/office/powerpoint/2010/main" val="1161367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03AEDD-683F-4A5E-AF1B-AC0C6652710C}"/>
              </a:ext>
            </a:extLst>
          </p:cNvPr>
          <p:cNvSpPr txBox="1"/>
          <p:nvPr/>
        </p:nvSpPr>
        <p:spPr>
          <a:xfrm>
            <a:off x="465138" y="1217364"/>
            <a:ext cx="8158162" cy="369332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>
                <a:latin typeface="+mj-lt"/>
              </a:rPr>
              <a:t>After completing this module, students will be able to:</a:t>
            </a:r>
          </a:p>
        </p:txBody>
      </p:sp>
      <p:pic>
        <p:nvPicPr>
          <p:cNvPr id="92" name="Picture 91" descr="Icon of magnifying glass">
            <a:extLst>
              <a:ext uri="{FF2B5EF4-FFF2-40B4-BE49-F238E27FC236}">
                <a16:creationId xmlns:a16="http://schemas.microsoft.com/office/drawing/2014/main" id="{DD1B8AB6-0C73-47C2-9128-E4EE5D853A1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5260" y="1688506"/>
            <a:ext cx="877824" cy="877824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8667C79F-68AC-435F-9235-415557840E2D}"/>
              </a:ext>
            </a:extLst>
          </p:cNvPr>
          <p:cNvSpPr/>
          <p:nvPr/>
        </p:nvSpPr>
        <p:spPr>
          <a:xfrm>
            <a:off x="1630277" y="1959616"/>
            <a:ext cx="10360152" cy="3356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200" dirty="0">
                <a:solidFill>
                  <a:schemeClr val="tx1"/>
                </a:solidFill>
              </a:rPr>
              <a:t>Configure crash report integration for client applications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EFAF069-8E46-47ED-B585-BB997633E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30277" y="2630805"/>
            <a:ext cx="103601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 descr="Icon of three concentric arcs">
            <a:extLst>
              <a:ext uri="{FF2B5EF4-FFF2-40B4-BE49-F238E27FC236}">
                <a16:creationId xmlns:a16="http://schemas.microsoft.com/office/drawing/2014/main" id="{FDDE128C-EDF2-4B6E-BAE2-AD127155CA1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45260" y="2695280"/>
            <a:ext cx="877824" cy="877824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D7F3E2-B034-4A83-9A23-2B5135A9E980}"/>
              </a:ext>
            </a:extLst>
          </p:cNvPr>
          <p:cNvSpPr/>
          <p:nvPr/>
        </p:nvSpPr>
        <p:spPr>
          <a:xfrm>
            <a:off x="1630277" y="2966390"/>
            <a:ext cx="10360152" cy="3356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200">
                <a:solidFill>
                  <a:schemeClr val="tx1"/>
                </a:solidFill>
              </a:rPr>
              <a:t>Develop monitoring and status dashboards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3F632F4-AE89-4830-A44F-63312B551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30277" y="3637579"/>
            <a:ext cx="103601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Icon of five circles connected by lines">
            <a:extLst>
              <a:ext uri="{FF2B5EF4-FFF2-40B4-BE49-F238E27FC236}">
                <a16:creationId xmlns:a16="http://schemas.microsoft.com/office/drawing/2014/main" id="{77FCFCF8-3DDD-442C-B762-76FDAA43A89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45260" y="3702054"/>
            <a:ext cx="877824" cy="877824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E4FFBBF6-38E4-4296-B393-917DA8D4F7FE}"/>
              </a:ext>
            </a:extLst>
          </p:cNvPr>
          <p:cNvSpPr/>
          <p:nvPr/>
        </p:nvSpPr>
        <p:spPr>
          <a:xfrm>
            <a:off x="1630277" y="3973164"/>
            <a:ext cx="10360152" cy="3356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200">
                <a:solidFill>
                  <a:schemeClr val="tx1"/>
                </a:solidFill>
              </a:rPr>
              <a:t>Implement routing for client application crash report data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987AB77-D718-4F24-B277-A2F798494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30277" y="4644353"/>
            <a:ext cx="103601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 descr="Icon of wrench and screw driver">
            <a:extLst>
              <a:ext uri="{FF2B5EF4-FFF2-40B4-BE49-F238E27FC236}">
                <a16:creationId xmlns:a16="http://schemas.microsoft.com/office/drawing/2014/main" id="{A360F63A-4768-4885-855D-0CB3F668E5E6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45260" y="4708828"/>
            <a:ext cx="877824" cy="877824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201D43D9-D126-4905-9D41-64D24DBFFE7C}"/>
              </a:ext>
            </a:extLst>
          </p:cNvPr>
          <p:cNvSpPr/>
          <p:nvPr/>
        </p:nvSpPr>
        <p:spPr>
          <a:xfrm>
            <a:off x="1630277" y="4979938"/>
            <a:ext cx="10360152" cy="3356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200">
                <a:solidFill>
                  <a:schemeClr val="tx1"/>
                </a:solidFill>
              </a:rPr>
              <a:t>Implement tools to track system usage, feature usage, and flow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5D6BA34-0BC5-4603-89C4-BCC1AC619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30277" y="5651127"/>
            <a:ext cx="103601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 descr="Icon of a document">
            <a:extLst>
              <a:ext uri="{FF2B5EF4-FFF2-40B4-BE49-F238E27FC236}">
                <a16:creationId xmlns:a16="http://schemas.microsoft.com/office/drawing/2014/main" id="{82B068C1-95A5-4C7C-9513-B17AF46DDB5B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45260" y="5715600"/>
            <a:ext cx="877824" cy="877824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03631DBD-DD24-463C-B2AF-970BECB02DD4}"/>
              </a:ext>
            </a:extLst>
          </p:cNvPr>
          <p:cNvSpPr/>
          <p:nvPr/>
        </p:nvSpPr>
        <p:spPr>
          <a:xfrm>
            <a:off x="1630277" y="5805571"/>
            <a:ext cx="10360152" cy="69788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200" dirty="0">
                <a:solidFill>
                  <a:schemeClr val="tx1"/>
                </a:solidFill>
              </a:rPr>
              <a:t>Integrate and configure ticketing systems with development team’s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work management</a:t>
            </a:r>
          </a:p>
        </p:txBody>
      </p:sp>
    </p:spTree>
    <p:extLst>
      <p:ext uri="{BB962C8B-B14F-4D97-AF65-F5344CB8AC3E}">
        <p14:creationId xmlns:p14="http://schemas.microsoft.com/office/powerpoint/2010/main" val="21840895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3337988"/>
            <a:ext cx="9383935" cy="318549"/>
          </a:xfr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300" spc="-70"/>
              <a:t>Lesson 02: Implement tools to track system usage, feature usage, and flow</a:t>
            </a:r>
          </a:p>
        </p:txBody>
      </p:sp>
      <p:pic>
        <p:nvPicPr>
          <p:cNvPr id="2" name="Picture 1" descr="Icon of a document">
            <a:extLst>
              <a:ext uri="{FF2B5EF4-FFF2-40B4-BE49-F238E27FC236}">
                <a16:creationId xmlns:a16="http://schemas.microsoft.com/office/drawing/2014/main" id="{1226EF9E-405C-4B1A-A33D-9E1EBEB92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571" y="2941983"/>
            <a:ext cx="1110558" cy="111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916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2D3FF33-B07F-4ABF-8370-6CE5484001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6463" y="-830263"/>
            <a:ext cx="11530012" cy="830263"/>
          </a:xfrm>
        </p:spPr>
        <p:txBody>
          <a:bodyPr vert="horz" wrap="square" lIns="0" tIns="91440" rIns="146304" bIns="91440" rtlCol="0" anchor="b"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Microsoft Azure management overview</a:t>
            </a:r>
          </a:p>
        </p:txBody>
      </p:sp>
      <p:grpSp>
        <p:nvGrpSpPr>
          <p:cNvPr id="2" name="Group 1" descr="Microsoft Azure Management Overview which includes Migrate, Secure, Project, Monitor, Configure and Govern">
            <a:extLst>
              <a:ext uri="{FF2B5EF4-FFF2-40B4-BE49-F238E27FC236}">
                <a16:creationId xmlns:a16="http://schemas.microsoft.com/office/drawing/2014/main" id="{373C69C8-F8EB-46D2-8A06-A93B852F3132}"/>
              </a:ext>
            </a:extLst>
          </p:cNvPr>
          <p:cNvGrpSpPr/>
          <p:nvPr/>
        </p:nvGrpSpPr>
        <p:grpSpPr>
          <a:xfrm>
            <a:off x="844976" y="1043941"/>
            <a:ext cx="10214910" cy="5431934"/>
            <a:chOff x="885247" y="558058"/>
            <a:chExt cx="10746525" cy="595722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C81343A-8E72-4088-8460-05F606CDD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4346215" y="1410203"/>
              <a:ext cx="3743326" cy="3743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2" name="Picture 21" descr="Icon of arrow positioned diagonally">
              <a:extLst>
                <a:ext uri="{FF2B5EF4-FFF2-40B4-BE49-F238E27FC236}">
                  <a16:creationId xmlns:a16="http://schemas.microsoft.com/office/drawing/2014/main" id="{EEEFD641-C67D-4C19-88E0-5A724327C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774" y="1039575"/>
              <a:ext cx="896112" cy="896112"/>
            </a:xfrm>
            <a:prstGeom prst="rect">
              <a:avLst/>
            </a:prstGeom>
          </p:spPr>
        </p:pic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ED44FC1-3570-440A-8E38-47862B0062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8237" y="876301"/>
              <a:ext cx="0" cy="18046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84A3B4-C66E-4B4B-A001-A6A7769FCA17}"/>
                </a:ext>
              </a:extLst>
            </p:cNvPr>
            <p:cNvSpPr txBox="1"/>
            <p:nvPr/>
          </p:nvSpPr>
          <p:spPr>
            <a:xfrm>
              <a:off x="5493378" y="558058"/>
              <a:ext cx="1484195" cy="2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600" dirty="0">
                  <a:latin typeface="+mj-lt"/>
                </a:rPr>
                <a:t>MIGRATE</a:t>
              </a:r>
            </a:p>
          </p:txBody>
        </p:sp>
        <p:pic>
          <p:nvPicPr>
            <p:cNvPr id="25" name="Picture 24" descr="Icon of a security lock">
              <a:extLst>
                <a:ext uri="{FF2B5EF4-FFF2-40B4-BE49-F238E27FC236}">
                  <a16:creationId xmlns:a16="http://schemas.microsoft.com/office/drawing/2014/main" id="{ADE1033D-16B3-46FE-A7D9-C471EB5BD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4690" y="1881960"/>
              <a:ext cx="896112" cy="917448"/>
            </a:xfrm>
            <a:prstGeom prst="rect">
              <a:avLst/>
            </a:prstGeom>
          </p:spPr>
        </p:pic>
        <p:cxnSp>
          <p:nvCxnSpPr>
            <p:cNvPr id="41" name="Straight Connector 22">
              <a:extLst>
                <a:ext uri="{FF2B5EF4-FFF2-40B4-BE49-F238E27FC236}">
                  <a16:creationId xmlns:a16="http://schemas.microsoft.com/office/drawing/2014/main" id="{9278A05A-87BF-4315-B78B-3CD79C87EB4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8210802" y="2295592"/>
              <a:ext cx="1259108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79826E-B387-47CF-961F-6B0C89147F7F}"/>
                </a:ext>
              </a:extLst>
            </p:cNvPr>
            <p:cNvSpPr txBox="1"/>
            <p:nvPr/>
          </p:nvSpPr>
          <p:spPr>
            <a:xfrm>
              <a:off x="9663284" y="2184966"/>
              <a:ext cx="1968488" cy="8156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r"/>
            </a:lstStyle>
            <a:p>
              <a:pPr algn="l"/>
              <a:r>
                <a:rPr lang="en-US" sz="1600" dirty="0">
                  <a:latin typeface="+mj-lt"/>
                </a:rPr>
                <a:t>SECURE</a:t>
              </a:r>
            </a:p>
            <a:p>
              <a:pPr algn="l"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 dirty="0"/>
                <a:t>Security management</a:t>
              </a:r>
            </a:p>
            <a:p>
              <a:pPr algn="l"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 dirty="0"/>
                <a:t>Threat protection</a:t>
              </a:r>
            </a:p>
          </p:txBody>
        </p:sp>
        <p:pic>
          <p:nvPicPr>
            <p:cNvPr id="28" name="Picture 27" descr="Icon of an arrow in a circular motion and a cloud inside it">
              <a:extLst>
                <a:ext uri="{FF2B5EF4-FFF2-40B4-BE49-F238E27FC236}">
                  <a16:creationId xmlns:a16="http://schemas.microsoft.com/office/drawing/2014/main" id="{B1F51FAA-3606-4401-A213-4ED655260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4690" y="3715010"/>
              <a:ext cx="896112" cy="896112"/>
            </a:xfrm>
            <a:prstGeom prst="rect">
              <a:avLst/>
            </a:prstGeom>
          </p:spPr>
        </p:pic>
        <p:cxnSp>
          <p:nvCxnSpPr>
            <p:cNvPr id="39" name="Straight Connector 22">
              <a:extLst>
                <a:ext uri="{FF2B5EF4-FFF2-40B4-BE49-F238E27FC236}">
                  <a16:creationId xmlns:a16="http://schemas.microsoft.com/office/drawing/2014/main" id="{E6826AB6-DAF8-49C8-B7EE-D6E4495CDE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0802" y="4143065"/>
              <a:ext cx="1259108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2B4EE5-F960-46D2-AB3D-78F308904987}"/>
                </a:ext>
              </a:extLst>
            </p:cNvPr>
            <p:cNvSpPr txBox="1"/>
            <p:nvPr/>
          </p:nvSpPr>
          <p:spPr>
            <a:xfrm>
              <a:off x="9663284" y="4024316"/>
              <a:ext cx="1549591" cy="8156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r"/>
            </a:lstStyle>
            <a:p>
              <a:pPr algn="l"/>
              <a:r>
                <a:rPr lang="en-US" sz="1600">
                  <a:latin typeface="+mj-lt"/>
                </a:rPr>
                <a:t>PROJECT</a:t>
              </a:r>
            </a:p>
            <a:p>
              <a:pPr algn="l"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/>
                <a:t>Backup</a:t>
              </a:r>
            </a:p>
            <a:p>
              <a:pPr algn="l"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/>
                <a:t>Disaster recovery</a:t>
              </a:r>
            </a:p>
          </p:txBody>
        </p:sp>
        <p:pic>
          <p:nvPicPr>
            <p:cNvPr id="32" name="Picture 31" descr="Icon of three concentric arcs">
              <a:extLst>
                <a:ext uri="{FF2B5EF4-FFF2-40B4-BE49-F238E27FC236}">
                  <a16:creationId xmlns:a16="http://schemas.microsoft.com/office/drawing/2014/main" id="{A2998E15-A588-41B0-B561-0E3E60DE8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70943" y="4568006"/>
              <a:ext cx="894588" cy="894588"/>
            </a:xfrm>
            <a:prstGeom prst="rect">
              <a:avLst/>
            </a:prstGeom>
          </p:spPr>
        </p:pic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C98DFAF-E479-4E4F-88EE-B256A3583AF7}"/>
                </a:ext>
              </a:extLst>
            </p:cNvPr>
            <p:cNvCxnSpPr>
              <a:cxnSpLocks/>
            </p:cNvCxnSpPr>
            <p:nvPr/>
          </p:nvCxnSpPr>
          <p:spPr>
            <a:xfrm>
              <a:off x="6216345" y="5462594"/>
              <a:ext cx="0" cy="19525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224A56-6F85-4021-8F18-7E4AE668DCF5}"/>
                </a:ext>
              </a:extLst>
            </p:cNvPr>
            <p:cNvSpPr txBox="1"/>
            <p:nvPr/>
          </p:nvSpPr>
          <p:spPr>
            <a:xfrm>
              <a:off x="4701069" y="5750971"/>
              <a:ext cx="3030552" cy="7643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/>
            </a:lstStyle>
            <a:p>
              <a:pPr algn="ctr"/>
              <a:r>
                <a:rPr lang="en-US" sz="1600">
                  <a:latin typeface="+mj-lt"/>
                </a:rPr>
                <a:t>MONITOR</a:t>
              </a:r>
            </a:p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/>
                <a:t>App, infra &amp; network monitoring Log Analytics &amp; Diagnostics</a:t>
              </a:r>
            </a:p>
          </p:txBody>
        </p:sp>
        <p:pic>
          <p:nvPicPr>
            <p:cNvPr id="35" name="Picture 34" descr="Icon of a arrow in a circular path with a timer inside the circle">
              <a:extLst>
                <a:ext uri="{FF2B5EF4-FFF2-40B4-BE49-F238E27FC236}">
                  <a16:creationId xmlns:a16="http://schemas.microsoft.com/office/drawing/2014/main" id="{3B4922DE-F64C-4155-8D2E-C30CAAE47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25672" y="3712629"/>
              <a:ext cx="894588" cy="896112"/>
            </a:xfrm>
            <a:prstGeom prst="rect">
              <a:avLst/>
            </a:prstGeom>
          </p:spPr>
        </p:pic>
        <p:cxnSp>
          <p:nvCxnSpPr>
            <p:cNvPr id="33" name="Straight Connector 22">
              <a:extLst>
                <a:ext uri="{FF2B5EF4-FFF2-40B4-BE49-F238E27FC236}">
                  <a16:creationId xmlns:a16="http://schemas.microsoft.com/office/drawing/2014/main" id="{0791B251-4756-40E3-9D01-2FA878A6C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400" y="4169278"/>
              <a:ext cx="1279272" cy="312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E4C4DC-55A6-4A00-A485-01BF3CD8E442}"/>
                </a:ext>
              </a:extLst>
            </p:cNvPr>
            <p:cNvSpPr txBox="1"/>
            <p:nvPr/>
          </p:nvSpPr>
          <p:spPr>
            <a:xfrm>
              <a:off x="885247" y="4024316"/>
              <a:ext cx="1913985" cy="14106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r"/>
            </a:lstStyle>
            <a:p>
              <a:r>
                <a:rPr lang="en-US" sz="1600">
                  <a:latin typeface="+mj-lt"/>
                </a:rPr>
                <a:t>CONFIGURE</a:t>
              </a: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/>
                <a:t>Configuration</a:t>
              </a: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/>
                <a:t>Update management</a:t>
              </a: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/>
                <a:t>Automation</a:t>
              </a: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/>
                <a:t>Scripting</a:t>
              </a:r>
            </a:p>
          </p:txBody>
        </p:sp>
        <p:pic>
          <p:nvPicPr>
            <p:cNvPr id="37" name="Picture 36" descr="Icon of a circle branched into three connect circles">
              <a:extLst>
                <a:ext uri="{FF2B5EF4-FFF2-40B4-BE49-F238E27FC236}">
                  <a16:creationId xmlns:a16="http://schemas.microsoft.com/office/drawing/2014/main" id="{BE727D41-AC8E-4AAA-AF18-51AF6E248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25672" y="1881960"/>
              <a:ext cx="894588" cy="896112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63C6C7-017E-45BC-A029-2978B2662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400" y="2321423"/>
              <a:ext cx="1279272" cy="863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1E9E589-0C26-474B-9A00-EBD7EF672FBE}"/>
                </a:ext>
              </a:extLst>
            </p:cNvPr>
            <p:cNvSpPr txBox="1"/>
            <p:nvPr/>
          </p:nvSpPr>
          <p:spPr>
            <a:xfrm>
              <a:off x="1025926" y="2184966"/>
              <a:ext cx="1773306" cy="8156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600" dirty="0">
                  <a:latin typeface="+mj-lt"/>
                </a:rPr>
                <a:t>GOVERN</a:t>
              </a:r>
            </a:p>
            <a:p>
              <a:pPr algn="r"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 dirty="0"/>
                <a:t>Policy management</a:t>
              </a:r>
            </a:p>
            <a:p>
              <a:pPr algn="r"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 dirty="0"/>
                <a:t>Cost management </a:t>
              </a:r>
            </a:p>
          </p:txBody>
        </p:sp>
      </p:grpSp>
      <p:pic>
        <p:nvPicPr>
          <p:cNvPr id="3" name="Picture 2" descr="Microsoft Azure Logo">
            <a:extLst>
              <a:ext uri="{FF2B5EF4-FFF2-40B4-BE49-F238E27FC236}">
                <a16:creationId xmlns:a16="http://schemas.microsoft.com/office/drawing/2014/main" id="{DB45DDA5-C00F-4EEC-A84E-C210267228D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6675" y="2695833"/>
            <a:ext cx="2143124" cy="1132002"/>
          </a:xfrm>
          <a:prstGeom prst="rect">
            <a:avLst/>
          </a:prstGeom>
        </p:spPr>
      </p:pic>
      <p:sp>
        <p:nvSpPr>
          <p:cNvPr id="24" name="Title 3">
            <a:extLst>
              <a:ext uri="{FF2B5EF4-FFF2-40B4-BE49-F238E27FC236}">
                <a16:creationId xmlns:a16="http://schemas.microsoft.com/office/drawing/2014/main" id="{8EE6CEA4-514E-4B45-AB21-28871DE8EAD2}"/>
              </a:ext>
            </a:extLst>
          </p:cNvPr>
          <p:cNvSpPr txBox="1">
            <a:spLocks/>
          </p:cNvSpPr>
          <p:nvPr/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-50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6105605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9F4513-F66A-48BF-94D5-38CDA28BF8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5138" y="-830020"/>
            <a:ext cx="11530584" cy="830020"/>
          </a:xfrm>
        </p:spPr>
        <p:txBody>
          <a:bodyPr vert="horz" wrap="square" lIns="0" tIns="91440" rIns="146304" bIns="91440" rtlCol="0" anchor="b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Azure application insights </a:t>
            </a:r>
          </a:p>
        </p:txBody>
      </p:sp>
      <p:grpSp>
        <p:nvGrpSpPr>
          <p:cNvPr id="3" name="Group 2" descr="Azure Application Insights ">
            <a:extLst>
              <a:ext uri="{FF2B5EF4-FFF2-40B4-BE49-F238E27FC236}">
                <a16:creationId xmlns:a16="http://schemas.microsoft.com/office/drawing/2014/main" id="{E96837DD-CE13-4418-8A99-309B64AB7D4E}"/>
              </a:ext>
            </a:extLst>
          </p:cNvPr>
          <p:cNvGrpSpPr/>
          <p:nvPr/>
        </p:nvGrpSpPr>
        <p:grpSpPr>
          <a:xfrm>
            <a:off x="456068" y="1149531"/>
            <a:ext cx="10690904" cy="5277820"/>
            <a:chOff x="446997" y="769257"/>
            <a:chExt cx="11524341" cy="58601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42A550-C5A6-4730-A9EB-BB08006C6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473486" y="769257"/>
              <a:ext cx="2002051" cy="1263665"/>
            </a:xfrm>
            <a:prstGeom prst="rect">
              <a:avLst/>
            </a:prstGeom>
            <a:solidFill>
              <a:srgbClr val="243A5E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bg2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C47A13-88A2-4703-A930-39C7DA2ED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540207" y="881231"/>
              <a:ext cx="2002051" cy="1263665"/>
            </a:xfrm>
            <a:prstGeom prst="rect">
              <a:avLst/>
            </a:prstGeom>
            <a:solidFill>
              <a:srgbClr val="243A5E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bg2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BB0091-7CF7-417D-9DAA-E12E25CCB65E}"/>
                </a:ext>
              </a:extLst>
            </p:cNvPr>
            <p:cNvSpPr/>
            <p:nvPr/>
          </p:nvSpPr>
          <p:spPr bwMode="auto">
            <a:xfrm>
              <a:off x="1606929" y="993204"/>
              <a:ext cx="2002051" cy="1263665"/>
            </a:xfrm>
            <a:prstGeom prst="rect">
              <a:avLst/>
            </a:prstGeom>
            <a:solidFill>
              <a:srgbClr val="243A5E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Web pages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Client apps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9DA36F2-FF77-453F-B893-DBD9A3A04A32}"/>
                </a:ext>
              </a:extLst>
            </p:cNvPr>
            <p:cNvSpPr/>
            <p:nvPr/>
          </p:nvSpPr>
          <p:spPr bwMode="auto">
            <a:xfrm>
              <a:off x="2995156" y="1921437"/>
              <a:ext cx="613824" cy="335432"/>
            </a:xfrm>
            <a:prstGeom prst="rect">
              <a:avLst/>
            </a:prstGeom>
            <a:solidFill>
              <a:schemeClr val="tx2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AI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12173F-24F6-4345-80EB-7DF727AE1B43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2607955" y="2256869"/>
              <a:ext cx="0" cy="960334"/>
            </a:xfrm>
            <a:prstGeom prst="line">
              <a:avLst/>
            </a:prstGeom>
            <a:ln w="25400">
              <a:solidFill>
                <a:schemeClr val="tx2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B69F095-3B9F-49B8-9B84-A78DBFBCA8EF}"/>
                </a:ext>
              </a:extLst>
            </p:cNvPr>
            <p:cNvSpPr txBox="1"/>
            <p:nvPr/>
          </p:nvSpPr>
          <p:spPr>
            <a:xfrm>
              <a:off x="1859790" y="2584399"/>
              <a:ext cx="1552576" cy="3052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/>
                <a:t>Https request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8713C7-6598-4F43-A239-2275E41D3020}"/>
                </a:ext>
              </a:extLst>
            </p:cNvPr>
            <p:cNvSpPr/>
            <p:nvPr/>
          </p:nvSpPr>
          <p:spPr bwMode="auto">
            <a:xfrm>
              <a:off x="1606929" y="3217203"/>
              <a:ext cx="2002051" cy="1263665"/>
            </a:xfrm>
            <a:prstGeom prst="rect">
              <a:avLst/>
            </a:prstGeom>
            <a:solidFill>
              <a:srgbClr val="243A5E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bg1"/>
                  </a:solidFill>
                  <a:cs typeface="Segoe UI" pitchFamily="34" charset="0"/>
                </a:rPr>
                <a:t>Your Web Services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78062B3-BDD8-4E72-86C4-E40A1124F00F}"/>
                </a:ext>
              </a:extLst>
            </p:cNvPr>
            <p:cNvSpPr/>
            <p:nvPr/>
          </p:nvSpPr>
          <p:spPr bwMode="auto">
            <a:xfrm>
              <a:off x="2995156" y="4145436"/>
              <a:ext cx="613824" cy="335432"/>
            </a:xfrm>
            <a:prstGeom prst="rect">
              <a:avLst/>
            </a:prstGeom>
            <a:solidFill>
              <a:schemeClr val="tx2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AI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56BC268-B856-4639-890C-B81D764C2514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977900" y="4480868"/>
              <a:ext cx="1630055" cy="7515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ylinder 21">
              <a:extLst>
                <a:ext uri="{FF2B5EF4-FFF2-40B4-BE49-F238E27FC236}">
                  <a16:creationId xmlns:a16="http://schemas.microsoft.com/office/drawing/2014/main" id="{ECFCC108-30A9-4ED0-BA47-46A7DE81E47B}"/>
                </a:ext>
              </a:extLst>
            </p:cNvPr>
            <p:cNvSpPr/>
            <p:nvPr/>
          </p:nvSpPr>
          <p:spPr bwMode="auto">
            <a:xfrm>
              <a:off x="446997" y="5281598"/>
              <a:ext cx="997635" cy="1263665"/>
            </a:xfrm>
            <a:prstGeom prst="can">
              <a:avLst/>
            </a:prstGeom>
            <a:solidFill>
              <a:srgbClr val="243A5E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bg1"/>
                  </a:solidFill>
                  <a:cs typeface="Segoe UI" pitchFamily="34" charset="0"/>
                </a:rPr>
                <a:t>SQL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12C8E8-C090-4215-B220-60A28AA366F2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2607955" y="4480868"/>
              <a:ext cx="0" cy="8912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92270A-5C29-4AD3-AAA6-5AAC18881074}"/>
                </a:ext>
              </a:extLst>
            </p:cNvPr>
            <p:cNvSpPr/>
            <p:nvPr/>
          </p:nvSpPr>
          <p:spPr bwMode="auto">
            <a:xfrm>
              <a:off x="1890685" y="5446802"/>
              <a:ext cx="1465432" cy="1098461"/>
            </a:xfrm>
            <a:prstGeom prst="rect">
              <a:avLst/>
            </a:prstGeom>
            <a:solidFill>
              <a:srgbClr val="243A5E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bg1"/>
                  </a:solidFill>
                  <a:cs typeface="Segoe UI" pitchFamily="34" charset="0"/>
                </a:rPr>
                <a:t>External Services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B91EFA9-4C22-4FE9-B57C-D962119785B6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2607955" y="4480868"/>
              <a:ext cx="1659245" cy="9166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245D91D-6898-4BF9-B9EA-31DFC3F64108}"/>
                </a:ext>
              </a:extLst>
            </p:cNvPr>
            <p:cNvSpPr/>
            <p:nvPr/>
          </p:nvSpPr>
          <p:spPr bwMode="auto">
            <a:xfrm>
              <a:off x="3608980" y="5446802"/>
              <a:ext cx="1561677" cy="1098461"/>
            </a:xfrm>
            <a:prstGeom prst="rect">
              <a:avLst/>
            </a:prstGeom>
            <a:solidFill>
              <a:srgbClr val="243A5E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bg1"/>
                  </a:solidFill>
                  <a:cs typeface="Segoe UI" pitchFamily="34" charset="0"/>
                </a:rPr>
                <a:t>Background Services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D779D33-1508-4947-A755-2464F953A810}"/>
                </a:ext>
              </a:extLst>
            </p:cNvPr>
            <p:cNvSpPr/>
            <p:nvPr/>
          </p:nvSpPr>
          <p:spPr bwMode="auto">
            <a:xfrm>
              <a:off x="4556833" y="6223287"/>
              <a:ext cx="613824" cy="335432"/>
            </a:xfrm>
            <a:prstGeom prst="rect">
              <a:avLst/>
            </a:prstGeom>
            <a:solidFill>
              <a:schemeClr val="tx2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AI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3B7B466-FE3F-4104-9E9D-6B89C28C34B2}"/>
                </a:ext>
              </a:extLst>
            </p:cNvPr>
            <p:cNvSpPr txBox="1"/>
            <p:nvPr/>
          </p:nvSpPr>
          <p:spPr>
            <a:xfrm>
              <a:off x="1540207" y="4811659"/>
              <a:ext cx="212801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/>
                <a:t>Dependency Calls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C60B2D-0086-46E6-A3C1-9EFF83104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5955538" y="1559047"/>
              <a:ext cx="2778170" cy="43800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err="1">
                <a:solidFill>
                  <a:schemeClr val="tx1"/>
                </a:solidFill>
                <a:cs typeface="Segoe UI" pitchFamily="34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30E8A4-CF74-4543-AC2C-39008F493BDA}"/>
                </a:ext>
              </a:extLst>
            </p:cNvPr>
            <p:cNvCxnSpPr>
              <a:cxnSpLocks/>
            </p:cNvCxnSpPr>
            <p:nvPr/>
          </p:nvCxnSpPr>
          <p:spPr>
            <a:xfrm>
              <a:off x="3608979" y="2092105"/>
              <a:ext cx="2577649" cy="69194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6">
              <a:extLst>
                <a:ext uri="{FF2B5EF4-FFF2-40B4-BE49-F238E27FC236}">
                  <a16:creationId xmlns:a16="http://schemas.microsoft.com/office/drawing/2014/main" id="{5D60B113-3E9E-41F8-B843-F662A901C9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8980" y="4316861"/>
              <a:ext cx="2577646" cy="0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36">
              <a:extLst>
                <a:ext uri="{FF2B5EF4-FFF2-40B4-BE49-F238E27FC236}">
                  <a16:creationId xmlns:a16="http://schemas.microsoft.com/office/drawing/2014/main" id="{62E8A4E4-A334-4F3B-8DC0-299C6ECF67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0657" y="4669104"/>
              <a:ext cx="1015970" cy="173736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28AD38A-5888-4CDA-8E32-A7C04E379B72}"/>
                </a:ext>
              </a:extLst>
            </p:cNvPr>
            <p:cNvSpPr/>
            <p:nvPr/>
          </p:nvSpPr>
          <p:spPr bwMode="auto">
            <a:xfrm>
              <a:off x="6187379" y="2570278"/>
              <a:ext cx="2314489" cy="23576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Application</a:t>
              </a:r>
              <a:br>
                <a:rPr lang="en-US" sz="20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</a:br>
              <a:r>
                <a:rPr lang="en-US" sz="20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Insights</a:t>
              </a:r>
            </a:p>
          </p:txBody>
        </p:sp>
        <p:pic>
          <p:nvPicPr>
            <p:cNvPr id="157" name="Picture 156" descr="Icon of a bulb">
              <a:extLst>
                <a:ext uri="{FF2B5EF4-FFF2-40B4-BE49-F238E27FC236}">
                  <a16:creationId xmlns:a16="http://schemas.microsoft.com/office/drawing/2014/main" id="{7AAC19B3-6B04-438C-BCA2-F55ECFE45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49788" y="3848987"/>
              <a:ext cx="589670" cy="820117"/>
            </a:xfrm>
            <a:prstGeom prst="rect">
              <a:avLst/>
            </a:prstGeom>
          </p:spPr>
        </p:pic>
        <p:sp>
          <p:nvSpPr>
            <p:cNvPr id="159" name="Freeform 162">
              <a:extLst>
                <a:ext uri="{FF2B5EF4-FFF2-40B4-BE49-F238E27FC236}">
                  <a16:creationId xmlns:a16="http://schemas.microsoft.com/office/drawing/2014/main" id="{69932A7E-6BAF-4196-B1A2-5A3B8648C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304" y="5609758"/>
              <a:ext cx="1016381" cy="658762"/>
            </a:xfrm>
            <a:custGeom>
              <a:avLst/>
              <a:gdLst>
                <a:gd name="connsiteX0" fmla="*/ 3730592 w 6186123"/>
                <a:gd name="connsiteY0" fmla="*/ 704234 h 4009506"/>
                <a:gd name="connsiteX1" fmla="*/ 4905742 w 6186123"/>
                <a:gd name="connsiteY1" fmla="*/ 1421442 h 4009506"/>
                <a:gd name="connsiteX2" fmla="*/ 5026805 w 6186123"/>
                <a:gd name="connsiteY2" fmla="*/ 1500420 h 4009506"/>
                <a:gd name="connsiteX3" fmla="*/ 6025568 w 6186123"/>
                <a:gd name="connsiteY3" fmla="*/ 2138323 h 4009506"/>
                <a:gd name="connsiteX4" fmla="*/ 5393018 w 6186123"/>
                <a:gd name="connsiteY4" fmla="*/ 3921415 h 4009506"/>
                <a:gd name="connsiteX5" fmla="*/ 4896663 w 6186123"/>
                <a:gd name="connsiteY5" fmla="*/ 4009506 h 4009506"/>
                <a:gd name="connsiteX6" fmla="*/ 3667881 w 6186123"/>
                <a:gd name="connsiteY6" fmla="*/ 4009506 h 4009506"/>
                <a:gd name="connsiteX7" fmla="*/ 2433046 w 6186123"/>
                <a:gd name="connsiteY7" fmla="*/ 4009506 h 4009506"/>
                <a:gd name="connsiteX8" fmla="*/ 1376778 w 6186123"/>
                <a:gd name="connsiteY8" fmla="*/ 3274399 h 4009506"/>
                <a:gd name="connsiteX9" fmla="*/ 1328353 w 6186123"/>
                <a:gd name="connsiteY9" fmla="*/ 3098216 h 4009506"/>
                <a:gd name="connsiteX10" fmla="*/ 1367698 w 6186123"/>
                <a:gd name="connsiteY10" fmla="*/ 3049614 h 4009506"/>
                <a:gd name="connsiteX11" fmla="*/ 1410070 w 6186123"/>
                <a:gd name="connsiteY11" fmla="*/ 3049614 h 4009506"/>
                <a:gd name="connsiteX12" fmla="*/ 3110995 w 6186123"/>
                <a:gd name="connsiteY12" fmla="*/ 3046576 h 4009506"/>
                <a:gd name="connsiteX13" fmla="*/ 3244163 w 6186123"/>
                <a:gd name="connsiteY13" fmla="*/ 3101253 h 4009506"/>
                <a:gd name="connsiteX14" fmla="*/ 3934218 w 6186123"/>
                <a:gd name="connsiteY14" fmla="*/ 3234909 h 4009506"/>
                <a:gd name="connsiteX15" fmla="*/ 4297405 w 6186123"/>
                <a:gd name="connsiteY15" fmla="*/ 2627383 h 4009506"/>
                <a:gd name="connsiteX16" fmla="*/ 3897899 w 6186123"/>
                <a:gd name="connsiteY16" fmla="*/ 2089721 h 4009506"/>
                <a:gd name="connsiteX17" fmla="*/ 3235083 w 6186123"/>
                <a:gd name="connsiteY17" fmla="*/ 2238565 h 4009506"/>
                <a:gd name="connsiteX18" fmla="*/ 3126127 w 6186123"/>
                <a:gd name="connsiteY18" fmla="*/ 2287168 h 4009506"/>
                <a:gd name="connsiteX19" fmla="*/ 1594690 w 6186123"/>
                <a:gd name="connsiteY19" fmla="*/ 2284130 h 4009506"/>
                <a:gd name="connsiteX20" fmla="*/ 1564424 w 6186123"/>
                <a:gd name="connsiteY20" fmla="*/ 2284130 h 4009506"/>
                <a:gd name="connsiteX21" fmla="*/ 1543238 w 6186123"/>
                <a:gd name="connsiteY21" fmla="*/ 2235528 h 4009506"/>
                <a:gd name="connsiteX22" fmla="*/ 1861027 w 6186123"/>
                <a:gd name="connsiteY22" fmla="*/ 1949990 h 4009506"/>
                <a:gd name="connsiteX23" fmla="*/ 2248426 w 6186123"/>
                <a:gd name="connsiteY23" fmla="*/ 1816334 h 4009506"/>
                <a:gd name="connsiteX24" fmla="*/ 2318037 w 6186123"/>
                <a:gd name="connsiteY24" fmla="*/ 1746469 h 4009506"/>
                <a:gd name="connsiteX25" fmla="*/ 3395491 w 6186123"/>
                <a:gd name="connsiteY25" fmla="*/ 734936 h 4009506"/>
                <a:gd name="connsiteX26" fmla="*/ 3730592 w 6186123"/>
                <a:gd name="connsiteY26" fmla="*/ 704234 h 4009506"/>
                <a:gd name="connsiteX27" fmla="*/ 2300746 w 6186123"/>
                <a:gd name="connsiteY27" fmla="*/ 8 h 4009506"/>
                <a:gd name="connsiteX28" fmla="*/ 3310471 w 6186123"/>
                <a:gd name="connsiteY28" fmla="*/ 548954 h 4009506"/>
                <a:gd name="connsiteX29" fmla="*/ 3286263 w 6186123"/>
                <a:gd name="connsiteY29" fmla="*/ 615813 h 4009506"/>
                <a:gd name="connsiteX30" fmla="*/ 3098646 w 6186123"/>
                <a:gd name="connsiteY30" fmla="*/ 679632 h 4009506"/>
                <a:gd name="connsiteX31" fmla="*/ 2980630 w 6186123"/>
                <a:gd name="connsiteY31" fmla="*/ 652281 h 4009506"/>
                <a:gd name="connsiteX32" fmla="*/ 2281608 w 6186123"/>
                <a:gd name="connsiteY32" fmla="*/ 321028 h 4009506"/>
                <a:gd name="connsiteX33" fmla="*/ 1522065 w 6186123"/>
                <a:gd name="connsiteY33" fmla="*/ 706983 h 4009506"/>
                <a:gd name="connsiteX34" fmla="*/ 1367735 w 6186123"/>
                <a:gd name="connsiteY34" fmla="*/ 1041275 h 4009506"/>
                <a:gd name="connsiteX35" fmla="*/ 1279979 w 6186123"/>
                <a:gd name="connsiteY35" fmla="*/ 1108133 h 4009506"/>
                <a:gd name="connsiteX36" fmla="*/ 889616 w 6186123"/>
                <a:gd name="connsiteY36" fmla="*/ 1120289 h 4009506"/>
                <a:gd name="connsiteX37" fmla="*/ 323741 w 6186123"/>
                <a:gd name="connsiteY37" fmla="*/ 1828380 h 4009506"/>
                <a:gd name="connsiteX38" fmla="*/ 910798 w 6186123"/>
                <a:gd name="connsiteY38" fmla="*/ 2500003 h 4009506"/>
                <a:gd name="connsiteX39" fmla="*/ 1053024 w 6186123"/>
                <a:gd name="connsiteY39" fmla="*/ 2509120 h 4009506"/>
                <a:gd name="connsiteX40" fmla="*/ 2124252 w 6186123"/>
                <a:gd name="connsiteY40" fmla="*/ 2509120 h 4009506"/>
                <a:gd name="connsiteX41" fmla="*/ 3243898 w 6186123"/>
                <a:gd name="connsiteY41" fmla="*/ 2512159 h 4009506"/>
                <a:gd name="connsiteX42" fmla="*/ 3346784 w 6186123"/>
                <a:gd name="connsiteY42" fmla="*/ 2457457 h 4009506"/>
                <a:gd name="connsiteX43" fmla="*/ 3800694 w 6186123"/>
                <a:gd name="connsiteY43" fmla="*/ 2293350 h 4009506"/>
                <a:gd name="connsiteX44" fmla="*/ 4085145 w 6186123"/>
                <a:gd name="connsiteY44" fmla="*/ 2688422 h 4009506"/>
                <a:gd name="connsiteX45" fmla="*/ 3776486 w 6186123"/>
                <a:gd name="connsiteY45" fmla="*/ 3068299 h 4009506"/>
                <a:gd name="connsiteX46" fmla="*/ 3358888 w 6186123"/>
                <a:gd name="connsiteY46" fmla="*/ 2904192 h 4009506"/>
                <a:gd name="connsiteX47" fmla="*/ 3240872 w 6186123"/>
                <a:gd name="connsiteY47" fmla="*/ 2843412 h 4009506"/>
                <a:gd name="connsiteX48" fmla="*/ 1062102 w 6186123"/>
                <a:gd name="connsiteY48" fmla="*/ 2843412 h 4009506"/>
                <a:gd name="connsiteX49" fmla="*/ 196646 w 6186123"/>
                <a:gd name="connsiteY49" fmla="*/ 2417949 h 4009506"/>
                <a:gd name="connsiteX50" fmla="*/ 886590 w 6186123"/>
                <a:gd name="connsiteY50" fmla="*/ 795115 h 4009506"/>
                <a:gd name="connsiteX51" fmla="*/ 1059076 w 6186123"/>
                <a:gd name="connsiteY51" fmla="*/ 785998 h 4009506"/>
                <a:gd name="connsiteX52" fmla="*/ 1134728 w 6186123"/>
                <a:gd name="connsiteY52" fmla="*/ 737373 h 4009506"/>
                <a:gd name="connsiteX53" fmla="*/ 2118200 w 6186123"/>
                <a:gd name="connsiteY53" fmla="*/ 11048 h 4009506"/>
                <a:gd name="connsiteX54" fmla="*/ 2300746 w 6186123"/>
                <a:gd name="connsiteY54" fmla="*/ 8 h 4009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186123" h="4009506">
                  <a:moveTo>
                    <a:pt x="3730592" y="704234"/>
                  </a:moveTo>
                  <a:cubicBezTo>
                    <a:pt x="4211053" y="720045"/>
                    <a:pt x="4662293" y="989528"/>
                    <a:pt x="4905742" y="1421442"/>
                  </a:cubicBezTo>
                  <a:cubicBezTo>
                    <a:pt x="4932981" y="1476119"/>
                    <a:pt x="4969300" y="1497383"/>
                    <a:pt x="5026805" y="1500420"/>
                  </a:cubicBezTo>
                  <a:cubicBezTo>
                    <a:pt x="5468682" y="1539910"/>
                    <a:pt x="5801603" y="1755582"/>
                    <a:pt x="6025568" y="2138323"/>
                  </a:cubicBezTo>
                  <a:cubicBezTo>
                    <a:pt x="6400861" y="2782302"/>
                    <a:pt x="6089125" y="3657141"/>
                    <a:pt x="5393018" y="3921415"/>
                  </a:cubicBezTo>
                  <a:cubicBezTo>
                    <a:pt x="5232610" y="3982167"/>
                    <a:pt x="5066150" y="4009506"/>
                    <a:pt x="4896663" y="4009506"/>
                  </a:cubicBezTo>
                  <a:cubicBezTo>
                    <a:pt x="4488078" y="4009506"/>
                    <a:pt x="4076466" y="4009506"/>
                    <a:pt x="3667881" y="4009506"/>
                  </a:cubicBezTo>
                  <a:cubicBezTo>
                    <a:pt x="3256269" y="4009506"/>
                    <a:pt x="2844658" y="4009506"/>
                    <a:pt x="2433046" y="4009506"/>
                  </a:cubicBezTo>
                  <a:cubicBezTo>
                    <a:pt x="1948797" y="4009506"/>
                    <a:pt x="1543238" y="3730044"/>
                    <a:pt x="1376778" y="3274399"/>
                  </a:cubicBezTo>
                  <a:cubicBezTo>
                    <a:pt x="1355592" y="3216684"/>
                    <a:pt x="1343486" y="3158969"/>
                    <a:pt x="1328353" y="3098216"/>
                  </a:cubicBezTo>
                  <a:cubicBezTo>
                    <a:pt x="1319273" y="3064802"/>
                    <a:pt x="1334406" y="3049614"/>
                    <a:pt x="1367698" y="3049614"/>
                  </a:cubicBezTo>
                  <a:cubicBezTo>
                    <a:pt x="1382831" y="3049614"/>
                    <a:pt x="1394937" y="3049614"/>
                    <a:pt x="1410070" y="3049614"/>
                  </a:cubicBezTo>
                  <a:cubicBezTo>
                    <a:pt x="1976036" y="3049614"/>
                    <a:pt x="2545028" y="3049614"/>
                    <a:pt x="3110995" y="3046576"/>
                  </a:cubicBezTo>
                  <a:cubicBezTo>
                    <a:pt x="3165473" y="3046576"/>
                    <a:pt x="3204818" y="3061764"/>
                    <a:pt x="3244163" y="3101253"/>
                  </a:cubicBezTo>
                  <a:cubicBezTo>
                    <a:pt x="3425756" y="3289587"/>
                    <a:pt x="3698146" y="3341227"/>
                    <a:pt x="3934218" y="3234909"/>
                  </a:cubicBezTo>
                  <a:cubicBezTo>
                    <a:pt x="4167263" y="3128592"/>
                    <a:pt x="4318590" y="2885581"/>
                    <a:pt x="4297405" y="2627383"/>
                  </a:cubicBezTo>
                  <a:cubicBezTo>
                    <a:pt x="4276219" y="2369184"/>
                    <a:pt x="4143050" y="2180850"/>
                    <a:pt x="3897899" y="2089721"/>
                  </a:cubicBezTo>
                  <a:cubicBezTo>
                    <a:pt x="3652748" y="1998592"/>
                    <a:pt x="3425756" y="2050232"/>
                    <a:pt x="3235083" y="2238565"/>
                  </a:cubicBezTo>
                  <a:cubicBezTo>
                    <a:pt x="3204818" y="2268942"/>
                    <a:pt x="3171526" y="2287168"/>
                    <a:pt x="3126127" y="2287168"/>
                  </a:cubicBezTo>
                  <a:cubicBezTo>
                    <a:pt x="2617666" y="2284130"/>
                    <a:pt x="2106178" y="2284130"/>
                    <a:pt x="1594690" y="2284130"/>
                  </a:cubicBezTo>
                  <a:cubicBezTo>
                    <a:pt x="1585610" y="2284130"/>
                    <a:pt x="1576531" y="2284130"/>
                    <a:pt x="1564424" y="2284130"/>
                  </a:cubicBezTo>
                  <a:cubicBezTo>
                    <a:pt x="1522053" y="2284130"/>
                    <a:pt x="1515999" y="2268942"/>
                    <a:pt x="1543238" y="2235528"/>
                  </a:cubicBezTo>
                  <a:cubicBezTo>
                    <a:pt x="1631009" y="2120098"/>
                    <a:pt x="1736938" y="2022893"/>
                    <a:pt x="1861027" y="1949990"/>
                  </a:cubicBezTo>
                  <a:cubicBezTo>
                    <a:pt x="1982089" y="1883162"/>
                    <a:pt x="2109204" y="1831522"/>
                    <a:pt x="2248426" y="1816334"/>
                  </a:cubicBezTo>
                  <a:cubicBezTo>
                    <a:pt x="2290798" y="1813297"/>
                    <a:pt x="2305931" y="1785958"/>
                    <a:pt x="2318037" y="1746469"/>
                  </a:cubicBezTo>
                  <a:cubicBezTo>
                    <a:pt x="2484497" y="1202732"/>
                    <a:pt x="2841631" y="859479"/>
                    <a:pt x="3395491" y="734936"/>
                  </a:cubicBezTo>
                  <a:cubicBezTo>
                    <a:pt x="3507284" y="710446"/>
                    <a:pt x="3619716" y="700585"/>
                    <a:pt x="3730592" y="704234"/>
                  </a:cubicBezTo>
                  <a:close/>
                  <a:moveTo>
                    <a:pt x="2300746" y="8"/>
                  </a:moveTo>
                  <a:cubicBezTo>
                    <a:pt x="2715707" y="1504"/>
                    <a:pt x="3053634" y="192630"/>
                    <a:pt x="3310471" y="548954"/>
                  </a:cubicBezTo>
                  <a:cubicBezTo>
                    <a:pt x="3337706" y="588461"/>
                    <a:pt x="3334680" y="603657"/>
                    <a:pt x="3286263" y="615813"/>
                  </a:cubicBezTo>
                  <a:cubicBezTo>
                    <a:pt x="3222715" y="627969"/>
                    <a:pt x="3159168" y="649242"/>
                    <a:pt x="3098646" y="679632"/>
                  </a:cubicBezTo>
                  <a:cubicBezTo>
                    <a:pt x="3050229" y="703944"/>
                    <a:pt x="3016943" y="697866"/>
                    <a:pt x="2980630" y="652281"/>
                  </a:cubicBezTo>
                  <a:cubicBezTo>
                    <a:pt x="2799066" y="436511"/>
                    <a:pt x="2560006" y="321028"/>
                    <a:pt x="2281608" y="321028"/>
                  </a:cubicBezTo>
                  <a:cubicBezTo>
                    <a:pt x="1966897" y="321028"/>
                    <a:pt x="1712707" y="451706"/>
                    <a:pt x="1522065" y="706983"/>
                  </a:cubicBezTo>
                  <a:cubicBezTo>
                    <a:pt x="1446413" y="807271"/>
                    <a:pt x="1394970" y="916675"/>
                    <a:pt x="1367735" y="1041275"/>
                  </a:cubicBezTo>
                  <a:cubicBezTo>
                    <a:pt x="1358657" y="1092938"/>
                    <a:pt x="1331422" y="1108133"/>
                    <a:pt x="1279979" y="1108133"/>
                  </a:cubicBezTo>
                  <a:cubicBezTo>
                    <a:pt x="1149858" y="1108133"/>
                    <a:pt x="1019737" y="1095977"/>
                    <a:pt x="889616" y="1120289"/>
                  </a:cubicBezTo>
                  <a:cubicBezTo>
                    <a:pt x="553722" y="1181070"/>
                    <a:pt x="317689" y="1472815"/>
                    <a:pt x="323741" y="1828380"/>
                  </a:cubicBezTo>
                  <a:cubicBezTo>
                    <a:pt x="326767" y="2165711"/>
                    <a:pt x="574905" y="2448340"/>
                    <a:pt x="910798" y="2500003"/>
                  </a:cubicBezTo>
                  <a:cubicBezTo>
                    <a:pt x="956189" y="2506081"/>
                    <a:pt x="1004607" y="2509120"/>
                    <a:pt x="1053024" y="2509120"/>
                  </a:cubicBezTo>
                  <a:cubicBezTo>
                    <a:pt x="1410100" y="2509120"/>
                    <a:pt x="1767176" y="2509120"/>
                    <a:pt x="2124252" y="2509120"/>
                  </a:cubicBezTo>
                  <a:cubicBezTo>
                    <a:pt x="2499485" y="2509120"/>
                    <a:pt x="2871691" y="2509120"/>
                    <a:pt x="3243898" y="2512159"/>
                  </a:cubicBezTo>
                  <a:cubicBezTo>
                    <a:pt x="3289289" y="2512159"/>
                    <a:pt x="3319550" y="2500003"/>
                    <a:pt x="3346784" y="2457457"/>
                  </a:cubicBezTo>
                  <a:cubicBezTo>
                    <a:pt x="3446644" y="2302467"/>
                    <a:pt x="3631235" y="2238647"/>
                    <a:pt x="3800694" y="2293350"/>
                  </a:cubicBezTo>
                  <a:cubicBezTo>
                    <a:pt x="3973180" y="2348052"/>
                    <a:pt x="4094223" y="2515198"/>
                    <a:pt x="4085145" y="2688422"/>
                  </a:cubicBezTo>
                  <a:cubicBezTo>
                    <a:pt x="4079093" y="2870763"/>
                    <a:pt x="3955024" y="3022714"/>
                    <a:pt x="3776486" y="3068299"/>
                  </a:cubicBezTo>
                  <a:cubicBezTo>
                    <a:pt x="3622156" y="3107806"/>
                    <a:pt x="3449670" y="3043987"/>
                    <a:pt x="3358888" y="2904192"/>
                  </a:cubicBezTo>
                  <a:cubicBezTo>
                    <a:pt x="3328628" y="2855568"/>
                    <a:pt x="3292315" y="2843412"/>
                    <a:pt x="3240872" y="2843412"/>
                  </a:cubicBezTo>
                  <a:cubicBezTo>
                    <a:pt x="2514615" y="2843412"/>
                    <a:pt x="1788359" y="2846451"/>
                    <a:pt x="1062102" y="2843412"/>
                  </a:cubicBezTo>
                  <a:cubicBezTo>
                    <a:pt x="705026" y="2843412"/>
                    <a:pt x="408471" y="2709695"/>
                    <a:pt x="196646" y="2417949"/>
                  </a:cubicBezTo>
                  <a:cubicBezTo>
                    <a:pt x="-260290" y="1797990"/>
                    <a:pt x="124021" y="895402"/>
                    <a:pt x="886590" y="795115"/>
                  </a:cubicBezTo>
                  <a:cubicBezTo>
                    <a:pt x="944085" y="785998"/>
                    <a:pt x="1001581" y="782959"/>
                    <a:pt x="1059076" y="785998"/>
                  </a:cubicBezTo>
                  <a:cubicBezTo>
                    <a:pt x="1098415" y="785998"/>
                    <a:pt x="1116571" y="773842"/>
                    <a:pt x="1134728" y="737373"/>
                  </a:cubicBezTo>
                  <a:cubicBezTo>
                    <a:pt x="1334448" y="324067"/>
                    <a:pt x="1661264" y="68790"/>
                    <a:pt x="2118200" y="11048"/>
                  </a:cubicBezTo>
                  <a:cubicBezTo>
                    <a:pt x="2180613" y="3451"/>
                    <a:pt x="2241465" y="-205"/>
                    <a:pt x="2300746" y="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5DD351A-D2E2-4D38-A9AC-DCD1E1D4A9FB}"/>
                </a:ext>
              </a:extLst>
            </p:cNvPr>
            <p:cNvSpPr txBox="1"/>
            <p:nvPr/>
          </p:nvSpPr>
          <p:spPr>
            <a:xfrm>
              <a:off x="8021640" y="6321658"/>
              <a:ext cx="71206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/>
                <a:t>Azure</a:t>
              </a:r>
            </a:p>
          </p:txBody>
        </p:sp>
        <p:cxnSp>
          <p:nvCxnSpPr>
            <p:cNvPr id="64" name="Straight Connector 36">
              <a:extLst>
                <a:ext uri="{FF2B5EF4-FFF2-40B4-BE49-F238E27FC236}">
                  <a16:creationId xmlns:a16="http://schemas.microsoft.com/office/drawing/2014/main" id="{8A8698E3-07C3-4390-A1D8-ED99948DBA5A}"/>
                </a:ext>
              </a:extLst>
            </p:cNvPr>
            <p:cNvCxnSpPr>
              <a:cxnSpLocks/>
              <a:stCxn id="102" idx="3"/>
              <a:endCxn id="17" idx="1"/>
            </p:cNvCxnSpPr>
            <p:nvPr/>
          </p:nvCxnSpPr>
          <p:spPr>
            <a:xfrm flipV="1">
              <a:off x="8501868" y="1473832"/>
              <a:ext cx="1016380" cy="227526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2821F-FBA8-435A-A36D-73E489ACCC53}"/>
                </a:ext>
              </a:extLst>
            </p:cNvPr>
            <p:cNvSpPr/>
            <p:nvPr/>
          </p:nvSpPr>
          <p:spPr bwMode="auto">
            <a:xfrm>
              <a:off x="9518248" y="1019481"/>
              <a:ext cx="2229334" cy="908701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tx1"/>
                  </a:solidFill>
                  <a:cs typeface="Segoe UI" pitchFamily="34" charset="0"/>
                </a:rPr>
                <a:t>Alerts</a:t>
              </a:r>
            </a:p>
          </p:txBody>
        </p:sp>
        <p:pic>
          <p:nvPicPr>
            <p:cNvPr id="143" name="Picture 142" descr="Icon of a circle with letter i at the centre">
              <a:extLst>
                <a:ext uri="{FF2B5EF4-FFF2-40B4-BE49-F238E27FC236}">
                  <a16:creationId xmlns:a16="http://schemas.microsoft.com/office/drawing/2014/main" id="{42F39243-2DF4-40EB-A0D6-7B8175807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96268" y="1215883"/>
              <a:ext cx="594360" cy="594360"/>
            </a:xfrm>
            <a:prstGeom prst="rect">
              <a:avLst/>
            </a:prstGeom>
          </p:spPr>
        </p:pic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598208F-A231-4A24-95CF-FE7D0404BCCE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9009682" y="2609909"/>
              <a:ext cx="508566" cy="0"/>
            </a:xfrm>
            <a:prstGeom prst="line">
              <a:avLst/>
            </a:prstGeom>
            <a:ln w="25400">
              <a:solidFill>
                <a:schemeClr val="tx2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CFF5D8-84CC-4EC6-B4C7-8E101C68E3DE}"/>
                </a:ext>
              </a:extLst>
            </p:cNvPr>
            <p:cNvSpPr/>
            <p:nvPr/>
          </p:nvSpPr>
          <p:spPr bwMode="auto">
            <a:xfrm>
              <a:off x="9518248" y="2155558"/>
              <a:ext cx="2229334" cy="908701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err="1">
                  <a:solidFill>
                    <a:schemeClr val="tx1"/>
                  </a:solidFill>
                  <a:cs typeface="Segoe UI" pitchFamily="34" charset="0"/>
                </a:rPr>
                <a:t>PowerBI</a:t>
              </a:r>
              <a:endParaRPr lang="en-US" sz="2000">
                <a:solidFill>
                  <a:schemeClr val="tx1"/>
                </a:solidFill>
                <a:cs typeface="Segoe UI" pitchFamily="34" charset="0"/>
              </a:endParaRPr>
            </a:p>
          </p:txBody>
        </p:sp>
        <p:grpSp>
          <p:nvGrpSpPr>
            <p:cNvPr id="148" name="Group 147" descr="PowerBI logo">
              <a:extLst>
                <a:ext uri="{FF2B5EF4-FFF2-40B4-BE49-F238E27FC236}">
                  <a16:creationId xmlns:a16="http://schemas.microsoft.com/office/drawing/2014/main" id="{76A852E3-D15E-4600-9DBA-E6E1D74E8791}"/>
                </a:ext>
              </a:extLst>
            </p:cNvPr>
            <p:cNvGrpSpPr/>
            <p:nvPr/>
          </p:nvGrpSpPr>
          <p:grpSpPr>
            <a:xfrm>
              <a:off x="10864908" y="2391808"/>
              <a:ext cx="716178" cy="544851"/>
              <a:chOff x="10393363" y="8712200"/>
              <a:chExt cx="1141413" cy="868363"/>
            </a:xfrm>
            <a:solidFill>
              <a:schemeClr val="tx1"/>
            </a:solidFill>
          </p:grpSpPr>
          <p:sp>
            <p:nvSpPr>
              <p:cNvPr id="149" name="Freeform 7">
                <a:extLst>
                  <a:ext uri="{FF2B5EF4-FFF2-40B4-BE49-F238E27FC236}">
                    <a16:creationId xmlns:a16="http://schemas.microsoft.com/office/drawing/2014/main" id="{81A2DC99-2A13-4951-8D7A-9312B4BF9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3363" y="8712200"/>
                <a:ext cx="1141413" cy="762000"/>
              </a:xfrm>
              <a:custGeom>
                <a:avLst/>
                <a:gdLst>
                  <a:gd name="T0" fmla="*/ 73 w 528"/>
                  <a:gd name="T1" fmla="*/ 326 h 352"/>
                  <a:gd name="T2" fmla="*/ 73 w 528"/>
                  <a:gd name="T3" fmla="*/ 344 h 352"/>
                  <a:gd name="T4" fmla="*/ 3 w 528"/>
                  <a:gd name="T5" fmla="*/ 300 h 352"/>
                  <a:gd name="T6" fmla="*/ 1 w 528"/>
                  <a:gd name="T7" fmla="*/ 280 h 352"/>
                  <a:gd name="T8" fmla="*/ 1 w 528"/>
                  <a:gd name="T9" fmla="*/ 66 h 352"/>
                  <a:gd name="T10" fmla="*/ 66 w 528"/>
                  <a:gd name="T11" fmla="*/ 0 h 352"/>
                  <a:gd name="T12" fmla="*/ 461 w 528"/>
                  <a:gd name="T13" fmla="*/ 0 h 352"/>
                  <a:gd name="T14" fmla="*/ 528 w 528"/>
                  <a:gd name="T15" fmla="*/ 67 h 352"/>
                  <a:gd name="T16" fmla="*/ 528 w 528"/>
                  <a:gd name="T17" fmla="*/ 281 h 352"/>
                  <a:gd name="T18" fmla="*/ 456 w 528"/>
                  <a:gd name="T19" fmla="*/ 345 h 352"/>
                  <a:gd name="T20" fmla="*/ 456 w 528"/>
                  <a:gd name="T21" fmla="*/ 335 h 352"/>
                  <a:gd name="T22" fmla="*/ 456 w 528"/>
                  <a:gd name="T23" fmla="*/ 326 h 352"/>
                  <a:gd name="T24" fmla="*/ 466 w 528"/>
                  <a:gd name="T25" fmla="*/ 325 h 352"/>
                  <a:gd name="T26" fmla="*/ 507 w 528"/>
                  <a:gd name="T27" fmla="*/ 283 h 352"/>
                  <a:gd name="T28" fmla="*/ 507 w 528"/>
                  <a:gd name="T29" fmla="*/ 64 h 352"/>
                  <a:gd name="T30" fmla="*/ 464 w 528"/>
                  <a:gd name="T31" fmla="*/ 21 h 352"/>
                  <a:gd name="T32" fmla="*/ 224 w 528"/>
                  <a:gd name="T33" fmla="*/ 21 h 352"/>
                  <a:gd name="T34" fmla="*/ 67 w 528"/>
                  <a:gd name="T35" fmla="*/ 21 h 352"/>
                  <a:gd name="T36" fmla="*/ 21 w 528"/>
                  <a:gd name="T37" fmla="*/ 67 h 352"/>
                  <a:gd name="T38" fmla="*/ 21 w 528"/>
                  <a:gd name="T39" fmla="*/ 276 h 352"/>
                  <a:gd name="T40" fmla="*/ 68 w 528"/>
                  <a:gd name="T41" fmla="*/ 325 h 352"/>
                  <a:gd name="T42" fmla="*/ 73 w 528"/>
                  <a:gd name="T43" fmla="*/ 32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28" h="352">
                    <a:moveTo>
                      <a:pt x="73" y="326"/>
                    </a:moveTo>
                    <a:cubicBezTo>
                      <a:pt x="73" y="332"/>
                      <a:pt x="73" y="338"/>
                      <a:pt x="73" y="344"/>
                    </a:cubicBezTo>
                    <a:cubicBezTo>
                      <a:pt x="45" y="352"/>
                      <a:pt x="11" y="331"/>
                      <a:pt x="3" y="300"/>
                    </a:cubicBezTo>
                    <a:cubicBezTo>
                      <a:pt x="2" y="294"/>
                      <a:pt x="1" y="287"/>
                      <a:pt x="1" y="280"/>
                    </a:cubicBezTo>
                    <a:cubicBezTo>
                      <a:pt x="0" y="209"/>
                      <a:pt x="0" y="137"/>
                      <a:pt x="1" y="66"/>
                    </a:cubicBezTo>
                    <a:cubicBezTo>
                      <a:pt x="1" y="26"/>
                      <a:pt x="27" y="0"/>
                      <a:pt x="66" y="0"/>
                    </a:cubicBezTo>
                    <a:cubicBezTo>
                      <a:pt x="198" y="0"/>
                      <a:pt x="330" y="0"/>
                      <a:pt x="461" y="0"/>
                    </a:cubicBezTo>
                    <a:cubicBezTo>
                      <a:pt x="501" y="0"/>
                      <a:pt x="528" y="26"/>
                      <a:pt x="528" y="67"/>
                    </a:cubicBezTo>
                    <a:cubicBezTo>
                      <a:pt x="528" y="138"/>
                      <a:pt x="528" y="210"/>
                      <a:pt x="528" y="281"/>
                    </a:cubicBezTo>
                    <a:cubicBezTo>
                      <a:pt x="528" y="321"/>
                      <a:pt x="496" y="350"/>
                      <a:pt x="456" y="345"/>
                    </a:cubicBezTo>
                    <a:cubicBezTo>
                      <a:pt x="456" y="342"/>
                      <a:pt x="456" y="339"/>
                      <a:pt x="456" y="335"/>
                    </a:cubicBezTo>
                    <a:cubicBezTo>
                      <a:pt x="456" y="332"/>
                      <a:pt x="456" y="329"/>
                      <a:pt x="456" y="326"/>
                    </a:cubicBezTo>
                    <a:cubicBezTo>
                      <a:pt x="460" y="325"/>
                      <a:pt x="463" y="325"/>
                      <a:pt x="466" y="325"/>
                    </a:cubicBezTo>
                    <a:cubicBezTo>
                      <a:pt x="490" y="324"/>
                      <a:pt x="507" y="307"/>
                      <a:pt x="507" y="283"/>
                    </a:cubicBezTo>
                    <a:cubicBezTo>
                      <a:pt x="507" y="210"/>
                      <a:pt x="507" y="137"/>
                      <a:pt x="507" y="64"/>
                    </a:cubicBezTo>
                    <a:cubicBezTo>
                      <a:pt x="507" y="38"/>
                      <a:pt x="490" y="21"/>
                      <a:pt x="464" y="21"/>
                    </a:cubicBezTo>
                    <a:cubicBezTo>
                      <a:pt x="384" y="21"/>
                      <a:pt x="304" y="21"/>
                      <a:pt x="224" y="21"/>
                    </a:cubicBezTo>
                    <a:cubicBezTo>
                      <a:pt x="172" y="21"/>
                      <a:pt x="120" y="21"/>
                      <a:pt x="67" y="21"/>
                    </a:cubicBezTo>
                    <a:cubicBezTo>
                      <a:pt x="37" y="21"/>
                      <a:pt x="21" y="37"/>
                      <a:pt x="21" y="67"/>
                    </a:cubicBezTo>
                    <a:cubicBezTo>
                      <a:pt x="21" y="136"/>
                      <a:pt x="21" y="206"/>
                      <a:pt x="21" y="276"/>
                    </a:cubicBezTo>
                    <a:cubicBezTo>
                      <a:pt x="21" y="309"/>
                      <a:pt x="35" y="324"/>
                      <a:pt x="68" y="325"/>
                    </a:cubicBezTo>
                    <a:cubicBezTo>
                      <a:pt x="70" y="325"/>
                      <a:pt x="71" y="326"/>
                      <a:pt x="73" y="3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8">
                <a:extLst>
                  <a:ext uri="{FF2B5EF4-FFF2-40B4-BE49-F238E27FC236}">
                    <a16:creationId xmlns:a16="http://schemas.microsoft.com/office/drawing/2014/main" id="{31DFEA29-64C5-442F-86E5-FEBD1CE0E5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5051" y="8916988"/>
                <a:ext cx="122238" cy="663575"/>
              </a:xfrm>
              <a:custGeom>
                <a:avLst/>
                <a:gdLst>
                  <a:gd name="T0" fmla="*/ 57 w 57"/>
                  <a:gd name="T1" fmla="*/ 152 h 306"/>
                  <a:gd name="T2" fmla="*/ 57 w 57"/>
                  <a:gd name="T3" fmla="*/ 274 h 306"/>
                  <a:gd name="T4" fmla="*/ 41 w 57"/>
                  <a:gd name="T5" fmla="*/ 300 h 306"/>
                  <a:gd name="T6" fmla="*/ 12 w 57"/>
                  <a:gd name="T7" fmla="*/ 298 h 306"/>
                  <a:gd name="T8" fmla="*/ 0 w 57"/>
                  <a:gd name="T9" fmla="*/ 273 h 306"/>
                  <a:gd name="T10" fmla="*/ 0 w 57"/>
                  <a:gd name="T11" fmla="*/ 30 h 306"/>
                  <a:gd name="T12" fmla="*/ 29 w 57"/>
                  <a:gd name="T13" fmla="*/ 0 h 306"/>
                  <a:gd name="T14" fmla="*/ 57 w 57"/>
                  <a:gd name="T15" fmla="*/ 30 h 306"/>
                  <a:gd name="T16" fmla="*/ 57 w 57"/>
                  <a:gd name="T17" fmla="*/ 152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306">
                    <a:moveTo>
                      <a:pt x="57" y="152"/>
                    </a:moveTo>
                    <a:cubicBezTo>
                      <a:pt x="57" y="192"/>
                      <a:pt x="57" y="233"/>
                      <a:pt x="57" y="274"/>
                    </a:cubicBezTo>
                    <a:cubicBezTo>
                      <a:pt x="57" y="286"/>
                      <a:pt x="52" y="295"/>
                      <a:pt x="41" y="300"/>
                    </a:cubicBezTo>
                    <a:cubicBezTo>
                      <a:pt x="31" y="306"/>
                      <a:pt x="21" y="304"/>
                      <a:pt x="12" y="298"/>
                    </a:cubicBezTo>
                    <a:cubicBezTo>
                      <a:pt x="4" y="292"/>
                      <a:pt x="0" y="283"/>
                      <a:pt x="0" y="273"/>
                    </a:cubicBezTo>
                    <a:cubicBezTo>
                      <a:pt x="0" y="192"/>
                      <a:pt x="0" y="111"/>
                      <a:pt x="0" y="30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7" y="13"/>
                      <a:pt x="57" y="30"/>
                    </a:cubicBezTo>
                    <a:cubicBezTo>
                      <a:pt x="57" y="71"/>
                      <a:pt x="57" y="111"/>
                      <a:pt x="57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9">
                <a:extLst>
                  <a:ext uri="{FF2B5EF4-FFF2-40B4-BE49-F238E27FC236}">
                    <a16:creationId xmlns:a16="http://schemas.microsoft.com/office/drawing/2014/main" id="{502CFFEA-1409-45F3-999F-25F5FFE13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4526" y="9074150"/>
                <a:ext cx="122238" cy="501650"/>
              </a:xfrm>
              <a:custGeom>
                <a:avLst/>
                <a:gdLst>
                  <a:gd name="T0" fmla="*/ 0 w 57"/>
                  <a:gd name="T1" fmla="*/ 117 h 232"/>
                  <a:gd name="T2" fmla="*/ 0 w 57"/>
                  <a:gd name="T3" fmla="*/ 32 h 232"/>
                  <a:gd name="T4" fmla="*/ 29 w 57"/>
                  <a:gd name="T5" fmla="*/ 0 h 232"/>
                  <a:gd name="T6" fmla="*/ 57 w 57"/>
                  <a:gd name="T7" fmla="*/ 32 h 232"/>
                  <a:gd name="T8" fmla="*/ 57 w 57"/>
                  <a:gd name="T9" fmla="*/ 199 h 232"/>
                  <a:gd name="T10" fmla="*/ 29 w 57"/>
                  <a:gd name="T11" fmla="*/ 231 h 232"/>
                  <a:gd name="T12" fmla="*/ 0 w 57"/>
                  <a:gd name="T13" fmla="*/ 200 h 232"/>
                  <a:gd name="T14" fmla="*/ 0 w 57"/>
                  <a:gd name="T15" fmla="*/ 117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232">
                    <a:moveTo>
                      <a:pt x="0" y="117"/>
                    </a:moveTo>
                    <a:cubicBezTo>
                      <a:pt x="0" y="88"/>
                      <a:pt x="0" y="60"/>
                      <a:pt x="0" y="32"/>
                    </a:cubicBezTo>
                    <a:cubicBezTo>
                      <a:pt x="0" y="14"/>
                      <a:pt x="12" y="0"/>
                      <a:pt x="29" y="0"/>
                    </a:cubicBezTo>
                    <a:cubicBezTo>
                      <a:pt x="45" y="0"/>
                      <a:pt x="57" y="13"/>
                      <a:pt x="57" y="32"/>
                    </a:cubicBezTo>
                    <a:cubicBezTo>
                      <a:pt x="57" y="88"/>
                      <a:pt x="57" y="144"/>
                      <a:pt x="57" y="199"/>
                    </a:cubicBezTo>
                    <a:cubicBezTo>
                      <a:pt x="57" y="218"/>
                      <a:pt x="45" y="231"/>
                      <a:pt x="29" y="231"/>
                    </a:cubicBezTo>
                    <a:cubicBezTo>
                      <a:pt x="12" y="232"/>
                      <a:pt x="0" y="218"/>
                      <a:pt x="0" y="200"/>
                    </a:cubicBezTo>
                    <a:cubicBezTo>
                      <a:pt x="0" y="172"/>
                      <a:pt x="0" y="144"/>
                      <a:pt x="0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0">
                <a:extLst>
                  <a:ext uri="{FF2B5EF4-FFF2-40B4-BE49-F238E27FC236}">
                    <a16:creationId xmlns:a16="http://schemas.microsoft.com/office/drawing/2014/main" id="{FFE4D554-E163-493D-8B5E-FCE802C48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99788" y="9169400"/>
                <a:ext cx="123825" cy="404812"/>
              </a:xfrm>
              <a:custGeom>
                <a:avLst/>
                <a:gdLst>
                  <a:gd name="T0" fmla="*/ 0 w 57"/>
                  <a:gd name="T1" fmla="*/ 94 h 187"/>
                  <a:gd name="T2" fmla="*/ 0 w 57"/>
                  <a:gd name="T3" fmla="*/ 32 h 187"/>
                  <a:gd name="T4" fmla="*/ 28 w 57"/>
                  <a:gd name="T5" fmla="*/ 0 h 187"/>
                  <a:gd name="T6" fmla="*/ 57 w 57"/>
                  <a:gd name="T7" fmla="*/ 32 h 187"/>
                  <a:gd name="T8" fmla="*/ 57 w 57"/>
                  <a:gd name="T9" fmla="*/ 156 h 187"/>
                  <a:gd name="T10" fmla="*/ 28 w 57"/>
                  <a:gd name="T11" fmla="*/ 187 h 187"/>
                  <a:gd name="T12" fmla="*/ 0 w 57"/>
                  <a:gd name="T13" fmla="*/ 155 h 187"/>
                  <a:gd name="T14" fmla="*/ 0 w 57"/>
                  <a:gd name="T15" fmla="*/ 94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187">
                    <a:moveTo>
                      <a:pt x="0" y="94"/>
                    </a:moveTo>
                    <a:cubicBezTo>
                      <a:pt x="0" y="73"/>
                      <a:pt x="0" y="53"/>
                      <a:pt x="0" y="32"/>
                    </a:cubicBezTo>
                    <a:cubicBezTo>
                      <a:pt x="0" y="14"/>
                      <a:pt x="12" y="0"/>
                      <a:pt x="28" y="0"/>
                    </a:cubicBezTo>
                    <a:cubicBezTo>
                      <a:pt x="45" y="0"/>
                      <a:pt x="57" y="14"/>
                      <a:pt x="57" y="32"/>
                    </a:cubicBezTo>
                    <a:cubicBezTo>
                      <a:pt x="57" y="74"/>
                      <a:pt x="57" y="115"/>
                      <a:pt x="57" y="156"/>
                    </a:cubicBezTo>
                    <a:cubicBezTo>
                      <a:pt x="57" y="174"/>
                      <a:pt x="45" y="187"/>
                      <a:pt x="28" y="187"/>
                    </a:cubicBezTo>
                    <a:cubicBezTo>
                      <a:pt x="12" y="187"/>
                      <a:pt x="0" y="174"/>
                      <a:pt x="0" y="155"/>
                    </a:cubicBezTo>
                    <a:cubicBezTo>
                      <a:pt x="0" y="135"/>
                      <a:pt x="0" y="114"/>
                      <a:pt x="0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1">
                <a:extLst>
                  <a:ext uri="{FF2B5EF4-FFF2-40B4-BE49-F238E27FC236}">
                    <a16:creationId xmlns:a16="http://schemas.microsoft.com/office/drawing/2014/main" id="{67800FDC-CD30-4B3F-A759-14E7A6AD4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4501" y="9302750"/>
                <a:ext cx="128588" cy="273050"/>
              </a:xfrm>
              <a:custGeom>
                <a:avLst/>
                <a:gdLst>
                  <a:gd name="T0" fmla="*/ 1 w 59"/>
                  <a:gd name="T1" fmla="*/ 62 h 126"/>
                  <a:gd name="T2" fmla="*/ 1 w 59"/>
                  <a:gd name="T3" fmla="*/ 30 h 126"/>
                  <a:gd name="T4" fmla="*/ 31 w 59"/>
                  <a:gd name="T5" fmla="*/ 0 h 126"/>
                  <a:gd name="T6" fmla="*/ 59 w 59"/>
                  <a:gd name="T7" fmla="*/ 30 h 126"/>
                  <a:gd name="T8" fmla="*/ 59 w 59"/>
                  <a:gd name="T9" fmla="*/ 96 h 126"/>
                  <a:gd name="T10" fmla="*/ 30 w 59"/>
                  <a:gd name="T11" fmla="*/ 125 h 126"/>
                  <a:gd name="T12" fmla="*/ 1 w 59"/>
                  <a:gd name="T13" fmla="*/ 96 h 126"/>
                  <a:gd name="T14" fmla="*/ 1 w 59"/>
                  <a:gd name="T15" fmla="*/ 6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126">
                    <a:moveTo>
                      <a:pt x="1" y="62"/>
                    </a:moveTo>
                    <a:cubicBezTo>
                      <a:pt x="1" y="51"/>
                      <a:pt x="1" y="41"/>
                      <a:pt x="1" y="30"/>
                    </a:cubicBezTo>
                    <a:cubicBezTo>
                      <a:pt x="1" y="13"/>
                      <a:pt x="15" y="0"/>
                      <a:pt x="31" y="0"/>
                    </a:cubicBezTo>
                    <a:cubicBezTo>
                      <a:pt x="46" y="0"/>
                      <a:pt x="59" y="13"/>
                      <a:pt x="59" y="30"/>
                    </a:cubicBezTo>
                    <a:cubicBezTo>
                      <a:pt x="59" y="52"/>
                      <a:pt x="59" y="74"/>
                      <a:pt x="59" y="96"/>
                    </a:cubicBezTo>
                    <a:cubicBezTo>
                      <a:pt x="59" y="113"/>
                      <a:pt x="46" y="125"/>
                      <a:pt x="30" y="125"/>
                    </a:cubicBezTo>
                    <a:cubicBezTo>
                      <a:pt x="15" y="126"/>
                      <a:pt x="1" y="112"/>
                      <a:pt x="1" y="96"/>
                    </a:cubicBezTo>
                    <a:cubicBezTo>
                      <a:pt x="0" y="85"/>
                      <a:pt x="1" y="73"/>
                      <a:pt x="1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B0BA57D-37F6-458F-8D6B-7191B1FB0038}"/>
                </a:ext>
              </a:extLst>
            </p:cNvPr>
            <p:cNvSpPr/>
            <p:nvPr/>
          </p:nvSpPr>
          <p:spPr bwMode="auto">
            <a:xfrm>
              <a:off x="9518248" y="3315892"/>
              <a:ext cx="2229334" cy="908701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tx1"/>
                  </a:solidFill>
                  <a:cs typeface="Segoe UI" pitchFamily="34" charset="0"/>
                </a:rPr>
                <a:t>Visual </a:t>
              </a:r>
            </a:p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tx1"/>
                  </a:solidFill>
                  <a:cs typeface="Segoe UI" pitchFamily="34" charset="0"/>
                </a:rPr>
                <a:t>Studio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A763AA8-D401-4540-A8EB-23C673728889}"/>
                </a:ext>
              </a:extLst>
            </p:cNvPr>
            <p:cNvCxnSpPr>
              <a:cxnSpLocks/>
            </p:cNvCxnSpPr>
            <p:nvPr/>
          </p:nvCxnSpPr>
          <p:spPr>
            <a:xfrm>
              <a:off x="9009682" y="3749093"/>
              <a:ext cx="508566" cy="0"/>
            </a:xfrm>
            <a:prstGeom prst="line">
              <a:avLst/>
            </a:prstGeom>
            <a:ln w="25400">
              <a:solidFill>
                <a:schemeClr val="tx2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Freeform 74" descr="Microsoft Visual Studio Logo">
              <a:extLst>
                <a:ext uri="{FF2B5EF4-FFF2-40B4-BE49-F238E27FC236}">
                  <a16:creationId xmlns:a16="http://schemas.microsoft.com/office/drawing/2014/main" id="{97D3FCD0-7CBC-4339-AD05-FCF527044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0853" y="3534673"/>
              <a:ext cx="544288" cy="543825"/>
            </a:xfrm>
            <a:custGeom>
              <a:avLst/>
              <a:gdLst>
                <a:gd name="connsiteX0" fmla="*/ 699746 w 6178550"/>
                <a:gd name="connsiteY0" fmla="*/ 2219972 h 6173295"/>
                <a:gd name="connsiteX1" fmla="*/ 684214 w 6178550"/>
                <a:gd name="connsiteY1" fmla="*/ 2220446 h 6173295"/>
                <a:gd name="connsiteX2" fmla="*/ 684214 w 6178550"/>
                <a:gd name="connsiteY2" fmla="*/ 3905063 h 6173295"/>
                <a:gd name="connsiteX3" fmla="*/ 726514 w 6178550"/>
                <a:gd name="connsiteY3" fmla="*/ 3871674 h 6173295"/>
                <a:gd name="connsiteX4" fmla="*/ 1466798 w 6178550"/>
                <a:gd name="connsiteY4" fmla="*/ 3115873 h 6173295"/>
                <a:gd name="connsiteX5" fmla="*/ 1466798 w 6178550"/>
                <a:gd name="connsiteY5" fmla="*/ 3043025 h 6173295"/>
                <a:gd name="connsiteX6" fmla="*/ 726514 w 6178550"/>
                <a:gd name="connsiteY6" fmla="*/ 2244729 h 6173295"/>
                <a:gd name="connsiteX7" fmla="*/ 699746 w 6178550"/>
                <a:gd name="connsiteY7" fmla="*/ 2219972 h 6173295"/>
                <a:gd name="connsiteX8" fmla="*/ 4614136 w 6178550"/>
                <a:gd name="connsiteY8" fmla="*/ 1864489 h 6173295"/>
                <a:gd name="connsiteX9" fmla="*/ 4583078 w 6178550"/>
                <a:gd name="connsiteY9" fmla="*/ 1887530 h 6173295"/>
                <a:gd name="connsiteX10" fmla="*/ 3197410 w 6178550"/>
                <a:gd name="connsiteY10" fmla="*/ 2988947 h 6173295"/>
                <a:gd name="connsiteX11" fmla="*/ 3197410 w 6178550"/>
                <a:gd name="connsiteY11" fmla="*/ 3086042 h 6173295"/>
                <a:gd name="connsiteX12" fmla="*/ 4577026 w 6178550"/>
                <a:gd name="connsiteY12" fmla="*/ 4184425 h 6173295"/>
                <a:gd name="connsiteX13" fmla="*/ 4625434 w 6178550"/>
                <a:gd name="connsiteY13" fmla="*/ 4211733 h 6173295"/>
                <a:gd name="connsiteX14" fmla="*/ 4637536 w 6178550"/>
                <a:gd name="connsiteY14" fmla="*/ 4154083 h 6173295"/>
                <a:gd name="connsiteX15" fmla="*/ 4637536 w 6178550"/>
                <a:gd name="connsiteY15" fmla="*/ 3046597 h 6173295"/>
                <a:gd name="connsiteX16" fmla="*/ 4637536 w 6178550"/>
                <a:gd name="connsiteY16" fmla="*/ 1917872 h 6173295"/>
                <a:gd name="connsiteX17" fmla="*/ 4628460 w 6178550"/>
                <a:gd name="connsiteY17" fmla="*/ 1866291 h 6173295"/>
                <a:gd name="connsiteX18" fmla="*/ 4614136 w 6178550"/>
                <a:gd name="connsiteY18" fmla="*/ 1864489 h 6173295"/>
                <a:gd name="connsiteX19" fmla="*/ 4702558 w 6178550"/>
                <a:gd name="connsiteY19" fmla="*/ 1032 h 6173295"/>
                <a:gd name="connsiteX20" fmla="*/ 4732250 w 6178550"/>
                <a:gd name="connsiteY20" fmla="*/ 10093 h 6173295"/>
                <a:gd name="connsiteX21" fmla="*/ 6096854 w 6178550"/>
                <a:gd name="connsiteY21" fmla="*/ 571817 h 6173295"/>
                <a:gd name="connsiteX22" fmla="*/ 6178550 w 6178550"/>
                <a:gd name="connsiteY22" fmla="*/ 693271 h 6173295"/>
                <a:gd name="connsiteX23" fmla="*/ 6178550 w 6178550"/>
                <a:gd name="connsiteY23" fmla="*/ 3091985 h 6173295"/>
                <a:gd name="connsiteX24" fmla="*/ 6178550 w 6178550"/>
                <a:gd name="connsiteY24" fmla="*/ 5490700 h 6173295"/>
                <a:gd name="connsiteX25" fmla="*/ 6099882 w 6178550"/>
                <a:gd name="connsiteY25" fmla="*/ 5606081 h 6173295"/>
                <a:gd name="connsiteX26" fmla="*/ 4726198 w 6178550"/>
                <a:gd name="connsiteY26" fmla="*/ 6161732 h 6173295"/>
                <a:gd name="connsiteX27" fmla="*/ 4605168 w 6178550"/>
                <a:gd name="connsiteY27" fmla="*/ 6137441 h 6173295"/>
                <a:gd name="connsiteX28" fmla="*/ 2266276 w 6178550"/>
                <a:gd name="connsiteY28" fmla="*/ 3796418 h 6173295"/>
                <a:gd name="connsiteX29" fmla="*/ 2142220 w 6178550"/>
                <a:gd name="connsiteY29" fmla="*/ 3787309 h 6173295"/>
                <a:gd name="connsiteX30" fmla="*/ 596070 w 6178550"/>
                <a:gd name="connsiteY30" fmla="*/ 4956302 h 6173295"/>
                <a:gd name="connsiteX31" fmla="*/ 481092 w 6178550"/>
                <a:gd name="connsiteY31" fmla="*/ 4956302 h 6173295"/>
                <a:gd name="connsiteX32" fmla="*/ 48412 w 6178550"/>
                <a:gd name="connsiteY32" fmla="*/ 4637486 h 6173295"/>
                <a:gd name="connsiteX33" fmla="*/ 0 w 6178550"/>
                <a:gd name="connsiteY33" fmla="*/ 4546396 h 6173295"/>
                <a:gd name="connsiteX34" fmla="*/ 0 w 6178550"/>
                <a:gd name="connsiteY34" fmla="*/ 1558630 h 6173295"/>
                <a:gd name="connsiteX35" fmla="*/ 57489 w 6178550"/>
                <a:gd name="connsiteY35" fmla="*/ 1473613 h 6173295"/>
                <a:gd name="connsiteX36" fmla="*/ 735254 w 6178550"/>
                <a:gd name="connsiteY36" fmla="*/ 1227669 h 6173295"/>
                <a:gd name="connsiteX37" fmla="*/ 829052 w 6178550"/>
                <a:gd name="connsiteY37" fmla="*/ 1251959 h 6173295"/>
                <a:gd name="connsiteX38" fmla="*/ 1854776 w 6178550"/>
                <a:gd name="connsiteY38" fmla="*/ 1974610 h 6173295"/>
                <a:gd name="connsiteX39" fmla="*/ 2232992 w 6178550"/>
                <a:gd name="connsiteY39" fmla="*/ 2244845 h 6173295"/>
                <a:gd name="connsiteX40" fmla="*/ 2320738 w 6178550"/>
                <a:gd name="connsiteY40" fmla="*/ 2235735 h 6173295"/>
                <a:gd name="connsiteX41" fmla="*/ 3173996 w 6178550"/>
                <a:gd name="connsiteY41" fmla="*/ 1418958 h 6173295"/>
                <a:gd name="connsiteX42" fmla="*/ 4390342 w 6178550"/>
                <a:gd name="connsiteY42" fmla="*/ 259074 h 6173295"/>
                <a:gd name="connsiteX43" fmla="*/ 4629374 w 6178550"/>
                <a:gd name="connsiteY43" fmla="*/ 31348 h 6173295"/>
                <a:gd name="connsiteX44" fmla="*/ 4702558 w 6178550"/>
                <a:gd name="connsiteY44" fmla="*/ 1032 h 6173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178550" h="6173295">
                  <a:moveTo>
                    <a:pt x="699746" y="2219972"/>
                  </a:moveTo>
                  <a:cubicBezTo>
                    <a:pt x="695356" y="2218928"/>
                    <a:pt x="690258" y="2218928"/>
                    <a:pt x="684214" y="2220446"/>
                  </a:cubicBezTo>
                  <a:cubicBezTo>
                    <a:pt x="684214" y="2778950"/>
                    <a:pt x="684214" y="3334418"/>
                    <a:pt x="684214" y="3905063"/>
                  </a:cubicBezTo>
                  <a:cubicBezTo>
                    <a:pt x="705364" y="3889886"/>
                    <a:pt x="717450" y="3880780"/>
                    <a:pt x="726514" y="3871674"/>
                  </a:cubicBezTo>
                  <a:cubicBezTo>
                    <a:pt x="974282" y="3619741"/>
                    <a:pt x="1219030" y="3367807"/>
                    <a:pt x="1466798" y="3115873"/>
                  </a:cubicBezTo>
                  <a:cubicBezTo>
                    <a:pt x="1497014" y="3085520"/>
                    <a:pt x="1490970" y="3070343"/>
                    <a:pt x="1466798" y="3043025"/>
                  </a:cubicBezTo>
                  <a:cubicBezTo>
                    <a:pt x="1219030" y="2775914"/>
                    <a:pt x="974282" y="2508804"/>
                    <a:pt x="726514" y="2244729"/>
                  </a:cubicBezTo>
                  <a:cubicBezTo>
                    <a:pt x="719716" y="2235623"/>
                    <a:pt x="712918" y="2223102"/>
                    <a:pt x="699746" y="2219972"/>
                  </a:cubicBezTo>
                  <a:close/>
                  <a:moveTo>
                    <a:pt x="4614136" y="1864489"/>
                  </a:moveTo>
                  <a:cubicBezTo>
                    <a:pt x="4601230" y="1867049"/>
                    <a:pt x="4592154" y="1880703"/>
                    <a:pt x="4583078" y="1887530"/>
                  </a:cubicBezTo>
                  <a:cubicBezTo>
                    <a:pt x="4120180" y="2254669"/>
                    <a:pt x="3660308" y="2621808"/>
                    <a:pt x="3197410" y="2988947"/>
                  </a:cubicBezTo>
                  <a:cubicBezTo>
                    <a:pt x="3136900" y="3037495"/>
                    <a:pt x="3136900" y="3037495"/>
                    <a:pt x="3197410" y="3086042"/>
                  </a:cubicBezTo>
                  <a:cubicBezTo>
                    <a:pt x="3657282" y="3453181"/>
                    <a:pt x="4117154" y="3817286"/>
                    <a:pt x="4577026" y="4184425"/>
                  </a:cubicBezTo>
                  <a:cubicBezTo>
                    <a:pt x="4592154" y="4196562"/>
                    <a:pt x="4607282" y="4217801"/>
                    <a:pt x="4625434" y="4211733"/>
                  </a:cubicBezTo>
                  <a:cubicBezTo>
                    <a:pt x="4646614" y="4202630"/>
                    <a:pt x="4637536" y="4175322"/>
                    <a:pt x="4637536" y="4154083"/>
                  </a:cubicBezTo>
                  <a:cubicBezTo>
                    <a:pt x="4637536" y="3786944"/>
                    <a:pt x="4637536" y="3416771"/>
                    <a:pt x="4637536" y="3046597"/>
                  </a:cubicBezTo>
                  <a:cubicBezTo>
                    <a:pt x="4637536" y="2670356"/>
                    <a:pt x="4637536" y="2294114"/>
                    <a:pt x="4637536" y="1917872"/>
                  </a:cubicBezTo>
                  <a:cubicBezTo>
                    <a:pt x="4637536" y="1899667"/>
                    <a:pt x="4646614" y="1878428"/>
                    <a:pt x="4628460" y="1866291"/>
                  </a:cubicBezTo>
                  <a:cubicBezTo>
                    <a:pt x="4623166" y="1864015"/>
                    <a:pt x="4618438" y="1863636"/>
                    <a:pt x="4614136" y="1864489"/>
                  </a:cubicBezTo>
                  <a:close/>
                  <a:moveTo>
                    <a:pt x="4702558" y="1032"/>
                  </a:moveTo>
                  <a:cubicBezTo>
                    <a:pt x="4711826" y="2502"/>
                    <a:pt x="4721660" y="5539"/>
                    <a:pt x="4732250" y="10093"/>
                  </a:cubicBezTo>
                  <a:cubicBezTo>
                    <a:pt x="5186110" y="198347"/>
                    <a:pt x="5639970" y="386600"/>
                    <a:pt x="6096854" y="571817"/>
                  </a:cubicBezTo>
                  <a:cubicBezTo>
                    <a:pt x="6157370" y="596108"/>
                    <a:pt x="6178550" y="626472"/>
                    <a:pt x="6178550" y="693271"/>
                  </a:cubicBezTo>
                  <a:cubicBezTo>
                    <a:pt x="6175524" y="1491831"/>
                    <a:pt x="6178550" y="2290390"/>
                    <a:pt x="6178550" y="3091985"/>
                  </a:cubicBezTo>
                  <a:cubicBezTo>
                    <a:pt x="6178550" y="3890545"/>
                    <a:pt x="6175524" y="4689104"/>
                    <a:pt x="6178550" y="5490700"/>
                  </a:cubicBezTo>
                  <a:cubicBezTo>
                    <a:pt x="6178550" y="5551426"/>
                    <a:pt x="6160396" y="5581790"/>
                    <a:pt x="6099882" y="5606081"/>
                  </a:cubicBezTo>
                  <a:cubicBezTo>
                    <a:pt x="5642994" y="5788261"/>
                    <a:pt x="5183084" y="5973479"/>
                    <a:pt x="4726198" y="6161732"/>
                  </a:cubicBezTo>
                  <a:cubicBezTo>
                    <a:pt x="4677786" y="6179950"/>
                    <a:pt x="4644502" y="6179950"/>
                    <a:pt x="4605168" y="6137441"/>
                  </a:cubicBezTo>
                  <a:cubicBezTo>
                    <a:pt x="3827554" y="5357100"/>
                    <a:pt x="3043890" y="4579795"/>
                    <a:pt x="2266276" y="3796418"/>
                  </a:cubicBezTo>
                  <a:cubicBezTo>
                    <a:pt x="2220890" y="3753909"/>
                    <a:pt x="2193658" y="3747836"/>
                    <a:pt x="2142220" y="3787309"/>
                  </a:cubicBezTo>
                  <a:cubicBezTo>
                    <a:pt x="1627846" y="4178998"/>
                    <a:pt x="1110444" y="4564614"/>
                    <a:pt x="596070" y="4956302"/>
                  </a:cubicBezTo>
                  <a:cubicBezTo>
                    <a:pt x="553710" y="4989702"/>
                    <a:pt x="523452" y="4989702"/>
                    <a:pt x="481092" y="4956302"/>
                  </a:cubicBezTo>
                  <a:cubicBezTo>
                    <a:pt x="338882" y="4846994"/>
                    <a:pt x="193648" y="4743758"/>
                    <a:pt x="48412" y="4637486"/>
                  </a:cubicBezTo>
                  <a:cubicBezTo>
                    <a:pt x="15129" y="4613195"/>
                    <a:pt x="0" y="4585868"/>
                    <a:pt x="0" y="4546396"/>
                  </a:cubicBezTo>
                  <a:cubicBezTo>
                    <a:pt x="3026" y="3550474"/>
                    <a:pt x="3026" y="2554552"/>
                    <a:pt x="0" y="1558630"/>
                  </a:cubicBezTo>
                  <a:cubicBezTo>
                    <a:pt x="0" y="1513085"/>
                    <a:pt x="15129" y="1488794"/>
                    <a:pt x="57489" y="1473613"/>
                  </a:cubicBezTo>
                  <a:cubicBezTo>
                    <a:pt x="284420" y="1391631"/>
                    <a:pt x="511350" y="1312686"/>
                    <a:pt x="735254" y="1227669"/>
                  </a:cubicBezTo>
                  <a:cubicBezTo>
                    <a:pt x="774588" y="1212487"/>
                    <a:pt x="801820" y="1230705"/>
                    <a:pt x="829052" y="1251959"/>
                  </a:cubicBezTo>
                  <a:cubicBezTo>
                    <a:pt x="1170960" y="1491831"/>
                    <a:pt x="1512868" y="1731702"/>
                    <a:pt x="1854776" y="1974610"/>
                  </a:cubicBezTo>
                  <a:cubicBezTo>
                    <a:pt x="1981856" y="2062664"/>
                    <a:pt x="2108938" y="2153754"/>
                    <a:pt x="2232992" y="2244845"/>
                  </a:cubicBezTo>
                  <a:cubicBezTo>
                    <a:pt x="2269302" y="2269136"/>
                    <a:pt x="2290482" y="2266099"/>
                    <a:pt x="2320738" y="2235735"/>
                  </a:cubicBezTo>
                  <a:cubicBezTo>
                    <a:pt x="2605158" y="1962464"/>
                    <a:pt x="2889576" y="1689193"/>
                    <a:pt x="3173996" y="1418958"/>
                  </a:cubicBezTo>
                  <a:cubicBezTo>
                    <a:pt x="3579444" y="1033342"/>
                    <a:pt x="3984892" y="647726"/>
                    <a:pt x="4390342" y="259074"/>
                  </a:cubicBezTo>
                  <a:cubicBezTo>
                    <a:pt x="4469010" y="183165"/>
                    <a:pt x="4550706" y="107256"/>
                    <a:pt x="4629374" y="31348"/>
                  </a:cubicBezTo>
                  <a:cubicBezTo>
                    <a:pt x="4652066" y="6298"/>
                    <a:pt x="4674760" y="-3381"/>
                    <a:pt x="4702558" y="103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2140DC-218D-4D84-B901-A0646305D664}"/>
                </a:ext>
              </a:extLst>
            </p:cNvPr>
            <p:cNvSpPr/>
            <p:nvPr/>
          </p:nvSpPr>
          <p:spPr bwMode="auto">
            <a:xfrm>
              <a:off x="9518248" y="4476227"/>
              <a:ext cx="2229334" cy="908701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tx1"/>
                  </a:solidFill>
                  <a:cs typeface="Segoe UI" pitchFamily="34" charset="0"/>
                </a:rPr>
                <a:t>Rest API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90FF397-4941-421B-90BD-150A04ABF683}"/>
                </a:ext>
              </a:extLst>
            </p:cNvPr>
            <p:cNvCxnSpPr>
              <a:cxnSpLocks/>
            </p:cNvCxnSpPr>
            <p:nvPr/>
          </p:nvCxnSpPr>
          <p:spPr>
            <a:xfrm>
              <a:off x="9009682" y="4953376"/>
              <a:ext cx="508566" cy="0"/>
            </a:xfrm>
            <a:prstGeom prst="line">
              <a:avLst/>
            </a:prstGeom>
            <a:ln w="25400">
              <a:solidFill>
                <a:schemeClr val="tx2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3" name="Picture 162" descr="Icon of lines going to different circles">
              <a:extLst>
                <a:ext uri="{FF2B5EF4-FFF2-40B4-BE49-F238E27FC236}">
                  <a16:creationId xmlns:a16="http://schemas.microsoft.com/office/drawing/2014/main" id="{B0B4DBAE-0162-4461-9689-E7C2C9217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1039" y="4576095"/>
              <a:ext cx="684818" cy="684818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4BFCB3C-B048-4E65-8880-DCF10FB10980}"/>
                </a:ext>
              </a:extLst>
            </p:cNvPr>
            <p:cNvSpPr/>
            <p:nvPr/>
          </p:nvSpPr>
          <p:spPr bwMode="auto">
            <a:xfrm>
              <a:off x="9518248" y="5636562"/>
              <a:ext cx="2229334" cy="908701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tx1"/>
                  </a:solidFill>
                  <a:cs typeface="Segoe UI" pitchFamily="34" charset="0"/>
                </a:rPr>
                <a:t>Continuous </a:t>
              </a:r>
            </a:p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tx1"/>
                  </a:solidFill>
                  <a:cs typeface="Segoe UI" pitchFamily="34" charset="0"/>
                </a:rPr>
                <a:t>Export</a:t>
              </a:r>
            </a:p>
          </p:txBody>
        </p:sp>
        <p:cxnSp>
          <p:nvCxnSpPr>
            <p:cNvPr id="68" name="Straight Connector 36">
              <a:extLst>
                <a:ext uri="{FF2B5EF4-FFF2-40B4-BE49-F238E27FC236}">
                  <a16:creationId xmlns:a16="http://schemas.microsoft.com/office/drawing/2014/main" id="{C5D12D78-DDB0-4295-87AB-076A3B6C52F6}"/>
                </a:ext>
              </a:extLst>
            </p:cNvPr>
            <p:cNvCxnSpPr>
              <a:cxnSpLocks/>
              <a:stCxn id="102" idx="3"/>
              <a:endCxn id="21" idx="1"/>
            </p:cNvCxnSpPr>
            <p:nvPr/>
          </p:nvCxnSpPr>
          <p:spPr>
            <a:xfrm>
              <a:off x="8501868" y="3749093"/>
              <a:ext cx="1016380" cy="234182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5" name="Picture 144" descr="Icon of check mark enclosed by an arc">
              <a:extLst>
                <a:ext uri="{FF2B5EF4-FFF2-40B4-BE49-F238E27FC236}">
                  <a16:creationId xmlns:a16="http://schemas.microsoft.com/office/drawing/2014/main" id="{1F27EC53-A0DB-4402-99FD-4E7AE4318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80266" y="5807919"/>
              <a:ext cx="594360" cy="594360"/>
            </a:xfrm>
            <a:prstGeom prst="rect">
              <a:avLst/>
            </a:prstGeom>
          </p:spPr>
        </p:pic>
        <p:cxnSp>
          <p:nvCxnSpPr>
            <p:cNvPr id="97" name="Straight Connector 36">
              <a:extLst>
                <a:ext uri="{FF2B5EF4-FFF2-40B4-BE49-F238E27FC236}">
                  <a16:creationId xmlns:a16="http://schemas.microsoft.com/office/drawing/2014/main" id="{61B18DD0-1354-4F48-AC93-A1922960559F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11747582" y="4930578"/>
              <a:ext cx="223756" cy="0"/>
            </a:xfrm>
            <a:prstGeom prst="straightConnector1">
              <a:avLst/>
            </a:prstGeom>
            <a:ln w="25400">
              <a:solidFill>
                <a:schemeClr val="accent5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itle 3">
            <a:extLst>
              <a:ext uri="{FF2B5EF4-FFF2-40B4-BE49-F238E27FC236}">
                <a16:creationId xmlns:a16="http://schemas.microsoft.com/office/drawing/2014/main" id="{3721351B-8910-478C-AE22-87308DB0C9C1}"/>
              </a:ext>
            </a:extLst>
          </p:cNvPr>
          <p:cNvSpPr txBox="1">
            <a:spLocks/>
          </p:cNvSpPr>
          <p:nvPr/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-50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Azure Log Analytics</a:t>
            </a:r>
          </a:p>
        </p:txBody>
      </p:sp>
    </p:spTree>
    <p:extLst>
      <p:ext uri="{BB962C8B-B14F-4D97-AF65-F5344CB8AC3E}">
        <p14:creationId xmlns:p14="http://schemas.microsoft.com/office/powerpoint/2010/main" val="4466297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D769DC-2722-43FD-91BF-9986FEF2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How do I use application 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DC53A-5702-4721-961D-670720C43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" y="1863545"/>
            <a:ext cx="12434316" cy="193852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89D23E-0D4B-49C4-84AD-5C5E68E436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57114" y="2074183"/>
            <a:ext cx="3150960" cy="3150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+mj-lt"/>
              </a:rPr>
              <a:t>Monitor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CB1AB7-DCC1-4F4C-9D4D-90CAD55FA968}"/>
              </a:ext>
            </a:extLst>
          </p:cNvPr>
          <p:cNvSpPr/>
          <p:nvPr/>
        </p:nvSpPr>
        <p:spPr bwMode="auto">
          <a:xfrm>
            <a:off x="4646825" y="2074183"/>
            <a:ext cx="3150960" cy="3150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+mj-lt"/>
              </a:rPr>
              <a:t>Detect, Diagnose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F47029-F2DD-4296-BC0C-089084D0F1C4}"/>
              </a:ext>
            </a:extLst>
          </p:cNvPr>
          <p:cNvSpPr/>
          <p:nvPr/>
        </p:nvSpPr>
        <p:spPr bwMode="auto">
          <a:xfrm>
            <a:off x="8636537" y="2074183"/>
            <a:ext cx="3150960" cy="3150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+mj-lt"/>
              </a:rPr>
              <a:t>Build, Measure, Learn</a:t>
            </a:r>
          </a:p>
        </p:txBody>
      </p:sp>
    </p:spTree>
    <p:extLst>
      <p:ext uri="{BB962C8B-B14F-4D97-AF65-F5344CB8AC3E}">
        <p14:creationId xmlns:p14="http://schemas.microsoft.com/office/powerpoint/2010/main" val="59062721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3E9-9D3F-4D27-92C5-3271240E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I use application insights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D7001-E193-43E1-BE32-AF2358820125}"/>
              </a:ext>
            </a:extLst>
          </p:cNvPr>
          <p:cNvSpPr/>
          <p:nvPr/>
        </p:nvSpPr>
        <p:spPr>
          <a:xfrm>
            <a:off x="5452644" y="3312597"/>
            <a:ext cx="153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6630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0305D32150D746ACEC7EE1F47590FB" ma:contentTypeVersion="6" ma:contentTypeDescription="Create a new document." ma:contentTypeScope="" ma:versionID="bd314a4cb5a5f0e3d803d6fe54ceca07">
  <xsd:schema xmlns:xsd="http://www.w3.org/2001/XMLSchema" xmlns:xs="http://www.w3.org/2001/XMLSchema" xmlns:p="http://schemas.microsoft.com/office/2006/metadata/properties" xmlns:ns1="http://schemas.microsoft.com/sharepoint/v3" xmlns:ns2="0aa551a1-3cd1-453b-b985-d0d43f91ae14" targetNamespace="http://schemas.microsoft.com/office/2006/metadata/properties" ma:root="true" ma:fieldsID="bfbb6cf21f6f1a0d29f3532108c2446d" ns1:_="" ns2:_="">
    <xsd:import namespace="http://schemas.microsoft.com/sharepoint/v3"/>
    <xsd:import namespace="0aa551a1-3cd1-453b-b985-d0d43f91ae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551a1-3cd1-453b-b985-d0d43f91ae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380B9B-A1B4-4C1C-8D2E-BD5D44211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a551a1-3cd1-453b-b985-d0d43f91ae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745</Words>
  <Application>Microsoft Office PowerPoint</Application>
  <PresentationFormat>Custom</PresentationFormat>
  <Paragraphs>144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Consolas</vt:lpstr>
      <vt:lpstr>Segoe UI</vt:lpstr>
      <vt:lpstr>Segoe UI Semibold</vt:lpstr>
      <vt:lpstr>Wingdings</vt:lpstr>
      <vt:lpstr>Azure 1</vt:lpstr>
      <vt:lpstr>AZ-400.0 Module 13: Implement  process for routing  system feedback to  development teams</vt:lpstr>
      <vt:lpstr>Lesson 01: Module overview</vt:lpstr>
      <vt:lpstr>Module overview</vt:lpstr>
      <vt:lpstr>Learning objectives</vt:lpstr>
      <vt:lpstr>Lesson 02: Implement tools to track system usage, feature usage, and flow</vt:lpstr>
      <vt:lpstr>Microsoft Azure management overview</vt:lpstr>
      <vt:lpstr>Azure application insights </vt:lpstr>
      <vt:lpstr>How do I use application insights</vt:lpstr>
      <vt:lpstr>How do I use application insights </vt:lpstr>
      <vt:lpstr>Lesson 03: Implement routing for mobile application crash report data</vt:lpstr>
      <vt:lpstr>App center diagnostics </vt:lpstr>
      <vt:lpstr>Configure alerts </vt:lpstr>
      <vt:lpstr>Create a bug tracker</vt:lpstr>
      <vt:lpstr>Lesson 04: Develop monitoring and status dashboards</vt:lpstr>
      <vt:lpstr>Azure dashboards</vt:lpstr>
      <vt:lpstr>View designer in Azure monitor</vt:lpstr>
      <vt:lpstr>Azure monitor workbooks</vt:lpstr>
      <vt:lpstr>Power BI  </vt:lpstr>
      <vt:lpstr>Grafana  </vt:lpstr>
      <vt:lpstr>Build your own custom application</vt:lpstr>
      <vt:lpstr>Lesson 05: Integrate and configure ticketing systems</vt:lpstr>
      <vt:lpstr>IT Service Management connector</vt:lpstr>
      <vt:lpstr>Integrate with Azure boards</vt:lpstr>
      <vt:lpstr>Lesson 06: Lab</vt:lpstr>
      <vt:lpstr>Lab: Monitoring application performance with application insights</vt:lpstr>
      <vt:lpstr>Lesson 07: Module review and takeaways</vt:lpstr>
      <vt:lpstr>What did you learn?</vt:lpstr>
      <vt:lpstr>Module 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Continuous Delivery</dc:title>
  <dc:creator>René van Osnabrugge</dc:creator>
  <cp:lastModifiedBy>Kimberly Rasmusson-Anderson</cp:lastModifiedBy>
  <cp:revision>3</cp:revision>
  <dcterms:created xsi:type="dcterms:W3CDTF">2020-04-30T00:33:59Z</dcterms:created>
  <dcterms:modified xsi:type="dcterms:W3CDTF">2020-07-23T15:22:21Z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0x010100020305D32150D746ACEC7EE1F47590FB</vt:lpwstr>
  </property>
</Properties>
</file>